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59" r:id="rId5"/>
    <p:sldId id="261" r:id="rId6"/>
    <p:sldId id="263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6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6721-9E6C-C74A-88C8-4C82019BA83B}" type="datetimeFigureOut">
              <a:rPr lang="en-US" smtClean="0"/>
              <a:t>10/14/10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B1764-52EA-EB48-8787-97A144959B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6721-9E6C-C74A-88C8-4C82019BA83B}" type="datetimeFigureOut">
              <a:rPr lang="en-US" smtClean="0"/>
              <a:t>10/14/10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B1764-52EA-EB48-8787-97A144959B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6721-9E6C-C74A-88C8-4C82019BA83B}" type="datetimeFigureOut">
              <a:rPr lang="en-US" smtClean="0"/>
              <a:t>10/14/10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B1764-52EA-EB48-8787-97A144959B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6721-9E6C-C74A-88C8-4C82019BA83B}" type="datetimeFigureOut">
              <a:rPr lang="en-US" smtClean="0"/>
              <a:t>10/14/10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B1764-52EA-EB48-8787-97A144959B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6721-9E6C-C74A-88C8-4C82019BA83B}" type="datetimeFigureOut">
              <a:rPr lang="en-US" smtClean="0"/>
              <a:t>10/14/10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B1764-52EA-EB48-8787-97A144959B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6721-9E6C-C74A-88C8-4C82019BA83B}" type="datetimeFigureOut">
              <a:rPr lang="en-US" smtClean="0"/>
              <a:t>10/14/10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B1764-52EA-EB48-8787-97A144959B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6721-9E6C-C74A-88C8-4C82019BA83B}" type="datetimeFigureOut">
              <a:rPr lang="en-US" smtClean="0"/>
              <a:t>10/14/10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B1764-52EA-EB48-8787-97A144959B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6721-9E6C-C74A-88C8-4C82019BA83B}" type="datetimeFigureOut">
              <a:rPr lang="en-US" smtClean="0"/>
              <a:t>10/14/10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B1764-52EA-EB48-8787-97A144959B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6721-9E6C-C74A-88C8-4C82019BA83B}" type="datetimeFigureOut">
              <a:rPr lang="en-US" smtClean="0"/>
              <a:t>10/14/10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B1764-52EA-EB48-8787-97A144959B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6721-9E6C-C74A-88C8-4C82019BA83B}" type="datetimeFigureOut">
              <a:rPr lang="en-US" smtClean="0"/>
              <a:t>10/14/10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B1764-52EA-EB48-8787-97A144959B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6721-9E6C-C74A-88C8-4C82019BA83B}" type="datetimeFigureOut">
              <a:rPr lang="en-US" smtClean="0"/>
              <a:t>10/14/10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B1764-52EA-EB48-8787-97A144959B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26721-9E6C-C74A-88C8-4C82019BA83B}" type="datetimeFigureOut">
              <a:rPr lang="en-US" smtClean="0"/>
              <a:t>10/14/10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B1764-52EA-EB48-8787-97A144959B1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the CS4240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Slides from Oct. </a:t>
            </a:r>
            <a:r>
              <a:rPr lang="en-US" smtClean="0"/>
              <a:t>14 2010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project will have four deliverables</a:t>
            </a:r>
          </a:p>
          <a:p>
            <a:pPr lvl="1"/>
            <a:r>
              <a:rPr lang="en-US" dirty="0" smtClean="0"/>
              <a:t>A deployed working system, with supporting artifacts (build scripts, unit tests, etc.)</a:t>
            </a:r>
          </a:p>
          <a:p>
            <a:pPr lvl="1"/>
            <a:r>
              <a:rPr lang="en-US" dirty="0" smtClean="0"/>
              <a:t>A design document (description and </a:t>
            </a:r>
            <a:r>
              <a:rPr lang="en-US" dirty="0" smtClean="0"/>
              <a:t>reflection)</a:t>
            </a:r>
            <a:endParaRPr lang="en-US" dirty="0" smtClean="0"/>
          </a:p>
          <a:p>
            <a:pPr lvl="1"/>
            <a:r>
              <a:rPr lang="en-US" dirty="0" smtClean="0"/>
              <a:t>A demonstration and presentation to the instructor or TA.</a:t>
            </a:r>
          </a:p>
          <a:p>
            <a:pPr lvl="1"/>
            <a:r>
              <a:rPr lang="en-US" dirty="0" smtClean="0"/>
              <a:t>Project artifacts stored in a version control system (</a:t>
            </a:r>
            <a:r>
              <a:rPr lang="en-US" dirty="0" err="1" smtClean="0"/>
              <a:t>Redmine</a:t>
            </a:r>
            <a:r>
              <a:rPr lang="en-US" dirty="0" smtClean="0"/>
              <a:t>) showing all team members worked on the project over time.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You can choose your own topic, or some provided topics will be given.</a:t>
            </a:r>
          </a:p>
          <a:p>
            <a:r>
              <a:rPr lang="en-US" dirty="0" smtClean="0"/>
              <a:t>The following requirements must be met:</a:t>
            </a:r>
          </a:p>
          <a:p>
            <a:pPr lvl="1"/>
            <a:r>
              <a:rPr lang="en-US" dirty="0" smtClean="0"/>
              <a:t>It must be based on an extensive existing codebase (any significant open source project, Tomcat, .NET, a </a:t>
            </a:r>
            <a:r>
              <a:rPr lang="en-US" dirty="0" err="1" smtClean="0"/>
              <a:t>plugin</a:t>
            </a:r>
            <a:r>
              <a:rPr lang="en-US" dirty="0" smtClean="0"/>
              <a:t> for Eclipse, Firefox, Chrome, etc).</a:t>
            </a:r>
          </a:p>
          <a:p>
            <a:pPr lvl="1"/>
            <a:r>
              <a:rPr lang="en-US" dirty="0" smtClean="0"/>
              <a:t>It must be something that can be appreciated/understood by those not on the team</a:t>
            </a:r>
          </a:p>
          <a:p>
            <a:pPr lvl="1"/>
            <a:r>
              <a:rPr lang="en-US" dirty="0" smtClean="0"/>
              <a:t>It can’t overlap a course-project etc. done for another course.</a:t>
            </a:r>
          </a:p>
          <a:p>
            <a:pPr lvl="1"/>
            <a:r>
              <a:rPr lang="en-US" dirty="0" smtClean="0"/>
              <a:t>The team must use a set of SW tools</a:t>
            </a:r>
          </a:p>
          <a:p>
            <a:pPr lvl="1"/>
            <a:r>
              <a:rPr lang="en-US" dirty="0" smtClean="0"/>
              <a:t>Using third party libraries is a Good Thing To Do</a:t>
            </a:r>
            <a:endParaRPr lang="en-US" dirty="0" smtClean="0"/>
          </a:p>
          <a:p>
            <a:pPr lvl="1"/>
            <a:r>
              <a:rPr lang="en-US" dirty="0" smtClean="0"/>
              <a:t>Code must be developed by multiple people</a:t>
            </a:r>
          </a:p>
          <a:p>
            <a:pPr lvl="1"/>
            <a:r>
              <a:rPr lang="en-US" dirty="0" smtClean="0"/>
              <a:t>Everybody must contribute to all parts (i.e. nobody only does documentation)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(continued on next page)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Requirements related to design:</a:t>
            </a:r>
          </a:p>
          <a:p>
            <a:pPr lvl="1"/>
            <a:r>
              <a:rPr lang="en-US" dirty="0" smtClean="0"/>
              <a:t>The project should have a significant architecture (e.g. a high-level design)</a:t>
            </a:r>
          </a:p>
          <a:p>
            <a:pPr lvl="1"/>
            <a:r>
              <a:rPr lang="en-US" dirty="0" smtClean="0"/>
              <a:t>Ideally you should be able to use design patterns appropriately</a:t>
            </a:r>
          </a:p>
          <a:p>
            <a:pPr lvl="1"/>
            <a:r>
              <a:rPr lang="en-US" dirty="0" smtClean="0"/>
              <a:t>You will need to document your design (UML, words)</a:t>
            </a:r>
          </a:p>
          <a:p>
            <a:pPr lvl="1"/>
            <a:r>
              <a:rPr lang="en-US" dirty="0" smtClean="0"/>
              <a:t>You will need to describe design alternatives and pros and cons for your design choice</a:t>
            </a:r>
          </a:p>
          <a:p>
            <a:pPr lvl="1"/>
            <a:r>
              <a:rPr lang="en-US" dirty="0" smtClean="0"/>
              <a:t>Bottom line: You will have a design description and reflection document that demonstrates aspects of your knowledge of SW design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Approval:  I must approve your project topic and outline</a:t>
            </a:r>
          </a:p>
          <a:p>
            <a:r>
              <a:rPr lang="en-US" dirty="0" smtClean="0"/>
              <a:t>Ideas for topics:   Forum on </a:t>
            </a:r>
            <a:r>
              <a:rPr lang="en-US" dirty="0" err="1" smtClean="0"/>
              <a:t>Collab</a:t>
            </a:r>
            <a:r>
              <a:rPr lang="en-US" dirty="0" smtClean="0"/>
              <a:t> site</a:t>
            </a:r>
          </a:p>
          <a:p>
            <a:pPr lvl="1"/>
            <a:r>
              <a:rPr lang="en-US" dirty="0" smtClean="0"/>
              <a:t>Shop your ideas to seek team members</a:t>
            </a:r>
          </a:p>
          <a:p>
            <a:pPr lvl="1"/>
            <a:r>
              <a:rPr lang="en-US" dirty="0" smtClean="0"/>
              <a:t>Suggest for others.  (Good ideas for others rewarded)</a:t>
            </a:r>
          </a:p>
          <a:p>
            <a:r>
              <a:rPr lang="en-US" dirty="0" smtClean="0"/>
              <a:t>Submit ideas by email to me</a:t>
            </a:r>
          </a:p>
          <a:p>
            <a:pPr lvl="1"/>
            <a:r>
              <a:rPr lang="en-US" dirty="0" smtClean="0"/>
              <a:t>If you have team members or needs, include that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Team size:  3 is ideal</a:t>
            </a:r>
          </a:p>
          <a:p>
            <a:pPr lvl="1"/>
            <a:r>
              <a:rPr lang="en-US" dirty="0" smtClean="0"/>
              <a:t>Two is possible, but I may add someone to your team</a:t>
            </a:r>
          </a:p>
          <a:p>
            <a:pPr lvl="1"/>
            <a:r>
              <a:rPr lang="en-US" dirty="0" smtClean="0"/>
              <a:t>Four will only be OK if scope of project is larger (e.g. two halves)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Provided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I’ll provide some ideas for projects if you can’t think of something or find a project</a:t>
            </a:r>
          </a:p>
          <a:p>
            <a:pPr lvl="1"/>
            <a:r>
              <a:rPr lang="en-US" dirty="0" smtClean="0"/>
              <a:t>One will involve Tomcat</a:t>
            </a:r>
          </a:p>
          <a:p>
            <a:pPr lvl="1"/>
            <a:r>
              <a:rPr lang="en-US" dirty="0" smtClean="0"/>
              <a:t>Likely a plug-in (perhaps Eclipse)</a:t>
            </a:r>
          </a:p>
          <a:p>
            <a:pPr lvl="1"/>
            <a:r>
              <a:rPr lang="en-US" dirty="0" smtClean="0"/>
              <a:t>Others from the forum?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Decide project topic and team within two weeks</a:t>
            </a:r>
          </a:p>
          <a:p>
            <a:pPr lvl="1"/>
            <a:r>
              <a:rPr lang="en-US" dirty="0" smtClean="0"/>
              <a:t>Oct. 28</a:t>
            </a:r>
          </a:p>
          <a:p>
            <a:r>
              <a:rPr lang="en-US" dirty="0" smtClean="0"/>
              <a:t>Mid November: interim report</a:t>
            </a:r>
          </a:p>
          <a:p>
            <a:r>
              <a:rPr lang="en-US" dirty="0" smtClean="0"/>
              <a:t>Final deliverables:  last day of class</a:t>
            </a:r>
          </a:p>
          <a:p>
            <a:pPr lvl="1"/>
            <a:r>
              <a:rPr lang="en-US" dirty="0" smtClean="0"/>
              <a:t>Demos may go into exam week. Flexible.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</TotalTime>
  <Words>450</Words>
  <Application>Microsoft Macintosh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Intro to the CS4240 Project</vt:lpstr>
      <vt:lpstr>Project Deliverables</vt:lpstr>
      <vt:lpstr>Project Topic</vt:lpstr>
      <vt:lpstr>Project Topics</vt:lpstr>
      <vt:lpstr>Slide 5</vt:lpstr>
      <vt:lpstr>Teams</vt:lpstr>
      <vt:lpstr>Provided Projects</vt:lpstr>
      <vt:lpstr>Dates</vt:lpstr>
    </vt:vector>
  </TitlesOfParts>
  <Company>University of Virginia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the CS4240 Project</dc:title>
  <dc:creator>Tom Horton</dc:creator>
  <cp:lastModifiedBy>Tom Horton</cp:lastModifiedBy>
  <cp:revision>2</cp:revision>
  <dcterms:created xsi:type="dcterms:W3CDTF">2010-10-14T19:09:58Z</dcterms:created>
  <dcterms:modified xsi:type="dcterms:W3CDTF">2010-10-15T13:17:56Z</dcterms:modified>
</cp:coreProperties>
</file>