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310" r:id="rId3"/>
    <p:sldId id="334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7" r:id="rId12"/>
    <p:sldId id="265" r:id="rId13"/>
    <p:sldId id="264" r:id="rId14"/>
    <p:sldId id="335" r:id="rId15"/>
    <p:sldId id="266" r:id="rId16"/>
    <p:sldId id="268" r:id="rId17"/>
    <p:sldId id="269" r:id="rId18"/>
    <p:sldId id="270" r:id="rId19"/>
    <p:sldId id="271" r:id="rId20"/>
    <p:sldId id="306" r:id="rId21"/>
    <p:sldId id="307" r:id="rId22"/>
    <p:sldId id="308" r:id="rId23"/>
    <p:sldId id="275" r:id="rId24"/>
    <p:sldId id="276" r:id="rId25"/>
    <p:sldId id="277" r:id="rId26"/>
    <p:sldId id="278" r:id="rId27"/>
    <p:sldId id="279" r:id="rId28"/>
    <p:sldId id="281" r:id="rId29"/>
    <p:sldId id="283" r:id="rId30"/>
    <p:sldId id="336" r:id="rId31"/>
    <p:sldId id="337" r:id="rId32"/>
    <p:sldId id="280" r:id="rId33"/>
    <p:sldId id="284" r:id="rId34"/>
    <p:sldId id="285" r:id="rId35"/>
    <p:sldId id="286" r:id="rId36"/>
    <p:sldId id="287" r:id="rId37"/>
    <p:sldId id="326" r:id="rId38"/>
    <p:sldId id="330" r:id="rId39"/>
    <p:sldId id="293" r:id="rId40"/>
    <p:sldId id="294" r:id="rId41"/>
    <p:sldId id="299" r:id="rId42"/>
    <p:sldId id="302" r:id="rId43"/>
    <p:sldId id="295" r:id="rId44"/>
    <p:sldId id="331" r:id="rId45"/>
    <p:sldId id="332" r:id="rId46"/>
    <p:sldId id="333" r:id="rId47"/>
    <p:sldId id="338" r:id="rId48"/>
    <p:sldId id="300" r:id="rId49"/>
    <p:sldId id="301" r:id="rId50"/>
    <p:sldId id="292" r:id="rId51"/>
    <p:sldId id="303" r:id="rId52"/>
    <p:sldId id="304" r:id="rId53"/>
    <p:sldId id="305" r:id="rId54"/>
    <p:sldId id="297" r:id="rId55"/>
    <p:sldId id="296" r:id="rId56"/>
    <p:sldId id="290" r:id="rId57"/>
    <p:sldId id="298" r:id="rId58"/>
    <p:sldId id="309" r:id="rId59"/>
    <p:sldId id="31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60"/>
  </p:normalViewPr>
  <p:slideViewPr>
    <p:cSldViewPr>
      <p:cViewPr varScale="1">
        <p:scale>
          <a:sx n="150" d="100"/>
          <a:sy n="150" d="100"/>
        </p:scale>
        <p:origin x="10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21582733812951"/>
          <c:y val="8.1081081081081086E-2"/>
          <c:w val="0.71462829736211031"/>
          <c:h val="0.675675675675675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Precison</c:v>
                </c:pt>
              </c:strCache>
            </c:strRef>
          </c:tx>
          <c:spPr>
            <a:ln w="56964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Sheet1!$E$3:$E$502</c:f>
              <c:numCache>
                <c:formatCode>0.0000</c:formatCode>
                <c:ptCount val="500"/>
                <c:pt idx="0">
                  <c:v>2.5000000000000001E-2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0.125</c:v>
                </c:pt>
                <c:pt idx="10">
                  <c:v>0.15</c:v>
                </c:pt>
                <c:pt idx="11">
                  <c:v>0.15</c:v>
                </c:pt>
                <c:pt idx="12">
                  <c:v>0.17499999999999999</c:v>
                </c:pt>
                <c:pt idx="13">
                  <c:v>0.2</c:v>
                </c:pt>
                <c:pt idx="14">
                  <c:v>0.22500000000000001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0.27500000000000002</c:v>
                </c:pt>
                <c:pt idx="19">
                  <c:v>0.27500000000000002</c:v>
                </c:pt>
                <c:pt idx="20">
                  <c:v>0.27500000000000002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0.32500000000000001</c:v>
                </c:pt>
                <c:pt idx="25">
                  <c:v>0.32500000000000001</c:v>
                </c:pt>
                <c:pt idx="26">
                  <c:v>0.32500000000000001</c:v>
                </c:pt>
                <c:pt idx="27">
                  <c:v>0.32500000000000001</c:v>
                </c:pt>
                <c:pt idx="28">
                  <c:v>0.32500000000000001</c:v>
                </c:pt>
                <c:pt idx="29">
                  <c:v>0.35</c:v>
                </c:pt>
                <c:pt idx="30">
                  <c:v>0.35</c:v>
                </c:pt>
                <c:pt idx="31">
                  <c:v>0.35</c:v>
                </c:pt>
                <c:pt idx="32">
                  <c:v>0.375</c:v>
                </c:pt>
                <c:pt idx="33">
                  <c:v>0.375</c:v>
                </c:pt>
                <c:pt idx="34">
                  <c:v>0.375</c:v>
                </c:pt>
                <c:pt idx="35">
                  <c:v>0.375</c:v>
                </c:pt>
                <c:pt idx="36">
                  <c:v>0.4</c:v>
                </c:pt>
                <c:pt idx="37">
                  <c:v>0.42499999999999999</c:v>
                </c:pt>
                <c:pt idx="38">
                  <c:v>0.42499999999999999</c:v>
                </c:pt>
                <c:pt idx="39">
                  <c:v>0.42499999999999999</c:v>
                </c:pt>
                <c:pt idx="40">
                  <c:v>0.42499999999999999</c:v>
                </c:pt>
                <c:pt idx="41">
                  <c:v>0.45</c:v>
                </c:pt>
                <c:pt idx="42">
                  <c:v>0.45</c:v>
                </c:pt>
                <c:pt idx="43">
                  <c:v>0.45</c:v>
                </c:pt>
                <c:pt idx="44">
                  <c:v>0.45</c:v>
                </c:pt>
                <c:pt idx="45">
                  <c:v>0.47499999999999998</c:v>
                </c:pt>
                <c:pt idx="46">
                  <c:v>0.47499999999999998</c:v>
                </c:pt>
                <c:pt idx="47">
                  <c:v>0.47499999999999998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0.52500000000000002</c:v>
                </c:pt>
                <c:pt idx="54">
                  <c:v>0.52500000000000002</c:v>
                </c:pt>
                <c:pt idx="55">
                  <c:v>0.52500000000000002</c:v>
                </c:pt>
                <c:pt idx="56">
                  <c:v>0.52500000000000002</c:v>
                </c:pt>
                <c:pt idx="57">
                  <c:v>0.55000000000000004</c:v>
                </c:pt>
                <c:pt idx="58">
                  <c:v>0.55000000000000004</c:v>
                </c:pt>
                <c:pt idx="59">
                  <c:v>0.55000000000000004</c:v>
                </c:pt>
                <c:pt idx="60">
                  <c:v>0.55000000000000004</c:v>
                </c:pt>
                <c:pt idx="61">
                  <c:v>0.57499999999999996</c:v>
                </c:pt>
                <c:pt idx="62">
                  <c:v>0.57499999999999996</c:v>
                </c:pt>
                <c:pt idx="63">
                  <c:v>0.57499999999999996</c:v>
                </c:pt>
                <c:pt idx="64">
                  <c:v>0.57499999999999996</c:v>
                </c:pt>
                <c:pt idx="65">
                  <c:v>0.57499999999999996</c:v>
                </c:pt>
                <c:pt idx="66">
                  <c:v>0.6</c:v>
                </c:pt>
                <c:pt idx="67">
                  <c:v>0.6</c:v>
                </c:pt>
                <c:pt idx="68">
                  <c:v>0.6</c:v>
                </c:pt>
                <c:pt idx="69">
                  <c:v>0.6</c:v>
                </c:pt>
                <c:pt idx="70">
                  <c:v>0.6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0.625</c:v>
                </c:pt>
                <c:pt idx="75">
                  <c:v>0.625</c:v>
                </c:pt>
                <c:pt idx="76">
                  <c:v>0.625</c:v>
                </c:pt>
                <c:pt idx="77">
                  <c:v>0.625</c:v>
                </c:pt>
                <c:pt idx="78">
                  <c:v>0.625</c:v>
                </c:pt>
                <c:pt idx="79">
                  <c:v>0.625</c:v>
                </c:pt>
                <c:pt idx="80">
                  <c:v>0.625</c:v>
                </c:pt>
                <c:pt idx="81">
                  <c:v>0.625</c:v>
                </c:pt>
                <c:pt idx="82">
                  <c:v>0.65</c:v>
                </c:pt>
                <c:pt idx="83">
                  <c:v>0.65</c:v>
                </c:pt>
                <c:pt idx="84">
                  <c:v>0.65</c:v>
                </c:pt>
                <c:pt idx="85">
                  <c:v>0.67500000000000004</c:v>
                </c:pt>
                <c:pt idx="86">
                  <c:v>0.67500000000000004</c:v>
                </c:pt>
                <c:pt idx="87">
                  <c:v>0.67500000000000004</c:v>
                </c:pt>
                <c:pt idx="88">
                  <c:v>0.67500000000000004</c:v>
                </c:pt>
                <c:pt idx="89">
                  <c:v>0.67500000000000004</c:v>
                </c:pt>
                <c:pt idx="90">
                  <c:v>0.67500000000000004</c:v>
                </c:pt>
                <c:pt idx="91">
                  <c:v>0.67500000000000004</c:v>
                </c:pt>
                <c:pt idx="92">
                  <c:v>0.67500000000000004</c:v>
                </c:pt>
                <c:pt idx="93">
                  <c:v>0.67500000000000004</c:v>
                </c:pt>
                <c:pt idx="94">
                  <c:v>0.67500000000000004</c:v>
                </c:pt>
                <c:pt idx="95">
                  <c:v>0.67500000000000004</c:v>
                </c:pt>
                <c:pt idx="96">
                  <c:v>0.67500000000000004</c:v>
                </c:pt>
                <c:pt idx="97">
                  <c:v>0.7</c:v>
                </c:pt>
                <c:pt idx="98">
                  <c:v>0.7</c:v>
                </c:pt>
                <c:pt idx="99">
                  <c:v>0.7</c:v>
                </c:pt>
                <c:pt idx="100">
                  <c:v>0.7</c:v>
                </c:pt>
                <c:pt idx="101">
                  <c:v>0.7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0.72499999999999998</c:v>
                </c:pt>
                <c:pt idx="110">
                  <c:v>0.72499999999999998</c:v>
                </c:pt>
                <c:pt idx="111">
                  <c:v>0.72499999999999998</c:v>
                </c:pt>
                <c:pt idx="112">
                  <c:v>0.72499999999999998</c:v>
                </c:pt>
                <c:pt idx="113">
                  <c:v>0.72499999999999998</c:v>
                </c:pt>
                <c:pt idx="114">
                  <c:v>0.72499999999999998</c:v>
                </c:pt>
                <c:pt idx="115">
                  <c:v>0.72499999999999998</c:v>
                </c:pt>
                <c:pt idx="116">
                  <c:v>0.72499999999999998</c:v>
                </c:pt>
                <c:pt idx="117">
                  <c:v>0.72499999999999998</c:v>
                </c:pt>
                <c:pt idx="118">
                  <c:v>0.72499999999999998</c:v>
                </c:pt>
                <c:pt idx="119">
                  <c:v>0.72499999999999998</c:v>
                </c:pt>
                <c:pt idx="120">
                  <c:v>0.72499999999999998</c:v>
                </c:pt>
                <c:pt idx="121">
                  <c:v>0.72499999999999998</c:v>
                </c:pt>
                <c:pt idx="122">
                  <c:v>0.72499999999999998</c:v>
                </c:pt>
                <c:pt idx="123">
                  <c:v>0.72499999999999998</c:v>
                </c:pt>
                <c:pt idx="124">
                  <c:v>0.72499999999999998</c:v>
                </c:pt>
                <c:pt idx="125">
                  <c:v>0.72499999999999998</c:v>
                </c:pt>
                <c:pt idx="126">
                  <c:v>0.72499999999999998</c:v>
                </c:pt>
                <c:pt idx="127">
                  <c:v>0.75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0.75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0.75</c:v>
                </c:pt>
                <c:pt idx="148">
                  <c:v>0.75</c:v>
                </c:pt>
                <c:pt idx="149">
                  <c:v>0.75</c:v>
                </c:pt>
                <c:pt idx="150">
                  <c:v>0.75</c:v>
                </c:pt>
                <c:pt idx="151">
                  <c:v>0.75</c:v>
                </c:pt>
                <c:pt idx="152">
                  <c:v>0.75</c:v>
                </c:pt>
                <c:pt idx="153">
                  <c:v>0.75</c:v>
                </c:pt>
                <c:pt idx="154">
                  <c:v>0.75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0.75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0.77500000000000002</c:v>
                </c:pt>
                <c:pt idx="172">
                  <c:v>0.77500000000000002</c:v>
                </c:pt>
                <c:pt idx="173">
                  <c:v>0.77500000000000002</c:v>
                </c:pt>
                <c:pt idx="174">
                  <c:v>0.77500000000000002</c:v>
                </c:pt>
                <c:pt idx="175">
                  <c:v>0.77500000000000002</c:v>
                </c:pt>
                <c:pt idx="176">
                  <c:v>0.77500000000000002</c:v>
                </c:pt>
                <c:pt idx="177">
                  <c:v>0.77500000000000002</c:v>
                </c:pt>
                <c:pt idx="178">
                  <c:v>0.77500000000000002</c:v>
                </c:pt>
                <c:pt idx="179">
                  <c:v>0.77500000000000002</c:v>
                </c:pt>
                <c:pt idx="180">
                  <c:v>0.77500000000000002</c:v>
                </c:pt>
                <c:pt idx="181">
                  <c:v>0.77500000000000002</c:v>
                </c:pt>
                <c:pt idx="182">
                  <c:v>0.77500000000000002</c:v>
                </c:pt>
                <c:pt idx="183">
                  <c:v>0.77500000000000002</c:v>
                </c:pt>
                <c:pt idx="184">
                  <c:v>0.77500000000000002</c:v>
                </c:pt>
                <c:pt idx="185">
                  <c:v>0.77500000000000002</c:v>
                </c:pt>
                <c:pt idx="186">
                  <c:v>0.77500000000000002</c:v>
                </c:pt>
                <c:pt idx="187">
                  <c:v>0.77500000000000002</c:v>
                </c:pt>
                <c:pt idx="188">
                  <c:v>0.77500000000000002</c:v>
                </c:pt>
                <c:pt idx="189">
                  <c:v>0.77500000000000002</c:v>
                </c:pt>
                <c:pt idx="190">
                  <c:v>0.77500000000000002</c:v>
                </c:pt>
                <c:pt idx="191">
                  <c:v>0.77500000000000002</c:v>
                </c:pt>
                <c:pt idx="192">
                  <c:v>0.77500000000000002</c:v>
                </c:pt>
                <c:pt idx="193">
                  <c:v>0.77500000000000002</c:v>
                </c:pt>
                <c:pt idx="194">
                  <c:v>0.77500000000000002</c:v>
                </c:pt>
                <c:pt idx="195">
                  <c:v>0.77500000000000002</c:v>
                </c:pt>
                <c:pt idx="196">
                  <c:v>0.77500000000000002</c:v>
                </c:pt>
                <c:pt idx="197">
                  <c:v>0.77500000000000002</c:v>
                </c:pt>
                <c:pt idx="198">
                  <c:v>0.77500000000000002</c:v>
                </c:pt>
                <c:pt idx="199">
                  <c:v>0.77500000000000002</c:v>
                </c:pt>
                <c:pt idx="200">
                  <c:v>0.77500000000000002</c:v>
                </c:pt>
                <c:pt idx="201">
                  <c:v>0.77500000000000002</c:v>
                </c:pt>
                <c:pt idx="202">
                  <c:v>0.77500000000000002</c:v>
                </c:pt>
                <c:pt idx="203">
                  <c:v>0.77500000000000002</c:v>
                </c:pt>
                <c:pt idx="204">
                  <c:v>0.77500000000000002</c:v>
                </c:pt>
                <c:pt idx="205">
                  <c:v>0.77500000000000002</c:v>
                </c:pt>
                <c:pt idx="206">
                  <c:v>0.77500000000000002</c:v>
                </c:pt>
                <c:pt idx="207">
                  <c:v>0.77500000000000002</c:v>
                </c:pt>
                <c:pt idx="208">
                  <c:v>0.77500000000000002</c:v>
                </c:pt>
                <c:pt idx="209">
                  <c:v>0.77500000000000002</c:v>
                </c:pt>
                <c:pt idx="210">
                  <c:v>0.77500000000000002</c:v>
                </c:pt>
                <c:pt idx="211">
                  <c:v>0.77500000000000002</c:v>
                </c:pt>
                <c:pt idx="212">
                  <c:v>0.77500000000000002</c:v>
                </c:pt>
                <c:pt idx="213">
                  <c:v>0.77500000000000002</c:v>
                </c:pt>
                <c:pt idx="214">
                  <c:v>0.77500000000000002</c:v>
                </c:pt>
                <c:pt idx="215">
                  <c:v>0.77500000000000002</c:v>
                </c:pt>
                <c:pt idx="216">
                  <c:v>0.77500000000000002</c:v>
                </c:pt>
                <c:pt idx="217">
                  <c:v>0.77500000000000002</c:v>
                </c:pt>
                <c:pt idx="218">
                  <c:v>0.77500000000000002</c:v>
                </c:pt>
                <c:pt idx="219">
                  <c:v>0.77500000000000002</c:v>
                </c:pt>
                <c:pt idx="220">
                  <c:v>0.77500000000000002</c:v>
                </c:pt>
                <c:pt idx="221">
                  <c:v>0.77500000000000002</c:v>
                </c:pt>
                <c:pt idx="222">
                  <c:v>0.77500000000000002</c:v>
                </c:pt>
                <c:pt idx="223">
                  <c:v>0.77500000000000002</c:v>
                </c:pt>
                <c:pt idx="224">
                  <c:v>0.77500000000000002</c:v>
                </c:pt>
                <c:pt idx="225">
                  <c:v>0.77500000000000002</c:v>
                </c:pt>
                <c:pt idx="226">
                  <c:v>0.77500000000000002</c:v>
                </c:pt>
                <c:pt idx="227">
                  <c:v>0.77500000000000002</c:v>
                </c:pt>
                <c:pt idx="228">
                  <c:v>0.77500000000000002</c:v>
                </c:pt>
                <c:pt idx="229">
                  <c:v>0.77500000000000002</c:v>
                </c:pt>
                <c:pt idx="230">
                  <c:v>0.77500000000000002</c:v>
                </c:pt>
                <c:pt idx="231">
                  <c:v>0.77500000000000002</c:v>
                </c:pt>
                <c:pt idx="232">
                  <c:v>0.77500000000000002</c:v>
                </c:pt>
                <c:pt idx="233">
                  <c:v>0.77500000000000002</c:v>
                </c:pt>
                <c:pt idx="234">
                  <c:v>0.77500000000000002</c:v>
                </c:pt>
                <c:pt idx="235">
                  <c:v>0.77500000000000002</c:v>
                </c:pt>
                <c:pt idx="236">
                  <c:v>0.77500000000000002</c:v>
                </c:pt>
                <c:pt idx="237">
                  <c:v>0.77500000000000002</c:v>
                </c:pt>
                <c:pt idx="238">
                  <c:v>0.8</c:v>
                </c:pt>
                <c:pt idx="239">
                  <c:v>0.8</c:v>
                </c:pt>
                <c:pt idx="240">
                  <c:v>0.8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0.8</c:v>
                </c:pt>
                <c:pt idx="246">
                  <c:v>0.8</c:v>
                </c:pt>
                <c:pt idx="247">
                  <c:v>0.8</c:v>
                </c:pt>
                <c:pt idx="248">
                  <c:v>0.8</c:v>
                </c:pt>
                <c:pt idx="249">
                  <c:v>0.8</c:v>
                </c:pt>
                <c:pt idx="250">
                  <c:v>0.8</c:v>
                </c:pt>
                <c:pt idx="251">
                  <c:v>0.8</c:v>
                </c:pt>
                <c:pt idx="252">
                  <c:v>0.8</c:v>
                </c:pt>
                <c:pt idx="253">
                  <c:v>0.8</c:v>
                </c:pt>
                <c:pt idx="254">
                  <c:v>0.8</c:v>
                </c:pt>
                <c:pt idx="255">
                  <c:v>0.8</c:v>
                </c:pt>
                <c:pt idx="256">
                  <c:v>0.8</c:v>
                </c:pt>
                <c:pt idx="257">
                  <c:v>0.8</c:v>
                </c:pt>
                <c:pt idx="258">
                  <c:v>0.8</c:v>
                </c:pt>
                <c:pt idx="259">
                  <c:v>0.8</c:v>
                </c:pt>
                <c:pt idx="260">
                  <c:v>0.8</c:v>
                </c:pt>
                <c:pt idx="261">
                  <c:v>0.8</c:v>
                </c:pt>
                <c:pt idx="262">
                  <c:v>0.8</c:v>
                </c:pt>
                <c:pt idx="263">
                  <c:v>0.8</c:v>
                </c:pt>
                <c:pt idx="264">
                  <c:v>0.8</c:v>
                </c:pt>
                <c:pt idx="265">
                  <c:v>0.8</c:v>
                </c:pt>
                <c:pt idx="266">
                  <c:v>0.8</c:v>
                </c:pt>
                <c:pt idx="267">
                  <c:v>0.8</c:v>
                </c:pt>
                <c:pt idx="268">
                  <c:v>0.8</c:v>
                </c:pt>
                <c:pt idx="269">
                  <c:v>0.8</c:v>
                </c:pt>
                <c:pt idx="270">
                  <c:v>0.8</c:v>
                </c:pt>
                <c:pt idx="271">
                  <c:v>0.8</c:v>
                </c:pt>
                <c:pt idx="272">
                  <c:v>0.8</c:v>
                </c:pt>
                <c:pt idx="273">
                  <c:v>0.8</c:v>
                </c:pt>
                <c:pt idx="274">
                  <c:v>0.8</c:v>
                </c:pt>
                <c:pt idx="275">
                  <c:v>0.8</c:v>
                </c:pt>
                <c:pt idx="276">
                  <c:v>0.8</c:v>
                </c:pt>
                <c:pt idx="277">
                  <c:v>0.82499999999999996</c:v>
                </c:pt>
                <c:pt idx="278">
                  <c:v>0.82499999999999996</c:v>
                </c:pt>
                <c:pt idx="279">
                  <c:v>0.82499999999999996</c:v>
                </c:pt>
                <c:pt idx="280">
                  <c:v>0.82499999999999996</c:v>
                </c:pt>
                <c:pt idx="281">
                  <c:v>0.82499999999999996</c:v>
                </c:pt>
                <c:pt idx="282">
                  <c:v>0.82499999999999996</c:v>
                </c:pt>
                <c:pt idx="283">
                  <c:v>0.82499999999999996</c:v>
                </c:pt>
                <c:pt idx="284">
                  <c:v>0.82499999999999996</c:v>
                </c:pt>
                <c:pt idx="285">
                  <c:v>0.82499999999999996</c:v>
                </c:pt>
                <c:pt idx="286">
                  <c:v>0.82499999999999996</c:v>
                </c:pt>
                <c:pt idx="287">
                  <c:v>0.82499999999999996</c:v>
                </c:pt>
                <c:pt idx="288">
                  <c:v>0.82499999999999996</c:v>
                </c:pt>
                <c:pt idx="289">
                  <c:v>0.82499999999999996</c:v>
                </c:pt>
                <c:pt idx="290">
                  <c:v>0.82499999999999996</c:v>
                </c:pt>
                <c:pt idx="291">
                  <c:v>0.82499999999999996</c:v>
                </c:pt>
                <c:pt idx="292">
                  <c:v>0.82499999999999996</c:v>
                </c:pt>
                <c:pt idx="293">
                  <c:v>0.82499999999999996</c:v>
                </c:pt>
                <c:pt idx="294">
                  <c:v>0.82499999999999996</c:v>
                </c:pt>
                <c:pt idx="295">
                  <c:v>0.82499999999999996</c:v>
                </c:pt>
                <c:pt idx="296">
                  <c:v>0.82499999999999996</c:v>
                </c:pt>
                <c:pt idx="297">
                  <c:v>0.82499999999999996</c:v>
                </c:pt>
                <c:pt idx="298">
                  <c:v>0.82499999999999996</c:v>
                </c:pt>
                <c:pt idx="299">
                  <c:v>0.82499999999999996</c:v>
                </c:pt>
                <c:pt idx="300">
                  <c:v>0.82499999999999996</c:v>
                </c:pt>
                <c:pt idx="301">
                  <c:v>0.82499999999999996</c:v>
                </c:pt>
                <c:pt idx="302">
                  <c:v>0.82499999999999996</c:v>
                </c:pt>
                <c:pt idx="303">
                  <c:v>0.82499999999999996</c:v>
                </c:pt>
                <c:pt idx="304">
                  <c:v>0.82499999999999996</c:v>
                </c:pt>
                <c:pt idx="305">
                  <c:v>0.82499999999999996</c:v>
                </c:pt>
                <c:pt idx="306">
                  <c:v>0.82499999999999996</c:v>
                </c:pt>
                <c:pt idx="307">
                  <c:v>0.82499999999999996</c:v>
                </c:pt>
                <c:pt idx="308">
                  <c:v>0.82499999999999996</c:v>
                </c:pt>
                <c:pt idx="309">
                  <c:v>0.82499999999999996</c:v>
                </c:pt>
                <c:pt idx="310">
                  <c:v>0.82499999999999996</c:v>
                </c:pt>
                <c:pt idx="311">
                  <c:v>0.82499999999999996</c:v>
                </c:pt>
                <c:pt idx="312">
                  <c:v>0.82499999999999996</c:v>
                </c:pt>
                <c:pt idx="313">
                  <c:v>0.82499999999999996</c:v>
                </c:pt>
                <c:pt idx="314">
                  <c:v>0.82499999999999996</c:v>
                </c:pt>
                <c:pt idx="315">
                  <c:v>0.82499999999999996</c:v>
                </c:pt>
                <c:pt idx="316">
                  <c:v>0.82499999999999996</c:v>
                </c:pt>
                <c:pt idx="317">
                  <c:v>0.82499999999999996</c:v>
                </c:pt>
                <c:pt idx="318">
                  <c:v>0.82499999999999996</c:v>
                </c:pt>
                <c:pt idx="319">
                  <c:v>0.82499999999999996</c:v>
                </c:pt>
                <c:pt idx="320">
                  <c:v>0.82499999999999996</c:v>
                </c:pt>
                <c:pt idx="321">
                  <c:v>0.85</c:v>
                </c:pt>
                <c:pt idx="322">
                  <c:v>0.85</c:v>
                </c:pt>
                <c:pt idx="323">
                  <c:v>0.85</c:v>
                </c:pt>
                <c:pt idx="324">
                  <c:v>0.85</c:v>
                </c:pt>
                <c:pt idx="325">
                  <c:v>0.85</c:v>
                </c:pt>
                <c:pt idx="326">
                  <c:v>0.85</c:v>
                </c:pt>
                <c:pt idx="327">
                  <c:v>0.85</c:v>
                </c:pt>
                <c:pt idx="328">
                  <c:v>0.85</c:v>
                </c:pt>
                <c:pt idx="329">
                  <c:v>0.85</c:v>
                </c:pt>
                <c:pt idx="330">
                  <c:v>0.85</c:v>
                </c:pt>
                <c:pt idx="331">
                  <c:v>0.85</c:v>
                </c:pt>
                <c:pt idx="332">
                  <c:v>0.85</c:v>
                </c:pt>
                <c:pt idx="333">
                  <c:v>0.85</c:v>
                </c:pt>
                <c:pt idx="334">
                  <c:v>0.85</c:v>
                </c:pt>
                <c:pt idx="335">
                  <c:v>0.85</c:v>
                </c:pt>
                <c:pt idx="336">
                  <c:v>0.85</c:v>
                </c:pt>
                <c:pt idx="337">
                  <c:v>0.85</c:v>
                </c:pt>
                <c:pt idx="338">
                  <c:v>0.85</c:v>
                </c:pt>
                <c:pt idx="339">
                  <c:v>0.85</c:v>
                </c:pt>
                <c:pt idx="340">
                  <c:v>0.85</c:v>
                </c:pt>
                <c:pt idx="341">
                  <c:v>0.85</c:v>
                </c:pt>
                <c:pt idx="342">
                  <c:v>0.85</c:v>
                </c:pt>
                <c:pt idx="343">
                  <c:v>0.85</c:v>
                </c:pt>
                <c:pt idx="344">
                  <c:v>0.85</c:v>
                </c:pt>
                <c:pt idx="345">
                  <c:v>0.85</c:v>
                </c:pt>
                <c:pt idx="346">
                  <c:v>0.875</c:v>
                </c:pt>
                <c:pt idx="347">
                  <c:v>0.875</c:v>
                </c:pt>
                <c:pt idx="348">
                  <c:v>0.9</c:v>
                </c:pt>
                <c:pt idx="349">
                  <c:v>0.9</c:v>
                </c:pt>
                <c:pt idx="350">
                  <c:v>0.9</c:v>
                </c:pt>
                <c:pt idx="351">
                  <c:v>0.9</c:v>
                </c:pt>
                <c:pt idx="352">
                  <c:v>0.9</c:v>
                </c:pt>
                <c:pt idx="353">
                  <c:v>0.9</c:v>
                </c:pt>
                <c:pt idx="354">
                  <c:v>0.9</c:v>
                </c:pt>
                <c:pt idx="355">
                  <c:v>0.9</c:v>
                </c:pt>
                <c:pt idx="356">
                  <c:v>0.9</c:v>
                </c:pt>
                <c:pt idx="357">
                  <c:v>0.9</c:v>
                </c:pt>
                <c:pt idx="358">
                  <c:v>0.9</c:v>
                </c:pt>
                <c:pt idx="359">
                  <c:v>0.9</c:v>
                </c:pt>
                <c:pt idx="360">
                  <c:v>0.9</c:v>
                </c:pt>
                <c:pt idx="361">
                  <c:v>0.9</c:v>
                </c:pt>
                <c:pt idx="362">
                  <c:v>0.9</c:v>
                </c:pt>
                <c:pt idx="363">
                  <c:v>0.9</c:v>
                </c:pt>
                <c:pt idx="364">
                  <c:v>0.92500000000000004</c:v>
                </c:pt>
                <c:pt idx="365">
                  <c:v>0.92500000000000004</c:v>
                </c:pt>
                <c:pt idx="366">
                  <c:v>0.92500000000000004</c:v>
                </c:pt>
                <c:pt idx="367">
                  <c:v>0.92500000000000004</c:v>
                </c:pt>
                <c:pt idx="368">
                  <c:v>0.92500000000000004</c:v>
                </c:pt>
                <c:pt idx="369">
                  <c:v>0.92500000000000004</c:v>
                </c:pt>
                <c:pt idx="370">
                  <c:v>0.92500000000000004</c:v>
                </c:pt>
                <c:pt idx="371">
                  <c:v>0.92500000000000004</c:v>
                </c:pt>
                <c:pt idx="372">
                  <c:v>0.92500000000000004</c:v>
                </c:pt>
                <c:pt idx="373">
                  <c:v>0.92500000000000004</c:v>
                </c:pt>
                <c:pt idx="374">
                  <c:v>0.92500000000000004</c:v>
                </c:pt>
                <c:pt idx="375">
                  <c:v>0.92500000000000004</c:v>
                </c:pt>
                <c:pt idx="376">
                  <c:v>0.92500000000000004</c:v>
                </c:pt>
                <c:pt idx="377">
                  <c:v>0.92500000000000004</c:v>
                </c:pt>
                <c:pt idx="378">
                  <c:v>0.92500000000000004</c:v>
                </c:pt>
                <c:pt idx="379">
                  <c:v>0.92500000000000004</c:v>
                </c:pt>
                <c:pt idx="380">
                  <c:v>0.92500000000000004</c:v>
                </c:pt>
                <c:pt idx="381">
                  <c:v>0.92500000000000004</c:v>
                </c:pt>
                <c:pt idx="382">
                  <c:v>0.92500000000000004</c:v>
                </c:pt>
                <c:pt idx="383">
                  <c:v>0.92500000000000004</c:v>
                </c:pt>
                <c:pt idx="384">
                  <c:v>0.92500000000000004</c:v>
                </c:pt>
                <c:pt idx="385">
                  <c:v>0.92500000000000004</c:v>
                </c:pt>
                <c:pt idx="386">
                  <c:v>0.92500000000000004</c:v>
                </c:pt>
                <c:pt idx="387">
                  <c:v>0.92500000000000004</c:v>
                </c:pt>
                <c:pt idx="388">
                  <c:v>0.92500000000000004</c:v>
                </c:pt>
                <c:pt idx="389">
                  <c:v>0.92500000000000004</c:v>
                </c:pt>
                <c:pt idx="390">
                  <c:v>0.92500000000000004</c:v>
                </c:pt>
                <c:pt idx="391">
                  <c:v>0.92500000000000004</c:v>
                </c:pt>
                <c:pt idx="392">
                  <c:v>0.92500000000000004</c:v>
                </c:pt>
                <c:pt idx="393">
                  <c:v>0.92500000000000004</c:v>
                </c:pt>
                <c:pt idx="394">
                  <c:v>0.92500000000000004</c:v>
                </c:pt>
                <c:pt idx="395">
                  <c:v>0.92500000000000004</c:v>
                </c:pt>
                <c:pt idx="396">
                  <c:v>0.92500000000000004</c:v>
                </c:pt>
                <c:pt idx="397">
                  <c:v>0.92500000000000004</c:v>
                </c:pt>
                <c:pt idx="398">
                  <c:v>0.92500000000000004</c:v>
                </c:pt>
                <c:pt idx="399">
                  <c:v>0.92500000000000004</c:v>
                </c:pt>
                <c:pt idx="400">
                  <c:v>0.92500000000000004</c:v>
                </c:pt>
                <c:pt idx="401">
                  <c:v>0.92500000000000004</c:v>
                </c:pt>
                <c:pt idx="402">
                  <c:v>0.92500000000000004</c:v>
                </c:pt>
                <c:pt idx="403">
                  <c:v>0.92500000000000004</c:v>
                </c:pt>
                <c:pt idx="404">
                  <c:v>0.92500000000000004</c:v>
                </c:pt>
                <c:pt idx="405">
                  <c:v>0.92500000000000004</c:v>
                </c:pt>
                <c:pt idx="406">
                  <c:v>0.92500000000000004</c:v>
                </c:pt>
                <c:pt idx="407">
                  <c:v>0.92500000000000004</c:v>
                </c:pt>
                <c:pt idx="408">
                  <c:v>0.92500000000000004</c:v>
                </c:pt>
                <c:pt idx="409">
                  <c:v>0.92500000000000004</c:v>
                </c:pt>
                <c:pt idx="410">
                  <c:v>0.92500000000000004</c:v>
                </c:pt>
                <c:pt idx="411">
                  <c:v>0.92500000000000004</c:v>
                </c:pt>
                <c:pt idx="412">
                  <c:v>0.92500000000000004</c:v>
                </c:pt>
                <c:pt idx="413">
                  <c:v>0.92500000000000004</c:v>
                </c:pt>
                <c:pt idx="414">
                  <c:v>0.92500000000000004</c:v>
                </c:pt>
                <c:pt idx="415">
                  <c:v>0.92500000000000004</c:v>
                </c:pt>
                <c:pt idx="416">
                  <c:v>0.92500000000000004</c:v>
                </c:pt>
                <c:pt idx="417">
                  <c:v>0.92500000000000004</c:v>
                </c:pt>
                <c:pt idx="418">
                  <c:v>0.92500000000000004</c:v>
                </c:pt>
                <c:pt idx="419">
                  <c:v>0.92500000000000004</c:v>
                </c:pt>
                <c:pt idx="420">
                  <c:v>0.92500000000000004</c:v>
                </c:pt>
                <c:pt idx="421">
                  <c:v>0.92500000000000004</c:v>
                </c:pt>
                <c:pt idx="422">
                  <c:v>0.92500000000000004</c:v>
                </c:pt>
                <c:pt idx="423">
                  <c:v>0.95</c:v>
                </c:pt>
                <c:pt idx="424">
                  <c:v>0.95</c:v>
                </c:pt>
                <c:pt idx="425">
                  <c:v>0.95</c:v>
                </c:pt>
                <c:pt idx="426">
                  <c:v>0.95</c:v>
                </c:pt>
                <c:pt idx="427">
                  <c:v>0.95</c:v>
                </c:pt>
                <c:pt idx="428">
                  <c:v>0.95</c:v>
                </c:pt>
                <c:pt idx="429">
                  <c:v>0.95</c:v>
                </c:pt>
                <c:pt idx="430">
                  <c:v>0.95</c:v>
                </c:pt>
                <c:pt idx="431">
                  <c:v>0.95</c:v>
                </c:pt>
                <c:pt idx="432">
                  <c:v>0.95</c:v>
                </c:pt>
                <c:pt idx="433">
                  <c:v>0.95</c:v>
                </c:pt>
                <c:pt idx="434">
                  <c:v>0.95</c:v>
                </c:pt>
                <c:pt idx="435">
                  <c:v>0.95</c:v>
                </c:pt>
                <c:pt idx="436">
                  <c:v>0.95</c:v>
                </c:pt>
                <c:pt idx="437">
                  <c:v>0.95</c:v>
                </c:pt>
                <c:pt idx="438">
                  <c:v>0.95</c:v>
                </c:pt>
                <c:pt idx="439">
                  <c:v>0.95</c:v>
                </c:pt>
                <c:pt idx="440">
                  <c:v>0.95</c:v>
                </c:pt>
                <c:pt idx="441">
                  <c:v>0.95</c:v>
                </c:pt>
                <c:pt idx="442">
                  <c:v>0.95</c:v>
                </c:pt>
                <c:pt idx="443">
                  <c:v>0.95</c:v>
                </c:pt>
                <c:pt idx="444">
                  <c:v>0.95</c:v>
                </c:pt>
                <c:pt idx="445">
                  <c:v>0.95</c:v>
                </c:pt>
                <c:pt idx="446">
                  <c:v>0.95</c:v>
                </c:pt>
                <c:pt idx="447">
                  <c:v>0.95</c:v>
                </c:pt>
                <c:pt idx="448">
                  <c:v>0.95</c:v>
                </c:pt>
                <c:pt idx="449">
                  <c:v>0.95</c:v>
                </c:pt>
                <c:pt idx="450">
                  <c:v>0.95</c:v>
                </c:pt>
                <c:pt idx="451">
                  <c:v>0.95</c:v>
                </c:pt>
                <c:pt idx="452">
                  <c:v>0.95</c:v>
                </c:pt>
                <c:pt idx="453">
                  <c:v>0.95</c:v>
                </c:pt>
                <c:pt idx="454">
                  <c:v>0.95</c:v>
                </c:pt>
                <c:pt idx="455">
                  <c:v>0.95</c:v>
                </c:pt>
                <c:pt idx="456">
                  <c:v>0.95</c:v>
                </c:pt>
                <c:pt idx="457">
                  <c:v>0.95</c:v>
                </c:pt>
                <c:pt idx="458">
                  <c:v>0.95</c:v>
                </c:pt>
                <c:pt idx="459">
                  <c:v>0.95</c:v>
                </c:pt>
                <c:pt idx="460">
                  <c:v>0.97499999999999998</c:v>
                </c:pt>
                <c:pt idx="461">
                  <c:v>0.97499999999999998</c:v>
                </c:pt>
                <c:pt idx="462">
                  <c:v>0.97499999999999998</c:v>
                </c:pt>
                <c:pt idx="463">
                  <c:v>0.97499999999999998</c:v>
                </c:pt>
                <c:pt idx="464">
                  <c:v>0.97499999999999998</c:v>
                </c:pt>
                <c:pt idx="465">
                  <c:v>0.97499999999999998</c:v>
                </c:pt>
                <c:pt idx="466">
                  <c:v>0.97499999999999998</c:v>
                </c:pt>
                <c:pt idx="467">
                  <c:v>0.97499999999999998</c:v>
                </c:pt>
                <c:pt idx="468">
                  <c:v>0.97499999999999998</c:v>
                </c:pt>
                <c:pt idx="469">
                  <c:v>0.97499999999999998</c:v>
                </c:pt>
                <c:pt idx="470">
                  <c:v>0.97499999999999998</c:v>
                </c:pt>
                <c:pt idx="471">
                  <c:v>0.97499999999999998</c:v>
                </c:pt>
                <c:pt idx="472">
                  <c:v>0.97499999999999998</c:v>
                </c:pt>
                <c:pt idx="473">
                  <c:v>0.97499999999999998</c:v>
                </c:pt>
                <c:pt idx="474">
                  <c:v>0.97499999999999998</c:v>
                </c:pt>
                <c:pt idx="475">
                  <c:v>0.97499999999999998</c:v>
                </c:pt>
                <c:pt idx="476">
                  <c:v>0.97499999999999998</c:v>
                </c:pt>
                <c:pt idx="477">
                  <c:v>0.97499999999999998</c:v>
                </c:pt>
                <c:pt idx="478">
                  <c:v>0.97499999999999998</c:v>
                </c:pt>
                <c:pt idx="479">
                  <c:v>0.97499999999999998</c:v>
                </c:pt>
                <c:pt idx="480">
                  <c:v>0.97499999999999998</c:v>
                </c:pt>
                <c:pt idx="481">
                  <c:v>0.97499999999999998</c:v>
                </c:pt>
                <c:pt idx="482">
                  <c:v>0.97499999999999998</c:v>
                </c:pt>
                <c:pt idx="483">
                  <c:v>0.97499999999999998</c:v>
                </c:pt>
                <c:pt idx="484">
                  <c:v>0.97499999999999998</c:v>
                </c:pt>
                <c:pt idx="485">
                  <c:v>0.97499999999999998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</c:numCache>
            </c:numRef>
          </c:xVal>
          <c:yVal>
            <c:numRef>
              <c:f>Sheet1!$D$3:$D$502</c:f>
              <c:numCache>
                <c:formatCode>0.0000</c:formatCode>
                <c:ptCount val="500"/>
                <c:pt idx="0">
                  <c:v>1</c:v>
                </c:pt>
                <c:pt idx="1">
                  <c:v>0.5</c:v>
                </c:pt>
                <c:pt idx="2">
                  <c:v>0.66666666666666663</c:v>
                </c:pt>
                <c:pt idx="3">
                  <c:v>0.75</c:v>
                </c:pt>
                <c:pt idx="4">
                  <c:v>0.6</c:v>
                </c:pt>
                <c:pt idx="5">
                  <c:v>0.66666666666666663</c:v>
                </c:pt>
                <c:pt idx="6">
                  <c:v>0.5714285714285714</c:v>
                </c:pt>
                <c:pt idx="7">
                  <c:v>0.5</c:v>
                </c:pt>
                <c:pt idx="8">
                  <c:v>0.44444444444444442</c:v>
                </c:pt>
                <c:pt idx="9">
                  <c:v>0.5</c:v>
                </c:pt>
                <c:pt idx="10">
                  <c:v>0.54545454545454541</c:v>
                </c:pt>
                <c:pt idx="11">
                  <c:v>0.5</c:v>
                </c:pt>
                <c:pt idx="12">
                  <c:v>0.53846153846153844</c:v>
                </c:pt>
                <c:pt idx="13">
                  <c:v>0.5714285714285714</c:v>
                </c:pt>
                <c:pt idx="14">
                  <c:v>0.6</c:v>
                </c:pt>
                <c:pt idx="15">
                  <c:v>0.625</c:v>
                </c:pt>
                <c:pt idx="16">
                  <c:v>0.58823529411764708</c:v>
                </c:pt>
                <c:pt idx="17">
                  <c:v>0.55555555555555558</c:v>
                </c:pt>
                <c:pt idx="18">
                  <c:v>0.57894736842105265</c:v>
                </c:pt>
                <c:pt idx="19">
                  <c:v>0.55000000000000004</c:v>
                </c:pt>
                <c:pt idx="20">
                  <c:v>0.52380952380952384</c:v>
                </c:pt>
                <c:pt idx="21">
                  <c:v>0.54545454545454541</c:v>
                </c:pt>
                <c:pt idx="22">
                  <c:v>0.52173913043478259</c:v>
                </c:pt>
                <c:pt idx="23">
                  <c:v>0.5</c:v>
                </c:pt>
                <c:pt idx="24">
                  <c:v>0.52</c:v>
                </c:pt>
                <c:pt idx="25">
                  <c:v>0.5</c:v>
                </c:pt>
                <c:pt idx="26">
                  <c:v>0.48148148148148145</c:v>
                </c:pt>
                <c:pt idx="27">
                  <c:v>0.4642857142857143</c:v>
                </c:pt>
                <c:pt idx="28">
                  <c:v>0.44827586206896552</c:v>
                </c:pt>
                <c:pt idx="29">
                  <c:v>0.46666666666666667</c:v>
                </c:pt>
                <c:pt idx="30">
                  <c:v>0.45161290322580644</c:v>
                </c:pt>
                <c:pt idx="31">
                  <c:v>0.4375</c:v>
                </c:pt>
                <c:pt idx="32">
                  <c:v>0.45454545454545453</c:v>
                </c:pt>
                <c:pt idx="33">
                  <c:v>0.44117647058823528</c:v>
                </c:pt>
                <c:pt idx="34">
                  <c:v>0.42857142857142855</c:v>
                </c:pt>
                <c:pt idx="35">
                  <c:v>0.41666666666666669</c:v>
                </c:pt>
                <c:pt idx="36">
                  <c:v>0.43243243243243246</c:v>
                </c:pt>
                <c:pt idx="37">
                  <c:v>0.44736842105263158</c:v>
                </c:pt>
                <c:pt idx="38">
                  <c:v>0.4358974358974359</c:v>
                </c:pt>
                <c:pt idx="39">
                  <c:v>0.42499999999999999</c:v>
                </c:pt>
                <c:pt idx="40">
                  <c:v>0.41463414634146339</c:v>
                </c:pt>
                <c:pt idx="41">
                  <c:v>0.42857142857142855</c:v>
                </c:pt>
                <c:pt idx="42">
                  <c:v>0.41860465116279072</c:v>
                </c:pt>
                <c:pt idx="43">
                  <c:v>0.40909090909090912</c:v>
                </c:pt>
                <c:pt idx="44">
                  <c:v>0.4</c:v>
                </c:pt>
                <c:pt idx="45">
                  <c:v>0.41304347826086957</c:v>
                </c:pt>
                <c:pt idx="46">
                  <c:v>0.40425531914893614</c:v>
                </c:pt>
                <c:pt idx="47">
                  <c:v>0.39583333333333331</c:v>
                </c:pt>
                <c:pt idx="48">
                  <c:v>0.40816326530612246</c:v>
                </c:pt>
                <c:pt idx="49">
                  <c:v>0.4</c:v>
                </c:pt>
                <c:pt idx="50">
                  <c:v>0.39215686274509803</c:v>
                </c:pt>
                <c:pt idx="51">
                  <c:v>0.38461538461538464</c:v>
                </c:pt>
                <c:pt idx="52">
                  <c:v>0.37735849056603776</c:v>
                </c:pt>
                <c:pt idx="53">
                  <c:v>0.3888888888888889</c:v>
                </c:pt>
                <c:pt idx="54">
                  <c:v>0.38181818181818183</c:v>
                </c:pt>
                <c:pt idx="55">
                  <c:v>0.375</c:v>
                </c:pt>
                <c:pt idx="56">
                  <c:v>0.36842105263157893</c:v>
                </c:pt>
                <c:pt idx="57">
                  <c:v>0.37931034482758619</c:v>
                </c:pt>
                <c:pt idx="58">
                  <c:v>0.3728813559322034</c:v>
                </c:pt>
                <c:pt idx="59">
                  <c:v>0.36666666666666664</c:v>
                </c:pt>
                <c:pt idx="60">
                  <c:v>0.36065573770491804</c:v>
                </c:pt>
                <c:pt idx="61">
                  <c:v>0.37096774193548387</c:v>
                </c:pt>
                <c:pt idx="62">
                  <c:v>0.36507936507936506</c:v>
                </c:pt>
                <c:pt idx="63">
                  <c:v>0.359375</c:v>
                </c:pt>
                <c:pt idx="64">
                  <c:v>0.35384615384615387</c:v>
                </c:pt>
                <c:pt idx="65">
                  <c:v>0.34848484848484851</c:v>
                </c:pt>
                <c:pt idx="66">
                  <c:v>0.35820895522388058</c:v>
                </c:pt>
                <c:pt idx="67">
                  <c:v>0.35294117647058826</c:v>
                </c:pt>
                <c:pt idx="68">
                  <c:v>0.34782608695652173</c:v>
                </c:pt>
                <c:pt idx="69">
                  <c:v>0.34285714285714286</c:v>
                </c:pt>
                <c:pt idx="70">
                  <c:v>0.3380281690140845</c:v>
                </c:pt>
                <c:pt idx="71">
                  <c:v>0.33333333333333331</c:v>
                </c:pt>
                <c:pt idx="72">
                  <c:v>0.32876712328767121</c:v>
                </c:pt>
                <c:pt idx="73">
                  <c:v>0.32432432432432434</c:v>
                </c:pt>
                <c:pt idx="74">
                  <c:v>0.33333333333333331</c:v>
                </c:pt>
                <c:pt idx="75">
                  <c:v>0.32894736842105265</c:v>
                </c:pt>
                <c:pt idx="76">
                  <c:v>0.32467532467532467</c:v>
                </c:pt>
                <c:pt idx="77">
                  <c:v>0.32051282051282054</c:v>
                </c:pt>
                <c:pt idx="78">
                  <c:v>0.31645569620253167</c:v>
                </c:pt>
                <c:pt idx="79">
                  <c:v>0.3125</c:v>
                </c:pt>
                <c:pt idx="80">
                  <c:v>0.30864197530864196</c:v>
                </c:pt>
                <c:pt idx="81">
                  <c:v>0.3048780487804878</c:v>
                </c:pt>
                <c:pt idx="82">
                  <c:v>0.31325301204819278</c:v>
                </c:pt>
                <c:pt idx="83">
                  <c:v>0.30952380952380953</c:v>
                </c:pt>
                <c:pt idx="84">
                  <c:v>0.30588235294117649</c:v>
                </c:pt>
                <c:pt idx="85">
                  <c:v>0.31395348837209303</c:v>
                </c:pt>
                <c:pt idx="86">
                  <c:v>0.31034482758620691</c:v>
                </c:pt>
                <c:pt idx="87">
                  <c:v>0.30681818181818182</c:v>
                </c:pt>
                <c:pt idx="88">
                  <c:v>0.30337078651685395</c:v>
                </c:pt>
                <c:pt idx="89">
                  <c:v>0.3</c:v>
                </c:pt>
                <c:pt idx="90">
                  <c:v>0.2967032967032967</c:v>
                </c:pt>
                <c:pt idx="91">
                  <c:v>0.29347826086956524</c:v>
                </c:pt>
                <c:pt idx="92">
                  <c:v>0.29032258064516131</c:v>
                </c:pt>
                <c:pt idx="93">
                  <c:v>0.28723404255319152</c:v>
                </c:pt>
                <c:pt idx="94">
                  <c:v>0.28421052631578947</c:v>
                </c:pt>
                <c:pt idx="95">
                  <c:v>0.28125</c:v>
                </c:pt>
                <c:pt idx="96">
                  <c:v>0.27835051546391754</c:v>
                </c:pt>
                <c:pt idx="97">
                  <c:v>0.2857142857142857</c:v>
                </c:pt>
                <c:pt idx="98">
                  <c:v>0.28282828282828282</c:v>
                </c:pt>
                <c:pt idx="99">
                  <c:v>0.28000000000000003</c:v>
                </c:pt>
                <c:pt idx="100">
                  <c:v>0.27722772277227725</c:v>
                </c:pt>
                <c:pt idx="101">
                  <c:v>0.27450980392156865</c:v>
                </c:pt>
                <c:pt idx="102">
                  <c:v>0.27184466019417475</c:v>
                </c:pt>
                <c:pt idx="103">
                  <c:v>0.26923076923076922</c:v>
                </c:pt>
                <c:pt idx="104">
                  <c:v>0.26666666666666666</c:v>
                </c:pt>
                <c:pt idx="105">
                  <c:v>0.26415094339622641</c:v>
                </c:pt>
                <c:pt idx="106">
                  <c:v>0.26168224299065418</c:v>
                </c:pt>
                <c:pt idx="107">
                  <c:v>0.25925925925925924</c:v>
                </c:pt>
                <c:pt idx="108">
                  <c:v>0.25688073394495414</c:v>
                </c:pt>
                <c:pt idx="109">
                  <c:v>0.26363636363636361</c:v>
                </c:pt>
                <c:pt idx="110">
                  <c:v>0.26126126126126126</c:v>
                </c:pt>
                <c:pt idx="111">
                  <c:v>0.25892857142857145</c:v>
                </c:pt>
                <c:pt idx="112">
                  <c:v>0.25663716814159293</c:v>
                </c:pt>
                <c:pt idx="113">
                  <c:v>0.25438596491228072</c:v>
                </c:pt>
                <c:pt idx="114">
                  <c:v>0.25217391304347825</c:v>
                </c:pt>
                <c:pt idx="115">
                  <c:v>0.25</c:v>
                </c:pt>
                <c:pt idx="116">
                  <c:v>0.24786324786324787</c:v>
                </c:pt>
                <c:pt idx="117">
                  <c:v>0.24576271186440679</c:v>
                </c:pt>
                <c:pt idx="118">
                  <c:v>0.24369747899159663</c:v>
                </c:pt>
                <c:pt idx="119">
                  <c:v>0.24166666666666667</c:v>
                </c:pt>
                <c:pt idx="120">
                  <c:v>0.23966942148760331</c:v>
                </c:pt>
                <c:pt idx="121">
                  <c:v>0.23770491803278687</c:v>
                </c:pt>
                <c:pt idx="122">
                  <c:v>0.23577235772357724</c:v>
                </c:pt>
                <c:pt idx="123">
                  <c:v>0.23387096774193547</c:v>
                </c:pt>
                <c:pt idx="124">
                  <c:v>0.23200000000000001</c:v>
                </c:pt>
                <c:pt idx="125">
                  <c:v>0.23015873015873015</c:v>
                </c:pt>
                <c:pt idx="126">
                  <c:v>0.2283464566929134</c:v>
                </c:pt>
                <c:pt idx="127">
                  <c:v>0.234375</c:v>
                </c:pt>
                <c:pt idx="128">
                  <c:v>0.23255813953488372</c:v>
                </c:pt>
                <c:pt idx="129">
                  <c:v>0.23076923076923078</c:v>
                </c:pt>
                <c:pt idx="130">
                  <c:v>0.22900763358778625</c:v>
                </c:pt>
                <c:pt idx="131">
                  <c:v>0.22727272727272727</c:v>
                </c:pt>
                <c:pt idx="132">
                  <c:v>0.22556390977443608</c:v>
                </c:pt>
                <c:pt idx="133">
                  <c:v>0.22388059701492538</c:v>
                </c:pt>
                <c:pt idx="134">
                  <c:v>0.22222222222222221</c:v>
                </c:pt>
                <c:pt idx="135">
                  <c:v>0.22058823529411764</c:v>
                </c:pt>
                <c:pt idx="136">
                  <c:v>0.21897810218978103</c:v>
                </c:pt>
                <c:pt idx="137">
                  <c:v>0.21739130434782608</c:v>
                </c:pt>
                <c:pt idx="138">
                  <c:v>0.21582733812949639</c:v>
                </c:pt>
                <c:pt idx="139">
                  <c:v>0.21428571428571427</c:v>
                </c:pt>
                <c:pt idx="140">
                  <c:v>0.21276595744680851</c:v>
                </c:pt>
                <c:pt idx="141">
                  <c:v>0.21126760563380281</c:v>
                </c:pt>
                <c:pt idx="142">
                  <c:v>0.20979020979020979</c:v>
                </c:pt>
                <c:pt idx="143">
                  <c:v>0.20833333333333334</c:v>
                </c:pt>
                <c:pt idx="144">
                  <c:v>0.20689655172413793</c:v>
                </c:pt>
                <c:pt idx="145">
                  <c:v>0.20547945205479451</c:v>
                </c:pt>
                <c:pt idx="146">
                  <c:v>0.20408163265306123</c:v>
                </c:pt>
                <c:pt idx="147">
                  <c:v>0.20270270270270271</c:v>
                </c:pt>
                <c:pt idx="148">
                  <c:v>0.20134228187919462</c:v>
                </c:pt>
                <c:pt idx="149">
                  <c:v>0.2</c:v>
                </c:pt>
                <c:pt idx="150">
                  <c:v>0.19867549668874171</c:v>
                </c:pt>
                <c:pt idx="151">
                  <c:v>0.19736842105263158</c:v>
                </c:pt>
                <c:pt idx="152">
                  <c:v>0.19607843137254902</c:v>
                </c:pt>
                <c:pt idx="153">
                  <c:v>0.19480519480519481</c:v>
                </c:pt>
                <c:pt idx="154">
                  <c:v>0.19354838709677419</c:v>
                </c:pt>
                <c:pt idx="155">
                  <c:v>0.19230769230769232</c:v>
                </c:pt>
                <c:pt idx="156">
                  <c:v>0.19108280254777071</c:v>
                </c:pt>
                <c:pt idx="157">
                  <c:v>0.189873417721519</c:v>
                </c:pt>
                <c:pt idx="158">
                  <c:v>0.18867924528301888</c:v>
                </c:pt>
                <c:pt idx="159">
                  <c:v>0.1875</c:v>
                </c:pt>
                <c:pt idx="160">
                  <c:v>0.18633540372670807</c:v>
                </c:pt>
                <c:pt idx="161">
                  <c:v>0.18518518518518517</c:v>
                </c:pt>
                <c:pt idx="162">
                  <c:v>0.18404907975460122</c:v>
                </c:pt>
                <c:pt idx="163">
                  <c:v>0.18292682926829268</c:v>
                </c:pt>
                <c:pt idx="164">
                  <c:v>0.18181818181818182</c:v>
                </c:pt>
                <c:pt idx="165">
                  <c:v>0.18072289156626506</c:v>
                </c:pt>
                <c:pt idx="166">
                  <c:v>0.17964071856287425</c:v>
                </c:pt>
                <c:pt idx="167">
                  <c:v>0.17857142857142858</c:v>
                </c:pt>
                <c:pt idx="168">
                  <c:v>0.17751479289940827</c:v>
                </c:pt>
                <c:pt idx="169">
                  <c:v>0.17647058823529413</c:v>
                </c:pt>
                <c:pt idx="170">
                  <c:v>0.17543859649122806</c:v>
                </c:pt>
                <c:pt idx="171">
                  <c:v>0.18023255813953487</c:v>
                </c:pt>
                <c:pt idx="172">
                  <c:v>0.1791907514450867</c:v>
                </c:pt>
                <c:pt idx="173">
                  <c:v>0.17816091954022989</c:v>
                </c:pt>
                <c:pt idx="174">
                  <c:v>0.17714285714285713</c:v>
                </c:pt>
                <c:pt idx="175">
                  <c:v>0.17613636363636365</c:v>
                </c:pt>
                <c:pt idx="176">
                  <c:v>0.1751412429378531</c:v>
                </c:pt>
                <c:pt idx="177">
                  <c:v>0.17415730337078653</c:v>
                </c:pt>
                <c:pt idx="178">
                  <c:v>0.17318435754189945</c:v>
                </c:pt>
                <c:pt idx="179">
                  <c:v>0.17222222222222222</c:v>
                </c:pt>
                <c:pt idx="180">
                  <c:v>0.17127071823204421</c:v>
                </c:pt>
                <c:pt idx="181">
                  <c:v>0.17032967032967034</c:v>
                </c:pt>
                <c:pt idx="182">
                  <c:v>0.16939890710382513</c:v>
                </c:pt>
                <c:pt idx="183">
                  <c:v>0.16847826086956522</c:v>
                </c:pt>
                <c:pt idx="184">
                  <c:v>0.16756756756756758</c:v>
                </c:pt>
                <c:pt idx="185">
                  <c:v>0.16666666666666666</c:v>
                </c:pt>
                <c:pt idx="186">
                  <c:v>0.16577540106951871</c:v>
                </c:pt>
                <c:pt idx="187">
                  <c:v>0.16489361702127658</c:v>
                </c:pt>
                <c:pt idx="188">
                  <c:v>0.16402116402116401</c:v>
                </c:pt>
                <c:pt idx="189">
                  <c:v>0.16315789473684211</c:v>
                </c:pt>
                <c:pt idx="190">
                  <c:v>0.16230366492146597</c:v>
                </c:pt>
                <c:pt idx="191">
                  <c:v>0.16145833333333334</c:v>
                </c:pt>
                <c:pt idx="192">
                  <c:v>0.16062176165803108</c:v>
                </c:pt>
                <c:pt idx="193">
                  <c:v>0.15979381443298968</c:v>
                </c:pt>
                <c:pt idx="194">
                  <c:v>0.15897435897435896</c:v>
                </c:pt>
                <c:pt idx="195">
                  <c:v>0.15816326530612246</c:v>
                </c:pt>
                <c:pt idx="196">
                  <c:v>0.15736040609137056</c:v>
                </c:pt>
                <c:pt idx="197">
                  <c:v>0.15656565656565657</c:v>
                </c:pt>
                <c:pt idx="198">
                  <c:v>0.15577889447236182</c:v>
                </c:pt>
                <c:pt idx="199">
                  <c:v>0.155</c:v>
                </c:pt>
                <c:pt idx="200">
                  <c:v>0.15422885572139303</c:v>
                </c:pt>
                <c:pt idx="201">
                  <c:v>0.15346534653465346</c:v>
                </c:pt>
                <c:pt idx="202">
                  <c:v>0.15270935960591134</c:v>
                </c:pt>
                <c:pt idx="203">
                  <c:v>0.15196078431372548</c:v>
                </c:pt>
                <c:pt idx="204">
                  <c:v>0.15121951219512195</c:v>
                </c:pt>
                <c:pt idx="205">
                  <c:v>0.15048543689320387</c:v>
                </c:pt>
                <c:pt idx="206">
                  <c:v>0.14975845410628019</c:v>
                </c:pt>
                <c:pt idx="207">
                  <c:v>0.14903846153846154</c:v>
                </c:pt>
                <c:pt idx="208">
                  <c:v>0.14832535885167464</c:v>
                </c:pt>
                <c:pt idx="209">
                  <c:v>0.14761904761904762</c:v>
                </c:pt>
                <c:pt idx="210">
                  <c:v>0.14691943127962084</c:v>
                </c:pt>
                <c:pt idx="211">
                  <c:v>0.14622641509433962</c:v>
                </c:pt>
                <c:pt idx="212">
                  <c:v>0.14553990610328638</c:v>
                </c:pt>
                <c:pt idx="213">
                  <c:v>0.14485981308411214</c:v>
                </c:pt>
                <c:pt idx="214">
                  <c:v>0.14418604651162792</c:v>
                </c:pt>
                <c:pt idx="215">
                  <c:v>0.14351851851851852</c:v>
                </c:pt>
                <c:pt idx="216">
                  <c:v>0.14285714285714285</c:v>
                </c:pt>
                <c:pt idx="217">
                  <c:v>0.14220183486238533</c:v>
                </c:pt>
                <c:pt idx="218">
                  <c:v>0.14155251141552511</c:v>
                </c:pt>
                <c:pt idx="219">
                  <c:v>0.1409090909090909</c:v>
                </c:pt>
                <c:pt idx="220">
                  <c:v>0.14027149321266968</c:v>
                </c:pt>
                <c:pt idx="221">
                  <c:v>0.13963963963963963</c:v>
                </c:pt>
                <c:pt idx="222">
                  <c:v>0.13901345291479822</c:v>
                </c:pt>
                <c:pt idx="223">
                  <c:v>0.13839285714285715</c:v>
                </c:pt>
                <c:pt idx="224">
                  <c:v>0.13777777777777778</c:v>
                </c:pt>
                <c:pt idx="225">
                  <c:v>0.13716814159292035</c:v>
                </c:pt>
                <c:pt idx="226">
                  <c:v>0.13656387665198239</c:v>
                </c:pt>
                <c:pt idx="227">
                  <c:v>0.13596491228070176</c:v>
                </c:pt>
                <c:pt idx="228">
                  <c:v>0.13537117903930132</c:v>
                </c:pt>
                <c:pt idx="229">
                  <c:v>0.13478260869565217</c:v>
                </c:pt>
                <c:pt idx="230">
                  <c:v>0.13419913419913421</c:v>
                </c:pt>
                <c:pt idx="231">
                  <c:v>0.1336206896551724</c:v>
                </c:pt>
                <c:pt idx="232">
                  <c:v>0.13304721030042918</c:v>
                </c:pt>
                <c:pt idx="233">
                  <c:v>0.13247863247863248</c:v>
                </c:pt>
                <c:pt idx="234">
                  <c:v>0.13191489361702127</c:v>
                </c:pt>
                <c:pt idx="235">
                  <c:v>0.13135593220338984</c:v>
                </c:pt>
                <c:pt idx="236">
                  <c:v>0.13080168776371309</c:v>
                </c:pt>
                <c:pt idx="237">
                  <c:v>0.13025210084033614</c:v>
                </c:pt>
                <c:pt idx="238">
                  <c:v>0.13389121338912133</c:v>
                </c:pt>
                <c:pt idx="239">
                  <c:v>0.13333333333333333</c:v>
                </c:pt>
                <c:pt idx="240">
                  <c:v>0.13278008298755187</c:v>
                </c:pt>
                <c:pt idx="241">
                  <c:v>0.13223140495867769</c:v>
                </c:pt>
                <c:pt idx="242">
                  <c:v>0.13168724279835392</c:v>
                </c:pt>
                <c:pt idx="243">
                  <c:v>0.13114754098360656</c:v>
                </c:pt>
                <c:pt idx="244">
                  <c:v>0.1306122448979592</c:v>
                </c:pt>
                <c:pt idx="245">
                  <c:v>0.13008130081300814</c:v>
                </c:pt>
                <c:pt idx="246">
                  <c:v>0.12955465587044535</c:v>
                </c:pt>
                <c:pt idx="247">
                  <c:v>0.12903225806451613</c:v>
                </c:pt>
                <c:pt idx="248">
                  <c:v>0.12851405622489959</c:v>
                </c:pt>
                <c:pt idx="249">
                  <c:v>0.128</c:v>
                </c:pt>
                <c:pt idx="250">
                  <c:v>0.12749003984063745</c:v>
                </c:pt>
                <c:pt idx="251">
                  <c:v>0.12698412698412698</c:v>
                </c:pt>
                <c:pt idx="252">
                  <c:v>0.12648221343873517</c:v>
                </c:pt>
                <c:pt idx="253">
                  <c:v>0.12598425196850394</c:v>
                </c:pt>
                <c:pt idx="254">
                  <c:v>0.12549019607843137</c:v>
                </c:pt>
                <c:pt idx="255">
                  <c:v>0.125</c:v>
                </c:pt>
                <c:pt idx="256">
                  <c:v>0.1245136186770428</c:v>
                </c:pt>
                <c:pt idx="257">
                  <c:v>0.12403100775193798</c:v>
                </c:pt>
                <c:pt idx="258">
                  <c:v>0.12355212355212356</c:v>
                </c:pt>
                <c:pt idx="259">
                  <c:v>0.12307692307692308</c:v>
                </c:pt>
                <c:pt idx="260">
                  <c:v>0.12260536398467432</c:v>
                </c:pt>
                <c:pt idx="261">
                  <c:v>0.12213740458015267</c:v>
                </c:pt>
                <c:pt idx="262">
                  <c:v>0.12167300380228137</c:v>
                </c:pt>
                <c:pt idx="263">
                  <c:v>0.12121212121212122</c:v>
                </c:pt>
                <c:pt idx="264">
                  <c:v>0.12075471698113208</c:v>
                </c:pt>
                <c:pt idx="265">
                  <c:v>0.12030075187969924</c:v>
                </c:pt>
                <c:pt idx="266">
                  <c:v>0.1198501872659176</c:v>
                </c:pt>
                <c:pt idx="267">
                  <c:v>0.11940298507462686</c:v>
                </c:pt>
                <c:pt idx="268">
                  <c:v>0.11895910780669144</c:v>
                </c:pt>
                <c:pt idx="269">
                  <c:v>0.11851851851851852</c:v>
                </c:pt>
                <c:pt idx="270">
                  <c:v>0.11808118081180811</c:v>
                </c:pt>
                <c:pt idx="271">
                  <c:v>0.11764705882352941</c:v>
                </c:pt>
                <c:pt idx="272">
                  <c:v>0.11721611721611722</c:v>
                </c:pt>
                <c:pt idx="273">
                  <c:v>0.11678832116788321</c:v>
                </c:pt>
                <c:pt idx="274">
                  <c:v>0.11636363636363636</c:v>
                </c:pt>
                <c:pt idx="275">
                  <c:v>0.11594202898550725</c:v>
                </c:pt>
                <c:pt idx="276">
                  <c:v>0.11552346570397112</c:v>
                </c:pt>
                <c:pt idx="277">
                  <c:v>0.11870503597122302</c:v>
                </c:pt>
                <c:pt idx="278">
                  <c:v>0.11827956989247312</c:v>
                </c:pt>
                <c:pt idx="279">
                  <c:v>0.11785714285714285</c:v>
                </c:pt>
                <c:pt idx="280">
                  <c:v>0.11743772241992882</c:v>
                </c:pt>
                <c:pt idx="281">
                  <c:v>0.11702127659574468</c:v>
                </c:pt>
                <c:pt idx="282">
                  <c:v>0.1166077738515901</c:v>
                </c:pt>
                <c:pt idx="283">
                  <c:v>0.11619718309859155</c:v>
                </c:pt>
                <c:pt idx="284">
                  <c:v>0.11578947368421053</c:v>
                </c:pt>
                <c:pt idx="285">
                  <c:v>0.11538461538461539</c:v>
                </c:pt>
                <c:pt idx="286">
                  <c:v>0.11498257839721254</c:v>
                </c:pt>
                <c:pt idx="287">
                  <c:v>0.11458333333333333</c:v>
                </c:pt>
                <c:pt idx="288">
                  <c:v>0.11418685121107267</c:v>
                </c:pt>
                <c:pt idx="289">
                  <c:v>0.11379310344827587</c:v>
                </c:pt>
                <c:pt idx="290">
                  <c:v>0.1134020618556701</c:v>
                </c:pt>
                <c:pt idx="291">
                  <c:v>0.11301369863013698</c:v>
                </c:pt>
                <c:pt idx="292">
                  <c:v>0.11262798634812286</c:v>
                </c:pt>
                <c:pt idx="293">
                  <c:v>0.11224489795918367</c:v>
                </c:pt>
                <c:pt idx="294">
                  <c:v>0.11186440677966102</c:v>
                </c:pt>
                <c:pt idx="295">
                  <c:v>0.11148648648648649</c:v>
                </c:pt>
                <c:pt idx="296">
                  <c:v>0.1111111111111111</c:v>
                </c:pt>
                <c:pt idx="297">
                  <c:v>0.11073825503355705</c:v>
                </c:pt>
                <c:pt idx="298">
                  <c:v>0.11036789297658862</c:v>
                </c:pt>
                <c:pt idx="299">
                  <c:v>0.11</c:v>
                </c:pt>
                <c:pt idx="300">
                  <c:v>0.10963455149501661</c:v>
                </c:pt>
                <c:pt idx="301">
                  <c:v>0.10927152317880795</c:v>
                </c:pt>
                <c:pt idx="302">
                  <c:v>0.10891089108910891</c:v>
                </c:pt>
                <c:pt idx="303">
                  <c:v>0.10855263157894737</c:v>
                </c:pt>
                <c:pt idx="304">
                  <c:v>0.10819672131147541</c:v>
                </c:pt>
                <c:pt idx="305">
                  <c:v>0.10784313725490197</c:v>
                </c:pt>
                <c:pt idx="306">
                  <c:v>0.10749185667752444</c:v>
                </c:pt>
                <c:pt idx="307">
                  <c:v>0.10714285714285714</c:v>
                </c:pt>
                <c:pt idx="308">
                  <c:v>0.10679611650485436</c:v>
                </c:pt>
                <c:pt idx="309">
                  <c:v>0.1064516129032258</c:v>
                </c:pt>
                <c:pt idx="310">
                  <c:v>0.10610932475884244</c:v>
                </c:pt>
                <c:pt idx="311">
                  <c:v>0.10576923076923077</c:v>
                </c:pt>
                <c:pt idx="312">
                  <c:v>0.10543130990415335</c:v>
                </c:pt>
                <c:pt idx="313">
                  <c:v>0.10509554140127389</c:v>
                </c:pt>
                <c:pt idx="314">
                  <c:v>0.10476190476190476</c:v>
                </c:pt>
                <c:pt idx="315">
                  <c:v>0.10443037974683544</c:v>
                </c:pt>
                <c:pt idx="316">
                  <c:v>0.10410094637223975</c:v>
                </c:pt>
                <c:pt idx="317">
                  <c:v>0.10377358490566038</c:v>
                </c:pt>
                <c:pt idx="318">
                  <c:v>0.10344827586206896</c:v>
                </c:pt>
                <c:pt idx="319">
                  <c:v>0.10312499999999999</c:v>
                </c:pt>
                <c:pt idx="320">
                  <c:v>0.10280373831775701</c:v>
                </c:pt>
                <c:pt idx="321">
                  <c:v>0.10559006211180125</c:v>
                </c:pt>
                <c:pt idx="322">
                  <c:v>0.10526315789473684</c:v>
                </c:pt>
                <c:pt idx="323">
                  <c:v>0.10493827160493827</c:v>
                </c:pt>
                <c:pt idx="324">
                  <c:v>0.10461538461538461</c:v>
                </c:pt>
                <c:pt idx="325">
                  <c:v>0.10429447852760736</c:v>
                </c:pt>
                <c:pt idx="326">
                  <c:v>0.10397553516819572</c:v>
                </c:pt>
                <c:pt idx="327">
                  <c:v>0.10365853658536585</c:v>
                </c:pt>
                <c:pt idx="328">
                  <c:v>0.10334346504559271</c:v>
                </c:pt>
                <c:pt idx="329">
                  <c:v>0.10303030303030303</c:v>
                </c:pt>
                <c:pt idx="330">
                  <c:v>0.1027190332326284</c:v>
                </c:pt>
                <c:pt idx="331">
                  <c:v>0.10240963855421686</c:v>
                </c:pt>
                <c:pt idx="332">
                  <c:v>0.1021021021021021</c:v>
                </c:pt>
                <c:pt idx="333">
                  <c:v>0.10179640718562874</c:v>
                </c:pt>
                <c:pt idx="334">
                  <c:v>0.10149253731343283</c:v>
                </c:pt>
                <c:pt idx="335">
                  <c:v>0.10119047619047619</c:v>
                </c:pt>
                <c:pt idx="336">
                  <c:v>0.10089020771513353</c:v>
                </c:pt>
                <c:pt idx="337">
                  <c:v>0.10059171597633136</c:v>
                </c:pt>
                <c:pt idx="338">
                  <c:v>0.10029498525073746</c:v>
                </c:pt>
                <c:pt idx="339">
                  <c:v>0.1</c:v>
                </c:pt>
                <c:pt idx="340">
                  <c:v>9.9706744868035185E-2</c:v>
                </c:pt>
                <c:pt idx="341">
                  <c:v>9.9415204678362568E-2</c:v>
                </c:pt>
                <c:pt idx="342">
                  <c:v>9.9125364431486881E-2</c:v>
                </c:pt>
                <c:pt idx="343">
                  <c:v>9.8837209302325577E-2</c:v>
                </c:pt>
                <c:pt idx="344">
                  <c:v>9.8550724637681164E-2</c:v>
                </c:pt>
                <c:pt idx="345">
                  <c:v>9.8265895953757232E-2</c:v>
                </c:pt>
                <c:pt idx="346">
                  <c:v>0.10086455331412104</c:v>
                </c:pt>
                <c:pt idx="347">
                  <c:v>0.10057471264367816</c:v>
                </c:pt>
                <c:pt idx="348">
                  <c:v>0.10315186246418338</c:v>
                </c:pt>
                <c:pt idx="349">
                  <c:v>0.10285714285714286</c:v>
                </c:pt>
                <c:pt idx="350">
                  <c:v>0.10256410256410256</c:v>
                </c:pt>
                <c:pt idx="351">
                  <c:v>0.10227272727272728</c:v>
                </c:pt>
                <c:pt idx="352">
                  <c:v>0.10198300283286119</c:v>
                </c:pt>
                <c:pt idx="353">
                  <c:v>0.10169491525423729</c:v>
                </c:pt>
                <c:pt idx="354">
                  <c:v>0.10140845070422536</c:v>
                </c:pt>
                <c:pt idx="355">
                  <c:v>0.10112359550561797</c:v>
                </c:pt>
                <c:pt idx="356">
                  <c:v>0.10084033613445378</c:v>
                </c:pt>
                <c:pt idx="357">
                  <c:v>0.1005586592178771</c:v>
                </c:pt>
                <c:pt idx="358">
                  <c:v>0.10027855153203342</c:v>
                </c:pt>
                <c:pt idx="359">
                  <c:v>0.1</c:v>
                </c:pt>
                <c:pt idx="360">
                  <c:v>9.9722991689750698E-2</c:v>
                </c:pt>
                <c:pt idx="361">
                  <c:v>9.9447513812154692E-2</c:v>
                </c:pt>
                <c:pt idx="362">
                  <c:v>9.9173553719008267E-2</c:v>
                </c:pt>
                <c:pt idx="363">
                  <c:v>9.8901098901098897E-2</c:v>
                </c:pt>
                <c:pt idx="364">
                  <c:v>0.10136986301369863</c:v>
                </c:pt>
                <c:pt idx="365">
                  <c:v>0.10109289617486339</c:v>
                </c:pt>
                <c:pt idx="366">
                  <c:v>0.1008174386920981</c:v>
                </c:pt>
                <c:pt idx="367">
                  <c:v>0.10054347826086957</c:v>
                </c:pt>
                <c:pt idx="368">
                  <c:v>0.1002710027100271</c:v>
                </c:pt>
                <c:pt idx="369">
                  <c:v>0.1</c:v>
                </c:pt>
                <c:pt idx="370">
                  <c:v>9.9730458221024262E-2</c:v>
                </c:pt>
                <c:pt idx="371">
                  <c:v>9.9462365591397844E-2</c:v>
                </c:pt>
                <c:pt idx="372">
                  <c:v>9.9195710455764072E-2</c:v>
                </c:pt>
                <c:pt idx="373">
                  <c:v>9.8930481283422467E-2</c:v>
                </c:pt>
                <c:pt idx="374">
                  <c:v>9.8666666666666666E-2</c:v>
                </c:pt>
                <c:pt idx="375">
                  <c:v>9.8404255319148939E-2</c:v>
                </c:pt>
                <c:pt idx="376">
                  <c:v>9.8143236074270557E-2</c:v>
                </c:pt>
                <c:pt idx="377">
                  <c:v>9.7883597883597878E-2</c:v>
                </c:pt>
                <c:pt idx="378">
                  <c:v>9.7625329815303433E-2</c:v>
                </c:pt>
                <c:pt idx="379">
                  <c:v>9.7368421052631576E-2</c:v>
                </c:pt>
                <c:pt idx="380">
                  <c:v>9.711286089238845E-2</c:v>
                </c:pt>
                <c:pt idx="381">
                  <c:v>9.6858638743455502E-2</c:v>
                </c:pt>
                <c:pt idx="382">
                  <c:v>9.6605744125326368E-2</c:v>
                </c:pt>
                <c:pt idx="383">
                  <c:v>9.6354166666666671E-2</c:v>
                </c:pt>
                <c:pt idx="384">
                  <c:v>9.6103896103896108E-2</c:v>
                </c:pt>
                <c:pt idx="385">
                  <c:v>9.585492227979274E-2</c:v>
                </c:pt>
                <c:pt idx="386">
                  <c:v>9.5607235142118857E-2</c:v>
                </c:pt>
                <c:pt idx="387">
                  <c:v>9.5360824742268036E-2</c:v>
                </c:pt>
                <c:pt idx="388">
                  <c:v>9.5115681233933158E-2</c:v>
                </c:pt>
                <c:pt idx="389">
                  <c:v>9.4871794871794868E-2</c:v>
                </c:pt>
                <c:pt idx="390">
                  <c:v>9.4629156010230184E-2</c:v>
                </c:pt>
                <c:pt idx="391">
                  <c:v>9.438775510204081E-2</c:v>
                </c:pt>
                <c:pt idx="392">
                  <c:v>9.4147582697201013E-2</c:v>
                </c:pt>
                <c:pt idx="393">
                  <c:v>9.3908629441624369E-2</c:v>
                </c:pt>
                <c:pt idx="394">
                  <c:v>9.3670886075949367E-2</c:v>
                </c:pt>
                <c:pt idx="395">
                  <c:v>9.3434343434343439E-2</c:v>
                </c:pt>
                <c:pt idx="396">
                  <c:v>9.3198992443324941E-2</c:v>
                </c:pt>
                <c:pt idx="397">
                  <c:v>9.2964824120603015E-2</c:v>
                </c:pt>
                <c:pt idx="398">
                  <c:v>9.2731829573934832E-2</c:v>
                </c:pt>
                <c:pt idx="399">
                  <c:v>9.2499999999999999E-2</c:v>
                </c:pt>
                <c:pt idx="400">
                  <c:v>9.2269326683291769E-2</c:v>
                </c:pt>
                <c:pt idx="401">
                  <c:v>9.2039800995024873E-2</c:v>
                </c:pt>
                <c:pt idx="402">
                  <c:v>9.1811414392059559E-2</c:v>
                </c:pt>
                <c:pt idx="403">
                  <c:v>9.1584158415841582E-2</c:v>
                </c:pt>
                <c:pt idx="404">
                  <c:v>9.1358024691358022E-2</c:v>
                </c:pt>
                <c:pt idx="405">
                  <c:v>9.1133004926108374E-2</c:v>
                </c:pt>
                <c:pt idx="406">
                  <c:v>9.0909090909090912E-2</c:v>
                </c:pt>
                <c:pt idx="407">
                  <c:v>9.0686274509803919E-2</c:v>
                </c:pt>
                <c:pt idx="408">
                  <c:v>9.0464547677261614E-2</c:v>
                </c:pt>
                <c:pt idx="409">
                  <c:v>9.0243902439024387E-2</c:v>
                </c:pt>
                <c:pt idx="410">
                  <c:v>9.002433090024331E-2</c:v>
                </c:pt>
                <c:pt idx="411">
                  <c:v>8.9805825242718448E-2</c:v>
                </c:pt>
                <c:pt idx="412">
                  <c:v>8.9588377723970949E-2</c:v>
                </c:pt>
                <c:pt idx="413">
                  <c:v>8.9371980676328497E-2</c:v>
                </c:pt>
                <c:pt idx="414">
                  <c:v>8.91566265060241E-2</c:v>
                </c:pt>
                <c:pt idx="415">
                  <c:v>8.8942307692307696E-2</c:v>
                </c:pt>
                <c:pt idx="416">
                  <c:v>8.8729016786570747E-2</c:v>
                </c:pt>
                <c:pt idx="417">
                  <c:v>8.8516746411483258E-2</c:v>
                </c:pt>
                <c:pt idx="418">
                  <c:v>8.83054892601432E-2</c:v>
                </c:pt>
                <c:pt idx="419">
                  <c:v>8.8095238095238101E-2</c:v>
                </c:pt>
                <c:pt idx="420">
                  <c:v>8.7885985748218529E-2</c:v>
                </c:pt>
                <c:pt idx="421">
                  <c:v>8.7677725118483416E-2</c:v>
                </c:pt>
                <c:pt idx="422">
                  <c:v>8.7470449172576833E-2</c:v>
                </c:pt>
                <c:pt idx="423">
                  <c:v>8.9622641509433956E-2</c:v>
                </c:pt>
                <c:pt idx="424">
                  <c:v>8.9411764705882357E-2</c:v>
                </c:pt>
                <c:pt idx="425">
                  <c:v>8.9201877934272297E-2</c:v>
                </c:pt>
                <c:pt idx="426">
                  <c:v>8.899297423887588E-2</c:v>
                </c:pt>
                <c:pt idx="427">
                  <c:v>8.8785046728971959E-2</c:v>
                </c:pt>
                <c:pt idx="428">
                  <c:v>8.8578088578088576E-2</c:v>
                </c:pt>
                <c:pt idx="429">
                  <c:v>8.8372093023255813E-2</c:v>
                </c:pt>
                <c:pt idx="430">
                  <c:v>8.8167053364269138E-2</c:v>
                </c:pt>
                <c:pt idx="431">
                  <c:v>8.7962962962962965E-2</c:v>
                </c:pt>
                <c:pt idx="432">
                  <c:v>8.7759815242494224E-2</c:v>
                </c:pt>
                <c:pt idx="433">
                  <c:v>8.755760368663594E-2</c:v>
                </c:pt>
                <c:pt idx="434">
                  <c:v>8.7356321839080459E-2</c:v>
                </c:pt>
                <c:pt idx="435">
                  <c:v>8.7155963302752298E-2</c:v>
                </c:pt>
                <c:pt idx="436">
                  <c:v>8.6956521739130432E-2</c:v>
                </c:pt>
                <c:pt idx="437">
                  <c:v>8.6757990867579904E-2</c:v>
                </c:pt>
                <c:pt idx="438">
                  <c:v>8.656036446469248E-2</c:v>
                </c:pt>
                <c:pt idx="439">
                  <c:v>8.6363636363636365E-2</c:v>
                </c:pt>
                <c:pt idx="440">
                  <c:v>8.6167800453514742E-2</c:v>
                </c:pt>
                <c:pt idx="441">
                  <c:v>8.5972850678733032E-2</c:v>
                </c:pt>
                <c:pt idx="442">
                  <c:v>8.5778781038374718E-2</c:v>
                </c:pt>
                <c:pt idx="443">
                  <c:v>8.5585585585585586E-2</c:v>
                </c:pt>
                <c:pt idx="444">
                  <c:v>8.5393258426966295E-2</c:v>
                </c:pt>
                <c:pt idx="445">
                  <c:v>8.520179372197309E-2</c:v>
                </c:pt>
                <c:pt idx="446">
                  <c:v>8.5011185682326629E-2</c:v>
                </c:pt>
                <c:pt idx="447">
                  <c:v>8.4821428571428575E-2</c:v>
                </c:pt>
                <c:pt idx="448">
                  <c:v>8.4632516703786187E-2</c:v>
                </c:pt>
                <c:pt idx="449">
                  <c:v>8.4444444444444447E-2</c:v>
                </c:pt>
                <c:pt idx="450">
                  <c:v>8.4257206208425722E-2</c:v>
                </c:pt>
                <c:pt idx="451">
                  <c:v>8.4070796460176997E-2</c:v>
                </c:pt>
                <c:pt idx="452">
                  <c:v>8.3885209713024281E-2</c:v>
                </c:pt>
                <c:pt idx="453">
                  <c:v>8.3700440528634359E-2</c:v>
                </c:pt>
                <c:pt idx="454">
                  <c:v>8.3516483516483511E-2</c:v>
                </c:pt>
                <c:pt idx="455">
                  <c:v>8.3333333333333329E-2</c:v>
                </c:pt>
                <c:pt idx="456">
                  <c:v>8.3150984682713341E-2</c:v>
                </c:pt>
                <c:pt idx="457">
                  <c:v>8.296943231441048E-2</c:v>
                </c:pt>
                <c:pt idx="458">
                  <c:v>8.2788671023965144E-2</c:v>
                </c:pt>
                <c:pt idx="459">
                  <c:v>8.2608695652173908E-2</c:v>
                </c:pt>
                <c:pt idx="460">
                  <c:v>8.4598698481561818E-2</c:v>
                </c:pt>
                <c:pt idx="461">
                  <c:v>8.4415584415584416E-2</c:v>
                </c:pt>
                <c:pt idx="462">
                  <c:v>8.4233261339092869E-2</c:v>
                </c:pt>
                <c:pt idx="463">
                  <c:v>8.4051724137931036E-2</c:v>
                </c:pt>
                <c:pt idx="464">
                  <c:v>8.387096774193549E-2</c:v>
                </c:pt>
                <c:pt idx="465">
                  <c:v>8.3690987124463517E-2</c:v>
                </c:pt>
                <c:pt idx="466">
                  <c:v>8.3511777301927201E-2</c:v>
                </c:pt>
                <c:pt idx="467">
                  <c:v>8.3333333333333329E-2</c:v>
                </c:pt>
                <c:pt idx="468">
                  <c:v>8.3155650319829424E-2</c:v>
                </c:pt>
                <c:pt idx="469">
                  <c:v>8.2978723404255314E-2</c:v>
                </c:pt>
                <c:pt idx="470">
                  <c:v>8.2802547770700632E-2</c:v>
                </c:pt>
                <c:pt idx="471">
                  <c:v>8.2627118644067798E-2</c:v>
                </c:pt>
                <c:pt idx="472">
                  <c:v>8.2452431289640596E-2</c:v>
                </c:pt>
                <c:pt idx="473">
                  <c:v>8.2278481012658222E-2</c:v>
                </c:pt>
                <c:pt idx="474">
                  <c:v>8.2105263157894737E-2</c:v>
                </c:pt>
                <c:pt idx="475">
                  <c:v>8.1932773109243698E-2</c:v>
                </c:pt>
                <c:pt idx="476">
                  <c:v>8.1761006289308172E-2</c:v>
                </c:pt>
                <c:pt idx="477">
                  <c:v>8.1589958158995821E-2</c:v>
                </c:pt>
                <c:pt idx="478">
                  <c:v>8.1419624217118999E-2</c:v>
                </c:pt>
                <c:pt idx="479">
                  <c:v>8.1250000000000003E-2</c:v>
                </c:pt>
                <c:pt idx="480">
                  <c:v>8.1081081081081086E-2</c:v>
                </c:pt>
                <c:pt idx="481">
                  <c:v>8.0912863070539423E-2</c:v>
                </c:pt>
                <c:pt idx="482">
                  <c:v>8.0745341614906832E-2</c:v>
                </c:pt>
                <c:pt idx="483">
                  <c:v>8.057851239669421E-2</c:v>
                </c:pt>
                <c:pt idx="484">
                  <c:v>8.0412371134020624E-2</c:v>
                </c:pt>
                <c:pt idx="485">
                  <c:v>8.0246913580246909E-2</c:v>
                </c:pt>
                <c:pt idx="486">
                  <c:v>8.2135523613963035E-2</c:v>
                </c:pt>
                <c:pt idx="487">
                  <c:v>8.1967213114754092E-2</c:v>
                </c:pt>
                <c:pt idx="488">
                  <c:v>8.1799591002044994E-2</c:v>
                </c:pt>
                <c:pt idx="489">
                  <c:v>8.1632653061224483E-2</c:v>
                </c:pt>
                <c:pt idx="490">
                  <c:v>8.1466395112016296E-2</c:v>
                </c:pt>
                <c:pt idx="491">
                  <c:v>8.1300813008130079E-2</c:v>
                </c:pt>
                <c:pt idx="492">
                  <c:v>8.1135902636916835E-2</c:v>
                </c:pt>
                <c:pt idx="493">
                  <c:v>8.0971659919028341E-2</c:v>
                </c:pt>
                <c:pt idx="494">
                  <c:v>8.0808080808080815E-2</c:v>
                </c:pt>
                <c:pt idx="495">
                  <c:v>8.0645161290322578E-2</c:v>
                </c:pt>
                <c:pt idx="496">
                  <c:v>8.0482897384305835E-2</c:v>
                </c:pt>
                <c:pt idx="497">
                  <c:v>8.0321285140562249E-2</c:v>
                </c:pt>
                <c:pt idx="498">
                  <c:v>8.0160320641282562E-2</c:v>
                </c:pt>
                <c:pt idx="499">
                  <c:v>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3E-4BB3-B891-25D6C2EDB720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interp prec</c:v>
                </c:pt>
              </c:strCache>
            </c:strRef>
          </c:tx>
          <c:spPr>
            <a:ln w="18988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Sheet1!$E$2:$E$502</c:f>
              <c:numCache>
                <c:formatCode>0.0000</c:formatCode>
                <c:ptCount val="501"/>
                <c:pt idx="0" formatCode="General">
                  <c:v>0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0.05</c:v>
                </c:pt>
                <c:pt idx="4">
                  <c:v>7.4999999999999997E-2</c:v>
                </c:pt>
                <c:pt idx="5">
                  <c:v>7.4999999999999997E-2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0.125</c:v>
                </c:pt>
                <c:pt idx="11">
                  <c:v>0.15</c:v>
                </c:pt>
                <c:pt idx="12">
                  <c:v>0.15</c:v>
                </c:pt>
                <c:pt idx="13">
                  <c:v>0.17499999999999999</c:v>
                </c:pt>
                <c:pt idx="14">
                  <c:v>0.2</c:v>
                </c:pt>
                <c:pt idx="15">
                  <c:v>0.22500000000000001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0.27500000000000002</c:v>
                </c:pt>
                <c:pt idx="20">
                  <c:v>0.27500000000000002</c:v>
                </c:pt>
                <c:pt idx="21">
                  <c:v>0.27500000000000002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0.32500000000000001</c:v>
                </c:pt>
                <c:pt idx="26">
                  <c:v>0.32500000000000001</c:v>
                </c:pt>
                <c:pt idx="27">
                  <c:v>0.32500000000000001</c:v>
                </c:pt>
                <c:pt idx="28">
                  <c:v>0.32500000000000001</c:v>
                </c:pt>
                <c:pt idx="29">
                  <c:v>0.32500000000000001</c:v>
                </c:pt>
                <c:pt idx="30">
                  <c:v>0.35</c:v>
                </c:pt>
                <c:pt idx="31">
                  <c:v>0.35</c:v>
                </c:pt>
                <c:pt idx="32">
                  <c:v>0.35</c:v>
                </c:pt>
                <c:pt idx="33">
                  <c:v>0.375</c:v>
                </c:pt>
                <c:pt idx="34">
                  <c:v>0.375</c:v>
                </c:pt>
                <c:pt idx="35">
                  <c:v>0.375</c:v>
                </c:pt>
                <c:pt idx="36">
                  <c:v>0.375</c:v>
                </c:pt>
                <c:pt idx="37">
                  <c:v>0.4</c:v>
                </c:pt>
                <c:pt idx="38">
                  <c:v>0.42499999999999999</c:v>
                </c:pt>
                <c:pt idx="39">
                  <c:v>0.42499999999999999</c:v>
                </c:pt>
                <c:pt idx="40">
                  <c:v>0.42499999999999999</c:v>
                </c:pt>
                <c:pt idx="41">
                  <c:v>0.42499999999999999</c:v>
                </c:pt>
                <c:pt idx="42">
                  <c:v>0.45</c:v>
                </c:pt>
                <c:pt idx="43">
                  <c:v>0.45</c:v>
                </c:pt>
                <c:pt idx="44">
                  <c:v>0.45</c:v>
                </c:pt>
                <c:pt idx="45">
                  <c:v>0.45</c:v>
                </c:pt>
                <c:pt idx="46">
                  <c:v>0.47499999999999998</c:v>
                </c:pt>
                <c:pt idx="47">
                  <c:v>0.47499999999999998</c:v>
                </c:pt>
                <c:pt idx="48">
                  <c:v>0.47499999999999998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0.52500000000000002</c:v>
                </c:pt>
                <c:pt idx="55">
                  <c:v>0.52500000000000002</c:v>
                </c:pt>
                <c:pt idx="56">
                  <c:v>0.52500000000000002</c:v>
                </c:pt>
                <c:pt idx="57">
                  <c:v>0.52500000000000002</c:v>
                </c:pt>
                <c:pt idx="58">
                  <c:v>0.55000000000000004</c:v>
                </c:pt>
                <c:pt idx="59">
                  <c:v>0.55000000000000004</c:v>
                </c:pt>
                <c:pt idx="60">
                  <c:v>0.55000000000000004</c:v>
                </c:pt>
                <c:pt idx="61">
                  <c:v>0.55000000000000004</c:v>
                </c:pt>
                <c:pt idx="62">
                  <c:v>0.57499999999999996</c:v>
                </c:pt>
                <c:pt idx="63">
                  <c:v>0.57499999999999996</c:v>
                </c:pt>
                <c:pt idx="64">
                  <c:v>0.57499999999999996</c:v>
                </c:pt>
                <c:pt idx="65">
                  <c:v>0.57499999999999996</c:v>
                </c:pt>
                <c:pt idx="66">
                  <c:v>0.57499999999999996</c:v>
                </c:pt>
                <c:pt idx="67">
                  <c:v>0.6</c:v>
                </c:pt>
                <c:pt idx="68">
                  <c:v>0.6</c:v>
                </c:pt>
                <c:pt idx="69">
                  <c:v>0.6</c:v>
                </c:pt>
                <c:pt idx="70">
                  <c:v>0.6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0.625</c:v>
                </c:pt>
                <c:pt idx="76">
                  <c:v>0.625</c:v>
                </c:pt>
                <c:pt idx="77">
                  <c:v>0.625</c:v>
                </c:pt>
                <c:pt idx="78">
                  <c:v>0.625</c:v>
                </c:pt>
                <c:pt idx="79">
                  <c:v>0.625</c:v>
                </c:pt>
                <c:pt idx="80">
                  <c:v>0.625</c:v>
                </c:pt>
                <c:pt idx="81">
                  <c:v>0.625</c:v>
                </c:pt>
                <c:pt idx="82">
                  <c:v>0.625</c:v>
                </c:pt>
                <c:pt idx="83">
                  <c:v>0.65</c:v>
                </c:pt>
                <c:pt idx="84">
                  <c:v>0.65</c:v>
                </c:pt>
                <c:pt idx="85">
                  <c:v>0.65</c:v>
                </c:pt>
                <c:pt idx="86">
                  <c:v>0.67500000000000004</c:v>
                </c:pt>
                <c:pt idx="87">
                  <c:v>0.67500000000000004</c:v>
                </c:pt>
                <c:pt idx="88">
                  <c:v>0.67500000000000004</c:v>
                </c:pt>
                <c:pt idx="89">
                  <c:v>0.67500000000000004</c:v>
                </c:pt>
                <c:pt idx="90">
                  <c:v>0.67500000000000004</c:v>
                </c:pt>
                <c:pt idx="91">
                  <c:v>0.67500000000000004</c:v>
                </c:pt>
                <c:pt idx="92">
                  <c:v>0.67500000000000004</c:v>
                </c:pt>
                <c:pt idx="93">
                  <c:v>0.67500000000000004</c:v>
                </c:pt>
                <c:pt idx="94">
                  <c:v>0.67500000000000004</c:v>
                </c:pt>
                <c:pt idx="95">
                  <c:v>0.67500000000000004</c:v>
                </c:pt>
                <c:pt idx="96">
                  <c:v>0.67500000000000004</c:v>
                </c:pt>
                <c:pt idx="97">
                  <c:v>0.67500000000000004</c:v>
                </c:pt>
                <c:pt idx="98">
                  <c:v>0.7</c:v>
                </c:pt>
                <c:pt idx="99">
                  <c:v>0.7</c:v>
                </c:pt>
                <c:pt idx="100">
                  <c:v>0.7</c:v>
                </c:pt>
                <c:pt idx="101">
                  <c:v>0.7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</c:v>
                </c:pt>
                <c:pt idx="110">
                  <c:v>0.72499999999999998</c:v>
                </c:pt>
                <c:pt idx="111">
                  <c:v>0.72499999999999998</c:v>
                </c:pt>
                <c:pt idx="112">
                  <c:v>0.72499999999999998</c:v>
                </c:pt>
                <c:pt idx="113">
                  <c:v>0.72499999999999998</c:v>
                </c:pt>
                <c:pt idx="114">
                  <c:v>0.72499999999999998</c:v>
                </c:pt>
                <c:pt idx="115">
                  <c:v>0.72499999999999998</c:v>
                </c:pt>
                <c:pt idx="116">
                  <c:v>0.72499999999999998</c:v>
                </c:pt>
                <c:pt idx="117">
                  <c:v>0.72499999999999998</c:v>
                </c:pt>
                <c:pt idx="118">
                  <c:v>0.72499999999999998</c:v>
                </c:pt>
                <c:pt idx="119">
                  <c:v>0.72499999999999998</c:v>
                </c:pt>
                <c:pt idx="120">
                  <c:v>0.72499999999999998</c:v>
                </c:pt>
                <c:pt idx="121">
                  <c:v>0.72499999999999998</c:v>
                </c:pt>
                <c:pt idx="122">
                  <c:v>0.72499999999999998</c:v>
                </c:pt>
                <c:pt idx="123">
                  <c:v>0.72499999999999998</c:v>
                </c:pt>
                <c:pt idx="124">
                  <c:v>0.72499999999999998</c:v>
                </c:pt>
                <c:pt idx="125">
                  <c:v>0.72499999999999998</c:v>
                </c:pt>
                <c:pt idx="126">
                  <c:v>0.72499999999999998</c:v>
                </c:pt>
                <c:pt idx="127">
                  <c:v>0.72499999999999998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0.75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0.75</c:v>
                </c:pt>
                <c:pt idx="148">
                  <c:v>0.75</c:v>
                </c:pt>
                <c:pt idx="149">
                  <c:v>0.75</c:v>
                </c:pt>
                <c:pt idx="150">
                  <c:v>0.75</c:v>
                </c:pt>
                <c:pt idx="151">
                  <c:v>0.75</c:v>
                </c:pt>
                <c:pt idx="152">
                  <c:v>0.75</c:v>
                </c:pt>
                <c:pt idx="153">
                  <c:v>0.75</c:v>
                </c:pt>
                <c:pt idx="154">
                  <c:v>0.75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0.75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0.75</c:v>
                </c:pt>
                <c:pt idx="172">
                  <c:v>0.77500000000000002</c:v>
                </c:pt>
                <c:pt idx="173">
                  <c:v>0.77500000000000002</c:v>
                </c:pt>
                <c:pt idx="174">
                  <c:v>0.77500000000000002</c:v>
                </c:pt>
                <c:pt idx="175">
                  <c:v>0.77500000000000002</c:v>
                </c:pt>
                <c:pt idx="176">
                  <c:v>0.77500000000000002</c:v>
                </c:pt>
                <c:pt idx="177">
                  <c:v>0.77500000000000002</c:v>
                </c:pt>
                <c:pt idx="178">
                  <c:v>0.77500000000000002</c:v>
                </c:pt>
                <c:pt idx="179">
                  <c:v>0.77500000000000002</c:v>
                </c:pt>
                <c:pt idx="180">
                  <c:v>0.77500000000000002</c:v>
                </c:pt>
                <c:pt idx="181">
                  <c:v>0.77500000000000002</c:v>
                </c:pt>
                <c:pt idx="182">
                  <c:v>0.77500000000000002</c:v>
                </c:pt>
                <c:pt idx="183">
                  <c:v>0.77500000000000002</c:v>
                </c:pt>
                <c:pt idx="184">
                  <c:v>0.77500000000000002</c:v>
                </c:pt>
                <c:pt idx="185">
                  <c:v>0.77500000000000002</c:v>
                </c:pt>
                <c:pt idx="186">
                  <c:v>0.77500000000000002</c:v>
                </c:pt>
                <c:pt idx="187">
                  <c:v>0.77500000000000002</c:v>
                </c:pt>
                <c:pt idx="188">
                  <c:v>0.77500000000000002</c:v>
                </c:pt>
                <c:pt idx="189">
                  <c:v>0.77500000000000002</c:v>
                </c:pt>
                <c:pt idx="190">
                  <c:v>0.77500000000000002</c:v>
                </c:pt>
                <c:pt idx="191">
                  <c:v>0.77500000000000002</c:v>
                </c:pt>
                <c:pt idx="192">
                  <c:v>0.77500000000000002</c:v>
                </c:pt>
                <c:pt idx="193">
                  <c:v>0.77500000000000002</c:v>
                </c:pt>
                <c:pt idx="194">
                  <c:v>0.77500000000000002</c:v>
                </c:pt>
                <c:pt idx="195">
                  <c:v>0.77500000000000002</c:v>
                </c:pt>
                <c:pt idx="196">
                  <c:v>0.77500000000000002</c:v>
                </c:pt>
                <c:pt idx="197">
                  <c:v>0.77500000000000002</c:v>
                </c:pt>
                <c:pt idx="198">
                  <c:v>0.77500000000000002</c:v>
                </c:pt>
                <c:pt idx="199">
                  <c:v>0.77500000000000002</c:v>
                </c:pt>
                <c:pt idx="200">
                  <c:v>0.77500000000000002</c:v>
                </c:pt>
                <c:pt idx="201">
                  <c:v>0.77500000000000002</c:v>
                </c:pt>
                <c:pt idx="202">
                  <c:v>0.77500000000000002</c:v>
                </c:pt>
                <c:pt idx="203">
                  <c:v>0.77500000000000002</c:v>
                </c:pt>
                <c:pt idx="204">
                  <c:v>0.77500000000000002</c:v>
                </c:pt>
                <c:pt idx="205">
                  <c:v>0.77500000000000002</c:v>
                </c:pt>
                <c:pt idx="206">
                  <c:v>0.77500000000000002</c:v>
                </c:pt>
                <c:pt idx="207">
                  <c:v>0.77500000000000002</c:v>
                </c:pt>
                <c:pt idx="208">
                  <c:v>0.77500000000000002</c:v>
                </c:pt>
                <c:pt idx="209">
                  <c:v>0.77500000000000002</c:v>
                </c:pt>
                <c:pt idx="210">
                  <c:v>0.77500000000000002</c:v>
                </c:pt>
                <c:pt idx="211">
                  <c:v>0.77500000000000002</c:v>
                </c:pt>
                <c:pt idx="212">
                  <c:v>0.77500000000000002</c:v>
                </c:pt>
                <c:pt idx="213">
                  <c:v>0.77500000000000002</c:v>
                </c:pt>
                <c:pt idx="214">
                  <c:v>0.77500000000000002</c:v>
                </c:pt>
                <c:pt idx="215">
                  <c:v>0.77500000000000002</c:v>
                </c:pt>
                <c:pt idx="216">
                  <c:v>0.77500000000000002</c:v>
                </c:pt>
                <c:pt idx="217">
                  <c:v>0.77500000000000002</c:v>
                </c:pt>
                <c:pt idx="218">
                  <c:v>0.77500000000000002</c:v>
                </c:pt>
                <c:pt idx="219">
                  <c:v>0.77500000000000002</c:v>
                </c:pt>
                <c:pt idx="220">
                  <c:v>0.77500000000000002</c:v>
                </c:pt>
                <c:pt idx="221">
                  <c:v>0.77500000000000002</c:v>
                </c:pt>
                <c:pt idx="222">
                  <c:v>0.77500000000000002</c:v>
                </c:pt>
                <c:pt idx="223">
                  <c:v>0.77500000000000002</c:v>
                </c:pt>
                <c:pt idx="224">
                  <c:v>0.77500000000000002</c:v>
                </c:pt>
                <c:pt idx="225">
                  <c:v>0.77500000000000002</c:v>
                </c:pt>
                <c:pt idx="226">
                  <c:v>0.77500000000000002</c:v>
                </c:pt>
                <c:pt idx="227">
                  <c:v>0.77500000000000002</c:v>
                </c:pt>
                <c:pt idx="228">
                  <c:v>0.77500000000000002</c:v>
                </c:pt>
                <c:pt idx="229">
                  <c:v>0.77500000000000002</c:v>
                </c:pt>
                <c:pt idx="230">
                  <c:v>0.77500000000000002</c:v>
                </c:pt>
                <c:pt idx="231">
                  <c:v>0.77500000000000002</c:v>
                </c:pt>
                <c:pt idx="232">
                  <c:v>0.77500000000000002</c:v>
                </c:pt>
                <c:pt idx="233">
                  <c:v>0.77500000000000002</c:v>
                </c:pt>
                <c:pt idx="234">
                  <c:v>0.77500000000000002</c:v>
                </c:pt>
                <c:pt idx="235">
                  <c:v>0.77500000000000002</c:v>
                </c:pt>
                <c:pt idx="236">
                  <c:v>0.77500000000000002</c:v>
                </c:pt>
                <c:pt idx="237">
                  <c:v>0.77500000000000002</c:v>
                </c:pt>
                <c:pt idx="238">
                  <c:v>0.77500000000000002</c:v>
                </c:pt>
                <c:pt idx="239">
                  <c:v>0.8</c:v>
                </c:pt>
                <c:pt idx="240">
                  <c:v>0.8</c:v>
                </c:pt>
                <c:pt idx="241">
                  <c:v>0.8</c:v>
                </c:pt>
                <c:pt idx="242">
                  <c:v>0.8</c:v>
                </c:pt>
                <c:pt idx="243">
                  <c:v>0.8</c:v>
                </c:pt>
                <c:pt idx="244">
                  <c:v>0.8</c:v>
                </c:pt>
                <c:pt idx="245">
                  <c:v>0.8</c:v>
                </c:pt>
                <c:pt idx="246">
                  <c:v>0.8</c:v>
                </c:pt>
                <c:pt idx="247">
                  <c:v>0.8</c:v>
                </c:pt>
                <c:pt idx="248">
                  <c:v>0.8</c:v>
                </c:pt>
                <c:pt idx="249">
                  <c:v>0.8</c:v>
                </c:pt>
                <c:pt idx="250">
                  <c:v>0.8</c:v>
                </c:pt>
                <c:pt idx="251">
                  <c:v>0.8</c:v>
                </c:pt>
                <c:pt idx="252">
                  <c:v>0.8</c:v>
                </c:pt>
                <c:pt idx="253">
                  <c:v>0.8</c:v>
                </c:pt>
                <c:pt idx="254">
                  <c:v>0.8</c:v>
                </c:pt>
                <c:pt idx="255">
                  <c:v>0.8</c:v>
                </c:pt>
                <c:pt idx="256">
                  <c:v>0.8</c:v>
                </c:pt>
                <c:pt idx="257">
                  <c:v>0.8</c:v>
                </c:pt>
                <c:pt idx="258">
                  <c:v>0.8</c:v>
                </c:pt>
                <c:pt idx="259">
                  <c:v>0.8</c:v>
                </c:pt>
                <c:pt idx="260">
                  <c:v>0.8</c:v>
                </c:pt>
                <c:pt idx="261">
                  <c:v>0.8</c:v>
                </c:pt>
                <c:pt idx="262">
                  <c:v>0.8</c:v>
                </c:pt>
                <c:pt idx="263">
                  <c:v>0.8</c:v>
                </c:pt>
                <c:pt idx="264">
                  <c:v>0.8</c:v>
                </c:pt>
                <c:pt idx="265">
                  <c:v>0.8</c:v>
                </c:pt>
                <c:pt idx="266">
                  <c:v>0.8</c:v>
                </c:pt>
                <c:pt idx="267">
                  <c:v>0.8</c:v>
                </c:pt>
                <c:pt idx="268">
                  <c:v>0.8</c:v>
                </c:pt>
                <c:pt idx="269">
                  <c:v>0.8</c:v>
                </c:pt>
                <c:pt idx="270">
                  <c:v>0.8</c:v>
                </c:pt>
                <c:pt idx="271">
                  <c:v>0.8</c:v>
                </c:pt>
                <c:pt idx="272">
                  <c:v>0.8</c:v>
                </c:pt>
                <c:pt idx="273">
                  <c:v>0.8</c:v>
                </c:pt>
                <c:pt idx="274">
                  <c:v>0.8</c:v>
                </c:pt>
                <c:pt idx="275">
                  <c:v>0.8</c:v>
                </c:pt>
                <c:pt idx="276">
                  <c:v>0.8</c:v>
                </c:pt>
                <c:pt idx="277">
                  <c:v>0.8</c:v>
                </c:pt>
                <c:pt idx="278">
                  <c:v>0.82499999999999996</c:v>
                </c:pt>
                <c:pt idx="279">
                  <c:v>0.82499999999999996</c:v>
                </c:pt>
                <c:pt idx="280">
                  <c:v>0.82499999999999996</c:v>
                </c:pt>
                <c:pt idx="281">
                  <c:v>0.82499999999999996</c:v>
                </c:pt>
                <c:pt idx="282">
                  <c:v>0.82499999999999996</c:v>
                </c:pt>
                <c:pt idx="283">
                  <c:v>0.82499999999999996</c:v>
                </c:pt>
                <c:pt idx="284">
                  <c:v>0.82499999999999996</c:v>
                </c:pt>
                <c:pt idx="285">
                  <c:v>0.82499999999999996</c:v>
                </c:pt>
                <c:pt idx="286">
                  <c:v>0.82499999999999996</c:v>
                </c:pt>
                <c:pt idx="287">
                  <c:v>0.82499999999999996</c:v>
                </c:pt>
                <c:pt idx="288">
                  <c:v>0.82499999999999996</c:v>
                </c:pt>
                <c:pt idx="289">
                  <c:v>0.82499999999999996</c:v>
                </c:pt>
                <c:pt idx="290">
                  <c:v>0.82499999999999996</c:v>
                </c:pt>
                <c:pt idx="291">
                  <c:v>0.82499999999999996</c:v>
                </c:pt>
                <c:pt idx="292">
                  <c:v>0.82499999999999996</c:v>
                </c:pt>
                <c:pt idx="293">
                  <c:v>0.82499999999999996</c:v>
                </c:pt>
                <c:pt idx="294">
                  <c:v>0.82499999999999996</c:v>
                </c:pt>
                <c:pt idx="295">
                  <c:v>0.82499999999999996</c:v>
                </c:pt>
                <c:pt idx="296">
                  <c:v>0.82499999999999996</c:v>
                </c:pt>
                <c:pt idx="297">
                  <c:v>0.82499999999999996</c:v>
                </c:pt>
                <c:pt idx="298">
                  <c:v>0.82499999999999996</c:v>
                </c:pt>
                <c:pt idx="299">
                  <c:v>0.82499999999999996</c:v>
                </c:pt>
                <c:pt idx="300">
                  <c:v>0.82499999999999996</c:v>
                </c:pt>
                <c:pt idx="301">
                  <c:v>0.82499999999999996</c:v>
                </c:pt>
                <c:pt idx="302">
                  <c:v>0.82499999999999996</c:v>
                </c:pt>
                <c:pt idx="303">
                  <c:v>0.82499999999999996</c:v>
                </c:pt>
                <c:pt idx="304">
                  <c:v>0.82499999999999996</c:v>
                </c:pt>
                <c:pt idx="305">
                  <c:v>0.82499999999999996</c:v>
                </c:pt>
                <c:pt idx="306">
                  <c:v>0.82499999999999996</c:v>
                </c:pt>
                <c:pt idx="307">
                  <c:v>0.82499999999999996</c:v>
                </c:pt>
                <c:pt idx="308">
                  <c:v>0.82499999999999996</c:v>
                </c:pt>
                <c:pt idx="309">
                  <c:v>0.82499999999999996</c:v>
                </c:pt>
                <c:pt idx="310">
                  <c:v>0.82499999999999996</c:v>
                </c:pt>
                <c:pt idx="311">
                  <c:v>0.82499999999999996</c:v>
                </c:pt>
                <c:pt idx="312">
                  <c:v>0.82499999999999996</c:v>
                </c:pt>
                <c:pt idx="313">
                  <c:v>0.82499999999999996</c:v>
                </c:pt>
                <c:pt idx="314">
                  <c:v>0.82499999999999996</c:v>
                </c:pt>
                <c:pt idx="315">
                  <c:v>0.82499999999999996</c:v>
                </c:pt>
                <c:pt idx="316">
                  <c:v>0.82499999999999996</c:v>
                </c:pt>
                <c:pt idx="317">
                  <c:v>0.82499999999999996</c:v>
                </c:pt>
                <c:pt idx="318">
                  <c:v>0.82499999999999996</c:v>
                </c:pt>
                <c:pt idx="319">
                  <c:v>0.82499999999999996</c:v>
                </c:pt>
                <c:pt idx="320">
                  <c:v>0.82499999999999996</c:v>
                </c:pt>
                <c:pt idx="321">
                  <c:v>0.82499999999999996</c:v>
                </c:pt>
                <c:pt idx="322">
                  <c:v>0.85</c:v>
                </c:pt>
                <c:pt idx="323">
                  <c:v>0.85</c:v>
                </c:pt>
                <c:pt idx="324">
                  <c:v>0.85</c:v>
                </c:pt>
                <c:pt idx="325">
                  <c:v>0.85</c:v>
                </c:pt>
                <c:pt idx="326">
                  <c:v>0.85</c:v>
                </c:pt>
                <c:pt idx="327">
                  <c:v>0.85</c:v>
                </c:pt>
                <c:pt idx="328">
                  <c:v>0.85</c:v>
                </c:pt>
                <c:pt idx="329">
                  <c:v>0.85</c:v>
                </c:pt>
                <c:pt idx="330">
                  <c:v>0.85</c:v>
                </c:pt>
                <c:pt idx="331">
                  <c:v>0.85</c:v>
                </c:pt>
                <c:pt idx="332">
                  <c:v>0.85</c:v>
                </c:pt>
                <c:pt idx="333">
                  <c:v>0.85</c:v>
                </c:pt>
                <c:pt idx="334">
                  <c:v>0.85</c:v>
                </c:pt>
                <c:pt idx="335">
                  <c:v>0.85</c:v>
                </c:pt>
                <c:pt idx="336">
                  <c:v>0.85</c:v>
                </c:pt>
                <c:pt idx="337">
                  <c:v>0.85</c:v>
                </c:pt>
                <c:pt idx="338">
                  <c:v>0.85</c:v>
                </c:pt>
                <c:pt idx="339">
                  <c:v>0.85</c:v>
                </c:pt>
                <c:pt idx="340">
                  <c:v>0.85</c:v>
                </c:pt>
                <c:pt idx="341">
                  <c:v>0.85</c:v>
                </c:pt>
                <c:pt idx="342">
                  <c:v>0.85</c:v>
                </c:pt>
                <c:pt idx="343">
                  <c:v>0.85</c:v>
                </c:pt>
                <c:pt idx="344">
                  <c:v>0.85</c:v>
                </c:pt>
                <c:pt idx="345">
                  <c:v>0.85</c:v>
                </c:pt>
                <c:pt idx="346">
                  <c:v>0.85</c:v>
                </c:pt>
                <c:pt idx="347">
                  <c:v>0.875</c:v>
                </c:pt>
                <c:pt idx="348">
                  <c:v>0.875</c:v>
                </c:pt>
                <c:pt idx="349">
                  <c:v>0.9</c:v>
                </c:pt>
                <c:pt idx="350">
                  <c:v>0.9</c:v>
                </c:pt>
                <c:pt idx="351">
                  <c:v>0.9</c:v>
                </c:pt>
                <c:pt idx="352">
                  <c:v>0.9</c:v>
                </c:pt>
                <c:pt idx="353">
                  <c:v>0.9</c:v>
                </c:pt>
                <c:pt idx="354">
                  <c:v>0.9</c:v>
                </c:pt>
                <c:pt idx="355">
                  <c:v>0.9</c:v>
                </c:pt>
                <c:pt idx="356">
                  <c:v>0.9</c:v>
                </c:pt>
                <c:pt idx="357">
                  <c:v>0.9</c:v>
                </c:pt>
                <c:pt idx="358">
                  <c:v>0.9</c:v>
                </c:pt>
                <c:pt idx="359">
                  <c:v>0.9</c:v>
                </c:pt>
                <c:pt idx="360">
                  <c:v>0.9</c:v>
                </c:pt>
                <c:pt idx="361">
                  <c:v>0.9</c:v>
                </c:pt>
                <c:pt idx="362">
                  <c:v>0.9</c:v>
                </c:pt>
                <c:pt idx="363">
                  <c:v>0.9</c:v>
                </c:pt>
                <c:pt idx="364">
                  <c:v>0.9</c:v>
                </c:pt>
                <c:pt idx="365">
                  <c:v>0.92500000000000004</c:v>
                </c:pt>
                <c:pt idx="366">
                  <c:v>0.92500000000000004</c:v>
                </c:pt>
                <c:pt idx="367">
                  <c:v>0.92500000000000004</c:v>
                </c:pt>
                <c:pt idx="368">
                  <c:v>0.92500000000000004</c:v>
                </c:pt>
                <c:pt idx="369">
                  <c:v>0.92500000000000004</c:v>
                </c:pt>
                <c:pt idx="370">
                  <c:v>0.92500000000000004</c:v>
                </c:pt>
                <c:pt idx="371">
                  <c:v>0.92500000000000004</c:v>
                </c:pt>
                <c:pt idx="372">
                  <c:v>0.92500000000000004</c:v>
                </c:pt>
                <c:pt idx="373">
                  <c:v>0.92500000000000004</c:v>
                </c:pt>
                <c:pt idx="374">
                  <c:v>0.92500000000000004</c:v>
                </c:pt>
                <c:pt idx="375">
                  <c:v>0.92500000000000004</c:v>
                </c:pt>
                <c:pt idx="376">
                  <c:v>0.92500000000000004</c:v>
                </c:pt>
                <c:pt idx="377">
                  <c:v>0.92500000000000004</c:v>
                </c:pt>
                <c:pt idx="378">
                  <c:v>0.92500000000000004</c:v>
                </c:pt>
                <c:pt idx="379">
                  <c:v>0.92500000000000004</c:v>
                </c:pt>
                <c:pt idx="380">
                  <c:v>0.92500000000000004</c:v>
                </c:pt>
                <c:pt idx="381">
                  <c:v>0.92500000000000004</c:v>
                </c:pt>
                <c:pt idx="382">
                  <c:v>0.92500000000000004</c:v>
                </c:pt>
                <c:pt idx="383">
                  <c:v>0.92500000000000004</c:v>
                </c:pt>
                <c:pt idx="384">
                  <c:v>0.92500000000000004</c:v>
                </c:pt>
                <c:pt idx="385">
                  <c:v>0.92500000000000004</c:v>
                </c:pt>
                <c:pt idx="386">
                  <c:v>0.92500000000000004</c:v>
                </c:pt>
                <c:pt idx="387">
                  <c:v>0.92500000000000004</c:v>
                </c:pt>
                <c:pt idx="388">
                  <c:v>0.92500000000000004</c:v>
                </c:pt>
                <c:pt idx="389">
                  <c:v>0.92500000000000004</c:v>
                </c:pt>
                <c:pt idx="390">
                  <c:v>0.92500000000000004</c:v>
                </c:pt>
                <c:pt idx="391">
                  <c:v>0.92500000000000004</c:v>
                </c:pt>
                <c:pt idx="392">
                  <c:v>0.92500000000000004</c:v>
                </c:pt>
                <c:pt idx="393">
                  <c:v>0.92500000000000004</c:v>
                </c:pt>
                <c:pt idx="394">
                  <c:v>0.92500000000000004</c:v>
                </c:pt>
                <c:pt idx="395">
                  <c:v>0.92500000000000004</c:v>
                </c:pt>
                <c:pt idx="396">
                  <c:v>0.92500000000000004</c:v>
                </c:pt>
                <c:pt idx="397">
                  <c:v>0.92500000000000004</c:v>
                </c:pt>
                <c:pt idx="398">
                  <c:v>0.92500000000000004</c:v>
                </c:pt>
                <c:pt idx="399">
                  <c:v>0.92500000000000004</c:v>
                </c:pt>
                <c:pt idx="400">
                  <c:v>0.92500000000000004</c:v>
                </c:pt>
                <c:pt idx="401">
                  <c:v>0.92500000000000004</c:v>
                </c:pt>
                <c:pt idx="402">
                  <c:v>0.92500000000000004</c:v>
                </c:pt>
                <c:pt idx="403">
                  <c:v>0.92500000000000004</c:v>
                </c:pt>
                <c:pt idx="404">
                  <c:v>0.92500000000000004</c:v>
                </c:pt>
                <c:pt idx="405">
                  <c:v>0.92500000000000004</c:v>
                </c:pt>
                <c:pt idx="406">
                  <c:v>0.92500000000000004</c:v>
                </c:pt>
                <c:pt idx="407">
                  <c:v>0.92500000000000004</c:v>
                </c:pt>
                <c:pt idx="408">
                  <c:v>0.92500000000000004</c:v>
                </c:pt>
                <c:pt idx="409">
                  <c:v>0.92500000000000004</c:v>
                </c:pt>
                <c:pt idx="410">
                  <c:v>0.92500000000000004</c:v>
                </c:pt>
                <c:pt idx="411">
                  <c:v>0.92500000000000004</c:v>
                </c:pt>
                <c:pt idx="412">
                  <c:v>0.92500000000000004</c:v>
                </c:pt>
                <c:pt idx="413">
                  <c:v>0.92500000000000004</c:v>
                </c:pt>
                <c:pt idx="414">
                  <c:v>0.92500000000000004</c:v>
                </c:pt>
                <c:pt idx="415">
                  <c:v>0.92500000000000004</c:v>
                </c:pt>
                <c:pt idx="416">
                  <c:v>0.92500000000000004</c:v>
                </c:pt>
                <c:pt idx="417">
                  <c:v>0.92500000000000004</c:v>
                </c:pt>
                <c:pt idx="418">
                  <c:v>0.92500000000000004</c:v>
                </c:pt>
                <c:pt idx="419">
                  <c:v>0.92500000000000004</c:v>
                </c:pt>
                <c:pt idx="420">
                  <c:v>0.92500000000000004</c:v>
                </c:pt>
                <c:pt idx="421">
                  <c:v>0.92500000000000004</c:v>
                </c:pt>
                <c:pt idx="422">
                  <c:v>0.92500000000000004</c:v>
                </c:pt>
                <c:pt idx="423">
                  <c:v>0.92500000000000004</c:v>
                </c:pt>
                <c:pt idx="424">
                  <c:v>0.95</c:v>
                </c:pt>
                <c:pt idx="425">
                  <c:v>0.95</c:v>
                </c:pt>
                <c:pt idx="426">
                  <c:v>0.95</c:v>
                </c:pt>
                <c:pt idx="427">
                  <c:v>0.95</c:v>
                </c:pt>
                <c:pt idx="428">
                  <c:v>0.95</c:v>
                </c:pt>
                <c:pt idx="429">
                  <c:v>0.95</c:v>
                </c:pt>
                <c:pt idx="430">
                  <c:v>0.95</c:v>
                </c:pt>
                <c:pt idx="431">
                  <c:v>0.95</c:v>
                </c:pt>
                <c:pt idx="432">
                  <c:v>0.95</c:v>
                </c:pt>
                <c:pt idx="433">
                  <c:v>0.95</c:v>
                </c:pt>
                <c:pt idx="434">
                  <c:v>0.95</c:v>
                </c:pt>
                <c:pt idx="435">
                  <c:v>0.95</c:v>
                </c:pt>
                <c:pt idx="436">
                  <c:v>0.95</c:v>
                </c:pt>
                <c:pt idx="437">
                  <c:v>0.95</c:v>
                </c:pt>
                <c:pt idx="438">
                  <c:v>0.95</c:v>
                </c:pt>
                <c:pt idx="439">
                  <c:v>0.95</c:v>
                </c:pt>
                <c:pt idx="440">
                  <c:v>0.95</c:v>
                </c:pt>
                <c:pt idx="441">
                  <c:v>0.95</c:v>
                </c:pt>
                <c:pt idx="442">
                  <c:v>0.95</c:v>
                </c:pt>
                <c:pt idx="443">
                  <c:v>0.95</c:v>
                </c:pt>
                <c:pt idx="444">
                  <c:v>0.95</c:v>
                </c:pt>
                <c:pt idx="445">
                  <c:v>0.95</c:v>
                </c:pt>
                <c:pt idx="446">
                  <c:v>0.95</c:v>
                </c:pt>
                <c:pt idx="447">
                  <c:v>0.95</c:v>
                </c:pt>
                <c:pt idx="448">
                  <c:v>0.95</c:v>
                </c:pt>
                <c:pt idx="449">
                  <c:v>0.95</c:v>
                </c:pt>
                <c:pt idx="450">
                  <c:v>0.95</c:v>
                </c:pt>
                <c:pt idx="451">
                  <c:v>0.95</c:v>
                </c:pt>
                <c:pt idx="452">
                  <c:v>0.95</c:v>
                </c:pt>
                <c:pt idx="453">
                  <c:v>0.95</c:v>
                </c:pt>
                <c:pt idx="454">
                  <c:v>0.95</c:v>
                </c:pt>
                <c:pt idx="455">
                  <c:v>0.95</c:v>
                </c:pt>
                <c:pt idx="456">
                  <c:v>0.95</c:v>
                </c:pt>
                <c:pt idx="457">
                  <c:v>0.95</c:v>
                </c:pt>
                <c:pt idx="458">
                  <c:v>0.95</c:v>
                </c:pt>
                <c:pt idx="459">
                  <c:v>0.95</c:v>
                </c:pt>
                <c:pt idx="460">
                  <c:v>0.95</c:v>
                </c:pt>
                <c:pt idx="461">
                  <c:v>0.97499999999999998</c:v>
                </c:pt>
                <c:pt idx="462">
                  <c:v>0.97499999999999998</c:v>
                </c:pt>
                <c:pt idx="463">
                  <c:v>0.97499999999999998</c:v>
                </c:pt>
                <c:pt idx="464">
                  <c:v>0.97499999999999998</c:v>
                </c:pt>
                <c:pt idx="465">
                  <c:v>0.97499999999999998</c:v>
                </c:pt>
                <c:pt idx="466">
                  <c:v>0.97499999999999998</c:v>
                </c:pt>
                <c:pt idx="467">
                  <c:v>0.97499999999999998</c:v>
                </c:pt>
                <c:pt idx="468">
                  <c:v>0.97499999999999998</c:v>
                </c:pt>
                <c:pt idx="469">
                  <c:v>0.97499999999999998</c:v>
                </c:pt>
                <c:pt idx="470">
                  <c:v>0.97499999999999998</c:v>
                </c:pt>
                <c:pt idx="471">
                  <c:v>0.97499999999999998</c:v>
                </c:pt>
                <c:pt idx="472">
                  <c:v>0.97499999999999998</c:v>
                </c:pt>
                <c:pt idx="473">
                  <c:v>0.97499999999999998</c:v>
                </c:pt>
                <c:pt idx="474">
                  <c:v>0.97499999999999998</c:v>
                </c:pt>
                <c:pt idx="475">
                  <c:v>0.97499999999999998</c:v>
                </c:pt>
                <c:pt idx="476">
                  <c:v>0.97499999999999998</c:v>
                </c:pt>
                <c:pt idx="477">
                  <c:v>0.97499999999999998</c:v>
                </c:pt>
                <c:pt idx="478">
                  <c:v>0.97499999999999998</c:v>
                </c:pt>
                <c:pt idx="479">
                  <c:v>0.97499999999999998</c:v>
                </c:pt>
                <c:pt idx="480">
                  <c:v>0.97499999999999998</c:v>
                </c:pt>
                <c:pt idx="481">
                  <c:v>0.97499999999999998</c:v>
                </c:pt>
                <c:pt idx="482">
                  <c:v>0.97499999999999998</c:v>
                </c:pt>
                <c:pt idx="483">
                  <c:v>0.97499999999999998</c:v>
                </c:pt>
                <c:pt idx="484">
                  <c:v>0.97499999999999998</c:v>
                </c:pt>
                <c:pt idx="485">
                  <c:v>0.97499999999999998</c:v>
                </c:pt>
                <c:pt idx="486">
                  <c:v>0.97499999999999998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</c:numCache>
            </c:numRef>
          </c:xVal>
          <c:yVal>
            <c:numRef>
              <c:f>Sheet1!$I$2:$I$502</c:f>
              <c:numCache>
                <c:formatCode>0.0000</c:formatCode>
                <c:ptCount val="501"/>
                <c:pt idx="0">
                  <c:v>1</c:v>
                </c:pt>
                <c:pt idx="1">
                  <c:v>1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0.66666666666666663</c:v>
                </c:pt>
                <c:pt idx="6">
                  <c:v>0.66666666666666663</c:v>
                </c:pt>
                <c:pt idx="7">
                  <c:v>0.625</c:v>
                </c:pt>
                <c:pt idx="8">
                  <c:v>0.625</c:v>
                </c:pt>
                <c:pt idx="9">
                  <c:v>0.625</c:v>
                </c:pt>
                <c:pt idx="10">
                  <c:v>0.625</c:v>
                </c:pt>
                <c:pt idx="11">
                  <c:v>0.625</c:v>
                </c:pt>
                <c:pt idx="12">
                  <c:v>0.625</c:v>
                </c:pt>
                <c:pt idx="13">
                  <c:v>0.625</c:v>
                </c:pt>
                <c:pt idx="14">
                  <c:v>0.625</c:v>
                </c:pt>
                <c:pt idx="15">
                  <c:v>0.625</c:v>
                </c:pt>
                <c:pt idx="16">
                  <c:v>0.625</c:v>
                </c:pt>
                <c:pt idx="17">
                  <c:v>0.58823529411764708</c:v>
                </c:pt>
                <c:pt idx="18">
                  <c:v>0.57894736842105265</c:v>
                </c:pt>
                <c:pt idx="19">
                  <c:v>0.57894736842105265</c:v>
                </c:pt>
                <c:pt idx="20">
                  <c:v>0.55000000000000004</c:v>
                </c:pt>
                <c:pt idx="21">
                  <c:v>0.54545454545454541</c:v>
                </c:pt>
                <c:pt idx="22">
                  <c:v>0.54545454545454541</c:v>
                </c:pt>
                <c:pt idx="23">
                  <c:v>0.52173913043478259</c:v>
                </c:pt>
                <c:pt idx="24">
                  <c:v>0.52</c:v>
                </c:pt>
                <c:pt idx="25">
                  <c:v>0.52</c:v>
                </c:pt>
                <c:pt idx="26">
                  <c:v>0.5</c:v>
                </c:pt>
                <c:pt idx="27">
                  <c:v>0.48148148148148145</c:v>
                </c:pt>
                <c:pt idx="28">
                  <c:v>0.46666666666666667</c:v>
                </c:pt>
                <c:pt idx="29">
                  <c:v>0.46666666666666667</c:v>
                </c:pt>
                <c:pt idx="30">
                  <c:v>0.46666666666666667</c:v>
                </c:pt>
                <c:pt idx="31">
                  <c:v>0.45454545454545453</c:v>
                </c:pt>
                <c:pt idx="32">
                  <c:v>0.45454545454545453</c:v>
                </c:pt>
                <c:pt idx="33">
                  <c:v>0.45454545454545453</c:v>
                </c:pt>
                <c:pt idx="34">
                  <c:v>0.44736842105263158</c:v>
                </c:pt>
                <c:pt idx="35">
                  <c:v>0.44736842105263158</c:v>
                </c:pt>
                <c:pt idx="36">
                  <c:v>0.44736842105263158</c:v>
                </c:pt>
                <c:pt idx="37">
                  <c:v>0.44736842105263158</c:v>
                </c:pt>
                <c:pt idx="38">
                  <c:v>0.44736842105263158</c:v>
                </c:pt>
                <c:pt idx="39">
                  <c:v>0.4358974358974359</c:v>
                </c:pt>
                <c:pt idx="40">
                  <c:v>0.42857142857142855</c:v>
                </c:pt>
                <c:pt idx="41">
                  <c:v>0.42857142857142855</c:v>
                </c:pt>
                <c:pt idx="42">
                  <c:v>0.42857142857142855</c:v>
                </c:pt>
                <c:pt idx="43">
                  <c:v>0.41860465116279072</c:v>
                </c:pt>
                <c:pt idx="44">
                  <c:v>0.41304347826086957</c:v>
                </c:pt>
                <c:pt idx="45">
                  <c:v>0.41304347826086957</c:v>
                </c:pt>
                <c:pt idx="46">
                  <c:v>0.41304347826086957</c:v>
                </c:pt>
                <c:pt idx="47">
                  <c:v>0.40816326530612246</c:v>
                </c:pt>
                <c:pt idx="48">
                  <c:v>0.40816326530612246</c:v>
                </c:pt>
                <c:pt idx="49">
                  <c:v>0.40816326530612246</c:v>
                </c:pt>
                <c:pt idx="50">
                  <c:v>0.4</c:v>
                </c:pt>
                <c:pt idx="51">
                  <c:v>0.39215686274509803</c:v>
                </c:pt>
                <c:pt idx="52">
                  <c:v>0.3888888888888889</c:v>
                </c:pt>
                <c:pt idx="53">
                  <c:v>0.3888888888888889</c:v>
                </c:pt>
                <c:pt idx="54">
                  <c:v>0.3888888888888889</c:v>
                </c:pt>
                <c:pt idx="55">
                  <c:v>0.38181818181818183</c:v>
                </c:pt>
                <c:pt idx="56">
                  <c:v>0.37931034482758619</c:v>
                </c:pt>
                <c:pt idx="57">
                  <c:v>0.37931034482758619</c:v>
                </c:pt>
                <c:pt idx="58">
                  <c:v>0.37931034482758619</c:v>
                </c:pt>
                <c:pt idx="59">
                  <c:v>0.3728813559322034</c:v>
                </c:pt>
                <c:pt idx="60">
                  <c:v>0.37096774193548387</c:v>
                </c:pt>
                <c:pt idx="61">
                  <c:v>0.37096774193548387</c:v>
                </c:pt>
                <c:pt idx="62">
                  <c:v>0.37096774193548387</c:v>
                </c:pt>
                <c:pt idx="63">
                  <c:v>0.36507936507936506</c:v>
                </c:pt>
                <c:pt idx="64">
                  <c:v>0.359375</c:v>
                </c:pt>
                <c:pt idx="65">
                  <c:v>0.35820895522388058</c:v>
                </c:pt>
                <c:pt idx="66">
                  <c:v>0.35820895522388058</c:v>
                </c:pt>
                <c:pt idx="67">
                  <c:v>0.35820895522388058</c:v>
                </c:pt>
                <c:pt idx="68">
                  <c:v>0.35294117647058826</c:v>
                </c:pt>
                <c:pt idx="69">
                  <c:v>0.34782608695652173</c:v>
                </c:pt>
                <c:pt idx="70">
                  <c:v>0.34285714285714286</c:v>
                </c:pt>
                <c:pt idx="71">
                  <c:v>0.3380281690140845</c:v>
                </c:pt>
                <c:pt idx="72">
                  <c:v>0.33333333333333331</c:v>
                </c:pt>
                <c:pt idx="73">
                  <c:v>0.33333333333333331</c:v>
                </c:pt>
                <c:pt idx="74">
                  <c:v>0.33333333333333331</c:v>
                </c:pt>
                <c:pt idx="75">
                  <c:v>0.33333333333333331</c:v>
                </c:pt>
                <c:pt idx="76">
                  <c:v>0.32894736842105265</c:v>
                </c:pt>
                <c:pt idx="77">
                  <c:v>0.32467532467532467</c:v>
                </c:pt>
                <c:pt idx="78">
                  <c:v>0.32051282051282054</c:v>
                </c:pt>
                <c:pt idx="79">
                  <c:v>0.31645569620253167</c:v>
                </c:pt>
                <c:pt idx="80">
                  <c:v>0.31395348837209303</c:v>
                </c:pt>
                <c:pt idx="81">
                  <c:v>0.31395348837209303</c:v>
                </c:pt>
                <c:pt idx="82">
                  <c:v>0.31395348837209303</c:v>
                </c:pt>
                <c:pt idx="83">
                  <c:v>0.31395348837209303</c:v>
                </c:pt>
                <c:pt idx="84">
                  <c:v>0.31395348837209303</c:v>
                </c:pt>
                <c:pt idx="85">
                  <c:v>0.31395348837209303</c:v>
                </c:pt>
                <c:pt idx="86">
                  <c:v>0.31395348837209303</c:v>
                </c:pt>
                <c:pt idx="87">
                  <c:v>0.31034482758620691</c:v>
                </c:pt>
                <c:pt idx="88">
                  <c:v>0.30681818181818182</c:v>
                </c:pt>
                <c:pt idx="89">
                  <c:v>0.30337078651685395</c:v>
                </c:pt>
                <c:pt idx="90">
                  <c:v>0.3</c:v>
                </c:pt>
                <c:pt idx="91">
                  <c:v>0.2967032967032967</c:v>
                </c:pt>
                <c:pt idx="92">
                  <c:v>0.29347826086956524</c:v>
                </c:pt>
                <c:pt idx="93">
                  <c:v>0.29032258064516131</c:v>
                </c:pt>
                <c:pt idx="94">
                  <c:v>0.28723404255319152</c:v>
                </c:pt>
                <c:pt idx="95">
                  <c:v>0.2857142857142857</c:v>
                </c:pt>
                <c:pt idx="96">
                  <c:v>0.2857142857142857</c:v>
                </c:pt>
                <c:pt idx="97">
                  <c:v>0.2857142857142857</c:v>
                </c:pt>
                <c:pt idx="98">
                  <c:v>0.2857142857142857</c:v>
                </c:pt>
                <c:pt idx="99">
                  <c:v>0.28282828282828282</c:v>
                </c:pt>
                <c:pt idx="100">
                  <c:v>0.28000000000000003</c:v>
                </c:pt>
                <c:pt idx="101">
                  <c:v>0.27722772277227725</c:v>
                </c:pt>
                <c:pt idx="102">
                  <c:v>0.27450980392156865</c:v>
                </c:pt>
                <c:pt idx="103">
                  <c:v>0.27184466019417475</c:v>
                </c:pt>
                <c:pt idx="104">
                  <c:v>0.26923076923076922</c:v>
                </c:pt>
                <c:pt idx="105">
                  <c:v>0.26666666666666666</c:v>
                </c:pt>
                <c:pt idx="106">
                  <c:v>0.26415094339622641</c:v>
                </c:pt>
                <c:pt idx="107">
                  <c:v>0.26363636363636361</c:v>
                </c:pt>
                <c:pt idx="108">
                  <c:v>0.26363636363636361</c:v>
                </c:pt>
                <c:pt idx="109">
                  <c:v>0.26363636363636361</c:v>
                </c:pt>
                <c:pt idx="110">
                  <c:v>0.26363636363636361</c:v>
                </c:pt>
                <c:pt idx="111">
                  <c:v>0.26126126126126126</c:v>
                </c:pt>
                <c:pt idx="112">
                  <c:v>0.25892857142857145</c:v>
                </c:pt>
                <c:pt idx="113">
                  <c:v>0.25663716814159293</c:v>
                </c:pt>
                <c:pt idx="114">
                  <c:v>0.25438596491228072</c:v>
                </c:pt>
                <c:pt idx="115">
                  <c:v>0.25217391304347825</c:v>
                </c:pt>
                <c:pt idx="116">
                  <c:v>0.25</c:v>
                </c:pt>
                <c:pt idx="117">
                  <c:v>0.24786324786324787</c:v>
                </c:pt>
                <c:pt idx="118">
                  <c:v>0.24576271186440679</c:v>
                </c:pt>
                <c:pt idx="119">
                  <c:v>0.24369747899159663</c:v>
                </c:pt>
                <c:pt idx="120">
                  <c:v>0.24166666666666667</c:v>
                </c:pt>
                <c:pt idx="121">
                  <c:v>0.23966942148760331</c:v>
                </c:pt>
                <c:pt idx="122">
                  <c:v>0.23770491803278687</c:v>
                </c:pt>
                <c:pt idx="123">
                  <c:v>0.23577235772357724</c:v>
                </c:pt>
                <c:pt idx="124">
                  <c:v>0.234375</c:v>
                </c:pt>
                <c:pt idx="125">
                  <c:v>0.234375</c:v>
                </c:pt>
                <c:pt idx="126">
                  <c:v>0.234375</c:v>
                </c:pt>
                <c:pt idx="127">
                  <c:v>0.234375</c:v>
                </c:pt>
                <c:pt idx="128">
                  <c:v>0.234375</c:v>
                </c:pt>
                <c:pt idx="129">
                  <c:v>0.23255813953488372</c:v>
                </c:pt>
                <c:pt idx="130">
                  <c:v>0.23076923076923078</c:v>
                </c:pt>
                <c:pt idx="131">
                  <c:v>0.22900763358778625</c:v>
                </c:pt>
                <c:pt idx="132">
                  <c:v>0.22727272727272727</c:v>
                </c:pt>
                <c:pt idx="133">
                  <c:v>0.22556390977443608</c:v>
                </c:pt>
                <c:pt idx="134">
                  <c:v>0.22388059701492538</c:v>
                </c:pt>
                <c:pt idx="135">
                  <c:v>0.22222222222222221</c:v>
                </c:pt>
                <c:pt idx="136">
                  <c:v>0.22058823529411764</c:v>
                </c:pt>
                <c:pt idx="137">
                  <c:v>0.21897810218978103</c:v>
                </c:pt>
                <c:pt idx="138">
                  <c:v>0.21739130434782608</c:v>
                </c:pt>
                <c:pt idx="139">
                  <c:v>0.21582733812949639</c:v>
                </c:pt>
                <c:pt idx="140">
                  <c:v>0.21428571428571427</c:v>
                </c:pt>
                <c:pt idx="141">
                  <c:v>0.21276595744680851</c:v>
                </c:pt>
                <c:pt idx="142">
                  <c:v>0.21126760563380281</c:v>
                </c:pt>
                <c:pt idx="143">
                  <c:v>0.20979020979020979</c:v>
                </c:pt>
                <c:pt idx="144">
                  <c:v>0.20833333333333334</c:v>
                </c:pt>
                <c:pt idx="145">
                  <c:v>0.20689655172413793</c:v>
                </c:pt>
                <c:pt idx="146">
                  <c:v>0.20547945205479451</c:v>
                </c:pt>
                <c:pt idx="147">
                  <c:v>0.20408163265306123</c:v>
                </c:pt>
                <c:pt idx="148">
                  <c:v>0.20270270270270271</c:v>
                </c:pt>
                <c:pt idx="149">
                  <c:v>0.20134228187919462</c:v>
                </c:pt>
                <c:pt idx="150">
                  <c:v>0.2</c:v>
                </c:pt>
                <c:pt idx="151">
                  <c:v>0.19867549668874171</c:v>
                </c:pt>
                <c:pt idx="152">
                  <c:v>0.19736842105263158</c:v>
                </c:pt>
                <c:pt idx="153">
                  <c:v>0.19607843137254902</c:v>
                </c:pt>
                <c:pt idx="154">
                  <c:v>0.19480519480519481</c:v>
                </c:pt>
                <c:pt idx="155">
                  <c:v>0.19354838709677419</c:v>
                </c:pt>
                <c:pt idx="156">
                  <c:v>0.19230769230769232</c:v>
                </c:pt>
                <c:pt idx="157">
                  <c:v>0.19108280254777071</c:v>
                </c:pt>
                <c:pt idx="158">
                  <c:v>0.189873417721519</c:v>
                </c:pt>
                <c:pt idx="159">
                  <c:v>0.18867924528301888</c:v>
                </c:pt>
                <c:pt idx="160">
                  <c:v>0.1875</c:v>
                </c:pt>
                <c:pt idx="161">
                  <c:v>0.18633540372670807</c:v>
                </c:pt>
                <c:pt idx="162">
                  <c:v>0.18518518518518517</c:v>
                </c:pt>
                <c:pt idx="163">
                  <c:v>0.18404907975460122</c:v>
                </c:pt>
                <c:pt idx="164">
                  <c:v>0.18292682926829268</c:v>
                </c:pt>
                <c:pt idx="165">
                  <c:v>0.18181818181818182</c:v>
                </c:pt>
                <c:pt idx="166">
                  <c:v>0.18072289156626506</c:v>
                </c:pt>
                <c:pt idx="167">
                  <c:v>0.18023255813953487</c:v>
                </c:pt>
                <c:pt idx="168">
                  <c:v>0.18023255813953487</c:v>
                </c:pt>
                <c:pt idx="169">
                  <c:v>0.18023255813953487</c:v>
                </c:pt>
                <c:pt idx="170">
                  <c:v>0.18023255813953487</c:v>
                </c:pt>
                <c:pt idx="171">
                  <c:v>0.18023255813953487</c:v>
                </c:pt>
                <c:pt idx="172">
                  <c:v>0.18023255813953487</c:v>
                </c:pt>
                <c:pt idx="173">
                  <c:v>0.1791907514450867</c:v>
                </c:pt>
                <c:pt idx="174">
                  <c:v>0.17816091954022989</c:v>
                </c:pt>
                <c:pt idx="175">
                  <c:v>0.17714285714285713</c:v>
                </c:pt>
                <c:pt idx="176">
                  <c:v>0.17613636363636365</c:v>
                </c:pt>
                <c:pt idx="177">
                  <c:v>0.1751412429378531</c:v>
                </c:pt>
                <c:pt idx="178">
                  <c:v>0.17415730337078653</c:v>
                </c:pt>
                <c:pt idx="179">
                  <c:v>0.17318435754189945</c:v>
                </c:pt>
                <c:pt idx="180">
                  <c:v>0.17222222222222222</c:v>
                </c:pt>
                <c:pt idx="181">
                  <c:v>0.17127071823204421</c:v>
                </c:pt>
                <c:pt idx="182">
                  <c:v>0.17032967032967034</c:v>
                </c:pt>
                <c:pt idx="183">
                  <c:v>0.16939890710382513</c:v>
                </c:pt>
                <c:pt idx="184">
                  <c:v>0.16847826086956522</c:v>
                </c:pt>
                <c:pt idx="185">
                  <c:v>0.16756756756756758</c:v>
                </c:pt>
                <c:pt idx="186">
                  <c:v>0.16666666666666666</c:v>
                </c:pt>
                <c:pt idx="187">
                  <c:v>0.16577540106951871</c:v>
                </c:pt>
                <c:pt idx="188">
                  <c:v>0.16489361702127658</c:v>
                </c:pt>
                <c:pt idx="189">
                  <c:v>0.16402116402116401</c:v>
                </c:pt>
                <c:pt idx="190">
                  <c:v>0.16315789473684211</c:v>
                </c:pt>
                <c:pt idx="191">
                  <c:v>0.16230366492146597</c:v>
                </c:pt>
                <c:pt idx="192">
                  <c:v>0.16145833333333334</c:v>
                </c:pt>
                <c:pt idx="193">
                  <c:v>0.16062176165803108</c:v>
                </c:pt>
                <c:pt idx="194">
                  <c:v>0.15979381443298968</c:v>
                </c:pt>
                <c:pt idx="195">
                  <c:v>0.15897435897435896</c:v>
                </c:pt>
                <c:pt idx="196">
                  <c:v>0.15816326530612246</c:v>
                </c:pt>
                <c:pt idx="197">
                  <c:v>0.15736040609137056</c:v>
                </c:pt>
                <c:pt idx="198">
                  <c:v>0.15656565656565657</c:v>
                </c:pt>
                <c:pt idx="199">
                  <c:v>0.15577889447236182</c:v>
                </c:pt>
                <c:pt idx="200">
                  <c:v>0.155</c:v>
                </c:pt>
                <c:pt idx="201">
                  <c:v>0.15422885572139303</c:v>
                </c:pt>
                <c:pt idx="202">
                  <c:v>0.15346534653465346</c:v>
                </c:pt>
                <c:pt idx="203">
                  <c:v>0.15270935960591134</c:v>
                </c:pt>
                <c:pt idx="204">
                  <c:v>0.15196078431372548</c:v>
                </c:pt>
                <c:pt idx="205">
                  <c:v>0.15121951219512195</c:v>
                </c:pt>
                <c:pt idx="206">
                  <c:v>0.15048543689320387</c:v>
                </c:pt>
                <c:pt idx="207">
                  <c:v>0.14975845410628019</c:v>
                </c:pt>
                <c:pt idx="208">
                  <c:v>0.14903846153846154</c:v>
                </c:pt>
                <c:pt idx="209">
                  <c:v>0.14832535885167464</c:v>
                </c:pt>
                <c:pt idx="210">
                  <c:v>0.14761904761904762</c:v>
                </c:pt>
                <c:pt idx="211">
                  <c:v>0.14691943127962084</c:v>
                </c:pt>
                <c:pt idx="212">
                  <c:v>0.14622641509433962</c:v>
                </c:pt>
                <c:pt idx="213">
                  <c:v>0.14553990610328638</c:v>
                </c:pt>
                <c:pt idx="214">
                  <c:v>0.14485981308411214</c:v>
                </c:pt>
                <c:pt idx="215">
                  <c:v>0.14418604651162792</c:v>
                </c:pt>
                <c:pt idx="216">
                  <c:v>0.14351851851851852</c:v>
                </c:pt>
                <c:pt idx="217">
                  <c:v>0.14285714285714285</c:v>
                </c:pt>
                <c:pt idx="218">
                  <c:v>0.14220183486238533</c:v>
                </c:pt>
                <c:pt idx="219">
                  <c:v>0.14155251141552511</c:v>
                </c:pt>
                <c:pt idx="220">
                  <c:v>0.1409090909090909</c:v>
                </c:pt>
                <c:pt idx="221">
                  <c:v>0.14027149321266968</c:v>
                </c:pt>
                <c:pt idx="222">
                  <c:v>0.13963963963963963</c:v>
                </c:pt>
                <c:pt idx="223">
                  <c:v>0.13901345291479822</c:v>
                </c:pt>
                <c:pt idx="224">
                  <c:v>0.13839285714285715</c:v>
                </c:pt>
                <c:pt idx="225">
                  <c:v>0.13777777777777778</c:v>
                </c:pt>
                <c:pt idx="226">
                  <c:v>0.13716814159292035</c:v>
                </c:pt>
                <c:pt idx="227">
                  <c:v>0.13656387665198239</c:v>
                </c:pt>
                <c:pt idx="228">
                  <c:v>0.13596491228070176</c:v>
                </c:pt>
                <c:pt idx="229">
                  <c:v>0.13537117903930132</c:v>
                </c:pt>
                <c:pt idx="230">
                  <c:v>0.13478260869565217</c:v>
                </c:pt>
                <c:pt idx="231">
                  <c:v>0.13419913419913421</c:v>
                </c:pt>
                <c:pt idx="232">
                  <c:v>0.13389121338912133</c:v>
                </c:pt>
                <c:pt idx="233">
                  <c:v>0.13389121338912133</c:v>
                </c:pt>
                <c:pt idx="234">
                  <c:v>0.13389121338912133</c:v>
                </c:pt>
                <c:pt idx="235">
                  <c:v>0.13389121338912133</c:v>
                </c:pt>
                <c:pt idx="236">
                  <c:v>0.13389121338912133</c:v>
                </c:pt>
                <c:pt idx="237">
                  <c:v>0.13389121338912133</c:v>
                </c:pt>
                <c:pt idx="238">
                  <c:v>0.13389121338912133</c:v>
                </c:pt>
                <c:pt idx="239">
                  <c:v>0.13389121338912133</c:v>
                </c:pt>
                <c:pt idx="240">
                  <c:v>0.13333333333333333</c:v>
                </c:pt>
                <c:pt idx="241">
                  <c:v>0.13278008298755187</c:v>
                </c:pt>
                <c:pt idx="242">
                  <c:v>0.13223140495867769</c:v>
                </c:pt>
                <c:pt idx="243">
                  <c:v>0.13168724279835392</c:v>
                </c:pt>
                <c:pt idx="244">
                  <c:v>0.13114754098360656</c:v>
                </c:pt>
                <c:pt idx="245">
                  <c:v>0.1306122448979592</c:v>
                </c:pt>
                <c:pt idx="246">
                  <c:v>0.13008130081300814</c:v>
                </c:pt>
                <c:pt idx="247">
                  <c:v>0.12955465587044535</c:v>
                </c:pt>
                <c:pt idx="248">
                  <c:v>0.12903225806451613</c:v>
                </c:pt>
                <c:pt idx="249">
                  <c:v>0.12851405622489959</c:v>
                </c:pt>
                <c:pt idx="250">
                  <c:v>0.128</c:v>
                </c:pt>
                <c:pt idx="251">
                  <c:v>0.12749003984063745</c:v>
                </c:pt>
                <c:pt idx="252">
                  <c:v>0.12698412698412698</c:v>
                </c:pt>
                <c:pt idx="253">
                  <c:v>0.12648221343873517</c:v>
                </c:pt>
                <c:pt idx="254">
                  <c:v>0.12598425196850394</c:v>
                </c:pt>
                <c:pt idx="255">
                  <c:v>0.12549019607843137</c:v>
                </c:pt>
                <c:pt idx="256">
                  <c:v>0.125</c:v>
                </c:pt>
                <c:pt idx="257">
                  <c:v>0.1245136186770428</c:v>
                </c:pt>
                <c:pt idx="258">
                  <c:v>0.12403100775193798</c:v>
                </c:pt>
                <c:pt idx="259">
                  <c:v>0.12355212355212356</c:v>
                </c:pt>
                <c:pt idx="260">
                  <c:v>0.12307692307692308</c:v>
                </c:pt>
                <c:pt idx="261">
                  <c:v>0.12260536398467432</c:v>
                </c:pt>
                <c:pt idx="262">
                  <c:v>0.12213740458015267</c:v>
                </c:pt>
                <c:pt idx="263">
                  <c:v>0.12167300380228137</c:v>
                </c:pt>
                <c:pt idx="264">
                  <c:v>0.12121212121212122</c:v>
                </c:pt>
                <c:pt idx="265">
                  <c:v>0.12075471698113208</c:v>
                </c:pt>
                <c:pt idx="266">
                  <c:v>0.12030075187969924</c:v>
                </c:pt>
                <c:pt idx="267">
                  <c:v>0.1198501872659176</c:v>
                </c:pt>
                <c:pt idx="268">
                  <c:v>0.11940298507462686</c:v>
                </c:pt>
                <c:pt idx="269">
                  <c:v>0.11895910780669144</c:v>
                </c:pt>
                <c:pt idx="270">
                  <c:v>0.11870503597122302</c:v>
                </c:pt>
                <c:pt idx="271">
                  <c:v>0.11870503597122302</c:v>
                </c:pt>
                <c:pt idx="272">
                  <c:v>0.11870503597122302</c:v>
                </c:pt>
                <c:pt idx="273">
                  <c:v>0.11870503597122302</c:v>
                </c:pt>
                <c:pt idx="274">
                  <c:v>0.11870503597122302</c:v>
                </c:pt>
                <c:pt idx="275">
                  <c:v>0.11870503597122302</c:v>
                </c:pt>
                <c:pt idx="276">
                  <c:v>0.11870503597122302</c:v>
                </c:pt>
                <c:pt idx="277">
                  <c:v>0.11870503597122302</c:v>
                </c:pt>
                <c:pt idx="278">
                  <c:v>0.11870503597122302</c:v>
                </c:pt>
                <c:pt idx="279">
                  <c:v>0.11827956989247312</c:v>
                </c:pt>
                <c:pt idx="280">
                  <c:v>0.11785714285714285</c:v>
                </c:pt>
                <c:pt idx="281">
                  <c:v>0.11743772241992882</c:v>
                </c:pt>
                <c:pt idx="282">
                  <c:v>0.11702127659574468</c:v>
                </c:pt>
                <c:pt idx="283">
                  <c:v>0.1166077738515901</c:v>
                </c:pt>
                <c:pt idx="284">
                  <c:v>0.11619718309859155</c:v>
                </c:pt>
                <c:pt idx="285">
                  <c:v>0.11578947368421053</c:v>
                </c:pt>
                <c:pt idx="286">
                  <c:v>0.11538461538461539</c:v>
                </c:pt>
                <c:pt idx="287">
                  <c:v>0.11498257839721254</c:v>
                </c:pt>
                <c:pt idx="288">
                  <c:v>0.11458333333333333</c:v>
                </c:pt>
                <c:pt idx="289">
                  <c:v>0.11418685121107267</c:v>
                </c:pt>
                <c:pt idx="290">
                  <c:v>0.11379310344827587</c:v>
                </c:pt>
                <c:pt idx="291">
                  <c:v>0.1134020618556701</c:v>
                </c:pt>
                <c:pt idx="292">
                  <c:v>0.11301369863013698</c:v>
                </c:pt>
                <c:pt idx="293">
                  <c:v>0.11262798634812286</c:v>
                </c:pt>
                <c:pt idx="294">
                  <c:v>0.11224489795918367</c:v>
                </c:pt>
                <c:pt idx="295">
                  <c:v>0.11186440677966102</c:v>
                </c:pt>
                <c:pt idx="296">
                  <c:v>0.11148648648648649</c:v>
                </c:pt>
                <c:pt idx="297">
                  <c:v>0.1111111111111111</c:v>
                </c:pt>
                <c:pt idx="298">
                  <c:v>0.11073825503355705</c:v>
                </c:pt>
                <c:pt idx="299">
                  <c:v>0.11036789297658862</c:v>
                </c:pt>
                <c:pt idx="300">
                  <c:v>0.11</c:v>
                </c:pt>
                <c:pt idx="301">
                  <c:v>0.10963455149501661</c:v>
                </c:pt>
                <c:pt idx="302">
                  <c:v>0.10927152317880795</c:v>
                </c:pt>
                <c:pt idx="303">
                  <c:v>0.10891089108910891</c:v>
                </c:pt>
                <c:pt idx="304">
                  <c:v>0.10855263157894737</c:v>
                </c:pt>
                <c:pt idx="305">
                  <c:v>0.10819672131147541</c:v>
                </c:pt>
                <c:pt idx="306">
                  <c:v>0.10784313725490197</c:v>
                </c:pt>
                <c:pt idx="307">
                  <c:v>0.10749185667752444</c:v>
                </c:pt>
                <c:pt idx="308">
                  <c:v>0.10714285714285714</c:v>
                </c:pt>
                <c:pt idx="309">
                  <c:v>0.10679611650485436</c:v>
                </c:pt>
                <c:pt idx="310">
                  <c:v>0.1064516129032258</c:v>
                </c:pt>
                <c:pt idx="311">
                  <c:v>0.10610932475884244</c:v>
                </c:pt>
                <c:pt idx="312">
                  <c:v>0.10576923076923077</c:v>
                </c:pt>
                <c:pt idx="313">
                  <c:v>0.10559006211180125</c:v>
                </c:pt>
                <c:pt idx="314">
                  <c:v>0.10559006211180125</c:v>
                </c:pt>
                <c:pt idx="315">
                  <c:v>0.10559006211180125</c:v>
                </c:pt>
                <c:pt idx="316">
                  <c:v>0.10559006211180125</c:v>
                </c:pt>
                <c:pt idx="317">
                  <c:v>0.10559006211180125</c:v>
                </c:pt>
                <c:pt idx="318">
                  <c:v>0.10559006211180125</c:v>
                </c:pt>
                <c:pt idx="319">
                  <c:v>0.10559006211180125</c:v>
                </c:pt>
                <c:pt idx="320">
                  <c:v>0.10559006211180125</c:v>
                </c:pt>
                <c:pt idx="321">
                  <c:v>0.10559006211180125</c:v>
                </c:pt>
                <c:pt idx="322">
                  <c:v>0.10559006211180125</c:v>
                </c:pt>
                <c:pt idx="323">
                  <c:v>0.10526315789473684</c:v>
                </c:pt>
                <c:pt idx="324">
                  <c:v>0.10493827160493827</c:v>
                </c:pt>
                <c:pt idx="325">
                  <c:v>0.10461538461538461</c:v>
                </c:pt>
                <c:pt idx="326">
                  <c:v>0.10429447852760736</c:v>
                </c:pt>
                <c:pt idx="327">
                  <c:v>0.10397553516819572</c:v>
                </c:pt>
                <c:pt idx="328">
                  <c:v>0.10365853658536585</c:v>
                </c:pt>
                <c:pt idx="329">
                  <c:v>0.10334346504559271</c:v>
                </c:pt>
                <c:pt idx="330">
                  <c:v>0.10315186246418338</c:v>
                </c:pt>
                <c:pt idx="331">
                  <c:v>0.10315186246418338</c:v>
                </c:pt>
                <c:pt idx="332">
                  <c:v>0.10315186246418338</c:v>
                </c:pt>
                <c:pt idx="333">
                  <c:v>0.10315186246418338</c:v>
                </c:pt>
                <c:pt idx="334">
                  <c:v>0.10315186246418338</c:v>
                </c:pt>
                <c:pt idx="335">
                  <c:v>0.10315186246418338</c:v>
                </c:pt>
                <c:pt idx="336">
                  <c:v>0.10315186246418338</c:v>
                </c:pt>
                <c:pt idx="337">
                  <c:v>0.10315186246418338</c:v>
                </c:pt>
                <c:pt idx="338">
                  <c:v>0.10315186246418338</c:v>
                </c:pt>
                <c:pt idx="339">
                  <c:v>0.10315186246418338</c:v>
                </c:pt>
                <c:pt idx="340">
                  <c:v>0.10315186246418338</c:v>
                </c:pt>
                <c:pt idx="341">
                  <c:v>0.10315186246418338</c:v>
                </c:pt>
                <c:pt idx="342">
                  <c:v>0.10315186246418338</c:v>
                </c:pt>
                <c:pt idx="343">
                  <c:v>0.10315186246418338</c:v>
                </c:pt>
                <c:pt idx="344">
                  <c:v>0.10315186246418338</c:v>
                </c:pt>
                <c:pt idx="345">
                  <c:v>0.10315186246418338</c:v>
                </c:pt>
                <c:pt idx="346">
                  <c:v>0.10315186246418338</c:v>
                </c:pt>
                <c:pt idx="347">
                  <c:v>0.10315186246418338</c:v>
                </c:pt>
                <c:pt idx="348">
                  <c:v>0.10315186246418338</c:v>
                </c:pt>
                <c:pt idx="349">
                  <c:v>0.10315186246418338</c:v>
                </c:pt>
                <c:pt idx="350">
                  <c:v>0.10285714285714286</c:v>
                </c:pt>
                <c:pt idx="351">
                  <c:v>0.10256410256410256</c:v>
                </c:pt>
                <c:pt idx="352">
                  <c:v>0.10227272727272728</c:v>
                </c:pt>
                <c:pt idx="353">
                  <c:v>0.10198300283286119</c:v>
                </c:pt>
                <c:pt idx="354">
                  <c:v>0.10169491525423729</c:v>
                </c:pt>
                <c:pt idx="355">
                  <c:v>0.10140845070422536</c:v>
                </c:pt>
                <c:pt idx="356">
                  <c:v>0.10136986301369863</c:v>
                </c:pt>
                <c:pt idx="357">
                  <c:v>0.10136986301369863</c:v>
                </c:pt>
                <c:pt idx="358">
                  <c:v>0.10136986301369863</c:v>
                </c:pt>
                <c:pt idx="359">
                  <c:v>0.10136986301369863</c:v>
                </c:pt>
                <c:pt idx="360">
                  <c:v>0.10136986301369863</c:v>
                </c:pt>
                <c:pt idx="361">
                  <c:v>0.10136986301369863</c:v>
                </c:pt>
                <c:pt idx="362">
                  <c:v>0.10136986301369863</c:v>
                </c:pt>
                <c:pt idx="363">
                  <c:v>0.10136986301369863</c:v>
                </c:pt>
                <c:pt idx="364">
                  <c:v>0.10136986301369863</c:v>
                </c:pt>
                <c:pt idx="365">
                  <c:v>0.10136986301369863</c:v>
                </c:pt>
                <c:pt idx="366">
                  <c:v>0.10109289617486339</c:v>
                </c:pt>
                <c:pt idx="367">
                  <c:v>0.1008174386920981</c:v>
                </c:pt>
                <c:pt idx="368">
                  <c:v>0.10054347826086957</c:v>
                </c:pt>
                <c:pt idx="369">
                  <c:v>0.1002710027100271</c:v>
                </c:pt>
                <c:pt idx="370">
                  <c:v>0.1</c:v>
                </c:pt>
                <c:pt idx="371">
                  <c:v>9.9730458221024262E-2</c:v>
                </c:pt>
                <c:pt idx="372">
                  <c:v>9.9462365591397844E-2</c:v>
                </c:pt>
                <c:pt idx="373">
                  <c:v>9.9195710455764072E-2</c:v>
                </c:pt>
                <c:pt idx="374">
                  <c:v>9.8930481283422467E-2</c:v>
                </c:pt>
                <c:pt idx="375">
                  <c:v>9.8666666666666666E-2</c:v>
                </c:pt>
                <c:pt idx="376">
                  <c:v>9.8404255319148939E-2</c:v>
                </c:pt>
                <c:pt idx="377">
                  <c:v>9.8143236074270557E-2</c:v>
                </c:pt>
                <c:pt idx="378">
                  <c:v>9.7883597883597878E-2</c:v>
                </c:pt>
                <c:pt idx="379">
                  <c:v>9.7625329815303433E-2</c:v>
                </c:pt>
                <c:pt idx="380">
                  <c:v>9.7368421052631576E-2</c:v>
                </c:pt>
                <c:pt idx="381">
                  <c:v>9.711286089238845E-2</c:v>
                </c:pt>
                <c:pt idx="382">
                  <c:v>9.6858638743455502E-2</c:v>
                </c:pt>
                <c:pt idx="383">
                  <c:v>9.6605744125326368E-2</c:v>
                </c:pt>
                <c:pt idx="384">
                  <c:v>9.6354166666666671E-2</c:v>
                </c:pt>
                <c:pt idx="385">
                  <c:v>9.6103896103896108E-2</c:v>
                </c:pt>
                <c:pt idx="386">
                  <c:v>9.585492227979274E-2</c:v>
                </c:pt>
                <c:pt idx="387">
                  <c:v>9.5607235142118857E-2</c:v>
                </c:pt>
                <c:pt idx="388">
                  <c:v>9.5360824742268036E-2</c:v>
                </c:pt>
                <c:pt idx="389">
                  <c:v>9.5115681233933158E-2</c:v>
                </c:pt>
                <c:pt idx="390">
                  <c:v>9.4871794871794868E-2</c:v>
                </c:pt>
                <c:pt idx="391">
                  <c:v>9.4629156010230184E-2</c:v>
                </c:pt>
                <c:pt idx="392">
                  <c:v>9.438775510204081E-2</c:v>
                </c:pt>
                <c:pt idx="393">
                  <c:v>9.4147582697201013E-2</c:v>
                </c:pt>
                <c:pt idx="394">
                  <c:v>9.3908629441624369E-2</c:v>
                </c:pt>
                <c:pt idx="395">
                  <c:v>9.3670886075949367E-2</c:v>
                </c:pt>
                <c:pt idx="396">
                  <c:v>9.3434343434343439E-2</c:v>
                </c:pt>
                <c:pt idx="397">
                  <c:v>9.3198992443324941E-2</c:v>
                </c:pt>
                <c:pt idx="398">
                  <c:v>9.2964824120603015E-2</c:v>
                </c:pt>
                <c:pt idx="399">
                  <c:v>9.2731829573934832E-2</c:v>
                </c:pt>
                <c:pt idx="400">
                  <c:v>9.2499999999999999E-2</c:v>
                </c:pt>
                <c:pt idx="401">
                  <c:v>9.2269326683291769E-2</c:v>
                </c:pt>
                <c:pt idx="402">
                  <c:v>9.2039800995024873E-2</c:v>
                </c:pt>
                <c:pt idx="403">
                  <c:v>9.1811414392059559E-2</c:v>
                </c:pt>
                <c:pt idx="404">
                  <c:v>9.1584158415841582E-2</c:v>
                </c:pt>
                <c:pt idx="405">
                  <c:v>9.1358024691358022E-2</c:v>
                </c:pt>
                <c:pt idx="406">
                  <c:v>9.1133004926108374E-2</c:v>
                </c:pt>
                <c:pt idx="407">
                  <c:v>9.0909090909090912E-2</c:v>
                </c:pt>
                <c:pt idx="408">
                  <c:v>9.0686274509803919E-2</c:v>
                </c:pt>
                <c:pt idx="409">
                  <c:v>9.0464547677261614E-2</c:v>
                </c:pt>
                <c:pt idx="410">
                  <c:v>9.0243902439024387E-2</c:v>
                </c:pt>
                <c:pt idx="411">
                  <c:v>9.002433090024331E-2</c:v>
                </c:pt>
                <c:pt idx="412">
                  <c:v>8.9805825242718448E-2</c:v>
                </c:pt>
                <c:pt idx="413">
                  <c:v>8.9622641509433956E-2</c:v>
                </c:pt>
                <c:pt idx="414">
                  <c:v>8.9622641509433956E-2</c:v>
                </c:pt>
                <c:pt idx="415">
                  <c:v>8.9622641509433956E-2</c:v>
                </c:pt>
                <c:pt idx="416">
                  <c:v>8.9622641509433956E-2</c:v>
                </c:pt>
                <c:pt idx="417">
                  <c:v>8.9622641509433956E-2</c:v>
                </c:pt>
                <c:pt idx="418">
                  <c:v>8.9622641509433956E-2</c:v>
                </c:pt>
                <c:pt idx="419">
                  <c:v>8.9622641509433956E-2</c:v>
                </c:pt>
                <c:pt idx="420">
                  <c:v>8.9622641509433956E-2</c:v>
                </c:pt>
                <c:pt idx="421">
                  <c:v>8.9622641509433956E-2</c:v>
                </c:pt>
                <c:pt idx="422">
                  <c:v>8.9622641509433956E-2</c:v>
                </c:pt>
                <c:pt idx="423">
                  <c:v>8.9622641509433956E-2</c:v>
                </c:pt>
                <c:pt idx="424">
                  <c:v>8.9622641509433956E-2</c:v>
                </c:pt>
                <c:pt idx="425">
                  <c:v>8.9411764705882357E-2</c:v>
                </c:pt>
                <c:pt idx="426">
                  <c:v>8.9201877934272297E-2</c:v>
                </c:pt>
                <c:pt idx="427">
                  <c:v>8.899297423887588E-2</c:v>
                </c:pt>
                <c:pt idx="428">
                  <c:v>8.8785046728971959E-2</c:v>
                </c:pt>
                <c:pt idx="429">
                  <c:v>8.8578088578088576E-2</c:v>
                </c:pt>
                <c:pt idx="430">
                  <c:v>8.8372093023255813E-2</c:v>
                </c:pt>
                <c:pt idx="431">
                  <c:v>8.8167053364269138E-2</c:v>
                </c:pt>
                <c:pt idx="432">
                  <c:v>8.7962962962962965E-2</c:v>
                </c:pt>
                <c:pt idx="433">
                  <c:v>8.7759815242494224E-2</c:v>
                </c:pt>
                <c:pt idx="434">
                  <c:v>8.755760368663594E-2</c:v>
                </c:pt>
                <c:pt idx="435">
                  <c:v>8.7356321839080459E-2</c:v>
                </c:pt>
                <c:pt idx="436">
                  <c:v>8.7155963302752298E-2</c:v>
                </c:pt>
                <c:pt idx="437">
                  <c:v>8.6956521739130432E-2</c:v>
                </c:pt>
                <c:pt idx="438">
                  <c:v>8.6757990867579904E-2</c:v>
                </c:pt>
                <c:pt idx="439">
                  <c:v>8.656036446469248E-2</c:v>
                </c:pt>
                <c:pt idx="440">
                  <c:v>8.6363636363636365E-2</c:v>
                </c:pt>
                <c:pt idx="441">
                  <c:v>8.6167800453514742E-2</c:v>
                </c:pt>
                <c:pt idx="442">
                  <c:v>8.5972850678733032E-2</c:v>
                </c:pt>
                <c:pt idx="443">
                  <c:v>8.5778781038374718E-2</c:v>
                </c:pt>
                <c:pt idx="444">
                  <c:v>8.5585585585585586E-2</c:v>
                </c:pt>
                <c:pt idx="445">
                  <c:v>8.5393258426966295E-2</c:v>
                </c:pt>
                <c:pt idx="446">
                  <c:v>8.520179372197309E-2</c:v>
                </c:pt>
                <c:pt idx="447">
                  <c:v>8.5011185682326629E-2</c:v>
                </c:pt>
                <c:pt idx="448">
                  <c:v>8.4821428571428575E-2</c:v>
                </c:pt>
                <c:pt idx="449">
                  <c:v>8.4632516703786187E-2</c:v>
                </c:pt>
                <c:pt idx="450">
                  <c:v>8.4598698481561818E-2</c:v>
                </c:pt>
                <c:pt idx="451">
                  <c:v>8.4598698481561818E-2</c:v>
                </c:pt>
                <c:pt idx="452">
                  <c:v>8.4598698481561818E-2</c:v>
                </c:pt>
                <c:pt idx="453">
                  <c:v>8.4598698481561818E-2</c:v>
                </c:pt>
                <c:pt idx="454">
                  <c:v>8.4598698481561818E-2</c:v>
                </c:pt>
                <c:pt idx="455">
                  <c:v>8.4598698481561818E-2</c:v>
                </c:pt>
                <c:pt idx="456">
                  <c:v>8.4598698481561818E-2</c:v>
                </c:pt>
                <c:pt idx="457">
                  <c:v>8.4598698481561818E-2</c:v>
                </c:pt>
                <c:pt idx="458">
                  <c:v>8.4598698481561818E-2</c:v>
                </c:pt>
                <c:pt idx="459">
                  <c:v>8.4598698481561818E-2</c:v>
                </c:pt>
                <c:pt idx="460">
                  <c:v>8.4598698481561818E-2</c:v>
                </c:pt>
                <c:pt idx="461">
                  <c:v>8.4598698481561818E-2</c:v>
                </c:pt>
                <c:pt idx="462">
                  <c:v>8.4415584415584416E-2</c:v>
                </c:pt>
                <c:pt idx="463">
                  <c:v>8.4233261339092869E-2</c:v>
                </c:pt>
                <c:pt idx="464">
                  <c:v>8.4051724137931036E-2</c:v>
                </c:pt>
                <c:pt idx="465">
                  <c:v>8.387096774193549E-2</c:v>
                </c:pt>
                <c:pt idx="466">
                  <c:v>8.3690987124463517E-2</c:v>
                </c:pt>
                <c:pt idx="467">
                  <c:v>8.3511777301927201E-2</c:v>
                </c:pt>
                <c:pt idx="468">
                  <c:v>8.3333333333333329E-2</c:v>
                </c:pt>
                <c:pt idx="469">
                  <c:v>8.3155650319829424E-2</c:v>
                </c:pt>
                <c:pt idx="470">
                  <c:v>8.2978723404255314E-2</c:v>
                </c:pt>
                <c:pt idx="471">
                  <c:v>8.2802547770700632E-2</c:v>
                </c:pt>
                <c:pt idx="472">
                  <c:v>8.2627118644067798E-2</c:v>
                </c:pt>
                <c:pt idx="473">
                  <c:v>8.2452431289640596E-2</c:v>
                </c:pt>
                <c:pt idx="474">
                  <c:v>8.2278481012658222E-2</c:v>
                </c:pt>
                <c:pt idx="475">
                  <c:v>8.2135523613963035E-2</c:v>
                </c:pt>
                <c:pt idx="476">
                  <c:v>8.2135523613963035E-2</c:v>
                </c:pt>
                <c:pt idx="477">
                  <c:v>8.2135523613963035E-2</c:v>
                </c:pt>
                <c:pt idx="478">
                  <c:v>8.2135523613963035E-2</c:v>
                </c:pt>
                <c:pt idx="479">
                  <c:v>8.2135523613963035E-2</c:v>
                </c:pt>
                <c:pt idx="480">
                  <c:v>8.2135523613963035E-2</c:v>
                </c:pt>
                <c:pt idx="481">
                  <c:v>8.2135523613963035E-2</c:v>
                </c:pt>
                <c:pt idx="482">
                  <c:v>8.2135523613963035E-2</c:v>
                </c:pt>
                <c:pt idx="483">
                  <c:v>8.2135523613963035E-2</c:v>
                </c:pt>
                <c:pt idx="484">
                  <c:v>8.2135523613963035E-2</c:v>
                </c:pt>
                <c:pt idx="485">
                  <c:v>8.2135523613963035E-2</c:v>
                </c:pt>
                <c:pt idx="486">
                  <c:v>8.2135523613963035E-2</c:v>
                </c:pt>
                <c:pt idx="487">
                  <c:v>8.2135523613963035E-2</c:v>
                </c:pt>
                <c:pt idx="488">
                  <c:v>8.1967213114754092E-2</c:v>
                </c:pt>
                <c:pt idx="489">
                  <c:v>8.1799591002044994E-2</c:v>
                </c:pt>
                <c:pt idx="490">
                  <c:v>8.1632653061224483E-2</c:v>
                </c:pt>
                <c:pt idx="491">
                  <c:v>8.1466395112016296E-2</c:v>
                </c:pt>
                <c:pt idx="492">
                  <c:v>8.1300813008130079E-2</c:v>
                </c:pt>
                <c:pt idx="493">
                  <c:v>8.1135902636916835E-2</c:v>
                </c:pt>
                <c:pt idx="494">
                  <c:v>8.0971659919028341E-2</c:v>
                </c:pt>
                <c:pt idx="495">
                  <c:v>8.0808080808080815E-2</c:v>
                </c:pt>
                <c:pt idx="496">
                  <c:v>8.0645161290322578E-2</c:v>
                </c:pt>
                <c:pt idx="497">
                  <c:v>8.0482897384305835E-2</c:v>
                </c:pt>
                <c:pt idx="498">
                  <c:v>8.0321285140562249E-2</c:v>
                </c:pt>
                <c:pt idx="499">
                  <c:v>8.0160320641282562E-2</c:v>
                </c:pt>
                <c:pt idx="500">
                  <c:v>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3E-4BB3-B891-25D6C2EDB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84000"/>
        <c:axId val="-14387264"/>
      </c:scatterChart>
      <c:valAx>
        <c:axId val="-1438400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79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Recall</a:t>
                </a:r>
              </a:p>
            </c:rich>
          </c:tx>
          <c:layout>
            <c:manualLayout>
              <c:xMode val="edge"/>
              <c:yMode val="edge"/>
              <c:x val="0.52757793764988015"/>
              <c:y val="0.875"/>
            </c:manualLayout>
          </c:layout>
          <c:overlay val="0"/>
          <c:spPr>
            <a:noFill/>
            <a:ln w="37976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47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4387264"/>
        <c:crosses val="autoZero"/>
        <c:crossBetween val="midCat"/>
        <c:majorUnit val="0.2"/>
      </c:valAx>
      <c:valAx>
        <c:axId val="-1438726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79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
Precision</a:t>
                </a:r>
              </a:p>
            </c:rich>
          </c:tx>
          <c:layout>
            <c:manualLayout>
              <c:xMode val="edge"/>
              <c:yMode val="edge"/>
              <c:x val="2.6378896882494004E-2"/>
              <c:y val="0.29391891891891891"/>
            </c:manualLayout>
          </c:layout>
          <c:overlay val="0"/>
          <c:spPr>
            <a:noFill/>
            <a:ln w="37976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47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4384000"/>
        <c:crosses val="autoZero"/>
        <c:crossBetween val="midCat"/>
        <c:majorUnit val="0.2"/>
      </c:valAx>
      <c:spPr>
        <a:noFill/>
        <a:ln w="37976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6347956505437"/>
          <c:y val="4.5623836126629423E-2"/>
          <c:w val="0.77531051145474406"/>
          <c:h val="0.740224473289751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'[Chart in Microsoft PowerPoint]Sheet1'!$O$76</c:f>
              <c:strCache>
                <c:ptCount val="1"/>
                <c:pt idx="0">
                  <c:v>Ave. Precision</c:v>
                </c:pt>
              </c:strCache>
            </c:strRef>
          </c:tx>
          <c:spPr>
            <a:ln w="28575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 w="28575">
                <a:solidFill>
                  <a:srgbClr val="000080"/>
                </a:solidFill>
                <a:prstDash val="solid"/>
              </a:ln>
            </c:spPr>
          </c:marker>
          <c:xVal>
            <c:numRef>
              <c:f>'[Chart in Microsoft PowerPoint]Sheet1'!$N$77:$N$87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'[Chart in Microsoft PowerPoint]Sheet1'!$O$77:$O$87</c:f>
              <c:numCache>
                <c:formatCode>General</c:formatCode>
                <c:ptCount val="11"/>
                <c:pt idx="0">
                  <c:v>0.73599999999999999</c:v>
                </c:pt>
                <c:pt idx="1">
                  <c:v>0.51070000000000004</c:v>
                </c:pt>
                <c:pt idx="2">
                  <c:v>0.40589999999999998</c:v>
                </c:pt>
                <c:pt idx="3">
                  <c:v>0.34239999999999998</c:v>
                </c:pt>
                <c:pt idx="4">
                  <c:v>0.29310000000000003</c:v>
                </c:pt>
                <c:pt idx="5">
                  <c:v>0.2457</c:v>
                </c:pt>
                <c:pt idx="6">
                  <c:v>0.18729999999999999</c:v>
                </c:pt>
                <c:pt idx="7">
                  <c:v>0.1391</c:v>
                </c:pt>
                <c:pt idx="8">
                  <c:v>8.8099999999999998E-2</c:v>
                </c:pt>
                <c:pt idx="9">
                  <c:v>5.45E-2</c:v>
                </c:pt>
                <c:pt idx="10">
                  <c:v>1.9699999999999999E-2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9F-45EF-BE7D-976B74C91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7931632"/>
        <c:axId val="-37935984"/>
      </c:scatterChart>
      <c:valAx>
        <c:axId val="-3793163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/>
                  <a:t>Recall</a:t>
                </a:r>
              </a:p>
            </c:rich>
          </c:tx>
          <c:layout>
            <c:manualLayout>
              <c:xMode val="edge"/>
              <c:yMode val="edge"/>
              <c:x val="0.45855493063367081"/>
              <c:y val="0.911731843575419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37935984"/>
        <c:crosses val="autoZero"/>
        <c:crossBetween val="midCat"/>
        <c:majorUnit val="0.2"/>
      </c:valAx>
      <c:valAx>
        <c:axId val="-37935984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/>
                  <a:t>Precision</a:t>
                </a:r>
              </a:p>
            </c:rich>
          </c:tx>
          <c:layout>
            <c:manualLayout>
              <c:xMode val="edge"/>
              <c:yMode val="edge"/>
              <c:x val="2.7322436968106258E-3"/>
              <c:y val="0.308194255047727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37931632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4E4C-9EBB-4FD5-9F8A-3D64A448E1F1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0C1D-2896-42F4-998E-3B5C0007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0C1D-2896-42F4-998E-3B5C0007F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0C1D-2896-42F4-998E-3B5C0007F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0C1D-2896-42F4-998E-3B5C0007F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2772" indent="-281835" defTabSz="9175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341" indent="-225468" defTabSz="9175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8277" indent="-225468" defTabSz="9175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9214" indent="-225468" defTabSz="9175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0150" indent="-225468" defTabSz="9175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1086" indent="-225468" defTabSz="9175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2023" indent="-225468" defTabSz="9175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32959" indent="-225468" defTabSz="9175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C2B4080-FE23-4379-A9A4-C2F608765EF4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9450"/>
            <a:ext cx="4624388" cy="34686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1" y="4376035"/>
            <a:ext cx="5029819" cy="40726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9" tIns="45090" rIns="90179" bIns="4509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5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41598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7309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0C1D-2896-42F4-998E-3B5C0007F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4478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CS@UVa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4780: Information Retrieval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B67A3-4D99-4DEA-9D99-E453A1B2F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66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7C17-00E4-4C2A-BCAF-F5B311E73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Retrieval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1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Three key elements for IR evaluation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dirty="0"/>
              <a:t>A document collection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dirty="0"/>
              <a:t>A test suite of information needs, expressible as queries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dirty="0"/>
              <a:t>A set of relevance judgments, e.g., binary assessment of either </a:t>
            </a:r>
            <a:r>
              <a:rPr lang="en-US" i="1" dirty="0"/>
              <a:t>relevant</a:t>
            </a:r>
            <a:r>
              <a:rPr lang="en-US" dirty="0"/>
              <a:t> or </a:t>
            </a:r>
            <a:r>
              <a:rPr lang="en-US" i="1" dirty="0"/>
              <a:t>non-relevant</a:t>
            </a:r>
            <a:r>
              <a:rPr lang="en-US" dirty="0"/>
              <a:t> for each query-document pair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Users’ information needs are translated into queries</a:t>
            </a:r>
          </a:p>
          <a:p>
            <a:r>
              <a:rPr lang="en-US" dirty="0"/>
              <a:t>Relevance is judged with respect to the information need, </a:t>
            </a:r>
            <a:r>
              <a:rPr lang="en-US" b="1" u="sng" dirty="0"/>
              <a:t>not</a:t>
            </a:r>
            <a:r>
              <a:rPr lang="en-US" dirty="0"/>
              <a:t> the query</a:t>
            </a:r>
          </a:p>
          <a:p>
            <a:pPr lvl="1"/>
            <a:r>
              <a:rPr lang="en-US" dirty="0"/>
              <a:t>E.g., Information need: “When should I renew my Virginia driver’s license?”</a:t>
            </a:r>
          </a:p>
          <a:p>
            <a:pPr marL="457200" lvl="1" indent="0">
              <a:buNone/>
            </a:pPr>
            <a:r>
              <a:rPr lang="en-US" dirty="0"/>
              <a:t>   Query: “Virginia driver’s license renewal”</a:t>
            </a:r>
          </a:p>
          <a:p>
            <a:pPr marL="457200" lvl="1" indent="0">
              <a:buNone/>
            </a:pPr>
            <a:r>
              <a:rPr lang="en-US" dirty="0"/>
              <a:t>   Judgment: whether a document contains the right answer, e.g., every 8 years; rather than if it literally contains those four words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 dirty="0" err="1"/>
              <a:t>REtrieval</a:t>
            </a:r>
            <a:r>
              <a:rPr lang="en-US" dirty="0"/>
              <a:t> Conference (TREC)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Large-scale evaluation of text retrieval methodologies</a:t>
            </a:r>
          </a:p>
          <a:p>
            <a:pPr lvl="1"/>
            <a:r>
              <a:rPr lang="en-US" dirty="0"/>
              <a:t>Since 1992, hosted by NIST</a:t>
            </a:r>
          </a:p>
          <a:p>
            <a:pPr lvl="1"/>
            <a:r>
              <a:rPr lang="en-US" dirty="0"/>
              <a:t>Standard benchmark for IR studies</a:t>
            </a:r>
          </a:p>
          <a:p>
            <a:pPr lvl="1"/>
            <a:r>
              <a:rPr lang="en-US" dirty="0"/>
              <a:t>A wide variety of evaluation collections</a:t>
            </a:r>
          </a:p>
          <a:p>
            <a:pPr lvl="2"/>
            <a:r>
              <a:rPr lang="en-US" dirty="0"/>
              <a:t>Web track</a:t>
            </a:r>
          </a:p>
          <a:p>
            <a:pPr lvl="2"/>
            <a:r>
              <a:rPr lang="en-US" dirty="0"/>
              <a:t>Question answering track</a:t>
            </a:r>
          </a:p>
          <a:p>
            <a:pPr lvl="2"/>
            <a:r>
              <a:rPr lang="en-US" dirty="0"/>
              <a:t>Cross-language track</a:t>
            </a:r>
          </a:p>
          <a:p>
            <a:pPr lvl="2"/>
            <a:r>
              <a:rPr lang="en-US" dirty="0"/>
              <a:t>Microblog track</a:t>
            </a:r>
          </a:p>
          <a:p>
            <a:pPr lvl="2"/>
            <a:r>
              <a:rPr lang="en-US" dirty="0"/>
              <a:t>And more…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benchmarks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pic>
        <p:nvPicPr>
          <p:cNvPr id="4" name="Picture 3" descr="testcor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0090"/>
            <a:ext cx="60960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0960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Table from Manning Stanford CS276, Lecture 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59907</a:t>
            </a:r>
          </a:p>
          <a:p>
            <a:r>
              <a:rPr lang="en-US" dirty="0"/>
              <a:t>Paper presentation schedule has been finalized</a:t>
            </a:r>
          </a:p>
          <a:p>
            <a:r>
              <a:rPr lang="en-US" dirty="0"/>
              <a:t>MP1 is due this Friday, 11:59pm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answer the questions</a:t>
            </a:r>
          </a:p>
          <a:p>
            <a:pPr lvl="1"/>
            <a:r>
              <a:rPr lang="en-US" dirty="0"/>
              <a:t>Is Google better than Bing?</a:t>
            </a:r>
          </a:p>
          <a:p>
            <a:pPr lvl="1"/>
            <a:r>
              <a:rPr lang="en-US" dirty="0"/>
              <a:t>Which ranking method is the most effective?</a:t>
            </a:r>
          </a:p>
          <a:p>
            <a:pPr lvl="1"/>
            <a:r>
              <a:rPr lang="en-US" dirty="0"/>
              <a:t>Shall we perform stemming or </a:t>
            </a:r>
            <a:r>
              <a:rPr lang="en-US" dirty="0" err="1"/>
              <a:t>stopword</a:t>
            </a:r>
            <a:r>
              <a:rPr lang="en-US" dirty="0"/>
              <a:t> removal?</a:t>
            </a:r>
          </a:p>
          <a:p>
            <a:r>
              <a:rPr lang="en-US" dirty="0"/>
              <a:t>We need a quantifiable metric, by which we can compare different IR systems</a:t>
            </a:r>
          </a:p>
          <a:p>
            <a:pPr lvl="1"/>
            <a:r>
              <a:rPr lang="en-US" dirty="0"/>
              <a:t>As unranked retrieval sets</a:t>
            </a:r>
          </a:p>
          <a:p>
            <a:pPr lvl="1"/>
            <a:r>
              <a:rPr lang="en-US" dirty="0"/>
              <a:t>As ranked retrieval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unranked retrieval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Boolean retrieval system</a:t>
            </a:r>
          </a:p>
          <a:p>
            <a:pPr lvl="1"/>
            <a:r>
              <a:rPr lang="en-US" dirty="0"/>
              <a:t>Precision: fraction of retrieved documents that are relevant, i.e., p(</a:t>
            </a:r>
            <a:r>
              <a:rPr lang="en-US" dirty="0" err="1"/>
              <a:t>relevant|retrieved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Recall: fraction of relevant documents that are retrieved, i.e., p(</a:t>
            </a:r>
            <a:r>
              <a:rPr lang="en-US" dirty="0" err="1"/>
              <a:t>retrieved|relevant</a:t>
            </a:r>
            <a:r>
              <a:rPr lang="en-US" dirty="0"/>
              <a:t>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91315"/>
              </p:ext>
            </p:extLst>
          </p:nvPr>
        </p:nvGraphicFramePr>
        <p:xfrm>
          <a:off x="1600200" y="4267200"/>
          <a:ext cx="54864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relevant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nonrelevant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retrieved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positive (TP)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positive (FP)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retrieved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negative (FN)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r>
                        <a:rPr lang="en-US" baseline="0" dirty="0"/>
                        <a:t> negative (TN)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514600" y="5410200"/>
            <a:ext cx="2374914" cy="615490"/>
            <a:chOff x="2514600" y="5410200"/>
            <a:chExt cx="2374914" cy="615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325368" y="5410200"/>
                  <a:ext cx="1564146" cy="615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𝑇𝑃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𝐹𝑁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368" y="5410200"/>
                  <a:ext cx="1564146" cy="61549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514600" y="554349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Recall: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62800" y="4191000"/>
            <a:ext cx="1572768" cy="914400"/>
            <a:chOff x="7162800" y="4191000"/>
            <a:chExt cx="1572768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62800" y="4489910"/>
                  <a:ext cx="1538498" cy="615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𝑇𝑃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𝑇𝑃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𝐹𝑃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4489910"/>
                  <a:ext cx="1538498" cy="61549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7269480" y="4191000"/>
              <a:ext cx="1466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Precision: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unranked retrieval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Precision and recall trade off against each other</a:t>
            </a:r>
          </a:p>
          <a:p>
            <a:pPr lvl="1"/>
            <a:r>
              <a:rPr lang="en-US" dirty="0"/>
              <a:t>Precision decreases as the number of retrieved documents increases (unless in perfect ranking), while recall keeps increasing</a:t>
            </a:r>
          </a:p>
          <a:p>
            <a:pPr lvl="1"/>
            <a:r>
              <a:rPr lang="en-US" dirty="0"/>
              <a:t>These two metrics emphasize different perspectives of an IR system</a:t>
            </a:r>
          </a:p>
          <a:p>
            <a:pPr lvl="2"/>
            <a:r>
              <a:rPr lang="en-US" dirty="0"/>
              <a:t>Precision: prefers systems retrieving fewer documents, but highly relevant</a:t>
            </a:r>
          </a:p>
          <a:p>
            <a:pPr lvl="2"/>
            <a:r>
              <a:rPr lang="en-US" dirty="0"/>
              <a:t>Recall: prefers systems retrieving more documents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unranked retrieval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Summarizing precision and recall to a single value</a:t>
                </a:r>
              </a:p>
              <a:p>
                <a:pPr lvl="1"/>
                <a:r>
                  <a:rPr lang="en-US" dirty="0"/>
                  <a:t>In order to compare different systems</a:t>
                </a:r>
              </a:p>
              <a:p>
                <a:pPr lvl="1"/>
                <a:r>
                  <a:rPr lang="en-US" dirty="0"/>
                  <a:t>F-measure: weighted harmonic mean of precision and recall,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balances the trade-off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dirty="0"/>
                  <a:t>Why harmonic mean?</a:t>
                </a:r>
              </a:p>
              <a:p>
                <a:pPr lvl="2"/>
                <a:r>
                  <a:rPr lang="en-US" dirty="0"/>
                  <a:t>System1: P:0.53, R:0.36</a:t>
                </a:r>
              </a:p>
              <a:p>
                <a:pPr lvl="2"/>
                <a:r>
                  <a:rPr lang="en-US" dirty="0"/>
                  <a:t>System2: P:0.01, R:0.99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630" t="-1652" r="-667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4114800"/>
                <a:ext cx="2229456" cy="83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14800"/>
                <a:ext cx="2229456" cy="834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181600" y="4118541"/>
            <a:ext cx="3934968" cy="1602632"/>
            <a:chOff x="5181600" y="4118541"/>
            <a:chExt cx="3934968" cy="1602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81600" y="4118541"/>
                  <a:ext cx="1707711" cy="834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den>
                            </m:f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118541"/>
                  <a:ext cx="1707711" cy="8344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6525768" y="5074842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Equal weight between precision and recall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6248400" y="4876800"/>
              <a:ext cx="277368" cy="5212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92852"/>
              </p:ext>
            </p:extLst>
          </p:nvPr>
        </p:nvGraphicFramePr>
        <p:xfrm>
          <a:off x="4796888" y="5105400"/>
          <a:ext cx="14515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7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ranked retrieval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Ranked results are the core feature of an IR system</a:t>
            </a:r>
          </a:p>
          <a:p>
            <a:pPr lvl="1"/>
            <a:r>
              <a:rPr lang="en-US" dirty="0"/>
              <a:t>Precision, recall and F-measure are set-based measures, which cannot assess the ranking quality</a:t>
            </a:r>
          </a:p>
          <a:p>
            <a:pPr lvl="1"/>
            <a:r>
              <a:rPr lang="en-US" dirty="0"/>
              <a:t>Solution: evaluate precision at every recall point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177565" y="5048476"/>
            <a:ext cx="3193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solidFill>
                  <a:srgbClr val="CC0000"/>
                </a:solidFill>
                <a:latin typeface="Gill Sans MT" pitchFamily="34" charset="0"/>
              </a:rPr>
              <a:t>Which system is better?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32690" y="4154269"/>
            <a:ext cx="4671559" cy="2475131"/>
            <a:chOff x="1732690" y="4154269"/>
            <a:chExt cx="4671559" cy="2475131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4149999" y="58674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hlink"/>
                  </a:solidFill>
                </a:rPr>
                <a:t>x</a:t>
              </a:r>
              <a:endParaRPr lang="en-US" altLang="en-US" sz="2400" b="0" dirty="0">
                <a:solidFill>
                  <a:schemeClr val="hlink"/>
                </a:solidFill>
              </a:endParaRPr>
            </a:p>
          </p:txBody>
        </p:sp>
        <p:cxnSp>
          <p:nvCxnSpPr>
            <p:cNvPr id="5" name="AutoShape 13"/>
            <p:cNvCxnSpPr>
              <a:cxnSpLocks noChangeShapeType="1"/>
            </p:cNvCxnSpPr>
            <p:nvPr/>
          </p:nvCxnSpPr>
          <p:spPr bwMode="auto">
            <a:xfrm>
              <a:off x="3051449" y="4343400"/>
              <a:ext cx="0" cy="2286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14"/>
            <p:cNvCxnSpPr>
              <a:cxnSpLocks noChangeShapeType="1"/>
            </p:cNvCxnSpPr>
            <p:nvPr/>
          </p:nvCxnSpPr>
          <p:spPr bwMode="auto">
            <a:xfrm>
              <a:off x="3051449" y="6629400"/>
              <a:ext cx="2743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432449" y="4800600"/>
              <a:ext cx="1981200" cy="1676400"/>
            </a:xfrm>
            <a:custGeom>
              <a:avLst/>
              <a:gdLst>
                <a:gd name="T0" fmla="*/ 0 w 1248"/>
                <a:gd name="T1" fmla="*/ 0 h 1056"/>
                <a:gd name="T2" fmla="*/ 2147483647 w 1248"/>
                <a:gd name="T3" fmla="*/ 2147483647 h 1056"/>
                <a:gd name="T4" fmla="*/ 2147483647 w 1248"/>
                <a:gd name="T5" fmla="*/ 2147483647 h 1056"/>
                <a:gd name="T6" fmla="*/ 2147483647 w 1248"/>
                <a:gd name="T7" fmla="*/ 2147483647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1056"/>
                <a:gd name="T14" fmla="*/ 1248 w 124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1056">
                  <a:moveTo>
                    <a:pt x="0" y="0"/>
                  </a:moveTo>
                  <a:cubicBezTo>
                    <a:pt x="24" y="100"/>
                    <a:pt x="48" y="200"/>
                    <a:pt x="144" y="336"/>
                  </a:cubicBezTo>
                  <a:cubicBezTo>
                    <a:pt x="240" y="472"/>
                    <a:pt x="392" y="696"/>
                    <a:pt x="576" y="816"/>
                  </a:cubicBezTo>
                  <a:cubicBezTo>
                    <a:pt x="760" y="936"/>
                    <a:pt x="1004" y="996"/>
                    <a:pt x="1248" y="105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 rot="20745835">
              <a:off x="3356249" y="4724400"/>
              <a:ext cx="1981200" cy="1676400"/>
            </a:xfrm>
            <a:custGeom>
              <a:avLst/>
              <a:gdLst>
                <a:gd name="T0" fmla="*/ 0 w 1248"/>
                <a:gd name="T1" fmla="*/ 0 h 1056"/>
                <a:gd name="T2" fmla="*/ 2147483647 w 1248"/>
                <a:gd name="T3" fmla="*/ 2147483647 h 1056"/>
                <a:gd name="T4" fmla="*/ 2147483647 w 1248"/>
                <a:gd name="T5" fmla="*/ 2147483647 h 1056"/>
                <a:gd name="T6" fmla="*/ 2147483647 w 1248"/>
                <a:gd name="T7" fmla="*/ 2147483647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1056"/>
                <a:gd name="T14" fmla="*/ 1248 w 124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1056">
                  <a:moveTo>
                    <a:pt x="0" y="0"/>
                  </a:moveTo>
                  <a:cubicBezTo>
                    <a:pt x="24" y="100"/>
                    <a:pt x="48" y="200"/>
                    <a:pt x="144" y="336"/>
                  </a:cubicBezTo>
                  <a:cubicBezTo>
                    <a:pt x="240" y="472"/>
                    <a:pt x="392" y="696"/>
                    <a:pt x="576" y="816"/>
                  </a:cubicBezTo>
                  <a:cubicBezTo>
                    <a:pt x="760" y="936"/>
                    <a:pt x="1004" y="996"/>
                    <a:pt x="1248" y="1056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732690" y="4191000"/>
              <a:ext cx="13187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precision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5546514" y="6167735"/>
              <a:ext cx="8577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recall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499249" y="60960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solidFill>
                    <a:schemeClr val="hlink"/>
                  </a:solidFill>
                </a:rPr>
                <a:t>x</a:t>
              </a:r>
              <a:endParaRPr lang="en-US" altLang="en-US" sz="2400" b="0">
                <a:solidFill>
                  <a:schemeClr val="hlink"/>
                </a:solidFill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356249" y="48768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hlink"/>
                  </a:solidFill>
                </a:rPr>
                <a:t>x</a:t>
              </a:r>
              <a:endParaRPr lang="en-US" altLang="en-US" sz="2400" b="0" dirty="0">
                <a:solidFill>
                  <a:schemeClr val="hlink"/>
                </a:solidFill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661049" y="53340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solidFill>
                    <a:schemeClr val="hlink"/>
                  </a:solidFill>
                </a:rPr>
                <a:t>x</a:t>
              </a:r>
              <a:endParaRPr lang="en-US" altLang="en-US" sz="2400" b="0">
                <a:solidFill>
                  <a:schemeClr val="hlink"/>
                </a:solidFill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032649" y="62484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solidFill>
                    <a:schemeClr val="hlink"/>
                  </a:solidFill>
                </a:rPr>
                <a:t>x</a:t>
              </a:r>
              <a:endParaRPr lang="en-US" altLang="en-US" sz="2400" b="0">
                <a:solidFill>
                  <a:schemeClr val="hlink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396628" y="4154269"/>
              <a:ext cx="1527062" cy="646331"/>
              <a:chOff x="4949938" y="4329499"/>
              <a:chExt cx="1527062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949938" y="4329499"/>
                <a:ext cx="1272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System1</a:t>
                </a:r>
              </a:p>
              <a:p>
                <a:r>
                  <a:rPr lang="en-US" dirty="0"/>
                  <a:t>System2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867400" y="4506534"/>
                <a:ext cx="609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867400" y="4789998"/>
                <a:ext cx="6096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641999" y="5481637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503558" y="592455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356249" y="52578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041040" y="59436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154761" y="57912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have learned so far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234201" y="2286000"/>
            <a:ext cx="1371600" cy="1219200"/>
            <a:chOff x="384" y="1824"/>
            <a:chExt cx="1440" cy="1200"/>
          </a:xfrm>
        </p:grpSpPr>
        <p:sp>
          <p:nvSpPr>
            <p:cNvPr id="17442" name="AutoShape 4"/>
            <p:cNvSpPr>
              <a:spLocks noChangeArrowheads="1"/>
            </p:cNvSpPr>
            <p:nvPr/>
          </p:nvSpPr>
          <p:spPr bwMode="auto">
            <a:xfrm>
              <a:off x="384" y="1824"/>
              <a:ext cx="1440" cy="1200"/>
            </a:xfrm>
            <a:prstGeom prst="can">
              <a:avLst>
                <a:gd name="adj" fmla="val 25000"/>
              </a:avLst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3" name="AutoShape 5"/>
            <p:cNvSpPr>
              <a:spLocks noChangeArrowheads="1"/>
            </p:cNvSpPr>
            <p:nvPr/>
          </p:nvSpPr>
          <p:spPr bwMode="auto">
            <a:xfrm>
              <a:off x="480" y="2208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4" name="AutoShape 6"/>
            <p:cNvSpPr>
              <a:spLocks noChangeArrowheads="1"/>
            </p:cNvSpPr>
            <p:nvPr/>
          </p:nvSpPr>
          <p:spPr bwMode="auto">
            <a:xfrm>
              <a:off x="576" y="2304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5" name="AutoShape 7"/>
            <p:cNvSpPr>
              <a:spLocks noChangeArrowheads="1"/>
            </p:cNvSpPr>
            <p:nvPr/>
          </p:nvSpPr>
          <p:spPr bwMode="auto">
            <a:xfrm>
              <a:off x="672" y="2400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6" name="AutoShape 8"/>
            <p:cNvSpPr>
              <a:spLocks noChangeArrowheads="1"/>
            </p:cNvSpPr>
            <p:nvPr/>
          </p:nvSpPr>
          <p:spPr bwMode="auto">
            <a:xfrm>
              <a:off x="768" y="2496"/>
              <a:ext cx="288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7" name="AutoShape 9"/>
            <p:cNvSpPr>
              <a:spLocks noChangeArrowheads="1"/>
            </p:cNvSpPr>
            <p:nvPr/>
          </p:nvSpPr>
          <p:spPr bwMode="auto">
            <a:xfrm>
              <a:off x="1104" y="2256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8" name="AutoShape 10"/>
            <p:cNvSpPr>
              <a:spLocks noChangeArrowheads="1"/>
            </p:cNvSpPr>
            <p:nvPr/>
          </p:nvSpPr>
          <p:spPr bwMode="auto">
            <a:xfrm>
              <a:off x="1200" y="2352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49" name="AutoShape 11"/>
            <p:cNvSpPr>
              <a:spLocks noChangeArrowheads="1"/>
            </p:cNvSpPr>
            <p:nvPr/>
          </p:nvSpPr>
          <p:spPr bwMode="auto">
            <a:xfrm>
              <a:off x="1296" y="2448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50" name="AutoShape 12"/>
            <p:cNvSpPr>
              <a:spLocks noChangeArrowheads="1"/>
            </p:cNvSpPr>
            <p:nvPr/>
          </p:nvSpPr>
          <p:spPr bwMode="auto">
            <a:xfrm>
              <a:off x="1392" y="2544"/>
              <a:ext cx="240" cy="384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14" name="AutoShape 15"/>
          <p:cNvSpPr>
            <a:spLocks noChangeArrowheads="1"/>
          </p:cNvSpPr>
          <p:nvPr/>
        </p:nvSpPr>
        <p:spPr bwMode="auto">
          <a:xfrm>
            <a:off x="7132637" y="5257800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5" name="AutoShape 16"/>
          <p:cNvSpPr>
            <a:spLocks noChangeArrowheads="1"/>
          </p:cNvSpPr>
          <p:nvPr/>
        </p:nvSpPr>
        <p:spPr bwMode="auto">
          <a:xfrm>
            <a:off x="7202487" y="5368925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6" name="AutoShape 17"/>
          <p:cNvSpPr>
            <a:spLocks noChangeArrowheads="1"/>
          </p:cNvSpPr>
          <p:nvPr/>
        </p:nvSpPr>
        <p:spPr bwMode="auto">
          <a:xfrm>
            <a:off x="7272337" y="5518150"/>
            <a:ext cx="347663" cy="5016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7706302" y="5379242"/>
            <a:ext cx="1190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+mn-lt"/>
              </a:rPr>
              <a:t>results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3505200" y="4343400"/>
            <a:ext cx="20321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Query Rep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381000" y="4572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Rep (Index) 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3" name="AutoShape 24"/>
          <p:cNvSpPr>
            <a:spLocks noChangeArrowheads="1"/>
          </p:cNvSpPr>
          <p:nvPr/>
        </p:nvSpPr>
        <p:spPr bwMode="auto">
          <a:xfrm rot="-5400000">
            <a:off x="2774157" y="5455443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4" name="AutoShape 25"/>
          <p:cNvSpPr>
            <a:spLocks noChangeArrowheads="1"/>
          </p:cNvSpPr>
          <p:nvPr/>
        </p:nvSpPr>
        <p:spPr bwMode="auto">
          <a:xfrm rot="-2655740">
            <a:off x="4850886" y="4722877"/>
            <a:ext cx="232966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2600" y="4984750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7" name="AutoShape 28"/>
          <p:cNvSpPr>
            <a:spLocks noChangeArrowheads="1"/>
          </p:cNvSpPr>
          <p:nvPr/>
        </p:nvSpPr>
        <p:spPr bwMode="auto">
          <a:xfrm rot="5400000">
            <a:off x="6143200" y="3692472"/>
            <a:ext cx="304800" cy="1943207"/>
          </a:xfrm>
          <a:prstGeom prst="downArrow">
            <a:avLst>
              <a:gd name="adj1" fmla="val 50000"/>
              <a:gd name="adj2" fmla="val 11258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8" name="AutoShape 29"/>
          <p:cNvSpPr>
            <a:spLocks noChangeArrowheads="1"/>
          </p:cNvSpPr>
          <p:nvPr/>
        </p:nvSpPr>
        <p:spPr bwMode="auto">
          <a:xfrm>
            <a:off x="1782842" y="1822450"/>
            <a:ext cx="228600" cy="463550"/>
          </a:xfrm>
          <a:prstGeom prst="down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29" name="AutoShape 30"/>
          <p:cNvSpPr>
            <a:spLocks noChangeArrowheads="1"/>
          </p:cNvSpPr>
          <p:nvPr/>
        </p:nvSpPr>
        <p:spPr bwMode="auto">
          <a:xfrm>
            <a:off x="3260725" y="5257800"/>
            <a:ext cx="914400" cy="985838"/>
          </a:xfrm>
          <a:prstGeom prst="can">
            <a:avLst>
              <a:gd name="adj" fmla="val 26953"/>
            </a:avLst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3260725" y="5562600"/>
            <a:ext cx="873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Index</a:t>
            </a:r>
          </a:p>
        </p:txBody>
      </p:sp>
      <p:sp>
        <p:nvSpPr>
          <p:cNvPr id="17431" name="AutoShape 32"/>
          <p:cNvSpPr>
            <a:spLocks noChangeArrowheads="1"/>
          </p:cNvSpPr>
          <p:nvPr/>
        </p:nvSpPr>
        <p:spPr bwMode="auto">
          <a:xfrm rot="-5400000">
            <a:off x="4450557" y="5455443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2" name="AutoShape 33"/>
          <p:cNvSpPr>
            <a:spLocks noChangeArrowheads="1"/>
          </p:cNvSpPr>
          <p:nvPr/>
        </p:nvSpPr>
        <p:spPr bwMode="auto">
          <a:xfrm rot="-5400000">
            <a:off x="6648453" y="5467346"/>
            <a:ext cx="304800" cy="495307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sp>
        <p:nvSpPr>
          <p:cNvPr id="44" name="AutoShape 29"/>
          <p:cNvSpPr>
            <a:spLocks noChangeArrowheads="1"/>
          </p:cNvSpPr>
          <p:nvPr/>
        </p:nvSpPr>
        <p:spPr bwMode="auto">
          <a:xfrm>
            <a:off x="1752600" y="3527332"/>
            <a:ext cx="228600" cy="358868"/>
          </a:xfrm>
          <a:prstGeom prst="downArrow">
            <a:avLst>
              <a:gd name="adj1" fmla="val 50000"/>
              <a:gd name="adj2" fmla="val 101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>
            <a:off x="1767721" y="4289332"/>
            <a:ext cx="228600" cy="358868"/>
          </a:xfrm>
          <a:prstGeom prst="downArrow">
            <a:avLst>
              <a:gd name="adj1" fmla="val 50000"/>
              <a:gd name="adj2" fmla="val 89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920655" y="4156381"/>
            <a:ext cx="20321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(Query)</a:t>
            </a:r>
          </a:p>
        </p:txBody>
      </p:sp>
      <p:sp>
        <p:nvSpPr>
          <p:cNvPr id="17438" name="Text Box 35"/>
          <p:cNvSpPr txBox="1">
            <a:spLocks noChangeArrowheads="1"/>
          </p:cNvSpPr>
          <p:nvPr/>
        </p:nvSpPr>
        <p:spPr bwMode="auto">
          <a:xfrm>
            <a:off x="7375533" y="3479800"/>
            <a:ext cx="1524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n-lt"/>
              </a:rPr>
              <a:t>Evaluation</a:t>
            </a:r>
            <a:endParaRPr lang="en-US" altLang="en-US" b="1" dirty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7520" y="3352800"/>
            <a:ext cx="3108182" cy="1778893"/>
            <a:chOff x="4127520" y="3352800"/>
            <a:chExt cx="3108182" cy="1778893"/>
          </a:xfrm>
        </p:grpSpPr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9" name="Rectangle 36"/>
            <p:cNvSpPr>
              <a:spLocks noChangeArrowheads="1"/>
            </p:cNvSpPr>
            <p:nvPr/>
          </p:nvSpPr>
          <p:spPr bwMode="auto">
            <a:xfrm>
              <a:off x="5105406" y="3352800"/>
              <a:ext cx="1524001" cy="609600"/>
            </a:xfrm>
            <a:prstGeom prst="rect">
              <a:avLst/>
            </a:prstGeom>
            <a:noFill/>
            <a:ln w="222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Feedback</a:t>
              </a: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4962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3400" y="1600200"/>
            <a:ext cx="4553527" cy="2362200"/>
            <a:chOff x="4343400" y="1600200"/>
            <a:chExt cx="4553527" cy="23622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3400" y="1600200"/>
              <a:ext cx="2923804" cy="2362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29927" y="2764674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  <a:latin typeface="AR CENA" panose="02000000000000000000" pitchFamily="2" charset="0"/>
                </a:rPr>
                <a:t>Research attention</a:t>
              </a:r>
            </a:p>
          </p:txBody>
        </p:sp>
      </p:grpSp>
      <p:pic>
        <p:nvPicPr>
          <p:cNvPr id="1026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77" y="1441656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51" y="3866359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clipartbest.com/cliparts/opT/5Mx/opT5Mx8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81" y="5660911"/>
            <a:ext cx="492921" cy="4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ector.me/files/images/3/1/310982/star_symbol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9" y="3108834"/>
            <a:ext cx="460614" cy="4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6" grpId="0" animBg="1"/>
      <p:bldP spid="174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60500" y="2438400"/>
          <a:ext cx="6223000" cy="426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Precision-Recall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sawtooth</a:t>
            </a:r>
            <a:r>
              <a:rPr lang="en-US" dirty="0"/>
              <a:t> shape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2207255"/>
                <a:ext cx="3352800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Interpolated precision: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𝑖𝑛𝑡𝑒𝑟𝑝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highest precision found for any recall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07255"/>
                <a:ext cx="3352800" cy="1221745"/>
              </a:xfrm>
              <a:prstGeom prst="rect">
                <a:avLst/>
              </a:prstGeom>
              <a:blipFill rotWithShape="0">
                <a:blip r:embed="rId3"/>
                <a:stretch>
                  <a:fillRect l="-1455" t="-2488" b="-12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657600" y="2818127"/>
            <a:ext cx="1066800" cy="973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ranked retrieval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the ranking performance with a single number</a:t>
            </a:r>
          </a:p>
          <a:p>
            <a:pPr lvl="1"/>
            <a:r>
              <a:rPr lang="en-US" dirty="0"/>
              <a:t>Binary relevance</a:t>
            </a:r>
          </a:p>
          <a:p>
            <a:pPr lvl="2"/>
            <a:r>
              <a:rPr lang="en-US" dirty="0"/>
              <a:t>Eleven-point interpolated average precision</a:t>
            </a:r>
          </a:p>
          <a:p>
            <a:pPr lvl="2"/>
            <a:r>
              <a:rPr lang="en-US" dirty="0" err="1"/>
              <a:t>Precision@K</a:t>
            </a:r>
            <a:r>
              <a:rPr lang="en-US" dirty="0"/>
              <a:t> (P@K)</a:t>
            </a:r>
          </a:p>
          <a:p>
            <a:pPr lvl="2"/>
            <a:r>
              <a:rPr lang="en-US" dirty="0"/>
              <a:t>Mean Average Precision (MAP)</a:t>
            </a:r>
          </a:p>
          <a:p>
            <a:pPr lvl="2"/>
            <a:r>
              <a:rPr lang="en-US" dirty="0"/>
              <a:t>Mean Reciprocal Rank (MRR)</a:t>
            </a:r>
          </a:p>
          <a:p>
            <a:pPr lvl="1"/>
            <a:r>
              <a:rPr lang="en-US" dirty="0"/>
              <a:t>Multiple grades of relevance</a:t>
            </a:r>
          </a:p>
          <a:p>
            <a:pPr lvl="2"/>
            <a:r>
              <a:rPr lang="en-US" dirty="0"/>
              <a:t>Normalized Discounted Cumulative Gain (NDCG)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35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828800" y="3048000"/>
          <a:ext cx="533400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Eleven-point interpolated average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11 recall levels [0,0.1,0.2,…,1.0], compute arithmetic mean of interpolated precision over all the queries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Precision@K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a ranking position threshold K</a:t>
            </a:r>
          </a:p>
          <a:p>
            <a:r>
              <a:rPr lang="en-US" dirty="0"/>
              <a:t>Ignores all documents ranked lower than K</a:t>
            </a:r>
          </a:p>
          <a:p>
            <a:r>
              <a:rPr lang="en-US" dirty="0"/>
              <a:t>Compute precision in these top K retrieved documents</a:t>
            </a:r>
          </a:p>
          <a:p>
            <a:pPr lvl="1"/>
            <a:r>
              <a:rPr lang="en-US" dirty="0"/>
              <a:t>E.g.,                  </a:t>
            </a:r>
          </a:p>
          <a:p>
            <a:pPr marL="914400" lvl="2" indent="0">
              <a:buNone/>
            </a:pPr>
            <a:r>
              <a:rPr lang="en-US" sz="2600" dirty="0"/>
              <a:t>P@3 of 2/3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600" dirty="0"/>
              <a:t>	P@4 of 2/4</a:t>
            </a:r>
          </a:p>
          <a:p>
            <a:pPr marL="0" indent="0">
              <a:buNone/>
            </a:pPr>
            <a:r>
              <a:rPr lang="en-US" sz="2600" dirty="0"/>
              <a:t>	P@5 of 3/5</a:t>
            </a:r>
            <a:endParaRPr lang="en-US" dirty="0"/>
          </a:p>
          <a:p>
            <a:r>
              <a:rPr lang="en-US" dirty="0"/>
              <a:t>In a similar fashion we have </a:t>
            </a:r>
            <a:r>
              <a:rPr lang="en-US" dirty="0" err="1"/>
              <a:t>Recall@K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43387"/>
            <a:ext cx="1828800" cy="3286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0616" y="335279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Relevant</a:t>
            </a:r>
          </a:p>
          <a:p>
            <a:r>
              <a:rPr lang="en-US" i="1" dirty="0" err="1"/>
              <a:t>Nonrelevant</a:t>
            </a:r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3505200"/>
            <a:ext cx="685800" cy="1707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29200" y="3828366"/>
            <a:ext cx="685800" cy="1707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Average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rank position of each </a:t>
            </a:r>
            <a:r>
              <a:rPr lang="en-US" u="sng" dirty="0"/>
              <a:t>relevant</a:t>
            </a:r>
            <a:r>
              <a:rPr lang="en-US" dirty="0"/>
              <a:t> doc</a:t>
            </a:r>
          </a:p>
          <a:p>
            <a:pPr lvl="1"/>
            <a:r>
              <a:rPr lang="en-US" dirty="0"/>
              <a:t>E.g.,K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… K</a:t>
            </a:r>
            <a:r>
              <a:rPr lang="en-US" baseline="-25000" dirty="0"/>
              <a:t>R</a:t>
            </a:r>
            <a:endParaRPr lang="en-US" dirty="0"/>
          </a:p>
          <a:p>
            <a:r>
              <a:rPr lang="en-US" dirty="0"/>
              <a:t>Compute P@K for each 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… K</a:t>
            </a:r>
            <a:r>
              <a:rPr lang="en-US" baseline="-25000" dirty="0"/>
              <a:t>R</a:t>
            </a:r>
            <a:endParaRPr lang="en-US" dirty="0"/>
          </a:p>
          <a:p>
            <a:r>
              <a:rPr lang="en-US" dirty="0"/>
              <a:t>Average precision = average of those P@K</a:t>
            </a:r>
          </a:p>
          <a:p>
            <a:pPr lvl="1"/>
            <a:r>
              <a:rPr lang="en-US" dirty="0"/>
              <a:t>E.g.,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</a:t>
            </a:r>
          </a:p>
          <a:p>
            <a:endParaRPr lang="en-US" dirty="0"/>
          </a:p>
          <a:p>
            <a:r>
              <a:rPr lang="en-US" dirty="0"/>
              <a:t>MAP is the mean of Average Precision across multiple queries/rankings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19586"/>
            <a:ext cx="1828800" cy="3286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1400" y="4091957"/>
                <a:ext cx="3215111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𝐴𝑣𝑔𝑃𝑟𝑒𝑐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/3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091957"/>
                <a:ext cx="3215111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AvgPrec</a:t>
            </a:r>
            <a:r>
              <a:rPr lang="en-US" dirty="0"/>
              <a:t> is about one query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pic>
        <p:nvPicPr>
          <p:cNvPr id="4" name="Picture 3" descr="C:\Users\croft\Desktop\chap8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8996"/>
            <a:ext cx="5118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9923" y="4521368"/>
            <a:ext cx="391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Figure from Manning Stanford CS276, Lecture 8</a:t>
            </a:r>
          </a:p>
        </p:txBody>
      </p:sp>
      <p:pic>
        <p:nvPicPr>
          <p:cNvPr id="6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33818"/>
            <a:ext cx="6962774" cy="9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6290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AvgPrec</a:t>
            </a:r>
            <a:r>
              <a:rPr lang="en-US" sz="2000" dirty="0"/>
              <a:t> of the two rankings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is about a system</a:t>
            </a:r>
          </a:p>
        </p:txBody>
      </p:sp>
      <p:pic>
        <p:nvPicPr>
          <p:cNvPr id="4" name="Picture 2" descr="C:\Users\croft\Desktop\chap8-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14043"/>
            <a:ext cx="446563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0219" y="1417638"/>
            <a:ext cx="391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Figure from Manning Stanford CS276, Lecture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1242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Query 1, </a:t>
            </a:r>
            <a:r>
              <a:rPr lang="en-US" sz="2400" dirty="0" err="1"/>
              <a:t>AvgPrec</a:t>
            </a:r>
            <a:r>
              <a:rPr lang="en-US" sz="2400" dirty="0"/>
              <a:t>=(1.0+0.67+0.5+0.44+0.5)/5=0.62</a:t>
            </a:r>
          </a:p>
          <a:p>
            <a:r>
              <a:rPr lang="en-US" sz="2400" dirty="0"/>
              <a:t>Query 2, </a:t>
            </a:r>
            <a:r>
              <a:rPr lang="en-US" sz="2400" dirty="0" err="1"/>
              <a:t>AvgPrec</a:t>
            </a:r>
            <a:r>
              <a:rPr lang="en-US" sz="2400" dirty="0"/>
              <a:t>=(0.5+0.4+0.43)/3=0.44</a:t>
            </a:r>
          </a:p>
          <a:p>
            <a:r>
              <a:rPr lang="en-US" sz="2400" dirty="0"/>
              <a:t>                 MAP = (0.62+0.44)/2=0.53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 relevant document never gets retrieved, we assume the precision corresponding to that relevant document to be zero </a:t>
            </a:r>
          </a:p>
          <a:p>
            <a:r>
              <a:rPr lang="en-US" dirty="0"/>
              <a:t>MAP is macro-averaging: each query counts equally</a:t>
            </a:r>
          </a:p>
          <a:p>
            <a:r>
              <a:rPr lang="en-US" dirty="0"/>
              <a:t>MAP assumes users are interested in finding many relevant documents for each query</a:t>
            </a:r>
          </a:p>
          <a:p>
            <a:r>
              <a:rPr lang="en-US" dirty="0"/>
              <a:t>MAP requires many relevance judgments in a text collection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Reciprocal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Measure the effectiveness of the ranked results</a:t>
                </a:r>
              </a:p>
              <a:p>
                <a:pPr lvl="1"/>
                <a:r>
                  <a:rPr lang="en-US" dirty="0"/>
                  <a:t>Suppose users are only looking for one relevant document</a:t>
                </a:r>
              </a:p>
              <a:p>
                <a:pPr lvl="2"/>
                <a:r>
                  <a:rPr lang="en-US" dirty="0"/>
                  <a:t>looking for a fact</a:t>
                </a:r>
              </a:p>
              <a:p>
                <a:pPr lvl="2"/>
                <a:r>
                  <a:rPr lang="en-US" dirty="0"/>
                  <a:t>known-item search</a:t>
                </a:r>
              </a:p>
              <a:p>
                <a:pPr lvl="2"/>
                <a:r>
                  <a:rPr lang="en-US" dirty="0"/>
                  <a:t>navigational queries</a:t>
                </a:r>
              </a:p>
              <a:p>
                <a:pPr lvl="2"/>
                <a:r>
                  <a:rPr lang="en-US" dirty="0"/>
                  <a:t>query auto completion</a:t>
                </a:r>
              </a:p>
              <a:p>
                <a:r>
                  <a:rPr lang="en-US" dirty="0"/>
                  <a:t>Search duration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Rank of the answer </a:t>
                </a:r>
              </a:p>
              <a:p>
                <a:pPr lvl="1"/>
                <a:r>
                  <a:rPr lang="en-US" dirty="0"/>
                  <a:t>Measures a user’s effort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Reciprocal 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rank position,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of the first relevant document</a:t>
                </a:r>
              </a:p>
              <a:p>
                <a:r>
                  <a:rPr lang="en-US" dirty="0"/>
                  <a:t>Reciprocal Rank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MRR is the mean RR across multiple queries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C5D0-209A-6D43-9197-4EA852A9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B75BD66-93B6-9743-8159-06AC15EF0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78"/>
            <a:ext cx="10940994" cy="683812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0A23-703A-F046-B726-B0EB3D27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9BD2-0BA6-0D49-861C-07C3C14A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A7D0F-83DB-DE4F-9C7F-45E5C89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59907</a:t>
            </a:r>
          </a:p>
          <a:p>
            <a:r>
              <a:rPr lang="en-US" dirty="0"/>
              <a:t>Instruction for the survey paper has been posted </a:t>
            </a:r>
          </a:p>
          <a:p>
            <a:r>
              <a:rPr lang="en-US" dirty="0"/>
              <a:t>MP1 is due this Friday, 11:59pm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evaluation of ranked retrieval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Ranked results are the core feature of an IR system</a:t>
            </a:r>
          </a:p>
          <a:p>
            <a:pPr lvl="1"/>
            <a:r>
              <a:rPr lang="en-US" dirty="0"/>
              <a:t>Precision, recall and F-measure are set-based measures, which cannot assess the ranking quality</a:t>
            </a:r>
          </a:p>
          <a:p>
            <a:pPr lvl="1"/>
            <a:r>
              <a:rPr lang="en-US" dirty="0"/>
              <a:t>Solution: evaluate precision at every recall point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177565" y="5048476"/>
            <a:ext cx="3193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solidFill>
                  <a:srgbClr val="CC0000"/>
                </a:solidFill>
                <a:latin typeface="Gill Sans MT" pitchFamily="34" charset="0"/>
              </a:rPr>
              <a:t>Which system is better?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32690" y="4154269"/>
            <a:ext cx="4671559" cy="2475131"/>
            <a:chOff x="1732690" y="4154269"/>
            <a:chExt cx="4671559" cy="2475131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4149999" y="58674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hlink"/>
                  </a:solidFill>
                </a:rPr>
                <a:t>x</a:t>
              </a:r>
              <a:endParaRPr lang="en-US" altLang="en-US" sz="2400" b="0" dirty="0">
                <a:solidFill>
                  <a:schemeClr val="hlink"/>
                </a:solidFill>
              </a:endParaRPr>
            </a:p>
          </p:txBody>
        </p:sp>
        <p:cxnSp>
          <p:nvCxnSpPr>
            <p:cNvPr id="5" name="AutoShape 13"/>
            <p:cNvCxnSpPr>
              <a:cxnSpLocks noChangeShapeType="1"/>
            </p:cNvCxnSpPr>
            <p:nvPr/>
          </p:nvCxnSpPr>
          <p:spPr bwMode="auto">
            <a:xfrm>
              <a:off x="3051449" y="4343400"/>
              <a:ext cx="0" cy="2286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14"/>
            <p:cNvCxnSpPr>
              <a:cxnSpLocks noChangeShapeType="1"/>
            </p:cNvCxnSpPr>
            <p:nvPr/>
          </p:nvCxnSpPr>
          <p:spPr bwMode="auto">
            <a:xfrm>
              <a:off x="3051449" y="6629400"/>
              <a:ext cx="2743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432449" y="4800600"/>
              <a:ext cx="1981200" cy="1676400"/>
            </a:xfrm>
            <a:custGeom>
              <a:avLst/>
              <a:gdLst>
                <a:gd name="T0" fmla="*/ 0 w 1248"/>
                <a:gd name="T1" fmla="*/ 0 h 1056"/>
                <a:gd name="T2" fmla="*/ 2147483647 w 1248"/>
                <a:gd name="T3" fmla="*/ 2147483647 h 1056"/>
                <a:gd name="T4" fmla="*/ 2147483647 w 1248"/>
                <a:gd name="T5" fmla="*/ 2147483647 h 1056"/>
                <a:gd name="T6" fmla="*/ 2147483647 w 1248"/>
                <a:gd name="T7" fmla="*/ 2147483647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1056"/>
                <a:gd name="T14" fmla="*/ 1248 w 124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1056">
                  <a:moveTo>
                    <a:pt x="0" y="0"/>
                  </a:moveTo>
                  <a:cubicBezTo>
                    <a:pt x="24" y="100"/>
                    <a:pt x="48" y="200"/>
                    <a:pt x="144" y="336"/>
                  </a:cubicBezTo>
                  <a:cubicBezTo>
                    <a:pt x="240" y="472"/>
                    <a:pt x="392" y="696"/>
                    <a:pt x="576" y="816"/>
                  </a:cubicBezTo>
                  <a:cubicBezTo>
                    <a:pt x="760" y="936"/>
                    <a:pt x="1004" y="996"/>
                    <a:pt x="1248" y="105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 rot="20745835">
              <a:off x="3356249" y="4724400"/>
              <a:ext cx="1981200" cy="1676400"/>
            </a:xfrm>
            <a:custGeom>
              <a:avLst/>
              <a:gdLst>
                <a:gd name="T0" fmla="*/ 0 w 1248"/>
                <a:gd name="T1" fmla="*/ 0 h 1056"/>
                <a:gd name="T2" fmla="*/ 2147483647 w 1248"/>
                <a:gd name="T3" fmla="*/ 2147483647 h 1056"/>
                <a:gd name="T4" fmla="*/ 2147483647 w 1248"/>
                <a:gd name="T5" fmla="*/ 2147483647 h 1056"/>
                <a:gd name="T6" fmla="*/ 2147483647 w 1248"/>
                <a:gd name="T7" fmla="*/ 2147483647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8"/>
                <a:gd name="T13" fmla="*/ 0 h 1056"/>
                <a:gd name="T14" fmla="*/ 1248 w 124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8" h="1056">
                  <a:moveTo>
                    <a:pt x="0" y="0"/>
                  </a:moveTo>
                  <a:cubicBezTo>
                    <a:pt x="24" y="100"/>
                    <a:pt x="48" y="200"/>
                    <a:pt x="144" y="336"/>
                  </a:cubicBezTo>
                  <a:cubicBezTo>
                    <a:pt x="240" y="472"/>
                    <a:pt x="392" y="696"/>
                    <a:pt x="576" y="816"/>
                  </a:cubicBezTo>
                  <a:cubicBezTo>
                    <a:pt x="760" y="936"/>
                    <a:pt x="1004" y="996"/>
                    <a:pt x="1248" y="1056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732690" y="4191000"/>
              <a:ext cx="13187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precision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5546514" y="6167735"/>
              <a:ext cx="8577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recall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499249" y="60960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solidFill>
                    <a:schemeClr val="hlink"/>
                  </a:solidFill>
                </a:rPr>
                <a:t>x</a:t>
              </a:r>
              <a:endParaRPr lang="en-US" altLang="en-US" sz="2400" b="0">
                <a:solidFill>
                  <a:schemeClr val="hlink"/>
                </a:solidFill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356249" y="48768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hlink"/>
                  </a:solidFill>
                </a:rPr>
                <a:t>x</a:t>
              </a:r>
              <a:endParaRPr lang="en-US" altLang="en-US" sz="2400" b="0" dirty="0">
                <a:solidFill>
                  <a:schemeClr val="hlink"/>
                </a:solidFill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661049" y="53340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solidFill>
                    <a:schemeClr val="hlink"/>
                  </a:solidFill>
                </a:rPr>
                <a:t>x</a:t>
              </a:r>
              <a:endParaRPr lang="en-US" altLang="en-US" sz="2400" b="0">
                <a:solidFill>
                  <a:schemeClr val="hlink"/>
                </a:solidFill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032649" y="62484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solidFill>
                    <a:schemeClr val="hlink"/>
                  </a:solidFill>
                </a:rPr>
                <a:t>x</a:t>
              </a:r>
              <a:endParaRPr lang="en-US" altLang="en-US" sz="2400" b="0">
                <a:solidFill>
                  <a:schemeClr val="hlink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396628" y="4154269"/>
              <a:ext cx="1527062" cy="646331"/>
              <a:chOff x="4949938" y="4329499"/>
              <a:chExt cx="1527062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949938" y="4329499"/>
                <a:ext cx="1272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System1</a:t>
                </a:r>
              </a:p>
              <a:p>
                <a:r>
                  <a:rPr lang="en-US" dirty="0"/>
                  <a:t>System2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867400" y="4506534"/>
                <a:ext cx="609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867400" y="4789998"/>
                <a:ext cx="6096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641999" y="5481637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503558" y="592455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356249" y="52578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041040" y="59436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154761" y="5791200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  <a:endParaRPr lang="en-US" altLang="en-US" sz="2400" b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2470"/>
            <a:ext cx="5500688" cy="54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binary relevance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124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96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4648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71600" y="1341120"/>
            <a:ext cx="7315200" cy="5440680"/>
            <a:chOff x="15240" y="1316735"/>
            <a:chExt cx="7315200" cy="54406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" y="1316735"/>
              <a:ext cx="5533377" cy="544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23284" y="2443361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Excellent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7277" y="3768375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Fair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63440" y="533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7277" y="3135868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Good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8822" y="4648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Fair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7277" y="60198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83211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Same P@6?!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Relevant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Nonrelevant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6348088" y="2647451"/>
            <a:ext cx="1438600" cy="3648574"/>
          </a:xfrm>
          <a:prstGeom prst="arc">
            <a:avLst>
              <a:gd name="adj1" fmla="val 16200000"/>
              <a:gd name="adj2" fmla="val 5345952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6043288" y="3352800"/>
            <a:ext cx="1348112" cy="1524000"/>
          </a:xfrm>
          <a:prstGeom prst="arc">
            <a:avLst>
              <a:gd name="adj1" fmla="val 16200000"/>
              <a:gd name="adj2" fmla="val 5345952"/>
            </a:avLst>
          </a:prstGeom>
          <a:ln w="190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200" y="34011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7030A0"/>
                </a:solidFill>
              </a:rPr>
              <a:t>Same MAP?!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6200" y="1143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P@6</a:t>
            </a:r>
          </a:p>
          <a:p>
            <a:r>
              <a:rPr lang="en-US" sz="2400" b="1" dirty="0"/>
              <a:t>MAP</a:t>
            </a:r>
          </a:p>
          <a:p>
            <a:r>
              <a:rPr lang="en-US" sz="2400" b="1" dirty="0"/>
              <a:t>MRR</a:t>
            </a:r>
          </a:p>
        </p:txBody>
      </p:sp>
    </p:spTree>
    <p:extLst>
      <p:ext uri="{BB962C8B-B14F-4D97-AF65-F5344CB8AC3E}">
        <p14:creationId xmlns:p14="http://schemas.microsoft.com/office/powerpoint/2010/main" val="33992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33" grpId="0" animBg="1"/>
      <p:bldP spid="35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binary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level of documents’ relevance quality with respect to a given query varies</a:t>
            </a:r>
          </a:p>
          <a:p>
            <a:pPr lvl="1"/>
            <a:r>
              <a:rPr lang="en-US" dirty="0"/>
              <a:t>Highly relevant documents are more useful than marginally relevant documents</a:t>
            </a:r>
          </a:p>
          <a:p>
            <a:pPr lvl="1"/>
            <a:r>
              <a:rPr lang="en-US" altLang="en-US" dirty="0"/>
              <a:t>The lower the ranked position of a relevant document is, the less useful it is for the user, since it is less likely to be examined</a:t>
            </a:r>
          </a:p>
          <a:p>
            <a:pPr lvl="1"/>
            <a:r>
              <a:rPr lang="en-US" altLang="en-US" b="1" i="1" dirty="0"/>
              <a:t>Discounted Cumulative Gain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Cumulative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graded relevance as a measure of  usefulness, or gain, from examining a document</a:t>
            </a:r>
          </a:p>
          <a:p>
            <a:r>
              <a:rPr lang="en-US" dirty="0"/>
              <a:t>Gain is accumulated starting at the top of the ranking and discounted at lower ranks</a:t>
            </a:r>
          </a:p>
          <a:p>
            <a:r>
              <a:rPr lang="en-US" dirty="0"/>
              <a:t>Typical discount is 1/log (rank)</a:t>
            </a:r>
          </a:p>
          <a:p>
            <a:pPr lvl="1"/>
            <a:r>
              <a:rPr lang="en-US" dirty="0"/>
              <a:t>With base 2, the discount at rank 4 is 1/2, and at rank 8 it is 1/3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Cumulative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DCG is the total gain accumulated at a particular rank position p: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/>
              <a:t>Alternative formulation</a:t>
            </a:r>
          </a:p>
          <a:p>
            <a:pPr marL="0" indent="0">
              <a:buNone/>
            </a:pPr>
            <a:endParaRPr lang="en-US" sz="5400" dirty="0"/>
          </a:p>
          <a:p>
            <a:pPr lvl="1"/>
            <a:r>
              <a:rPr lang="en-US" dirty="0"/>
              <a:t>Standard metric in some web search companies</a:t>
            </a:r>
          </a:p>
          <a:p>
            <a:pPr lvl="1"/>
            <a:r>
              <a:rPr lang="en-US" dirty="0"/>
              <a:t>Emphasize on retrieving highly relevant documents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2514600"/>
                <a:ext cx="441960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𝐷𝐶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𝑟𝑒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𝑟𝑒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514600"/>
                <a:ext cx="4419600" cy="11005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0" y="3928642"/>
                <a:ext cx="4419600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𝐷𝐶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𝑟𝑒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928642"/>
                <a:ext cx="4419600" cy="1100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791200" y="2286000"/>
            <a:ext cx="3352800" cy="457200"/>
            <a:chOff x="5867400" y="2209800"/>
            <a:chExt cx="3352800" cy="457200"/>
          </a:xfrm>
        </p:grpSpPr>
        <p:sp>
          <p:nvSpPr>
            <p:cNvPr id="6" name="TextBox 5"/>
            <p:cNvSpPr txBox="1"/>
            <p:nvPr/>
          </p:nvSpPr>
          <p:spPr>
            <a:xfrm>
              <a:off x="6248400" y="2209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Relevance label at position </a:t>
              </a:r>
              <a:r>
                <a:rPr lang="en-US" i="1" dirty="0" err="1"/>
                <a:t>i</a:t>
              </a:r>
              <a:endParaRPr lang="en-US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867400" y="2394466"/>
              <a:ext cx="381000" cy="2725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Normalized Discounted Cumulative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is useful for contrasting queries with varying numbers of relevant results</a:t>
            </a:r>
          </a:p>
          <a:p>
            <a:r>
              <a:rPr lang="en-US" dirty="0"/>
              <a:t>Normalize DCG at rank n by the DCG value at rank n of the ideal ranking</a:t>
            </a:r>
          </a:p>
          <a:p>
            <a:pPr lvl="1"/>
            <a:r>
              <a:rPr lang="en-US" dirty="0"/>
              <a:t>The ideal ranking is achieved via ranking documents with their relevance labels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NDCG -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905000"/>
          <a:ext cx="6934200" cy="2667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Ground Truth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Ranking Function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Ranking Function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Document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rel</a:t>
                      </a:r>
                      <a:r>
                        <a:rPr kumimoji="0" lang="en-US" altLang="en-US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</a:t>
                      </a:r>
                      <a:endParaRPr kumimoji="0" lang="en-US" alt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Document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rel</a:t>
                      </a:r>
                      <a:r>
                        <a:rPr kumimoji="0" lang="en-US" altLang="en-US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</a:t>
                      </a:r>
                      <a:endParaRPr kumimoji="0" lang="en-US" alt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Document Order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rel</a:t>
                      </a:r>
                      <a:r>
                        <a:rPr kumimoji="0" lang="en-US" altLang="en-US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</a:t>
                      </a:r>
                      <a:endParaRPr kumimoji="0" lang="en-US" alt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NDCG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=1.00</a:t>
                      </a:r>
                      <a:endParaRPr kumimoji="0" lang="en-US" alt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NDCG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RF1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=0.67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437085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57E6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18BA3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2F6E7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3337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NDCG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RF2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=0.97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38" name="TextBox 10"/>
          <p:cNvSpPr txBox="1">
            <a:spLocks noChangeArrowheads="1"/>
          </p:cNvSpPr>
          <p:nvPr/>
        </p:nvSpPr>
        <p:spPr bwMode="auto">
          <a:xfrm>
            <a:off x="2073445" y="1371600"/>
            <a:ext cx="4692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dirty="0"/>
              <a:t>5 documents: d</a:t>
            </a:r>
            <a:r>
              <a:rPr lang="en-US" altLang="en-US" baseline="-25000" dirty="0"/>
              <a:t>1</a:t>
            </a:r>
            <a:r>
              <a:rPr lang="en-US" altLang="en-US" dirty="0"/>
              <a:t>, d</a:t>
            </a:r>
            <a:r>
              <a:rPr lang="en-US" altLang="en-US" baseline="-25000" dirty="0"/>
              <a:t>2</a:t>
            </a:r>
            <a:r>
              <a:rPr lang="en-US" altLang="en-US" dirty="0"/>
              <a:t>, d</a:t>
            </a:r>
            <a:r>
              <a:rPr lang="en-US" altLang="en-US" baseline="-25000" dirty="0"/>
              <a:t>3</a:t>
            </a:r>
            <a:r>
              <a:rPr lang="en-US" altLang="en-US" dirty="0"/>
              <a:t>, d</a:t>
            </a:r>
            <a:r>
              <a:rPr lang="en-US" altLang="en-US" baseline="-25000" dirty="0"/>
              <a:t>4</a:t>
            </a:r>
            <a:r>
              <a:rPr lang="en-US" altLang="en-US" dirty="0"/>
              <a:t>, d</a:t>
            </a:r>
            <a:r>
              <a:rPr lang="en-US" altLang="en-US" baseline="-25000" dirty="0"/>
              <a:t>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97245" y="4724400"/>
            <a:ext cx="5486400" cy="1678152"/>
            <a:chOff x="1997245" y="4724400"/>
            <a:chExt cx="5486400" cy="167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073445" y="4724400"/>
                  <a:ext cx="5410200" cy="559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dirty="0"/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=21.35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3445" y="4724400"/>
                  <a:ext cx="5410200" cy="55938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97245" y="5283784"/>
                  <a:ext cx="5410200" cy="559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dirty="0"/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=14.38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245" y="5283784"/>
                  <a:ext cx="5410200" cy="5593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97245" y="5843168"/>
                  <a:ext cx="5410200" cy="559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dirty="0"/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=20.78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245" y="5843168"/>
                  <a:ext cx="5410200" cy="5593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228600" y="152398"/>
            <a:ext cx="522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How about P@4, P@5, MAP and MRR?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278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752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Relevant documents: {A, B, C, D}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2098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 ranking:</a:t>
            </a:r>
          </a:p>
          <a:p>
            <a:endParaRPr lang="en-US" sz="2400" dirty="0"/>
          </a:p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</a:t>
            </a:r>
          </a:p>
          <a:p>
            <a:pPr algn="ctr"/>
            <a:r>
              <a:rPr lang="en-US" sz="2400" dirty="0"/>
              <a:t>E</a:t>
            </a:r>
          </a:p>
          <a:p>
            <a:pPr algn="ctr"/>
            <a:r>
              <a:rPr lang="en-US" sz="2400" dirty="0"/>
              <a:t>G</a:t>
            </a:r>
          </a:p>
          <a:p>
            <a:pPr algn="ctr"/>
            <a:r>
              <a:rPr lang="en-US" sz="2400" dirty="0"/>
              <a:t>F</a:t>
            </a:r>
          </a:p>
          <a:p>
            <a:pPr algn="ctr"/>
            <a:r>
              <a:rPr lang="en-US" sz="2400" dirty="0"/>
              <a:t>C</a:t>
            </a:r>
          </a:p>
          <a:p>
            <a:pPr algn="ctr"/>
            <a:r>
              <a:rPr lang="en-US" sz="2400" dirty="0"/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3733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P@5, AP, RR, NDCG?</a:t>
            </a:r>
          </a:p>
        </p:txBody>
      </p:sp>
    </p:spTree>
    <p:extLst>
      <p:ext uri="{BB962C8B-B14F-4D97-AF65-F5344CB8AC3E}">
        <p14:creationId xmlns:p14="http://schemas.microsoft.com/office/powerpoint/2010/main" val="4276652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does query averaging hide?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59555" y="1389289"/>
            <a:ext cx="7070046" cy="5163911"/>
            <a:chOff x="1159555" y="1389289"/>
            <a:chExt cx="7070046" cy="5163911"/>
          </a:xfrm>
        </p:grpSpPr>
        <p:graphicFrame>
          <p:nvGraphicFramePr>
            <p:cNvPr id="3379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0315967"/>
                </p:ext>
              </p:extLst>
            </p:nvPr>
          </p:nvGraphicFramePr>
          <p:xfrm>
            <a:off x="1159555" y="1389289"/>
            <a:ext cx="7037388" cy="4973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Chart" r:id="rId4" imgW="7038992" imgH="4972175" progId="MSGraph.Chart.8">
                    <p:embed followColorScheme="full"/>
                  </p:oleObj>
                </mc:Choice>
                <mc:Fallback>
                  <p:oleObj name="Chart" r:id="rId4" imgW="7038992" imgH="497217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555" y="1389289"/>
                          <a:ext cx="7037388" cy="4973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7" name="Text Box 4"/>
            <p:cNvSpPr txBox="1">
              <a:spLocks noChangeArrowheads="1"/>
            </p:cNvSpPr>
            <p:nvPr/>
          </p:nvSpPr>
          <p:spPr bwMode="auto">
            <a:xfrm>
              <a:off x="1447801" y="6248400"/>
              <a:ext cx="6781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i="1" dirty="0">
                  <a:latin typeface="Gill Sans MT" pitchFamily="34" charset="0"/>
                </a:rPr>
                <a:t>Figure from Doug </a:t>
              </a:r>
              <a:r>
                <a:rPr lang="en-US" altLang="en-US" sz="1400" b="0" i="1" dirty="0" err="1">
                  <a:latin typeface="Gill Sans MT" pitchFamily="34" charset="0"/>
                </a:rPr>
                <a:t>Oard’s</a:t>
              </a:r>
              <a:r>
                <a:rPr lang="en-US" altLang="en-US" sz="1400" b="0" i="1" dirty="0">
                  <a:latin typeface="Gill Sans MT" pitchFamily="34" charset="0"/>
                </a:rPr>
                <a:t> presentation, originally from Ellen Voorhees’ presentation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12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search engine do you prefer: Bing or Google?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judging criteria?</a:t>
            </a:r>
          </a:p>
          <a:p>
            <a:pPr lvl="1"/>
            <a:r>
              <a:rPr lang="en-US" dirty="0"/>
              <a:t>How fast does it respond to your query?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many documents can it return?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76300" y="2743200"/>
            <a:ext cx="7391400" cy="1371600"/>
            <a:chOff x="876300" y="2743200"/>
            <a:chExt cx="7391400" cy="1371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2743200"/>
              <a:ext cx="739140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81400" y="3886200"/>
              <a:ext cx="9144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600" y="4800600"/>
            <a:ext cx="6315075" cy="1104900"/>
            <a:chOff x="990600" y="4800600"/>
            <a:chExt cx="6315075" cy="11049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800600"/>
              <a:ext cx="6315075" cy="1104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57400" y="5676900"/>
              <a:ext cx="12954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06750" y="61741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0">
              <a:latin typeface="+mn-lt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Statistical significance tests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How confident you are that an observed difference doesn’t simply result from the particular queries you chose?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9263" y="3124200"/>
            <a:ext cx="3665537" cy="3507100"/>
            <a:chOff x="449263" y="3124200"/>
            <a:chExt cx="3665537" cy="3507100"/>
          </a:xfrm>
        </p:grpSpPr>
        <p:sp>
          <p:nvSpPr>
            <p:cNvPr id="34818" name="Rectangle 2"/>
            <p:cNvSpPr>
              <a:spLocks noChangeArrowheads="1"/>
            </p:cNvSpPr>
            <p:nvPr/>
          </p:nvSpPr>
          <p:spPr bwMode="auto">
            <a:xfrm>
              <a:off x="768350" y="61741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000" b="0">
                <a:latin typeface="+mn-lt"/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1439863" y="3471108"/>
              <a:ext cx="1133388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u="sng">
                  <a:latin typeface="+mn-lt"/>
                </a:rPr>
                <a:t>System A</a:t>
              </a: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1744663" y="3928308"/>
              <a:ext cx="636394" cy="22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0.19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0.17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0.21</a:t>
              </a: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2963863" y="3472696"/>
              <a:ext cx="112377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u="sng" dirty="0">
                  <a:latin typeface="+mn-lt"/>
                </a:rPr>
                <a:t>System B</a:t>
              </a: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268663" y="3929896"/>
              <a:ext cx="636394" cy="22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0.39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0.37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0.40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0.41</a:t>
              </a: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1439863" y="3124200"/>
              <a:ext cx="184537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Experiment 1</a:t>
              </a:r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612900" y="6174100"/>
              <a:ext cx="2501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525463" y="3471108"/>
              <a:ext cx="825227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u="sng">
                  <a:latin typeface="+mn-lt"/>
                </a:rPr>
                <a:t>Query</a:t>
              </a: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830263" y="3928308"/>
              <a:ext cx="312587" cy="22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7</a:t>
              </a: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449263" y="6159812"/>
              <a:ext cx="1022525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Average</a:t>
              </a: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1744663" y="6159812"/>
              <a:ext cx="63639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0.20</a:t>
              </a: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3268663" y="6159812"/>
              <a:ext cx="63639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1263" y="3121943"/>
            <a:ext cx="3665537" cy="3431257"/>
            <a:chOff x="5021263" y="3126100"/>
            <a:chExt cx="3665537" cy="3431257"/>
          </a:xfrm>
        </p:grpSpPr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6011863" y="3471108"/>
              <a:ext cx="1133388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u="sng">
                  <a:latin typeface="+mn-lt"/>
                </a:rPr>
                <a:t>System A</a:t>
              </a: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6316663" y="3928308"/>
              <a:ext cx="636394" cy="22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0.39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0.26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0.38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0.12</a:t>
              </a: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7535863" y="3472696"/>
              <a:ext cx="112377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u="sng">
                  <a:latin typeface="+mn-lt"/>
                </a:rPr>
                <a:t>System B</a:t>
              </a:r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7840663" y="3929896"/>
              <a:ext cx="636394" cy="22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0.76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0.17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0.31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0.91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0.56</a:t>
              </a:r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6011863" y="3126100"/>
              <a:ext cx="184537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Experiment 2</a:t>
              </a: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>
              <a:off x="6184900" y="6174100"/>
              <a:ext cx="2501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5097463" y="3471108"/>
              <a:ext cx="825227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u="sng">
                  <a:latin typeface="+mn-lt"/>
                </a:rPr>
                <a:t>Query</a:t>
              </a:r>
            </a:p>
          </p:txBody>
        </p:sp>
        <p:sp>
          <p:nvSpPr>
            <p:cNvPr id="34840" name="Rectangle 24"/>
            <p:cNvSpPr>
              <a:spLocks noChangeArrowheads="1"/>
            </p:cNvSpPr>
            <p:nvPr/>
          </p:nvSpPr>
          <p:spPr bwMode="auto">
            <a:xfrm>
              <a:off x="5257800" y="3928308"/>
              <a:ext cx="442430" cy="224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 dirty="0">
                  <a:latin typeface="+mn-lt"/>
                </a:rPr>
                <a:t>17</a:t>
              </a:r>
            </a:p>
          </p:txBody>
        </p:sp>
        <p:sp>
          <p:nvSpPr>
            <p:cNvPr id="34841" name="Rectangle 25"/>
            <p:cNvSpPr>
              <a:spLocks noChangeArrowheads="1"/>
            </p:cNvSpPr>
            <p:nvPr/>
          </p:nvSpPr>
          <p:spPr bwMode="auto">
            <a:xfrm>
              <a:off x="5021263" y="6159812"/>
              <a:ext cx="1022525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Average</a:t>
              </a:r>
            </a:p>
          </p:txBody>
        </p:sp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6316663" y="6159812"/>
              <a:ext cx="63639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0.20</a:t>
              </a:r>
            </a:p>
          </p:txBody>
        </p:sp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7840663" y="6159812"/>
              <a:ext cx="63639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b="0">
                  <a:latin typeface="+mn-lt"/>
                </a:rPr>
                <a:t>0.40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9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 knowledge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100000"/>
              </a:spcBef>
            </a:pPr>
            <a:r>
              <a:rPr lang="en-US" altLang="en-US" i="1" dirty="0"/>
              <a:t>p</a:t>
            </a:r>
            <a:r>
              <a:rPr lang="en-US" altLang="en-US" dirty="0"/>
              <a:t>-value in statistic test is the probability of obtaining data as extreme as was observed, if the null hypothesis was true (e.g., if observation is totally random)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If </a:t>
            </a:r>
            <a:r>
              <a:rPr lang="en-US" altLang="en-US" i="1" dirty="0"/>
              <a:t>p</a:t>
            </a:r>
            <a:r>
              <a:rPr lang="en-US" altLang="en-US" dirty="0"/>
              <a:t>-value is smaller than the chosen significance level (</a:t>
            </a:r>
            <a:r>
              <a:rPr lang="en-US" altLang="en-US" dirty="0">
                <a:sym typeface="Symbol" pitchFamily="18" charset="2"/>
              </a:rPr>
              <a:t>), we reject the null hypothesis (e.g., observation is not random)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ym typeface="Symbol" pitchFamily="18" charset="2"/>
              </a:rPr>
              <a:t>We seek to reject the null hypothesis (we seek to show that the observation is a random result), and so small </a:t>
            </a:r>
            <a:r>
              <a:rPr lang="en-US" altLang="en-US" i="1" dirty="0">
                <a:sym typeface="Symbol" pitchFamily="18" charset="2"/>
              </a:rPr>
              <a:t>p</a:t>
            </a:r>
            <a:r>
              <a:rPr lang="en-US" altLang="en-US" dirty="0">
                <a:sym typeface="Symbol" pitchFamily="18" charset="2"/>
              </a:rPr>
              <a:t>-values are good</a:t>
            </a:r>
            <a:endParaRPr lang="en-US" altLang="en-US" i="1" dirty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6491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fld id="{0A8C716B-AC86-4BDC-AEBB-2C2A6A4235D3}" type="slidenum">
              <a:rPr lang="en-US" altLang="en-US" sz="1800" b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buSzTx/>
                <a:buFontTx/>
                <a:buNone/>
              </a:pPr>
              <a:t>41</a:t>
            </a:fld>
            <a:endParaRPr lang="en-US" altLang="en-US" sz="2400" b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usually used in IR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Sign test</a:t>
            </a:r>
          </a:p>
          <a:p>
            <a:pPr lvl="1"/>
            <a:r>
              <a:rPr lang="en-US" dirty="0"/>
              <a:t>Hypothesis: the difference median is zero between samples from two continuous distributions</a:t>
            </a:r>
          </a:p>
          <a:p>
            <a:r>
              <a:rPr lang="en-US" dirty="0"/>
              <a:t>Wilcoxon signed rank test</a:t>
            </a:r>
          </a:p>
          <a:p>
            <a:pPr lvl="1"/>
            <a:r>
              <a:rPr lang="en-US" dirty="0"/>
              <a:t>Hypothesis: data are paired and come from the same population</a:t>
            </a:r>
          </a:p>
          <a:p>
            <a:r>
              <a:rPr lang="en-US" dirty="0"/>
              <a:t>Paired </a:t>
            </a:r>
            <a:r>
              <a:rPr lang="en-US" i="1" dirty="0"/>
              <a:t>t</a:t>
            </a:r>
            <a:r>
              <a:rPr lang="en-US" dirty="0"/>
              <a:t>-test</a:t>
            </a:r>
          </a:p>
          <a:p>
            <a:pPr lvl="1"/>
            <a:r>
              <a:rPr lang="en-US" dirty="0"/>
              <a:t>Hypothesis: difference between two responses measured on the same statistical unit has a zero mean value</a:t>
            </a:r>
          </a:p>
          <a:p>
            <a:r>
              <a:rPr lang="en-US" dirty="0"/>
              <a:t>One-tail </a:t>
            </a:r>
            <a:r>
              <a:rPr lang="en-US" dirty="0" err="1"/>
              <a:t>v.s</a:t>
            </a:r>
            <a:r>
              <a:rPr lang="en-US" dirty="0"/>
              <a:t>. two-tail?</a:t>
            </a:r>
          </a:p>
          <a:p>
            <a:pPr lvl="1"/>
            <a:r>
              <a:rPr lang="en-US" dirty="0"/>
              <a:t>If you aren’t sure, use two-tail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b="0">
              <a:latin typeface="Gill Sans MT" pitchFamily="34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Statistical significance testing</a:t>
            </a:r>
          </a:p>
        </p:txBody>
      </p:sp>
      <p:grpSp>
        <p:nvGrpSpPr>
          <p:cNvPr id="35844" name="Group 43"/>
          <p:cNvGrpSpPr>
            <a:grpSpLocks/>
          </p:cNvGrpSpPr>
          <p:nvPr/>
        </p:nvGrpSpPr>
        <p:grpSpPr bwMode="auto">
          <a:xfrm>
            <a:off x="914400" y="1143000"/>
            <a:ext cx="7483476" cy="3659188"/>
            <a:chOff x="96" y="960"/>
            <a:chExt cx="4714" cy="2305"/>
          </a:xfrm>
        </p:grpSpPr>
        <p:sp>
          <p:nvSpPr>
            <p:cNvPr id="35864" name="Rectangle 17"/>
            <p:cNvSpPr>
              <a:spLocks noChangeArrowheads="1"/>
            </p:cNvSpPr>
            <p:nvPr/>
          </p:nvSpPr>
          <p:spPr bwMode="auto">
            <a:xfrm>
              <a:off x="720" y="1056"/>
              <a:ext cx="8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A</a:t>
              </a:r>
            </a:p>
          </p:txBody>
        </p:sp>
        <p:sp>
          <p:nvSpPr>
            <p:cNvPr id="35865" name="Rectangle 18"/>
            <p:cNvSpPr>
              <a:spLocks noChangeArrowheads="1"/>
            </p:cNvSpPr>
            <p:nvPr/>
          </p:nvSpPr>
          <p:spPr bwMode="auto">
            <a:xfrm>
              <a:off x="912" y="1344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0.38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0.12</a:t>
              </a:r>
            </a:p>
          </p:txBody>
        </p:sp>
        <p:sp>
          <p:nvSpPr>
            <p:cNvPr id="35866" name="Rectangle 19"/>
            <p:cNvSpPr>
              <a:spLocks noChangeArrowheads="1"/>
            </p:cNvSpPr>
            <p:nvPr/>
          </p:nvSpPr>
          <p:spPr bwMode="auto">
            <a:xfrm>
              <a:off x="1680" y="1057"/>
              <a:ext cx="82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B</a:t>
              </a:r>
            </a:p>
          </p:txBody>
        </p:sp>
        <p:sp>
          <p:nvSpPr>
            <p:cNvPr id="35867" name="Rectangle 20"/>
            <p:cNvSpPr>
              <a:spLocks noChangeArrowheads="1"/>
            </p:cNvSpPr>
            <p:nvPr/>
          </p:nvSpPr>
          <p:spPr bwMode="auto">
            <a:xfrm>
              <a:off x="1872" y="1345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0.76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0.91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0.56</a:t>
              </a:r>
            </a:p>
          </p:txBody>
        </p:sp>
        <p:sp>
          <p:nvSpPr>
            <p:cNvPr id="35868" name="Line 22"/>
            <p:cNvSpPr>
              <a:spLocks noChangeShapeType="1"/>
            </p:cNvSpPr>
            <p:nvPr/>
          </p:nvSpPr>
          <p:spPr bwMode="auto">
            <a:xfrm>
              <a:off x="829" y="2985"/>
              <a:ext cx="1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Rectangle 23"/>
            <p:cNvSpPr>
              <a:spLocks noChangeArrowheads="1"/>
            </p:cNvSpPr>
            <p:nvPr/>
          </p:nvSpPr>
          <p:spPr bwMode="auto">
            <a:xfrm>
              <a:off x="144" y="1056"/>
              <a:ext cx="60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Query</a:t>
              </a:r>
            </a:p>
          </p:txBody>
        </p:sp>
        <p:sp>
          <p:nvSpPr>
            <p:cNvPr id="35870" name="Rectangle 24"/>
            <p:cNvSpPr>
              <a:spLocks noChangeArrowheads="1"/>
            </p:cNvSpPr>
            <p:nvPr/>
          </p:nvSpPr>
          <p:spPr bwMode="auto">
            <a:xfrm>
              <a:off x="289" y="1339"/>
              <a:ext cx="311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17</a:t>
              </a:r>
            </a:p>
          </p:txBody>
        </p:sp>
        <p:sp>
          <p:nvSpPr>
            <p:cNvPr id="35871" name="Rectangle 25"/>
            <p:cNvSpPr>
              <a:spLocks noChangeArrowheads="1"/>
            </p:cNvSpPr>
            <p:nvPr/>
          </p:nvSpPr>
          <p:spPr bwMode="auto">
            <a:xfrm>
              <a:off x="96" y="2976"/>
              <a:ext cx="7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Average</a:t>
              </a:r>
            </a:p>
          </p:txBody>
        </p:sp>
        <p:sp>
          <p:nvSpPr>
            <p:cNvPr id="35872" name="Rectangle 26"/>
            <p:cNvSpPr>
              <a:spLocks noChangeArrowheads="1"/>
            </p:cNvSpPr>
            <p:nvPr/>
          </p:nvSpPr>
          <p:spPr bwMode="auto">
            <a:xfrm>
              <a:off x="91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0.20</a:t>
              </a:r>
            </a:p>
          </p:txBody>
        </p:sp>
        <p:sp>
          <p:nvSpPr>
            <p:cNvPr id="35873" name="Rectangle 27"/>
            <p:cNvSpPr>
              <a:spLocks noChangeArrowheads="1"/>
            </p:cNvSpPr>
            <p:nvPr/>
          </p:nvSpPr>
          <p:spPr bwMode="auto">
            <a:xfrm>
              <a:off x="187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0.40</a:t>
              </a:r>
            </a:p>
          </p:txBody>
        </p:sp>
        <p:sp>
          <p:nvSpPr>
            <p:cNvPr id="35874" name="Rectangle 30"/>
            <p:cNvSpPr>
              <a:spLocks noChangeArrowheads="1"/>
            </p:cNvSpPr>
            <p:nvPr/>
          </p:nvSpPr>
          <p:spPr bwMode="auto">
            <a:xfrm>
              <a:off x="2688" y="1056"/>
              <a:ext cx="79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Sign Test</a:t>
              </a:r>
            </a:p>
          </p:txBody>
        </p:sp>
        <p:sp>
          <p:nvSpPr>
            <p:cNvPr id="35875" name="Rectangle 31"/>
            <p:cNvSpPr>
              <a:spLocks noChangeArrowheads="1"/>
            </p:cNvSpPr>
            <p:nvPr/>
          </p:nvSpPr>
          <p:spPr bwMode="auto">
            <a:xfrm>
              <a:off x="2976" y="1344"/>
              <a:ext cx="212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</a:t>
              </a:r>
            </a:p>
          </p:txBody>
        </p:sp>
        <p:sp>
          <p:nvSpPr>
            <p:cNvPr id="35876" name="Rectangle 32"/>
            <p:cNvSpPr>
              <a:spLocks noChangeArrowheads="1"/>
            </p:cNvSpPr>
            <p:nvPr/>
          </p:nvSpPr>
          <p:spPr bwMode="auto">
            <a:xfrm>
              <a:off x="2702" y="2975"/>
              <a:ext cx="85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i="1" dirty="0">
                  <a:latin typeface="+mn-lt"/>
                </a:rPr>
                <a:t>p</a:t>
              </a:r>
              <a:r>
                <a:rPr lang="en-US" altLang="en-US" sz="2400" b="0" dirty="0">
                  <a:latin typeface="+mn-lt"/>
                </a:rPr>
                <a:t>=0.7054</a:t>
              </a:r>
            </a:p>
          </p:txBody>
        </p:sp>
        <p:sp>
          <p:nvSpPr>
            <p:cNvPr id="35877" name="Rectangle 36"/>
            <p:cNvSpPr>
              <a:spLocks noChangeArrowheads="1"/>
            </p:cNvSpPr>
            <p:nvPr/>
          </p:nvSpPr>
          <p:spPr bwMode="auto">
            <a:xfrm>
              <a:off x="3696" y="1050"/>
              <a:ext cx="111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paired t-test</a:t>
              </a:r>
            </a:p>
          </p:txBody>
        </p:sp>
        <p:sp>
          <p:nvSpPr>
            <p:cNvPr id="35879" name="Rectangle 38"/>
            <p:cNvSpPr>
              <a:spLocks noChangeArrowheads="1"/>
            </p:cNvSpPr>
            <p:nvPr/>
          </p:nvSpPr>
          <p:spPr bwMode="auto">
            <a:xfrm>
              <a:off x="3792" y="2976"/>
              <a:ext cx="85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i="1" dirty="0">
                  <a:latin typeface="+mn-lt"/>
                </a:rPr>
                <a:t>p</a:t>
              </a:r>
              <a:r>
                <a:rPr lang="en-US" altLang="en-US" sz="2400" b="0" dirty="0">
                  <a:latin typeface="+mn-lt"/>
                </a:rPr>
                <a:t>=0.2927</a:t>
              </a:r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3840" y="2976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>
              <a:off x="2784" y="297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>
              <a:off x="2592" y="96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3911" y="1321"/>
              <a:ext cx="554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+0.74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-0.32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-0.12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+0.82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+0.44</a:t>
              </a:r>
            </a:p>
          </p:txBody>
        </p:sp>
      </p:grpSp>
      <p:sp>
        <p:nvSpPr>
          <p:cNvPr id="170028" name="Oval 44"/>
          <p:cNvSpPr>
            <a:spLocks noChangeArrowheads="1"/>
          </p:cNvSpPr>
          <p:nvPr/>
        </p:nvSpPr>
        <p:spPr bwMode="auto">
          <a:xfrm>
            <a:off x="3962400" y="5943600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 b="0">
              <a:latin typeface="Gill Sans MT" pitchFamily="34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600200" y="4953000"/>
            <a:ext cx="5562600" cy="1676400"/>
            <a:chOff x="1248" y="2928"/>
            <a:chExt cx="3504" cy="1056"/>
          </a:xfrm>
        </p:grpSpPr>
        <p:sp>
          <p:nvSpPr>
            <p:cNvPr id="35857" name="Line 46"/>
            <p:cNvSpPr>
              <a:spLocks noChangeShapeType="1"/>
            </p:cNvSpPr>
            <p:nvPr/>
          </p:nvSpPr>
          <p:spPr bwMode="auto">
            <a:xfrm>
              <a:off x="1248" y="3696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8" name="Group 47"/>
            <p:cNvGrpSpPr>
              <a:grpSpLocks/>
            </p:cNvGrpSpPr>
            <p:nvPr/>
          </p:nvGrpSpPr>
          <p:grpSpPr bwMode="auto">
            <a:xfrm>
              <a:off x="1392" y="2928"/>
              <a:ext cx="2976" cy="640"/>
              <a:chOff x="1392" y="2880"/>
              <a:chExt cx="2976" cy="640"/>
            </a:xfrm>
          </p:grpSpPr>
          <p:sp>
            <p:nvSpPr>
              <p:cNvPr id="35862" name="Freeform 48"/>
              <p:cNvSpPr>
                <a:spLocks/>
              </p:cNvSpPr>
              <p:nvPr/>
            </p:nvSpPr>
            <p:spPr bwMode="auto">
              <a:xfrm>
                <a:off x="1392" y="2880"/>
                <a:ext cx="1488" cy="640"/>
              </a:xfrm>
              <a:custGeom>
                <a:avLst/>
                <a:gdLst>
                  <a:gd name="T0" fmla="*/ 0 w 1488"/>
                  <a:gd name="T1" fmla="*/ 3593 h 480"/>
                  <a:gd name="T2" fmla="*/ 432 w 1488"/>
                  <a:gd name="T3" fmla="*/ 3236 h 480"/>
                  <a:gd name="T4" fmla="*/ 960 w 1488"/>
                  <a:gd name="T5" fmla="*/ 1799 h 480"/>
                  <a:gd name="T6" fmla="*/ 1200 w 1488"/>
                  <a:gd name="T7" fmla="*/ 720 h 480"/>
                  <a:gd name="T8" fmla="*/ 1488 w 1488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480"/>
                  <a:gd name="T17" fmla="*/ 1488 w 1488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480">
                    <a:moveTo>
                      <a:pt x="0" y="480"/>
                    </a:moveTo>
                    <a:cubicBezTo>
                      <a:pt x="136" y="476"/>
                      <a:pt x="272" y="472"/>
                      <a:pt x="432" y="432"/>
                    </a:cubicBezTo>
                    <a:cubicBezTo>
                      <a:pt x="592" y="392"/>
                      <a:pt x="832" y="296"/>
                      <a:pt x="960" y="240"/>
                    </a:cubicBezTo>
                    <a:cubicBezTo>
                      <a:pt x="1088" y="184"/>
                      <a:pt x="1112" y="136"/>
                      <a:pt x="1200" y="96"/>
                    </a:cubicBezTo>
                    <a:cubicBezTo>
                      <a:pt x="1288" y="56"/>
                      <a:pt x="1440" y="16"/>
                      <a:pt x="148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Freeform 49"/>
              <p:cNvSpPr>
                <a:spLocks/>
              </p:cNvSpPr>
              <p:nvPr/>
            </p:nvSpPr>
            <p:spPr bwMode="auto">
              <a:xfrm flipH="1">
                <a:off x="2880" y="2880"/>
                <a:ext cx="1488" cy="640"/>
              </a:xfrm>
              <a:custGeom>
                <a:avLst/>
                <a:gdLst>
                  <a:gd name="T0" fmla="*/ 0 w 1488"/>
                  <a:gd name="T1" fmla="*/ 3593 h 480"/>
                  <a:gd name="T2" fmla="*/ 432 w 1488"/>
                  <a:gd name="T3" fmla="*/ 3236 h 480"/>
                  <a:gd name="T4" fmla="*/ 960 w 1488"/>
                  <a:gd name="T5" fmla="*/ 1799 h 480"/>
                  <a:gd name="T6" fmla="*/ 1200 w 1488"/>
                  <a:gd name="T7" fmla="*/ 720 h 480"/>
                  <a:gd name="T8" fmla="*/ 1488 w 1488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480"/>
                  <a:gd name="T17" fmla="*/ 1488 w 1488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480">
                    <a:moveTo>
                      <a:pt x="0" y="480"/>
                    </a:moveTo>
                    <a:cubicBezTo>
                      <a:pt x="136" y="476"/>
                      <a:pt x="272" y="472"/>
                      <a:pt x="432" y="432"/>
                    </a:cubicBezTo>
                    <a:cubicBezTo>
                      <a:pt x="592" y="392"/>
                      <a:pt x="832" y="296"/>
                      <a:pt x="960" y="240"/>
                    </a:cubicBezTo>
                    <a:cubicBezTo>
                      <a:pt x="1088" y="184"/>
                      <a:pt x="1112" y="136"/>
                      <a:pt x="1200" y="96"/>
                    </a:cubicBezTo>
                    <a:cubicBezTo>
                      <a:pt x="1288" y="56"/>
                      <a:pt x="1440" y="16"/>
                      <a:pt x="148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Text Box 50"/>
            <p:cNvSpPr txBox="1">
              <a:spLocks noChangeArrowheads="1"/>
            </p:cNvSpPr>
            <p:nvPr/>
          </p:nvSpPr>
          <p:spPr bwMode="auto">
            <a:xfrm>
              <a:off x="1372" y="367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b="0">
                <a:latin typeface="Gill Sans MT" pitchFamily="34" charset="0"/>
              </a:endParaRPr>
            </a:p>
          </p:txBody>
        </p:sp>
        <p:sp>
          <p:nvSpPr>
            <p:cNvPr id="35860" name="Text Box 51"/>
            <p:cNvSpPr txBox="1">
              <a:spLocks noChangeArrowheads="1"/>
            </p:cNvSpPr>
            <p:nvPr/>
          </p:nvSpPr>
          <p:spPr bwMode="auto">
            <a:xfrm>
              <a:off x="4108" y="369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 b="0">
                <a:latin typeface="Gill Sans MT" pitchFamily="34" charset="0"/>
              </a:endParaRPr>
            </a:p>
          </p:txBody>
        </p:sp>
        <p:sp>
          <p:nvSpPr>
            <p:cNvPr id="35861" name="Text Box 52"/>
            <p:cNvSpPr txBox="1">
              <a:spLocks noChangeArrowheads="1"/>
            </p:cNvSpPr>
            <p:nvPr/>
          </p:nvSpPr>
          <p:spPr bwMode="auto">
            <a:xfrm>
              <a:off x="2784" y="369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Gill Sans MT" pitchFamily="34" charset="0"/>
                </a:rPr>
                <a:t>0</a:t>
              </a: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743200" y="4689475"/>
            <a:ext cx="5576888" cy="1711325"/>
            <a:chOff x="1728" y="3050"/>
            <a:chExt cx="3513" cy="1078"/>
          </a:xfrm>
        </p:grpSpPr>
        <p:grpSp>
          <p:nvGrpSpPr>
            <p:cNvPr id="35851" name="Group 54"/>
            <p:cNvGrpSpPr>
              <a:grpSpLocks/>
            </p:cNvGrpSpPr>
            <p:nvPr/>
          </p:nvGrpSpPr>
          <p:grpSpPr bwMode="auto">
            <a:xfrm>
              <a:off x="1728" y="3552"/>
              <a:ext cx="1872" cy="576"/>
              <a:chOff x="1968" y="3264"/>
              <a:chExt cx="1872" cy="576"/>
            </a:xfrm>
          </p:grpSpPr>
          <p:sp>
            <p:nvSpPr>
              <p:cNvPr id="35855" name="Line 55"/>
              <p:cNvSpPr>
                <a:spLocks noChangeShapeType="1"/>
              </p:cNvSpPr>
              <p:nvPr/>
            </p:nvSpPr>
            <p:spPr bwMode="auto">
              <a:xfrm>
                <a:off x="1968" y="326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6" name="Line 56"/>
              <p:cNvSpPr>
                <a:spLocks noChangeShapeType="1"/>
              </p:cNvSpPr>
              <p:nvPr/>
            </p:nvSpPr>
            <p:spPr bwMode="auto">
              <a:xfrm>
                <a:off x="3840" y="326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52" name="Group 57"/>
            <p:cNvGrpSpPr>
              <a:grpSpLocks/>
            </p:cNvGrpSpPr>
            <p:nvPr/>
          </p:nvGrpSpPr>
          <p:grpSpPr bwMode="auto">
            <a:xfrm>
              <a:off x="2976" y="3050"/>
              <a:ext cx="2265" cy="502"/>
              <a:chOff x="3216" y="2762"/>
              <a:chExt cx="2265" cy="502"/>
            </a:xfrm>
          </p:grpSpPr>
          <p:sp>
            <p:nvSpPr>
              <p:cNvPr id="35853" name="Line 58"/>
              <p:cNvSpPr>
                <a:spLocks noChangeShapeType="1"/>
              </p:cNvSpPr>
              <p:nvPr/>
            </p:nvSpPr>
            <p:spPr bwMode="auto">
              <a:xfrm flipH="1">
                <a:off x="3216" y="2976"/>
                <a:ext cx="81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4" name="Text Box 59"/>
              <p:cNvSpPr txBox="1">
                <a:spLocks noChangeArrowheads="1"/>
              </p:cNvSpPr>
              <p:nvPr/>
            </p:nvSpPr>
            <p:spPr bwMode="auto">
              <a:xfrm>
                <a:off x="4022" y="2762"/>
                <a:ext cx="14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5000"/>
                  </a:spcBef>
                  <a:buSzPct val="155000"/>
                  <a:buChar char="•"/>
                  <a:defRPr sz="2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45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45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45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45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b="0">
                    <a:latin typeface="Gill Sans MT" pitchFamily="34" charset="0"/>
                  </a:rPr>
                  <a:t>95% of outcomes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600200" y="5832475"/>
            <a:ext cx="1143000" cy="349250"/>
            <a:chOff x="1600200" y="5832475"/>
            <a:chExt cx="1143000" cy="34925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374900" y="5953125"/>
              <a:ext cx="3683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209800" y="5845175"/>
              <a:ext cx="533400" cy="327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078038" y="5832475"/>
              <a:ext cx="533400" cy="327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564606" y="6057900"/>
              <a:ext cx="178594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905000" y="5943600"/>
              <a:ext cx="374650" cy="238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752600" y="5938837"/>
              <a:ext cx="374650" cy="238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600200" y="5953125"/>
              <a:ext cx="288926" cy="2190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15000" y="5845175"/>
            <a:ext cx="914400" cy="338137"/>
            <a:chOff x="5715000" y="5845175"/>
            <a:chExt cx="914400" cy="338137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6369050" y="5995987"/>
              <a:ext cx="260350" cy="1809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715000" y="5876130"/>
              <a:ext cx="228600" cy="163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172200" y="5969000"/>
              <a:ext cx="327025" cy="2143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715000" y="5845175"/>
              <a:ext cx="107951" cy="809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029325" y="5969000"/>
              <a:ext cx="265113" cy="200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867400" y="5938837"/>
              <a:ext cx="295275" cy="225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5724525" y="5926137"/>
              <a:ext cx="304800" cy="233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83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4166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8" grpId="0" animBg="1"/>
      <p:bldP spid="17002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about sign 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44</a:t>
            </a:fld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71488" y="2328862"/>
            <a:ext cx="5486401" cy="3659188"/>
            <a:chOff x="96" y="960"/>
            <a:chExt cx="3456" cy="230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20" y="1056"/>
              <a:ext cx="8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A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912" y="1344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0.38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0.12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680" y="1057"/>
              <a:ext cx="82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B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872" y="1345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0.76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0.91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0.56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829" y="2985"/>
              <a:ext cx="1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144" y="1056"/>
              <a:ext cx="60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Query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289" y="1339"/>
              <a:ext cx="311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17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96" y="2976"/>
              <a:ext cx="7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Average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91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0.20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87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0.40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688" y="1056"/>
              <a:ext cx="79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Sign Test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2976" y="1344"/>
              <a:ext cx="212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-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+</a:t>
              </a: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2702" y="2975"/>
              <a:ext cx="85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i="1" dirty="0">
                  <a:latin typeface="+mn-lt"/>
                </a:rPr>
                <a:t>p</a:t>
              </a:r>
              <a:r>
                <a:rPr lang="en-US" altLang="en-US" sz="2400" b="0" dirty="0">
                  <a:latin typeface="+mn-lt"/>
                </a:rPr>
                <a:t>=0.7054</a:t>
              </a: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2784" y="297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2592" y="96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86475" y="3024188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Assumptions:</a:t>
            </a:r>
          </a:p>
          <a:p>
            <a:r>
              <a:rPr lang="en-US" dirty="0"/>
              <a:t>1) Comparisons are </a:t>
            </a:r>
            <a:r>
              <a:rPr lang="en-US" dirty="0" err="1"/>
              <a:t>iid</a:t>
            </a:r>
            <a:r>
              <a:rPr lang="en-US" dirty="0"/>
              <a:t>;</a:t>
            </a:r>
          </a:p>
          <a:p>
            <a:r>
              <a:rPr lang="en-US" dirty="0"/>
              <a:t>2) Comparisons are ordinal.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81711" y="4267200"/>
                <a:ext cx="2786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0.5)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number of + sign.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 tends to be better or B tends to be better.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1" y="4267200"/>
                <a:ext cx="2786063" cy="1200329"/>
              </a:xfrm>
              <a:prstGeom prst="rect">
                <a:avLst/>
              </a:prstGeom>
              <a:blipFill>
                <a:blip r:embed="rId2"/>
                <a:stretch>
                  <a:fillRect l="-1969" t="-2538" r="-87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877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Details about Wilcoxon Signed 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45</a:t>
            </a:fld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71488" y="2328862"/>
            <a:ext cx="6010280" cy="3659188"/>
            <a:chOff x="96" y="960"/>
            <a:chExt cx="3786" cy="230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20" y="1056"/>
              <a:ext cx="8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A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912" y="1344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0.38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0.12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680" y="1057"/>
              <a:ext cx="82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B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872" y="1345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0.76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0.91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0.56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829" y="2985"/>
              <a:ext cx="1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144" y="1056"/>
              <a:ext cx="60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Query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289" y="1339"/>
              <a:ext cx="311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17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96" y="2976"/>
              <a:ext cx="7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Average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91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0.20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87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0.40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688" y="1056"/>
              <a:ext cx="119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Wilcoxon Test</a:t>
              </a: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2784" y="297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2592" y="96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67424" y="4081462"/>
                <a:ext cx="27860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medians of the two samples are identical.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424" y="4081462"/>
                <a:ext cx="2786063" cy="923330"/>
              </a:xfrm>
              <a:prstGeom prst="rect">
                <a:avLst/>
              </a:prstGeom>
              <a:blipFill>
                <a:blip r:embed="rId2"/>
                <a:stretch>
                  <a:fillRect l="-1751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043489" y="2938462"/>
            <a:ext cx="561052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45000"/>
              </a:spcBef>
              <a:buSzPct val="15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5000"/>
              </a:spcBef>
              <a:buChar char="–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5000"/>
              </a:spcBef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5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5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+ 6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- 4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- 2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- 1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- 3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+ 7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0" dirty="0">
                <a:latin typeface="+mn-lt"/>
              </a:rPr>
              <a:t>+ 5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1713" y="5033963"/>
            <a:ext cx="297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of positive ranks: 18</a:t>
            </a:r>
          </a:p>
          <a:p>
            <a:r>
              <a:rPr lang="en-US" dirty="0"/>
              <a:t>Sum of negative ranks: 10</a:t>
            </a:r>
          </a:p>
          <a:p>
            <a:r>
              <a:rPr lang="en-US" dirty="0"/>
              <a:t>Critical value at N=7 is 3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86475" y="3024188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Assumptions:</a:t>
            </a:r>
          </a:p>
          <a:p>
            <a:r>
              <a:rPr lang="en-US" dirty="0"/>
              <a:t>1) Comparisons are </a:t>
            </a:r>
            <a:r>
              <a:rPr lang="en-US" dirty="0" err="1"/>
              <a:t>iid</a:t>
            </a:r>
            <a:r>
              <a:rPr lang="en-US" dirty="0"/>
              <a:t>;</a:t>
            </a:r>
          </a:p>
          <a:p>
            <a:r>
              <a:rPr lang="en-US" dirty="0"/>
              <a:t>2) Comparisons are ordinal.</a:t>
            </a:r>
          </a:p>
        </p:txBody>
      </p:sp>
    </p:spTree>
    <p:extLst>
      <p:ext uri="{BB962C8B-B14F-4D97-AF65-F5344CB8AC3E}">
        <p14:creationId xmlns:p14="http://schemas.microsoft.com/office/powerpoint/2010/main" val="1973676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about paired t-test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46</a:t>
            </a:fld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71488" y="2328862"/>
            <a:ext cx="5826128" cy="3659188"/>
            <a:chOff x="96" y="960"/>
            <a:chExt cx="3670" cy="2305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20" y="1056"/>
              <a:ext cx="8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A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912" y="1344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0.38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0.12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680" y="1057"/>
              <a:ext cx="82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>
                  <a:latin typeface="+mn-lt"/>
                </a:rPr>
                <a:t>System B</a:t>
              </a: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1872" y="1345"/>
              <a:ext cx="457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0.76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0.17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0.31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0.02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0.91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0.56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829" y="2985"/>
              <a:ext cx="1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144" y="1056"/>
              <a:ext cx="60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Query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289" y="1339"/>
              <a:ext cx="311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11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13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15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16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17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96" y="2976"/>
              <a:ext cx="7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+mn-lt"/>
                </a:rPr>
                <a:t>Average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91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0.20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872" y="2976"/>
              <a:ext cx="4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+mn-lt"/>
                </a:rPr>
                <a:t>0.40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688" y="1056"/>
              <a:ext cx="107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u="sng" dirty="0">
                  <a:latin typeface="+mn-lt"/>
                </a:rPr>
                <a:t>Paired t-test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2802" y="1326"/>
              <a:ext cx="606" cy="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+0.74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-0.32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-0.09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-0.07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-0.12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+0.82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/>
                <a:t>+0.44</a:t>
              </a: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2702" y="2975"/>
              <a:ext cx="85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45000"/>
                </a:spcBef>
                <a:buSzPct val="155000"/>
                <a:buChar char="•"/>
                <a:defRPr sz="2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5000"/>
                </a:spcBef>
                <a:buChar char="–"/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5000"/>
                </a:spcBef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5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5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i="1" dirty="0">
                  <a:latin typeface="+mn-lt"/>
                </a:rPr>
                <a:t>p</a:t>
              </a:r>
              <a:r>
                <a:rPr lang="en-US" altLang="en-US" sz="2400" b="0" dirty="0">
                  <a:latin typeface="+mn-lt"/>
                </a:rPr>
                <a:t>=0.2927</a:t>
              </a: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2784" y="297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2592" y="96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86474" y="3024188"/>
            <a:ext cx="305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Assumptions: 1) equal sample size and variance; </a:t>
            </a:r>
            <a:r>
              <a:rPr lang="en-US" u="sng" dirty="0"/>
              <a:t>or</a:t>
            </a:r>
            <a:r>
              <a:rPr lang="en-US" dirty="0"/>
              <a:t> 2) equal sample size but different variances.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81711" y="4267200"/>
                <a:ext cx="27860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 no difference in mean of the two sets.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1" y="4267200"/>
                <a:ext cx="2786063" cy="923330"/>
              </a:xfrm>
              <a:prstGeom prst="rect">
                <a:avLst/>
              </a:prstGeom>
              <a:blipFill>
                <a:blip r:embed="rId2"/>
                <a:stretch>
                  <a:fillRect l="-1969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392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809556</a:t>
            </a:r>
          </a:p>
          <a:p>
            <a:r>
              <a:rPr lang="en-US" dirty="0"/>
              <a:t>Paper presentation session begins next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7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get the relevance labels?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annotation</a:t>
            </a:r>
          </a:p>
          <a:p>
            <a:pPr lvl="1"/>
            <a:r>
              <a:rPr lang="en-US" dirty="0"/>
              <a:t>Domain experts, who have better understanding of retrieval tasks</a:t>
            </a:r>
          </a:p>
          <a:p>
            <a:pPr lvl="2"/>
            <a:r>
              <a:rPr lang="en-US" dirty="0"/>
              <a:t>Scenario 1: annotator lists the information needs, formalizes into queries, and judges the returned documents</a:t>
            </a:r>
          </a:p>
          <a:p>
            <a:pPr lvl="2"/>
            <a:r>
              <a:rPr lang="en-US" dirty="0"/>
              <a:t>Scenario 2: given query and associated documents, annotator judges the relevance by inferring the underlying information need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92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Assessor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Is inconsistency of assessors a concern? </a:t>
            </a:r>
          </a:p>
          <a:p>
            <a:pPr lvl="1"/>
            <a:r>
              <a:rPr lang="en-US" dirty="0"/>
              <a:t>Human annotators are idiosyncratic and variable</a:t>
            </a:r>
          </a:p>
          <a:p>
            <a:pPr lvl="1"/>
            <a:r>
              <a:rPr lang="en-US" altLang="en-US" dirty="0"/>
              <a:t>Relevance judgments are subjective</a:t>
            </a:r>
          </a:p>
          <a:p>
            <a:r>
              <a:rPr lang="en-US" altLang="en-US" sz="3000" dirty="0"/>
              <a:t>Studies mostly concluded that the inconsistency didn’t affect </a:t>
            </a:r>
            <a:r>
              <a:rPr lang="en-US" altLang="en-US" sz="3000" u="sng" dirty="0"/>
              <a:t>relative</a:t>
            </a:r>
            <a:r>
              <a:rPr lang="en-US" altLang="en-US" sz="3000" dirty="0"/>
              <a:t> comparison of systems</a:t>
            </a:r>
          </a:p>
          <a:p>
            <a:pPr lvl="1"/>
            <a:r>
              <a:rPr lang="en-US" altLang="en-US" dirty="0"/>
              <a:t>Success of an IR system depends on how good it is at satisfying the needs of these idiosyncratic humans</a:t>
            </a:r>
          </a:p>
          <a:p>
            <a:pPr lvl="1"/>
            <a:r>
              <a:rPr lang="en-US" altLang="en-US" dirty="0" err="1"/>
              <a:t>Lesk</a:t>
            </a:r>
            <a:r>
              <a:rPr lang="en-US" altLang="en-US" dirty="0"/>
              <a:t> &amp; Salton (1968): assessors mostly disagree on documents at lower ranks, but measures are more affected by top-ranked documents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search engine do you prefer: Bing or Google?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judging criteria?</a:t>
            </a:r>
          </a:p>
          <a:p>
            <a:pPr lvl="1"/>
            <a:r>
              <a:rPr lang="en-US" dirty="0"/>
              <a:t>Can it correct my spelling errors?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dirty="0"/>
              <a:t>Can it suggest me good related queries?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89635" y="2667000"/>
            <a:ext cx="7334250" cy="1828800"/>
            <a:chOff x="889635" y="2667000"/>
            <a:chExt cx="7334250" cy="1828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635" y="2667000"/>
              <a:ext cx="7334250" cy="1771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057400" y="4210050"/>
              <a:ext cx="1752600" cy="285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0"/>
            <a:ext cx="289560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assessor consistency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en-US" i="1" dirty="0"/>
                  <a:t>kappa</a:t>
                </a:r>
                <a:r>
                  <a:rPr lang="en-US" altLang="en-US" dirty="0"/>
                  <a:t> statistic</a:t>
                </a:r>
              </a:p>
              <a:p>
                <a:pPr lvl="1"/>
                <a:r>
                  <a:rPr lang="en-US" altLang="en-US" dirty="0"/>
                  <a:t>A measure of agreement between judges</a:t>
                </a:r>
              </a:p>
              <a:p>
                <a:pPr lvl="1"/>
                <a:endParaRPr lang="en-US" altLang="en-US" sz="2000" dirty="0"/>
              </a:p>
              <a:p>
                <a:pPr lvl="1"/>
                <a:endParaRPr lang="en-US" alt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𝑃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𝐴</m:t>
                    </m:r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is the proportion of the times judges agreed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𝑃</m:t>
                    </m:r>
                    <m:r>
                      <a:rPr lang="en-US" altLang="en-US" i="1" dirty="0" smtClean="0">
                        <a:latin typeface="Cambria Math"/>
                      </a:rPr>
                      <m:t>(</m:t>
                    </m:r>
                    <m:r>
                      <a:rPr lang="en-US" altLang="en-US" i="1" dirty="0" smtClean="0">
                        <a:latin typeface="Cambria Math"/>
                      </a:rPr>
                      <m:t>𝐸</m:t>
                    </m:r>
                    <m:r>
                      <a:rPr lang="en-US" alt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is the proportion of times they would be expected to agree by chance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𝜅</m:t>
                    </m:r>
                    <m:r>
                      <a:rPr lang="en-US" alt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dirty="0"/>
                  <a:t> if two judges always agree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𝜅</m:t>
                    </m:r>
                    <m:r>
                      <a:rPr lang="en-US" alt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dirty="0"/>
                  <a:t> if two judges agree by chance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𝜅</m:t>
                    </m:r>
                    <m:r>
                      <a:rPr lang="en-US" altLang="en-US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altLang="en-US" dirty="0"/>
                  <a:t> if two judges always disagree</a:t>
                </a:r>
              </a:p>
              <a:p>
                <a:pPr lvl="1"/>
                <a:endParaRPr lang="en-US" altLang="en-US" dirty="0"/>
              </a:p>
              <a:p>
                <a:pPr lvl="2"/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25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8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2706802"/>
                <a:ext cx="2506264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06802"/>
                <a:ext cx="2506264" cy="874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88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i="1" dirty="0"/>
              <a:t>kappa</a:t>
            </a:r>
            <a:r>
              <a:rPr lang="en-US" dirty="0"/>
              <a:t> statistic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35868"/>
              </p:ext>
            </p:extLst>
          </p:nvPr>
        </p:nvGraphicFramePr>
        <p:xfrm>
          <a:off x="2286000" y="1965960"/>
          <a:ext cx="4572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7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1524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judge 2 relevance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438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judge 1 relevance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3657600"/>
                <a:ext cx="2806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300+70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=0.925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57600"/>
                <a:ext cx="2806281" cy="6127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4134" y="4245654"/>
                <a:ext cx="7085466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80+90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400+400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0+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400+400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0.2125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0.7878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=0.665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34" y="4245654"/>
                <a:ext cx="7085466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035968"/>
                <a:ext cx="4489499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0.925−0.665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1−0.665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=0.776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35968"/>
                <a:ext cx="4489499" cy="6790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annotation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annotation is expensive and time consuming</a:t>
            </a:r>
          </a:p>
          <a:p>
            <a:pPr lvl="1"/>
            <a:r>
              <a:rPr lang="en-US" dirty="0"/>
              <a:t>Cannot afford exhaustive annotation of large corpus</a:t>
            </a:r>
          </a:p>
          <a:p>
            <a:pPr lvl="1"/>
            <a:r>
              <a:rPr lang="en-US" dirty="0"/>
              <a:t>Solution: pooling</a:t>
            </a:r>
          </a:p>
          <a:p>
            <a:pPr lvl="2"/>
            <a:r>
              <a:rPr lang="en-US" dirty="0"/>
              <a:t>Relevance is assessed over a subset of the collection that is formed from the top </a:t>
            </a:r>
            <a:r>
              <a:rPr lang="en-US" i="1" dirty="0"/>
              <a:t>k</a:t>
            </a:r>
            <a:r>
              <a:rPr lang="en-US" dirty="0"/>
              <a:t> documents returned by a number of different IR systems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pooling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Judgments cannot possibly be exhaustive?</a:t>
            </a:r>
          </a:p>
          <a:p>
            <a:pPr lvl="1"/>
            <a:r>
              <a:rPr lang="en-US" dirty="0"/>
              <a:t>Relative rankings among the systems remain the same</a:t>
            </a:r>
          </a:p>
          <a:p>
            <a:r>
              <a:rPr lang="en-US" dirty="0"/>
              <a:t>What about documents beyond top </a:t>
            </a:r>
            <a:r>
              <a:rPr lang="en-US" i="1" dirty="0"/>
              <a:t>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Relative rankings among the systems remain the same</a:t>
            </a:r>
          </a:p>
          <a:p>
            <a:r>
              <a:rPr lang="en-US" dirty="0"/>
              <a:t>A lot of research work can be done here</a:t>
            </a:r>
          </a:p>
          <a:p>
            <a:pPr lvl="1"/>
            <a:r>
              <a:rPr lang="en-US" dirty="0"/>
              <a:t>Effective pool construction</a:t>
            </a:r>
          </a:p>
          <a:p>
            <a:pPr lvl="1"/>
            <a:r>
              <a:rPr lang="en-US" dirty="0"/>
              <a:t>Depth </a:t>
            </a:r>
            <a:r>
              <a:rPr lang="en-US" dirty="0" err="1"/>
              <a:t>v.s</a:t>
            </a:r>
            <a:r>
              <a:rPr lang="en-US" dirty="0"/>
              <a:t>., diversity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 retrieval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any IR system</a:t>
            </a:r>
          </a:p>
          <a:p>
            <a:pPr lvl="1"/>
            <a:r>
              <a:rPr lang="en-US" dirty="0"/>
              <a:t>Satisfying users’ </a:t>
            </a:r>
            <a:r>
              <a:rPr lang="en-US" u="sng" dirty="0"/>
              <a:t>information need</a:t>
            </a:r>
          </a:p>
          <a:p>
            <a:r>
              <a:rPr lang="en-US" dirty="0"/>
              <a:t>Core </a:t>
            </a:r>
            <a:r>
              <a:rPr lang="en-US" u="sng" dirty="0"/>
              <a:t>quality</a:t>
            </a:r>
            <a:r>
              <a:rPr lang="en-US" dirty="0"/>
              <a:t> measure criterion</a:t>
            </a:r>
          </a:p>
          <a:p>
            <a:pPr lvl="1"/>
            <a:r>
              <a:rPr lang="en-US" i="1" dirty="0"/>
              <a:t>“how well a system meets the information needs of its users.” – wiki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3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considered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of the system to present all relevant documents</a:t>
            </a:r>
          </a:p>
          <a:p>
            <a:pPr lvl="1"/>
            <a:r>
              <a:rPr lang="en-US" dirty="0"/>
              <a:t>Recall-driven measures</a:t>
            </a:r>
          </a:p>
          <a:p>
            <a:r>
              <a:rPr lang="en-US" dirty="0"/>
              <a:t>The ability of the system to withhold non-relevant documents</a:t>
            </a:r>
          </a:p>
          <a:p>
            <a:pPr lvl="1"/>
            <a:r>
              <a:rPr lang="en-US" dirty="0"/>
              <a:t>Precision-driven measures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9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Challenge the assumptions in classical IR evaluations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Assumption 1</a:t>
            </a:r>
          </a:p>
          <a:p>
            <a:pPr lvl="1"/>
            <a:r>
              <a:rPr lang="en-US" altLang="en-US" dirty="0"/>
              <a:t>Satisfaction = Result Relevance</a:t>
            </a:r>
          </a:p>
          <a:p>
            <a:r>
              <a:rPr lang="en-US" altLang="en-US" dirty="0"/>
              <a:t>Assumption 2</a:t>
            </a:r>
          </a:p>
          <a:p>
            <a:pPr lvl="1"/>
            <a:r>
              <a:rPr lang="en-US" altLang="en-US" dirty="0"/>
              <a:t>Relevance = independent topical relevance</a:t>
            </a:r>
          </a:p>
          <a:p>
            <a:pPr lvl="2"/>
            <a:r>
              <a:rPr lang="en-US" altLang="en-US" dirty="0"/>
              <a:t>Documents are independently judged, and then ranked (that is how we get the ideal ranking)</a:t>
            </a:r>
          </a:p>
          <a:p>
            <a:r>
              <a:rPr lang="en-US" altLang="en-US" dirty="0"/>
              <a:t>Assumption 3</a:t>
            </a:r>
          </a:p>
          <a:p>
            <a:pPr lvl="1"/>
            <a:r>
              <a:rPr lang="en-US" altLang="en-US" dirty="0"/>
              <a:t>Sequential browsing from top to bottom</a:t>
            </a:r>
          </a:p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not considered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physical form of the output </a:t>
            </a:r>
          </a:p>
          <a:p>
            <a:pPr lvl="1"/>
            <a:r>
              <a:rPr lang="en-US" dirty="0"/>
              <a:t>User interface</a:t>
            </a:r>
          </a:p>
          <a:p>
            <a:r>
              <a:rPr lang="en-US" dirty="0"/>
              <a:t>The effort, intellectual or physical, </a:t>
            </a:r>
            <a:r>
              <a:rPr lang="en-US"/>
              <a:t>demanded on </a:t>
            </a:r>
            <a:r>
              <a:rPr lang="en-US" dirty="0"/>
              <a:t>the user</a:t>
            </a:r>
          </a:p>
          <a:p>
            <a:pPr lvl="1"/>
            <a:r>
              <a:rPr lang="en-US" dirty="0"/>
              <a:t>User effort when using the system</a:t>
            </a:r>
          </a:p>
          <a:p>
            <a:r>
              <a:rPr lang="en-US" dirty="0"/>
              <a:t>Bias IR research towards optimizing relevance-centric metrics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93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criterion for IR evaluation</a:t>
            </a:r>
          </a:p>
          <a:p>
            <a:r>
              <a:rPr lang="en-US" dirty="0"/>
              <a:t>Basic components in IR evaluation</a:t>
            </a:r>
          </a:p>
          <a:p>
            <a:r>
              <a:rPr lang="en-US" dirty="0"/>
              <a:t>Classical IR metrics</a:t>
            </a:r>
          </a:p>
          <a:p>
            <a:r>
              <a:rPr lang="en-US" dirty="0"/>
              <a:t>Statistical test </a:t>
            </a:r>
          </a:p>
          <a:p>
            <a:r>
              <a:rPr lang="en-US" dirty="0"/>
              <a:t>Annotator agreement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7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8: Evaluation in information retrieval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Aforementioned evaluation criteria are all good, but not essential</a:t>
            </a:r>
          </a:p>
          <a:p>
            <a:pPr lvl="1"/>
            <a:r>
              <a:rPr lang="en-US" dirty="0"/>
              <a:t>Goal of any IR system</a:t>
            </a:r>
          </a:p>
          <a:p>
            <a:pPr lvl="2"/>
            <a:r>
              <a:rPr lang="en-US" dirty="0"/>
              <a:t>Satisfying users’ </a:t>
            </a:r>
            <a:r>
              <a:rPr lang="en-US" u="sng" dirty="0"/>
              <a:t>information need</a:t>
            </a:r>
          </a:p>
          <a:p>
            <a:pPr lvl="1"/>
            <a:r>
              <a:rPr lang="en-US" dirty="0"/>
              <a:t>Core </a:t>
            </a:r>
            <a:r>
              <a:rPr lang="en-US" u="sng" dirty="0"/>
              <a:t>quality</a:t>
            </a:r>
            <a:r>
              <a:rPr lang="en-US" dirty="0"/>
              <a:t> measure</a:t>
            </a:r>
          </a:p>
          <a:p>
            <a:pPr lvl="2"/>
            <a:r>
              <a:rPr lang="en-US" i="1" dirty="0"/>
              <a:t>“how well a system meets the information needs of its users.” – wiki</a:t>
            </a:r>
          </a:p>
          <a:p>
            <a:pPr lvl="2"/>
            <a:r>
              <a:rPr lang="en-US" dirty="0"/>
              <a:t>Unfortunately vague and hard to execute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the IR quality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Information need</a:t>
            </a:r>
          </a:p>
          <a:p>
            <a:pPr lvl="1"/>
            <a:r>
              <a:rPr lang="en-US" i="1" dirty="0"/>
              <a:t>“an individual or group's desire to locate and obtain information to satisfy a conscious or unconscious need” – wiki</a:t>
            </a:r>
          </a:p>
          <a:p>
            <a:pPr lvl="1"/>
            <a:r>
              <a:rPr lang="en-US" dirty="0"/>
              <a:t>Reflected by user </a:t>
            </a:r>
            <a:r>
              <a:rPr lang="en-US" u="sng" dirty="0"/>
              <a:t>query</a:t>
            </a:r>
          </a:p>
          <a:p>
            <a:pPr lvl="1"/>
            <a:r>
              <a:rPr lang="en-US" dirty="0"/>
              <a:t>Categorization of information need</a:t>
            </a:r>
          </a:p>
          <a:p>
            <a:pPr lvl="2"/>
            <a:r>
              <a:rPr lang="en-US" dirty="0"/>
              <a:t>Navigational</a:t>
            </a:r>
          </a:p>
          <a:p>
            <a:pPr lvl="2"/>
            <a:r>
              <a:rPr lang="en-US" dirty="0"/>
              <a:t>Informational</a:t>
            </a:r>
          </a:p>
          <a:p>
            <a:pPr lvl="2"/>
            <a:r>
              <a:rPr lang="en-US" dirty="0"/>
              <a:t>Transactional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the IR quality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Satisfaction</a:t>
            </a:r>
          </a:p>
          <a:p>
            <a:pPr lvl="1"/>
            <a:r>
              <a:rPr lang="en-US" i="1" dirty="0"/>
              <a:t>“the opinion of the user about a specific computer application, which they use” – wiki</a:t>
            </a:r>
          </a:p>
          <a:p>
            <a:pPr lvl="1"/>
            <a:r>
              <a:rPr lang="en-US" dirty="0"/>
              <a:t>Reflected by</a:t>
            </a:r>
          </a:p>
          <a:p>
            <a:pPr lvl="2"/>
            <a:r>
              <a:rPr lang="en-US" dirty="0"/>
              <a:t>Increased result clicks</a:t>
            </a:r>
          </a:p>
          <a:p>
            <a:pPr lvl="2"/>
            <a:r>
              <a:rPr lang="en-US" dirty="0"/>
              <a:t>Repeated/increased visits</a:t>
            </a:r>
          </a:p>
          <a:p>
            <a:pPr lvl="2"/>
            <a:r>
              <a:rPr lang="en-US" u="sng" dirty="0"/>
              <a:t>Result relevance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Cranfield</a:t>
            </a:r>
            <a:r>
              <a:rPr lang="en-US" dirty="0"/>
              <a:t> experiments</a:t>
            </a:r>
          </a:p>
          <a:p>
            <a:pPr lvl="1"/>
            <a:r>
              <a:rPr lang="en-US" dirty="0"/>
              <a:t>Pioneer work and foundation in IR evaluation</a:t>
            </a:r>
          </a:p>
          <a:p>
            <a:pPr lvl="1"/>
            <a:r>
              <a:rPr lang="en-US" dirty="0"/>
              <a:t>Basic hypothesis</a:t>
            </a:r>
          </a:p>
          <a:p>
            <a:pPr lvl="2"/>
            <a:r>
              <a:rPr lang="en-US" dirty="0"/>
              <a:t>Retrieved documents’ relevance is a good proxy of a system’s utility in satisfying users’ information need</a:t>
            </a:r>
          </a:p>
          <a:p>
            <a:pPr lvl="1"/>
            <a:r>
              <a:rPr lang="en-US" dirty="0"/>
              <a:t>Procedure</a:t>
            </a:r>
          </a:p>
          <a:p>
            <a:pPr lvl="2"/>
            <a:r>
              <a:rPr lang="en-US" dirty="0"/>
              <a:t>1,398 abstracts of aerodynamics journal articles</a:t>
            </a:r>
          </a:p>
          <a:p>
            <a:pPr lvl="2"/>
            <a:r>
              <a:rPr lang="en-US" dirty="0"/>
              <a:t>225 queries</a:t>
            </a:r>
          </a:p>
          <a:p>
            <a:pPr lvl="2"/>
            <a:r>
              <a:rPr lang="en-US" dirty="0"/>
              <a:t>Exhaustive relevance judgments of all (query, document) pairs</a:t>
            </a:r>
          </a:p>
          <a:p>
            <a:pPr lvl="2"/>
            <a:r>
              <a:rPr lang="en-US" dirty="0"/>
              <a:t>Compare different indexing systems over such collection</a:t>
            </a:r>
          </a:p>
        </p:txBody>
      </p:sp>
      <p:pic>
        <p:nvPicPr>
          <p:cNvPr id="4098" name="Picture 2" descr="http://www.computerhope.com/people/pictures/cyril_clever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66116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4780: Information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7C17-00E4-4C2A-BCAF-F5B311E73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Ranking \#1:&#10;$(1.0 + 0.67 + 0.75 + 0.8 + 0.83 + 0.6)/6 = 0.78$\\ \\&#10;Ranking \#2: $ (0.5 + 0.4 + 0.5 + 0.57 + 0.56 + 0.6)/6 = 0.52 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207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3354</Words>
  <Application>Microsoft Macintosh PowerPoint</Application>
  <PresentationFormat>On-screen Show (4:3)</PresentationFormat>
  <Paragraphs>883</Paragraphs>
  <Slides>59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 CENA</vt:lpstr>
      <vt:lpstr>Arial</vt:lpstr>
      <vt:lpstr>Calibri</vt:lpstr>
      <vt:lpstr>Cambria Math</vt:lpstr>
      <vt:lpstr>Gill Sans MT</vt:lpstr>
      <vt:lpstr>Lucida Sans</vt:lpstr>
      <vt:lpstr>Times New Roman</vt:lpstr>
      <vt:lpstr>Office Theme</vt:lpstr>
      <vt:lpstr>Chart</vt:lpstr>
      <vt:lpstr>Retrieval Evaluation</vt:lpstr>
      <vt:lpstr>What we have learned so far</vt:lpstr>
      <vt:lpstr>PowerPoint Presentation</vt:lpstr>
      <vt:lpstr>Which search engine do you prefer: Bing or Google?</vt:lpstr>
      <vt:lpstr>Which search engine do you prefer: Bing or Google?</vt:lpstr>
      <vt:lpstr>Retrieval evaluation</vt:lpstr>
      <vt:lpstr>Quantify the IR quality measure</vt:lpstr>
      <vt:lpstr>Quantify the IR quality measure</vt:lpstr>
      <vt:lpstr>Classical IR evaluation</vt:lpstr>
      <vt:lpstr>Classical IR evaluation</vt:lpstr>
      <vt:lpstr>Search relevance</vt:lpstr>
      <vt:lpstr>Text REtrieval Conference (TREC)</vt:lpstr>
      <vt:lpstr>Public benchmarks</vt:lpstr>
      <vt:lpstr>Welcome back</vt:lpstr>
      <vt:lpstr>Evaluation metric</vt:lpstr>
      <vt:lpstr>Evaluation of unranked retrieval sets</vt:lpstr>
      <vt:lpstr>Evaluation of unranked retrieval sets</vt:lpstr>
      <vt:lpstr>Evaluation of unranked retrieval sets</vt:lpstr>
      <vt:lpstr>Evaluation of ranked retrieval results</vt:lpstr>
      <vt:lpstr>Precision-Recall curve</vt:lpstr>
      <vt:lpstr>Evaluation of ranked retrieval results</vt:lpstr>
      <vt:lpstr>Eleven-point interpolated average precision</vt:lpstr>
      <vt:lpstr>Precision@K</vt:lpstr>
      <vt:lpstr>Mean Average Precision</vt:lpstr>
      <vt:lpstr>AvgPrec is about one query</vt:lpstr>
      <vt:lpstr>MAP is about a system</vt:lpstr>
      <vt:lpstr>MAP metric</vt:lpstr>
      <vt:lpstr>Mean Reciprocal Rank</vt:lpstr>
      <vt:lpstr>Mean Reciprocal Rank</vt:lpstr>
      <vt:lpstr>Welcome back</vt:lpstr>
      <vt:lpstr>Recap: evaluation of ranked retrieval results</vt:lpstr>
      <vt:lpstr>Beyond binary relevance</vt:lpstr>
      <vt:lpstr>Beyond binary relevance</vt:lpstr>
      <vt:lpstr>Discounted Cumulative Gain</vt:lpstr>
      <vt:lpstr>Discounted Cumulative Gain</vt:lpstr>
      <vt:lpstr>Normalized Discounted Cumulative Gain</vt:lpstr>
      <vt:lpstr>NDCG - Example</vt:lpstr>
      <vt:lpstr>Pop-up Quiz</vt:lpstr>
      <vt:lpstr>What does query averaging hide?</vt:lpstr>
      <vt:lpstr>Statistical significance tests</vt:lpstr>
      <vt:lpstr>Background knowledge</vt:lpstr>
      <vt:lpstr>Tests usually used in IR evaluations</vt:lpstr>
      <vt:lpstr>Statistical significance testing</vt:lpstr>
      <vt:lpstr>Details about sign test</vt:lpstr>
      <vt:lpstr>Details about Wilcoxon Signed Test</vt:lpstr>
      <vt:lpstr>Details about paired t-test</vt:lpstr>
      <vt:lpstr>Welcome back</vt:lpstr>
      <vt:lpstr>Where do we get the relevance labels?</vt:lpstr>
      <vt:lpstr>Assessor consistency</vt:lpstr>
      <vt:lpstr>Measuring assessor consistency</vt:lpstr>
      <vt:lpstr>Example of kappa statistic</vt:lpstr>
      <vt:lpstr>Prepare annotation collection</vt:lpstr>
      <vt:lpstr>Does pooling work?</vt:lpstr>
      <vt:lpstr>Rethink retrieval evaluation</vt:lpstr>
      <vt:lpstr>What we have considered</vt:lpstr>
      <vt:lpstr>Challenge the assumptions in classical IR evaluations</vt:lpstr>
      <vt:lpstr>What we have not considered</vt:lpstr>
      <vt:lpstr>What you should know</vt:lpstr>
      <vt:lpstr>Today’s reading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 Evaluation</dc:title>
  <dc:creator>Wang, Hongning</dc:creator>
  <cp:lastModifiedBy>Wang, Hongning (hw5x)</cp:lastModifiedBy>
  <cp:revision>136</cp:revision>
  <dcterms:created xsi:type="dcterms:W3CDTF">2014-08-05T23:16:18Z</dcterms:created>
  <dcterms:modified xsi:type="dcterms:W3CDTF">2021-03-23T19:18:00Z</dcterms:modified>
</cp:coreProperties>
</file>