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17T20:03:18.96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778 4541 438,'0'7'128,"0"-6"-38,0-1-46,1 0-28,5-4 18,4-8 44,0-8 7,6-5-7,2-11-11,7-11-26,2-19 14,6-16 12,11-25-4,6-23-15,6-24 9,6-19 4,0-13-32,4-9-6,-5-3 9,-3 3-13,-5 11-13,-3 12 4,-7 18-3,-7 22-6,-6 19 0,-3 20-2,-7 21 0,-5 17 3,-5 19 2,-3 13 3,-3 11-5,-1 10 0,2 2 2,7 20-8,6 19-12,8 19 24,8 28-2,2 31 1,5 29-1,-1 31 0,-1 36 4,0 31-13,0 19 12,-3 3-21,-1-3 19,-6-17-23,-3-27-17,-3-30 3,-5-33-34,0-34-69,-3-37-72,-8-36-99,-4-40-317</inkml:trace>
  <inkml:trace contextRef="#ctx0" brushRef="#br0" timeOffset="175.9099">1923 3892 906,'-81'-34'162,"0"13"3,1 14-96,2 7 1,5 8-44,11 16-21,12 0-11,20-1-43,16-1-105,14-8-175,14-7-410</inkml:trace>
  <inkml:trace contextRef="#ctx0" brushRef="#br0" timeOffset="919.8394">3131 3712 1026,'-14'0'22,"2"11"31,2 12-28,3 18 0,-4 18-23,2 19-3,-3 12 5,0 10 41,0-1 4,-3-12 4,1-16-5,5-16-31,1-17 9,5-17-7,3-21-24,3-19-32,19-36-16,13-26 53,7-20 7,10-15-3,9-4 1,-3 13-2,-2 19-5,-5 25-3,-6 21 2,-7 24 2,-3 18 2,-6 10-2,-5 32 9,-4 19 5,-5 14 12,-6 14 10,-6 1-12,-3-2 14,0-9-17,0-17-9,0-17-7,6-16-6,12-20-5,13-12-19,11-44-1,11-21 22,7-22 11,3-21-2,0-7 0,-7 10 0,-6 12-1,-7 20-2,-9 19-4,-7 25 7,-8 14-4,-2 18-2,-6 20 10,-5 32 14,-4 22 1,-1 10-9,-1 9-2,0-3-6,2-10-16,7-18-37,9-25-57,9-29-109,6-16-138,3-47-59</inkml:trace>
  <inkml:trace contextRef="#ctx0" brushRef="#br0" timeOffset="1391.5511">4723 2473 890,'3'-25'118,"0"25"9,3 24 11,-1 42-84,4 26-27,2 30 20,1 33-20,-6 23-6,-1 8 2,-5-1-9,0-7-11,0-21 8,-3-31-1,1-34-8,0-35-7,2-30 0,0-27-18,18-30-34,11-34 23,6-19 45,8-12-5,5-8-4,3 6-10,-1 15 7,0 24-1,1 16 1,0 23 0,4 16-4,-1 3 1,-5 30 6,-5 11-1,-7 9 2,-8 10 4,-9 9 3,-12 3 20,-8 3 4,-8 7-10,-20-3 18,-12-8 1,-9-7 2,-12-11 9,-2-16-11,-3-13-31,6-13-8,5-11-12,7-6-8,15-23-34,14-9-129,12-7-147,7-5-268</inkml:trace>
  <inkml:trace contextRef="#ctx0" brushRef="#br0" timeOffset="1636.895">6238 4030 1087,'0'51'1,"0"14"30,4 13-8,-4 6-17,0 3-14,0-7-85,0-17-203</inkml:trace>
  <inkml:trace contextRef="#ctx0" brushRef="#br0" timeOffset="1788.7683">6548 3019 948,'0'-21'60,"-7"12"20,7 9-65,0 23-36,1 20-117,13 12-230</inkml:trace>
  <inkml:trace contextRef="#ctx0" brushRef="#br0" timeOffset="2279.8607">7004 3563 1062,'-74'29'129,"-6"13"-24,5 12-74,7 13-17,12 8 9,16 4-18,20-1-8,20-6-1,8-9-16,26-11-24,12-17 11,10-16-3,3-19-2,4-19 13,-2-31 2,0-20 13,-5-13 4,-5-7-7,-9 1-8,-8 8 10,-9 10 5,-8 17 4,-6 18 3,-6 14 4,-4 14 19,3 9 16,1 41 20,1 27-32,1 23-22,1 27 6,-5 23-11,-3 13 14,-13 2 23,-21 0-10,-14-4-12,-8-12 22,-8-18 96,0-22-46,0-29-66,3-27-19,3-35-22,1-15-92,-1-38-58,4-23-9,12-12-68,9-9-227</inkml:trace>
  <inkml:trace contextRef="#ctx0" brushRef="#br0" timeOffset="2688.0364">7283 3566 589,'0'0'48,"4"19"42,0 23-12,6 19-22,4 19-26,3 15-8,5 6-9,5-3-6,5-14 12,6-21 9,10-26 1,11-28-1,11-21-6,10-46 49,2-32 31,2-20-23,-4-13-57,-9-3-12,-15 6-13,-12 15 1,-10 21-8,-17 17-69,-10 23-92,-7 20-96,-7 21-307</inkml:trace>
  <inkml:trace contextRef="#ctx0" brushRef="#br0" timeOffset="2904.2719">8493 3552 791,'0'75'131,"-6"18"11,-10 13-72,-3 9-43,-5-4-16,5-9-15,8-18-49,7-29-79,4-32-145,12-28-387</inkml:trace>
  <inkml:trace contextRef="#ctx0" brushRef="#br0" timeOffset="3023.913">8780 2780 596,'0'-59'28,"-15"26"35,-3 19-59,1 14-111,6 6-366</inkml:trace>
  <inkml:trace contextRef="#ctx0" brushRef="#br0" timeOffset="3299.9469">9045 3094 835,'0'80'93,"-10"20"6,-1 11-31,0 9 9,2-1-4,8-4-10,1-5-17,6-7-18,14-9-28,5-8-1,4-8-1,6-4-7,6-16-2,10-9-11,10-15-10,12-18 6,3-16 5,0-11-32,-9-28-137,-18-19-55,-22-15-195</inkml:trace>
  <inkml:trace contextRef="#ctx0" brushRef="#br0" timeOffset="3544.1488">8737 3416 1012,'2'1'62,"21"0"-2,18 2-12,19 0 7,16 0 24,17 6-56,10 1-21,0 3 4,-2 1-27,-7-2-77,-13-2-70,-14-3-130,-13-4-249</inkml:trace>
  <inkml:trace contextRef="#ctx0" brushRef="#br0" timeOffset="3784.1708">9738 3627 1171,'0'6'25,"0"6"18,13 7-12,10 6 6,11 10-12,13 0-23,9 1-6,9-2-46,5-7-60,6-3-67,-3-12 28,-7-6-29,-6-6-172</inkml:trace>
  <inkml:trace contextRef="#ctx0" brushRef="#br0" timeOffset="4027.4692">10735 3377 1009,'-22'40'119,"-11"18"-43,-15 26 7,-13 24-13,-17 24-14,-15 19 1,-7 9 21,-2 5-6,7-3 8,10-6-1,14-15-57,24-17-23,21-15-15,23-15-49,8-22-71,22-23-112,4-23-280</inkml:trace>
  <inkml:trace contextRef="#ctx0" brushRef="#br0" timeOffset="186142.8916">819 6309 555,'0'0'200,"0"0"-35,0-2-43,0 2-44,0 0-25,0 0-29,0 0-19,0 0-4,1 2-10,2 10 1,3 10 25,1 13 29,-4 15 21,0 15 11,-2 12-27,-1 14-9,0 14-13,0 17-6,-4 7-17,1 10-5,0 8-1,2 2 2,1-9-2,0-7 3,0-19-5,4-15 1,2-19-33,-2-19-11,0-20-35,0-19-78,-4-22-101,0-14-109,0-32-12</inkml:trace>
  <inkml:trace contextRef="#ctx0" brushRef="#br0" timeOffset="186802.7492">815 6658 508,'-10'-30'57,"7"-3"-4,3-3-10,0-3-3,8-3 13,9 2-6,2 1 2,3 0 19,4 7-46,-2 4-19,3 6 25,4 0 18,5 3-12,3 2 9,5 2-6,0 5 20,6 1-19,-4 1-35,4 8 6,-2 0 3,-5 0 0,1 5 3,-3 8 5,3 6-11,-5 6 9,2 8-6,2 6 1,-1 4 2,1 11-9,0 2-3,-2 4 2,1 7-3,-4 4 4,-2 2-1,-3 8-2,-5 2 0,-4-1 0,-7-1-1,-5-3 5,-2-7 2,-3-5 12,-6-5 13,-1 4 3,0-1-17,-8 4-6,-11 0 2,-4 2 3,-6-4-13,-5-2 7,-4-5 11,-4-5-14,-5-2 5,-7-4-2,-4-4 187,-2-5-374,-6-6 193,2-5 0,1-3 1,4-8-12,7-2-4,4-2-4,9-6-2,5-3 2,7-4-16,3 0-30,6-16-15,7-15-83,2-1-140,5-6-129</inkml:trace>
  <inkml:trace contextRef="#ctx0" brushRef="#br0" timeOffset="187378.492">2173 7974 548,'22'-12'87,"5"-3"-10,4-5-31,8-1-3,1-3-5,2-2-11,-1 3-3,-6 1-11,-4 3 1,-9 4-5,-6 2 0,-7 1-4,-5 1 2,-4-5 23,0-3 13,0-10 6,-12-5-18,-5-6-19,-3 2 0,-6 5-5,-4 5 1,-5 14 16,1 12 34,-6 2 2,-4 23-3,-2 18-28,-1 15-23,1 16 4,3 9 14,11 2 6,6 0-15,11-6 10,12-8 1,3-12-9,18-14-17,19-13-6,14-15-2,15-15-3,9-4 13,13-28 0,4-8-5,2-7-82,-7 1-147,-9 5-143,-9 3-381</inkml:trace>
  <inkml:trace contextRef="#ctx0" brushRef="#br0" timeOffset="187962.3768">3229 7363 290,'-4'-18'127,"-1"4"-18,-1 1 33,-3 6 51,-3 3 0,-3 4-29,-4 0-64,-6 6-51,-2 14 8,0 9-38,1 2-12,4 4-8,5-5 5,7 0-3,6-6-1,4 0-7,2-2-2,17 2-1,8 2 0,5-1-2,6 3 10,-1-3 1,2 2 2,-2 1-1,-4 2-2,-4 3 1,-3 5 4,-7-1-1,-6 2 3,-7 0 1,-6 6 2,-2-2 0,-18 1 2,-11 0 0,-5-2-2,-6-6-3,-7-4-3,0-5 1,5-5-7,6-8-28,6-6 14,9-8-30,11 0-135,8-20-210</inkml:trace>
  <inkml:trace contextRef="#ctx0" brushRef="#br0" timeOffset="188414.5743">3976 7267 670,'0'0'213,"-5"0"-14,-5 0-35,-7 0-33,-7 20-42,-9 8-39,-5 19-24,-11 17-9,-3 13-7,-3 8-7,5 8 20,5-5 17,10-8-8,11-11 4,14-12-1,10-3-23,10-7-13,21-7-7,9-2-1,11-4 0,4-8-8,6-14-6,-1-10-17,5-2-10,1-25-48,-1-18-50,1-10-33,-6-10-104,-8-6-100</inkml:trace>
  <inkml:trace contextRef="#ctx0" brushRef="#br0" timeOffset="188774.3564">4415 7507 957,'-9'47'42,"1"10"39,4 3-67,2 10-6,2 1-8,0-1 3,0-7-1,0-9 2,0-12 15,-1-12 27,1-15-19,-2-9-28,2-6 1,0-9-5,0-21-5,9-13 30,3-18 79,7-16-38,5-9-2,3-4 1,5 1-32,4 6-25,-1 8-2,1 8-1,0 14-3,-2 14-63,-4 14-64,0 14-36,-3 11-47,-3 9-18,-1 16-99</inkml:trace>
  <inkml:trace contextRef="#ctx0" brushRef="#br0" timeOffset="188958.4791">5050 7683 741,'0'43'172,"0"10"-102,-9 14-59,-1 10-8,-2 8-3,1-1-1,5-12-14,6-13-31,0-21-14,8-27-137,14-21-390</inkml:trace>
  <inkml:trace contextRef="#ctx0" brushRef="#br0" timeOffset="189090.5672">5322 6844 335,'-16'-42'-18,"1"9"3,4 6 0,9 6-156</inkml:trace>
  <inkml:trace contextRef="#ctx0" brushRef="#br0" timeOffset="189565.8841">5440 6883 769,'11'81'157,"1"12"-56,2 9-1,-6 9-27,1 5-22,-7 2 8,-2-1-10,0-6-7,-15-7-10,0-17-1,-2-16-16,2-15-3,4-17-12,3-21 1,4-9-9,4-9-33,0-12-23,4-17-4,10-10 62,8-8 7,4-4-3,4 3 1,2 6 1,6 6 0,0 14 0,0 11 4,-1 11-1,-1 0 7,0 24 7,-8 15 13,-3 10-2,-6 9-5,-5 6-6,-6 2 7,-8 3 4,0-2-10,-10-1 3,-13 0 11,-9-6 2,-3-6-8,-4-12-8,0-9-16,-1-15 1,4-15-4,2-3-5,2-21-18,5-13-34,5-8-65,13-3-39,9-2-76,2 4-151</inkml:trace>
  <inkml:trace contextRef="#ctx0" brushRef="#br0" timeOffset="189966.1584">5975 8182 665,'22'0'155,"4"0"-21,4-7-41,7-5-23,5-5-23,3-5-25,2-5 6,2-6-16,-1-6-11,-6 0 0,-7 0-3,-11 3 4,-8 4-2,-7 1 1,-9 7-2,0 3 11,-11 3 10,-8 2 29,-8 8-4,-7 4-14,-7 4-9,-4 7-2,1 22-12,1 8 2,7 11 8,6 5 27,9 5-1,15 2-40,6 2 6,19 0-5,19-2-4,19-4-6,12-4-3,9-5 6,3-11-14,6-12-40,1-14-32,-3-10 60,-7-16-83,-10-31-328</inkml:trace>
  <inkml:trace contextRef="#ctx0" brushRef="#br0" timeOffset="190534.8517">7437 7586 732,'0'29'98,"0"13"-44,1 15-21,4 14 33,4 8-6,5 7-13,6 4 27,3-6-10,4-8-20,8-10-7,6-18-19,11-26-4,12-22-7,14-35 2,8-38 15,7-22 27,-2-18-5,-3-8-42,-12 1-7,-15 10-1,-17 13-55,-18 17-101,-17 20-165,-9 17-230</inkml:trace>
  <inkml:trace contextRef="#ctx0" brushRef="#br0" timeOffset="190946.626">8422 7642 791,'5'75'155,"-1"15"9,1 8-88,1 3-4,-4 0-24,-2-13-20,1-14 8,-1-23-13,1-15 5,2-25-18,9-13-16,3-40-27,9-24 26,4-16 9,9-18-2,5-9 3,-1 3-4,2 7-1,1 16 2,-2 20 1,-3 18 1,1 24 3,0 21 1,-1 30 17,-1 36 24,-4 25 0,1 13-18,-6 16-19,-5-2 19,-3-11-4,0-18-27,5-19-27,7-22-82,11-27-104,13-21-118,7-13 262,4-31-121,1-19-354</inkml:trace>
  <inkml:trace contextRef="#ctx0" brushRef="#br0" timeOffset="191390.2416">9488 7657 1052,'-34'0'23,"-2"-3"40,1 2-34,1 1-5,-2 0 6,-1 9-23,-4 19 15,-1 14 11,3 15 2,3 6 18,8 4 2,14-3-23,14-3-4,8-10-13,30-15-15,19-16 2,15-18 4,12-4-6,6-34 3,-3-15-2,-6-13-3,-13-1-10,-14 4-6,-17 11-19,-13 14 7,-13 12 17,-8 16 14,-3 8 14,0 25 18,-12 18-4,-2 11-27,-2 10 2,3 8-6,3-3 2,5-10-13,5-15-62,7-19-28,12-18-86,7-7-101,5-32-53</inkml:trace>
  <inkml:trace contextRef="#ctx0" brushRef="#br0" timeOffset="191938.713">10059 7779 881,'0'24'218,"-5"16"-86,-9 12-88,-1 10-22,-3 10 22,1-4-16,3-9-15,4-16-4,3-13-4,4-16-6,3-14-6,6-15-39,12-23 9,7-16 27,7-9 8,0-10-2,4 0-2,-4 6 2,0 11-3,-6 16 2,-7 12 2,-4 14 1,-2 14-2,-6 7 7,0 28 18,-2 17 1,0 14 9,0 6-18,-3 6 17,-1-3-5,1-12-15,2-15-10,1-12 1,5-20-8,8-16-17,4-35-17,11-25 24,7-20 20,7-15-3,2-6-1,2-1-2,-6 13 0,-5 17 6,-7 18 0,-6 24-4,-8 21 1,-4 12 6,-7 42 44,-8 25-1,0 18-26,0 13 6,-5 6-3,-3-8-22,1-13-1,4-22-17,3-20-77,0-24-43,15-20-53,0-25-100,6-38 15,2-21-90</inkml:trace>
  <inkml:trace contextRef="#ctx0" brushRef="#br0" timeOffset="192382.3458">11037 7040 748,'12'-2'114,"-3"18"46,-3 41-4,0 20-58,1 21-51,-2 22-25,-5 14-7,0 0 4,0-9-9,-5-13-4,2-19 4,-2-28 8,5-22-15,0-25-3,1-18-6,15-23-21,5-23 10,7-11 9,6-7-23,4 0-16,0 7-1,2 11 15,2 13 19,1 13 4,2 18-1,2 2 6,4 19 3,-5 12 2,-7 8 4,-6 7-2,-8 0 15,-13-3 8,-12 1 6,0-1 12,-21-1 4,-16-1 2,-17 3 3,-14-1-6,-10 0 6,-10-5-8,2-5-23,5-10-11,12-10-10,15-11-3,19-2-44,14-28-63,14-9-116,7-9-234</inkml:trace>
  <inkml:trace contextRef="#ctx0" brushRef="#br0" timeOffset="192778.6875">11944 8020 503,'12'0'180,"1"9"-22,-2 19 2,-1 18-1,-5 15-62,-3 14-53,-2 6-30,0-1-15,0-8-7,-2-18-47,2-30-91,0-24-126,10-22-300</inkml:trace>
  <inkml:trace contextRef="#ctx0" brushRef="#br0" timeOffset="192930.7758">12266 7483 909,'-3'-15'87,"-8"12"-7,3 3-41,5 0-27,3 23-50,8 4-102,15 7-131,12-1-214</inkml:trace>
  <inkml:trace contextRef="#ctx0" brushRef="#br0" timeOffset="193354.2105">12514 7924 1061,'-61'39'137,"6"6"-46,8 8-30,10 1 14,11-4-52,15-4-22,11-4 2,9-14-9,20-16-5,9-12-13,12-11-15,5-26 13,4-13-2,0-6-30,-6-7-13,-7 7 22,-7 6 24,-15 11 13,-6 15 6,-6 12 3,-7 12 4,-4 4 40,-1 26 56,0 18-55,0 16-19,0 20 0,-8 14 9,-12 11-16,-10 10 12,-14 8-5,-12 2-8,-10-7 2,-4-14-12,-2-18 2,1-23 14,4-33-9,7-31-17,4-17-25,6-38-33,9-16-63,10-9-159,11-3-324</inkml:trace>
  <inkml:trace contextRef="#ctx0" brushRef="#br0" timeOffset="193838.6263">13143 7954 569,'-9'-19'3,"1"-2"-4,6 1 7,-1 4 4,2 2 26,1 6 38,0 6 4,0 2 28,0 13-8,0 22-41,-2 13-20,2 17 11,0 15-12,0 4 4,6 2 0,14-14 19,11-11 9,11-20-23,18-29-21,14-12-3,6-39 11,6-16-9,-6-19-17,-8-7-4,-14-2-20,-15 0-66,-13 9-36,-12 7-71,-10 14-101,-3 12-253</inkml:trace>
  <inkml:trace contextRef="#ctx0" brushRef="#br0" timeOffset="194405.9826">14117 7741 953,'-52'27'159,"-8"18"-70,-6 18-30,0 11-18,12 12-14,13 2 19,18-5 15,21-8-19,17-16-12,31-17-27,22-22-6,15-20 5,10-15-2,0-28-2,-9-16-1,-12-9 3,-21 1-22,-22 2 2,-16 7-18,-13 8-14,-11 11 32,-17 11-3,-6 7-10,1 5-3,1 5-25,8 5-15,5 6 3,7 0-31,11 1 6,1 16 35,0 3 55,8 6 8,2 7 27,2 3 11,2 6-1,-2 15 17,1 10-2,-4 13 0,-2 13-4,-1 4 38,1-5-9,4-9-15,5-20 34,11-30-27,17-32-53,12-21-14,13-43 7,7-26 4,-1-17-8,-5-15-2,-9-3-45,-13 6-64,-12 14-14,-16 11-88,-6 22-34,-10 18-25,-4 17-231</inkml:trace>
  <inkml:trace contextRef="#ctx0" brushRef="#br0" timeOffset="194757.7201">14970 7799 634,'0'20'219,"-5"4"-1,-10 3-50,-4 5-56,-2 1-45,2-2-52,3-3-5,9 1-5,7-3-6,8 0-8,23 2-1,10 0 3,8 2 2,8 3-2,-4-1-5,-5-1-14,-10 4 0,-11-2 9,-16 3 14,-11 3 6,-4 4 4,-23 5 11,-11 1 16,-11 0 6,-9-1 1,-4-9 8,-4-5-15,4-12-20,6-12-5,9-10-14,10-15-17,15-24-30,18-17-77,4-14-93,26-16-93,15-12-241</inkml:trace>
  <inkml:trace contextRef="#ctx0" brushRef="#br0" timeOffset="195038.8087">15442 7000 938,'0'-4'122,"0"8"31,-1 32-45,-1 20-68,2 20-2,0 20 7,3 14-27,5 15-9,0 3-4,2-2-2,-2-3-1,0-10 2,1-10-1,2-19-7,3-17-25,-1-18-36,1-21-29,3-19-35,0-9-94,-2-28 15,1-16-28,0-8-181</inkml:trace>
  <inkml:trace contextRef="#ctx0" brushRef="#br0" timeOffset="195190.9054">15686 8010 744,'0'0'262,"0"13"-44,-9 22-130,1 14-42,4 9-25,4 8-13,0 4-8,7-4-6,15-9-31,8-14-43,8-20-95,4-18-55,2-5-9,2-30-144</inkml:trace>
  <inkml:trace contextRef="#ctx0" brushRef="#br0" timeOffset="195366.9715">16196 7977 757,'-17'41'299,"-20"22"-119,-8 19-99,-15 24 21,-5 15-7,-4 7-16,-1-1-21,7-14-39,10-21-21,15-25-45,17-29-102,21-32-177,12-15-499</inkml:trace>
  <inkml:trace contextRef="#ctx0" brushRef="#br0" timeOffset="196178.3213">17506 6777 593,'1'-3'182,"-1"3"-26,0 0-20,0 19-24,0 12-58,0 13-16,0 22 10,1 20-1,0 20-12,-1 16 8,-1 19 9,-11 10-22,-5 5-9,-5-2-3,2-8-3,3-15-8,1-20 1,3-26-4,3-22-2,8-21-4,-1-19 2,3-18 0,0-10-10,15-30-18,5-20 19,8-16 10,7-17 0,6-10 1,2 1-1,6 4-4,-4 7 0,-4 14 0,-7 22 2,-5 14 0,-6 23-4,-6 17 4,-3 38 1,3 22 10,-1 23-2,-2 21 2,1 11-1,-1-1 4,-1-2-14,5-11 0,6-19-13,10-18-52,11-24-80,13-25-35,7-19-104,2-22-59,5-28-186</inkml:trace>
  <inkml:trace contextRef="#ctx0" brushRef="#br0" timeOffset="196746.5439">18451 8045 700,'-48'-20'214,"-9"17"-45,-7 3-50,1 33-36,3 19-44,11 11-31,12 7 1,18 4-12,19-5 0,18-8 5,25-13-6,21-14 1,11-17 1,8-17-1,0-7 3,-4-27-2,-9-14-22,-9-11-37,-13 0 4,-13 1 36,-13 6 17,-7 13 1,-11 10 4,-4 14 13,-4 15 36,-13 6 15,-3 24-38,-1 14-12,4 7-3,5 0-9,3-3 9,9-9-9,0-11-8,13-14-2,10-12 2,7-2-2,9-17-1,5-17-11,5-7-2,-4-3 11,-8 4-2,-7 5 1,-9 11 8,-11 14 4,-7 10-4,-3 24 30,0 18 2,0 13-22,-6 8 8,2 5 7,4-5 7,0-8-5,18-8-16,14-16-6,8-14-5,9-15 1,6-4 2,-3-25 5,-8-16-2,-4-13 2,-12-8-4,-8-10-14,-13-2-73,-7 1-109,0 4-132,-5 8-456</inkml:trace>
  <inkml:trace contextRef="#ctx0" brushRef="#br0" timeOffset="197130.1833">20436 7863 946,'0'0'187,"-3"0"-81,3 5-39,0 17-9,0 15-8,5 16-22,0 20-11,1 17 0,-4 20-2,-2 1-14,0 4 2,-9-8-9,-6-10-11,3-16-15,1-22-60,0-28-21,7-28-73,-3-13-150,2-40-236</inkml:trace>
  <inkml:trace contextRef="#ctx0" brushRef="#br0" timeOffset="197290.6642">20317 8053 864,'0'-16'165,"0"8"-89,5 4-29,20 4-15,13 0 13,15 7-31,17 6-9,14-1-7,9-1-78,4-6-100,-1-5-60,-8 0-194</inkml:trace>
  <inkml:trace contextRef="#ctx0" brushRef="#br0" timeOffset="197546.3078">20970 8064 1085,'-61'78'81,"10"13"21,12 8-45,19-1-17,20-5-19,27-17-9,29-19-9,22-23-1,13-26-1,7-13 5,-4-39 12,-14-21-8,-18-17-9,-31-13 0,-24-6-3,-11 2-15,-30 9-24,-13 10-27,-6 20-21,0 18-53,6 21-59,8 21-70,12 0-338</inkml:trace>
  <inkml:trace contextRef="#ctx0" brushRef="#br0" timeOffset="198266.4826">22203 8341 852,'3'0'29,"0"0"36,-1 0-8,0 24 35,-2 16-33,0 16-41,-8 12-2,-10 9 23,-3 0 4,0-9 15,2-13-5,2-18 5,10-20-35,7-17-15,19-22-36,20-34 4,12-19 27,16-18-7,12-15 3,7-3 0,-1 9-17,-8 8 4,-10 19 5,-13 22-3,-17 19-4,-12 26 9,-10 15-1,-9 38 9,-6 20 13,0 20-9,-13 12 0,-4-1-4,1-13-1,-1-13 7,6-19 0,9-24-1,2-23-8,20-11-22,15-31 14,10-21 7,8-14 4,8-14 1,1-2 1,-1 4 1,-8 13-1,-9 18 6,-9 16 4,-13 25-11,-14 13 1,-8 39 47,0 21-6,-12 18-33,-4 21-9,-1 8 2,4 1-7,6-8-15,7-11-61,11-12-14,23-24-68,8-21-141,9-26-74</inkml:trace>
  <inkml:trace contextRef="#ctx0" brushRef="#br0" timeOffset="198611.3797">23579 8257 1008,'-47'20'150,"-3"23"-74,4 13-45,6 4-24,12-4 8,13-3 10,15-12-17,15-21-12,26-16-4,19-4 6,11-34-2,12-16 1,0-15-42,-5-6-54,-15 1-14,-14 11 56,-17 12 49,-13 15 10,-14 22 1,-5 10 48,-9 19 117,-14 25-112,-5 15-46,0 15 5,-1 11 4,5 2-1,8-2-12,7-7-6,8-14-5,1-14-20,18-22-93,6-19-121,6-9-78</inkml:trace>
  <inkml:trace contextRef="#ctx0" brushRef="#br0" timeOffset="198873.9743">24382 7481 690,'10'-7'74,"-10"14"81,0 36 29,-6 23-61,-8 18-74,-1 27 1,-3 15 9,-2 12 6,-2 15-24,-1 9-14,-1-3-13,0-9-10,3-14-7,8-23-7,6-25-29,7-29-75,15-29-81,13-28-62,7-9 13,5-36-4</inkml:trace>
  <inkml:trace contextRef="#ctx0" brushRef="#br0" timeOffset="199102.4002">24613 8320 950,'-29'0'242,"-10"0"-82,-11 32-36,-2 9-11,-2 8-45,5 3-32,12-1 7,11-7-8,15-8-29,11-6-7,13-9-11,19 0-38,17-8-4,11-3-3,10-3-74,3-7-36,-1 0-64,-5-7-73,-12-3-111</inkml:trace>
  <inkml:trace contextRef="#ctx0" brushRef="#br0" timeOffset="199418.8961">24884 8689 510,'7'0'153,"0"0"-10,7 0-60,9-1-21,6-6-25,4-1-18,-1-1-16,-1-6-2,-4-5 5,-6-5 19,-3-7-5,-4-5-8,-9-8-2,-3-6 5,-2 0 2,-2 0 5,-14 10 27,-11 10 2,-12 19-5,-11 12-14,-9 21 3,-7 25-17,3 19 27,7 10 46,14 4 0,18 2-30,24-3-5,15-1-28,36-8-28,23-9-12,16-8 3,4-16-12,-5-16-76,-23-16-152,-27-4-238</inkml:trace>
  <inkml:trace contextRef="#ctx0" brushRef="#br0" timeOffset="201702.6158">1222 9190 247,'0'0'21,"1"0"-15,0 0-9,2 0 1,-2 0 3,0-1 22,2 1 18,-1 0-22,0 0-7,1 0-7,0 0-3,2 0 0,-3 0-2,1-3 29,-3 3 32,0 0 30,0 0 15,0-2-28,0-1 17,0 2-9,-7-3-2,-4 0-41,-5-1-9,-4 4-9,-4 1 9,-8 0 2,-5 15-8,-4 10-2,-4 18-17,-2 8 5,2 9 10,3 6-15,7 4 24,10-2 10,10-5-22,14-8-6,1-4-16,19-12-4,14-10 0,7-12-9,6-16 6,2-1 0,0-26 1,-3-12-12,-2-11 4,-7-6 3,-6-2 9,-5 0 1,-8 9 2,-4 4 1,-6 16-2,-2 10 1,-5 9 5,0 6 5,2 3 19,2 0-5,3 15-9,4 15-8,6 10-4,0 13 2,7 10 3,-2 3-11,-2-2 3,2-6 0,1-9-8,-2-10-47,4-20-85,-1-16-141,7-6-172</inkml:trace>
  <inkml:trace contextRef="#ctx0" brushRef="#br0" timeOffset="202246.6852">2662 9301 426,'2'-11'124,"1"2"-38,-1 4-3,-1 2 49,-1 3 14,0 21-9,1 24-24,-1 22-43,0 23-40,0 21 0,0 21-9,0-3-23,0-4 2,0-14 1,-1-23-10,1-24-24,0-30-28,4-34-67,5-23-132,-1-40 21,-1-22-3</inkml:trace>
  <inkml:trace contextRef="#ctx0" brushRef="#br0" timeOffset="202586.662">2729 9082 715,'0'-18'138,"3"12"-32,4 6-54,13 0-54,6 2 16,12 5 15,8 1 18,7 7-18,6 4-13,-4 5-12,-3 5 2,-3 2 0,-4 8 1,-8-4-1,-6 2 4,-8-2 19,-9-5 3,-6 3 18,-8-2 5,-8 5 11,-16 3-28,-10 0-18,-12 8-13,-8 1-5,-4 1-3,2-5-2,4-7-10,11-8 6,10-5-25,14-14-14,14-10-40,6-3-116,23-21-133,11-3 28</inkml:trace>
  <inkml:trace contextRef="#ctx0" brushRef="#br0" timeOffset="203018.2938">3852 9316 661,'-13'-28'162,"-7"4"-21,-6 11-44,-7 11-35,-7 2 8,-2 27-40,-4 16-28,1 10 0,9 3 5,10 0 6,11-10-4,15-12-3,7-16-13,27-18-5,14-6-4,12-38 8,7-16 10,0-13-2,-4-4-2,-14 7-18,-11 16-3,-11 16 8,-14 20 10,-11 16 9,-2 12 60,-5 39 5,-9 25-54,-6 20-21,-1 23 12,0 11-3,4-2-4,6-12-1,8-18-13,3-18-34,12-23-62,8-23-88,4-25-140</inkml:trace>
  <inkml:trace contextRef="#ctx0" brushRef="#br0" timeOffset="203270.4731">4359 9174 1022,'0'67'15,"0"23"38,0 19 32,0 22-37,-4 4-25,-7 2-29,0-10 15,-1-15-11,-1-21-12,6-29-10,-1-25-22,4-30-29,-1-17-100,1-37-175,0-28-45</inkml:trace>
  <inkml:trace contextRef="#ctx0" brushRef="#br0" timeOffset="203609.863">4356 9064 572,'3'-6'189,"-3"6"-72,2 0-58,7 6-52,5 5-13,13-4 56,9 5 13,12-1-34,13 5-28,2 1 2,2 2 8,2 6-11,-6 8 3,-8 5-1,-12 6 1,-11 5 0,-15-1-2,-12 0 38,-4 3 43,-26-3 0,-14 1-11,-12 0-27,-11-6-1,-4-6-20,4-5-17,6-11-5,11-4-12,14-12-17,13-5-32,14 0-44,6-1-80,0-11-156,12-3-237</inkml:trace>
  <inkml:trace contextRef="#ctx0" brushRef="#br0" timeOffset="203934.1449">5053 9682 528,'20'-13'106,"-2"-2"52,6-11-58,3-9-50,-3-7-30,1-8-4,-6-3 9,-5-1-21,-6 2 6,-8 8-4,0 11 2,-10 12 14,-13 17 86,-4 4 0,-6 21-58,-4 18-11,3 9-10,6 7 4,7 7-20,12-1-13,9 1-6,13-7-7,20-7-45,11-10-71,9-7-52,4-19-2,3-12-122,-1-3-238</inkml:trace>
  <inkml:trace contextRef="#ctx0" brushRef="#br0" timeOffset="204230.5076">5528 9501 714,'0'0'252,"0"0"-75,0 5-49,0 15-47,0 10-47,0 9-31,-3 15-3,-1 8-1,-2 4-3,-2-6 3,0-7 2,7-13 0,-1-19 5,0-9 9,2-12 7,4-24-27,15-20-20,13-19 53,10-15 41,12-13 1,5 1-10,3 9-20,-3 12-29,-4 15-6,-10 21-5,-8 13-5,-9 16-24,-7 4-100,-10 27-94,-10 13-154,-1 9-343</inkml:trace>
  <inkml:trace contextRef="#ctx0" brushRef="#br0" timeOffset="204866.6524">7728 9426 620,'-7'-19'94,"-5"0"-16,-3-2 6,-2 2 21,-8 5 11,-5 10-8,-10 4-23,-10 9-31,-5 22 8,-7 17-11,-4 16-21,5 9-12,9-1-14,12-5-6,14-7 4,20-13 8,8-11-6,28-17-16,10-11 7,11-8-4,3-12 4,6-21-3,-2-18-21,-4-16 0,-3-12 20,-8-6 9,-5 10 2,-10 10-2,-9 16 0,-6 16-1,-9 22 5,-4 11 9,0 23 16,0 20-10,-5 20-21,-2 17 3,6 11 2,1 4-5,5-5-5,12-8-16,8-19-100,5-19-90,-2-25-127,-1-19-231</inkml:trace>
  <inkml:trace contextRef="#ctx0" brushRef="#br0" timeOffset="205027.1291">8118 9549 1186,'-20'81'31,"3"0"-25,5 4-8,5-16-24,6-19-195,1-31-222</inkml:trace>
  <inkml:trace contextRef="#ctx0" brushRef="#br0" timeOffset="205182.9052">8345 8818 834,'-17'0'109,"0"24"-82,7 11-70,6 7-51,4 7-91,6 7-178</inkml:trace>
  <inkml:trace contextRef="#ctx0" brushRef="#br0" timeOffset="205442.293">8494 9841 836,'-25'59'151,"1"-13"-13,1-13-10,5-15-77,8-18 10,10-3-46,0-37-40,19-14 21,10-18 3,9-18 11,10-9 20,10-8 0,7 11 34,9 11-27,-1 10-32,-5 22-3,-7 22-2,-9 25-50,-16 6-89,-14 27-40,-12 16-115,-10 16-321</inkml:trace>
  <inkml:trace contextRef="#ctx0" brushRef="#br0" timeOffset="205970.4587">9469 9486 1061,'-23'7'85,"5"6"5,8 3-35,10 6-34,0 8-32,13 3 0,15 3 13,11 3-7,5-3 15,4-7 3,6-14 8,-2-15-10,-2-2-10,-1-32-1,-7-14-1,-3-15-2,-8-11-2,-9-1-2,-12-3-4,-10 2 3,-5 2 3,-22 16 6,-6 11-5,-7 16-2,-6 23 8,-4 16 4,-3 43-10,-1 25 1,-1 22 1,2 20 10,3 20 11,8 8 19,9 3 7,14-9 1,13-7-6,6-17-24,30-23-13,19-21-20,12-25-127,8-28-67,5-19-104,-3-31-179</inkml:trace>
  <inkml:trace contextRef="#ctx0" brushRef="#br0" timeOffset="206222.2844">10293 8566 1038,'0'0'80,"0"35"53,-3 28-70,-2 24-58,-2 31-4,2 30 3,-2 16 2,0 11-6,-1-2-21,3-11-24,5-18-2,0-28-20,15-22-45,17-35-43,6-34-101,5-25-181</inkml:trace>
  <inkml:trace contextRef="#ctx0" brushRef="#br0" timeOffset="206570.2114">10678 9310 804,'-41'17'145,"-5"32"-31,1 17-21,3 10-56,9 0-3,11-5 10,13-12-13,9-17-23,21-22-16,16-20 0,16-14-3,9-29 9,5-19 1,-1-11-16,-9-2-23,-13 9-20,-13 12 37,-12 18 16,-16 22 4,-3 14 13,-15 24 52,-8 26-31,-2 19-19,-5 17-2,4 11-2,8 0-9,11-10-3,7-15-4,0-18-30,21-30-80,9-24-123,2-15-40,2-31-291</inkml:trace>
  <inkml:trace contextRef="#ctx0" brushRef="#br0" timeOffset="206914.5188">11153 9402 865,'-16'64'82,"-4"14"47,3 9-82,3 3 10,2-7 1,2-16-16,5-19-14,5-21 0,0-24-19,15-9-24,8-37-6,9-17 13,9-18 10,4-9-2,1-2-1,-7 7 0,-5 16 1,-9 18-2,-9 21 5,-10 25 11,-5 10 29,-1 37 66,0 19-80,-2 19-22,-2 13-1,2 9-8,2-3-2,0-8 1,8-9-31,14-18-62,6-18-5,6-25-124,2-19-135</inkml:trace>
  <inkml:trace contextRef="#ctx0" brushRef="#br0" timeOffset="207238.2549">11783 9776 683,'7'-14'112,"3"-1"-7,6-6-24,2-8-28,1-7-19,-1-6-8,0-4 8,-4-10-6,-5-4-15,-7-3-3,-2 0 2,0 8-3,-11 14-2,-12 12 4,-8 27 28,-4 15 8,-9 37-8,0 22 23,1 22-8,12 17 5,11 2-8,20-4-10,12-7-8,34-16-8,19-17-26,18-20-3,10-17-4,0-19-74,-2-13-157,-6-3-160,-8-22-233</inkml:trace>
  <inkml:trace contextRef="#ctx0" brushRef="#br1" timeOffset="219530.3396">566 5563 52,'-2'0'116,"-2"0"-68,1 0 31,-2 0 10,3 0-50,-1 0-21,2 0-14,1 0-21,-1 0-5,1 0 12,0 0-6,0 0 13,0 0 0,0 0 8,0 0 74,0 0 42,-2 0-14,1 0 45,-1 0-42,1 0-41,-1 0-37,2 2-16,-1-2-12,1 0-5,0 1-5,0-1-5,0 0-8,0 0-3,0 0 3,1 0 11,5 0 4,1 0 4,0 0 0,2 0-1,1 0 0,3 0 2,3 0-1,2 0 1,4 0-1,3 0-1,-2 0 2,2 0-1,0-3 2,3 2 10,1 0-5,0-1 14,3 0-14,1-1-5,-4 0-3,0 2 2,-2-2-1,-3 3 0,-5-2 3,1 2 2,-2 0 0,3 0 4,1 0 8,4 0 0,4 0 1,2 0-10,5 0-1,1 0-1,-1 0 2,-3-3 0,-2 1-7,0 0 1,0 0 1,-1-1-1,1 0 3,7 0-2,2-3 6,16-2 18,5-2-10,3 3-14,3-3 3,4 0-6,3 1 4,-8 5-1,1-2-2,3 1-1,4-2-1,1-2 0,2 1 2,2-1 0,0-1 1,17-4 3,-1 1-5,2-1 2,0 2 0,6-3 3,7 0-2,-9 2 1,3-2-6,3 1 0,1 4 3,-4-1-1,-1 5 0,-3 0 1,1 2 2,3 2-2,2-3 8,2 0-7,6-1 7,2-2-5,3-2-3,-2 2-1,4-3 3,-1 1-2,2-2-2,1-1 4,2 2-1,3-2 3,3 4-4,5 0-3,-4 3-2,-2-2 4,2 2-2,2 3 5,-2 1-1,1 0 2,6 0-3,2-1 3,1 0-8,-5 1 2,3-2 1,0 1 2,3 0-1,-6 1 5,4 2 2,5 0 0,2 0-5,-1 0-3,1 0 4,5 0-2,1 0 3,4 0-2,4 0 6,6 0-3,-3 0-9,1 0 1,5 0 1,-1 0 4,2 0 4,0 0-4,8 4 4,-5 5-9,1 2 0,-1 3 1,-1 3 6,1-2-1,3 1 4,5-1-1,-2-3-6,0-1 4,1-2-1,0 0 2,-1-1-2,1 3 1,2-2-4,-2 0-1,1-2 3,0 0-3,-1-1 4,2 0 1,0-2-3,-5 2-6,-3-1 3,2 0 1,-4 3 3,-6 0 0,5 0 2,-3-1-5,-6 0-4,-1 1 3,2-3 2,-5-1 1,-3-1 4,4-3-1,0 0-6,-6 0 1,-2 0 4,2 0-5,-2 0 4,0-5 1,-1 1-3,6 1 5,-3 2-9,-5 1 1,3 0 3,1 0 1,-3 0-1,-2 0 1,7 0 6,2 2-8,-2 4-1,-6 0-2,1 3 3,2-2 3,-1 5-4,4 0 6,4-1 1,2 0-8,-4 1 3,-2 0-3,-2 5 4,-4 2 1,-4 3-1,-2 0-1,-1 4 8,-5 3-16,-5-2 5,-4-2 2,-4 2-1,-1 0 5,-4-2 0,1 0-1,0 0 0,4-5 2,-1 0-10,-3-1 2,-3-2 4,-1-3-2,-4 1 2,1-5 1,-5 1 4,-4-3-4,-3 2 2,-7-1-2,-8 1-4,-8 1 0,-8-1 2,-2 0-1,-5 0 2,-5 0 2,-5-1-4,-1 1 2,-2-3 0,-3 5 1,-2 0-1,-2-1 2,-5-2-4,-3 1 3,-3-2 1,-2 1-3,2-5 2,2 5-1,6-3 2,1-1-3,1 0 2,1-1 0,-4 0-5,-7 0 4,-5 0-2,-9-1 2,-8 0 0,-5 0 0,-2-2 1,-5-1 1,2 2 0,-1-1-3,1 1 1,3-1 0,-4 2-1,5-1 2,-1 4-1,2-1-1,5 5 1,4 2 0,3 3-1,5 6 1,5-2 0,0 1 1,1 2-3,-1-2 3,-2-2-2,0 0 1,-1-2 0,-1 1 0,4-1 0,2 4 1,2-1-1,2 3 0,1 0 0,-1 1-1,0-1 1,-5-1 1,-4-2 0,-4 1 0,-4-1 0,-5-1 1,0 2 3,-1 2-3,1 2 1,1 3 0,-2 4-3,-2 1-1,-2 0 1,-4-1 0,-2-1 1,6 0-1,-8 1 0,0-2 1,0 1 6,0 3 2,0 1 0,0 0-1,0 9-4,0 4 1,0 5 0,0 5-5,0 8 4,0 1-7,0 6 7,0-2 1,0 3-4,0 1-2,0 0 4,0-1 0,0 1-2,0-1-2,0 0 1,0 1-1,0-1 7,0 2-12,0 0 7,0 5-3,0-3 3,0 1-2,0-2 0,0-3 1,0-5 2,0 0-1,0-5 0,0 0 0,0 0-1,0 0 0,0 0 2,0 4 1,0-1-4,0 2 2,0-2 3,0 1-7,0-2 6,0 2-6,0 1 2,0-3 0,0 2 2,0 0-1,0-1-1,0 0 3,0-1-2,0-5-1,0-3 4,0-3-6,0-4 6,0-6-3,0-3-1,0-3 3,0-1-1,0 2 0,0-1-1,0-1-1,0 4 3,0 1-2,0 1-1,0 0 4,0-4-6,0 4 6,-3-5-3,-8 0 6,-3-2-7,-7-5 4,-6 1-1,-4-8-1,-2 0 1,-2-4-2,-3-6 3,-5-2-3,-6 0-2,-7-4 2,-7 1 0,-5-2 0,-5 0 1,-2-1 2,-1 1-4,0-3 3,0 3-1,0-5 0,0 0-1,0-2 1,-3 0-3,-4 0 0,-6-8-1,-5-2 0,-6-2 2,-5 2 3,0 0 0,-2 3-1,4 2-1,1 5 2,3-1 3,1 1-4,2-2-8,-2 0 4,-6-5 2,-1 2 0,-3-4 2,-2 0 0,-1 1 0,-2-2 2,4 1-2,1 4 0,0 1 1,1 3-6,-3-1-2,1 1 6,-4 1 0,0 0 0,0 0-1,4 0 4,1 0-2,6 0 3,0 0-4,-1 0 3,-1 1-9,0 2 4,-5 1 0,-2-1 2,1-3 0,1 1 1,-1 0-1,4 1 2,0 3 2,1-2-1,0 1 0,-3 2-10,-2-1 5,-3-1 0,-2 1 3,-2-1 0,0-1 1,-3 2-2,-1 2 3,0 1 1,-5 1-3,1 3-7,-10 1 5,-3 1-2,-1 2 5,3-4-3,-2-1 3,2 1 0,5-5 0,1 3 3,-1 1-13,-5-2 5,-3 2 1,-1 1 0,1 3 6,-4-4-2,1 0 0,6 2 1,2-2-5,-5-2 0,-3-1-2,-2 1 5,2-2 1,1 0-1,-2 0 0,3-1 2,4-2 0,0-1-7,-5-1-1,-1-2 6,1 0 0,1 0 0,1 0 3,1-2 3,5-5 9,1 2-10,-3 1-3,-4-2 3,2 0-3,-1-3 1,2 1-3,0-1 2,2-3-2,5-2 2,2 2-8,-10-2 3,1 0-1,-1 2 5,1 2-1,-1-1 0,0 0 1,5 0 3,5 2-3,1-3-8,-2 1 2,0-1 3,2-1 2,4 0 0,0 1 0,2-1 2,4 1-2,3 0 5,2 3-9,0-1-2,-4 1 2,1-1 5,0-1-1,2 3-1,2 0 3,-1 0-3,4 0 2,1 5 1,-1-1 1,4 1-10,-2 3 2,-1 0 4,-1 0-1,1-2 1,0 0-1,3 2 3,0-2 0,2 0-3,2 2 6,4 0-4,0 0-1,-2-2-5,1 2 4,0 0-1,1-2 3,0 0-2,0-1 2,2 0 1,1 2-2,4 0 0,-3 1 4,3 0-3,-1 0 3,-1 1-8,2 6 0,0-1 5,2-2-3,-3-2 3,1 0 1,-1-1-1,-2 1-1,1 2-2,4-1 5,0 5 0,3 0-2,1 0 3,2 0-3,1 1-7,1-2 3,3 0 5,2-4-4,4 0 2,-5-1 2,2 0-4,-1 1 5,0-2-2,2 2-1,5 0 1,4 1 0,5-3-1,2-1 4,2 0-3,2 0 1,2 0 0,-2 0-8,0 0 6,2 0-1,-1 0 0,0 0 0,-1 0-1,0 0 3,0 0 1,-1 0-5,4 0 4,-4 0 1,4 0-2,1-5 2,1 0-3,2 0 2,0-1-2,3 1 3,-2-1-2,1 2 0,2 1 2,-2-2-3,2 3 4,-2 0 1,3-1-4,2 0-1,-2 1 2,2-1-6,-1-1 2,4 3 4,-3-3-1,0 1-1,1 0 1,0 1 1,-2-2-2,0-1 1,-2 0-1,0 1 1,-1-2-1,-2-1 1,2 2 2,0-2-2,1 3 0,3-3 1,1 3 0,5-1 0,1-2-1,2 3 0,0-4 1,2 2-1,-1 1-1,2-3 0,-1 2 1,1 0 0,-1-3 2,2 2-2,0 0 0,-1-2 0,0 0 1,-2 2-3,0-4 2,-2 1-2,-1-1 0,-1 1 1,-1 1 1,4 1 0,-2 1 0,5 0 2,0 2-2,1-3-1,5 4 2,-2-4-2,4 4 0,-1-4 1,0 4-2,0-1 3,1-1 0,-6 0-2,-1 2 5,-3-2-1,-7-2 0,-5-1-3,-4 2 0,0-2 0,-5 3 1,1-3-1,1 1 0,0-1 0,2-3-1,2 2 2,-1 0 0,2-1-2,3 0 1,3 2 0,0-3 0,5 4 1,1-3-3,3 0 0,3 1 3,1-1-4,2 0-3,4 3 5,2 0-1,1-1 0,4 2-1,-2-1 1,4 1 1,0-2 1,-1 1 0,-1-3-1,-1-2 2,-1-2-1,-2-2 0,0-2 0,-1-5-2,1 5 2,-3-8-1,1 2 1,0-3-1,1 3 1,-1-4 0,1 2 1,1 2-1,-1-2-4,1 1 5,3 1-5,-1-1-1,1 1 0,-1-2 4,2 1 0,-1-5 2,3-1-3,0-2-4,2-3 4,1-1-6,3-6 5,-2 1-2,3-1 3,0 1 0,0-1 1,-2 2-1,-1 2 3,-1-1-3,1 0 3,1-3-5,2-1 4,0-2-4,0 1-2,0-2-3,0 0 4,2-2 2,3 3 0,-3-5 3,0 0 0,-1-2 1,-1 0-1,0 0 0,0-4 0,0 2 2,0-3-3,0-4 2,-4 0-3,1-2 4,0 0-3,-1 0 2,1 0-2,-1 2 2,-2 2 1,2-1-2,-1 3 0,0-2-2,0 1 1,2 2-1,-4 0 1,5-5-2,-4 5 3,0 0 0,0 0 2,-1 2-2,0 0 1,-1 1 2,-1 1-6,2 1 4,-1 1-3,-1 2 2,3 2 2,-2 2 1,0-1-3,0 4 0,0 0 0,1-2 2,-2-2-2,1 4 1,1-4 1,0 2-2,0-1-2,1 5 3,-3-1-3,4 3 3,-2 3-1,2 3-3,0 1 4,1-2 0,1 5-4,0 3 3,1-1-2,0 5 3,-1 0-1,2 5 2,-1-2-1,1 1-2,1 0 1,0 2-4,0 1 2,0 0 1,0-2-1,0 2 3,0-1-3,3-4 1,1 2-3,3-3 3,-2 0 0,0 2 2,2 1-2,-1-2 0,0 4 0,1-1 4,-2 4-4,-2 0-1,2 3 2,0-2 0,-1 0 0,1 0 1,0-3-2,2 1 3,0-3-4,0 0 2,1 2 0,2 1 0,0-3 0,2 0-2,0-1 0,3-1 1,-2 1 0,0 0 1,0 4-2,-3 2 3,-3 3-1,-2 3 0,-2 3-1,1 0 1,-4 0-1,2 2 2,-1-1-2,0 1 1,1 0 0,-1-1-1,2-1 1,0 3-3,1-3 0,1-2-1,2 1 0,2-3 0,2-1 0,1 0 3,0 2 1,3-1 0,0-2-1,-1 1 1,3 0 0,-5 1 0,0 1 1,-2 2-1,-3 2 0,1-1-1,-1 2 1,0-1-1,1 0 0,1 0 1,-1 0 0,1-1-1,1 0 0,2 3 1,0-3-1,1 2 2,0-1 0,2-1-1,-3 3 0,3 0 1,-3-2-2,1 2 1,0 0 1,-1-1-2,-2 1 1,0 0 0,-3 0 1,2 0-2,-5 0 2,2 0-2,-3 0 2,1 0 0,-3 0 0,1 0-1,1 0 0,1 0-1,1 0 0,1 0 1,2 0-1,-1 0 1,0 0-1,2 3 1,-2-3 0,0 3 1,-1 0-15,3 0-38,1 0-4,2 2-22,3-1-12,4 0-2,-2 0-13,-5 0-96,-11 0-264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17T20:21:45.36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1565 1613 502,'0'0'-51,"0"-1"39,9-10 14,5 1 16,-4 0 14,0 0 18,-3 3 7,-2 4 6,-3 2 51,-2-1-26,0 1-8,0-4 12,0-5 7,-4-6 0,-6-6 2,-5-7-43,-4 0-14,-3-5-19,-2 3 22,-3 6-13,-3 4-13,-2 3-6,-2 7 15,-2 11-12,0 3-3,-2 30-9,5 20-17,-2 23-7,2 29 15,-1 26 0,1 23 1,1 20 3,-1 21 4,0 10-2,2-1 3,4-1-10,6-18-3,6-17 4,6-25-43,7-26-80,2-29-48,0-30-93,0-26-104</inkml:trace>
  <inkml:trace contextRef="#ctx0" brushRef="#br0" timeOffset="180.3146">947 2880 1072,'8'0'85,"8"0"-55,13 15-33,18 3 36,19 3-27,15-3 1,9-6-4,0-6-52,-3-5-163,-9-1-210</inkml:trace>
  <inkml:trace contextRef="#ctx0" brushRef="#br0" timeOffset="432.1785">1577 2818 1133,'-45'33'166,"-1"14"-46,9 8-43,10 10-44,18 1-7,9-2-27,20-10-6,23-19 0,16-20-3,11-15 6,6-27 1,-1-25 8,-9-11 1,-9-8 2,-18-1-2,-18 3 4,-13 1-6,-8 1-23,-5-4-26,-9 2-50,-2-3-71,6 2-89,3-5-133</inkml:trace>
  <inkml:trace contextRef="#ctx0" brushRef="#br0" timeOffset="668.0789">2304 1482 1152,'-4'95'166,"-5"27"-41,2 22-14,1 20-51,2 16-31,4 8 6,0-3-23,9-3-8,8-14-6,8-19-2,8-33-43,6-29-40,7-40-110,-1-43-83,-4-25-157</inkml:trace>
  <inkml:trace contextRef="#ctx0" brushRef="#br0" timeOffset="1044.4767">3061 1669 685,'12'4'275,"3"42"-100,2 27-33,4 26-1,2 29-63,-1 24-34,0 8-8,-5-3-4,-1-8-11,-3-19-14,-5-31 7,-1-28 8,-2-28-11,-5-21-12,0-22-7,-3-16-26,-11-26-3,-12-12 23,-4-2-5,-12-2 0,-4 13 14,-9 28 12,-4 21 25,1 42 20,3 24-36,15 18 4,16 15 25,22 2-6,14-8-34,40-14-4,29-20-8,25-26-2,29-27-80,18-14-153,10-37-202,6-25-369</inkml:trace>
  <inkml:trace contextRef="#ctx0" brushRef="#br0" timeOffset="1486.9647">5702 2310 987,'-4'3'108,"2"23"-16,2 20-72,0 17-17,0 16 17,4 19 7,7 10 13,0 9 22,1 1-15,0-2-16,2-12-7,3-17 23,5-19-29,8-27-16,9-40-13,11-26 1,10-50 5,7-30 16,2-27 43,-4-14-11,-3-1-32,-5 17-6,-9 22-9,-7 29-73,-6 33-98,-9 34-117,-7 15-118</inkml:trace>
  <inkml:trace contextRef="#ctx0" brushRef="#br0" timeOffset="1767.9077">6633 3031 661,'29'-34'130,"0"-17"-4,1-20-16,-8-8 7,-8-7-34,-9 5-17,-5 8-7,-13 18 4,-18 21 22,-8 27 20,-7 18-36,-2 43-43,-1 26-32,10 21-8,12 14 8,14 5-5,13-9 1,18-12-11,22-21-41,20-27-81,6-33-65,8-18-127,4-45-269</inkml:trace>
  <inkml:trace contextRef="#ctx0" brushRef="#br0" timeOffset="2011.9562">7115 2796 1376,'-28'50'141,"-4"15"-46,-2 13-76,3 8 23,7-5-16,5-11-21,7-19 0,5-15-3,7-21-8,0-15-9,19-26-15,6-30 17,9-17 18,9-21 22,5-12-2,3-7-11,0 5-7,-1 11-4,-1 11-4,0 15-75,-5 18-117,-7 17-128,-5 19-173</inkml:trace>
  <inkml:trace contextRef="#ctx0" brushRef="#br0" timeOffset="2195.4487">7645 2461 733,'11'16'197,"3"8"-41,-3 10-4,-2 11-18,-5 16-21,-4 16-39,0 13-29,-8 16-34,-13 10-9,-3 4-1,-2-4-85,-1-9-64,-2-12-58,5-25-129,0-31-215</inkml:trace>
  <inkml:trace contextRef="#ctx0" brushRef="#br0" timeOffset="2364.5157">7499 2781 1336,'25'-9'155,"14"4"-23,20 2-58,22 3 17,17 0-61,17 0-19,8 0-13,-3 7-121,0 1-239,-9-6-470</inkml:trace>
  <inkml:trace contextRef="#ctx0" brushRef="#br0" timeOffset="3531.8142">10171 1575 1062,'0'52'132,"3"26"-74,2 29-36,-1 33 21,8 27 26,-3 10-13,5 0-8,0-9-12,0-15-28,1-25-13,0-23 1,-2-27 11,0-29-22,-1-25-33,-2-24-61,-6-26-51,-4-28 79,-1-16 68,-19-9 0,-9 1 8,-7 15 5,-9 16 6,-6 25 51,-2 22 36,-5 19-1,2 29-63,4 15 12,11 7-5,14 9 21,17-1-21,10 0 0,31-6-21,21-6-14,23-14-2,16-20-3,13-28-53,9-15-59,3-43-72,-5-23-99,-17-21-52,-20-3 6,-27 4 135,-27 13 134,-20 21 354,-21 24 215,-25 27-72,-11 12-161,-3 30-98,5 18-102,7 12-32,17 2-32,14-1-6,17-7-7,12-16-11,24-17 0,18-21-4,12-11-14,7-35-1,0-19 23,-7-14 1,-10-7-40,-17 4-37,-18 14 40,-12 16 10,-9 20 20,0 20 21,-9 12 20,-5 29-7,3 17-15,1 11-5,4 8 0,6 6 6,0-3 1,17-7-1,7-6-7,6-12 2,3-11-2,3-18-6,3-14-16,-1-16-24,-1-23 2,-3-10 17,-5-4 26,-6 10 6,-6 6 1,-7 16 5,-5 18 12,-3 8 70,-2 34 0,0 12-73,0 8-17,0 10 8,2-6-5,5-15-1,3-11-2,7-13 0,10-24-12,8-7 6,9-36 15,5-16 39,6-16 67,-1-8-63,-6-3-37,-4 7-10,-5 10-42,1 13-134,-2 13-118,9 15-160,2 11-62</inkml:trace>
  <inkml:trace contextRef="#ctx0" brushRef="#br0" timeOffset="3868.1092">13450 2402 1243,'-63'0'175,"-5"7"-40,0 10-48,1 12-29,7 10-18,9 11-23,17 14-16,19 13-8,15 9-7,17 5-17,29 2-22,19-5-39,14-10-34,10-18-4,5-22-67,-3-23-101,-9-15-103</inkml:trace>
  <inkml:trace contextRef="#ctx0" brushRef="#br0" timeOffset="4199.9388">13882 2767 1499,'0'0'157,"0"0"-55,4 0-58,7 4-38,16-3-21,11-1 0,11-8 8,8-19 5,3-12-4,-7-8-29,-13-5-15,-16 4 0,-16 7 3,-10 12 32,-28 12 23,-20 17 24,-10 12 0,-6 27-4,-2 19-7,2 12 11,11 10 4,16 2 3,15-2-29,20-5-11,9-4-2,35-9-9,19-17-14,20-20-76,12-22-82,4-10-101,-3-35-145,-8-23-227</inkml:trace>
  <inkml:trace contextRef="#ctx0" brushRef="#br0" timeOffset="4528.4208">14526 2673 1275,'-23'21'200,"-6"24"-76,-3 19-85,-2 11-38,2 12 3,1 0-1,10-12 19,6-17-19,8-18 3,7-19-4,3-21-16,28-36-81,11-32 33,11-24 55,16-20-1,3-16 9,0 3 1,-6 16 0,-11 24 8,-13 24 5,-11 28-14,-12 33 2,-8 26 31,-10 39 28,-1 23-13,0 21-38,-7 14 6,-10-4-6,5-9-11,2-13 3,8-20-16,2-21-81,15-26-103,11-26-144,6-13-210</inkml:trace>
  <inkml:trace contextRef="#ctx0" brushRef="#br0" timeOffset="4727.6776">15331 2496 837,'7'-32'157,"-2"16"-15,-4 16 12,-1 28-11,0 29-27,-5 23-84,-3 20-27,-7 23 1,-5 9-3,-2-2-4,1-11-2,2-17-36,5-27-33,1-31-94,6-40-119,0-21-135</inkml:trace>
  <inkml:trace contextRef="#ctx0" brushRef="#br0" timeOffset="4904.2811">15172 2630 1089,'10'0'146,"12"16"-66,15 11-68,16 4 6,18 4 5,15-1-21,7-8-2,8-11-8,-1-15-82,-4-1-101,-12-28-34,-15-16-27,-18-8-54</inkml:trace>
  <inkml:trace contextRef="#ctx0" brushRef="#br0" timeOffset="5044.2005">15965 2508 856,'-69'2'200,"-4"30"-38,0 15-52,10 12-45,15 2-53,17-1-2,19-5-8,12-8-8,24-13-13,21-13-59,13-16-57,4-5-105,5-20-128</inkml:trace>
  <inkml:trace contextRef="#ctx0" brushRef="#br0" timeOffset="5283.9501">16106 2733 901,'-27'39'147,"-2"9"-63,-4 10-39,0 7 6,8-3 2,4-4-46,8-11-7,5-13 2,4-9 6,4-10 14,3-14 11,17-1-33,9-14 32,12-15 71,12-4-26,6-12-46,4-1-18,6-4-14,8 3-28,9 4-115,4 11-129,7 10 18,9 15-611</inkml:trace>
  <inkml:trace contextRef="#ctx0" brushRef="#br0" timeOffset="5896.2982">18743 3856 722,'-75'-35'-14,"-7"-12"53,-1-3 84,5-3 3,4-5-15,12 7-4,15-2-7,15-2-66,18-8-31,14-9-5,27-10 1,25-9 0,21-7 0,14-4-3,11-2 1,-4 5-5,-9 5-2,-19 11-1,-20 10 2,-21 11 6,-18 13 4,-7 13 29,-23 13 61,-9 17-20,-2 6 3,-1 27-6,3 25-47,8 23-16,9 18-3,10 23-8,5 7-2,16 12 4,13 2 1,16-3-1,12-13-9,20-17-72,5-25-107,0-29-68,-7-33-154</inkml:trace>
  <inkml:trace contextRef="#ctx0" brushRef="#br0" timeOffset="6251.5924">20621 2668 990,'11'-37'-235,"-10"-1"49,-7-1 201,-35 6 361,-14 10-55,-15 4-118,-6 9-64,-5 10-51,4 15-22,3 31-19,8 22-25,12 20-21,20 15-5,21 10-3,16 4-2,40-6-1,24-15-1,19-17 0,14-23-39,11-30-33,4-26-56,-7-42-60,-17-29-150,-9-20-123</inkml:trace>
  <inkml:trace contextRef="#ctx0" brushRef="#br0" timeOffset="6532.0428">21004 2824 1136,'-32'87'84,"-3"11"29,0 1-3,-1-5-50,3-8-35,5-13-13,5-18 3,6-16 3,10-19 2,4-20-17,3-19-23,18-39-13,16-21 30,12-21 14,10-14 7,10-9-2,3 5 0,1 17-12,-6 15-4,-3 19 0,-8 25-20,-8 29-68,-10 17-80,-11 39-26,-9 23-23,-7 15-183</inkml:trace>
  <inkml:trace contextRef="#ctx0" brushRef="#br0" timeOffset="6815.8557">21433 3226 541,'18'45'84,"8"-7"23,8-20-12,12-11-15,12-7 27,8-22-29,4-22 22,1-13-23,-3-12-18,-10-10-19,-14-4-1,-17-1-5,-16 8-9,-11 8 2,-28 16 6,-20 23 17,-16 26-18,-12 15-14,-9 41 16,4 23-29,12 15-5,19 9 4,25 3 5,25-4-15,28-13-6,38-15-5,25-25-46,18-30-73,6-16-87,-2-42-150,-7-28-290</inkml:trace>
  <inkml:trace contextRef="#ctx0" brushRef="#br0" timeOffset="7132.1781">22166 2796 1344,'-72'13'123,"4"29"-12,8 12-60,10 12-8,16-2-3,16-5-33,18-6-8,21-17 0,32-19-13,22-17 3,17-16-12,12-26-51,-4-16-27,-13-1 13,-19 7 42,-21 9 36,-18 15 8,-19 16 16,-10 12 109,-27 17 68,-11 25-71,-9 14-105,-4 12-11,2 7 25,12 0-1,18-2-27,19-6-7,12-9-28,28-8-69,18-14-53,15-13-49,8-19-112,8-7-148</inkml:trace>
  <inkml:trace contextRef="#ctx0" brushRef="#br0" timeOffset="7452.1098">22972 3159 1115,'-69'30'53,"-3"6"81,1 6-41,5 4-17,7 2-6,12-3-26,13-1-7,13-3 2,16-5-26,5 1-19,17-1-4,11 1-2,8-1-5,2 0-22,-3-3-1,-6-4-19,-10-2 6,-10-2 36,-9-2 23,-13-2 14,-24 1 36,-12-2 13,-9 1-38,-5-6-19,4-3-11,6-9 1,18-3-27,17-25-81,18-12-130,25-8-211</inkml:trace>
  <inkml:trace contextRef="#ctx0" brushRef="#br0" timeOffset="7768.1405">23232 3399 1074,'28'-35'159,"6"-8"-85,5-8-5,-3 0-22,1-5-33,-6 3-10,-6 0-2,-8 8-1,-11 7-4,-6 10-2,-17 17 5,-18 11 9,-11 29 16,-8 28 15,-2 18-7,8 17 11,11 6-7,18 3 22,19-5-20,34-9-6,33-9-20,28-12-10,23-12 6,11-11-21,-4-19-61,-16-13-155,-29-11-296</inkml:trace>
  <inkml:trace contextRef="#ctx0" brushRef="#br0" timeOffset="55927.5325">1505 4957 666,'0'-5'190,"0"-2"-82,0-5-1,-8-10-17,-5-5-38,-3-8 3,-5-2 1,-4-1-22,-1 4 4,-3 8-8,-5 7 23,-4 10 25,-3 9-21,-3 5-20,1 27-12,-3 22-4,6 22-5,6 23-12,9 27-3,6 23-1,7 16 4,7 10-5,5 6-5,0-9 8,2-8-3,10-20-7,0-27-41,-2-29-26,1-29-50,-9-31-87,-2-26-202,-7-13-390</inkml:trace>
  <inkml:trace contextRef="#ctx0" brushRef="#br0" timeOffset="56071.9817">1119 5982 958,'38'39'29,"17"0"-21,12-8-7,6-16-1,9-15-23,3-18-82,-1-24-80,-11-15-128</inkml:trace>
  <inkml:trace contextRef="#ctx0" brushRef="#br0" timeOffset="56303.7278">1716 5811 1076,'-59'51'206,"-10"24"-70,3 17-69,11 8-21,19-1 4,21-10 4,15-19-51,43-29-15,25-30 4,20-11-2,5-40 26,0-23-10,-10-19 13,-16-5-12,-25 2 0,-22 6 1,-17 10-3,-3 13-12,-12 10-18,-9 8-39,-1 4-90,5 2-75,3 4-124,9-5-282</inkml:trace>
  <inkml:trace contextRef="#ctx0" brushRef="#br0" timeOffset="56507.5845">2291 5203 1135,'4'114'129,"5"21"-30,0 11-37,5 9-47,3-1-4,1-7-3,1-20-1,2-25-5,2-35-38,1-44-128,4-29-213,5-61-241</inkml:trace>
  <inkml:trace contextRef="#ctx0" brushRef="#br0" timeOffset="56839.5662">2962 4955 752,'8'4'294,"-5"50"16,-3 28-155,1 29-99,-1 32 29,2 24-24,0 9-36,4 6-13,0-7-7,1-17-2,-2-29-1,-4-36 1,-1-36-1,0-39-4,0-32-63,-11-51-51,-5-22 99,-4-5 18,-5 0-8,-4 10 9,-2 29 3,-1 37 22,-2 28 50,2 45-11,6 30-57,10 18-11,16 6-3,12-11-5,35-22-88,24-32-137,22-36-183,21-19 70,16-46 96</inkml:trace>
  <inkml:trace contextRef="#ctx0" brushRef="#br0" timeOffset="57091.8103">4670 5721 1168,'-24'58'250,"9"10"-98,7 13-57,4 15-17,4 9-31,0 8-16,3-2-13,6-11-14,2-21-3,-2-19-13,-1-24-77,-8-26-101,0-15-142,-15-36-203</inkml:trace>
  <inkml:trace contextRef="#ctx0" brushRef="#br0" timeOffset="57251.5308">4462 5821 1396,'14'0'66,"20"21"-71,17 8 5,17-1 7,20 2-6,16-7-13,1-8-152,-4-11-4,-13-4-134,-20-5-217</inkml:trace>
  <inkml:trace contextRef="#ctx0" brushRef="#br0" timeOffset="57475.5436">4967 6024 1445,'-41'84'123,"19"-1"-31,22-3-47,8-13-14,34-21-15,21-27-6,11-19-6,3-21 3,-1-28-3,-9-17 2,-18-8 0,-15-1-5,-16 10-29,-12 12-24,-6 14-36,7 12-20,14 10-59,13 14-43,12 3-116</inkml:trace>
  <inkml:trace contextRef="#ctx0" brushRef="#br0" timeOffset="57819.3005">6594 5818 74,'0'-12'196,"0"5"121,-4 2 76,-11 5-88,-4 0-70,-7 0-75,-3 10-38,-4 15-36,-2 11-39,0 10-34,-1 11-5,4 9-2,4 4-6,10 4-4,9 6-1,9-4-2,10 1-3,22-10-2,14-7-29,15-15 2,16-24-7,12-21 4,2-33-23,-3-36-66,-12-25-105,-20-22-169,-18-2-484</inkml:trace>
  <inkml:trace contextRef="#ctx0" brushRef="#br0" timeOffset="58091.7399">6857 6015 1067,'-4'93'106,"0"2"28,4-3-13,0-9-30,0-14-57,4-17-16,-4-19-11,4-15-3,-1-18-9,6-25-9,6-41-21,9-30 73,15-25 51,12-19-13,10-9-4,10 9-12,-2 19-41,-2 27-17,-5 23-5,-8 32-118,-16 35-125,-13 19-146,-12 37-184</inkml:trace>
  <inkml:trace contextRef="#ctx0" brushRef="#br0" timeOffset="58383.9212">7606 6249 803,'43'-41'197,"5"-17"-23,7-16-49,1-13-36,-6-3-13,-12-3-5,-12 6-9,-21 12-25,-15 14-8,-34 23 26,-21 33 18,-21 19-51,-8 49-18,-3 31-5,11 22-8,18 13 6,28 1 1,31-13 5,26-19-13,49-29-3,31-33-25,27-36-92,13-30-142,-3-43-153,-11-26-175</inkml:trace>
  <inkml:trace contextRef="#ctx0" brushRef="#br0" timeOffset="58652.0262">8037 5707 1293,'-70'51'139,"8"14"-42,11 3-65,17-1-13,25-8-12,20-22-14,37-24-9,24-16-4,18-40-12,10-25 0,-2-16-6,-10-9 22,-18 9 9,-22 18 7,-20 23 10,-16 23 55,-12 24 41,-7 49 48,-15 29-79,-1 25-80,0 16 1,10 6 2,11-13-13,2-23-58,23-32-60,7-38-127,-2-23-282</inkml:trace>
  <inkml:trace contextRef="#ctx0" brushRef="#br0" timeOffset="58831.3127">8837 5539 1641,'-8'95'71,"-5"29"-20,-2 23-8,3 12-31,5-6-15,2-15 10,4-26-15,1-30-34,0-32-24,0-42-66,-7-25-143,-15-50-222</inkml:trace>
  <inkml:trace contextRef="#ctx0" brushRef="#br0" timeOffset="58987.5534">8591 5611 1353,'31'-6'82,"23"1"8,16 1 2,19 0-46,13 3-39,3 1-2,-5 0-51,-14 11-168,-16 7-87,-19 8-298</inkml:trace>
  <inkml:trace contextRef="#ctx0" brushRef="#br0" timeOffset="59339.8825">9207 6213 683,'28'0'186,"11"-13"-18,7-6-4,11-5-72,3-10-32,1-7-24,-7-5-9,-5-5-13,-15-5-3,-14 2-7,-20 3 7,-18 9-2,-33 20 23,-21 20 27,-13 9-1,-4 41-15,8 22 30,20 13-1,26 6 4,31 3-31,27-5-38,44-10-17,36-18-8,28-13-78,32-23-85,25-23 147,18-19-227,7-34-260</inkml:trace>
  <inkml:trace contextRef="#ctx0" brushRef="#br0" timeOffset="59791.6709">11631 5218 1034,'-2'-2'206,"2"-3"-125,1-6-37,27-10-27,14-12 4,20-9 51,13-1-25,7-1-17,-4 13-21,-12 12-7,-16 19 4,-22 10-2,-16 33 5,-12 25 24,-22 17 7,-22 23-9,-19 20-8,-18 5-9,-11 11-2,-7 6-7,-1-1 1,4-6 2,18-13-8,17-24 4,23-20-9,29-26 7,24-26-8,52-22-17,42-12 17,37 0 6,32-10 6,29-4-8,11-1 6,-4 2-4,-16-2-54,-20 0-172,-25-6-238,-31-12-161</inkml:trace>
  <inkml:trace contextRef="#ctx0" brushRef="#br0" timeOffset="61019.7418">13980 5502 851,'-44'0'79,"-5"0"5,3 9 27,5 7-20,6-1-30,8 2 23,13-2-19,14 0-46,11 1-32,22 1-10,16 2 15,12 4 1,9-1-1,3 3-14,-8-2 4,-10 4 12,-13 8 7,-18 5 0,-20 10 15,-8 10 48,-29 13 11,-17 7-25,-14 2 1,-9 0-15,-7-9-20,4-7-1,3-17 7,14-14-18,13-16 1,17-19-4,19-2-11,12-38-100,37-12-175,13-11-95,10-7-333</inkml:trace>
  <inkml:trace contextRef="#ctx0" brushRef="#br0" timeOffset="61203.8571">14372 5978 1333,'-10'19'122,"8"8"-13,2 2-47,0 2-56,0 1-8,18-3-9,10-9-69,8-14-104,6-6-31,5-14-47,1-19-91</inkml:trace>
  <inkml:trace contextRef="#ctx0" brushRef="#br0" timeOffset="61391.5043">14810 5928 1329,'-40'69'160,"-4"22"-41,-4 19-57,-3 12-23,0 8-8,-1-3-23,4-10-5,6-16 0,10-23-9,14-27 1,17-30-43,5-23-137,28-46-234,12-27-52</inkml:trace>
  <inkml:trace contextRef="#ctx0" brushRef="#br0" timeOffset="61911.4855">15089 6011 1240,'-30'49'50,"2"8"23,4 4-16,-1 7-44,3 1-15,-2-6 3,8-12 0,1-13 0,7-12 3,8-19-4,3-7-20,20-33-20,14-16 31,9-16 4,10-13 6,3-5-3,-1 5-12,-10 16 3,-5 14 7,-11 27 1,-10 21 2,-8 21-1,-9 30 28,-5 18 19,0 10-3,-1 1 14,-7-9 4,1-14-20,7-23-29,3-25-13,22-16-15,16-49-13,14-24 13,7-24 9,11-12-6,-2-2-7,-7 14 15,-10 25 10,-16 31-4,-7 39 2,-13 29-2,-15 50 69,-3 27-12,-12 19-47,-10 2-4,0-14-22,2-24-109,12-31-157,9-33-251</inkml:trace>
  <inkml:trace contextRef="#ctx0" brushRef="#br0" timeOffset="62331.5184">17088 5809 1284,'-2'18'41,"-8"33"5,-6 24-42,-7 24-1,-6 15 2,-3 10 3,-4-1 22,1-16 53,-1-20-14,9-24-10,3-22 7,9-25-10,13-20-11,4-52-59,33-36-9,18-26 28,18-24 2,15-12-4,7 9 4,0 21-4,-7 26 3,-14 29-6,-10 30 0,-15 31-87,-9 13-68,-13 36-101,-12 17-109,-6 14-166</inkml:trace>
  <inkml:trace contextRef="#ctx0" brushRef="#br0" timeOffset="62627.9948">17704 6333 842,'28'3'98,"5"-3"25,10-15 8,3-18-22,3-17-34,0-14-20,-3-10-12,-7-5 2,-12-5-29,-16 9-7,-11 9 2,-19 20 12,-31 23 10,-20 23 15,-14 33-16,-8 32-7,1 23 10,15 11 6,20 6-17,27-2 16,29-7-30,22-13-17,41-17-4,28-21-4,21-26-44,20-19-60,7-40-107,-3-29-179,-14-23-180</inkml:trace>
  <inkml:trace contextRef="#ctx0" brushRef="#br0" timeOffset="62799.6599">18515 5767 1438,'-68'0'151,"-7"32"-49,2 16-31,7 13-55,14 10-17,19 0 2,18-3-4,17-8-4,35-9-3,22-22-10,26-20-7,14-9-94,2-38-134,-1-24-131,-9-18-395</inkml:trace>
  <inkml:trace contextRef="#ctx0" brushRef="#br0" timeOffset="62987.8693">19065 5472 1451,'-30'64'116,"3"20"-29,4 17-21,2 17-13,4 9-39,4-2-13,6-5-2,0-12 5,1-19-38,-4-23-34,-8-30-64,-9-32-162,-12-18-237</inkml:trace>
  <inkml:trace contextRef="#ctx0" brushRef="#br0" timeOffset="63123.8555">18652 5934 1143,'44'-20'171,"21"5"-18,23 2-39,21 5-40,11 1-59,17 2-12,16-7-122,10-3-172,2-10-117,2-2 234</inkml:trace>
  <inkml:trace contextRef="#ctx0" brushRef="#br0" timeOffset="63768.1941">21009 6135 1092,'11'0'-340,"5"0"198,-9 0 119,-7 12 77,-13 27 249,-15 19-128,-6 18-81,-8 17-28,1 4 29,0-4-13,6-18-17,7-23-22,12-19-1,15-33-19,2-21-35,32-54-22,13-21 37,14-28 8,8-16-15,4-4 5,0 17-7,-11 23 6,-16 29-1,-12 26 0,-10 35 0,-9 19-4,-11 41 20,-3 23 0,0 14-3,-5 11-3,-5-4 7,7-13 5,3-16-5,1-20-11,29-25-8,15-16-6,18-35-3,13-28 12,12-20-3,7-16 2,4-8-2,-8 10 7,-11 19 4,-16 19 21,-16 28-25,-16 31-3,-22 33 1,-10 43 19,-18 27-5,-14 24-14,-8 13-5,-3-1-5,8-12-23,13-19-57,18-24-39,7-25-82,25-28-168,13-28-84</inkml:trace>
  <inkml:trace contextRef="#ctx0" brushRef="#br0" timeOffset="64319.2939">22372 6534 503,'55'-41'253,"-3"-4"-49,-1-8-1,-1-9-54,-4-10-25,-9-5-16,-6-4-29,-11 3-37,-8 11-26,-12 14-6,-15 23-2,-27 30 13,-21 24 8,-13 44-29,-10 28-8,1 20 11,16 14 12,23-9 7,28-13 0,18-19-19,42-30-8,27-31-15,20-28-19,18-30-55,-1-35-82,-2-26-53,-14-12-65,-21-2-11,-28 14 116,-22 16 172,-19 23 189,-19 22 192,-19 25-26,-12 5-151,-4 33-81,0 12-32,8 9-8,12 0-45,14 0-19,16-6-2,11-8-6,25-11-6,16-15-3,14-14 1,8-5-16,8-26-6,2-13-11,-8 1 16,-14 2 22,-14 8-16,-14 14 11,-19 14 12,-11 8 44,-6 30 53,-18 11-56,-4 8-32,-1 7 13,4-2-12,7-8-9,11-10-8,7-10-60,31-19-73,15-10-144,16-25-93,12-25-259</inkml:trace>
  <inkml:trace contextRef="#ctx0" brushRef="#br0" timeOffset="64611.345">23616 6045 1471,'-45'22'75,"6"13"26,6 2-52,14 5-36,13 3-13,6 0-7,22-4-13,15-1-16,7-4-20,2 0-19,-11-3-8,-8-4 13,-15 2 50,-12 1 25,-18 7 57,-21-3 25,-14 4-15,-10-1-3,-5 0-15,0-4-29,7-7-21,13-4-1,19-12-22,19-8-24,13-4-56,34-17-215,16-9-51,16-6-111</inkml:trace>
  <inkml:trace contextRef="#ctx0" brushRef="#br0" timeOffset="64887.079">23874 6597 903,'22'-30'248,"5"-12"-63,13-9-90,3-12-19,4-9-27,-2-3-38,-6 0-9,-6 4 1,-11 10-2,-12 11-3,-10 14-2,0 15 16,-17 20 10,-8 1 43,-5 37 14,-1 19-45,3 16-13,7 16-9,11 7-14,10 2-2,6-5-3,22-10-28,9-11-41,6-15-35,4-16-94,-5-21-77,-3-16-40,-5-6-74</inkml:trace>
  <inkml:trace contextRef="#ctx0" brushRef="#br0" timeOffset="65171.1308">24397 6564 672,'0'0'214,"0"0"11,-2 19-112,-6 9-99,-2 4-12,-3 9-2,2-1 1,1-5 1,2-8 23,1-9 94,7-14-49,1-4-70,24-34-28,13-17 26,13-17 32,9-12-12,6-6-18,2 0 1,-3 11 4,-15 11 2,-8 14-8,-11 15-5,-14 18-65,-16 17-44,-1 1-58,-21 29 17,-3 9-178,-3 7-72,1 4 252,4 0 216</inkml:trace>
  <inkml:trace contextRef="#ctx0" brushRef="#br0" timeOffset="65479.5779">24647 6567 518,'-10'37'154,"7"-7"18,3-4-50,16-8-66,13-12-45,8-6-11,9 0 9,0-9 1,5-17 3,-5-7 9,0-9 49,0-7-3,-8-7-28,-4-2-3,-7-8-25,-10-2-6,-10 1-6,-7 4 3,-10 12 0,-21 12-21,-15 18 11,-11 21-2,-8 13-14,-4 34 18,1 24 37,7 23 2,15 15 12,22 9 42,24-2-9,31-5-25,38-16-31,26-19-29,9-24 0,-1-26-123,-20-23-155,-29-9-266</inkml:trace>
  <inkml:trace contextRef="#ctx0" brushRef="#br0" timeOffset="67015.4326">3234 7400 927,'0'0'73,"0"6"-10,0-1-32,0 4-28,0 7-2,0 4 0,-3 7 32,-4 10 15,-2 10 5,-2 9-18,-1 7-21,1 0-5,-1 0 21,6-7-6,2-10-2,4-7-8,4-12-20,14-9-8,8-8 3,11-8 3,9-2 1,3-11 12,6-18-4,2-10 1,-1-10 0,-4-9-76,-8-11-205,-4-4-15</inkml:trace>
  <inkml:trace contextRef="#ctx0" brushRef="#br0" timeOffset="67231.7078">3832 7195 1294,'0'54'92,"0"24"4,0 21-9,-3 17-18,-1 9-42,1 3-1,1-5 6,-1-9-12,1-7-9,2-20-11,0-17-2,0-19-38,11-25-88,9-25-156,4-11-144,6-39-124</inkml:trace>
  <inkml:trace contextRef="#ctx0" brushRef="#br0" timeOffset="67535.6899">4490 6870 904,'0'-2'224,"1"2"-51,-1 0-59,0 10-20,0 13-55,0 10-22,-4 8-14,-5 11 8,-4 9-2,3 3 6,-4 4-2,2-1-14,6-5 4,5-5-7,1-11-38,7-13-94,8-14-71,-1-8-128,0-11-178</inkml:trace>
  <inkml:trace contextRef="#ctx0" brushRef="#br0" timeOffset="67755.7313">4361 8018 1119,'4'-28'13,"14"-5"19,9-10 28,7-13-54,13-1-7,8 5-2,7-1-35,1 11-129,-5 13-162,-4 12-313</inkml:trace>
  <inkml:trace contextRef="#ctx0" brushRef="#br0" timeOffset="69887.9089">7312 6815 1253,'3'0'91,"5"2"-22,7 22-27,4 3-44,12 9 4,5 8 4,6-1-6,5 1 3,4-1-3,0-1 1,1 2 1,-1 3 3,-5 5-5,-1 0 3,-7 3-27,-8-3-100,-9-7-70,-8-12-147,-2-17-240</inkml:trace>
  <inkml:trace contextRef="#ctx0" brushRef="#br0" timeOffset="70052.0631">8021 7057 841,'-10'13'41,"4"3"-40,2-4-25,0-2-92,3-4-238</inkml:trace>
  <inkml:trace contextRef="#ctx0" brushRef="#br0" timeOffset="70711.2965">6302 7740 408,'-17'-8'36,"0"4"-23,2 0 7,0 0 54,5 4 1,1 0 82,3 0 17,1 0-19,5 0-14,0 4-21,0 9-41,7 11-56,13 5-13,9 11 26,11 5 17,9 3-27,9-1-10,5 0-13,8-3 4,2-2-5,5-6-2,-5 0-29,-6-12-67,-5-6-50,-12-14-74,-11-4-145,-11-24-132</inkml:trace>
  <inkml:trace contextRef="#ctx0" brushRef="#br0" timeOffset="70935.6088">7091 7511 1293,'-55'39'135,"-6"22"-24,-11 21-67,-7 20-6,-6 14 2,4 5 15,4-2-7,11-19-45,21-23-10,19-20 5,26-29-22,18-28-160,35-18-88,22-35 81,12-11-132,5-19-441</inkml:trace>
  <inkml:trace contextRef="#ctx0" brushRef="#br0" timeOffset="71335.5561">7830 7033 949,'-19'5'185,"4"19"-64,0 14-64,0 8 3,6 15-14,1 14 18,4 17 4,-1 15-3,0 14-6,-4 9-9,-2 8 11,0 0-17,-3-7-20,1-16-17,3-22-7,2-24-4,8-22-9,0-31-73,15-16-94,5-36-114,7-26-5,-5-21-98</inkml:trace>
  <inkml:trace contextRef="#ctx0" brushRef="#br0" timeOffset="71551.7659">8142 7181 1073,'0'22'252,"3"33"-56,-2 23-104,0 28-11,1 28 6,-2 16-21,0 6-18,0-1-30,0-10-9,0-17-10,0-31-5,10-31-49,10-42-82,12-24-133,4-46-149,7-29-106</inkml:trace>
  <inkml:trace contextRef="#ctx0" brushRef="#br0" timeOffset="72107.6423">9647 7832 534,'0'10'318,"0"27"-40,0 13-154,0 13-32,-8 12 13,-1 4-32,-3-6-41,0-6-28,3-17-6,2-19-56,7-25-95,0-11-153,5-43-239</inkml:trace>
  <inkml:trace contextRef="#ctx0" brushRef="#br0" timeOffset="72240.0042">9907 7294 1051,'0'-3'98,"0"3"-26,0 22-58,0 14-72,5 7-259,3 10-169</inkml:trace>
  <inkml:trace contextRef="#ctx0" brushRef="#br0" timeOffset="72555.3777">10110 8050 1031,'-17'62'127,"-7"-1"-1,1 1-37,-1-7-21,5-8-24,4-16-20,7-16-2,8-15-11,15-36-48,25-31 24,15-18 13,9-10 5,4-3-1,3 10-10,-12 20 10,-13 23-12,-16 30 8,-6 17-3,-12 41 9,-7 25 35,-5 19-19,0 16-10,-8 3-4,0-2-5,4-11-6,4-15-7,14-17-63,23-22-107,9-23-86,8-16-132</inkml:trace>
  <inkml:trace contextRef="#ctx0" brushRef="#br0" timeOffset="72767.4654">11019 7923 1371,'-60'60'126,"-1"18"-39,5 10-51,9 6 6,15-2-25,21-8-16,11-12-4,28-15-2,17-19-8,15-18-45,11-20-68,7-13-76,0-32-79,-7-17-24,-6-14-103</inkml:trace>
  <inkml:trace contextRef="#ctx0" brushRef="#br0" timeOffset="73367.3945">11476 7339 733,'0'27'136,"-3"11"59,3 15-54,-5 14-56,-1 17-22,-1 14 3,-3 12-14,-3 13-3,-5 6-15,-3 2-1,-4-7-20,1-8-11,-1-22 0,6-21-1,5-24 3,7-30-4,7-19 1,7-30-28,21-28 4,11-21 18,8-12 2,3-7-24,3 1-4,-5 15 7,-7 14 13,-12 19 6,-6 23 0,-8 26 1,-6 11 7,-9 38 56,0 19-30,-6 13-17,-7 12-8,0 2-1,1-6-4,5-14-4,4-12 3,3-19-38,15-23-103,8-18-72,2-3-119,8-27-51</inkml:trace>
  <inkml:trace contextRef="#ctx0" brushRef="#br0" timeOffset="73651.1977">12052 8443 794,'24'-3'135,"4"-6"-10,5-11-27,4-10-52,3-10-31,0-9 7,-4-8 10,-3-6-24,-12-5-7,-12 6 0,-9 9-3,-1 11 2,-23 18 6,-16 22 42,-5 10 37,-8 37 14,-3 18-20,8 15-15,7 6-3,13 3-37,21-4-15,7-4-16,18-16-39,20-20-39,9-21-92,6-22-166,2-13-84</inkml:trace>
  <inkml:trace contextRef="#ctx0" brushRef="#br0" timeOffset="73983.9548">12607 7939 1224,'-14'11'81,"4"9"-24,4 8-9,6 2-34,6 3-36,23 1-30,14-2 3,10-3-14,5 1-19,-3-8 36,-7 1 45,-10-1-2,-11-5 1,-15 5 18,-10 3 83,-2 2 10,-17 5 7,-7 5-35,-8 7-16,-7 2-1,-7 5-14,-6 1-15,-3 1-11,-8-5-18,-2-4-5,-3-13-9,1-14-17,2-17-45,3-17-35,0-31-150,2-25-251</inkml:trace>
  <inkml:trace contextRef="#ctx0" brushRef="#br0" timeOffset="115735.2342">4839 7914 209,'1'0'136,"-1"0"21,0 0-54,0 0-2,0 0-3,0 0-7,0 0-14,0 0-12,0 0-5,0 0-11,0 7-17,0 5-11,0 12-2,0 11-9,-1 13 2,-4 9 2,-1 7-10,1 6 1,3 0-8,-2 0 1,4-5 5,0-10 3,0-10-3,0-11-3,0-15-2,8-10-6,7-9-4,4-9 8,5-18 9,1-6 37,3-5 15,-4 3-28,-2 3 12,-4 6-39,-6 11 2,-4 8-4,1 2-5,0 2-50,-1 3-27,2-1-11,-1-5-111,4-2-75,0-8-294</inkml:trace>
  <inkml:trace contextRef="#ctx0" brushRef="#br0" timeOffset="116007.3484">5211 7914 1031,'0'17'115,"0"19"-46,0 14-22,0 14-4,0 11-5,0 9-31,0 2 13,-1 0-1,1 8 2,-2 4-8,-2 5-3,-2-5-6,2-11-2,1-15 0,2-19-3,1-19-22,0-24-100,0-10-91,4-19-131,-4-13-197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17T20:24:28.17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1674 1110 611,'0'-2'99,"0"1"-27,0-1-10,-1-1-6,-1 1 13,1 1 16,0 1 20,1 0 14,0 0-20,0 0-18,0 0-3,0 18-28,0 13-31,2 17-4,3 16 0,-5 15 18,0 19-15,0 10 1,-8 10 7,-3 4-17,-2 1-3,3-4-6,2-7 5,4-12-6,0-8 2,3-11 1,-1-9 2,2-12-14,0-12 8,0-10-28,0-9-10,0-13-76,7-11-74,0-5-91,1 0-130</inkml:trace>
  <inkml:trace contextRef="#ctx0" brushRef="#br0" timeOffset="1035.9354">2154 2584 999,'0'0'188,"0"0"-34,0 0-54,0 3-54,-1 3-31,0 3-16,1 2-3,0-1-6,0-2 2,0 4 2,1-3 1,7-2-3,4-6-4,3-1-3,2 0-16,-2-14 6,-1-1 5,-6 1-3,-4 2 16,-4 3 14,0 5 103,-4 4 44,-6 0-24,1 0-31,-2 0-32,4 0-28,2 7-28,0 2-11,5 0-12,0 3-12,3-3-2,7 1-14,0-2 8,1-2 10,-3-4-35,-8 1-106,0 1-209,-18-1-520</inkml:trace>
  <inkml:trace contextRef="#ctx0" brushRef="#br0" timeOffset="10687.2013">3922 1552 1044,'-20'-3'93,"-4"-3"2,-3-2-18,-5-1-47,-10 4-26,-9 5 18,-7 0 26,-7 19-1,-4 17-10,5 6 6,10 2-13,16-1-4,19-2 0,19-1-23,19-3-31,29-2 13,19 3 11,9 2-1,1-2-1,-4-4 2,-10 1-3,-16-1 7,-17 7 0,-16 4 5,-14 9 10,-14 5 13,-23 2 21,-17 2-21,-13 1 8,-9-7-30,-5-2 10,3-6-15,13-10-2,14-11-16,18-10-14,19-18-24,14-9-141,35-30-183,13-15-76</inkml:trace>
  <inkml:trace contextRef="#ctx0" brushRef="#br0" timeOffset="11095.236">4008 2341 1029,'-3'21'90,"3"-6"-45,3 0-41,12-5-14,8-2 2,5-4 1,3-4 2,6 0 1,3-5 5,4-15 0,2 1 1,-1-5 9,-6-1 44,-4 4-6,-9 4-29,-11 3-9,-11-1 9,-4-1 30,-13-1 30,-12-2-20,-10-2-34,-3 4 10,-2 8-1,-1 9-22,2 5 14,5 26 16,7 13-41,8 9-3,9 5 4,10 5-5,2-3-4,19-8-3,11-7 0,6-9-1,7-11-34,3-15-126,-5-10-77,2-11-218</inkml:trace>
  <inkml:trace contextRef="#ctx0" brushRef="#br0" timeOffset="11515.3828">4495 2476 1018,'0'32'67,"3"-2"-28,11-5-37,7 0-5,4-5-2,0-3 3,3-8 11,0-9-1,-5 0 7,-1-7 7,-1-15-16,-4-7 4,-7 0 6,-3-3-2,-4 6-8,-1 6-2,-2 6-1,0 8 0,0 3-1,0 3-1,2 0-1,3 9-5,0 11-10,1 3 16,0 4 3,4 4 1,3-3-2,1-2 30,1-6 2,1-7-11,4-8 6,0-5-11,5-5 7,3-27 10,4-16-9,5-10 33,0-12-11,0-2-37,-4 4-9,-4 11-42,-12 18-172,-11 21-166,-6 18-520</inkml:trace>
  <inkml:trace contextRef="#ctx0" brushRef="#br0" timeOffset="12515.2199">4753 2608 586,'-12'19'106,"4"-7"5,4-3-40,4-5-45,3-3-42,11-1-13,3 0 31,3-2 24,2-11-7,-2-2 6,-4-6-14,-1 2 36,-5-5-10,-6 0 18,0-2-6,-4 1-3,0-1-1,-7 3-16,-7 2 7,-5 7 6,-4 6 14,-3 8 15,-6 2-1,3 22-27,3 8-8,5 7-16,12 8 36,9 2-38,16 0-20,25-3-1,12-3 5,10-6 4,7-9-3,3-10-1,3-10 0,0-8-2,-5-4-101,-4-19-79,-8-4-120,-7-5-239</inkml:trace>
  <inkml:trace contextRef="#ctx0" brushRef="#br0" timeOffset="13003.5954">6308 2256 665,'3'-14'167,"-3"8"-47,0 0-47,0 3 19,0 3 51,0 12-22,-4 22-42,-3 12-63,-2 9-16,1 8 3,3 1 11,4-9-15,1-12 2,1-15 1,20-20-8,10-9-9,9-35 7,7-20 12,3-17 2,-3-8 4,-4 1-8,-10 11 0,-9 21-1,-10 15-3,-7 21 3,-7 12 9,0 27 7,0 18-16,0 8 0,0 2 0,0-1 21,1-13-4,21-16-12,10-19-9,8-6 1,5-28 18,4-16 14,-1-14-15,-4-17-11,-3-11-31,-8-8-120,-6-5-184,-3-5-271</inkml:trace>
  <inkml:trace contextRef="#ctx0" brushRef="#br0" timeOffset="13363.5482">7130 1573 1227,'-19'110'127,"5"13"-29,3 4-44,-1 5-30,3-3-7,1-13-19,3-20 11,2-21 0,3-26-13,0-23-2,8-26-19,22-32-54,13-37 49,9-23 37,8-21-1,5-6-1,-5 7 2,-9 23-4,-13 26 0,-11 35 5,-12 31-3,-14 51 8,-2 38 36,-20 26-23,-6 20-6,-1 4-17,2-11 2,11-21-8,15-27-54,11-38-69,29-37-75,17-29-64,10-47-11,7-30-170</inkml:trace>
  <inkml:trace contextRef="#ctx0" brushRef="#br0" timeOffset="13647.4811">7835 2060 1149,'-41'15'262,"-4"31"-137,1 9-77,6 8-28,9 0-15,13-6-2,12-14-10,4-12-4,21-16-5,9-15-6,10-11 0,5-30 5,4-14 10,-5-9 8,-3-1-2,-12 8 4,-6 15-4,-11 14 21,-8 20 10,-4 11 27,-7 38 8,-9 13-48,-2 10-16,4 11-1,3-4-17,9-13-74,2-16-92,13-22-109,11-20-88,7-6-77</inkml:trace>
  <inkml:trace contextRef="#ctx0" brushRef="#br0" timeOffset="13807.4269">8138 2196 809,'1'-9'266,"-1"7"-32,0 2-82,0 6-48,0 27-34,-4 20-26,-6 16-40,-2 12-1,-3 15-4,-2-5-58,2-16-76,-3-19-58,-2-22-27,0-29-91</inkml:trace>
  <inkml:trace contextRef="#ctx0" brushRef="#br0" timeOffset="13939.3698">7963 2363 1044,'16'-20'229,"14"8"-118,17 10-41,17 2-13,19 0-45,15 9-6,10 4-61,11-2-167,1-10-198</inkml:trace>
  <inkml:trace contextRef="#ctx0" brushRef="#br0" timeOffset="14267.2644">10045 1852 552,'16'-39'-108,"-4"3"-47,-5 0 118,-7 9 365,-2 12-7,-10 4-94,4 3-65,2 4-56,2 1-34,2 3-32,1 0-16,-1 22 11,-1 29 3,-5 24-17,-1 29-13,-4 20 13,-4 20 4,-3-6-19,-1-11 1,3-22-19,2-29-56,-1-35-45,-1-41-40,1-25-172,2-52-473</inkml:trace>
  <inkml:trace contextRef="#ctx0" brushRef="#br0" timeOffset="14423.5602">9835 1639 1132,'22'-2'56,"14"2"-17,11 7 22,13 13-20,6 11-32,3 8-2,-11 10-4,-14 8-69,-24 8-187,-20 4-222</inkml:trace>
  <inkml:trace contextRef="#ctx0" brushRef="#br0" timeOffset="14607.494">9697 2653 1388,'0'39'118,"28"-3"-22,30-4-63,28-8 31,24-12-18,17-12-34,12-9-7,1-28-42,-13-8-162,-26-2-212,-24 3-578</inkml:trace>
  <inkml:trace contextRef="#ctx0" brushRef="#br0" timeOffset="15199.1953">11300 2481 850,'-5'4'78,"3"4"23,2 4-74,0 7-22,0 11 12,7 6 50,3 8 11,-3 2-34,5-1-5,-3-7-19,6-14-17,6-15-7,8-9-7,10-29 4,6-28 7,6-19 16,6-16-9,-4-7-3,-6 5-3,-8 16-5,-12 20 3,-10 21 4,-9 28-4,-8 21 8,0 39 20,-10 18-19,-2 12-4,1 8 1,5-7 7,6-16 6,4-19 20,24-22-14,17-25-29,16-12 12,10-39 22,11-21 11,2-18-8,-3-6-24,-8 4-6,-11 12-35,-14 17-121,-14 19-122,-16 17-166</inkml:trace>
  <inkml:trace contextRef="#ctx0" brushRef="#br0" timeOffset="15527.192">12490 2097 1016,'-19'9'132,"-8"11"25,-7 9-76,-4 12-36,0 10-7,2 7-15,7 0 15,14-7 1,13-7-5,6-15-34,30-20-15,16-9 3,14-32 5,4-13 8,-2-11 5,-7-5-9,-15 6 1,-14 14 2,-13 12-1,-12 16 7,-5 13 35,-10 23 36,-10 25-31,-5 15-50,-3 12-12,4 7 10,7-7-23,13-9-74,4-19-73,20-26-64,14-21-99,10-20-148</inkml:trace>
  <inkml:trace contextRef="#ctx0" brushRef="#br0" timeOffset="15851.4805">12905 2259 1049,'0'0'290,"-8"12"-95,-6 24-89,-4 12-91,-3 10-15,1 6-1,5-5 2,6-12-7,6-16 6,3-19-11,19-12-41,13-37-18,12-20 46,8-18 22,5-12 4,-2-3-3,-6 8-2,-11 17 3,-13 20 0,-10 19-1,-11 26 3,-4 18 26,-8 42 37,-13 23-55,-6 19-1,-4 13-4,0-4-2,10-14-19,12-18-21,9-29-81,16-31-96,19-19-114,11-44-16,8-23-116</inkml:trace>
  <inkml:trace contextRef="#ctx0" brushRef="#br0" timeOffset="16023.1959">13523 2106 972,'1'0'281,"-1"20"-44,0 27-84,-3 19-95,-4 22-42,0 16-10,0 11 2,1-9-15,0-9-41,1-11-33,-6-19-38,-1-23-80,-7-28 7,-8-16-72,-7-36-70</inkml:trace>
  <inkml:trace contextRef="#ctx0" brushRef="#br0" timeOffset="16159.6491">13221 2389 777,'22'-52'221,"18"5"-38,18 13-79,18 14-8,14 14-64,12 6-20,6 17-1,-2 16-69,-12 1-160,-11 3-212</inkml:trace>
  <inkml:trace contextRef="#ctx0" brushRef="#br0" timeOffset="16563.2193">14879 2124 584,'3'0'190,"-3"19"18,0 34-93,-3 25-72,-14 28 7,-4 22 20,-9 13-34,0 3-34,0-15-7,3-21-52,5-30-69,2-38-95,3-40-198</inkml:trace>
  <inkml:trace contextRef="#ctx0" brushRef="#br0" timeOffset="16947.4946">14748 2233 1116,'6'-1'91,"5"1"-62,15 6-15,11 8 0,17 3 6,14-3-9,13-4-8,5-8-7,0-2-54,-4-18-55,-12-9-57,-18-3-57,-23 6-35,-25 9-21,-17 15 169,-35 10 283,-14 31 204,-12 20-137,-2 14-73,5 9-1,16-6-22,16-6-83,26-11-4,13-20-8,37-24-47,26-17-4,16-32 15,8-23 14,2-23 11,-12-9-22,-13-5-5,-23 11-5,-19 12-3,-13 18-31,-9 17-31,-2 18-34,-10 16-64,5 0-146,6 23-145</inkml:trace>
  <inkml:trace contextRef="#ctx0" brushRef="#br0" timeOffset="17387.7695">16557 1535 1285,'-2'37'69,"-5"30"-47,0 28-17,-1 28 13,0 25-3,-1 14-13,-4 6 17,3-4-22,-2-12 10,3-19 7,-1-22 14,3-29-4,5-28-24,2-25-4,0-29-6,2-21-92,5-38 12,-4-19 57,-3-14-13,0 1-11,-18 7 43,-13 23 22,-10 26 93,-13 32 26,-3 11-23,-6 36-20,5 14-8,9 9-38,17 4-23,23 0 4,18-9-20,40-9-11,29-11-5,25-16-48,18-18-65,4-8-154,-3-23-176</inkml:trace>
  <inkml:trace contextRef="#ctx0" brushRef="#br0" timeOffset="17651.6447">17043 2600 1352,'-50'46'97,"-8"18"-25,6 13-46,10 5-14,12 2-14,18-10 3,12-17-2,33-21-12,24-29-8,15-9-15,13-42 7,2-19-1,-7-18 10,-18-5 17,-24 2-3,-25 9 13,-19 10 35,-36 16 36,-23 19-10,-15 12-48,-7 13-15,-1 5-41,5 0-94,11 2-142,17 1-348</inkml:trace>
  <inkml:trace contextRef="#ctx0" brushRef="#br0" timeOffset="33495.0489">14910 4348 481,'0'-15'9,"1"-2"28,1-7 31,5-4-22,-6 2-9,1-3 27,0-3-11,-2-4-6,0-5 15,0 0 6,-7-5-20,-4-3-16,-2-2-15,-2 1-7,-1 7 25,0 3-3,0 8 19,3 8 24,1 9-36,0 6-1,2 5-7,1 4-6,-1 0 12,-3 22-11,-3 11-18,-2 14-8,-4 13 0,-1 13 1,-6 16-3,-1 8 5,-5 10-3,1 4-1,3 0 0,3-7-17,7-7-89,0-15-92,3-14-110,0-20-294</inkml:trace>
  <inkml:trace contextRef="#ctx0" brushRef="#br0" timeOffset="33683.3675">14396 4599 1169,'4'0'89,"4"0"-2,10 0-36,14 4-39,11 7-1,13 0-5,10 0-3,8-2-13,1-6-100,-2-3-98,-13 0-100,-10-10-186</inkml:trace>
  <inkml:trace contextRef="#ctx0" brushRef="#br0" timeOffset="33926.9172">15027 4452 752,'4'18'74,"3"8"31,-1 9-9,0 9-19,-2 9-25,-3 12-15,-1 8-15,0 4-21,0 3-28,0-7-60,0-8-59,0-22-103,0-18-297</inkml:trace>
  <inkml:trace contextRef="#ctx0" brushRef="#br0" timeOffset="34083.4706">15112 4083 716,'0'-28'232,"0"15"-70,0 7-78,0 6-69,1 0-33,10 0-141,6 10-118,1 3-119</inkml:trace>
  <inkml:trace contextRef="#ctx0" brushRef="#br0" timeOffset="34422.8717">15394 4550 1007,'-24'82'115,"-1"1"-9,0-3-34,1-12-39,6-15-18,2-18-11,7-15-2,7-17 0,2-10-44,9-30-50,15-17 75,10-13 13,7-12 0,4 4 4,-2 11 0,-3 14-3,-9 18 3,-4 28-8,-5 15-25,-10 40 26,-4 18 11,-2 12-2,-3 3 0,-3-5-5,6-14-7,5-21-76,6-22-116,8-22-20,2-8-26,4-33-135</inkml:trace>
  <inkml:trace contextRef="#ctx0" brushRef="#br0" timeOffset="34715.1528">15733 4684 1002,'-37'50'93,"6"-6"-1,14-6-29,11-11-20,6-15-33,28-12-34,17-21-6,8-21 11,5-12 4,1-6-27,-8-2 4,-8 9 9,-13 11 25,-9 13 3,-11 17 2,-8 12 1,-2 15 91,0 28-4,-9 12-88,2 14-4,0 5 0,5-1-5,2-10-47,0-12-39,9-19-33,2-16-36,2-16-110,-1-26-172</inkml:trace>
  <inkml:trace contextRef="#ctx0" brushRef="#br0" timeOffset="34894.776">16239 4089 1026,'0'64'190,"-9"24"-129,-5 25 3,-1 22-4,3 11-14,-2-7-34,2-13-8,6-19-21,4-29-87,2-34-171,2-37-332</inkml:trace>
  <inkml:trace contextRef="#ctx0" brushRef="#br0" timeOffset="35315.17">17084 4438 834,'0'5'107,"0"29"-7,0 20-22,-3 19-44,-10 23 3,-4 13-16,-4-2-9,-3-9-3,4-20-9,1-16 0,4-26-19,5-24-31,3-12-60,5-32-157,2-22-167</inkml:trace>
  <inkml:trace contextRef="#ctx0" brushRef="#br0" timeOffset="35615.3398">17157 4246 723,'20'-17'145,"5"4"-54,6 4-15,6 6-55,2 3 8,6 0 4,0 8-17,0 9-6,-6 4-5,-7 2-2,-10 4 0,-9 1 8,-11 3-1,-2 2 1,-19 2 5,-11 4 4,-13-4 14,-6 2 3,-5-4-4,0-5-21,6-4-5,8-7-7,15-6-1,10-3-24,15-8-81,7 0-214,24-13-259</inkml:trace>
  <inkml:trace contextRef="#ctx0" brushRef="#br0" timeOffset="35963.46">17676 4721 455,'-9'15'98,"3"-2"6,2-1 16,-1-3-16,1 4-45,-2 2-18,1 2-10,-2-3 2,3 0 7,-2-2 11,4-4-9,0-7-13,2-1-10,0-19-16,12-19-21,6-15 27,8-13 12,7-9-2,5-2-6,5 2-8,1 12-2,-1 12 0,2 13 0,-2 17-23,0 17-96,-3 4-113,-3 15-113</inkml:trace>
  <inkml:trace contextRef="#ctx0" brushRef="#br0" timeOffset="36214.9214">18228 4438 970,'-19'4'152,"-4"4"-37,-1 3-35,-3 8-16,0 10-27,1 7-26,5 10-7,4 2-5,7-4 1,10-6 0,7-13-2,19-17-7,13-8 1,6-27 4,5-16 9,-2-11 3,-6-11-2,-10 2-4,-11 7-2,-13 5-5,-8 8-33,0 8-65,-2 6-100,-4 5-185</inkml:trace>
  <inkml:trace contextRef="#ctx0" brushRef="#br0" timeOffset="36623.4319">18754 3827 958,'0'8'146,"0"31"-17,0 22-59,-6 24-40,-3 18-16,-2 16-8,1 4 6,0-3 8,5-12-11,1-15-3,3-18-3,-1-23-2,2-19-10,0-21-30,2-12-84,6-30-59,1-16 88,1-10 53,-4-3 8,-5 3 6,-1 12 18,-12 15 17,-9 15 66,-9 14 75,-6 12 1,-4 25-9,-1 8-62,4 4-14,8 1 1,11-1-6,16-3-27,4-9-35,28-7-6,11-6-4,13-11-39,7-13-65,3-2-70,-2-28-112,-7-13-115</inkml:trace>
  <inkml:trace contextRef="#ctx0" brushRef="#br0" timeOffset="36854.8128">18949 4651 951,'-18'48'76,"7"2"5,9-7-32,2-4-7,13-15-32,12-14-6,7-10 3,7-16 0,2-24-3,4-15 10,-4-6 21,-3-2-24,-5 4-11,-11 6 0,-5 15-18,-8 11-59,-2 11-56,-1 8-61,0 6-96,5 2-169</inkml:trace>
  <inkml:trace contextRef="#ctx0" brushRef="#br0" timeOffset="37119.1372">19646 4417 614,'-8'-3'289,"-13"3"-50,-8 3-92,-5 14-56,-5 12-28,1 8-1,-2 11-21,6 8 6,7 8 1,9 2-42,12 0-4,6-5-3,21-6-6,21-12-46,12-16-51,13-13-39,3-14-117,0-9-88,-9-25-169</inkml:trace>
  <inkml:trace contextRef="#ctx0" brushRef="#br0" timeOffset="37471.0404">20057 4264 998,'-15'20'101,"-2"16"-34,-1 15-51,-3 20-7,3 18-5,-2 13 2,4 7-6,0 2 4,2-5-12,3-15-25,1-17-1,3-22-76,1-24-64,1-24-65</inkml:trace>
  <inkml:trace contextRef="#ctx0" brushRef="#br0" timeOffset="37659.33">19766 4541 1050,'1'0'118,"19"0"-35,20 4-15,20 4 30,17 0-54,13-2-41,7-2-6,-7-4-54,-18 0-102,-28 0-191,-27 0-541</inkml:trace>
  <inkml:trace contextRef="#ctx0" brushRef="#br0" timeOffset="48083.2378">1742 7032 908,'-8'-1'128,"5"-3"-33,-1 4-29,2-2-22,2 2-24,0 0 8,0 0 31,0 0 23,0 0 2,0 0-19,0 25-17,0 20-19,0 21 2,0 26-6,-3 25-2,-1 20-1,-1 13-16,0 8 0,5 5-3,-1-1 0,1-6 1,0-13-13,6-20 4,7-21-19,4-23-11,4-19-64,4-21-68,-2-24-89,0-15-120,2-15-261</inkml:trace>
  <inkml:trace contextRef="#ctx0" brushRef="#br0" timeOffset="48323.3139">2288 8124 1326,'0'0'104,"0"0"-17,0 19-15,0 6-55,0 6-23,0-1 6,0 3-2,0-9-28,0-9-40,0-10-47,0-5-50,0-2-76,0-20-148,-2-7-140</inkml:trace>
  <inkml:trace contextRef="#ctx0" brushRef="#br0" timeOffset="48843.1262">4087 7084 460,'0'-39'102,"0"0"-16,-3 0 8,-7 6 8,-5 3 8,-5 9 26,-4 8 29,-6 10-40,-6 3-33,-4 22-60,-6 25-29,-2 17-5,-1 26-4,2 21 4,4 20-1,6 15 0,8 7 10,10 5 5,6-5 12,9-16-7,4-17-13,2-18-27,9-27-51,2-23-82,-3-22-95,-5-21-85,-5-9-108</inkml:trace>
  <inkml:trace contextRef="#ctx0" brushRef="#br0" timeOffset="48983.3712">3568 8049 565,'19'0'44,"19"0"-27,15 0 50,13 0-45,15 0-15,8-11 0,-1-5-11,-7-6-128,-11-4-171</inkml:trace>
  <inkml:trace contextRef="#ctx0" brushRef="#br0" timeOffset="49223.1324">4162 7879 1146,'-35'35'131,"9"11"-60,8 8-52,10 8-7,8 1-9,17-7-5,20-12 3,14-16-5,8-20 5,3-8 5,-4-32 15,-7-16 56,-15-8-12,-10-10 2,-15-1 0,-9 4-48,-2 5-11,-9 5-3,-5 6-35,-2 7-106,2 6-133,4 1-171</inkml:trace>
  <inkml:trace contextRef="#ctx0" brushRef="#br0" timeOffset="49458.4837">4787 6921 982,'0'63'184,"0"23"-111,0 27 9,0 21-5,0 16-30,4 3-14,10-5-7,4-5-20,5-17-7,9-17-5,0-29-50,9-32-63,3-33-89,2-26-133,2-49-149</inkml:trace>
  <inkml:trace contextRef="#ctx0" brushRef="#br0" timeOffset="49846.7449">5604 6903 1205,'0'33'169,"-2"30"-103,-4 20-62,0 24 3,0 18 8,6 11-10,0 1-7,0-4 12,8-17-15,0-17 8,0-26-10,-1-25-5,-3-25-27,-1-23-46,-3-15-60,0-29 36,-18-14 104,-6-9 0,-7-3 4,-7 12-1,-7 17 6,-4 23 5,0 18 61,1 24-7,6 25-32,7 9 16,14 2 25,16-2-13,7-5-6,33-7-33,22-12-11,15-9-5,18-12-5,7-13 4,5-4-1,-4-23-41,-19-6-90,-24 4-169,-29 4-450</inkml:trace>
  <inkml:trace contextRef="#ctx0" brushRef="#br0" timeOffset="56898.6345">1807 10539 585,'-2'-4'27,"-2"0"8,3 0 48,-1 1 20,1 1-3,1 2 11,0 0 0,0 0-15,0 0-4,-1 8-5,0 30-13,-5 22-23,-2 25-24,-4 21-21,0 21 23,-1 5-17,3-8-11,3-13 1,4-20-2,3-13-1,0-21-3,9-12-4,4-14-97,5-11-79,-1-11-62,0-6-45,0-3-109</inkml:trace>
  <inkml:trace contextRef="#ctx0" brushRef="#br0" timeOffset="57243.4126">2291 11335 1008,'0'0'186,"0"2"-47,0 17-40,0 4-37,0-2-56,0 1-5,0-5-3,-3-8-8,3-6-4,0-3-13,0 0-27,-2-5-61,-1-2-108,-2-6-137</inkml:trace>
  <inkml:trace contextRef="#ctx0" brushRef="#br0" timeOffset="58006.8969">3348 10878 985,'0'0'157,"0"0"-34,2 19-60,2 24-61,2 18-5,2 17 3,4 18 6,1 10 1,2-2-4,2-9 3,0-13 1,1-19-2,5-18-7,4-29-12,2-22 0,8-42 1,1-29 12,1-20 5,-2-6-2,-5 1 2,-6 18-3,-8 22 0,-7 26 1,-4 29-7,-3 19 16,-4 42 29,0 22 1,0 16-4,0 8 5,0-5-38,4-19-6,11-27-6,12-32-28,13-24 23,11-52 8,4-28 11,3-24 97,-3-9-64,-9 1-21,-7 15-10,-12 24-10,-10 26-62,-3 25-75,-6 21-105,-3 8-144,-1 21-157</inkml:trace>
  <inkml:trace contextRef="#ctx0" brushRef="#br0" timeOffset="58258.6419">4370 11422 677,'0'45'200,"0"-5"-49,0-7-17,0-9-11,-2-11-49,2-6-11,0-7-27,0-12 5,0-22 7,10-14 16,5-11 64,3-12-70,3-3-49,2 7-8,-2 12-2,1 13-38,-8 18-204,-1 18-195,-4 6-289</inkml:trace>
  <inkml:trace contextRef="#ctx0" brushRef="#br0" timeOffset="58411.5476">4736 11418 836,'0'43'117,"0"5"6,0-6-85,-9-4-31,4-5-6,-3-11-15,0-15-74,2-8-102,5-36-313</inkml:trace>
  <inkml:trace contextRef="#ctx0" brushRef="#br0" timeOffset="58679.6167">4929 10676 503,'17'22'75,"5"-1"27,4 3 10,2 0 38,-1 7 30,1 10-104,-3 5 7,-2 13-9,-6 12 10,-3 11-36,-9 11-31,-3 9-12,-2 4-2,-6 5-11,-10-1-69,-3-10-103,-3-18-120,2-29-184</inkml:trace>
  <inkml:trace contextRef="#ctx0" brushRef="#br0" timeOffset="58839.5536">5036 11240 686,'24'-18'129,"11"10"-49,6 8-26,0 0-27,4 25-3,-4 8-12,-2 8-18,-9-3-135,-5-6-246</inkml:trace>
  <inkml:trace contextRef="#ctx0" brushRef="#br0" timeOffset="59147.0416">5515 11325 699,'9'-8'14,"1"-5"50,0-2 35,2-5 47,-5-3-33,-2-1-42,-5-1 20,0 4-25,0-1-11,-8 7 8,-6-2-9,-3 11-29,-3 6 18,-5 2-1,0 22-23,2 10-14,9 11 6,9 10 2,6 4 5,34 2-13,16-6-14,15-9-1,15-14-2,7-21-221,1-11-155,-2-26 219,-3-25-36,-10-16-440</inkml:trace>
  <inkml:trace contextRef="#ctx0" brushRef="#br0" timeOffset="59483.1986">6262 10365 708,'2'0'282,"4"0"-61,2 11-119,7 17-67,0 12 34,5 13-20,3 8-35,-1 7-12,-1-5-4,0-5-75,-3-9-39,0-18-117,1-16-229</inkml:trace>
  <inkml:trace contextRef="#ctx0" brushRef="#br0" timeOffset="59642.3285">6611 10440 1368,'0'0'63,"4"4"-32,3 20-33,2 15-9,1 11 12,0 14-40,-2 9-95,-1 0-164,2-5-337</inkml:trace>
  <inkml:trace contextRef="#ctx0" brushRef="#br0" timeOffset="59770.7763">7472 11128 15</inkml:trace>
  <inkml:trace contextRef="#ctx0" brushRef="#br0" timeOffset="60083.3339">7605 11052 394,'2'-35'83,"3"-13"11,3-7 24,0-8 1,-1-8-13,-1 2-4,-1 0-13,-5 6 1,0 11-28,-4 11 2,-10 11-1,-3 17 22,-7 13-28,-3 16 6,-3 35-44,-2 28-28,-2 21 7,2 21-1,1 20 4,-1 13 1,4 6-5,7-6 4,5-5-3,10-25 1,6-23 2,6-36-105,14-34-153,4-28-138,-3-6-167</inkml:trace>
  <inkml:trace contextRef="#ctx0" brushRef="#br0" timeOffset="60450.3189">7363 11637 1230,'-7'0'164,"7"0"-69,7 0-78,20 7-51,13 4 15,13-5 18,11-3-41,5-3-8,1-9 23,-7-20-138,-6-8 9,-16-6 6,-14 2 33,-13 3 96,-14 7 42,-1 11 196,-24 14 26,-7 6-81,-7 12-51,-1 23-55,2 14-16,0 10-16,12-1-21,10-2 14,15-8-2,6-18-18,25-22-11,14-8 4,9-34 6,5-18 3,-5-19 7,-6-7 2,-13 2-18,-13 7-86,-15 10-35,-6 13-41,-1 12-27,-11 6-69,2 1-286</inkml:trace>
  <inkml:trace contextRef="#ctx0" brushRef="#br0" timeOffset="60643.0306">8122 10783 1330,'2'89'55,"2"11"1,4 11-18,-1 0-40,2-4 1,-4-10-16,0-13-14,0-18-35,1-24-57,0-24-94,3-19-143</inkml:trace>
  <inkml:trace contextRef="#ctx0" brushRef="#br0" timeOffset="60978.9641">8782 10254 580,'0'28'370,"0"55"-132,-3 23-149,-5 26-26,1 18 4,2 4-2,5-2-20,0-8-18,0-18-6,2-21-21,3-29-3,0-26 7,-3-30-8,2-20-53,-4-37-61,0-21 19,-6-12 60,-9-6-32,-6 2 33,-5 16 32,-4 26 31,-4 28 144,0 13-32,5 33-60,8 12-62,9 10 11,12-1-17,15-8-15,24-13-8,10-21-91,5-16-123,-4-5-149</inkml:trace>
  <inkml:trace contextRef="#ctx0" brushRef="#br0" timeOffset="61315.0842">9842 11229 792,'2'-20'232,"0"8"-72,1 12-16,-3 18-44,0 36-49,0 28 1,-3 18-6,-9 18-18,-4 5-19,-2-14-9,5-21-6,4-33-52,4-35-74,5-32-99,0-51-243,15-33-156</inkml:trace>
  <inkml:trace contextRef="#ctx0" brushRef="#br0" timeOffset="61578.9202">9932 10984 802,'15'-18'179,"7"17"-80,11 1-28,7 21 25,6 10-52,3 4-4,3 5 6,-2-5-12,-9-4-9,-6-4-9,-10-2-14,-13-3-6,-12-1 3,-21 1 45,-25-1 6,-14 4 15,-11 1-16,-7-2-33,9-3-16,13-6-16,17-8-29,25-7-74,14-13-96,31-12-253,20-7-106</inkml:trace>
  <inkml:trace contextRef="#ctx0" brushRef="#br0" timeOffset="61894.9766">10610 11096 1275,'-30'0'117,"-1"11"-52,-4 21-46,1 14-22,0 13-7,10 7-7,9 0 5,15-11 6,6-19-4,27-24-12,18-18-1,8-39 1,7-23 16,1-15-2,-7-4-5,-12 7 12,-13 17 7,-12 17 22,-16 26 2,-7 20 4,0 40 41,-15 27-65,0 18-17,0 14-17,8 5-44,7-13-90,12-26-32,13-28-54</inkml:trace>
  <inkml:trace contextRef="#ctx0" brushRef="#br0" timeOffset="62255.1944">11052 11013 1313,'-10'5'137,"2"29"-33,3 18-97,4 13-20,1 8 4,1 6-31,9-8 2,4-15 6,-1-10-3,2-17 9,-1-10 7,-2-17-50,2-2-50,-3-30-7,-1-15 2,-2-14 32,-6-7 32,-2-1 49,-1 11 6,-21 20 26,-9 27 99,-6 18 76,-5 42-1,-4 26-185,2 20 19,12 2-2,13 0-19,14-9 15,5-10-13,20-15-9,14-19-5,5-19-72,5-25-177,-2-7-142,-1-36-200</inkml:trace>
  <inkml:trace contextRef="#ctx0" brushRef="#br0" timeOffset="62482.8548">11366 11304 895,'8'-35'180,"-1"-4"-99,2-1-42,-4 1-20,-5 7-19,0 11 8,-8 15 47,-15 8 81,-9 35-32,-5 19-78,1 12-23,4 9 4,13-4 1,14-7-4,9-20-8,27-21-13,17-24-68,8-8-81,2-32-102,0-16-146</inkml:trace>
  <inkml:trace contextRef="#ctx0" brushRef="#br0" timeOffset="62679.3289">11611 11210 828,'0'8'359,"-15"34"-189,-4 13-129,-7 12-25,-1 8-1,3-3-8,4-12-7,6-17 18,8-16 10,6-19-17,13-8-31,16-23 7,11-13 7,8-8-5,14-10-54,5 2-10,6 4-85,-2 9-109,-2 12-65</inkml:trace>
  <inkml:trace contextRef="#ctx0" brushRef="#br0" timeOffset="62831.4471">12131 11572 1227,'-7'0'125,"4"0"-33,3 0-70,1-7-35,14-10-102,2-2-84,2-3-124,3 4-339</inkml:trace>
  <inkml:trace contextRef="#ctx0" brushRef="#br0" timeOffset="62939.2336">12312 11522 1069,'0'7'-2,"0"-7"-68,11 3-366</inkml:trace>
  <inkml:trace contextRef="#ctx0" brushRef="#br0" timeOffset="63075.0468">12677 11641 1082,'-9'-6'-1,"9"-16"-70,18-19-113,16-2-132</inkml:trace>
  <inkml:trace contextRef="#ctx0" brushRef="#br0" timeOffset="63207.2622">12848 11458 1464,'-24'27'165,"9"-7"-30,13-11-120,4-9-35,20-8-167,3-19-89,3-6-188</inkml:trace>
  <inkml:trace contextRef="#ctx0" brushRef="#br0" timeOffset="64163.2548">12369 11584 941,'-3'1'207,"3"0"0,0 2-61,0-3-79,0 0-55,0 0-11,0 0-4,0 1-5,0 1-37,2 2-41,3-2-15,0-2-64,0 0-76,-2 0-214</inkml:trace>
  <inkml:trace contextRef="#ctx0" brushRef="#br0" timeOffset="64607.4754">13403 10353 913,'0'24'135,"-3"16"-9,-10 7 3,-2 8-53,-2 4-31,-1-4 4,2-3-2,2-12-22,4-10-22,5-11-22,5-13-114,0-6-141,0-4-113,5-20-260</inkml:trace>
  <inkml:trace contextRef="#ctx0" brushRef="#br0" timeOffset="64778.8512">13593 10456 1218,'-24'58'103,"-4"7"8,5 1-75,2 2-13,9-8-24,2-17-94,-2-16-177,-3-17-272</inkml:trace>
  <inkml:trace contextRef="#ctx0" brushRef="#br0" timeOffset="73122.574">1658 12807 789,'0'0'105,"0"0"-6,0 16 21,0 20-8,0 23-9,0 23 8,-5 22-26,-4 14-37,0 10-27,-1-2-7,3-2 0,2-3-11,2-8-5,3-11 7,0-13-13,0-17 5,7-20-28,6-26-81,7-25-68,-1-5-55,3-31-82,0-6-36</inkml:trace>
  <inkml:trace contextRef="#ctx0" brushRef="#br0" timeOffset="73438.7783">2163 13834 1097,'0'0'135,"0"0"-15,0 17 26,-2 5-68,-5 5-63,0 2-18,3 1-1,-3-8 1,5-8-14,0-10-52,0-4-65,0-7-25,-1-13-78,0 1-59,0-5-280</inkml:trace>
  <inkml:trace contextRef="#ctx0" brushRef="#br0" timeOffset="74099.2125">3605 12741 1376,'-42'12'156,"-3"10"-34,-14 0-61,-6 11-36,-1 4-9,1 5-6,9 3-6,10 3 0,11 1-4,14 1 1,14 2-3,7 2-9,14 3-5,13 0 10,10 3-7,5 2 16,3-8-17,2 3-12,-4-3 7,-5-5 15,-5-5 5,-9-4 0,-11-2 2,-8-4 0,-5 2 4,-22 2 10,-14 1-1,-9 4-9,-9-1-6,-3 0 1,6-9-1,11-9-7,11-7-20,17-10-16,12-7-113,15-18-302,20-15-6,14-7-114</inkml:trace>
  <inkml:trace contextRef="#ctx0" brushRef="#br0" timeOffset="74375.1625">3712 13692 862,'0'0'152,"0"7"-23,0 19-20,-4 11-70,-1 14-41,3 5 3,2 4-2,0-6 3,9-11 5,18-17-4,13-20-15,8-11 8,14-32 7,5-24 20,1-14 58,-6-8 3,-8 2-49,-12 6-22,-14 14-10,-11 15-2,-8 19-64,-9 11-100,0 14-89,0 2-53,-5 14-362</inkml:trace>
  <inkml:trace contextRef="#ctx0" brushRef="#br0" timeOffset="74699.1976">4353 13701 1093,'0'0'67,"1"3"24,0 1-61,0 4-32,2 2-2,-1 8 13,0 14 34,0 14 43,-2 16-10,0 19-19,-2 13-35,-6 13-19,-3-5-6,1-6 3,2-18-1,3-20-4,1-26-23,4-28-60,0-16-123,0-43-247,0-17 120</inkml:trace>
  <inkml:trace contextRef="#ctx0" brushRef="#br0" timeOffset="74982.8678">4427 13576 615,'22'-15'106,"4"9"-32,4 6-23,5 0 44,3 13 7,-1 7-40,-1 4 5,-3 2 5,-5-2-36,-7 1 4,-7-3-9,-5 1 8,-9 1 30,-5 2 6,-17 1-13,-9 1-30,-11 6-17,-6-5-14,1-5-4,3-4-60,9-5 4,9-6-41,12-9-1,14-2-25,7-17-158,20-10-2,12-4-63</inkml:trace>
  <inkml:trace contextRef="#ctx0" brushRef="#br0" timeOffset="75698.7549">5073 13498 888,'0'0'252,"0"0"-85,0 0-29,0 5-64,0 10-47,-3 6-20,-4 11-8,-3 9 2,-1 6 0,-4 7 2,0 7 1,1-1 3,-4 8-1,3 2-3,-1 1-1,0-5 0,2-6-3,3-9 1,4-16 2,-1-11 1,5-14 1,3-10-3,0-6-13,0-24-13,0-7 8,8-11 17,2-7-2,1-3 0,3 2 2,-1 3 2,2 2-5,1 3 4,0 6-1,1 1 0,0 2 0,2 1-3,-2 4 10,0 1-4,-4 6 2,-1 3-3,-2 9-4,-3-2 4,-2 7-2,2-4 1,1-2 1,3-2 0,-1-2 1,1 4-4,0 1 2,1 3-2,-1 0-2,-1 5 2,-2 5-2,4-1 3,-4 3 0,3 0 1,2 1 1,0 17 1,2 6 4,-1 8 2,4 6-5,-2 2 5,1 0-8,0-1-1,-3-9 1,-4-4-1,-3-7 2,-3-2 3,-4-5 7,-11-2 3,-13 2 3,-10 0-2,-8 0-2,-5 0-8,-3-4-12,3-4-22,7-4-50,7 0-59,9-4-65,12-14-105,7-3-118</inkml:trace>
  <inkml:trace contextRef="#ctx0" brushRef="#br0" timeOffset="75963.1825">5615 12868 1026,'0'0'209,"0"0"-44,0 11-65,2 17-68,0 19-27,4 16-3,-1 16-2,1 16 9,0 9-5,-2 2 2,-1-4-3,-3-10 1,2-15 1,2-15-6,4-22-31,4-23-113,1-17-121,-1-12-140,3-27-171</inkml:trace>
  <inkml:trace contextRef="#ctx0" brushRef="#br0" timeOffset="76107.3107">5777 13476 1250,'0'22'100,"3"8"-16,13 3-46,5 3-36,12-4-11,9-4-46,6-13-95,2-3-77,-6-12-133,-5 0-150</inkml:trace>
  <inkml:trace contextRef="#ctx0" brushRef="#br0" timeOffset="76314.0947">6190 13437 1187,'-28'47'175,"-4"14"-59,-2 6-48,0 8-25,3 4-22,5-8-15,9 0-5,2-13-3,7-8-1,7-11-6,1-15-50,6-12-97,13-12-40,0 0-87,3-19-12,-1-6-140</inkml:trace>
  <inkml:trace contextRef="#ctx0" brushRef="#br0" timeOffset="76863.1778">6363 13551 640,'0'3'272,"0"12"-4,0 4-91,0 5-100,-1 5-48,-1-2-15,1-3 1,1-8-18,0-3-2,0-6-24,0-7-69,0 0-30,0-7-21,0-6 54,0-3 1,0-4-39,0 3-20,0 0-119</inkml:trace>
  <inkml:trace contextRef="#ctx0" brushRef="#br0" timeOffset="77010.6887">6363 13551 267,'0'-18'-12,"0"13"-23,0-1-72</inkml:trace>
  <inkml:trace contextRef="#ctx0" brushRef="#br0" timeOffset="77099.2447">6375 13505 234,'0'4'9,"0"-1"-61,2-3-112</inkml:trace>
  <inkml:trace contextRef="#ctx0" brushRef="#br0" timeOffset="77542.7586">5985 13353 277,'0'-5'125,"0"4"44,0 1 1,0 0 3,0 0 19,0 0-2,0 13-25,0 22-37,0 13-34,0 14-25,0 15-3,0 10-28,0 3-29,0-4-1,0-10-13,0-10 1,0-16-16,0-17-26,0-15-18,0-18-59,0-22-174,0-28-122,0-19 68</inkml:trace>
  <inkml:trace contextRef="#ctx0" brushRef="#br0" timeOffset="77707.4049">6119 13186 1428,'0'-4'231,"0"1"-73,0 3-86,0 0-53,6 0-17,3 0-9,7 12-36,7 7-84,6 5-88,4 3-159,-3 3-134</inkml:trace>
  <inkml:trace contextRef="#ctx0" brushRef="#br0" timeOffset="78086.5682">6290 13587 1177,'-9'15'48,"8"-1"26,1-4-53,9-3-29,13 1-6,6-3 8,5 0 4,-1-2 3,2 0 2,-5-3-2,-6 0 1,-9 0 5,-1 0-1,-5 0 0,-2-16 1,-5-5-1,-1-6-5,0-5-17,-15 2-30,-3 2 7,-7 8 15,-5 11 30,-3 9 7,-3 5 36,-3 21-3,1 15 38,4 10 13,8 10-44,14 7 13,12 6-30,12 2-31,25-5-11,14-9 2,12-9-31,4-18-112,-4-22-134,-1-13-266</inkml:trace>
  <inkml:trace contextRef="#ctx0" brushRef="#br0" timeOffset="78394.9771">6770 13551 1303,'-18'22'89,"5"5"-6,6 2-66,7 1-18,7 2-21,23-7-32,9 2-28,3-3-19,4-3-11,-9-5 72,-8-2 36,-11-2 3,-11 4 24,-7 9 120,0 4 18,-21 12-46,-7 2-31,-9 7-30,-6-2-35,-7 0-1,-3-9-9,2-4-10,5-10-19,4-11-32,6-14-75,6 0-102,8-26-178,6-11-447</inkml:trace>
  <inkml:trace contextRef="#ctx0" brushRef="#br0" timeOffset="78979.1819">9188 12347 851,'-70'50'103,"-17"25"-5,-9 29-49,-9 29 9,0 25-2,5 11 6,10 5 49,21-4-21,27-13-24,26-19-14,22-19-43,42-28-14,28-23-27,18-30-135,13-22-75,-1-16-97,-11-27-123</inkml:trace>
  <inkml:trace contextRef="#ctx0" brushRef="#br0" timeOffset="79189.9182">9221 13303 1138,'-11'45'87,"0"18"-22,5 22-15,-5 16-3,2 16-26,-1 3-10,-5-7-12,4-17-12,-1-23-21,2-28-42,2-38-33,1-21-157,3-49-217</inkml:trace>
  <inkml:trace contextRef="#ctx0" brushRef="#br0" timeOffset="79490.4281">9207 13186 752,'11'-7'141,"8"7"-91,8 0-6,12 12 47,7 7-2,10 8-53,5 5 0,-3 5-12,-3 3-12,-5 1-3,-10 6-4,-12-2 2,-12 1-3,-14 1 1,-3-2 8,-30-3 8,-15-2-2,-12-5 47,-9-5-23,-3-6-1,4-5-29,10-6-14,15-5-5,13-5-44,16-3-66,12-1-58,20-16-196,20 0 30,20-3-76</inkml:trace>
  <inkml:trace contextRef="#ctx0" brushRef="#br0" timeOffset="79823.1488">10052 13551 1028,'-21'0'203,"-8"0"-59,-9 7-46,-5 17-51,1 10-35,5 5-9,6 5-4,13 0-3,12-8 1,6-6-13,20-14-15,18-14-8,7-2-22,4-19 27,0-13 12,-6-3 8,-10 2 3,-9 9 7,-11 9 3,-9 12 2,-4 5 76,-15 31 46,-6 13-81,-1 14-36,0 6 21,8 2-10,14-10-18,7-13-6,29-23-56,15-22-166,10-10-124,3-35-199</inkml:trace>
  <inkml:trace contextRef="#ctx0" brushRef="#br0" timeOffset="80174.9292">10423 13542 1056,'-16'40'15,"4"7"8,4 4 21,7 2-11,1-3-30,12-6-5,13-8 1,6-14-3,5-10-1,1-12 0,-3-7-4,-2-29-6,-7-10-11,-11-15-2,-8-3-14,-6-5 6,-2 6-12,-16 12 25,-12 18 22,-7 25 5,-4 16 33,-8 45 66,-2 27-29,-1 24 16,1 20 21,10 7-21,13-2-35,14-11-27,14-16-27,27-19-2,22-32-49,19-27-81,8-24-59,0-21-181,-3-33-180</inkml:trace>
  <inkml:trace contextRef="#ctx0" brushRef="#br0" timeOffset="80590.8195">10935 13744 713,'7'-26'138,"-3"4"-41,-1 3 4,0 10 7,-3 7-33,0 2 4,-1 29 15,-8 10-63,-4 13-53,1 7-18,5 2 1,2-9-4,5-13 2,0-17 6,16-18-32,6-5-60,6-30 47,5-12-25,-1-8-121,-2 1-63,-6 12 132,-10 11 100,-8 19 111,-6 8 214,-12 24 114,-10 19-210,-5 9-48,0 3 2,1-2-33,6-7-37,8-18-13,11-12-8,4-16-32,24-12-30,11-26 25,11-11 25,6-4-5,3-4-12,-2 8-7,-2 7-39,-3 18-66,-5 13-97,-7 10-107,-3 1-80</inkml:trace>
  <inkml:trace contextRef="#ctx0" brushRef="#br0" timeOffset="80751.013">11645 14007 638,'0'51'212,"-14"4"-12,-6 2-28,-11 2-68,-8-1-63,-7-5-30,-3-11-11,1-17-30,3-22-83,1-8-164,3-38-132</inkml:trace>
  <inkml:trace contextRef="#ctx0" brushRef="#br0" timeOffset="81323.1385">12073 12555 227,'7'-32'3,"10"13"72,6 16 59,3 6 41,0 33 40,-3 22-13,-6 22-46,-5 22-27,-9 19-27,-3 12-28,-3 12-9,-9 0-23,-3-10-8,3-16-4,3-25-17,1-26-4,6-26-4,2-31-8,11-15-12,12-42-30,12-20 31,7-16 8,9-10 1,-3-7 0,2 12 1,-7 16 3,-7 19 2,-9 22-4,-3 28 1,-5 16-3,-8 41 11,-2 21 3,-2 21-5,1 12 4,-1 4-8,0-7 3,7-16-6,11-21-47,7-28-111,7-30-121,7-22-159</inkml:trace>
  <inkml:trace contextRef="#ctx0" brushRef="#br0" timeOffset="81618.5826">12917 13399 1187,'-56'58'85,"5"7"9,10-2-39,17-1-7,15-14-15,9-17-30,22-20-9,20-11-16,11-36 2,11-24 15,5-15-5,-2-12-13,-4-1 2,-14 9 0,-12 21 16,-13 19 1,-13 22 4,-11 17 3,0 39 36,-17 21-9,-2 11-28,1 13-9,3 5 3,8-13-51,7-13-120,1-18-112,13-20-22,5-22-261</inkml:trace>
  <inkml:trace contextRef="#ctx0" brushRef="#br0" timeOffset="81962.7966">13372 13312 978,'-1'35'157,"-10"13"-68,-2 9-53,0 3-4,3-3 4,2-14 14,3-11 4,5-21-26,0-11-26,17-26-31,7-25 12,9-17 19,2-10-1,-1-7-7,-1 4-18,-6 13 4,-6 17 22,-6 17-3,-6 12 3,-5 15 4,1 7 36,-2 17 7,5 25-13,2 13-27,8 19-7,2 14 2,8 4-4,4-7 1,12-13-29,8-24-88,1-33-88,1-24-175,1-49-203</inkml:trace>
  <inkml:trace contextRef="#ctx0" brushRef="#br0" timeOffset="82302.856">14218 12615 960,'3'4'179,"2"46"22,-3 29-72,-1 30-99,1 27-13,3 11 9,-5 1 6,0-13 9,0-21-19,0-22-15,0-29-3,0-30-7,3-28-29,-2-13-81,0-36-45,-1-14 110,0-11 6,-14 0 25,-6 10 10,-9 13 6,-6 26 23,-6 20 80,-3 15 28,6 32-30,1 13-43,12 4-15,18 5-13,8-6-19,33-8-12,21-14-4,18-16-63,13-20-114,-1-5-119,-2-27-198</inkml:trace>
  <inkml:trace contextRef="#ctx0" brushRef="#br0" timeOffset="82787.0585">14795 13144 1126,'-27'15'94,"2"0"24,8-1-42,10 5-55,7 4-21,0 1-15,17 4-17,4 2 14,1 6-6,1-4-8,-4 1 20,1-2 7,-4 1 7,-4-3-3,-4 3 4,-6 3 1,-2 1 0,-7 0 10,-20 0 33,-9 0-10,-12-5 8,-10-2 3,-1-9-27,1-9-6,7-8-1,9-3-13,15-5-17,18-21-63,9-13-79,6-8-113,17-8-142</inkml:trace>
  <inkml:trace contextRef="#ctx0" brushRef="#br0" timeOffset="83158.7133">15107 12039 826,'-3'-13'50,"3"13"32,0 1 27,17 30-34,7 16-51,13 13 21,11 15-21,7 15 2,2 9 0,0 7 6,-5 4-2,-10 4-1,-10 6 6,-13-2 12,-12 4 8,-7 0-33,-11 2-13,-16 5 4,-7 9-2,-9 6-3,-6 2-5,-5 2-13,-1-6-36,0-16-36,0-22-59,-4-25-59,-9-25-149</inkml:trace>
  <inkml:trace contextRef="#ctx0" brushRef="#br0" timeOffset="92010.385">1603 15536 1069,'0'0'167,"0"0"-43,0 0-8,2 14-39,-2 22-37,0 20-18,0 23-14,0 20 12,0 18 23,0 2-14,0 10-14,0-2 5,0-3-15,0-8 0,0-15-4,0-18-12,2-21-42,6-25-50,-1-32-148,5-11-150,1-34-112</inkml:trace>
  <inkml:trace contextRef="#ctx0" brushRef="#br0" timeOffset="92275.4204">2032 16440 1255,'0'10'167,"0"7"-13,0 1-70,-3-2-70,-1-1-14,0-3-5,3-9-48,1-3-187,0-1-181,5-13-287</inkml:trace>
  <inkml:trace contextRef="#ctx0" brushRef="#br0" timeOffset="92702.5877">3012 15409 1156,'0'0'104,"8"11"-18,-1 20-41,3 17-37,3 21 37,0 23 47,-5 25-3,-6 18-18,-2 12-12,-7 9-35,-11-5-15,-2-13-1,4-27-2,9-20-16,7-27-53,15-36-113,12-23-126,6-9-164</inkml:trace>
  <inkml:trace contextRef="#ctx0" brushRef="#br0" timeOffset="93011.0661">3353 16195 1484,'-31'50'99,"7"10"-61,0 10-32,6 0-3,13 0-5,5-13-4,8-17-4,20-21-11,10-19-38,7-26 0,4-34 33,3-18 25,-1-11 1,-6 5 0,-13 12 19,-6 21 8,-12 20-23,-7 19-2,-4 12 16,-3 38 19,0 14-8,0 11-9,0 10-11,5-1-3,9-16-13,4-23-110,4-29-165,1-15-204</inkml:trace>
  <inkml:trace contextRef="#ctx0" brushRef="#br0" timeOffset="93430.8467">3943 15717 1472,'-11'74'23,"4"18"65,-1 15-34,1-1-45,5-4-7,-1-14 10,3-16-4,0-20-5,0-19-1,0-14-1,0-19-5,5 0-34,7-28-54,9-13 13,2-5 74,7-8-18,0 4-36,4 8 29,-6 12 18,1 17 8,-4 13 0,-4 13 11,-1 29 77,-5 19 28,-5 14-35,-3 12-23,-7 5-14,0 1-3,-13-3-10,-12-6-1,-8-7-3,-6-10-6,-3-19-8,1-16-5,2-25 0,5-14-19,10-46-63,11-20-37,13-23-55,2-14-90,22-4-114,11-1-146</inkml:trace>
  <inkml:trace contextRef="#ctx0" brushRef="#br0" timeOffset="93630.9232">4353 15777 929,'0'0'267,"1"7"-98,0 28-53,-1 21-39,1 25-46,-1 24-8,3 25 3,-1 10-15,-2-3-7,2-10 1,3-18-22,4-22-37,1-29-66,4-26-86,0-27-118,0-8-115</inkml:trace>
  <inkml:trace contextRef="#ctx0" brushRef="#br0" timeOffset="93938.9122">4536 16624 1037,'8'0'54,"9"3"-9,9-3 3,12 0-39,7-5 1,10-15-1,3-12-7,-5-5 3,-5-5-5,-10-2 2,-14 1-2,-13 5-3,-11 7 6,-8 11 10,-22 13 13,-9 7 3,-7 21 12,-1 20 0,1 12 31,9 10-7,11 0-14,16 0-41,10-5-8,19-12-15,21-15-9,17-18-47,9-13-99,5-19-66,-3-30-125,-6-19-301</inkml:trace>
  <inkml:trace contextRef="#ctx0" brushRef="#br0" timeOffset="94283.2019">5243 15669 1065,'3'15'190,"5"39"-45,1 28-75,5 23-57,4 26-7,6 10-1,-1-3-5,0-11-3,-3-17 4,-4-23-3,-5-26 1,-2-22-1,-5-19-3,-1-20-56,-3-27-88,0-23-30,-11-16 98,-7-6-35,-4 2-29,-6 12 122,1 18 64,-1 28 111,0 12 75,5 35-67,6 25-37,9 17-49,8 8-21,5 7-20,21-6-18,15-14-15,5-24-12,2-26-151,-10-22-201,-14-34-184</inkml:trace>
  <inkml:trace contextRef="#ctx0" brushRef="#br0" timeOffset="94718.3232">6679 16158 745,'6'61'194,"-1"30"-33,-3 30-14,-2 21-29,0 14-20,-13-7-25,-4-16-37,0-24-31,3-30-1,5-34-12,0-42-85,0-28-136,3-48-291,2-29 30</inkml:trace>
  <inkml:trace contextRef="#ctx0" brushRef="#br0" timeOffset="94999.0306">6615 16241 647,'20'-35'161,"8"11"-68,13 4-45,12 8 22,13 7 2,4 3-42,1 2 18,-5 0-10,-9 12-18,-9 5-4,-13 5 27,-9 4-5,-11 8 25,-12 0-1,-3 9 5,-16 1-10,-18 0 3,-12-1-17,-8 1-25,-6-5-13,8-8-1,4-5-1,16-8-13,13-9-22,19-7-72,16-2-151,23-10-197,18-11 63</inkml:trace>
  <inkml:trace contextRef="#ctx0" brushRef="#br0" timeOffset="95334.8563">7552 16303 912,'-4'0'348,"-24"0"-121,-9 12-145,-11 14-24,-6 14-27,5 10-32,7 8 3,11-1-6,18-4-3,13-8-1,20-21-18,25-22-9,17-6-14,10-35 16,5-19 19,-5-7 12,-10-3-21,-14 10 10,-17 15 14,-17 13 2,-11 20 20,-3 10 100,-11 26-19,-4 16-69,0 14-33,1 11-7,9 7-3,5-3-9,9-9-26,18-14-62,12-19-94,7-22-90,3-12-86,-2-34-299</inkml:trace>
  <inkml:trace contextRef="#ctx0" brushRef="#br0" timeOffset="95734.5806">8056 16140 1080,'-2'-6'108,"-1"3"27,3 3-68,0 0-57,0 0-6,0 12 6,0 4-10,1 6-3,3 3 10,1 10-5,-5 5 0,0 4 2,0 11 9,0 6 20,-7 4 12,1 1-19,0-2 12,1-1-23,5-4-10,0-6-6,0 0 1,0-2-2,1 2 1,0-2 2,-1 2-1,0 3 4,0 0 3,-6 5-6,-2 1 10,-2-2-2,3-7-8,0-9-1,3-13 2,0-11-5,3-14-5,1-6-43,0-24-67,0-17-32,0-14 83,0-15-146,0-10-126,0-11-345</inkml:trace>
  <inkml:trace contextRef="#ctx0" brushRef="#br0" timeOffset="96062.7089">8188 16106 1159,'6'0'37,"11"0"13,14 7-34,10 9-23,13 5 12,8-1-2,3-2-3,-7 2-1,-13-5 1,-11-4 3,-12 4-1,-8 0 8,-9 2 60,-5 8 47,-3 5-47,-15 7-26,-15 4-19,-13 4-13,-13 2-10,-6 3-8,-5-4-11,3-3-7,11-5 1,14-13-18,19-10-32,20-14-29,3-1-140,19-22-260</inkml:trace>
  <inkml:trace contextRef="#ctx0" brushRef="#br0" timeOffset="96378.1411">8697 16468 953,'19'9'12,"11"-7"38,12-2-5,12-5-24,2-24-17,5-14 4,-6-12-10,-10-11-29,-16 0-34,-17 4-19,-12 11 42,-3 14 38,-23 21 89,-13 16 117,-7 24-48,-5 22-17,-1 16-46,4 11-28,7 4-8,16-1-36,12-1-14,13-8-5,20-8-11,18-14-83,13-17-133,5-19-108,2-9-157</inkml:trace>
  <inkml:trace contextRef="#ctx0" brushRef="#br0" timeOffset="96706.5638">9203 16366 946,'0'0'221,"0"0"-82,0 15-44,0 14-36,0 10-48,-3 10-11,-6 13-2,-6 2-1,-5-1 4,1-7-1,0-14 2,1-11 42,6-13 25,6-18-35,6-9-41,5-30-17,18-14 4,7-14 14,12-13 1,8 0 12,4 5 22,2 5 9,-3 9-20,-1 10 21,1 8 13,2 9-24,7 9-22,3 9-2,7 5-7,2 10-24,10 1-47,-8 0-98,-9 12-173,-11-2-346</inkml:trace>
  <inkml:trace contextRef="#ctx0" brushRef="#br0" timeOffset="117998.294">22002 1998 1173,'0'0'155,"0"0"-36,0 0-35,0 7-45,0 13-20,0 10 5,0 11 6,0 12 8,0 12-4,-3 10 9,-2 1-23,-1 2-12,1-3-5,4-3-10,1-6 0,0-10-62,6-13-132,5-10-180,1-11-386</inkml:trace>
  <inkml:trace contextRef="#ctx0" brushRef="#br0" timeOffset="118274.4193">21871 3352 1037,'38'-60'157,"10"-15"-32,16-7-48,4-3-51,3 8-14,-3 9-10,-9 13-54,-8 14-126,-10 16-69,-9 17-72,-10 8-282</inkml:trace>
  <inkml:trace contextRef="#ctx0" brushRef="#br0" timeOffset="118934.3427">22014 3917 994,'0'-15'115,"17"-3"6,6-8-43,12-5-17,10-4-14,9-3 8,6 1-13,-2 4-24,-2 4-14,-9 7-2,-13 6-2,-9 12 3,-16 4-1,-7 5 13,-2 19 64,-6 7-5,-12 8-9,-7 3-30,-4 6-8,-4-1-13,1-7-11,2-5-9,8-4 0,5-10-14,7-9 1,7-4-3,3-1-11,8-4-27,14 1 12,6 0 29,7 3-5,2 0 17,-2 4 2,-1 4 1,-3 6 3,-6 9 3,-8 6 5,-5 8 23,-5 4 22,-7 3 20,0-2-26,-12 1 2,-10 1-10,-4 0-1,-6 2-8,-9 0-3,-3 2-5,-8-2 5,-3-10-10,0-8-11,4-12 0,2-14-8,7-9-26,7-31-78,2-13-117,3-12-260,-4-4-702</inkml:trace>
  <inkml:trace contextRef="#ctx0" brushRef="#br0" timeOffset="127635.2809">22330 6867 750,'0'0'187,"0"0"-46,0 0-42,-1 0-44,-4-2-23,-2 1-7,-1 0-4,-2 1 7,-11 0 24,-6 0 10,-8 17 34,-9 14-50,-2 8-27,-5 6-11,6 5 4,3 7 0,7 0 1,6 0-10,9 6-6,4 3 2,8 3-3,8 5 2,0-4-2,10 1 1,11-1-1,6-8-17,6-4 0,2-13 3,6-10 8,8-16 3,8-19 2,9-11 2,11-38-2,6-23 5,6-24 2,-9-15 0,-7-10 3,-14 2-1,-16 4 5,-16 16 9,-20 12 3,-7 14 21,-24 17 24,-24 11-5,-18 13 0,-13 5-40,-4 14-15,1 7-4,11 3 1,17 3-3,21 0-20,19 0-39,14 0-108,0 3-274,8 10-210</inkml:trace>
  <inkml:trace contextRef="#ctx0" brushRef="#br0" timeOffset="134782.2525">21474 10471 695,'0'-7'92,"0"-2"14,0-3-6,0 1-19,0-1-18,0 3 11,0 1-3,-2 1 3,-5 1 4,-4 2 20,-7 3-3,-5 1-23,-8 0-39,-5 19-16,-4 17-13,2 14-7,3 8-3,6 11 3,6 8 0,8 5-2,8 7-3,7 1-3,0 6-2,11-1 1,11-9 1,6-5 4,6-15-4,7-15-1,11-18-1,3-18 5,7-15-4,2-24 4,4-27 8,-2-24-1,-6-20 3,-7-16 8,-12-12 27,-7-13-5,-14-9 23,-11 2-15,-9 5-2,0 18-2,-19 18-18,-13 24-13,-9 27 7,-9 19 2,-4 11-7,3 9-4,2 5-4,9 0-5,6 2-26,10-3-52,3 1-31,1 2-100,-1 2-180,2-1-385</inkml:trace>
  <inkml:trace contextRef="#ctx0" brushRef="#br0" timeOffset="142762.4915">21092 12957 750,'0'0'218,"0"-2"-13,-3 1-33,-5-2-68,-2 1-19,-6-1-22,-2 3-8,-6 0-22,-1 0-3,-2 3-4,-2 11-9,3 5-10,5 4-9,5 1-1,8 6-3,8 0-7,0-1 0,22 0 6,4 3-1,5-7-8,0 1 3,-3-1 4,-4 2 5,-7 0 3,-6 5 0,-11 5 7,0 7 8,-8 1 18,-15 1 8,-7-2-6,-4-4-4,-3-8 1,0-11-12,1-11-15,7-4-4,5-6-3,6 0-5,11-16-23,4-8-44,3-7-77,11-3-115,11-5-160,6 0-400</inkml:trace>
  <inkml:trace contextRef="#ctx0" brushRef="#br0" timeOffset="143089.7582">21335 13002 810,'0'0'207,"0"0"5,-2 0-38,-7 12-50,-1 3-66,0 2-31,1-3-19,4-2-6,5-4-6,0-8-13,7 0-2,9-8 10,-1-10 6,2-4 1,-2 4 5,-4-2 0,-4 4 1,0 4-14,-2 7-35,0 3-49,-1 2-63,1 2-109,0 17-77</inkml:trace>
  <inkml:trace contextRef="#ctx0" brushRef="#br0" timeOffset="143337.5416">21292 14004 876,'27'-8'-16,"15"-40"54,14-27 105,16-27-39,12-25-33,7-12 43,1 0-15,-7 10-5,-11 24-87,-17 26-5,-22 28-44,-20 31-179,-15 20-274</inkml:trace>
  <inkml:trace contextRef="#ctx0" brushRef="#br0" timeOffset="143690.7738">21736 13875 980,'-32'33'97,"6"0"-22,10 3-38,9-2-39,7-5-6,13-10-1,17-11 2,10-8 5,4-8 0,0-19 6,-5-10 9,-8-3 60,-12 2-34,-14 5 64,-5 6 33,-3 7-10,-12 5-74,-4 2-44,1 2-24,0 2-140,3-4-217,2-4-672</inkml:trace>
  <inkml:trace contextRef="#ctx0" brushRef="#br0" timeOffset="151486.3611">21101 15603 949,'0'0'165,"0"0"-36,0 0-23,0 0-47,0 0-18,0 0 5,0 0 3,-1 0 17,-12 0 13,-9 0-3,-6 0-50,-11 0 1,-8 0-10,-2 0-2,1 0-10,3 10 4,7 4-6,5 1-1,10 0-1,6 0-1,9 1-3,5 4-5,3 4-3,3 7 5,6 13 3,5 5 2,-2 8 1,0 3-1,-2-4-5,1-5-4,2-12-5,-1-11-6,4-13-24,6-11-17,1-4-8,5-4 38,2-8 22,-3-5 6,-2 6 1,-4 2 1,-6 8 1,-3 1 6,-4 7 27,-1 14 13,-5 9-6,-2 8-4,0 8-11,-15 3-5,-9 7 16,-9-5 21,-5-8-12,-7-9-1,2-13-23,0-18-6,7-3-18,7-24 0,9-14-6,12-9-12,8-8-74,10-6-94,18 0-167,10 2-153</inkml:trace>
  <inkml:trace contextRef="#ctx0" brushRef="#br0" timeOffset="151814.4222">21360 15619 1148,'-3'15'87,"3"5"-42,0-5-42,0 3-8,11-5 0,-1-1 0,1-7 11,-2-2 21,2-3 21,-3-4 21,4-17 12,-3-5-7,2-6-23,-1-1-34,0 3-8,-4 6-8,-2 8-14,-1 12-112,0 4-124,-3 8-175</inkml:trace>
  <inkml:trace contextRef="#ctx0" brushRef="#br0" timeOffset="152106.2027">21338 16615 617,'0'5'126,"0"-5"-15,5 0-32,15-23-61,12-20 27,9-20 53,10-22 28,6-21-31,8-11-15,-3-3-3,-4 7 11,-6 16-67,-10 19-19,-10 25-47,-15 26-79,-12 25-108,-5 2-171,-2 24-177</inkml:trace>
  <inkml:trace contextRef="#ctx0" brushRef="#br0" timeOffset="152434.2182">21817 16356 1003,'-8'3'91,"-2"7"21,5 8-30,-2 6-63,5 5-20,2 1 0,0-6 1,5-5 3,12-14-4,6-5 0,4-15 15,-2-14 7,-5-4 26,-6 2-5,-6-1-16,-8 8 36,0 6 7,-7 6-15,-6 0-32,1 0-19,0 0-51,0-4-263,0-2-537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17T20:27:39.7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3720 2213 995,'-7'0'144,"4"5"-15,1 4-25,2 14-41,0 11-29,0 13-14,0 14 25,-3 19 15,0 11-7,-1 9-13,-1 1-9,0-1-12,2 3-9,1-6-2,0-9-5,-1-10-4,3-14-1,0-16-38,0-17-86,0-20-92,-2-11-141,-6-25-216</inkml:trace>
  <inkml:trace contextRef="#ctx0" brushRef="#br0" timeOffset="264.0544">3417 2321 990,'0'0'99,"6"-2"-93,17-3-17,15-7 63,11-1 99,12-3-44,5-3-26,3 4-46,0 3-19,-2 8-13,-3 4 7,-2 0-12,-7 0-14,-3 15-74,-11 7-91,-12 8-79,-10 5-123</inkml:trace>
  <inkml:trace contextRef="#ctx0" brushRef="#br0" timeOffset="552.0464">3315 3909 1119,'0'0'44,"23"0"-45,17-7 0,19-15 65,22-9 45,13-5-6,12-6-31,3 1-30,-2 3-34,-3 9-5,-10 3-13,-9 6-124,-13 5-153,-15 1-168</inkml:trace>
  <inkml:trace contextRef="#ctx0" brushRef="#br0" timeOffset="1020.0614">4840 2184 1245,'0'55'112,"-1"19"-40,1 19 29,0 19-9,0 14-34,0 7-2,0 9-11,0 6-14,-10-1-23,-2-6-5,0-16 2,5-23 0,2-24-3,5-25-6,0-27-59,0-23-49,9-7-40,-3-38 22,-2-9 66,-4-17-14,0-4-4,-1 2 44,-10 12 35,-6 15 3,-1 18 45,-3 14 99,-1 11-29,-6 18-12,2 21-29,4 11-44,2 11 17,9 7-15,10 0-17,1 1-13,17-8-10,11-9 6,11-10-9,9-13-99,8-17-85,1-12-79,0-4-8,-7-22-135</inkml:trace>
  <inkml:trace contextRef="#ctx0" brushRef="#br0" timeOffset="1328.0584">5224 3592 657,'18'-10'158,"6"-2"-60,2-6-13,1-3-32,0-5 12,0-2-20,-6-3-13,-4-5-4,-7 2 2,-9-4-3,-1 5 28,-8 5 8,-15 9 10,-11 14 27,-6 5 21,-7 31-48,0 13-64,1 16 18,5 7 1,12 0-2,15 0-18,14-1-7,12-9-15,26-10-7,15-11-2,12-11-113,9-20-85,2-5-1,-4-27-170,-2-19-341</inkml:trace>
  <inkml:trace contextRef="#ctx0" brushRef="#br0" timeOffset="1648.2112">5725 3345 1172,'-23'-6'199,"-1"6"-64,-1 7-34,-3 19-42,3 11-36,4 10-14,5 4-12,8 4 0,8-8-4,0-4-3,19-18-6,9-15-24,8-10-40,4-23 20,-1-17 26,-3-10 28,-8-2 2,-7 7 5,-8 10 0,-6 13 48,-4 11 20,0 11 8,-1 8 6,4 25-27,4 12-9,4 9-41,5 3 1,2 1-13,4-12-65,1-14-83,4-15-71,-2-13 12,-1-4-131,-1-4-204</inkml:trace>
  <inkml:trace contextRef="#ctx0" brushRef="#br0" timeOffset="3500.7334">3522 867 38,'0'-2'96,"0"2"6,0 0 53,0 0 8,0 0-25,0 0-4,0 0-32,0 0-25,0 0 5,0 2 22,0 14-7,0 11-3,0 15 13,0 11-58,0 11-36,0 5-13,0 2 0,-7-5 1,-1-4 0,2-4-2,-2-7-1,1-5-5,-1-10-2,3-9 1,1-7 7,2-10-2,1-7-2,1-3-25,0-16-19,0-16 32,2-10 16,8-13 2,5-19 4,7-10 21,2-5 25,6-5 5,3-2-19,3 8-18,-3 8-11,1 13 7,-2 13-9,1 9-3,2 11-1,-1 8-4,3 8 2,1 10 1,-2 7-2,2 1-19,0 9-52,6 10-34,1 3-88,2 0 10,-1 2-140,-1-4-258</inkml:trace>
  <inkml:trace contextRef="#ctx0" brushRef="#br0" timeOffset="3919.956">4170 1269 919,'6'3'1,"18"-2"-2,10-1 38,7 0 6,7-4 8,-1-10-6,0-7-7,-7-1-10,-4-1-22,-9-2 1,-8-1 2,-8 3-1,-4-2 4,-7 3 5,0 0 25,-11 3 40,-8 1-15,-3 7-2,-3 6-9,-6 5-22,0 1-10,-3 20 0,3 10-1,1 8 7,8 7-12,4 8 4,13 3-9,5 0-16,15 0-3,18-3-2,15-8-4,9-6 6,7-12-86,7-10-144,-4-14-125,-5-4 18</inkml:trace>
  <inkml:trace contextRef="#ctx0" brushRef="#br0" timeOffset="4263.7418">4936 984 1078,'-24'0'154,"-2"12"0,-3 28-62,-2 16-64,-2 15-12,3 9 7,6 4 9,8-9-30,10-15 0,6-16-9,18-26-16,15-18-4,8-18 10,6-30 8,-2-15-13,-2-9 21,-7-2-9,-6 8 7,-8 17 7,-8 17 2,-4 13 1,-3 19 9,-2 17 34,2 29-16,1 14-12,0 18-17,5 9 2,0 4-5,4-13-18,7-9-84,4-24-64,5-23-147,5-22-245</inkml:trace>
  <inkml:trace contextRef="#ctx0" brushRef="#br0" timeOffset="4692.255">5746 771 1453,'-7'56'37,"2"14"11,5 12-29,0 7-20,0 1-2,5-6-12,2-13-17,3-10 9,-7-16 0,1-13 5,0-16 9,-1-16-21,-3-3-42,0-24-2,0-5 75,0-7 1,-11 0 1,-8 5 11,-7 10 29,-8 12 16,-4 12 3,-6 7-29,1 25 32,0 11-30,8 11 17,4 1 1,14-1-18,13-6-34,4-4 3,28-11-9,13-9-6,11-7 6,10-9 2,3-6 5,-4-2-8,-4 0 4,-7 0-6,-12 0-3,-13-7-75,-14-10-138,-11-10-285</inkml:trace>
  <inkml:trace contextRef="#ctx0" brushRef="#br0" timeOffset="10876.4603">7204 667 526,'0'0'186,"0"0"-62,0 0-63,0 0 1,0 0-28,-1 11-25,-11 12 17,-4 15 74,-14 22 2,-14 24-18,-12 27-10,-17 26-44,-9 16-3,-4 9-28,6-2 2,9-13-2,20-19-1,19-29-2,21-24-45,11-29-67,23-26-149,10-20-117</inkml:trace>
  <inkml:trace contextRef="#ctx0" brushRef="#br0" timeOffset="11463.9522">7883 1044 782,'0'20'134,"-6"8"23,1 6-30,-1 10-17,-2 10-23,-2 11-3,-3 8-34,-4 9-19,2 0-22,-2 6-3,2-6-5,3-4-1,7-10-15,2-9-54,3-10-58,0-16-102,5-14-126,8-19-279</inkml:trace>
  <inkml:trace contextRef="#ctx0" brushRef="#br0" timeOffset="11628.7637">8106 1644 927,'-18'45'159,"-4"12"-18,1 6-53,1 0-52,4-5-33,8-12-6,4-17-76,4-26-181,12-11-370</inkml:trace>
  <inkml:trace contextRef="#ctx0" brushRef="#br0" timeOffset="11752.3636">8362 1249 1064,'1'-16'163,"-1"16"-77,1 10-82,6 24-28,-1 7-42,6 5-212,5 1-310</inkml:trace>
  <inkml:trace contextRef="#ctx0" brushRef="#br0" timeOffset="12059.7886">8510 1486 1194,'-41'23'147,"5"1"-61,10 1-27,13 4-33,13 1-33,4-1-11,20 5-9,3 0-23,1 4 0,-1-4-1,-4-4 19,-5-1 17,-11-3 14,-3-1 2,-4-1 30,-7 2 57,-15-1 14,-9-1-23,-4-2-24,-1-5-32,2-5-7,9-9-17,9-3-22,16-11-52,9-17-101,23-11-118,12-8-14,8-6-112</inkml:trace>
  <inkml:trace contextRef="#ctx0" brushRef="#br0" timeOffset="12248.173">9004 1497 910,'0'4'271,"-7"26"-96,-14 18-68,-4 12-53,-5 13-17,-3 11-10,0 4-16,0-6-2,7-5-6,6-11-3,7-14-21,6-15-101,7-25-142,0-12-137,0-23-185</inkml:trace>
  <inkml:trace contextRef="#ctx0" brushRef="#br0" timeOffset="12388.4665">8798 1768 1231,'0'-15'186,"7"5"-104,8 4-61,11 4-22,10 2-1,9 0-1,1 0-29,-1 11-144,-9 5-114,-11 2-277</inkml:trace>
  <inkml:trace contextRef="#ctx0" brushRef="#br0" timeOffset="12688.0158">9167 1942 801,'21'0'93,"12"-12"-11,2-12-56,6-3-2,-3-6 15,-7-1-33,-10 2-1,-13 0-3,-8 6 6,-8 6 12,-18 11 58,-8 9 27,-5 7-37,-3 24-49,-1 15-3,5 7-7,10 2 4,13 2-11,13-9-7,5-4-7,26-14-29,14-11-99,8-13-106,1-6-134</inkml:trace>
  <inkml:trace contextRef="#ctx0" brushRef="#br0" timeOffset="13008.3002">9614 1816 1339,'-13'22'123,"0"9"-81,-1 6-33,-1 7-9,2-1 0,4-2-3,3-13 3,3-7 0,2-8 2,1-9-4,1-4-11,21-23-7,7-15 10,9-8 13,7-10 11,7-5 4,2 6 36,-4 9 32,-2 15-43,-7 14-7,-6 17-21,-8 7-5,-7 33-1,-9 14-2,-5 17-2,-5 10-7,-1 7-33,0 4-27,-12-6-64,-9-9-57,-9-14-353</inkml:trace>
  <inkml:trace contextRef="#ctx0" brushRef="#br0" timeOffset="17111.8051">6724 3410 591,'-7'0'133,"4"0"-5,-2 0-52,0 0-28,2 0 3,3 0-24,-2 0-14,2 0 32,0 0 59,0 0-5,0 0-30,12 0-27,12 0-33,8 0 9,16 0 54,12 0-27,13-2-17,11-7-6,7-3-6,6-2-9,4-4-5,2-4 0,-1-5-34,-4-4-87,-9-2-74,-14 2-144,-16 1-249</inkml:trace>
  <inkml:trace contextRef="#ctx0" brushRef="#br0" timeOffset="17664.2289">8057 2563 680,'2'0'200,"0"0"-56,3 10-43,2 19-33,3 15 29,1 19 23,1 15-23,-9 18-20,-3 10-30,0 11-27,-8 3 0,-7 0-6,-2-4-6,3-14-6,2-20 4,4-20-6,1-22 3,5-17-5,2-19-4,0-4-9,9-13-32,13-22-15,8-12 54,8-8 9,3-3 2,2 1-2,-7 13 15,-2 13-7,-9 16 3,-4 15-3,-1 15 0,-3 27 6,-2 16 5,4 13-6,3 10-10,-1-1-1,4-7-23,4-12-72,6-19-70,2-21-68,3-21-71,0-5-48,2-38-91</inkml:trace>
  <inkml:trace contextRef="#ctx0" brushRef="#br0" timeOffset="18216.2617">8793 3635 352,'0'-34'354,"-6"10"-52,-10 14-43,-3 10-62,-6 4-54,-1 26-73,-2 17-42,4 5-25,7 7-1,10-1-10,7-9 1,12-11-8,17-17-12,8-13-13,4-8-9,-1-27 25,1-16-8,-5-11 22,-7-8-20,-3 2 10,-7 6 15,-8 10 4,0 13 0,-4 11 2,-4 12 3,-1 8 33,0 0 6,-2 16-10,1 9-27,0 2-6,5 5 1,-2-3 0,3-7-6,4-4 1,3-11-13,2-7-18,0 0-8,1-15 15,1-5 8,-3-2 5,-2 1 13,-5 6 2,-1 7 0,-4 4 5,-1 4 24,-2 11-8,3 15-2,-1 8-13,1 4-4,1 0 0,0-3-6,4-11-9,4-14 5,5-10-16,14-21 11,14-25 13,9-16 89,6-12 79,7-3-111,-1-1-26,-11 11-21,-12 17-7,-12 17-2,-14 16-80,-10 17-192,-7 0-157,-15 27-278</inkml:trace>
  <inkml:trace contextRef="#ctx0" brushRef="#br0" timeOffset="18916.3321">7741 4801 730,'5'0'133,"5"11"-14,1 11-28,6 8-8,2 10-2,2 10-27,0 3 6,-2-1-22,-1-4-23,-4-5-6,1-9-3,4-14-7,1-13-6,5-7-7,8-25 3,1-25 1,1-12 8,7-14 1,-5-4 1,0 3-2,-8 14 1,-6 15 1,-8 18 2,-2 23-2,-5 17 0,-4 37 8,-3 20-1,-1 12-1,2 6 0,1-5-1,2-24 36,5-15-11,9-22-18,7-19-16,9-14 10,6-34 32,4-18 3,5-16-13,-2-9-19,0-5-3,-5 7-9,-6 11-70,-8 15-117,-9 15-180,-8 20-375</inkml:trace>
  <inkml:trace contextRef="#ctx0" brushRef="#br0" timeOffset="19260.0317">8828 4478 1152,'0'24'133,"0"17"-32,0 18-65,-1 17-8,-6 14-10,-1 6-17,-1-5 15,0-6-8,3-21 12,0-13-4,4-18-16,2-18-2,2-15-13,13-13-67,8-29 30,6-16 41,7-10 9,0-3-2,-3 7 5,-4 13 0,-9 15-1,-3 16 0,-7 20-2,-3 21-1,-5 23 3,3 10 0,3 6 0,5 3 1,9-8-17,9-19-108,7-18-114,9-18-120,6-10-265</inkml:trace>
  <inkml:trace contextRef="#ctx0" brushRef="#br0" timeOffset="19567.8383">9304 4770 1153,'-58'46'137,"0"8"-40,8 0-12,12-4-17,17-9-45,18-10-19,9-18-11,34-13-21,20-21 1,17-24 4,6-18 3,0-10-9,-8 1-24,-19 12 24,-17 16 22,-17 18 8,-19 22 33,-3 8 115,-16 32-24,-5 9-100,-1 9-16,3 11-8,1 4 2,10-4-6,8-5-25,0-8-47,9-7-49,11-18-89,1-21-146,6-6-126</inkml:trace>
  <inkml:trace contextRef="#ctx0" brushRef="#br0" timeOffset="19768.0827">9864 4614 1028,'0'0'240,"0"26"-62,0 25-63,-3 14-79,-4 15-34,-1 14 1,4 3 4,1-11-12,3-12-1,0-11-23,0-17-30,3-16-65,-1-18-77,-2-12-77,-7-21-223</inkml:trace>
  <inkml:trace contextRef="#ctx0" brushRef="#br0" timeOffset="19952.0044">9639 4811 1214,'20'5'77,"18"7"8,21-4-12,22-3-10,16-5-22,11 0-25,2-10-7,-7-6 0,-20 1-34,-25 0-103,-32 5-217,-26 1-410</inkml:trace>
  <inkml:trace contextRef="#ctx0" brushRef="#br0" timeOffset="34640.2614">3507 6928 473,'0'0'162,"0"-1"-21,0 1-6,-2-2-19,2 2-50,0 0-27,0 0 0,0 0 25,0 0-11,0 14-5,5 19-1,9 20-11,1 20 37,8 21-16,1 13-36,2 2-11,1-6-16,2-15 13,1-13-16,-3-21 1,-1-21-10,-2-15-15,1-18-1,0-23 3,4-33 22,4-21 11,5-15 0,0-7 2,-2 5 1,-6 19 0,-6 23-2,-3 26-2,-6 26-2,-3 39 8,-6 36 16,-1 19-16,1 16 8,0 1-6,3-17 1,8-20-4,11-31 0,17-35-12,15-22 1,11-49 17,7-30 45,2-21 18,0-15-17,-6-6-12,-7 4-18,-7 17-18,-9 16-1,-6 15-19,-5 20-99,-10 24-139,-11 27-114,-8 12-255</inkml:trace>
  <inkml:trace contextRef="#ctx0" brushRef="#br0" timeOffset="35039.8359">5127 7338 1005,'0'36'127,"-2"7"-20,-6 4-6,0 1-48,1-4-38,3-9-8,0-8-7,1-12 4,3-8-7,-1-5-5,1-2-1,0 0 2,0-7 15,0-7 38,0-5 46,0-11-4,0-10-26,0-11-21,10-13-22,7-14-11,8-7-4,3-4 0,4 8 10,2 6-4,-4 15-11,-5 18 5,-8 15-4,-3 14-24,0 10-41,5 3-18,9 0-1,7 4 10,13 3 5,7 3 42,-2 0-158,-8 2-78,-11 6-250</inkml:trace>
  <inkml:trace contextRef="#ctx0" brushRef="#br0" timeOffset="35235.9294">5784 7231 1243,'0'32'133,"0"4"-44,0 7-48,0 8-33,2 6-7,2-3-22,-4-6-130,0-18-231,0-17-446</inkml:trace>
  <inkml:trace contextRef="#ctx0" brushRef="#br0" timeOffset="35380.4901">5975 6754 1261,'0'0'125,"0"0"-77,0 9-40,7 11-69,5 1-194,-1 3-186</inkml:trace>
  <inkml:trace contextRef="#ctx0" brushRef="#br0" timeOffset="35568.1756">6197 6849 1147,'0'16'168,"0"20"-50,-1 16-54,-5 16-6,-2 17-25,0 9-13,2 2-2,0-3-17,4-3-1,-1-9-9,3-10-87,-1-20-93,-6-15-125,-3-22-201</inkml:trace>
  <inkml:trace contextRef="#ctx0" brushRef="#br0" timeOffset="35723.8626">6094 7161 1257,'0'-9'116,"0"9"-16,2 0-61,11 0-37,8 4-7,11 10-14,6 2-28,4 1-155,0-1-197,-8-3-390</inkml:trace>
  <inkml:trace contextRef="#ctx0" brushRef="#br0" timeOffset="35975.7345">6583 7264 988,'7'31'196,"-1"7"-40,0 11-79,-6 10-43,0 1-26,0-3-3,-6-7-23,-8-16-146,0-22-174,4-12-554</inkml:trace>
  <inkml:trace contextRef="#ctx0" brushRef="#br0" timeOffset="36111.7566">6687 6723 1222,'0'-6'130,"0"4"-35,0 2-66,11 6-33,2 15-89,1 3-132,3 5-128</inkml:trace>
  <inkml:trace contextRef="#ctx0" brushRef="#br0" timeOffset="36435.8869">6914 7106 1082,'0'51'123,"-5"7"30,0 9-41,2 2-58,-2 0-41,0-6-7,2-13-6,1-13 3,2-15-6,0-20-38,1-8-73,13-28 53,3-13 68,12-8 4,5-14 4,5 3 30,0 7-2,3 12-30,-3 15-13,-2 20 2,-5 15-9,-5 34-14,-5 26 19,-1 14-1,-6 14-6,2 2-29,0-7-77,7-14-125,5-21-58,5-27-271</inkml:trace>
  <inkml:trace contextRef="#ctx0" brushRef="#br0" timeOffset="36855.8555">7603 7245 928,'-26'-28'212,"-4"15"7,-2 13-59,-2 3-72,-2 29-48,2 11-13,5 6-25,10 3-4,10-3-3,9-4-6,10-12-29,19-12-12,11-16-29,5-5-17,3-9 27,-2-18 8,-3-5 11,-9 4 41,-10 2 13,-7 10 38,-6 7 38,-7 6-6,-1 3 15,-3 10 2,1 16-9,1 8-41,-2 9-34,2 10 3,-2 6-8,0 7 3,-5 9-1,-15 12 31,-12 7 8,-15 10 9,-13 3-16,-8-1-4,-5-12-31,-5-12 2,7-21-4,8-22-21,4-25-28,6-14-29,5-34-110,3-16-177,-1-11-333</inkml:trace>
  <inkml:trace contextRef="#ctx0" brushRef="#br0" timeOffset="47447.7932">3841 9223 610,'0'0'157,"0"0"-44,1 0-10,-1 0 9,2 0-5,-2 9-25,2 10 7,-2 13 25,0 21-17,0 16-18,-7 20-15,-3 17-45,-2 12-11,-1 7-10,1-3-5,3-11-24,3-19-70,3-21-18,3-25-108,-4-25-114,0-21-141</inkml:trace>
  <inkml:trace contextRef="#ctx0" brushRef="#br0" timeOffset="47636.1398">3683 9513 1210,'20'-12'21,"14"-3"-9,10-6 103,6-6-95,6 0-11,6 1-2,-6 6-30,-8 6-155,-6 9-167,-5 5-170</inkml:trace>
  <inkml:trace contextRef="#ctx0" brushRef="#br0" timeOffset="47963.7456">4343 9801 1011,'-12'67'140,"0"4"-3,1-1-87,1-10-33,2-12-16,2-12 1,2-13-1,2-11-1,0-8 1,2-4-2,0-11-7,0-26 7,7-14 32,12-16 114,4-11-23,6-9-61,1 6-7,3 10-28,-1 13-3,2 8-24,-2 16-6,9 11 3,1 11-19,4 12-81,-1 5 61,-7 26-217,-2 8-125,-9 12-329</inkml:trace>
  <inkml:trace contextRef="#ctx0" brushRef="#br0" timeOffset="48128.3537">4878 9852 1512,'5'9'70,"8"8"-19,3 5-42,5 5-10,3-3-32,-1-2-162,3-10-168,-5-10-193</inkml:trace>
  <inkml:trace contextRef="#ctx0" brushRef="#br0" timeOffset="48331.8432">5120 9723 1329,'0'21'175,"0"16"-33,0 19-40,-12 17-13,-5 20-13,-1 11-39,-6 1-7,-2-3-28,5-15 11,3-20-16,14-20-32,4-30-102,15-17-208,17-28-230,9-24-198</inkml:trace>
  <inkml:trace contextRef="#ctx0" brushRef="#br0" timeOffset="48567.8014">5683 9868 1303,'1'11'157,"0"5"-2,4 13-67,-4 10-46,-1 9-28,0 10-12,0 1-7,-7-4-89,0-10-105,3-17-114,3-26-257</inkml:trace>
  <inkml:trace contextRef="#ctx0" brushRef="#br0" timeOffset="48704.2864">5819 9379 1303,'0'-6'137,"0"6"-77,5 0-40,5 19-49,3 3-159,0 3-171,4 2-423</inkml:trace>
  <inkml:trace contextRef="#ctx0" brushRef="#br0" timeOffset="48895.6466">5996 9576 1482,'1'50'146,"6"15"-53,0 16-45,-2 11-22,1 7-18,-3 0-6,-3-5-3,0-8-47,0-14-40,-2-14-58,-8-20-105,-2-20-169</inkml:trace>
  <inkml:trace contextRef="#ctx0" brushRef="#br0" timeOffset="49075.7648">5873 9892 1251,'24'-10'103,"15"1"80,21 3-101,13 6-43,13 0-7,10 14-25,4 8-18,-7 2-121,-12 0-264,-10-14-546</inkml:trace>
  <inkml:trace contextRef="#ctx0" brushRef="#br0" timeOffset="55103.7527">7882 10005 854,'-18'18'145,"3"-1"-62,5-7-27,4-3 23,5-7-61,1 0-20,0 0-1,10 0 1,8 0 20,10-3 23,9-1 2,5-1 4,12 2 21,6-1-39,13-1-12,10 0 0,2 0-4,2-1 4,1 0-2,-6 1-11,-5 1-1,-5 1-1,-2 1 3,2 2-3,3-4-1,2-2 2,1-3 9,0-4-2,-7-3-7,-7 1-4,-8-1 5,-7-2-7,-13 4 4,-7 2 0,-6 2-1,-7-3-1,-6 2 2,-2 3-1,-4 1-2,-4-3 4,0-1 4,-20-4 8,-10-5 6,-16-5-6,-9-5-7,-9-4-2,-3 2 1,1 3-4,5 4-2,4 7 6,8 6-4,9 4-1,13 4-2,10 4 3,16 0 6,8 16-21,35 4-19,17 4 26,14 6-1,9 1 9,-1 2-7,-8-1-4,-12 2 4,-19 1 5,-12-4 0,-14 2 7,-10-4 0,-6 2 14,0 1 28,-16 4-1,-11 10-7,-9 7-11,-8 9-33,-7 5 2,-7 0-11,2-4-36,10-13-9,9-22 4,7-20-59,10-11-126,10-36-295</inkml:trace>
  <inkml:trace contextRef="#ctx0" brushRef="#br0" timeOffset="55855.3815">10162 9414 1034,'0'34'187,"0"19"-110,0 19-6,0 13-11,-3 14-12,-3 11-6,-1 3-21,0 0-9,2-2-8,-1-13-1,2-15 1,1-21-1,1-23-1,2-21-4,0-18-7,0-12-27,9-24 1,8-7 23,6-10-7,6-2-7,6 4 12,2 9 3,4 9-10,-2 14-6,-1 10 6,-6 9 4,-2 0 10,-3 17 5,-6 9 13,-4 6 9,-4 0 32,-3 1-10,-8 4-1,-2-5 16,-5 0-6,-15-4-26,-8-4 11,-6 0-13,-4-9-15,0-6-7,2-6 0,3-3-4,9 0-8,7-10-40,10-15-73,7-5-73,8-4-104,18-8-96</inkml:trace>
  <inkml:trace contextRef="#ctx0" brushRef="#br0" timeOffset="56167.3298">10680 10203 960,'3'27'104,"4"4"-22,1 7-53,-6 7-10,1 4 9,-3 1 6,0 1 5,-5-6-3,-4-6 19,0-14-12,2-10-4,3-12-7,4-3-26,0-31-29,12-17 9,7-12 34,8-11 61,5-7-13,6 3-27,7 7-27,6 7-12,2 13 5,1 14-4,2 13-2,-2 13-54,-8 8-110,-5 20-50,-9 11-72,-3 4-83</inkml:trace>
  <inkml:trace contextRef="#ctx0" brushRef="#br0" timeOffset="56547.4429">11304 10248 721,'-7'0'140,"-3"-13"-100,-4-7 3,-3-2-6,-5 5 14,-8 5 20,-4 12 37,-7 4 23,-1 28-5,1 11-39,5 5-45,7 1-5,16-5-21,13-15-14,21-22-19,24-7 0,18-31-24,9-19-35,1-14 1,-5-4-21,-12 5-12,-12 12 68,-20 15 37,-12 15 38,-10 11 95,-2 10 105,-6 19-109,-8 16-73,-2 10-38,4 9-4,4 6-13,6-2 0,2 0-1,3-9-3,11-9 2,3-13-26,3-8-33,-2-17-30,3-2-56,-2-27-42,-7-9-124,-2-12-253</inkml:trace>
  <inkml:trace contextRef="#ctx0" brushRef="#br0" timeOffset="57400.0392">11446 10232 490,'0'0'104,"0"0"-40,0 0-61,4 0-16,1 0 5,-2 0 10,1-1-2,2 1 4,-3-3 6,-1 1 36,1-5 46,0 0 4,1-2-11,-1-2-20,1-2-16,-1 2-13,-3-1-16,0 0-3,0-3-1,-3 3 9,-9-1 20,-6 1-1,-2 1 6,-3 8 13,-6 3-4,0 3-15,-6 19-10,-2 10-15,-2 15-12,4 6 2,2 6-1,8 4 6,7 0 26,13 0 13,5-7-23,10-1-20,17-11 1,7-6-3,9-13-4,6-18-4,5-7-5,4-12-1,-3-24-7,2-13-65,-10-1-74,-8-1-111,-13 5-186</inkml:trace>
  <inkml:trace contextRef="#ctx0" brushRef="#br0" timeOffset="57876.0349">11876 9967 1052,'-17'2'144,"-1"14"-65,-3 8-24,1 10-28,0 9-28,6 3 1,0 4 1,6-2 3,6-9 15,2-7 16,6-14-32,14-14-10,5-4-6,4-29 3,0-9 11,-2-11-3,-4-6 5,-7 4 1,-6 10 3,-5 10 15,-2 13 23,-3 10 40,0 8 12,0 25-31,0 19-26,0 12-42,2 10-2,9 7-1,2-7 0,5-13-30,3-14-40,1-20-50,2-19-61,-4-19-34,-3-30-97,0-17-413</inkml:trace>
  <inkml:trace contextRef="#ctx0" brushRef="#br0" timeOffset="58087.5447">12161 9600 1250,'2'40'177,"3"22"-89,3 17-45,2 22-1,-4 11-23,2 11-12,-4 4 3,-3-5-8,-1-12 3,0-19-21,0-25-33,0-27-51,9-34-91,6-13-127,3-37 19,1-14-161</inkml:trace>
  <inkml:trace contextRef="#ctx0" brushRef="#br0" timeOffset="58363.5431">12404 10086 587,'3'-14'202,"-2"4"-100,-1 5-23,0 2-30,0 3-4,-5 0 39,-11 11-7,-5 13-28,-5 4 7,0 11-17,-3 0-26,7 1 30,6-5 8,8-8-12,8-3-9,6-7-25,20-10-14,14-2 5,7-5-5,9 0 8,2-5-18,-1-7-84,-6 0-27,-10 1-44,-7 6 25,-11 3-52,-11 2-94</inkml:trace>
  <inkml:trace contextRef="#ctx0" brushRef="#br0" timeOffset="58904.0204">12939 10101 613,'-2'-3'280,"-12"3"-39,-6 0-72,-6 0-78,-3 13-38,-5 8 0,2 7-37,2 4-12,5 0-5,8 0-2,7-1 4,7-3-8,3-1-4,8-3-6,16 2-15,5-3-9,8-3 7,2 4 6,-1-4-9,-3 2 23,-8-1 10,-10 3 3,-12 5 12,-5 5 57,-8-1 7,-16 2-20,-3-4-23,-9-7-23,-6-12-7,-5-12-36,-5-5-75,-2-21-146,1-6-266</inkml:trace>
  <inkml:trace contextRef="#ctx0" brushRef="#br0" timeOffset="60491.9355">11564 9847 830,'0'0'84,"0"-12"-40,2-15-37,3-9 23,0-10-6,2-7 10,3-4 13,-2-8 4,5-4 12,0-7-4,1-6-6,1-7 8,3-4-16,-2-3-9,1 1-4,0 1-13,-4 4-2,1-1-5,-3 7 11,-2 0-10,0 4-8,1 4-6,-3 5 2,-4 8 3,0 13-4,-3 12 5,0 11-1,0 7 4,-3 10 3,-4 5 4,1 1-3,2 1-5,1 3-7,3-3 1,0 3-3,-1-1 0,-2 0 3,-3-2 3,-3-1 20,-6-3 5,-3 1 5,-10-2-7,1 0-15,-8-4-3,-3 2 6,-6 1-10,-4 0-4,-7 3 6,-3 1-1,-2 3-5,-4 2 4,1 0 8,-3 0-11,-5 0 0,-5 0 3,-5 3-9,-4 5 7,-4 4-3,0 8 3,0-1 1,9 5 4,6-3-3,8-3-1,4-6-2,11-3 1,2-5-5,7-2-1,4-2 7,4 0-4,3 0 0,1 0 1,3 0-1,1-2 0,3 1 1,3 0-1,3-1 1,1 2-2,3 0 4,1-1 4,3 1-4,-1-1 0,2 1-1,2-1-1,2-2-2,2 3 0,0 0-2,2 0 0,0 0 1,0-3-1,0 3 2,0 0-1,0-1-2,0-7-5,11-6-7,8-3 9,5-7 6,9-3-3,4-9-4,3 2-5,4-3 1,-3-1 11,3 0-1,-3 1-8,-5 5-7,-4 3-8,-5 7 2,-10 5 8,-4 7 2,-6 5 3,-5 2 9,-2 2 10,0 1 7,-7 0 4,-5 0-15,-3 0 0,-8 0-2,-3 0-2,-5 4 2,-5 16-2,-6 6-2,-4 5 5,-4 3 1,4 2 5,2-1 2,6-4-4,4-7 5,10-3-2,6-3-4,2-7-5,9-2-2,2-5-1,3 4-3,2-1-3,0 6-4,5 6 2,10 13 3,7 14 4,4 11 7,11 14-5,5 5-1,4-2 4,2-4 0,4-14-1,-1-9 0,-5-17-7,-4-10 2,-3-9-47,-7-9-79,-11-2-131,-11-3-140,-7-8-426</inkml:trace>
  <inkml:trace contextRef="#ctx0" brushRef="#br0" timeOffset="62700.189">11969 8245 404,'4'-34'105,"-1"-12"18,3-7-38,0-6 9,1-8-10,0-5-20,1-6 15,1-9-7,0-5-21,-5-8 1,-1-8-13,-3-3 3,0-3-5,0-2 8,0 2-7,-6 0-14,-1 3 13,0-1-11,2-1-12,0-2-5,0-2 2,2-3-3,3-5-1,0-1-1,0-4-3,0 1-1,0 1 8,5 3-1,3 3 14,1 6-12,1 7-7,-2 5-2,0 3-1,-5 7 3,-3 6-4,0 6-3,0 7 12,-9 5-6,2 7-8,-3 8 11,3 4-7,4 5 2,3 6-4,0 7-2,0 7 1,0 7-3,0 7 3,0 6 2,0 3 0,0 3 0,0 0-8,0 0-7,2 0-2,3-1-3,4-2 3,-2-2 13,4-7 3,1 3 4,-2-1 0,2-5-4,-2 2 2,0 2 2,-5 4-1,0 2 2,-1-1 0,-4 3 6,0 2 0,0 0-1,0-2-4,0 2-4,0-3 1,1 4-2,-1-1 1,0 0 0,0-2 1,0 0 2,0-3 5,-1-3 0,-4 0 5,-2-2 19,0-1-16,-1-2-10,1 0-5,-2-1-1,4 1 0,-5 0 0,2-1 0,-2 1 1,1 3 2,-1 0 2,1 4 2,-1 0 15,-2-1-6,0 2-6,-5-1-7,-4 2-1,-3 1-2,-7-2 3,-5 4-4,-6 2 2,-10 0 0,-6 0 0,-6 0 1,-6 0-2,-5 2 2,-1 1 1,1 2-2,8 2-7,10 3 2,10 1 7,11 1-6,8-2 3,13 1-1,6-8 1,4-3 2,5 0-3,0 0-13,12 0-27,7 0 24,4-3 12,7-8 0,2-1 3,3-2 1,4-2-2,0-2 4,8 2 0,-2-4 0,5 2 1,1-3-3,-2 2-6,-5 2-18,-6 5 10,-7 3 0,-9 3 5,-9 0 8,-6 3-1,-4 2 4,-1-1 1,-2 1 3,0 1 2,0 0-2,0 0-2,0 0 0,0 0-2,0 0 1,0 0-1,0 0 2,0 0 4,-5 0 1,-5 0 3,-3 0-8,-7 4-1,-3 6 4,-4 1-7,-4 3 1,-4 3-1,-3 5 6,-4 3-6,-3 7 3,0 2-6,1 7 2,0-1 1,7-2 2,7-1-3,7-9 2,6-6-1,8-9-3,6-5 1,3-4-3,0-1 1,0-3 1,0 0 3,0 1 2,0-1 0,0 0 0,0 0-1,0 0-4,5 0 3,4 0 2,3 0 0,1 0-1,2 0-1,1-4 4,1 3-2,1 1 0,2 0 0,1 0 1,4 0-1,4 9 1,3 1-2,7 7 2,4-1-1,2 4 2,1-1-42,-5 1-149,-9-2-96,-10-2-46</inkml:trace>
  <inkml:trace contextRef="#ctx0" brushRef="#br0" timeOffset="71844.1339">5140 4777 417,'0'0'113,"0"0"-10,1 0-29,0-2-31,0-3-39,0 1 2,3-1 25,-1 0 28,-1 2-2,-2 2-5,3 1 51,-3 0 9,0 9-28,0 19-2,0 12 1,0 15-21,-5 8-17,-2 13-7,-3 3-24,2 6-12,-1 2 1,1 0 2,1-2-10,3-3 6,0-6-3,1-10 2,1-12 1,0-11-3,0-8 7,2-10-6,-2-10 3,2-3-3,0-7 3,-1-3-3,-1-2 2,2 0-2,-3 0 4,-2-7-3,-2-9-8,2-5 0,-5-4 2,2-3 1,1 0 4,-1-1 0,0 4-1,1 4 3,3 4-1,0 5 1,2 6 1,1 2 1,1 4 0,0 4-3,0 19-12,0 11-7,0 10 3,1 8-12,5 9 4,0-3 0,0-7 7,3-11 0,4-8 8,5-19-9,5-13-14,9-27 5,9-24 17,5-17 13,6-9 4,-4-6 8,-3 13-3,-7 17-8,-11 22-14,-13 31-169,-11 9-213,-3 34-29</inkml:trace>
  <inkml:trace contextRef="#ctx0" brushRef="#br0" timeOffset="72719.162">4989 8277 712,'-5'0'165,"4"0"-24,-2 0-19,0 17-59,3 14-46,-3 9-17,3 15 20,0 7 5,0 9 6,0-1 2,0 2-14,0-4-6,0-5-10,0-8 5,0-8-5,0-14-4,-1-9 1,1-12-1,-3-6 0,-1-5-5,-2-1 2,-4 0 1,-2 0-13,-3-4 8,-4-6 5,2-1-5,0-1 4,0 1 4,4 2-1,2 3 5,2 2-1,3 2 8,2 2-5,3 0-3,1 6-4,0 12-6,0 4-4,8 1 2,2 7 3,2 0 5,-1-3-4,2-1 5,-1-8 2,0-5-5,2-7-6,-3-6-8,6-9-1,2-19 5,3-16 10,5-10 9,3-6 5,3-3-12,0 7 12,-1 13-66,-4 16-306</inkml:trace>
  <inkml:trace contextRef="#ctx0" brushRef="#br0" timeOffset="76712.0888">5445 12669 738,'-22'60'-84,"10"-17"-56,3-14-110</inkml:trace>
  <inkml:trace contextRef="#ctx0" brushRef="#br0" timeOffset="77859.9043">4908 10858 532,'0'0'238,"0"0"-71,2 13-12,-2 6-30,1 8-40,-1 13 5,0 11 7,-3 8-22,-7 13-34,-3 4-9,1 6-7,0 0-19,7-3-3,2-1 0,3-3-5,0-4 3,0 1 1,0-9-2,0 4 2,3-4 1,-3-7 0,0-8-2,0-5 2,0-7-3,0-6 0,0-1-1,0-2 3,0 4-1,0 2-7,0 5-3,0 1 2,-3-3 0,3-8-2,-3-3 7,3-11 0,0-6-1,0-7-3,-1-1-2,1 0 2,-3 0-4,1 0 0,-6-6 6,-2-9-3,-1-7 0,-4-10 2,-2-8-5,-1-6-9,4 2-5,2-2 11,-1 5 3,4 8-2,-1 10 10,7 11 4,-1 5 10,2 7 21,1 7-1,-1 25-25,2 8-21,0 11-25,0 8-10,11 1 42,5-14-2,3-7-1,7-15 0,8-21-16,8-6 5,7-39 3,5-18 6,-2-9 17,-4-4 5,-9 7-8,-8 17 0,-13 21-155,-16 28-162,-2 24-188</inkml:trace>
  <inkml:trace contextRef="#ctx0" brushRef="#br0" timeOffset="78475.8735">4561 13426 559,'0'-10'160,"0"10"37,0 3 55,0 37-92,0 23-33,-4 24-100,-9 26 13,-2 19 8,0 7-22,-4 2-7,2-6-1,2-11-18,1-20 6,4-24-9,3-21 7,2-24-7,3-20 1,2-15-21,0-20-79,0-23 9,4-12 91,0-13 1,-2-7-8,-2 5 0,0 7-3,-6 15 11,-8 16 10,-8 13 29,-3 14 37,-4 5-12,-5 24-49,-1 15-6,1 15-7,3 15 8,6 6-4,8 2-3,11-2 0,6-5-5,18-11-8,24-21 0,19-19-65,22-19-78,16-23-82,9-28-93,4-15-136</inkml:trace>
  <inkml:trace contextRef="#ctx0" brushRef="#br0" timeOffset="78731.3939">5084 14075 1109,'-57'47'117,"2"9"-38,5 7-32,8 9-8,15-3-22,15-5-3,12-10-18,12-13-7,18-19-6,6-20-3,4-9 1,3-33 6,-5-12 8,-8-9 10,-9-1-1,-10 2 6,-8 7-1,-3 11-4,-1 8-10,-8 7-83,-1 9-107,3 10-78,6 5-187</inkml:trace>
  <inkml:trace contextRef="#ctx0" brushRef="#br0" timeOffset="79087.6179">5302 14236 1162,'-19'68'87,"3"3"-24,-1 3 8,3-7-16,1-11-29,5-14 2,3-15-9,5-21-19,0-10-18,16-39-44,9-14 36,7-16 23,3-6 4,4-5-1,-1 13 2,0 14-3,-4 17 4,-3 19-4,-1 21 11,-4 13-3,-6 34 11,-2 22 8,-2 18-20,-2 12-2,-4-2-5,3-8-9,2-17-72,2-24-81,0-25-117,3-21-93</inkml:trace>
  <inkml:trace contextRef="#ctx0" brushRef="#br0" timeOffset="79411.7557">5856 14479 685,'10'-6'115,"4"-1"-34,3-5-18,5-3-15,4-5-20,-1-2-4,-1-9-5,-1-5-2,-5-7-5,-6-1 5,-8-2-9,-4 4 0,-8 6-8,-17 11 37,-5 13 52,-12 12-9,-3 23 23,0 26-46,3 15-19,7 17 20,13 6-1,18 3-36,7-3-15,35-7-5,24-14-5,18-14-5,19-16 4,10-18-1,6-17 0,-4-2-80,-17-26-117,-26-3-218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17T20:30:16.25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59D56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1235 1066 811,'0'0'102,"1"0"-17,0 0-19,-1 0-7,2 0 0,-2 0 2,3 14-6,-1 11 5,-2 16 12,0 14-5,0 16-20,0 13-25,-8 8-12,-4 6-8,1 0 2,1-8-5,2-11 2,2-13 3,3-20-6,1-19 0,2-19-2,0-8-24,7-27-24,10-22 33,4-23 28,7-17-4,3-16 3,3-9 4,2-2 23,-1 12-1,-3 14-15,-6 18-10,-6 24-8,-7 21-1,-2 20-5,1 7-2,0 31 7,3 17 64,3 15-22,0 19-7,-2 13-11,-2 11-19,1 8 3,-2-1-6,3-4-1,4-11-21,7-13-86,7-20-82,5-22-96,5-26-170</inkml:trace>
  <inkml:trace contextRef="#ctx0" brushRef="#br0" timeOffset="348.282">2231 1284 1159,'-47'14'97,"-5"27"4,5 18-50,1 10-17,12 13-23,12 2-13,13-3 5,9-10-5,27-14-3,19-20-14,17-25 12,13-12-8,4-34 5,-2-25 3,-12-13 7,-13-7 3,-21 1 4,-14 6 2,-16 9 18,-2 13 45,-17 13-19,-6 11-14,-2 10-1,2 9-33,6 7-20,5 0-85,10 11-89,2 3-166,13-5-316</inkml:trace>
  <inkml:trace contextRef="#ctx0" brushRef="#br0" timeOffset="595.966">2625 1475 1305,'-21'73'77,"5"9"16,9 7-27,7-7-37,3-12-22,25-18-16,19-25-4,11-27-1,8-14 9,2-37 4,-5-13 6,-10-9-2,-15-1 1,-11 6-23,-15 8-63,-8 14-27,-4 9-59,-1 11-126,-10 8-193</inkml:trace>
  <inkml:trace contextRef="#ctx0" brushRef="#br0" timeOffset="976.3483">3205 1427 916,'10'26'244,"0"8"-125,-2 10-27,-4 6-5,0 4-38,-4 1-9,0 1-13,0-10-17,-4-11-7,1-10-2,2-13-1,1-12-12,4-24-30,15-22 4,8-17 43,10-12 1,9-6 0,4 0 84,0 9-47,-4 14-23,-7 19-11,-9 20-10,-9 19 0,-7 27-1,-8 27 16,-3 18 0,-1 12-4,3 6-25,2-4-58,10-16-54,10-17-112,5-23-145,6-23-256</inkml:trace>
  <inkml:trace contextRef="#ctx0" brushRef="#br0" timeOffset="1268.2473">3887 1460 1433,'-19'-9'187,"2"4"-41,0 3-77,2 2-31,1 0-16,7 0-21,7 7-13,0 6-2,7 6-14,10 4 0,3 6 10,1 5 1,0 0 14,-3 9 5,-5 6 3,-8 7 2,-5 5 3,0 4-1,-8-3-1,-9-5-1,-4-10 1,-3-13-5,-7-11-3,-6-19-25,-6-4-52,2-24-87,6-12-186,11-9-545</inkml:trace>
  <inkml:trace contextRef="#ctx0" brushRef="#br0" timeOffset="2591.6517">15810 865 706,'0'0'154,"0"0"-12,0 5-4,0 10-36,-4 9-26,0 10-17,-1 16-7,-1 13 14,-1 12-2,-1 15-26,0 12-17,-1 9-2,3 5-8,3 2-6,3-6-5,0-13 4,8-15-7,6-16 6,1-22-7,3-17 1,2-16-9,3-13 2,7-18 2,5-31 5,9-23 4,11-24 15,5-15 24,1-11 8,-1 5-18,-8 14-22,-8 19-4,-12 25-7,-11 23 0,-6 19-22,-4 17-67,-2 3-38,3 23-55,3 4-226,9 3-182</inkml:trace>
  <inkml:trace contextRef="#ctx0" brushRef="#br0" timeOffset="2943.978">16555 1846 1027,'0'6'31,"21"-6"26,9 0 4,5-10 16,2-14-19,1-7 0,-3-5-9,-7-3-20,-11 3-10,-7-1 22,-6 7 12,-4 2 13,0 2-24,-11 9-6,-9 7 35,-7 10-22,-2 10-11,-5 27-30,3 12-6,6 12 0,7 6-13,13 0 12,5-2-11,15-13-6,15-11-66,8-11-81,2-15-85,0-15-159,-2-8-531</inkml:trace>
  <inkml:trace contextRef="#ctx0" brushRef="#br0" timeOffset="3260.5004">16984 1712 1079,'0'34'74,"0"3"24,4 6-55,1 2-21,1-1-9,-5-3-5,2-10 2,-3-10 1,0-6 6,0-11 5,3-4 0,0-17-13,4-19-2,2-8 38,5-9 34,3-10-30,6-2-31,7 0-14,8 5 4,6 5-4,9 0-1,3 12-5,4 9-60,-5 8-140,-8 8-134,-9 5-163</inkml:trace>
  <inkml:trace contextRef="#ctx0" brushRef="#br0" timeOffset="3744.3573">17651 1198 1041,'-7'71'110,"4"14"-32,-2 9-14,2 3-10,-4 0-6,-1-2 1,-2-8 12,0-10-16,-2-15-28,5-17-3,1-15-11,3-16-4,3-14-4,0 0-34,1-26-25,10-11 43,3-6 25,5-7-7,1 4 3,5 5-1,-1 9-1,3 11-2,1 11 0,2 10-3,-2 0 1,0 14 6,-5 11 1,-4 4 4,-4 9 2,-5 1 3,-3 0 7,-3-1-4,-4-4-7,0-2 4,-7-8 12,-13-5 11,-11-7 9,-6-5 5,-4-7-27,-4 0-21,-1-7-3,7-11-8,10-4-43,11-4-69,10-1-90,8 0-178,9-3-218</inkml:trace>
  <inkml:trace contextRef="#ctx0" brushRef="#br0" timeOffset="4912.4306">18337 1627 852,'0'0'122,"-3"0"1,-1 0-30,-1 0-28,-4 0-9,-1 0 15,-2 0-17,-3 0-7,-2 9-10,-1 3-1,-1 4-6,2 5-10,1 4-5,3 3-9,6 1-9,3 1-1,4-3-4,4 1-2,13-7-3,2-1-10,3-3-7,0 0 6,0-2 6,-5-1 14,-4 1 3,-4-2 3,-2 3 4,-5 1 7,-2 1 12,0 2 2,-10 0-1,-8 5-9,-4-4-11,-6 0 2,-3-3-4,-4-5-1,-3-5 1,-2-4-2,-4-4-17,-6-4-74,-4-16-208,1-13-672</inkml:trace>
  <inkml:trace contextRef="#ctx0" brushRef="#br1" timeOffset="24419.105">16531 3025 944,'0'0'190,"0"0"-55,-1-4-13,-9-4-31,-1-3-50,-5-3-9,-1-3-8,-1-1 13,-2-1-10,-2 2 0,-1 0 12,-3 2 4,1 1-33,2 2 1,3 4-8,2 1 0,2 2 4,1 5 1,1 0 0,-2 23 0,-3 17-11,-1 22-10,-4 20 10,-2 23-2,-1 18-2,1 13 12,3 6-7,4 2 8,1-5-1,4-7-5,4-16-13,3-19 11,4-19 3,1-23-51,2-23-42,0-26-82,0-6-216,-3-31-119</inkml:trace>
  <inkml:trace contextRef="#ctx0" brushRef="#br1" timeOffset="24591.6569">15921 3817 1331,'2'0'131,"11"0"-69,10 8-40,7 5 1,14 1-11,12 0-11,10-6 1,2-5-163,1-3-243,-1 0-419</inkml:trace>
  <inkml:trace contextRef="#ctx0" brushRef="#br1" timeOffset="24875.7278">16484 3841 1478,'-36'34'106,"4"7"-35,5 10-34,8 3-12,14-1-24,5 0-6,24-10-4,21-16-6,20-24-3,10-14 0,1-41 11,-8-14 4,-11-9 8,-19 0 6,-24 4 85,-14 17 61,0 13-59,-11 9-61,-4 5-37,2 7 0,1 8 0,7 8-110,3 4-112,2 0-121,2 0-200,10 0-251</inkml:trace>
  <inkml:trace contextRef="#ctx0" brushRef="#br1" timeOffset="25123.3797">17058 3071 1342,'2'0'116,"3"18"-8,2 23-53,-5 18-18,0 20 14,-2 24-3,0 15 2,-3 6-17,-10 2-8,0-7-17,-1-14-4,7-18-15,6-26-97,1-22-146,0-29-257,8-17-279</inkml:trace>
  <inkml:trace contextRef="#ctx0" brushRef="#br1" timeOffset="25568.1797">17552 2962 1332,'0'66'125,"-2"18"-22,2 14-24,0 9-45,0 8-24,2 3-7,3-1 5,-3-7-5,-1-10-1,-1-18-2,0-23 1,0-18-5,0-19 5,0-16-8,1-6-38,-1-21-32,0-13 21,0-7 46,-7-5-2,-10-1 5,-5 7 4,-7 11 7,-2 14 4,-8 15 12,-2 3 39,-6 32-34,1 14-20,-2 13 12,6 0-1,11-2-16,18-3 5,13-7 17,13-15-24,36-12-4,18-10 9,14-12 11,6-1 1,0-12-9,-9-13-10,-17-4-11,-25 6-143,-25 1-284,-12 6-436</inkml:trace>
  <inkml:trace contextRef="#ctx0" brushRef="#br1" timeOffset="32832.5261">16389 5026 134,'2'0'73,"-2"0"-4,2 0-12,1 0-20,0 0-15,1 0-13,-1 0-5,2 0-3,-3 0-3,1-1 1,-3-1 3,0 1 18,0 1 70,0-2 37,0 2-19,0-3-56,0 0-41,-3 2-8,3-1-4,-2 1-4,2-1-34,-1 2-25,1 0 3,0 0 14,0 0 28,0 0 12,-1 0 0,0 0 6,-1 0-24,0 0-70,1 2-112</inkml:trace>
  <inkml:trace contextRef="#ctx0" brushRef="#br1" timeOffset="33819.7381">16399 4955 134,'1'0'81,"-1"0"-7,0 0-7,0 0-7,0 0-18,0 0 7,0 0 22,0 0 38,0 0-3,0 0-11,0-1 5,-4-2-2,-3-1-2,-4 2-8,-2 2-16,-4 0-33,-8 0 29,-2 16-33,-7 9-15,-1 4-6,-3 10 2,-2 2-14,1 5 4,4 4-3,2 4-1,9 3-2,3 5-3,10 8 4,4 5-4,7 4 2,0 1 1,13 0 1,5-5 0,7-7 0,2-10-3,10-15 0,2-11-2,7-20-3,6-12 2,3-12-54,2-26-55,-1-8-99,-2-8-134,-3-4-367</inkml:trace>
  <inkml:trace contextRef="#ctx0" brushRef="#br1" timeOffset="34183.8755">16762 5514 906,'-15'33'143,"3"9"-86,0 6-36,-1 10 0,-1 7-12,0-1-6,2-2-1,-3-2 7,8-16-2,-4-10 12,9-15 6,2-17 13,2-11-35,18-35-30,9-19 29,3-18 65,8-13 33,0-2-5,-4 9-34,-3 15-26,-6 14-28,-3 21-2,-2 12-5,-2 14-1,2 9-3,-1 2-87,2 5-35,-2 16-62,-3 8-140,-2 3-87</inkml:trace>
  <inkml:trace contextRef="#ctx0" brushRef="#br1" timeOffset="34487.8236">17164 5711 891,'10'2'128,"6"0"-7,3-2-46,2 0-32,6-11 10,0-8-6,-2-2 0,-1-1-10,-6 2-3,-5 2-19,-9 0 22,-4 6 9,0 3 12,-16 1-11,-6 5-6,-9 3-26,-6 13 2,-5 22-15,-1 12-11,3 15 4,6 6 0,10 0 2,12-2-4,12-9-3,12-15-31,22-16-32,14-16-47,9-10-81,4-23-97,-3-17-61</inkml:trace>
  <inkml:trace contextRef="#ctx0" brushRef="#br1" timeOffset="34771.5544">17472 5646 1118,'-18'0'196,"1"27"-79,0 9-73,1 9-34,3 4-7,8-1-5,5-6-1,3-13-1,18-19-10,8-10-6,5-32 1,0-14 1,-4-9 14,-3 1 4,-9 6 2,-7 12 5,-5 16 38,-6 16 29,0 4 9,-3 22-15,-5 14-44,-1 10-28,3 4 0,6 4-4,0-4-70,18-13-113,14-19-124,9-12-189</inkml:trace>
  <inkml:trace contextRef="#ctx0" brushRef="#br1" timeOffset="35071.6669">17928 5646 1203,'-34'0'210,"4"12"-99,1 4-29,9 2-41,8 2-32,10 4-13,2 3-11,6 2-1,10 2-22,2 0-35,0 1 6,-4-1 24,-3 1 35,-4-1 13,-6 1 2,-1 1 12,-2 0 23,-12 0-8,-4 3-13,-7-2-11,-1-1-6,-2-6-6,6-4-18,4-9-37,7-14-14,11 0-77,0-20-202,17-9-39</inkml:trace>
  <inkml:trace contextRef="#ctx0" brushRef="#br1" timeOffset="35403.8132">18052 6004 864,'16'-7'95,"7"-4"14,1-2-59,5-8-18,-5 1-8,-1-4-4,-8 2 6,-6-1 0,-5-1-5,-4 1 4,0 3 4,-9 0-12,-5 8 1,-3 6 12,-1 6 8,-4 6-14,-2 21-4,5 9-2,2 8 2,5 2-15,10 8 30,2-1-5,11-7-15,14 1 2,9-7-1,7-9-13,6-14-1,5-15-5,3-5-1,-3-30-72,-4-13-166,-11-6-300</inkml:trace>
  <inkml:trace contextRef="#ctx0" brushRef="#br1" timeOffset="48759.8818">1603 2864 634,'-3'0'149,"-2"0"-60,4 2-42,0 1 10,1 1-2,-1 4 34,-1 4 39,-2 12 2,-1 12-3,-5 16-28,0 18-35,-2 17-25,-3 14-22,0 12-16,4 9 2,1-4-5,3-7-17,6-13-60,1-18-43,0-21-53,4-30-51,-1-22-167,1-14-193</inkml:trace>
  <inkml:trace contextRef="#ctx0" brushRef="#br1" timeOffset="49135.0625">1600 3048 891,'0'-15'157,"0"0"-66,5-5-41,9-1-34,9-8-14,9-5 8,7 3 23,7-2-22,4 3-6,-2 8-5,-5 5 4,-4 8 1,-3 6-4,-4 3-1,-5 0 3,-3 10 4,-4 11 0,-3 9 1,-7 8 11,-3 8 13,-7 8 7,0 6 0,-17 5 14,-10 2-11,-12 3 0,-4-3-7,-9-5-23,-1-9-8,2-11-4,6-11-1,10-14 0,7-5-10,11-9-24,6-3-47,10 0-75,1 0-154,7-4-201</inkml:trace>
  <inkml:trace contextRef="#ctx0" brushRef="#br1" timeOffset="49868.0701">2310 3306 1016,'-24'0'128,"1"4"-27,-1 16-56,3 10-40,1 6-2,1 4-2,7 5-2,3 0-3,5-4 1,4-6-5,0-4-2,11-9-24,1-4-27,4-7 13,1-4 22,1-7 20,0 0 0,2-3 3,2-12 3,2-6 13,3-7 11,-2-4-9,0-2 5,-4-3 1,-4 1-13,-1 2-2,-9 3 3,0 2-2,-5 2 1,-2 5 5,0 4 11,0 4-7,0 4-8,-2 2 2,-3 2-5,3 2-4,1 2-1,-1-1 0,2 3 4,0 0 1,-3 0 2,2 0-6,-3 9-6,2-1-3,2 2 3,-1-2 0,1 1 0,0-3 8,0 2 7,0 0 9,0 1-4,0-1-3,0-1-1,0-1-1,0 1-3,0 0 0,-1 2 3,0 3 0,-1 5 7,-1 6 1,1 10-1,0 3-12,2 9-6,0 2-1,0 3 2,0-4 0,0-3-2,4-3-7,4-3-24,2-9-39,0-4-45,3-6-62,-2-8-104,1-9-153</inkml:trace>
  <inkml:trace contextRef="#ctx0" brushRef="#br1" timeOffset="50415.9243">2725 3375 693,'4'37'207,"-1"14"-33,-1 15-11,-2 7-54,0 4-45,0 0-30,-3-4-7,-6-13-19,4-10-12,0-14 3,-2-15-28,4-17-71,-1-4-93,3-33-150,-1-16 35,-1-10 119,3-11 36,0-1 58,0 1 179,0 2 154,0 11-42,6 8-27,1 7-25,5 9-60,0 9-26,6 6-23,6 3-14,6 6 0,6 1-12,8 0 1,0 3-9,-2 3 23,-6 1-19,-7 1 1,-9 0 2,-9 0 10,-3 0 57,-6 5 42,-2 6 1,-2 7-2,-15 12-31,-8 9-55,-10 12-12,-8 7-17,-1 1-7,0-4-41,10-13-20,6-13-38,13-18-40,13-11-51,2-11-194,7-18-180</inkml:trace>
  <inkml:trace contextRef="#ctx0" brushRef="#br1" timeOffset="50839.6735">3263 3537 612,'29'-11'141,"4"-5"-60,-2-3-31,-4-4-13,-5-3-19,-4 1-1,-10 2 10,-4 0 10,-4 2 13,-9 6 39,-12 7 42,-8 8-54,-8 0-37,0 15 20,-2 15-44,3 6-9,6 6 15,7 4 22,9 1-11,10 2-38,4 0-3,20-6-7,13-6-55,10-10-120,6-13-106,2-13-31,-1-1-298</inkml:trace>
  <inkml:trace contextRef="#ctx0" brushRef="#br1" timeOffset="51191.349">3636 3413 617,'0'0'150,"0"7"-29,0 15 3,0 10-13,0 8-34,0 12-13,-9 3-28,-1 3-19,-4-2-5,3-11-8,2-11-2,0-11 23,5-11 13,2-12-33,2 0-5,0-14 4,0-16-6,3-15 11,13-13 23,9-13-14,7-5 48,7 2 1,7 3-28,2 13-12,0 12-16,-2 14-4,-1 10 2,-2 12-4,-4 9-5,-3 1-5,-2 1-18,2 12-60,-4-4-73,0-7-92,-2-2-91</inkml:trace>
  <inkml:trace contextRef="#ctx0" brushRef="#br1" timeOffset="65387.602">1558 4339 786,'0'0'183,"0"20"-22,0 7-38,0 10-39,0 15-26,0 11-6,0 8 11,-1 9-20,-4 9-2,-3 5 0,0 3-15,-1-5-19,0-1 4,-1-15-1,4-18-13,1-15 2,2-16 1,3-13-4,-3-11 1,3-3 0,0-3-1,0-21-9,0-17 3,10-10 9,7-9 9,4-6-2,7 2-7,0 13-3,1 12 6,-1 16-1,-2 14-4,1 9 0,0 8 6,-1 25 3,1 13 6,-2 17-3,-3 12 1,-2 5-1,-1 2-22,0-9-83,-1-12-96,3-18-171,7-24-494</inkml:trace>
  <inkml:trace contextRef="#ctx0" brushRef="#br1" timeOffset="65707.6452">2243 4909 1377,'-35'46'83,"4"9"11,13 1-54,8 2-22,10-3-19,0-9-3,18-12-8,10-19-15,7-15-54,5-26-9,2-26 42,-1-13 41,-8-5 6,-6 9-3,-11 12 8,-6 21 19,-5 14 23,-5 14 72,0 18-20,0 26-30,-1 12-37,-3 14-33,4 9 11,0 2-33,4-16-137,10-19-117,5-19-235</inkml:trace>
  <inkml:trace contextRef="#ctx0" brushRef="#br1" timeOffset="66087.8581">2773 4839 1158,'-5'61'129,"-2"10"8,0 7-18,2 0-67,-1-5-24,2-10-5,1-11-14,2-18-10,0-12-1,1-16-4,0-10-19,5-37-54,11-20 19,6-16 69,6-17 5,6-6 5,0 2 7,1 17-8,-1 14-12,0 21 26,0 24 8,2 22-35,-6 27 7,-4 28 14,-3 18-1,-4 14-8,-4 0-13,-5-5-10,-1-12-49,1-21-84,3-18-72,-2-27-158,11-10-206</inkml:trace>
  <inkml:trace contextRef="#ctx0" brushRef="#br1" timeOffset="66507.5145">3622 4339 776,'0'-6'329,"0"9"-29,0 32-118,0 20-96,0 16-70,0 16 5,0 15-16,0-2 1,0-2-11,5-8 9,0-15-8,-1-17-23,-1-16-23,1-16 21,-4-15-31,0-11-30,0-16 10,0-13 12,-5-8 62,-8-6 2,-7-1-9,-1 8 9,-4 7 8,-2 13 22,0 12 64,-2 4-1,3 22 5,2 20-48,6 11-36,7 2 6,9 8-13,2-7-3,22-12-8,11-9-4,12-12 0,7-14 7,6-9 0,4-5 2,-4-17-2,-6-8-30,-7-5-74,-9-1-63,-13 0-141,-17-5-429</inkml:trace>
  <inkml:trace contextRef="#ctx0" brushRef="#br1" timeOffset="73383.3264">1769 6053 896,'-15'-3'250,"-5"3"-81,-4 0-14,-5 10-17,-6 16-66,-6 11-20,0 14-17,-1 16-6,-1 16-9,6 7-7,5 9-5,10 3-3,8-4-2,14-7 2,0-10-16,24-12 0,12-15-15,14-20-19,10-19-67,6-15-61,5-17-58,-2-21-108,-1-14-362</inkml:trace>
  <inkml:trace contextRef="#ctx0" brushRef="#br1" timeOffset="73699.5475">2147 6462 1315,'-13'9'148,"-3"23"-18,-2 14-88,-4 20-42,2 11 1,1 14-2,5-6 2,8-7-4,6-15 0,6-15-2,19-19-11,10-23-2,6-8 0,3-34 11,-2-19 3,-5-13 10,-12-13-3,-8 1 5,-13 9 6,-4 10 29,0 15 6,0 15-27,0 12-17,-1 14-8,0 5-35,1 8-87,0 14-141,2-3-199,8-1-280</inkml:trace>
  <inkml:trace contextRef="#ctx0" brushRef="#br1" timeOffset="74139.6838">2510 6655 513,'0'0'0,"0"0"13,0 0 0,0 3 33,0 3 24,0 4 41,0 3-3,0 8-35,2 10 3,-2 5-8,0 6-26,0 6 1,0 3 17,-4-3-20,-3-1 5,1-13-10,2-9-29,1-7-4,3-13 2,0-5-16,0-19-3,14-20 17,1-6 57,2-9 52,1-7-13,1 3-32,-2 7-21,0 6-27,3 10-18,6 7-1,6 8-6,5 6-114,6 6 33,2 3-135,0-2-124,0 0 32,-9-1-135</inkml:trace>
  <inkml:trace contextRef="#ctx0" brushRef="#br1" timeOffset="74428.1082">3119 6624 777,'0'0'106,"0"0"-47,0 3-62,-4 10-80,-6 7-145,0-1-214</inkml:trace>
  <inkml:trace contextRef="#ctx0" brushRef="#br1" timeOffset="74851.4417">3077 6678 595,'3'-2'141,"-2"1"-17,1 1-8,0 12 1,1 19-15,-1 12-13,-1 9-17,-1 9-39,0 4 13,-3-5-28,-8-5-8,2-7 7,2-13-4,0-13-8,3-8-2,4-14-7,0-19-56,11-25-1,11-16 58,5-12-2,2-11 11,7 3 12,-4 10 15,-2 16-14,-5 15-3,-2 15-9,0 20 11,1 4-10,0 19 86,3 17-25,0 6-45,0 8-13,-4 4-7,0 0-11,-5 0 9,-1-5-12,-4 0-39,-2-6-48,-1-9-53,-3-10-88,1-12-132,-4-10-207</inkml:trace>
  <inkml:trace contextRef="#ctx0" brushRef="#br1" timeOffset="75491.3676">3775 6907 648,'7'4'66,"2"0"39,4 0-28,0-3-39,-1-1 2,0 0 4,0 0-18,-2-4 13,-3-9 6,-1-5-3,-1-3-12,-5-2-10,0-5-8,-3 1-12,-10-2-5,-1 5 6,-1 5 32,-4 7 37,-5 9 39,1 3 4,-5 26-46,1 18-26,0 12-13,7 16-12,8 13-8,10 3-5,2 1-4,16-3-2,10-10 0,7-11-5,5-19-31,5-21-54,0-24-50,-1-7-126,-3-36-181,-5-14-121</inkml:trace>
  <inkml:trace contextRef="#ctx0" brushRef="#br1" timeOffset="75803.6845">4080 7011 1097,'3'0'202,"1"12"-73,0 16-32,3 10-28,-1 7-40,-3 7-20,0-2-3,-1-10-3,-2-10 5,2-9-8,-2-13 6,0-4 7,0-4-6,3-6 20,4-20-15,5-14-6,7-11 26,2-8 22,3-2-19,1 4 11,-4 12-12,6 12 2,15 12-22,21 8 1,24 2 4,23 2 2,20 1-9,14-2-19,0 1-36,-15 4-49,-32 4-134,-32 1-327</inkml:trace>
  <inkml:trace contextRef="#ctx0" brushRef="#br1" timeOffset="87667.4608">1885 7489 958,'-12'0'203,"-4"0"-30,-2 11-57,-4 5-39,-3 7-10,0 5-18,-6 11 34,0 9-50,2 8-28,-3 12 21,1 8-1,2 5-10,2 4-8,2 2 11,3-6-8,7-3 9,6-6 6,9-6-9,0-7-21,21-14-3,11-8-3,13-12 4,10-15-2,8-10-33,3-14-6,-1-17-46,-5-13-79,-4-4-41,-13-2-44,-10-2-107,-6 5-199</inkml:trace>
  <inkml:trace contextRef="#ctx0" brushRef="#br1" timeOffset="87983.5788">2200 7969 775,'0'23'197,"0"10"23,0 13-30,0 10-77,-7 7-36,-2 1-43,-2-4-5,4-10-23,1-16 7,1-8-10,4-17-1,1-6-2,0-3-7,0-9 1,1-23 8,15-19 10,6-19 71,8-17-3,7-5-27,10-5-14,3 7-39,2 15-8,-2 21 12,-1 19-16,-5 16-104,-10 19-112,-8 7-146,-9 22-84</inkml:trace>
  <inkml:trace contextRef="#ctx0" brushRef="#br1" timeOffset="88343.2386">2705 8231 1019,'7'2'6,"8"-2"58,7 0 19,5-9-41,9-12 36,5-10-51,4-10 16,-4-5 2,-6-2-29,-6 1-9,-12 7 4,-12 4-8,-5 7 10,-11 7 13,-18 9-15,-12 13 6,-8 4 1,-4 32 10,-4 12-2,4 14-6,7 11 73,11 2-38,16 3-32,16-3-7,6 0-17,32-11-9,16-10-3,16-15-52,11-17-63,5-20-35,-4-6-147,-3-32-263</inkml:trace>
  <inkml:trace contextRef="#ctx0" brushRef="#br1" timeOffset="88643.3832">3267 8026 1326,'-30'35'113,"0"11"-76,9 12-28,4 3-12,8-1-7,9-14 8,1-13-11,22-19-15,8-14-13,6-26 19,2-20 15,-1-8 3,-4-8 9,-6 7-5,-7 11 4,-9 16 36,-5 13-7,-7 15 13,0 19 49,-2 29-18,-7 18-51,2 12-27,6 7-2,1-3-12,14-17-106,16-22-90,12-23-125,6-20-149</inkml:trace>
  <inkml:trace contextRef="#ctx0" brushRef="#br1" timeOffset="88959.5558">3822 8047 1359,'-20'0'185,"0"10"-60,4 11-86,3 5-26,8 3-22,5 2-8,0 0 1,15 3 6,5-1-19,2-3-7,-1-2 4,-1-7 5,-3-1 20,-6-5 7,-3-1 4,-8 3 12,0 8 58,-17 7 20,-17 5-25,-13 7-37,-11 4-21,-5-3-9,0-5-6,12-8-39,14-11 0,13-10-23,22-11-17,9-11-130,27-25-164,17-3-19</inkml:trace>
  <inkml:trace contextRef="#ctx0" brushRef="#br1" timeOffset="89311.43">4170 8296 1072,'1'-2'161,"2"0"-48,3-7-64,1-4-36,4-6-2,1-6 0,3-7 5,-1-4-12,-4 2-1,-3 5 0,-3 2 5,-3 8-5,-1 2 12,0 10 48,-11 5 30,-5 2-27,-8 9-4,-1 23-24,-3 16-27,3 15-9,3 12-9,10 7 5,9 6 4,3-9-3,23-11-2,14-6 0,13-18-7,13-14 10,12-18-2,7-12-8,4-10-50,1-22-134,-11-4-167,-14 0 67</inkml:trace>
  <inkml:trace contextRef="#ctx0" brushRef="#br1" timeOffset="113159.0925">16120 7327 855,'-27'-2'161,"-4"2"-35,-4 0-19,-3 6-46,1 14-9,-4 7 14,4 10-6,-1 12-1,4 12-17,2 13-18,4 8-13,12 1-10,9-4 2,7-8 1,7-15-1,22-20-12,14-20-2,10-16 0,6-14 4,7-28-1,0-17 8,-2-9 0,-5-7 2,-11 9-3,-10 10 4,-10 16-5,-11 13 3,-7 16-3,-4 11 6,-5 22 8,-1 21 5,0 14-3,0 14-2,4 8-2,0-1-1,2-12-9,4-11 4,5-14-12,3-17-63,5-23-89,4-7-104,4-40-95,2-23-233</inkml:trace>
  <inkml:trace contextRef="#ctx0" brushRef="#br1" timeOffset="113391.599">16751 6949 1114,'0'0'228,"0"5"-89,0 23-53,4 15-42,4 20 9,-2 19 7,-1 22-12,-4 11-13,-1 8 6,0 1-16,-2-2-12,-2-13-4,3-19-8,1-18-2,0-18-42,8-25-92,5-21-124,1-8-127,3-27-183</inkml:trace>
  <inkml:trace contextRef="#ctx0" brushRef="#br1" timeOffset="113551.124">17069 7645 1024,'0'70'183,"0"10"-18,0 7-71,-4 1-62,3-9-24,1-13-12,0-21-58,4-23-141,9-22-196,5-31-286</inkml:trace>
  <inkml:trace contextRef="#ctx0" brushRef="#br1" timeOffset="113674.848">17209 7464 1045,'0'-47'281,"0"22"-135,1 22-61,4 4-49,7 31-39,9 10-44,4 6-79,8 5-206,8-1-442</inkml:trace>
  <inkml:trace contextRef="#ctx0" brushRef="#br1" timeOffset="114027.053">17600 7639 1073,'-29'0'194,"-5"6"-45,-3 18-55,2 9-51,2 6-27,6 1-12,8 3 0,12-7-7,7-4-1,12-9-8,15-13-30,14-10-53,7 0-9,2-23-55,1-7 31,-7 0-31,-8 3-34,-13 9 112,-9 10 125,-9 8 89,-5 15 178,-10 24-76,-11 17-78,-6 15-62,-6 15-29,-3 6-27,0-1-30,2-7-5,7-10-3,3-14-6,7-18-7,7-15-42,7-22-28,3-10-74,3-31-207,11-18-60</inkml:trace>
  <inkml:trace contextRef="#ctx0" brushRef="#br1" timeOffset="114459.3188">17964 7354 1168,'-3'44'110,"-1"16"19,1 15-55,3 13-37,0 5-32,0 0 3,0-1-4,0-13-3,0-13 4,0-18-8,0-20 3,0-17-6,7-11-4,3-34-17,5-21 23,5-13 4,4-15-3,4-5 1,0-1 0,6 8 2,0 12 5,3 12-3,2 15 21,3 15-7,1 18-7,1 9 4,2 16-3,-2 22 2,-3 12 6,-4 11 13,-10 7-2,-3 7 3,-8 3 2,-4 2-8,0-5-9,0-4-14,5-8-1,3-11-59,-2-14-184,-2-18-272</inkml:trace>
  <inkml:trace contextRef="#ctx0" brushRef="#br1" timeOffset="123323.3325">16070 9387 337,'-8'-9'146,"4"1"-11,-1 5 20,0 1-12,1 2-11,0 0-26,-2 0-10,-1 7-32,-1 11-13,-2 6-6,0 13-14,0 18-17,0 15-1,1 15-6,3 11-4,4 8-2,2-2 1,0-15 8,19-17 5,15-22-4,13-28-11,14-20-3,12-41 4,8-34 10,4-27 1,-7-16-1,-12-10-8,-10 2-1,-12 14 1,-16 13-18,-10 19-54,-8 14-26,-6 18-19,-4 12-74,0 15-114,0 9-373</inkml:trace>
  <inkml:trace contextRef="#ctx0" brushRef="#br1" timeOffset="123695.0899">16789 9423 1142,'0'69'100,"0"8"-12,0 8-16,-3-3-38,0-10-23,1-11-4,0-18 0,2-16-4,0-27-7,10-9-22,7-39 5,4-21 17,7-18 11,5-8-6,2 1 3,-3 11 11,-1 20 14,-1 21-15,-4 24-12,0 18-1,-1 38 4,-1 25 11,1 20 1,0 18-3,0 6-12,-2-1-4,2-11-2,-1-14-17,2-21-82,0-24-67,1-24-123,-1-12-196</inkml:trace>
  <inkml:trace contextRef="#ctx0" brushRef="#br1" timeOffset="124151.4263">17916 8990 721,'-7'-17'175,"-4"-5"-13,-1 0-27,-2-1-34,1 1-21,-2 4 7,-2 9-18,0 7-18,-5 2 15,-1 26-31,-3 16-18,2 16-14,3 17-3,3 17 0,9 12 2,4 9 7,5 11-6,0 3 5,0-3-13,9-8 2,-1-14-9,2-17-29,0-24-44,1-24-61,-6-26-86,-4-11-175,-1-38-90</inkml:trace>
  <inkml:trace contextRef="#ctx0" brushRef="#br1" timeOffset="124535.0219">17682 9726 824,'22'0'6,"11"0"27,15-5-23,7-1-5,4 0-6,-1-6-42,-6-3-37,-13 0-60,-13 2-89,-14 1 95,-10 2 147,-2 5 294,-19 2-24,-8 3-59,-5 3-63,-6 18-72,1 4-41,5 13-11,6 1 1,10 3-17,14-2-14,2-4-6,24-6-7,11-13-6,8-13 5,5-4 3,-3-16 3,-7-16 2,-7-7 16,-10-4 4,-8-1-10,-8 5 4,-3 5 10,-2 4-17,0 3-8,0 0-33,0 3-81,0-3-98,3 0-139,3-3-289</inkml:trace>
  <inkml:trace contextRef="#ctx0" brushRef="#br1" timeOffset="124751.3204">18438 8932 1031,'0'32'230,"0"17"-118,0 20-56,0 18-13,3 15-28,10 12-14,6 7 1,1-1 2,0-8-5,2-12-20,4-11-14,-3-26-30,3-30-76,-2-28-130,1-15-92</inkml:trace>
  <inkml:trace contextRef="#ctx0" brushRef="#br1" timeOffset="125154.9718">18872 9013 1120,'5'40'191,"1"18"-119,5 20-31,5 14-29,4 14-8,0 3-2,0-5-2,0-7 0,-2-17-8,-6-13 2,-1-19 6,-5-18-3,-3-16-2,-3-14-28,0-10-48,-7-21 17,-9-7 41,-6-5-1,-8-3 12,-3 4 12,-3 13 0,-6 11 9,1 14 57,0 4 2,2 19-16,5 13 9,7 5-35,13 4 4,14 2 15,9-2-41,34-3-5,15-6-3,18-8 1,5-4-2,2-11 1,-7-9-39,-11 0-55,-14-4-97,-19-9-143,-20-6-389</inkml:trace>
  <inkml:trace contextRef="#ctx0" brushRef="#br1" timeOffset="132455.0968">2308 9261 886,'-6'0'135,"-3"0"-40,-3 0 4,0 0-15,-5 0-29,0 0-20,-3 7-10,-4 11 4,-2 6-1,-5 8 3,-2 5-20,0 5-7,2 3 7,6-4 12,7-7-4,10 1-5,8-7-14,7-2-18,18-5 6,6 1 6,4-1-4,3-4-21,-1-7 11,-3 1 11,-2-1 7,-5 2-2,-3 6 5,-5 8-1,-5 8 3,-5 7 7,-7 8 7,-2 11 26,0 0-16,-12-1-18,-5-3-3,-7-3 2,-4-7 8,-3-9-1,-1-9 15,-1-11-19,-2-10 1,1-7-8,4 0-5,1-16-4,6-11-1,5-5-30,5-2-51,10-2-41,3 3-59,4 7-21,12 10-82,4 8-155</inkml:trace>
  <inkml:trace contextRef="#ctx0" brushRef="#br1" timeOffset="132679.2687">2763 9900 1211,'-2'46'90,"-5"10"-57,0 10-17,-1 4-13,4-1-21,1-9-119,3-17-153,0-17-220</inkml:trace>
  <inkml:trace contextRef="#ctx0" brushRef="#br1" timeOffset="132815.5418">2856 9811 1134,'0'-30'201,"0"9"-146,0 5-37,2 3-17,9 3-6,6 0-54,6-2-110,2-2-118,9-6-404</inkml:trace>
  <inkml:trace contextRef="#ctx0" brushRef="#br1" timeOffset="133222.9556">3341 9101 1255,'0'43'65,"0"19"-37,2 15-6,-2 22 9,1 15-7,-1 6 6,0 2 8,0 1 3,0-2-21,0-5-19,0-16 1,0-19-7,2-20-7,1-23-37,1-22-49,-1-16-29,0-18 2,-3-22 95,0-8 42,-10-1 21,-7 2 74,-5 10-3,-2 12 5,-4 20 31,-1 5-31,0 27-43,0 18-33,4 12-28,8 3-5,8 3-1,9-1-1,3-7-2,18-7-8,11-8 10,11-12-56,12-20-76,6-8-104,2-29-106,2-25-233</inkml:trace>
  <inkml:trace contextRef="#ctx0" brushRef="#br1" timeOffset="133590.7103">3763 10190 1151,'12'8'-5,"8"-3"10,7-4 13,2-1 3,3 0 3,0-7-3,-4-11-14,-8-1-1,-3-6 7,-5-2 9,-6-4-4,-3-2 5,-3-4-6,-3 2 0,-12 2-11,-5 1 1,-5 14 2,-4 8 1,-4 10 0,-4 13-12,-1 27 3,0 18 23,11 14 9,8 10 38,18 8-31,9-3-17,31-7-14,20-17-9,23-17 2,8-22 0,10-19-4,4-9 10,-11-27-28,-17-8-110,-21 3-392</inkml:trace>
  <inkml:trace contextRef="#ctx0" brushRef="#br1" timeOffset="138683.088">16116 11047 807,'0'-6'164,"-1"5"-27,-3 1-12,2 0-31,1 12-54,-5 25-16,-2 16 5,-8 44 17,-3 23 2,-3 18 21,-3 12-18,0 4-40,2 1 2,4-33-10,6-16-1,5-23-1,7-24 1,1-22-16,7-25-87,11-12-103,0-20-108,0-15-94</inkml:trace>
  <inkml:trace contextRef="#ctx0" brushRef="#br1" timeOffset="138879.4133">16362 11979 1025,'0'52'105,"0"14"-50,0 6-27,-5 3-24,-2-6-49,-1-13-223,7-19-389</inkml:trace>
  <inkml:trace contextRef="#ctx0" brushRef="#br1" timeOffset="139011.2741">16506 11664 1191,'0'-43'189,"0"23"-101,0 4-70,11 16-16,6 0-16,9 22-98,10 3-129,16-1-444</inkml:trace>
  <inkml:trace contextRef="#ctx0" brushRef="#br1" timeOffset="139294.8072">17145 11265 1260,'-27'-21'135,"0"6"-18,1 4-34,0 11-27,0 3-27,-1 29-16,1 16-14,-1 19 5,1 19-5,1 14 4,5 13 3,0 7-4,3 4 3,5-1-3,2-10-1,3-10-7,3-18-38,3-19-78,-1-19-51,-3-25-94,0-20-229</inkml:trace>
  <inkml:trace contextRef="#ctx0" brushRef="#br1" timeOffset="139427.2699">16758 12042 1097,'4'-3'135,"7"3"-76,8 9-51,7 14 4,11 3-7,5-3-38,3-5-158,2-8-250</inkml:trace>
  <inkml:trace contextRef="#ctx0" brushRef="#br1" timeOffset="139626.7129">17351 11742 1461,'-4'23'137,"-8"26"-47,-1 15-51,-2 22-7,0 16-20,-1 1-5,1 1-9,2-6-1,-2-9-61,0-17-85,0-22-59,2-17-188,-3-26-511</inkml:trace>
  <inkml:trace contextRef="#ctx0" brushRef="#br1" timeOffset="139779.104">17248 12100 1431,'13'-7'200,"9"2"-72,10 2-70,7 3-39,6 0-12,7 0 0,5 5-65,1-5-134,0 0-162,0-5-147</inkml:trace>
  <inkml:trace contextRef="#ctx0" brushRef="#br1" timeOffset="140486.8397">16400 13222 656,'0'-18'181,"-4"-7"-39,-10-9-24,-1-3-5,-4 1-18,-5-4-18,1 5 1,-4 4-13,-5 10-13,0 8 9,-5 13-27,-3 13-20,0 26 0,0 18-12,4 18-6,0 16 3,10 14-2,2 9 1,4 6 4,3 6-1,-1 5 2,0-5-3,1-5-24,1-21-11,4-18-6,2-23-55,4-27-19,0-21-132,0-11-213</inkml:trace>
  <inkml:trace contextRef="#ctx0" brushRef="#br1" timeOffset="140671.2848">15836 13900 1243,'8'0'170,"6"8"-87,9 4 9,11 6-23,11-3-17,12-9-44,5-6-4,8-4-3,2-30-20,1-18-103,-5-16-127,-12-11-123,-8-11-358</inkml:trace>
  <inkml:trace contextRef="#ctx0" brushRef="#br1" timeOffset="140875.05">16534 13009 1203,'-13'54'140,"5"18"-48,1 15-1,4 20 0,1 17-47,0 6-10,-1 8-11,-1 4-13,-1-5-3,-1-4-11,1-19 2,5-18-19,0-29-76,7-28-104,9-27-131,6-14-270</inkml:trace>
  <inkml:trace contextRef="#ctx0" brushRef="#br1" timeOffset="141043.6612">16796 13968 1200,'-2'62'125,"-6"12"-54,3 4-21,3-3-33,2-10-18,0-20-27,12-21-149,3-24-166,0-24-276</inkml:trace>
  <inkml:trace contextRef="#ctx0" brushRef="#br1" timeOffset="141163.7744">16935 13616 1235,'0'-13'110,"-2"13"-40,2 2-46,0 22-33,9 4-111,6 6-200,5 0-341</inkml:trace>
  <inkml:trace contextRef="#ctx0" brushRef="#br1" timeOffset="141415.1551">17260 13897 1127,'-5'35'119,"0"13"-3,3 15-30,-3 16-31,1 11-23,-2 6-16,1 1-6,0-2-4,-3-8-6,6-15-9,2-19-75,0-23-65,0-27-69,5-15-203,5-39-180</inkml:trace>
  <inkml:trace contextRef="#ctx0" brushRef="#br1" timeOffset="141751.1292">17265 13798 1146,'8'-10'70,"5"-4"-21,8 2-38,5 2-1,8 5 12,6 5-17,5 0 3,2 0-1,-2 12 10,-3 3 6,-4 2-12,-8 2-7,-8 5 0,-6 3 6,-7 3 1,-6 0 15,-3 2 14,0-4-6,-10-1 4,-8 3-3,-10-6-12,-7 5-14,-5-2-7,-1-4-2,-1-6-5,7-5-16,7-6-12,8-6-30,9 0-48,6-15-192,5 0-361</inkml:trace>
  <inkml:trace contextRef="#ctx0" brushRef="#br0" timeOffset="152734.7504">9080 4197 850,'-1'-1'78,"-9"-3"-30,-2 0-1,-3-1 44,-5 4 6,-7 1 3,-7 3 11,-9 21-12,-10 17-66,-7 15-1,-5 13-13,4 14-8,3 0-2,12-4-1,18-6 4,18-12-12,10-14-4,24-19-9,19-16 2,12-12-3,11-29 1,0-25 6,-1-16 5,-7-7 4,-11 2-1,-15 10 3,-10 17-1,-10 17 4,-8 16 37,-4 15 47,0 12-11,-2 34-30,-5 19-50,0 11-10,5 10 4,2 1 3,3-12-3,16-15-38,5-17-31,6-19-25,6-21-54,3-12-12,7-37-165,3-29-211</inkml:trace>
  <inkml:trace contextRef="#ctx0" brushRef="#br0" timeOffset="153115.2045">9693 3864 1352,'-11'61'87,"2"18"5,2 16-29,0 11-33,0 9-19,-1-1-7,4-5 0,3-10-1,1-19-2,0-19-1,7-20-3,6-24-34,4-17-93,-3-29-44,-1-22 56,-3-15 44,-10-6 48,0-1 27,-13 15 7,-13 19 46,-10 23 51,-9 17 17,-9 43 15,-5 24-87,4 20-20,9 8 2,16 1 20,20-8-19,13-18-30,28-16-11,23-19-2,10-21-7,4-15-77,-2-2-156,-11-22-170,-6-9-35</inkml:trace>
  <inkml:trace contextRef="#ctx0" brushRef="#br0" timeOffset="153447.1633">9854 5059 1071,'-3'18'128,"3"-5"-65,29-8-65,13-5-1,16-3 43,15-21 37,11-7 23,14-3-42,7 0-6,1 5-34,0 10-7,-5 12-9,-10 7-5,-15 6-102,-8 10-77,-3-2-52,-4-5 41,-11-9 61,-7-11-52,-33-19-361</inkml:trace>
  <inkml:trace contextRef="#ctx0" brushRef="#br1" timeOffset="157930.7109">8959 5863 604,'0'0'189,"0"0"-51,0 0-28,0 0-36,0 0-17,2 0-7,0 6-10,-1 9-11,4 8 1,-3 14 8,0 14 9,-2 14-3,0 14-7,0 8-18,0 4-12,0 0-1,0-13-5,7-15-1,7-12 1,8-20-6,8-22-5,8-9-6,10-39 5,8-25 10,7-23 16,4-20 54,-3-7-1,-6-2-24,-4 10-22,-16 19-14,-6 18-2,-6 22-3,-7 22-104,-1 16-137,-3 9-44,2 9-294</inkml:trace>
  <inkml:trace contextRef="#ctx0" brushRef="#br1" timeOffset="158255.2317">9842 6268 1253,'4'11'73,"14"-8"-35,11-3 6,5-11-18,5-23-16,-2-10 0,-3-10-1,-8 1-3,-13 3-8,-11 6 12,-2 20 2,-23 17 17,-10 7 39,-9 34-1,-6 24-55,-1 18-5,8 17-5,5 5-3,16-4 0,13-10 0,7-18-1,24-17-38,12-24-131,7-24-111,5-4-108,5-33-122</inkml:trace>
  <inkml:trace contextRef="#ctx0" brushRef="#br1" timeOffset="158506.693">10189 6303 1012,'0'0'213,"0"17"-105,0 13-18,-6 11-45,-3 8-18,-4 9-15,-3-4-1,2-6-2,4-12 2,2-9 13,5-15 20,3-12-21,3-25-32,19-22-6,9-20 41,5-12 18,8-11-32,1 1-10,1 10-1,-3 12-9,-4 17-74,-2 17-101,-12 20-4,-6 13-211,-5 5-338</inkml:trace>
  <inkml:trace contextRef="#ctx0" brushRef="#br1" timeOffset="158691.2053">10588 6217 888,'2'5'200,"1"2"-5,2 8-52,-1 12-39,-1 11-35,-3 13-19,0 14-9,0 8-17,-15 6-14,-2 2-8,-4-4-33,1-12-135,3-19-237,4-21-271</inkml:trace>
  <inkml:trace contextRef="#ctx0" brushRef="#br1" timeOffset="158839.103">10615 6375 960,'3'-12'192,"2"4"-81,4 8-46,5 0-48,3 6-14,1 17-6,2 7-12,-2 3-191,2-2-301</inkml:trace>
  <inkml:trace contextRef="#ctx0" brushRef="#br1" timeOffset="159106.6767">10893 6529 1231,'-13'35'116,"4"2"-65,2 4-30,4-4-19,3-8-18,0-19-96,10-10-93,2-27-72,2-21 56,-3-15 53,-4-7 54,-5-4 217,-2 8 257,0 12-13,0 12-116,0 12-137,0 14-65,0 14-22,2 4-8,7 23-79,5 7-152,5 7-286</inkml:trace>
  <inkml:trace contextRef="#ctx0" brushRef="#br1" timeOffset="159306.4472">11268 6375 1346,'-53'27'111,"0"11"-29,3 14-41,8 5-28,9 7-9,17-1 2,16-4-7,8-6-9,27-13-25,20-15-122,9-17-110,6-8-143</inkml:trace>
  <inkml:trace contextRef="#ctx0" brushRef="#br1" timeOffset="159606.3091">11488 6474 1279,'-27'19'106,"1"10"-55,5 1-43,7-2-7,11-1-5,3-14-10,18-13-21,13 0-19,6-25 10,-1-7-4,-3-6-37,-7 3 29,-8 7 46,-9 11 43,-4 7 107,-5 10-30,0 7 22,0 28-34,-5 13-67,-2 6-19,2 7-6,2-2-4,3-5-4,0-18-27,8-15-80,4-17-97,-3-5-89,1-34-170</inkml:trace>
  <inkml:trace contextRef="#ctx0" brushRef="#br1" timeOffset="159787.002">11863 5946 1299,'-5'63'191,"-12"24"-95,-2 22-22,-3 19-21,2-2-33,6-2-13,6-16-6,6-13-3,2-20-87,0-21-96,0-23-209,-6-21-376</inkml:trace>
  <inkml:trace contextRef="#ctx0" brushRef="#br1" timeOffset="160338.406">8979 7295 806,'-13'0'178,"1"12"-6,0 26-86,-3 21-49,1 22-10,0 21 18,1 17 25,0 7-11,4 3-17,4-9-18,0-15-19,5-17-10,0-26-31,0-20-79,0-25-117,0-17-204,-2-22-256</inkml:trace>
  <inkml:trace contextRef="#ctx0" brushRef="#br1" timeOffset="160503.0225">8823 7868 1125,'7'0'72,"22"2"-69,13 10-19,11 5 75,13-2-35,7-1-14,-3-3-6,-11-5-5,-9-6-54,-16-9-193,-11-19-170</inkml:trace>
  <inkml:trace contextRef="#ctx0" brushRef="#br1" timeOffset="160710.5291">9361 7292 1177,'-9'69'122,"6"14"-22,3 15 14,0 10-61,0 7-25,10 6-20,-2-5-3,3-3-3,1-14-2,4-19-15,5-21-93,0-27-96,4-27-155,6-13-210</inkml:trace>
  <inkml:trace contextRef="#ctx0" brushRef="#br1" timeOffset="160974.4776">9662 7864 1120,'-27'55'98,"1"15"-28,5 6-3,9 2-42,12-7-5,5-15-17,23-18-9,12-26-8,2-14-2,1-38 8,-8-20 5,-9-10 5,-13-5 8,-9 1 22,-4 10 34,0 11-28,-12 13-28,0 10-8,3 17-19,3 11-78,3 2-71,3 20-107,0 11-92,16 3-155</inkml:trace>
  <inkml:trace contextRef="#ctx0" brushRef="#br1" timeOffset="161594.6617">10059 8045 800,'0'4'170,"0"-4"-29,0 0-43,0 0-46,0 3-21,0-2-10,-3 2-6,0-1-1,1 1-3,-1 0-5,2-3-6,0 0 1,1 0-2,0 0-1,0 0 0,-1 0 2,1 0 0,0 1-1,0-1 2,0 0-1,-2 0 0,2 0 1,0 0 1,0 0 7,0 0 18,0 0 27,0 2 8,0-1-8,0 2-12,0 2-15,0 2-15,0 0-13,-1 0 0,1-1 0,0-2 0,0 0 0,0-3 2,-2 0 2,-1 2 1,-2 5 4,0 1 1,-2 7-9,-2 2-1,1 1-3,0-6 1,3-1 1,0-6 2,3-5 0,2-1-2,0 0-6,0-10-5,0-11 0,0-12 8,7-5 10,8-7 17,5-1 24,2 4-17,2 8 0,3 3-24,-2 12-2,1 2-2,4 3-2,-5 4-19,6 4-16,0 2-57,0 4-172,-3 0-108,-1 0-40</inkml:trace>
  <inkml:trace contextRef="#ctx0" brushRef="#br1" timeOffset="161750.9038">10446 8000 1235,'-11'38'101,"-1"9"-45,1-2-25,2-2-25,4-5-6,5-13-25,0-11-94,0-14-175,2-11-187</inkml:trace>
  <inkml:trace contextRef="#ctx0" brushRef="#br1" timeOffset="162146.9147">10546 7732 1215,'5'0'48,"10"0"-35,6 0-11,6 0 6,11 6-5,5 0 3,1-1 11,-1-1-8,-5 1 0,-8 4-8,-10 3 0,-10 6 5,-5 4 2,-5 5 9,-5 3 9,-13 5 47,-4-1 17,-6 3-36,-5 1-22,-4 6-8,-1 3-17,0 2-6,-1 2-4,8-1 0,6-10 4,9-9-3,7-8 6,9-10 6,9-8-14,24-5-11,13 0 8,15 0 8,10 0-4,9-9-10,2-8-97,-4-2-51,-8-3-145,-12-6-97,-13-5-225</inkml:trace>
  <inkml:trace contextRef="#ctx0" brushRef="#br1" timeOffset="162382.7624">11132 8040 1177,'-20'24'89,"5"12"-4,10 6-30,5 3-52,0-1-7,18-3-4,4-12-3,8-12-11,1-17 5,0-8 9,-3-25 8,-1-15 41,-6-8 10,-4-6 8,-3 0-26,-6 6-29,0 13-6,-7 8-78,-1 17-91,0 11-132,0 7-137</inkml:trace>
  <inkml:trace contextRef="#ctx0" brushRef="#br1" timeOffset="162726.9471">11508 8095 1231,'-15'29'105,"0"1"-1,3 1-65,1-5-8,2-5-29,5-5-1,0-7-2,4-4-1,0-5-5,0-12-37,13-20 3,4-8 38,5-11 5,4-8 2,4 4-3,0 4 6,-3 8 48,-2 15-36,-1 16-10,-6 12-4,-3 15 4,-5 26 7,-3 13-2,-4 15-3,-3 12-5,0-2-8,-11-4-62,2-11-61,1-17-28,7-21-168,1-26-305</inkml:trace>
  <inkml:trace contextRef="#ctx0" brushRef="#br1" timeOffset="162902.0615">11997 7757 1238,'-7'42'232,"-12"16"-131,-3 16-75,-3 15-21,1 11-5,3-3 2,3-10-50,6-18-70,7-15-53,-1-23-73,6-26-83</inkml:trace>
  <inkml:trace contextRef="#ctx0" brushRef="#br1" timeOffset="163378.658">11871 7839 1126,'0'-15'139,"2"15"-30,9 0-37,9 18-63,10 8-10,12 5 2,6-2-67,11-3-91,-4-10-69,-1-12-67,-11-4-3,-13 0 168,-18-8 7,-12-5 169,-9-1 241,-21 4 30,-8 5-65,-3 5-45,-2 1-60,4 23-39,6 7-47,6 9-22,15 4-37,12-1-3,5-4-4,20-6-8,12-10-4,5-8 9,2-11-5,-5-4-12,-2-7-1,-6-17 18,-4-10 0,-6-2 2,-2-3 6,-3-1-3,-6 9 3,0 7-3,-3 10 1,-5 12-1,-2 2-1,0 28 8,0 3-19,-4 16-10,-1 5 11,2-1-12,1-6-54,2-7-19,0-14 22,3-18-41,8-6-171,2-27-123</inkml:trace>
  <inkml:trace contextRef="#ctx0" brushRef="#br1" timeOffset="163578.7816">12702 7396 934,'12'-6'144,"-5"22"30,-6 39 29,-1 24-65,0 19-82,2 16 0,1 8 3,4-3-24,5 4-26,5-6-8,0-5-13,6-13-74,-4-14-102,-3-21-166,-6-21-318</inkml:trace>
  <inkml:trace contextRef="#ctx0" brushRef="#br1" timeOffset="188158.8956">15948 15001 652,'0'-4'214,"0"4"-47,0 0-25,0 0-32,0 3-32,0 27 5,0 20-7,-5 25-33,-7 26-7,-3 27-18,-3 22-13,-1 10-5,2-2 2,3-10 0,4-29-4,8-29-8,2-35-84,4-45-87,8-24-146,-2-45-73</inkml:trace>
  <inkml:trace contextRef="#ctx0" brushRef="#br1" timeOffset="188359.0594">15838 15420 1172,'-5'0'158,"5"0"-80,5 0-44,15 0-38,9 0 10,10 4 3,9 1-1,8 1 0,3-3-7,3 3-9,0-2-99,0 1-96,-6 1-131,-8 0-265</inkml:trace>
  <inkml:trace contextRef="#ctx0" brushRef="#br1" timeOffset="188654.3444">16440 15495 1054,'-27'38'135,"-4"15"-38,4 15-62,4 10 10,4 6-13,12-2 0,7-7 2,7-13-22,25-27-15,16-35-7,12-23 1,10-43 7,-1-30 5,-9-17 0,-12-2 3,-20 8-3,-21 18 3,-8 19 6,-27 21 1,-11 18 10,-5 15-13,0 15-4,7 1-15,8 6-44,12 12-55,10 1-81,7-2-167,10-2-393</inkml:trace>
  <inkml:trace contextRef="#ctx0" brushRef="#br1" timeOffset="188910.7288">16838 15582 1191,'-20'94'94,"11"-2"-18,6-13-28,3-17-20,24-21-21,13-22-10,9-19 2,7-32 7,5-25-2,-3-13 19,-7-11 6,-10-3-16,-13 10-9,-12 11-53,-9 16-81,-4 15-48,0 19-26,-6 9-28,1 4-164</inkml:trace>
  <inkml:trace contextRef="#ctx0" brushRef="#br1" timeOffset="189186.9083">17591 15340 971,'-26'-6'225,"-7"5"-37,-8 1-97,-3 4-41,-7 22 1,2 15-29,2 10-12,6 7 7,9 9 2,15 3 15,17-2-16,8-6-15,33-11-7,16-16-1,18-18 1,3-17-4,4-13-87,-9-31-63,-18-14-96,-14-10-226</inkml:trace>
  <inkml:trace contextRef="#ctx0" brushRef="#br1" timeOffset="189570.6321">17739 14843 1073,'0'16'143,"0"21"-56,3 19-20,4 17 3,-2 18-26,-1 16-17,-3 10-9,-1 2-9,0-3-5,-1-11-3,-3-22 0,4-23 1,0-24-2,4-29-4,15-20-16,5-35 10,5-13 11,2-14-3,4-6 2,-3 3-1,1 6 3,-1 16-2,2 14 11,0 11 5,-3 23-2,-3 8-7,-3 36-4,-4 20 17,-5 10-8,-2 7-5,-4 0-2,0-5-7,-2-9-1,1-10-30,2-2-85,-3-5-113,-1-3-222</inkml:trace>
  <inkml:trace contextRef="#ctx0" brushRef="#br1" timeOffset="201402.7193">1891 10703 816,'1'0'92,"1"0"-4,2 5 7,-2 15-19,3 7-27,3 10 5,2 17 7,-3 17 7,-2 13 5,-3 18-26,-2 12-17,0 8 2,0 2-30,-5-7 7,1-14-13,0-21 6,3-18 1,1-24-7,0-20 6,0-11-3,0-9-4,0-13-14,0-28-19,5-18 17,6-14 29,8-10-6,4-2-2,4 4-1,-1 16 1,4 18 4,2 11-7,0 13-3,1 12 9,-1 11 2,3 8 0,-5 24 6,3 15 1,-8 12 14,3 11-16,-9 5 4,-3 0-11,-4-3-1,-2-6 0,-2-13-10,-2-14-51,-2-9-51,2-16-43,-2-14-84,-1-7-158,0-23-59</inkml:trace>
  <inkml:trace contextRef="#ctx0" brushRef="#br1" timeOffset="201562.9132">2532 11532 826,'4'0'73,"4"0"-8,5 10 17,1 12 19,4 4-54,3 9-38,-2 0-13,1-3-93,-5-9-129,-1-11-204</inkml:trace>
  <inkml:trace contextRef="#ctx0" brushRef="#br1" timeOffset="201746.4939">2858 11427 1288,'0'38'215,"-10"19"-125,-7 19-65,-4 16-8,-1 8-13,4-3-2,3-8-4,7-14-1,7-17-16,1-17-54,7-19-105,10-22-145,1-4-204</inkml:trace>
  <inkml:trace contextRef="#ctx0" brushRef="#br1" timeOffset="201954.6527">3101 11454 1235,'0'21'128,"0"18"-31,0 19-71,0 20-27,0 14 3,-4 14 3,-2 1-4,0-7-1,-2-11-10,4-17-40,-1-21-28,4-27-78,-5-24-128,3-24-134</inkml:trace>
  <inkml:trace contextRef="#ctx0" brushRef="#br1" timeOffset="202246.081">3110 11376 717,'5'-12'201,"2"8"-46,6 3-68,8-1-22,10 2 17,13 0-35,12 0-25,9 0-15,-2 0-10,-10 2 3,-9 6 10,-14 4-8,-18 9-19,-12 9 41,-17 5 62,-15 10 34,-17 9-62,-6-1-11,-8 1-37,3-3-3,9-6-3,15-11-22,15-6-51,20-13-9,6-11-132,26-4-237,17-10-19</inkml:trace>
  <inkml:trace contextRef="#ctx0" brushRef="#br1" timeOffset="202466.4279">3650 11451 1404,'-24'12'148,"0"22"-67,0 11-68,0 14-29,7 0-2,11-1-31,6-11-29,10-15 3,17-23-4,7-9 10,7-33 41,1-13 24,-7-11 9,-4-5-4,-12 0-26,-9 9-129,-10 6-62,0 8-174</inkml:trace>
  <inkml:trace contextRef="#ctx0" brushRef="#br1" timeOffset="202686.4464">3892 11139 1307,'2'12'270,"2"19"-117,0 16-70,2 13-41,1 18-28,0 9-10,-2 3-1,-3-6-2,0-12-18,-2-13-28,0-17-41,0-20-34,-2-22-82,-15-13-75,-8-26-95,-3-14-25</inkml:trace>
  <inkml:trace contextRef="#ctx0" brushRef="#br1" timeOffset="203038.1727">3736 11469 539,'0'-23'212,"1"4"-88,18 6 0,11 3 19,10 7-16,11 3-77,10 0-7,5 0-33,4 0-6,0 2-2,-7-2-55,-11 0-63,-10 0-85,-17 0 3,-9-5 42,-14-1 70,-2-7 63,0-2 33,-8-2 1,-2-2 50,1 1 25,2 1 1,2 5 4,2 7-4,0 1-15,2 4 26,-3 0-10,-1 8-8,-1 13 3,-2 10-63,1 5-22,0 6 28,4 2-23,3-4-2,0-5-4,14-10-7,10-10-9,3-8-61,1-7-36,-1-10-121,-5-17-148</inkml:trace>
  <inkml:trace contextRef="#ctx0" brushRef="#br1" timeOffset="203366.6593">4429 11308 1051,'0'31'171,"4"9"-130,2 11 9,6 8 15,-1 5-54,-1-4-10,-2-3 4,1-12 8,-5-14 13,-4-10-7,1-19-13,4-10-21,4-34-61,8-13 35,4-17 44,3-3-26,3 0 11,-2 13-3,-6 17 10,-9 23 5,0 22-2,-1 15 3,-2 36 41,-3 15-4,-1 18-21,0 9 3,-1-1 5,2-9-16,5-8-14,8-18-11,8-22-127,6-26-123,2-9-116</inkml:trace>
  <inkml:trace contextRef="#ctx0" brushRef="#br1" timeOffset="203626.8738">4973 11458 1106,'-11'33'36,"3"9"-30,3 9 0,2 5-8,3 0-9,3-6-6,11-14-8,7-15-15,3-15 8,1-6 12,-1-22 9,-1-14 12,-5-8 43,-2-3 6,-5 0-34,-4 0-10,-1 4-7,-4 10-47,-2 6-98,0 10-240</inkml:trace>
  <inkml:trace contextRef="#ctx0" brushRef="#br1" timeOffset="204162.6212">5170 11439 531,'0'0'112,"0"-5"-43,0-2-31,0-1-10,0 3-2,0-4-2,0 2 26,0 3 42,-3 0 13,-7-1 0,-3 0-28,-2 4-22,-2-2-33,3 3 9,0 0 25,3 18-19,1 18 8,4 12-51,0 12-7,4 10-14,2 2 23,0-1 2,11-12 11,6-7 14,7-13-5,8-17-18,8-12-6,9-10-33,3-8-59,4-16-120,-4-5-79,-6 4-123</inkml:trace>
  <inkml:trace contextRef="#ctx0" brushRef="#br1" timeOffset="204478.6617">5465 11628 728,'-12'33'135,"2"-1"6,3-6-24,7-2-40,0-6-51,3-10-25,14-8-5,4 0 0,1-15-1,4-12 4,0-11-1,0-7 10,-5-2-7,-4 1-2,-2 4-1,-5 6 6,-1 6-37,-5 9-99,-1 6-66,-1 9-183</inkml:trace>
  <inkml:trace contextRef="#ctx0" brushRef="#br1" timeOffset="204878.7578">6011 11260 1099,'-22'17'99,"-3"2"34,-4 6-2,5 1-100,3 0-33,4-1 6,7-4 1,7-1-6,3-2-4,2-4-12,15 0-31,6-2-12,7-3-3,2 0 20,0 2 2,-3-2 30,-3 2 6,-7 3 5,-8 3 3,-2 1 31,-5 4 47,-4 5-5,0 5-11,-5 7 6,-9 3-48,-4 1-1,-3-2-16,0-2-4,0-10-28,-3-8-23,-5-11-35,-4-10-85,-5 0-209,-7-5-260</inkml:trace>
  <inkml:trace contextRef="#ctx0" brushRef="#br2" timeOffset="356041.3338">14920 3667 129,'0'0'-3,"-2"0"7,1 3 52,-3-2 31,2 0-15,-2 2-3,-1-2-33,0 2 0,1-2-24,-2 0 4,1 2 5,3-3 2,0 0 39,1 1-2,0-1 29,1 0 41,-1 0 24,1 2-19,0-2-53,-3 0-29,3 0-26,0 0-16,0 0-11,0 0-10,7 0-9,7 0-1,4-6 18,5 0 3,5-2 1,3 1-4,2 2 10,3 0 3,-1 4-9,3 1 5,-1 0-7,4 0 3,1 0-1,-1 0 1,1 0-1,-1 0-1,1 1 2,-1-1-2,-4 0-1,-1 0 1,-8 0 3,-4 0-5,-4 0 2,-8 0 1,-1 2 1,-3 1 1,5 2-2,0-1-1,0 3-2,4-3 3,-3 1 2,-1-1-4,-2-1 2,-3-2-1,-4-1 2,-1 1-3,-3-1 4,3 0-1,-3 0 10,0 0 5,0 0 11,-8-8 11,-3-3-27,-7-4-8,1-3-3,-7-3-1,0 1 1,-1 1 0,-2 1-1,1 0-2,-1 2 2,2 2 2,4 3-2,3 2 4,4 3-6,4 1 3,3 0-3,3 1-1,1 1-2,2 1 3,0 0 0,1 1 0,0 0-3,0 1 0,0 0 0,0 0-4,0 0-3,5 0-4,6 2-1,4 5 12,4 2 4,5 0-4,1 1 2,2-2 3,-3 2-1,0 0-1,-1 2 1,-2 1 2,-2-1 2,1 1-7,3 2 6,-2-1-3,-3-2 1,1 3 0,-3-3 0,-4-2-2,-1-1 4,-4-1-3,0-3 3,-4 2 4,-3-4 0,0 1 4,0 1 1,0 2 5,-10 2 4,-3 0-4,-6 2-7,-5 4 1,-5 1 2,-5 6-8,-5 6-1,-2 0 0,-2 2 2,0 1-1,4-3-5,4-3 9,7-8 1,9-2-2,6-6-2,3-3-6,5 0 3,3-4-6,-1 0 2,3-2 0,0 0 0,0 0 2,0 0-1,0 0-3,0 0 3,0 0 1,0 0 0,0 0-4,0 0 2,0 0 3,0 0-5,0 0 2,0 0-4,3 0-55,6 0-112,-3-8-47,1-4-169</inkml:trace>
  <inkml:trace contextRef="#ctx0" brushRef="#br2" timeOffset="386233.5977">305 6620 65,'-1'-13'-24,"0"1"-17</inkml:trace>
  <inkml:trace contextRef="#ctx0" brushRef="#br2" timeOffset="387504.8927">335 6583 243,'0'0'55,"-2"0"-44,1 0-1,-2-3 11,2 3 17,1 0 18,-1 0-3,1 0-9,0 0 5,0 0 5,0 0-13,0 0-26,0 0-15,2 0-7,6 0 3,5 0 20,1 0-7,1 0-8,1 0 5,0 0-3,0 0 6,1 0-2,-3 0 2,2 0 13,1 0 8,1 0-28,-1 0 1,0 0 5,4 0-4,-2 0-1,0 0 5,0 0 3,0 0 2,-2 0-10,0 0 8,0 0-3,-2 0 2,4 0-7,0 0 1,3 2 1,3-1-2,0-1-1,2 0 3,-2 0-7,-2 0 3,-6 0-1,-6 0 1,0 0-2,-6 0 1,-3 0 1,1 0 1,-3 0 2,0 0 3,0 0-3,0 0-3,0 0-2,0 0 2,2 0 0,-2 0 0,0 0 3,0 0 1,0 0-1,0 0 2,0 0 4,0 0 6,0 0 4,0 0-5,0 0-2,0 0 2,0-1 5,0-2 11,-2-2 0,-6-2-12,-5-2-20,2-4 3,-6 2 2,2-1-3,-4 1 1,1 2 4,0 0-4,0 2 0,6-2 1,0 3 2,6 4-3,2 0-4,3 1-4,1 1-9,0 0-18,0 0-24,5 0 11,3 0 24,5 0 11,-1 3 8,4 5 3,-1 1 2,0 3-4,-1-5 0,1 5 1,-5 0 3,1-1-3,-1 1 1,-4-1 2,0-1-1,-1-3-5,0 1-11,-3-1 5,-1 1 8,2 2 3,-3 8 3,0 4 3,-3 4 4,-8 6-4,-3 2 31,-3 4 11,-2-1-23,0 1-18,-1-7 3,3-5-14,6-13 1,3-13-46,2 0-146,2-16-245</inkml:trace>
  <inkml:trace contextRef="#ctx0" brushRef="#br2" timeOffset="429093.0984">14682 9669 586,'-6'0'122,"3"0"-6,0 0-22,2 0-30,1 0-25,0 0-3,0 0 10,0 0-7,0 0-5,6 4-4,9 2-11,13 2 14,9-1-3,10 1 23,11-1-22,7-2-5,4-4 4,2 2-17,-5-2 6,-4 3 2,-10-1-17,-5 0 2,-5 4-1,-6-1 1,-2-3-8,-5 2 3,-3-1 6,-3-4-8,-3 0 1,-4 0 4,-3 0-4,-3 0-1,-3 0 2,0 0 1,-4 0-3,1 0 2,-3 0 0,-1-4-3,0-4 2,0-5 7,-1-2 6,-10-5-4,-7-5 1,-4-4 4,-2-1-11,-5-4 0,-3-1 3,2 2 0,3 2-10,2 7 5,5 3-1,4 7 1,7 10 4,3 1 2,4 3 2,2 0-7,0 12-9,0 7-3,8 8 4,7 3 3,9 3-2,3 3 0,7 0 1,3-1-2,-1 1 4,-3-2 3,-4-3 0,-8-5-2,-4 0 1,-10-3 3,-7-3 4,0 0 9,-6 1 30,-16 3 19,-9 2-14,-7-1-27,-6 0-13,-5 1-5,-4-5-5,4-2-2,6-4-26,8-7-38,8-7-15,5-1-67,4-12-162,4-11-523</inkml:trace>
  <inkml:trace contextRef="#ctx0" brushRef="#br0" timeOffset="461160.0712">18900 2126 750,'0'0'148,"0"0"-31,0 0-35,16 0-55,5 0-6,7 0 39,8-8-22,4-4-8,0-5 4,-4 3-23,-4-1-3,1 4-5,-8 3-3,5 2-6,-2 0-47,2-1-84,0-3-150,2-4-161</inkml:trace>
  <inkml:trace contextRef="#ctx0" brushRef="#br0" timeOffset="461844.5005">19376 2494 800,'-3'24'115,"3"-6"-5,0-7 0,0-11-52,0 0-40,15-26-16,3-16 21,7-19 47,8-18-6,1-13-5,4-7-20,2-5-10,0 6 1,-2 9 20,-3 12-40,-5 16-11,-9 18 6,-8 15-4,-5 16 0,-4 8-1,-3 4 4,0 18 4,-1 20-5,0 9 3,0 14-1,0 7 3,0-2-2,0-4-1,0-10-6,0-14-9,0-11-3,3-15-7,5-12-21,5-19-31,6-31 29,8-19 38,7-18 5,11-12-3,0-8 26,4 8 63,0 8-38,-1 14-29,-6 16-9,-10 19 3,-7 16-10,-6 23-5,-6 10 5,-5 34 8,-1 25 5,-3 18-6,-3 23-1,-1 9 7,0 9-1,0-2-3,0-3-19,-1-16 11,1-19-31,1-23-58,12-26-113,1-26-191,-2-10-250</inkml:trace>
  <inkml:trace contextRef="#ctx0" brushRef="#br0" timeOffset="462200.6167">20454 2046 1030,'18'5'109,"5"-3"-33,5-2-43,0 0-23,1-18 0,-1-9-5,1-5-5,-11-2 4,-5-3 4,-6 1-3,-7 5 2,0 6 14,-9 9 36,-9 8 25,-5 8 11,-4 17-29,-3 23-28,-2 16-30,2 13 1,4 6 0,10 3 3,8-3-10,8-6 3,8-10-9,17-9 4,7-6-13,6-13-62,5-16-99,-3-15-69,-2-3-166,-1-31-241</inkml:trace>
  <inkml:trace contextRef="#ctx0" brushRef="#br0" timeOffset="462387.901">20872 1936 1163,'0'0'153,"2"6"-18,-1 21-61,-1 16-20,0 13-37,0 15-14,0 11 2,0 5-3,0-3-1,-4-5-31,-6-8-70,0-15-119,-3-15-120,-2-17-207</inkml:trace>
  <inkml:trace contextRef="#ctx0" brushRef="#br0" timeOffset="462560.5168">20785 2058 1381,'8'-6'153,"10"0"-66,2-1-58,8-1-24,8-6-2,3-5-34,5-8-98,-3-7-175,-5-10-253</inkml:trace>
  <inkml:trace contextRef="#ctx0" brushRef="#br0" timeOffset="462932.1295">21164 1473 1285,'-5'58'99,"3"14"-1,2 10-49,0 7-29,0 6-14,0 4-2,0 0 0,0-2 0,0-5-3,-3-13-9,-2-16 2,2-16-9,1-20-4,2-18 1,0-9-22,7-33-11,8-18 38,5-12 20,9-11-7,2-5 11,1 7 7,-1 14 53,-5 12-53,-8 18-8,0 20-4,-4 12-4,-3 40 8,4 21 11,0 20-14,3 12-11,4 9-36,4-9-41,3-10-78,7-19-115,5-20-180</inkml:trace>
  <inkml:trace contextRef="#ctx0" brushRef="#br0" timeOffset="463212.2865">21794 2124 1293,'-38'36'123,"1"14"-59,3 16-35,11 4-27,10-2-1,13-6-10,6-15-21,26-16-4,7-19 9,5-12 17,2-4 10,0-19 20,-4-8 13,-8-5 0,-8-2 5,-7-2-18,-8 1-14,-6-2-20,-5-7-55,0-1-113,0-4-160,0-5-302</inkml:trace>
  <inkml:trace contextRef="#ctx0" brushRef="#br0" timeOffset="463664.5679">22292 1506 1228,'-3'34'102,"-2"19"-52,-2 16-13,-2 15-14,3 10-22,2 5-5,2-1 2,2-4 5,0-8-5,0-8-1,0-13 1,0-13 0,0-12-16,0-15-14,0-9-10,0-13-35,0-3-25,0-9-34,-1-11 42,-6-7 41,-8-3-3,-4 0 43,-3 5 13,-2 4 7,-1 9 30,-2 9 29,1 3-20,2 12 38,1 15-12,1 7-79,2 8 32,7 3 9,6 3 39,6 1-11,1-3-21,20-6-11,16-13-13,11-12-22,13-10-4,5-5-21,-1-13-64,-6-9-127,-11-6-131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17T20:38:16.89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961 1906 198,'-7'17'-2,"-3"8"-49</inkml:trace>
  <inkml:trace contextRef="#ctx0" brushRef="#br0" timeOffset="816.1684">774 2077 680,'-7'6'144,"4"0"-41,1-3-7,2-3-35,0 0-12,0 0 6,0-6-19,14-27-14,10-20 26,10-17 42,6-20-38,7-11-4,3-1-26,-3 5-6,-7 12-2,-2 14-8,-12 19-2,-6 16-2,-6 15-2,-6 21-4,-4 21 12,-4 33-13,0 21 23,-1 21-10,-10 20 4,-3 5-9,-1-12-4,3-16 4,5-19 2,7-28-9,0-20-3,7-26-20,17-24-12,13-44 21,6-22 19,9-25 7,2-18 10,2-6 4,-3 10 13,-4 22-11,-7 27 3,-10 23-17,-1 27-5,-2 30-9,-7 28-1,-8 36 29,-3 27 13,-4 19-1,-7 15-25,0 1 2,0-7-18,0-15 8,7-17-26,11-22-81,8-24-110,5-23-78,4-18-165</inkml:trace>
  <inkml:trace contextRef="#ctx0" brushRef="#br0" timeOffset="1144.091">2011 1846 1287,'7'0'48,"7"0"-14,10-1-47,8-9 14,8-4 17,7-5-8,-2-6 40,-4-4-20,-9 0-18,-10 0-10,-11 3 3,-8 4 4,-3 1 10,-7 3 3,-13 4 17,-8 9 37,-4 5-32,-7 17-11,1 26-28,-2 21 3,1 14 12,10 7 5,6 3-9,14-3 1,9-6-17,7-11-8,22-12-1,15-14 1,10-21-111,9-21-84,1-21-105,1-35-177</inkml:trace>
  <inkml:trace contextRef="#ctx0" brushRef="#br0" timeOffset="1323.5976">2654 1564 1382,'0'0'126,"0"3"-23,0 26-57,2 14-32,-1 23-10,-1 18-1,0 14 9,0 7-9,-8-5-17,-4-8-73,-3-16-112,-3-19-118,-3-19-289</inkml:trace>
  <inkml:trace contextRef="#ctx0" brushRef="#br0" timeOffset="1480.0903">2595 1884 1178,'0'-8'163,"0"8"-40,6 0-64,5-1-44,9-2-12,10-2 0,9-10 2,7-14-68,-2-8-191,0-14-182</inkml:trace>
  <inkml:trace contextRef="#ctx0" brushRef="#br0" timeOffset="1863.7008">3025 1003 1291,'0'33'131,"-5"21"-49,-3 20-69,-1 20 7,0 19 9,-3 13-9,-3 4 28,0 2 2,-1-7-16,2-14-10,4-20 13,2-25-27,3-27-8,5-21-6,2-18-11,19-32-45,7-24 32,8-21 31,5-15-1,3-5-2,-3 10 1,-9 18 0,-8 20 0,-6 23-3,-9 26 0,-2 30 9,-4 37 7,2 24-2,3 18-1,6 11-10,6-1 3,13-17-23,11-21-77,12-26-66,9-26-47,3-29-31,-3-14-34,-5-40-124</inkml:trace>
  <inkml:trace contextRef="#ctx0" brushRef="#br0" timeOffset="2107.7096">3722 1773 891,'-44'0'277,"-5"19"-88,0 28-110,-4 15-33,10 11-1,10 2-22,16-5-21,16-10 0,7-15-10,31-19-10,14-22 2,9-7 7,6-34 9,-7-16 7,-10-11 7,-12-2-8,-15-1 1,-15 15-5,-7 9-2,0 13-4,-2 10-18,-6 7-62,1 8-124,4 0-257</inkml:trace>
  <inkml:trace contextRef="#ctx0" brushRef="#br0" timeOffset="2539.7221">4246 1339 868,'0'0'151,"0"0"23,0 17-44,0 19-67,-2 15-64,2 12-2,0 15 3,0 12-3,12 7 1,0 4 2,0-4 3,1-3-3,-2-9 6,0-20-5,-4-15-1,0-18-2,0-17-22,-1-15-109,-4-8-69,-2-21 67,0-9 50,-18-1-10,-6-2 88,-8 7 98,-6 11 112,-2 14-15,1 9-66,-2 21 11,2 21-13,5 14-82,11 7-36,11 1 1,12 2 8,9-7-6,31-11-9,17-17-2,13-11-1,13-20-14,-2-3-126,-3-30-229,-7-15-343</inkml:trace>
  <inkml:trace contextRef="#ctx0" brushRef="#br0" timeOffset="3299.952">7046 1083 1015,'-18'-12'136,"-4"-3"-27,-3-5-42,-3-1-15,1-1-25,-1 1-17,0 5 10,3 5 22,-2 8 6,-4 3-9,-2 16-22,-3 25-14,-3 19-2,0 24-6,0 19 4,2 17 14,1 15 23,5 8 14,4 0-2,4-6-23,4-13-7,5-14-10,4-22-5,5-21-3,4-24-12,1-16-72,0-21-125,-2-6-142,-7-25-228</inkml:trace>
  <inkml:trace contextRef="#ctx0" brushRef="#br0" timeOffset="3483.6595">6555 1888 834,'26'18'36,"11"1"37,14-2-26,10-5-36,8-10-7,9-2-1,1-8-54,0-16-140,-6-9-24,-9-3-324</inkml:trace>
  <inkml:trace contextRef="#ctx0" brushRef="#br0" timeOffset="3743.5983">7173 1774 1117,'-58'38'158,"2"12"-67,4 9-23,9 5-41,12-1-8,19-5-12,12-12-10,38-17-7,21-22-15,19-8 15,10-31 7,-2-17-8,-10-11 0,-17 6 3,-21 8 4,-22 8 4,-16 11 43,-2 10 120,-20 5-62,-4 2-79,0-1-18,6 4-15,5-4-55,12-6-68,3-6-135,12-7-130,12-6-301</inkml:trace>
  <inkml:trace contextRef="#ctx0" brushRef="#br0" timeOffset="3991.4815">7887 896 1274,'-15'53'126,"-1"25"-60,-1 22-29,2 28 8,6 19-8,3 9-26,5 7 0,1-3-9,0-7 4,5-14-7,7-20 0,6-28-51,8-34-70,3-34-93,3-26-114,1-48-69</inkml:trace>
  <inkml:trace contextRef="#ctx0" brushRef="#br0" timeOffset="4379.5864">8431 1135 834,'1'45'202,"2"24"-48,-3 18-21,1 18-40,-1 9-30,0 2 2,0-2-9,0-11-29,0-11-22,0-17-1,0-20-1,0-19-5,0-19 0,0-17-24,-3-15-49,-12-24-54,-9-8 96,-4-4-10,-8 0 11,-4 12 26,-5 16 15,1 18 33,-1 6 18,4 30 10,7 10-31,9 7-13,11 0 3,14 0 18,14-6-37,31-10-15,18-7 3,18-10 5,11-9-6,3-6 3,-6-3-88,-17-15-155,-20-2-185</inkml:trace>
  <inkml:trace contextRef="#ctx0" brushRef="#br0" timeOffset="68323.2729">1603 7227 717,'-9'-7'86,"-8"-1"46,4 6-33,-1 2-12,-2 0-23,1 0 9,1 10 12,-5 15-39,-3 15-13,-8 10-19,-3 13-8,-1 12-4,0 2 2,4 2-4,8-2 1,11-4-2,8-4-1,3-3-2,17-8 2,14-5-6,10-10 4,11-7-4,11-13 4,8-14 4,7-9 0,3-9 4,1-25-3,-8-10 3,-8-15 2,-13-8-2,-14-13 6,-20-11 17,-11-7 48,-8-7-22,-21 1-24,-14 8-10,-9 14-3,-10 19-7,-1 23 16,-2 17-6,6 19-21,7 8-8,14 34-23,14 15-116,15 10-196,1 7-75</inkml:trace>
  <inkml:trace contextRef="#ctx0" brushRef="#br0" timeOffset="68790.8737">1467 8778 596,'0'33'15,"0"1"45,0 7 10,0-5-20,0 3-6,0-2-3,0 1 6,-3-6-13,0-3-19,-1-8-7,4-4-8,-1-10 2,-1-7-5,2-16-30,0-25-107,0-13-6,3-12-72</inkml:trace>
  <inkml:trace contextRef="#ctx0" brushRef="#br0" timeOffset="69783.9087">1586 8467 810,'-9'0'224,"-8"11"-81,-6 22-56,-2 13-62,-6 17-10,0 12 14,-4 15 35,1 9-15,3 6-1,3 5 9,4 2-14,8 1-11,10-4 2,6-2-20,0-4-5,5-2-2,8 2-5,-1 10 5,0 1-1,-1 4-4,-1 0-3,1 0 1,-3-11 5,3-9-4,-4-11 1,3-11-1,-3-14 0,-2-6 1,0-16-3,0-5-1,-2-1 1,2-6-1,0-6 2,1-1-7,1-5 6,-1-7-3,4-1-6,1-5-10,4-3 1,0 0 8,2 0-1,-3-5 7,-1-2 3,-4 3-2,-3 0-2,-4 4 3,-2-3 1,0 3 4,0 0 2,0 0 1,0 0-4,0 0 0,2 0-2,3 0-3,6 0-3,7-4-5,11 1 14,10-1-5,7 0 5,10 2 1,4 2-1,6 0-3,-1 0 5,-4 10-3,-2 0 1,-6-1-4,-2 3 0,-5-1 0,3 0 2,5-3-3,13-2 2,7-2 2,5-4 0,4 0 0,-3 0 1,-5 0-1,-11 0 1,-10 0-3,-11 0 4,-10 0-2,-5 1 0,-3 5-2,4 1 1,3 5 2,9 5 4,7 1-4,4 7 0,2-2-2,-5 1 1,-10-5-6,-7-5 4,-10-4 1,-12-4 0,-6-3 1,-4-3 1,0 1 0,0 1 0,0-2-1,0 2 0,0 1 0,0-2 3,3 3 5,-1 10 10,2 13-2,-2 17 6,0 23-13,-2 25-6,0 26 5,0 20-16,-10 8 11,-3-1-10,0-9 8,0-18 2,3-28-11,4-24-28,3-23-104,-3-22-94,-4-16-176,-6-10-375</inkml:trace>
  <inkml:trace contextRef="#ctx0" brushRef="#br0" timeOffset="70639.354">1452 9281 731,'-15'5'138,"5"-1"-5,3-2-37,6-1-56,1 1-41,0 6-16,6-1-3,6 2 20,3 3 10,1 6 13,1 3 1,-1 6 5,0 2 20,1 5-29,1 7 0,0 2-10,-2 7-2,3 2 17,2 3 1,0-2-12,-1-3-5,-1-2-2,0-8-8,-2-6 2,-2-12-3,-2-3 0,-4-7-2,-1-6-1,-2-3 4,-1 0-1,6 0 2,3 0-3,11-3 1,13 0 7,14 0-1,16 0 4,20-7 2,19-1 11,10 5 1,7 3-1,-2 0-6,-7 0-13,-14 3 2,-19 8-2,-20-7-6,-17 4-13,-13-7 0,-16-1-19,-10 0-60,-6-4-52,-21-8-58,-12-3-169</inkml:trace>
  <inkml:trace contextRef="#ctx0" brushRef="#br0" timeOffset="71223.46">2118 9457 691,'0'35'20,"0"-1"48,8-3-11,10 0-20,8-3 2,4 0-7,9-3 25,10-2-37,9-4-10,11-7 0,4-6 2,5-6-3,0 0 2,-4-14-5,-9 0 1,-14-2-5,-12 6-1,-12 2 0,-11 6 2,-7 0 9,-7 2 31,0 0 12,3 0-33,3 0-24,4-3-1,5 0 3,3-1-3,1-1 0,3-1 4,-4 0-2,0-2-28,-5-1-36,-8-3-98,-7-1-196</inkml:trace>
  <inkml:trace contextRef="#ctx0" brushRef="#br0" timeOffset="73110.8268">4677 9326 694,'-23'10'112,"-12"12"-57,-8 11-10,-8 4-20,-9 7-10,-1 6 19,-5 1-2,-2-2 9,0 4-21,1 1 42,5-2-24,7-1-31,8-2 33,12-8-2,7-12-36,11-5-1,4-9-1,9-4-3,0-7-2,4-3-8,0-1-2,-2 3 9,1 2 6,-1-2 2,2 3 1,-2-1 2,2 0-1,0 0-2,0-4-1,0 2-6,0-2-10,13 1 0,6 1 11,11 3 9,8-3-1,9 6-3,13 1 15,9 0-10,9 2 0,7-2 6,5-1 13,7-4-12,1-4-16,4-1 2,-4 0-1,-2-3 6,-4-3-5,-7 2 3,-11 1-3,-9 3 1,-8 0 0,-6 0 2,-5-3-3,-1-3 1,5-3 1,3-3 0,6-3 1,3 3 2,1 0-7,3 0 4,-6 7-3,-3 2 2,-5 3-2,-7 0 1,-3 0 4,-4-1-2,-6-2-1,-5 0 0,1-2-1,-3 1 2,-1-1-1,-1 2 1,-4-1-2,-2 4 2,-4 0 0,-2-2 1,-2 2-2,-2 0-1,1 0 3,2 0-3,3 0 1,1 0 0,6 0 0,-2 0 1,0 0-1,-5 0 0,-3 0-1,-3 0 1,-4 0 8,-3 0 21,0 0 41,0 0-7,0 0-23,0 0-20,0 0-14,0 0-9,1 0 2,-1 0-2,0 0 2,0 0-2,0 0 1,0 0 4,0 0-1,0 0 0,0 0-1,0 0 1,0 0 1,0 0-4,0 0 2,0 0-1,1 0-2,2 0-2,6-6 0,2-7-5,12-8 8,5-5 13,10-11 0,9-5-8,6-5-3,4-2 6,5-1-7,2 4 3,-2 2-2,-4 5-3,-8 6 2,-11 11-2,-12 7-4,-10 6-1,-8 4 6,-5 3 1,-4 1 4,2 1-3,0-4-2,4-1 2,4-1-3,1-3 4,1 2-1,-4 0-1,-1 2 1,-4 3 1,-3-1 7,0 3 1,0 0 1,0 0 2,0 0-4,0 0-7,0 0-2,0 0 1,0 0 1,0-2 9,-10-3 11,-10-4 35,-9-1-52,-8-3 2,-9-2 1,-8-1-2,-8-1 0,-10-2-5,-6-1-1,-5-1 3,-4-1-8,0 2-5,-1 5 7,5 1 3,-1 5-1,0 4 2,3 0 1,3 2-2,0-1 1,9 1 2,4-5-3,6 4 3,8-4-1,0 4-1,3 2 1,1 2-1,-1 0-2,1 0-4,3 0 0,-2 0 3,1 0 2,1 0 1,0-6-1,1 2 1,-3 1 3,2 3-1,-4 0-4,-1 1 1,1 11-22,5 2-4,3-2 16,5-5-13,1-1-46,4-6-55,-1 0-111,0-7-31,2-9-10</inkml:trace>
  <inkml:trace contextRef="#ctx0" brushRef="#br0" timeOffset="74875.1172">1617 10851 381,'17'0'25,"6"0"61,6 0-14,10 0-37,7-9-7,10-6 16,10-5-1,7-4-15,5 0 8,0 0-20,-2 4-10,-7 4-3,-7 6 6,-10 2 3,-8 7-10,-3 1 9,-5 0 10,-1 0 3,4 0 5,4 1-5,5 7-13,0-4-8,-2 6-2,-4-3 0,-6 0 0,-8 1 0,-9-4 1,-6-1 3,-2-3 0,-1 3-1,2-3-4,2 0-3,3 0 5,3 0-2,-1 0 0,-1 0 1,-3 0-1,-3 0 1,-5 0-1,-2 0 3,-3 0 8,-2 0 4,2 0 21,3 20 4,0 13-17,3 14-5,-1 15 5,3 21-16,-3 13-5,-4-1 2,-3 3 0,0 2 0,0-2 9,-6-5-1,-5-6 13,-3-3-8,0-3-1,1-4-16,0-7 2,3-11-4,3-16 1,2-10 2,2-13-1,1-11-4,1-6-2,1-3 2,0 0 4,-1 0 3,1 0 3,0 3 8,0 6-4,0 0-11,0 1-4,0 1 2,0-2-3,0-1-1,0-2 3,0 1 4,0 8 3,0 4 1,0 8 2,-5 5-4,-1 7-1,0 0-2,-1-3-1,-1-5-1,2-7 1,3-12-1,-1 0 5,3-7-3,1-5-2,0 0 3,0 0 4,0 0 1,0 0 0,0 0-6,0 0-3,5 0-13,16-5-14,11-7 22,9 0 19,11-2 2,9 1 2,4 9 5,1 4-15,-3 0-1,-5 17 1,-7 7-21,-11 2-73,-18-4-111,-9-8-167</inkml:trace>
  <inkml:trace contextRef="#ctx0" brushRef="#br0" timeOffset="75343.1589">3339 12801 545,'8'0'-1,"4"0"41,9-2 47,9-1 26,10 2 4,12-3-35,9-6-35,5-3-14,6-7-15,-3 1-14,0 2-4,-4 5-1,-6 12-75,-1 0-102,-5 21-63,0 6-295</inkml:trace>
  <inkml:trace contextRef="#ctx0" brushRef="#br0" timeOffset="78350.9995">3834 8499 124</inkml:trace>
  <inkml:trace contextRef="#ctx0" brushRef="#br0" timeOffset="78431.0305">3833 8886 197</inkml:trace>
  <inkml:trace contextRef="#ctx0" brushRef="#br0" timeOffset="80863.2277">4204 8569 185,'1'-3'63,"-1"0"19,0 3 76,0 0-15,0 0 0,-7 6-14,-11 15-25,-9 14-88,-4 11-16,-13 10 0,-3 7 3,-1 4-3,-10 5 5,-5 4 27,-11 1-23,-2 3 0,-2-1 5,1-1 9,3-3 9,8-4-14,10-7-1,7-3-17,6-2 2,8-6 0,6-10-4,10-6 1,3-5 0,5-9 0,4-4 1,-1-2-1,1-2 2,1 1-4,0 2 5,-3 2-4,-2 2 3,-1 1-3,2-1 1,-5 2 1,2-2 1,1 0-2,-3-1-1,1-1 5,0 2-2,2-5-2,0-1-4,4-3 9,2-5-6,3-5 2,0 0-2,1 2 0,-2 12 0,-4 7 1,-5 8-3,-1 4 2,-2 3 2,0-7 3,1-4-3,3-9 1,2-7 2,1-1-2,1-2 2,-2 0 2,-1 1-2,-2 0-4,1 1 0,0-1 0,4-2 4,0-3-4,3-2 3,4-2-5,1-1-4,0 0 0,0 0-8,0 0 2,0 0 5,0 0 1,0 1-1,0 2 4,5 1 0,4 0 8,4 2-1,4 2 1,8-1-4,6-1 1,8-1-1,10 0 6,6-3-1,5 5 2,3-2-3,5 2 6,2-1-4,4 1 0,2-3 14,7-1-16,-2-3-2,-4 0 0,1 0-3,-2 0 4,0 0-3,0 0 0,3 0 8,9 2 14,0 7-12,5-1-8,0 0-1,3-3 3,-3-1-7,-2-4 2,-3 0-1,-3 0 1,-4 0-1,0 0 5,-3 0-2,1 3 1,4-3 0,1 0-2,-2 0 1,2-3 0,-3-7 1,-5-1 1,-6-1-8,-6 2 5,-3 1-2,-7 5 2,-3 0 1,0 4-2,1 0 3,3 0-3,2 8 1,7-3 1,3 0 3,1-1-4,0 0 0,1-1 3,-3-3-2,-3 0 1,-2 0 0,1 0-1,2 0 1,3 0-4,-1-12 2,4-5-2,0 2 2,3 0 0,-4 2-1,0 7 0,2 6 3,3 0 0,5 19-3,2 8 1,2 3 4,-4 1-2,-8-2-1,-15-9 0,-14-4-1,-15-6-2,-11-5 3,-9-5-1,-4 0 3,-3 0 22,0 0 29,0 0-25,0 0-12,0 0-11,0 0-6,0 0 0,0 0 2,0 0-1,0 0 1,0 0 1,0 0 0,0 0-2,0 0-1,0 0 0,0 0 0,0 0-1,0 0 0,0 0-2,0 0 3,0 0-4,0 0 0,0-7-3,8-10 1,0-5 1,8-10-1,2-2 2,8-4 3,1-7-3,7 0 2,5-6 0,3-4 3,7-11-2,5-11 1,1-8 0,0-4-1,-6 2 4,0 5-2,-6 7 1,-1 9-1,-4 15-3,1 7 5,-1 7-6,-1 1 2,-2 6 1,1-2 0,1 1 0,1-1 1,2-4-2,-1 4 2,4-4-3,-1 2 2,3 1-1,4 0 1,0 3-2,3-4 0,2 7-8,0-5-14,1-1 4,-3-1 2,-1-1 13,0-2 6,-5-1-2,-4 2 3,-6 5-1,-11 9-4,-9 3 6,-8 10-3,-8 5 12,0 4 32,-12 0 0,-12 0-40,-7 0-4,-9 0-1,-6 0 0,-6 0 1,-3 0 2,-7 0-2,-1-6 1,-7-6 1,-6-3-1,-5-5 5,-5-1-2,-8-6-6,-9 4 5,-10 3-8,-12 3 3,-14 5-1,-6 5 3,-5 4 1,-2-2 0,4 2 0,1 1 2,1-2-14,-5 1 0,-4 0 6,-1 3 5,-4 0-1,1 0 5,4 0 0,10 0-6,7-4-5,1-5 1,13-4 1,1-1 3,11 2 2,3 3 0,9 1 4,10 2-3,8 2 0,1 3-2,5 1-1,0 0 0,2 11-1,0 6 1,3 4 1,3 1 1,9-3-3,6-5 4,9-3-2,7-2-35,8-5-4,4-3-4,3-1-30,2 0-76,1 0-46,2 0-180</inkml:trace>
  <inkml:trace contextRef="#ctx0" brushRef="#br0" timeOffset="81691.406">3829 10744 695,'-12'54'13,"0"16"4,1 22 101,-5 26 9,-3 25-55,-4 30 1,-5 31-1,-4 27 8,0 13-35,3 1-23,6-16-9,17-23-9,6-41-2,29-42-7,22-60-24,20-60-100,14-42-63,15-63-63,3-38-221</inkml:trace>
  <inkml:trace contextRef="#ctx0" brushRef="#br0" timeOffset="82158.5827">6797 11001 800,'0'0'30,"4"0"-4,3 0 21,6 2-36,8 16-8,6 8 9,3 21 49,-1 28-8,-5 34 5,-13 35 39,-10 29-42,-1 23-17,-11 4-15,-9-7-22,2-29-1,6-32-13,7-33-46,5-39-57,0-33-84,6-27-168</inkml:trace>
  <inkml:trace contextRef="#ctx0" brushRef="#br0" timeOffset="82671.0413">8427 10246 279,'15'-15'26,"-1"3"9,-4 3 43,-3 3-31,-3 2 57,-2 4 26,-2 0 34,0 0-34,0 5-37,0 32-59,-2 20-32,-6 22 2,-5 22-3,-1 22 3,-3 4-3,3-10 0,-3-20-111,-1-23-168,-10-31-176</inkml:trace>
  <inkml:trace contextRef="#ctx0" brushRef="#br0" timeOffset="83162.4934">4785 10858 673,'-9'24'46,"-18"37"83,-13 31-81,-10 34-14,-8 28 54,5 18-8,15-7-51,23-20-35,15-35-67,20-57-268</inkml:trace>
  <inkml:trace contextRef="#ctx0" brushRef="#br0" timeOffset="96358.6839">3469 7574 507,'-6'4'69,"4"-3"-19,2-1-55,0 0-9,5 0 12,11 0 32,4 0 45,7 0-1,7-1-25,5-3-11,5 2 30,3 0-32,2 2-5,0 0-12,1 0 13,4 0 13,4 5-11,4 2-22,6 6-2,5 0 17,5 2-7,5-2 0,6 0-6,5-5 11,4-8-7,-1 0-14,1 0 3,-8-7 2,-1-8-10,-5 3 7,-6 0-2,-1 4 1,6 7 3,0 1-3,-1 0-1,1 4 9,-6 5-4,-6 1-8,-10-3-3,-10-1 2,-11-4-2,-12 1 1,-7-1 3,-8-2-2,-6 0 3,-5 0 0,-2 0 13,0 0 3,0 0 19,-5-3 11,-13-12-8,-6-8-12,-8-2-29,-6-6 4,-5-5-1,1 5-1,-1-1-1,3 5-5,3 4 3,6 5-4,7 7 7,6 3-2,9 3 3,4 5-4,5 0-8,18 12-27,14 8-8,14 4 42,16 5-6,8 4-4,5-4 6,-5-2 2,-9-2-2,-8-2 0,-16 1 5,-12 2-1,-11 2 3,-12 5 2,-4 6 14,-24 7 0,-16 7 22,-12 1-24,-11-3-6,-6-2-2,-3-11 3,4-9-9,6-22-35,6-7-85,6-19-96,1-18-205</inkml:trace>
  <inkml:trace contextRef="#ctx0" brushRef="#br0" timeOffset="97067.048">4236 7189 473,'-8'23'140,"2"-3"-9,6-7-58,-1-6-11,1-7-26,0-4-38,11-25-15,10-12 46,4-15 107,7-16-51,4-13-9,2-5-15,1 1-18,0 6-24,-6 11-6,-3 14-11,-9 14-6,-6 20 3,-8 14 1,-3 10-1,-2 9 8,-2 27-4,0 16 5,0 19 11,0 15-11,-4 7-4,-3-1-5,5-9 3,1-14-2,1-19 0,0-19-4,12-19-13,7-12-9,7-30 10,11-26 24,6-22 56,6-18 38,7-18-47,0-5-7,-2 7-6,-4 12-17,-6 14-23,-10 23-5,-14 21 3,-3 23-62,-11 19-112,-6 13-30,0 26-75,-5 12-165</inkml:trace>
  <inkml:trace contextRef="#ctx0" brushRef="#br0" timeOffset="97678.8661">5136 7023 970,'-45'36'109,"-4"19"-79,0 12-24,2 9-10,8 0 10,12-7 7,17-13 17,10-15-10,31-23-30,12-18-5,13-22 13,4-24 25,2-17 40,-12-9-29,-12 0 1,-12 9 1,-13 12 11,-11 12-3,-2 9-4,-2 10-19,-8 6-7,5 6-16,0 2-31,2 6-38,3 0-40,0 0-31,0 0-44,3 7-42,6 4 115,2 5 66,1 0 43,1 2 7,0 3 21,-2 1 30,-1 1 33,-6 3 13,1 3-29,-5-2 7,0 4 1,-2-2-2,-7-1-5,-2-4-22,3-6-23,1-9 21,4-5 2,3-4-26,0-7-30,13-21-11,8-8 11,4-9 39,9-8-23,1-3-3,5 7-7,-5 3 3,1 9-24,-8 6-120,-6 9-109,-6 10-116,-8 3-249</inkml:trace>
  <inkml:trace contextRef="#ctx0" brushRef="#br0" timeOffset="97863.2007">5619 6924 482,'3'-3'174,"0"3"-19,0 0-41,-1 3 11,0 16-12,1 13-4,-3 16-12,0 10-28,-5 13-40,-8 6-23,-2 1-6,0-7 2,2-9-27,2-17-71,4-18-103,0-20-225</inkml:trace>
  <inkml:trace contextRef="#ctx0" brushRef="#br0" timeOffset="98027.1384">5575 7088 1093,'4'-22'246,"1"5"-101,7-4-116,3 1-18,2-6-13,4 4 1,5-5-7,1-7-127,0-2-80,-7-3-129,-4-4-249</inkml:trace>
  <inkml:trace contextRef="#ctx0" brushRef="#br0" timeOffset="98430.9797">5873 6435 1061,'0'22'109,"0"17"-38,0 10-1,-1 13-24,-5 13-22,0 4-11,-3-2-9,1-2-3,1-6-2,1-6 0,1-13 1,4-16 1,1-9 0,0-9-7,0-16-14,10 0 1,5-21 9,4-13 8,4-11 6,3-5 1,-1-5 1,-2 6-4,-4 10 16,-6 11 22,-3 13-12,-3 7-9,-4 8-3,2 10 13,1 21 1,0 15 19,3 19-18,1 16-16,2 13-14,2 3 0,-1-2 0,6 0-9,-2-11-40,2-17-69,-4-20-71,-5-24-172,-5-23-362</inkml:trace>
  <inkml:trace contextRef="#ctx0" brushRef="#br0" timeOffset="104319.1587">3652 7887 455,'-18'18'53,"4"-4"-12,6-2-32,1-4-6,4-2 0,1-1 8,2-5 21,-1 0 0,1 0-11,0 0-10,0 0-3,0 0-4,0 0 3,0 0-13,0 0-20,0 0-41,0-5-115,1-7-73</inkml:trace>
  <inkml:trace contextRef="#ctx0" brushRef="#br0" timeOffset="105122.8488">3652 7887 332,'28'-75'53,"-28"75"4,0 0-9,-2 0 7,2 0-11,0-1-32,-2 0-9,-1-2-1,3 3-3,0 0-9,0 0-29,0 0-27,0 0 18,0 0 41,0 0 6,0 0 2,0 0 62,-5 0 54,-4 4-13,-6 9-91,-3 5 0,-3 7 10,-2 3-15,-2 8-5,-5 3 5,2 2 12,-3 4 15,-1 0-4,-1 0 3,3-1-11,1-8 9,5 0 9,2-9-25,4-2-5,1-7-5,3 2-7,1-4-3,1 1 1,0 2-11,4-3 11,-1-3 1,1 0 1,-1-2 3,2 0-3,-1-1 2,-3 0 1,1 1 3,-1-2-8,5-2 6,0 1-3,2-5 1,1-3 2,1 0-4,2 0-11,0 0-3,0 0 1,0-8-6,0-7 2,5-1 17,5-7-5,0-2-3,3-3-3,2 2 3,-1 2 3,0 1-1,-3 5-6,-3 8-5,-3 1 2,-4 9 8,-1 0 5,0 0 20,-1 13-13,-10 14-15,-6 8 3,-3 13-11,-5-2 14,6 2 3,1-9 6,8-10-7,9-11 2,1-9-19,14-9-16,12-12 18,6-19 20,4-3 3,-1-5 4,-1 0-7,-10 8-64,-11 11-175,-13 20-191</inkml:trace>
  <inkml:trace contextRef="#ctx0" brushRef="#br0" timeOffset="105739.0946">3008 8967 523,'0'-3'110,"-8"0"-6,-6-3-33,-1 2-41,-2-3-25,-3 3 6,-2-1 6,-4 2-2,-2 3-1,1 0 4,-2 3 1,2 11-22,2-2 8,1 3-3,6 1 13,4-1-13,4 6 9,2 2-8,1 4-5,5-2 1,-2 5 5,3 2-5,1-3 0,-3 6 0,3-3-1,-2 1 6,2-3-1,0-3 1,0-5-4,0-4-10,6-6-7,9-1 6,4-4 6,6-2 3,3-5 3,5 0-2,-1 0-6,2-12-29,-2-8-59,-4-4-23,-5 0-38,-6-3-159</inkml:trace>
  <inkml:trace contextRef="#ctx0" brushRef="#br0" timeOffset="105974.6031">2770 9252 633,'3'0'-46,"19"0"32,11-5 0,7-5 51,7 1 1,6-2 19,-1 0-5,-4 4-37,-4 1-9,-7 2 10,-8 1-39,-9-3-179</inkml:trace>
  <inkml:trace contextRef="#ctx0" brushRef="#br0" timeOffset="107286.4703">3659 7093 457,'0'0'24,"2"-4"-36,3-11 3,0-5 12,2-7 4,2-9-4,1-6 32,-2-8 18,3-9 15,-1-11-21,1-9 12,1-8-21,-2-7-1,1-5 16,-3-5-16,1 0 5,-1 0 7,-1 5-16,-2 2-17,0 5-11,-2 10-1,-1 6 1,-2 11-4,0 9 3,0 10-2,0 9 4,-5 9 6,2 7-3,-1 4-4,3 8 3,-1 1 17,0 6 19,1 1-19,0 1-19,1 0-3,-3 0 7,1 0-1,-3 0 4,-3 3 5,-5 8-29,-4 7 1,-4 8 9,-5 7-4,-2 9-1,-1 1 5,3 1 1,1-7-14,4-5-6,9-10 21,3-11-2,3-7 1,3-4 1,1 0-8,-1-7 3,3-16 5,0-7-9,0-8 0,0-11 0,7-9 5,10-5 0,1 1 3,0 5 0,0 7 1,-4 14-4,-4 16 0,-3 12-2,-1 8-5,-2 11-2,-3 22-9,1 10 29,0 16-4,-2 4-26,3 3-31,-1-5-31,1-11-81,4-13-93,0-19-89</inkml:trace>
  <inkml:trace contextRef="#ctx0" brushRef="#br0" timeOffset="107694.9444">4026 4437 439,'0'-3'26,"0"-1"-2,0 4-5,0 0-4,3 0-6,-3 0-10,2 22 11,-2 11 21,0 18 147,0 16-113,0 16-44,-6 9-6,-3 0-18,-2-10-52,2-11-97,0-16-12,5-22-120</inkml:trace>
  <inkml:trace contextRef="#ctx0" brushRef="#br0" timeOffset="108547.0514">4051 4642 439,'-7'9'73,"2"3"-5,0 6-39,0 8-19,2 5-9,0 11 2,-3 6 2,-1 10 0,1 1 22,0 0 33,1-5 8,5-11-8,3-11-17,17-17-47,13-15-22,11-31 21,9-25 122,3-17-44,-2-9-10,-2-5-29,-11 5-17,-9 12-10,-11 14-4,-6 9-2,-7 8 0,2 9-54,-6 5-65,-1 9-47,-1 8-163</inkml:trace>
  <inkml:trace contextRef="#ctx0" brushRef="#br0" timeOffset="108787.0194">4601 4659 903,'-10'52'54,"-1"14"-6,3 12-16,-3 14-23,-1 3 0,-3 4-8,2-4-20,-1-9-53,0-16-68,4-16-49,1-24-104</inkml:trace>
  <inkml:trace contextRef="#ctx0" brushRef="#br0" timeOffset="109074.6493">4706 4576 577,'11'-24'135,"1"11"-39,5 3-57,7 6-8,10 3-3,3 1-14,6 0-2,-1 0-8,0 7-6,-8 7 5,-7 5 1,-7 8-3,-9 5 7,-8 4 23,-3 1 64,-6 4-41,-15 0 2,-5-3-23,-10-6-18,-6-5-5,-7-10-12,0-9-7,-3-8-66,2 0-83,7-14-248</inkml:trace>
  <inkml:trace contextRef="#ctx0" brushRef="#br0" timeOffset="175226.1895">12992 5326 559,'0'0'55,"0"0"-11,0 0 9,0 0 7,0 0-2,0 0-7,0 0 9,0 0 17,0 0 8,0 16-7,0 15-19,0 20-6,-5 17-6,-6 21-8,-2 19-13,-4 14-1,0 13 6,1 9-16,3 2-6,3 5-6,0 3 1,2 4 1,5 10-1,-1 7 4,2 14 1,-1 12-3,-1 6 15,1 7-13,0 6 9,0 0 2,-3 1-8,3-3 0,2 2-7,1-6-1,0-2 9,4-4-8,5 0-10,3 4 8,-2 1-7,1 3 7,-4 6 3,0 3 0,-2-3-3,0-3-4,1-7-4,0-5 11,3-14-8,2-7 10,2-9-4,0-10-6,3-7 2,-5-1-5,-1-1 7,-1-4-7,0-1 11,0-6-8,-1-9-3,1-13 1,3-13 7,-3-17-10,0-18 4,-1-16 2,-2-13-1,-1-9 1,-1-8 2,-3-7 2,-1-1 0,0-4-1,0-1 4,0-4-4,0-2 0,-4-3 1,0-2 3,1-1-2,-1-1 0,-1-1 0,-1 1 0,3-3-1,0 0 0,1 1-1,-1 1 2,3-2 6,0-2-1,0 0-8,0 0-7,0 0-1,0 0 1,15 0-2,11 0 3,13 0 3,13 0 4,13-6-2,16-4 4,12-7-1,14-2-3,7 2 4,11-5-1,12 1 4,8 1-3,4-4-4,8 2 7,10-2-3,6 0 1,10-2 1,5 1 0,6-1 6,3 1-17,-1-4 2,0 2 1,-8-1 9,-5-4-1,0 3 3,-10-3-13,-7-1 2,-3 1 4,-5 1 1,-6 6 0,-6 2 2,-5 3 1,-4 5-11,-15 3 3,-12 5 1,-15 2-1,-12 3 4,-18 2 1,-19 0 0,-9 0 0,-14 0-2,-8 0-1,-9 0 3,-1 0 3,-5 0 1,0 0 2,0 0-1,0 0 1,0 0-2,0 0 0,0 0 1,0 0 0,0 0-6,0 0-1,0 0 1,0 0-1,0-5-1,0-10 0,-5-3 5,0-12-4,2-11-1,-1-7 0,2-9 0,1-10-2,1-5 3,0-9 0,0-3 1,0-6-2,0-6 3,0-8-4,0-12 6,-2-10-8,1-10 12,-2-14-7,0-12-3,3-7-1,-3-9 3,-1-6-5,0-3 1,-2-7 13,-4-2-7,-1-2 5,-2-5-9,-1-6-7,0-3 8,3-7 1,1-3 7,3-3-8,4-3 4,3 3-15,0 4-2,0 10 11,0 7 3,0 15 5,-5 15-7,-2 13 7,-2 15-9,-4 7 3,3 13-2,1 6 1,-2 7 3,4 10 3,0 6-5,2 8 2,1 10-3,1 10 0,-2 11 3,0 8-5,1 6-5,-1 5 6,0 5 2,3-4-1,-2 1 1,2-4 1,0-2-1,2-4-1,0-2-1,0-5 4,0-9-2,8-7 1,4-10-3,4-7 1,2-8 3,2-1-2,-1-1 3,-5 10-5,-7 9 5,-4 10 1,-3 13 0,0 11 5,-12 13-3,3 7 5,-1 4-8,3 6-1,0-1-3,4 1-2,0 2-1,-1-1 1,0 0 4,-1 1-1,0 1 3,-6 2 2,-2 1 3,-6 0 6,-6 4 12,-2 0 2,-5 0 20,-2 0-8,0-5-27,-2-1-10,-3-2 1,-2-5 1,-6-2-4,-3-1 0,-4 1 0,-10 0 2,-7 6-1,-9 4 0,-8 6 1,-5 3-9,-9 0 0,-9 3 4,-7 9 0,-7 2 3,-4 2 1,-9 5-1,-6 4-3,1 3 4,0 3 7,-4 1-16,-1-3 0,1-3 10,7-1-3,8-6 4,2-2-1,10 0 2,6-2 3,6 3-17,2 1 5,-1 4 3,4-4-1,3 5 1,7-3 5,7-3-4,10-3 5,10-1-3,11-4 1,11-4 0,7-3-2,4 2 0,3-1 1,0-1 0,-5 0-1,0-1 0,-4 1-2,-2-3-1,0 0 1,-1 0 1,3 0-1,1-3 1,1-2-1,-4 2 2,1 2 0,-1 1-2,1 0 0,1 0 2,-1 0 0,2 0-2,0 0 4,4 0-2,-2 0-1,0-5 0,3-2 0,3 2-1,1 0-1,5 3 0,2-1-2,7 3-17,2-2-8,5 2-17,5 0-30,0-3-60,-4 1-74,-3-1-165,-5 2-472</inkml:trace>
  <inkml:trace contextRef="#ctx0" brushRef="#br0" timeOffset="187198.3868">12053 14016 596,'0'0'89,"0"0"6,0 0-11,0 0-13,0 0-12,0 0-11,0 0 4,0 0 7,0 0 12,0 0 108,-1 0-79,-13 0-12,-4 0-38,-5 10 1,-5 9-33,-3 7-10,0 12-6,0 7-4,3 10-2,6 5 1,7 4 2,14 4-6,4-6 4,21-9-8,15-18-9,9-11 13,8-19-8,-1-10-1,0-29 12,-7-13-2,-3-13 9,-14-3 1,-6-4 1,-12 2 1,-13 4 2,0 8 15,-21 10 33,-10 13 15,-8 13-17,-5 12-23,3 5-5,4 0-23,10 8-5,10-2-22,10-6-89,7-1-236,0-31-286</inkml:trace>
  <inkml:trace contextRef="#ctx0" brushRef="#br0" timeOffset="188274.1478">11766 5238 1089,'0'0'153,"0"2"-63,0 12-5,0 11-47,0 18-33,0 15-4,0 17 1,0 12 7,0 12-1,0 1 10,0-5-4,0-9-5,2-13-11,5-15 4,4-17-5,3-26-69,1-16-84,4-44-118,-1-28-42,3-22-236</inkml:trace>
  <inkml:trace contextRef="#ctx0" brushRef="#br0" timeOffset="188478.2438">12219 4978 1111,'8'18'142,"0"12"30,4 17-20,0 11-53,-5 17-30,-1 10-20,-6 10-21,0 5-25,0 0-5,0-11 2,0-15-37,0-17-50,0-23-90,0-23-118,0-11-246</inkml:trace>
  <inkml:trace contextRef="#ctx0" brushRef="#br0" timeOffset="195762.2331">13265 14733 583,'0'-8'89,"0"-2"-21,0 4-8,0 0 6,0 4 26,-6 1 48,-9 1 8,-5 1-22,-9 16-20,-8 14-35,-14 25-53,0 14 5,6 13-16,9 6-5,14 0-3,21-5 2,17-25-9,32-19-3,21-22-4,11-18-13,10-25 7,1-29 4,-3-17 12,-15-4 7,-17 0 1,-16 4-5,-22 4 2,-18 7 43,-12 5 33,-24 8-15,-10 7-27,-6 9 2,-3 15-11,4 13-7,11 3-10,18 0-7,16 0-1,8 0-69,32-4-807</inkml:trace>
  <inkml:trace contextRef="#ctx0" brushRef="#br0" timeOffset="196792.8563">18233 14391 715,'-13'-9'87,"1"-2"8,-1-1-10,-4 3-19,-4-1 16,-8 4 26,-7 6-7,-12 4-16,-10 20-20,0 11-13,0 7-40,5 4-9,13 1 3,17 0-5,17-7-4,7-1-6,27-4-1,13-3 0,8 0 7,8-5 0,-2 1 1,-1-7 1,-8 1 1,-12-5-2,-10 2-3,-7-2 3,-10 4 2,-7 5 5,-11 2 11,-16 8 17,-11 3-11,-17 3-12,-9-4-10,-6-4 3,4-5-4,5-8-4,15-7 1,14-10 4,24-4-4,11-17-11,38-19-27,17-10 25,9-13-2,12-4 9,2 2-9,-7-1 3,-16 9 4,-16 4 12,-15 5 3,-12-1 30,-15 2 58,-5 0 21,-17 3-29,-4 0-34,-4 6-25,3 5-15,5 10-5,7 7-6,7 4-30,8 2-80,8 2-139,14 2-138,7 2-8</inkml:trace>
  <inkml:trace contextRef="#ctx0" brushRef="#br0" timeOffset="197049.8398">18616 14166 1051,'0'0'129,"0"0"29,0 0-73,0 18-33,0 10-20,2 8-16,-2 15-1,2 8-5,-2 8-5,0 5-6,0 3-1,-5 0-48,-3 0-67,1-7-91,0-13-102,0-13-268</inkml:trace>
  <inkml:trace contextRef="#ctx0" brushRef="#br0" timeOffset="197258.2799">18554 15080 1104,'25'-19'7,"8"-13"41,13-11 13,8-7-48,6-5-12,3 3-38,-1 6-30,-10 13-180,-11 13-73</inkml:trace>
  <inkml:trace contextRef="#ctx0" brushRef="#br0" timeOffset="197742.0794">18632 15346 973,'-3'1'144,"3"-1"-89,1 0-56,19-10-22,8-5 18,12-6 6,8-1 19,3 1 0,1 6-12,-5 8 0,-7 7-7,-11 2 3,-11 26 4,-12 10 3,-6 8 0,-6 10-1,-16 3 0,-7 0-2,-5 2 2,0-4 1,-1-4-10,2-7-2,3-4 3,9-9-3,5-11 3,7-10 9,8-4 22,1-8-27,15 0-19,16-11 14,14-5 6,16-3 37,13-1 66,7 3-34,10 1 9,2 8-16,-3 4-39,-8 4-26,-13 0-2,-9 9-5,-16 5-60,-19-6-145,-19-3-138,-6-5-429</inkml:trace>
  <inkml:trace contextRef="#ctx0" brushRef="#br0" timeOffset="213421.8682">13729 1759 984,'-32'42'104,"-3"12"-44,-1 4-28,3 7-7,0 9 0,2 8 65,-1 7-15,0 15-7,1 18-16,-1 16-17,4 8-13,9-4-11,10-5-2,9-17-3,9-25-17,21-25-7,6-29-133,6-27-75,0-14-95,-1-21-129</inkml:trace>
  <inkml:trace contextRef="#ctx0" brushRef="#br0" timeOffset="213781.9106">14155 2029 774,'0'0'159,"0"6"-12,-2 29-11,-8 22-31,-2 28-45,-5 26-22,-4 27 0,0 12-15,1-3-26,9-9 2,8-16-1,3-27-50,17-34-83,11-26-126,8-31-156</inkml:trace>
  <inkml:trace contextRef="#ctx0" brushRef="#br0" timeOffset="214062.2205">14524 2352 1292,'-35'54'138,"-6"24"-80,1 16-34,2 13-17,11 4-9,11-14 2,16-16-8,15-27 3,21-30-11,14-26 2,9-51 13,5-27-1,-5-25 35,-4-15 30,-9-1 31,-12 11 3,-11 22-60,-12 20-38,-8 25 3,-3 31-45,-8 14-105,-7 38-227,0 14-356</inkml:trace>
  <inkml:trace contextRef="#ctx0" brushRef="#br0" timeOffset="214317.6024">15089 2907 1296,'0'42'98,"-7"14"72,-7 15-71,-6 12-66,-7 7-14,-2 2-15,-1-9 4,-1-9-12,7-14-51,-1-16-107,3-11-159,7-18-319</inkml:trace>
  <inkml:trace contextRef="#ctx0" brushRef="#br0" timeOffset="215058.1707">14734 2266 693,'-14'0'119,"-3"7"-40,0 4-16,-1 1-21,-2 3-21,3 3-17,4-3-10,4 3-6,4-3-81,5-4-140,0-2-218</inkml:trace>
  <inkml:trace contextRef="#ctx0" brushRef="#br0" timeOffset="215677.0673">15497 2239 913,'-4'8'121,"4"-1"-84,4-1-18,19 0-21,8-1 11,7 0 4,1 0 14,-2 3-12,-3 3-9,-10 2 5,-6 3 36,-4 3 39,-5 4 5,-1 2-7,-5 3-33,0 3-30,-3-2-14,0-1-2,-1 2 4,-14-1 2,-5 2-5,-4 1 3,-5-1 4,4-7 7,3-3 10,5-7-7,7-7-13,8-4-10,2-3-11,12 0-53,11 0-22,6 0 42,7 0 20,0 3 11,1 9 0,-7 6 8,-3 4 6,-8 6 3,-6 5 28,-7 4 48,-6-1-8,0 5-34,-3 0-20,-15-3-7,-6-1-4,-2-4-3,-5-7-3,1-9-10,1-9-4,3-8-9,4-5-39,9-24-57,8-13-120,5-8-140,0-11-284</inkml:trace>
  <inkml:trace contextRef="#ctx0" brushRef="#br0" timeOffset="216021.781">16031 1942 1213,'2'0'110,"6"0"-31,6 5-54,7 8-29,8 5 16,8 9 5,4 6-4,0 9 33,-1 8-13,-3 4-15,-2 8 3,-6 6-6,-3 7-5,-6 7-2,-5 6 27,-6 9 6,-3 10 4,-6 5-4,0 13-9,-5 5-12,-10 2-12,-7 5-7,-7 1 5,-6-5-5,-4-11-24,-9-13-53,-4-19-103,-6-22-199,-3-32-330</inkml:trace>
  <inkml:trace contextRef="#ctx0" brushRef="#br0" timeOffset="219756.9107">15012 6579 345,'0'0'91,"0"-1"-16,0 0-31,0-2 7,0 3-32,0 0 38,-2 0 37,0 0 6,-4 0-5,0 0-12,-3 4-21,0 10-19,-4 3-15,3 2 6,0 5 3,3-1 4,5-3-30,2-2-12,5-4-5,12-5-5,4-6 4,2-3 4,1-1-7,-2-16-8,-5-2 8,-3-1 5,-6 3 7,-4 0 1,-4 2 5,0 3 26,0 3 9,-9 0 4,-3 1-15,0 5-6,-4 1-11,1 2-9,1 0-4,3 2 0,3 9 1,6 1-4,2 1-6,0-1-3,4 1 1,8-2-3,5-5 3,-4-2-1,1-4 1,-4 0-4,-2 0-2,-3-4 5,-4-2 5,-1-3 7,0 3 6,-8 0 8,-5 2 27,-1 1-6,-3 3-1,0 0 0,4 0-10,4 12-12,3 4-15,6 2-7,0-1-5,2 1-3,11-2 4,0-7-39,3-1-3,-3-8 17,-4 0 21,0 0 8,-6-11 7,-2-5 8,-1-3 6,0 2 5,0 0-5,-4 0-1,-6 6 0,2 5 3,-2 3 18,1 3-6,-2 0-8,1 6-3,3 10-17,5 3-11,2-2 0,0 0-3,9-2-1,7-5-27,3-4-9,1-6 14,-5 0 9,-2-4 8,-3-10 10,-3-1 8,-7 0 7,0 0 9,0 0 29,-5 2 16,-7 4 4,-2 3-2,-3 4-6,0 2-4,-2 0-29,6 8-4,1 3-8,7 3-9,5 0-9,0-2-16,17-2-52,2 1-74,1 2-91,-1-2-215</inkml:trace>
  <inkml:trace contextRef="#ctx0" brushRef="#br0" timeOffset="222737.8882">14591 4114 291,'0'-9'119,"0"3"44,0 3 14,0 2-38,0 1-48,0 0-39,0 0-27,0 3-11,1 12-9,4 9 4,0 9 26,2 10 8,1 11-12,-2 7-9,-2 3 0,5 8-6,-4 0-2,-2 3 3,1 5-9,-2-1-3,0 3-2,-1-4 1,-1-1-1,2-4 0,0-4 2,1-5-2,-1-2-2,1-1-1,1-5 0,0 2-4,1 0 5,-1-5-1,3 1 0,4 1 0,0-4-3,2-2 2,-1-1-1,2-1 2,-4-9 2,-1-5-3,-3-6 3,-3-7 0,0-8-1,-2-3 0,-1-6 1,0-3 2,0 0-11,0 0-7,0 0-2,0-9-6,-7-4 7,-2 1 7,-2-8 6,0 4 1,-2 1 0,0-2 3,-2 4 0,4 0-2,-2 5 2,4-1 3,1 1-1,6 5-2,-3 2-2,3-2 1,2 3-1,0 0-2,-1-2-3,-1-1-1,0 3-1,2-3 3,-3 0 3,3 0 2,-1 2 1,1 1 0,0 0 0,0 0-4,0 0-14,0 13-16,1 4 10,7 7 15,-1 7 9,1 1-5,-3-2 5,0-2 1,-1-2-3,-1-5 6,1-2 13,0 4-12,3-2-6,0 1-1,0-2-2,0-1 1,0-5-2,-1-6 3,-2-5-8,2-3-4,1-4 4,3-21 6,4-7 17,5-11 27,1-11 7,4-6-18,0 0 5,-1 2-17,0 2-18,-4 10 0,-1 6-4,-3 7-71,-10 12-119,-5 6-174</inkml:trace>
  <inkml:trace contextRef="#ctx0" brushRef="#br0" timeOffset="228225.8951">14321 8548 862,'-13'-22'94,"-1"-7"-16,-1 2-9,1-1-20,1 2-9,1 5-23,0 2 12,3 7 7,-1 3-21,1 6 19,-4 3 13,-2 12-16,-2 24-13,-4 24-20,-2 23-4,-3 26 3,-1 21-1,0 14 9,-2 10-5,0 3-1,1-4 8,2-11-3,4-16-5,6-27-43,3-27-47,3-30-83,4-34-103,2-14-327</inkml:trace>
  <inkml:trace contextRef="#ctx0" brushRef="#br0" timeOffset="228397.6031">13828 9379 1072,'8'0'109,"11"1"-69,12 13-7,10 3 52,15 4-4,6 1-57,10 1-20,0-8-3,4-6-79,-5-9-97,-8-3-140,-8-18-142</inkml:trace>
  <inkml:trace contextRef="#ctx0" brushRef="#br0" timeOffset="228642.3924">14414 9370 1115,'-47'35'118,"-2"13"-44,6 14-20,9 11-38,17 2-5,17-2-11,9-8-3,27-22 2,16-23-8,7-20 8,5-21-3,-5-30 8,-9-15 7,-14-9 13,-14-2-1,-10 4 0,-9 10 25,-3 7-16,-3 17-27,-6 8-5,0 9-46,1 8-110,5 6-209,3 1-468</inkml:trace>
  <inkml:trace contextRef="#ctx0" brushRef="#br0" timeOffset="228894.1211">14865 8736 1087,'0'3'82,"0"28"-14,0 13-47,0 20-21,0 22 7,0 13-1,0 14 15,-3 4-3,-8 4-3,-1-3 3,0-11-8,4-22-11,6-20-2,2-26-21,0-35-128,14-19-193,5-42-220</inkml:trace>
  <inkml:trace contextRef="#ctx0" brushRef="#br0" timeOffset="229274.1446">15227 8668 808,'4'22'219,"-2"30"-66,-1 20-40,1 15-60,0 15-25,-2 1-15,0-1-12,2-5 2,-2-11-3,0-17 0,0-16-17,0-19-17,0-14-3,0-20-55,0-16-84,-2-27 70,-6-11 106,-5-6-1,-2 2 3,-5 11 31,-3 17 61,-5 22 35,-7 9 24,-2 39-53,1 14-56,3 11-34,8 8 12,10-1 15,15-6-11,5-10-17,25-11-7,12-14-3,10-20-3,13-11-18,4-22-88,-1-20-145,-1-16-238</inkml:trace>
  <inkml:trace contextRef="#ctx0" brushRef="#br0" timeOffset="229586.0831">16126 8390 730,'0'-11'208,"-13"11"-10,-9 4-60,-10 29-67,-8 21-56,-9 21 0,-2 29 16,-3 25 19,2 19-17,7 17-6,9 5-21,13-5 0,15-6-5,8-18-4,17-18-8,16-21-58,9-27-77,-2-29-87,-4-25-117</inkml:trace>
  <inkml:trace contextRef="#ctx0" brushRef="#br0" timeOffset="229837.6214">16162 9264 898,'0'7'84,"0"19"26,0 16-23,0 13-20,-4 17-36,-11 9-25,-3 3-2,-3-6-9,1-18-40,6-14-40,3-29 6,7-17-55,4-31-193,0-30 47</inkml:trace>
  <inkml:trace contextRef="#ctx0" brushRef="#br0" timeOffset="230089.4247">16203 9111 546,'20'-46'245,"-4"15"-45,4 13-56,3 14-59,5 4-33,4 12-12,4 12 0,2 7-29,-2 5-6,-9 4 0,-8 3 1,-11-1 3,-8-3 7,0-1 35,-20-4 26,-6-9-15,-6-4-17,-3-9-19,-5-10-21,0-2-9,4 0-36,6-6-35,8-14-27,12-2-24,8-5-139,2 3-121</inkml:trace>
  <inkml:trace contextRef="#ctx0" brushRef="#br0" timeOffset="230445.6328">16769 9750 983,'-12'27'173,"-5"9"10,-5-2-98,-3 7-49,-3-2-18,0 2-18,4-6-19,2-7-74,5-9-154,5-15-73,10-4-391</inkml:trace>
  <inkml:trace contextRef="#ctx0" brushRef="#br0" timeOffset="230765.7861">17212 9082 912,'0'29'130,"-11"14"-60,0 16-21,-4 14-11,-3 14 2,0 6-13,-3-2-14,-1-6 3,2-16-10,4-18-6,4-15-3,5-26-24,7-10-84,0-39-190,1-16 65,9-16-189</inkml:trace>
  <inkml:trace contextRef="#ctx0" brushRef="#br0" timeOffset="231021.9415">17197 9106 740,'18'-19'173,"6"7"-60,3 10-49,6 2 3,7 5-4,2 11-12,2 7-31,-5 2-13,-7-1-7,-8 0 0,-11 5 5,-9 1 9,-4 4 14,-12 0 49,-19 0-22,-6-3-29,-9-2-16,-4-14-3,2-3-18,2-12-10,9 0-16,10-19-25,15-8-75,11-7-120,1 0-254</inkml:trace>
  <inkml:trace contextRef="#ctx0" brushRef="#br0" timeOffset="231365.8183">17567 8563 809,'6'-24'91,"3"3"19,5 8-50,5 9-19,7 4-10,7 10 25,6 22 6,8 14 15,3 16-12,-3 14-36,-3 11-5,-8 14 9,-6 6-21,-11 4-11,-9 0 7,-10 2-7,0-5 0,-25-5-3,-15-1-5,-12 0-24,-12-5-10,-6-1-4,-3-7-27,0-8-61,-1-15-117,-4-13-255</inkml:trace>
  <inkml:trace contextRef="#ctx0" brushRef="#br1" timeOffset="265481.1693">17637 3896 742,'0'-1'84,"0"1"-2,0 0-4,0 0-38,0 0-8,-1 0 20,0 0-13,0 0-12,0 0 6,1 0-2,-2 2-9,2 3-11,-1 2-7,1-1-2,0 0-2,-2-3 2,2-2 3,0-1-2,0 0-8,0 0 1,0 0 3,-2 0-1,2-4-17,-1-5-59,1-1-107,-1 3-114,0 0-281</inkml:trace>
  <inkml:trace contextRef="#ctx0" brushRef="#br1" timeOffset="265833.5641">17647 3771 471,'7'-17'112,"-1"2"2,-1 6-12,-3 3 28,-2 6-3,0 0-6,0 0-19,0 0-24,1 8-15,2 12-18,-2 11-4,-1 13-7,0 15-12,-5 12-7,-10 10-10,-2 3 0,-2 3-4,1-5-7,-1-5 6,4-11 0,1-8 4,1-11-9,4-11 6,6-15-7,-2-8-31,5-13-53,0-5-87,2-22-126,6-9 3,5-9-203</inkml:trace>
  <inkml:trace contextRef="#ctx0" brushRef="#br1" timeOffset="266409.4198">17434 3864 863,'0'0'64,"3"-1"-18,17-16-19,9-12 21,10-5 62,6-7-23,5-5-32,-1 5-29,-2-1 26,-5 9-19,-6 2 8,-8 9-11,-9 6-3,-8 7-5,-6 7 2,-5 2 12,0 21 16,-5 18-7,-12 15-16,-3 17-12,-3 15-11,-5 7-3,-2 4 0,6-6-11,0-8-14,9-6-41,2-9-21,3-12-64,3-13-100,-3-5-106,3-9-411</inkml:trace>
  <inkml:trace contextRef="#ctx0" brushRef="#br1" timeOffset="266685.2433">17257 4734 527,'22'0'57,"9"0"69,13 0 46,11 0-3,10 0-21,9 0-26,3 6-44,2 3-55,-8 5-20,-9 9-2,-13 12-94,-10 7-197,-12 3-301</inkml:trace>
  <inkml:trace contextRef="#ctx0" brushRef="#br1" timeOffset="267709.5061">19142 10265 631,'-7'-7'179,"3"3"-51,4-2 5,0-3-59,11-3-57,14-3 3,14-5 30,14-4-1,15 0 4,12 0-4,4 8-28,-2 10 38,-9 6 2,-17 6-28,-21 30-11,-23 13 1,-13 16 36,-30 14 3,-15 8-23,-12 7-13,-9-2-14,-4-2-7,-1-6-3,4-3 1,1-10 1,5-7-6,10-13-4,14-10 0,13-14 3,14-7 1,11-8-8,24-6-29,21-2 24,13-1 13,18 2 1,9 3 2,8 8-1,-3 5 0,-5 9 7,-13 11 10,-14 8-13,-19 7-3,-14 3-1,-15-3-54,-9-4-142,-1-9-175,-24-9-157</inkml:trace>
  <inkml:trace contextRef="#ctx0" brushRef="#br1" timeOffset="269009.4837">15207 14388 845,'-3'-6'76,"2"-2"18,1-7-18,0-1-51,10-5-13,17-4 4,9 3 6,12 2 0,7 9-4,5 8-10,0 3 6,-4 7-1,-5 17 4,-12 1 12,-8 1-9,-8 5 18,-9-6 16,-6 0 6,-5 0-2,-3-4 7,-7 7 0,-16-1-23,-6 4-26,-6 5-3,-3-4-6,1-2-4,7-5-2,5-5 1,11-6-1,7-6-3,7-4-3,2 2-18,19 1-25,8 4 21,10-3 16,2 6-4,3 1 5,-3 2 9,-6 4 2,-9 0-2,-7 9 4,-10 10 6,-9 9 13,-8 8 32,-25 8-22,-17 2 3,-17 0 6,-13-8-16,-10-6-13,-2-15-6,1-8-4,10-17-4,9-13-11,9-9-42,8-34-76,10-28-120,-3-22-147,0-26-240</inkml:trace>
  <inkml:trace contextRef="#ctx0" brushRef="#br1" timeOffset="269893.3005">11612 8835 1017,'0'0'129,"0"22"24,1 13-63,-1 14-48,0 14-14,0 12 0,-1 3-13,-6 2 0,-2-2-7,0-6 3,1-2-3,0-8-7,3-8 2,0-10-6,0-10 3,5-15-3,0-7-1,0-12-6,17 0-6,3-15 14,9-10 26,10-10 35,5-1 15,3 0-23,1 2-28,-4 9-15,-5 6-8,-8 7-1,-4 7-22,-5-2-54,-3 0-85,-7-8-104,-1-5-104,-3-10-201</inkml:trace>
  <inkml:trace contextRef="#ctx0" brushRef="#br1" timeOffset="270117.017">12093 8826 882,'0'-9'284,"0"9"-68,0 16-43,-6 28-63,-1 20-61,-3 25-14,1 23 8,-1 20-26,-1 15-1,3 8-4,2 2-9,2-5-12,4-11 8,0-20-30,13-26-46,4-30-27,-1-28-112,-1-27-182,-5-11-386</inkml:trace>
  <inkml:trace contextRef="#ctx0" brushRef="#br1" timeOffset="287681.6129">3281 14130 511,'0'0'7,"0"0"-8,0 0 20,0 0 49,0 0 15,0 0 31,0 0-43,0 1-41,4 2-26,6 0-7,4-3-16,2 0-92,2-22-19,-2-7 5,-4-10-24,-2-4 25,-6-8 34,-4-2-16</inkml:trace>
  <inkml:trace contextRef="#ctx0" brushRef="#br1" timeOffset="287905.3556">3385 13791 17,'-9'-53'44,"-1"8"100,-4 6 49,0 7-13,-4 10 2,-1 6 14,-1 10-12,-5 6-29,0 0-54,-2 31 23,-1 17-32,-2 20-53,4 25-15,1 15-12,5 16-9,4 13-8,5 10 10,6 3 1,5 3-10,0-6 5,0-11 6,0-19-42,1-22-39,4-30-41,-5-26-78,0-28-117,-3-11-274</inkml:trace>
  <inkml:trace contextRef="#ctx0" brushRef="#br1" timeOffset="288093.5734">3050 14490 1157,'4'0'110,"5"14"-51,12-1-51,7 2-10,9 0 7,13-1-3,7-10 0,5-4-11,1-18-109,-2-17-36,-5-8-106,-15-4-163</inkml:trace>
  <inkml:trace contextRef="#ctx0" brushRef="#br1" timeOffset="288357.4686">3507 14263 1065,'-39'34'165,"2"19"-31,4 19-40,6 12-61,12 10-16,12 3-6,3-6-11,20-16-4,17-20 7,9-23-12,8-27-1,4-16 1,-6-37 3,-6-16 5,-16-11 15,-13-3 3,-12 3-2,-5 15 4,-1 13-7,-9 16-7,4 11 4,1 8-12,3 9-56,2 3-65,2 0-93,7-6-126,9-11-138</inkml:trace>
  <inkml:trace contextRef="#ctx0" brushRef="#br1" timeOffset="288561.3281">4036 13537 1207,'-5'53'195,"-3"25"-133,1 25-37,-1 26 4,5 18-17,2 10 2,1-2-13,0-9 13,0-17-9,1-26 2,11-28-7,4-44-43,7-31-151,4-60-110,2-36-26</inkml:trace>
  <inkml:trace contextRef="#ctx0" brushRef="#br1" timeOffset="288917.0841">4446 13620 1108,'0'81'103,"0"21"-20,0 24 17,0 11-57,0 6-32,3-5-4,-1-19 8,4-26-17,0-22-4,3-22 7,-1-35-37,-4-18-97,-4-38 5,0-14 86,-14-9 43,-12-4 5,-7 5 11,-5 15 51,-4 23 22,0 22 25,2 12-16,6 45-10,9 27-83,11 16-7,14 12 2,9 1 6,31-12 8,13-24-11,18-28-7,16-31-4,11-23-40,22-61-110,1-24-145,5-19-189</inkml:trace>
  <inkml:trace contextRef="#ctx0" brushRef="#br1" timeOffset="289117.9015">5608 13515 134,'24'-68'-87</inkml:trace>
  <inkml:trace contextRef="#ctx0" brushRef="#br1" timeOffset="289317.3403">5756 13128 437,'0'-7'234,"-5"14"151,-16 39-111,-8 25-193,-7 31-56,-3 27 4,-4 33 23,2 20 5,3 14-13,9 2-32,10-5-12,9-16 7,10-28-6,24-35-3,18-39-7,23-43-72,11-36-75,6-50-71,-2-27-68,-4-25-209</inkml:trace>
  <inkml:trace contextRef="#ctx0" brushRef="#br1" timeOffset="289661.664">6114 13837 1187,'-33'0'204,"1"0"-61,-2 18-65,4 7-55,5 7-14,7 4-10,11 3-4,7 2-9,0 1-19,18-3-21,11-3-10,3-3 15,5-3 4,-3-9 14,3 1 19,-9-1 8,-6-4 3,-10 1 6,-9 3 16,-3 5 77,-13 0 5,-14 7-26,-9 3-56,-5 0-18,-1-4-2,2-8-8,8-6-28,11-14-34,11-4-54,10-16-102,3-14-191,20-7-189</inkml:trace>
  <inkml:trace contextRef="#ctx0" brushRef="#br1" timeOffset="289945.2465">6370 14347 303,'2'0'8,"-1"3"47,-1-3 56,0 0 62,0 4 22,0-4-4,0 1 1,0 3-20,0 11-34,0 9-56,0 12-63,0 10-19,4 3 0,-2 1-25,4-13-83,5-19-65,-3-18-69,3-30-130,-2-27-90</inkml:trace>
  <inkml:trace contextRef="#ctx0" brushRef="#br1" timeOffset="290078.0087">6468 13813 912,'0'-43'211,"-6"16"-74,1 9-87,4 6-36,1 3-15,0 4-33,12-2-147,4-1-131,1-4-311</inkml:trace>
  <inkml:trace contextRef="#ctx0" brushRef="#br1" timeOffset="290421.1237">6716 13456 1142,'0'0'172,"1"18"-91,0 23-26,0 17-40,-1 24-12,0 22 2,0 15-3,0 4-4,-5-2 1,-7-13-2,6-16-3,0-26 0,3-24 2,3-27-50,0-15-89,0-18-37,0-18 92,0-5 79,-6-1 4,-15 6 41,-6 11 124,-10 17 48,0 8-35,2 18-74,5 16-38,9 5-33,13 6-24,8 2-8,25-8-6,20-7-21,13-8-61,5-9-56,0-9-76,-9-6-83,-8 0-130</inkml:trace>
  <inkml:trace contextRef="#ctx0" brushRef="#br1" timeOffset="290697.7668">6936 14445 664,'5'-11'179,"2"-4"-62,3-1-28,2-7-44,-1-2-21,2 0 1,-3 0-11,-2 3-3,-4 2 8,-4 5 3,0 6 55,-15 6 40,-7 3-21,-4 8-39,-2 16 5,1 12-27,6 7-10,8 7-14,11-1-12,2 2 1,24-7-13,11-10-5,14-10-81,5-15-61,2-9-55,-1 0-134,1-17-293</inkml:trace>
  <inkml:trace contextRef="#ctx0" brushRef="#br1" timeOffset="291125.1665">8118 14320 617,'-12'-25'122,"-8"-2"-10,-2 0-34,-5 4-7,-2 7-38,-9 11-5,0 5 2,-5 19 12,1 16-8,1 10-3,8 9 8,9 1 25,16 1-24,8-9-8,17-12-17,21-15-16,13-15-5,5-5 4,-2-32-2,-3-11-1,-14-13-10,-11 1-34,-16-1 12,-10 5 18,0 8 18,-12 8-3,-1 11-11,2 5-60,5 10-72,5 5-129,1 2-355</inkml:trace>
  <inkml:trace contextRef="#ctx0" brushRef="#br1" timeOffset="291465.1703">8260 14176 1294,'-17'36'81,"2"6"-25,-1 3-34,4-1-16,-1-5-8,2-9-2,6-8 7,3-7-3,-1-10-1,3-5-18,3-20-53,10-14 10,5-11 55,2-10 7,2-4-3,0 3 6,0 12 12,-5 8 5,-5 13 8,-2 13-19,0 10-1,-3 21 13,-4 23 22,1 12-17,-2 11-16,1 13-5,-3-1-9,2-7-23,6-10-65,4-19-78,3-20-143,3-23-209</inkml:trace>
  <inkml:trace contextRef="#ctx0" brushRef="#br1" timeOffset="291816.8154">8611 13943 784,'4'-14'154,"-1"14"-45,-3 22 61,0 34-26,0 20-107,-3 19-32,-5 14 0,-2 2 0,0-9-7,1-19-2,4-21-20,2-18-15,2-26-35,1-18 2,-2-20-134,-2-30-11,-3-15 25,-4-7-89,-6 1 220,-4 4 224,4 13 143,3 16-41,2 13-91,7 12-8,0 6-22,5 7-19,0 0-89,12 0-37,12 7-9,9 2-6,10 0-39,12-4-72,3-5-61,-6 0-88,-3-11-105,-7-9-137</inkml:trace>
  <inkml:trace contextRef="#ctx0" brushRef="#br1" timeOffset="292049.7446">8759 14184 1062,'-24'45'90,"7"1"-45,8 2-37,9 0-8,6-6-5,21-12-4,7-12-4,5-18-32,2 0-6,-2-28 37,-7-12 11,-7-6 7,-8-1 17,-7 5 64,-6 8-12,-4 7-23,0 10-42,0 9-10,-4 8-107,-2 0-193,6 12-415</inkml:trace>
  <inkml:trace contextRef="#ctx0" brushRef="#br1" timeOffset="292561.12">9834 13782 697,'12'-27'9,"6"4"-6,1-1-5,2 8 7,-7 1-7,-5 10 9,-7 2 126,-2 3 138,-7 3-52,-12 17-91,-4 7-53,-6 9-57,2 3-9,3 4-8,10 0-2,6-3-4,8-5 0,3 1-26,20-6-32,8-1-9,8-5 12,4 0 3,-1-3-30,-6-3 33,-6-6 34,-12 0 4,-9 0 7,-9 6 17,-10 3 74,-18 6 17,-7 6-35,-5 0-6,-1 2-22,4-5-29,4-6-6,13-9-28,10-9-60,8-6-73,2-5-245</inkml:trace>
  <inkml:trace contextRef="#ctx0" brushRef="#br1" timeOffset="292737.612">10197 14154 1400,'-18'55'85,"-2"1"-18,5-3-37,7-9-27,8-15-10,1-23-87,21-10-128,0-37-123,6-24-73</inkml:trace>
  <inkml:trace contextRef="#ctx0" brushRef="#br1" timeOffset="292837.3587">10354 13472 412,'0'-29'57,"0"7"-67,5 5-133</inkml:trace>
  <inkml:trace contextRef="#ctx0" brushRef="#br1" timeOffset="293209.6288">10542 13626 1045,'0'61'146,"-5"11"-18,-3 10-31,-2 6-35,-2-1-31,2-9-18,1-14 6,1-14-7,7-17-12,1-16-6,0-12-69,11-5-60,-1-4-42,0-12 11,-8-3 20,-2 0 70,-10 4 71,-16 9 112,-13 6 100,-8 10-12,-3 18-58,-2 7-40,9 0-26,10-4-13,13-4-19,20-7-24,12-8-26,31-8-16,15-4-4,10 0-67,8-4-36,-5-14-80,-11 1-104,-9-4-55</inkml:trace>
  <inkml:trace contextRef="#ctx0" brushRef="#br1" timeOffset="293504.451">10864 14176 680,'14'-7'160,"3"-1"-9,2-2-63,1-4-32,0-1-36,0-4-7,-1-2-12,-7-2-1,-7-1-5,-5 2-7,-4 1 11,-16 4 13,-10 2 53,-5 8 33,-6 5-1,0 2-50,2 14-33,5 13 16,10 14 22,11 8-28,13 10-18,11 0-10,23 4-1,7-3-2,10-9-9,2-16-70,-1-15-55,-9-20-121,-8-20-118</inkml:trace>
  <inkml:trace contextRef="#ctx0" brushRef="#br1" timeOffset="293805.7017">11097 12958 1121,'0'0'132,"7"35"-42,11 13-59,8 15-15,6 15-13,10 18 0,2 4-1,3 5 3,1 5 9,-5 4 12,-5 4 16,-12 8-8,-14 2-14,-12 7-17,-12 6 1,-24 4-3,-14-2 0,-8-8-7,-5-12-15,-2-21-16,1-21-88,0-27-164,-4-17-283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17T20:44:39.69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1037 938 60,'0'-32'6,"0"6"32,0-1 14,0 5 15,0 3-34,3 3 6,-1 5 27,-1 3 7,0 4-7,0 2 39,0 2 31,-1 0-39,1 0-6,1 0-2,-1 10 12,0 4 6,0 2-1,-1 4-12,1 2-26,-1-2-24,0-4-14,0-4-14,0-1-12,0-7-4,0-1-1,0-1 1,0-2-1,0 0 0,0 0 0,0 0 1,0 0-1,0 0 2,0 0 0,0 0-4,0 0-12,0 0-7,0 0-4,0 0-14,0 0-7,0 0-4,0 0 7,0 0 14,0 0 8,0 0-7,0 0 10,0 0 15,0-2 3,0 2 1,0 0 2,0 0 3,0 0 0,0-1-2,0-1-1,0 0-4,0 0 0,0-1 1,0 0 1,0 3 0,0-3 4,0 2 8,0 1 0,0 0-7,0 0-1,0 0 4,0 0 2,0-1-2,0 1 1,0 0 3,0 0 2,0 0-7,0 0-6,0 0-1,0 0 1,0 0-2,0 0 1,0 0 1,0 0 6,0 0 19,0 0 15,0 0 9,0 0-3,0 0-15,0 0-14,0 0-4,0 0-7,0 0-3,0 0-4,0 0-1,0 0 1,0 0 2,0 0 7,0 0 5,0 0-1,0 0-4,0 0-1,0 1-3,0-1-4,0 0 0,0 0 2,0 0-1,0 0 2,0 0-3,0 0 2,0 0-2,0 0 1,0 0 0,0 0-2,0 0 0,0 0-1,0 0-1,0 0 1,0 0 2,0 0-1,0 0 0,0 0 1,0 0-1,0 0 1,0 0 0,0 0 1,0 4 0,0 14 1,0 13 0,0 13 2,-2 16 4,-5 15 0,-1 12-7,0 4 4,0 5-4,1 5-1,2 0 0,2 3 1,1 5-2,-1-2 3,3-3-4,0-5 5,-2-9-5,2-8 5,-3-10-2,1-11-2,0-14-1,-1-11 1,1-9-1,0-12 0,2-7 0,-2-5 0,1-3-12,1 0-12,-2 0 4,-1 0 0,-2-3 4,-5-9-5,1-3-1,-6-5 5,-1-6-5,-2-5 1,1 1-4,-3-6 4,1 2 14,-3-2 7,-1 7 4,-1 1 1,-2 6 32,-4 9 0,-3 7-3,-2 6 6,-1 6-12,2 17 2,0 4-7,9 9-1,9 4-3,8 5-8,8 3-17,10 2-8,17-4 5,13-4-1,10-8-42,8-13-31,6-12-32,2-9-13,1-9-17,-8-16-55,-6-6-128,-6-4-253</inkml:trace>
  <inkml:trace contextRef="#ctx0" brushRef="#br0" timeOffset="336.269">1257 2472 943,'10'5'14,"9"-1"59,10-1-9,2-3-27,2-7-9,3-18-8,1-14 3,-5-6 9,-4-9 13,-7-6-36,-9 2 1,-5 7 3,-7 4 8,-5 11 9,-20 13 51,-7 19-10,-11 8-16,-6 34-18,-5 19-30,5 15-4,8 9 17,10 2-3,18-5 4,13-11-20,14-11-11,29-13 1,12-18-7,16-18-22,13-10-91,9-35-77,1-16 71,-4-13-217,-5-8-351</inkml:trace>
  <inkml:trace contextRef="#ctx0" brushRef="#br0" timeOffset="616.4758">2129 1494 751,'-1'-60'78,"-5"6"44,-4 13-6,-1 10-7,-6 14 43,-3 14-9,-7 3-55,-5 27-39,-5 20-29,-3 22-4,-3 18-5,2 20-2,2 14-2,3 2 1,6 1 0,7-1-3,5-9 0,6-10-1,7-14-3,3-11-3,2-14-50,0-16-112,7-20-136,1-16-188</inkml:trace>
  <inkml:trace contextRef="#ctx0" brushRef="#br0" timeOffset="780.3277">1742 2305 927,'8'-5'158,"6"5"-76,11 0-33,5 0 47,15 0-28,6 0-52,7 8-12,-2 3 2,-2 1-44,-8-4-182,-5-1-262</inkml:trace>
  <inkml:trace contextRef="#ctx0" brushRef="#br0" timeOffset="936.4878">2284 2242 1476,'0'32'78,"0"15"-23,0 5-49,-3 6-3,1 0-3,2-14-23,0-18-107,0-26-121,7-11-221</inkml:trace>
  <inkml:trace contextRef="#ctx0" brushRef="#br0" timeOffset="1352.7336">2378 1875 1309,'0'0'139,"0"0"-68,3 4-42,5 18-38,3 7-12,4 7-57,0 8-67,2 2-20,-1 2-23,-3-3 110,-4 2 80,-4-1 68,-4 4 64,-1-1 10,0-2-25,0-4 2,-6-5-35,-2-6-37,1-9-26,0-8-15,3-2 2,3-9-7,1-4-6,2-18-17,15-22-8,11-13 26,6-9 26,8-4-10,-3 5 34,-2 14-15,-6 14-28,-11 15-4,-6 17-2,0 8-1,-6 35 2,-2 14 18,-1 16-5,1 8-31,3 5-60,-2-10-76,4-11-25,6-13-66,3-17-157,4-18-78</inkml:trace>
  <inkml:trace contextRef="#ctx0" brushRef="#br0" timeOffset="1628.252">2981 2662 420,'19'-16'146,"1"4"-6,7 0-41,-1-2-22,4-1 24,1-1 22,-4-2-5,-2-2-39,-6-2 4,-4-2-41,-6-8-3,-6-5-9,-3-4-13,0-3-1,-12 3-10,-3 3-1,-2 11 2,-2 17 22,-4 10 36,1 27-10,1 28-35,6 17-16,10 18 0,5 6 0,25 1-18,20-11 4,18-18-26,20-20-159,13-25-224,13-23-281</inkml:trace>
  <inkml:trace contextRef="#ctx0" brushRef="#br0" timeOffset="2104.6969">5851 1659 736,'-4'-36'79,"1"-15"-37,2-11-30,0-9-5,-2-2 9,-2 3 27,-1 9 40,-8 11 55,-4 16-21,-9 18 14,-8 16-27,-9 28-30,-10 27-20,-5 23-41,-6 24-6,1 21 3,3 24 10,5 11 12,12 9-7,13 4-11,11-4-6,13-13-3,7-20-9,5-25-27,15-25-78,0-25-69,-3-23-111,-8-22-222</inkml:trace>
  <inkml:trace contextRef="#ctx0" brushRef="#br0" timeOffset="2295.8098">5284 2284 1257,'7'12'92,"9"9"-93,15 5 9,15-1 3,15-1-4,15-2-8,7-10-4,6-12-46,-3-3-84,-9-19-119,-9-8-120</inkml:trace>
  <inkml:trace contextRef="#ctx0" brushRef="#br0" timeOffset="2524.42">5900 2221 1217,'-58'56'122,"2"11"-18,9 8-40,12 2-15,16-5-22,18-10-6,5-15-13,26-20-13,15-17 0,9-10-9,6-25 9,-5-21 5,-4-13 4,-11-7 2,-12 0 3,-14 3-2,-10 5-4,-4 4-13,0 1-89,-6 2-96,0 6-121,2 0-152</inkml:trace>
  <inkml:trace contextRef="#ctx0" brushRef="#br0" timeOffset="2763.7138">6538 1309 988,'3'72'116,"-2"24"27,2 25-36,-3 24-23,-3 14-4,-7 13-33,-3 8-18,2-3-16,-1-10-8,6-25-10,6-27-12,0-36-49,19-45-75,8-34-148,7-51-134</inkml:trace>
  <inkml:trace contextRef="#ctx0" brushRef="#br0" timeOffset="3176.5933">7173 1074 1094,'0'47'219,"0"26"-92,0 22-75,0 30 7,5 22-28,6 9-19,1 0-4,0 0-6,1-9 0,0-15-2,-3-27-1,-3-24-26,-1-27-24,1-22 6,-5-29-32,-2-12-37,0-27 24,-5-17 82,-12-11 15,-8-6-13,-8 4 5,-4 13 0,-6 19 9,-6 25 25,-2 16 55,-2 43-26,3 26-10,8 16 6,9 14 8,18 0-5,15-4-20,24-12-23,35-10-16,24-19-6,20-18-3,14-15 6,11-23-21,-2-5-65,-18-31-147,-24-14-342</inkml:trace>
  <inkml:trace contextRef="#ctx0" brushRef="#br0" timeOffset="16444.5939">4631 4645 868,'-17'-18'103,"1"-5"-18,1 3-21,0-4-26,0 2 21,0 0-2,0 3-6,-1 2-4,0 4 12,0 2-3,-2 4 19,-3 7 5,0 0-17,-5 0-12,0 28-22,-3 20-17,-3 23-18,0 24-7,1 29 9,2 20 1,1 26 8,-1 24-3,-2 19 2,0 15-11,-1 8 2,-2-4 3,6-17 2,2-26 0,8-33 1,6-36-11,9-36-39,3-26-50,0-30-111,6-24-119,-1-8-115</inkml:trace>
  <inkml:trace contextRef="#ctx0" brushRef="#br0" timeOffset="16652.4681">3939 6220 1326,'5'0'3,"14"12"-40,15 2 35,12 3 31,21-3-15,14-2-15,13-6 7,10-6-1,1 0-43,-3-18-174,-9-5-71,-10 1-270</inkml:trace>
  <inkml:trace contextRef="#ctx0" brushRef="#br0" timeOffset="16944.076">4993 6007 1169,'-57'60'79,"-1"23"8,3 20-59,8 16-15,13 8-4,17-5 5,15-16-6,6-23-4,27-32-12,13-32-12,7-26 6,2-56-2,-3-32 39,-8-19 76,-11-17 29,-16-1-39,-10 11-7,-5 20-34,-9 23-32,-7 22-7,0 18-3,3 17-12,5 15-63,5 6-99,3 15-163,0 6-280</inkml:trace>
  <inkml:trace contextRef="#ctx0" brushRef="#br0" timeOffset="17480.3086">5549 4930 940,'-3'69'102,"-4"27"-9,-3 33-3,-2 33-14,1 27-9,-4 18-29,1 11-6,-1-1-16,-1-13-11,4-26 2,3-38-5,9-39-4,0-44-13,14-47-92,9-35-157,2-52-104,7-29-308</inkml:trace>
  <inkml:trace contextRef="#ctx0" brushRef="#br0" timeOffset="17880.582">6084 5119 1025,'10'83'109,"7"26"10,6 21-52,5 15-41,2 3-12,0-1-8,-1-12-1,-3-16-2,-3-26-1,-5-26 2,-2-26-6,-3-27-6,-4-14-53,-9-39-31,0-20 59,-15-12 20,-11-7 14,-12 8 7,-7 14 3,-7 25 47,-6 31 9,-4 27 4,-2 45-25,3 30-8,5 24 44,13 12 27,16 0-29,20-9 6,14-18-29,31-23-42,23-26-20,21-29-11,15-29 7,10-16-71,3-37-143,-3-25-201,-4-16-405</inkml:trace>
  <inkml:trace contextRef="#ctx0" brushRef="#br0" timeOffset="18396.4079">8611 4398 557,'0'-12'217,"-18"12"35,-21 27-48,-18 33-120,-18 31-42,-15 40 0,-5 41 30,-7 46 24,5 37-14,13 30-23,18 18-4,25-2-18,26-8-14,21-25-4,43-37-15,31-45-11,30-46 8,28-43-34,16-52-63,-3-45-119,-8-33-191,-13-37-641</inkml:trace>
  <inkml:trace contextRef="#ctx0" brushRef="#br0" timeOffset="18816.3223">9322 5932 788,'0'0'125,"0"24"9,0 33-7,0 33-74,0 39-32,0 38 28,0 24 6,-3 7-31,-4-11-24,-2-28 3,3-41-4,-1-49-15,3-55-42,2-47-109,2-62-211,0-42 29</inkml:trace>
  <inkml:trace contextRef="#ctx0" brushRef="#br0" timeOffset="19101.0077">9349 5986 791,'10'-34'132,"4"16"-69,7 13-34,10 5-2,7 12 34,15 14-5,7 7-6,6 3-9,-1 7-15,-3 2-7,-9 2 6,-12 2-5,-11-1 11,-16-1 3,-12-1 25,-7-1 44,-25-9 6,-19-3-34,-10-5-32,-11-11-33,-5-8-13,3-9-2,6 0-39,14-7-24,15-10-9,19-7-50,18-3-95,6-2-80,24-1-67</inkml:trace>
  <inkml:trace contextRef="#ctx0" brushRef="#br0" timeOffset="19452.5068">10215 5271 755,'6'46'135,"0"15"-24,-4 24 21,-2 21-2,0 17-42,-7 20-13,-11 10 17,1 4-26,-1-10-53,8-14-9,4-26-5,6-27-13,11-32-98,10-32-53,3-16-128,4-26-130</inkml:trace>
  <inkml:trace contextRef="#ctx0" brushRef="#br0" timeOffset="20028.4997">9952 5794 664,'-6'2'132,"2"1"14,4-2-1,0 2-83,25 2-68,18 0 8,16-2 39,18-1 55,14-2-25,7 0-20,-5-7 6,-7-8-49,-12 1-4,-19-5-10,-22 4-180,-23-2-217</inkml:trace>
  <inkml:trace contextRef="#ctx0" brushRef="#br0" timeOffset="20320.0353">10761 5203 1000,'0'0'156,"2"13"-25,9 36-70,-2 26-34,3 28 40,0 37-1,1 31-23,-1 21-5,-6 7-16,-2-2-11,4-14-10,0-29-25,5-37-146,4-49-219,5-50-306</inkml:trace>
  <inkml:trace contextRef="#ctx0" brushRef="#br0" timeOffset="20700.6676">12229 6678 982,'-2'49'197,"-15"22"-59,-7 14-84,-7 14-44,-5 11-9,0-5-1,4-10-15,9-17-53,10-28-136,13-30-151,2-23-282</inkml:trace>
  <inkml:trace contextRef="#ctx0" brushRef="#br0" timeOffset="21060.9059">13758 5675 923,'0'15'89,"0"34"-40,0 26-25,0 28 25,0 29 6,-6 26-21,-2 11-6,-2 7 12,-2-4-15,-1-18-16,3-29-17,-2-39 4,5-38-65,-4-43-127,2-27-215</inkml:trace>
  <inkml:trace contextRef="#ctx0" brushRef="#br0" timeOffset="21408.7135">13658 5952 874,'5'-6'24,"5"-6"-3,4-2 10,8-6 1,7-1-4,5 1-1,8 0 23,7 5-12,5 4-11,1 7-17,4 4-3,0 0-6,-1 18-1,-9 7 3,-7 9 0,-12 6 2,-10 5 23,-14 3 42,-6 0 12,-11 6 21,-18-4-16,-9-4-48,-8-4-12,-5-9-16,0-4-9,2-9-2,3-9-27,11-10-49,10-1-67,11-17-62,11-12-183</inkml:trace>
  <inkml:trace contextRef="#ctx0" brushRef="#br0" timeOffset="21724.3827">14521 5814 806,'0'0'163,"0"9"9,0 16-51,0 13-62,-10 14-21,1 13-17,-4 10-12,-1 4-4,-1 6 0,3-3-5,2-7 2,6-15-1,4-9 1,0-12-7,17-17-6,9-10-2,14-12-1,5 0-20,8-12-21,5-15 18,0-9-44,0-6-17,-7-6 10,-11-6 54,-11-6-137,-17-4-154</inkml:trace>
  <inkml:trace contextRef="#ctx0" brushRef="#br0" timeOffset="21913.0288">14441 6063 1215,'0'31'53,"14"-8"-30,27-5 6,14-11-18,14-7-7,7-3-5,7-25 4,0-7-78,-5-3-210,-12 0-105</inkml:trace>
  <inkml:trace contextRef="#ctx0" brushRef="#br0" timeOffset="22476.3185">15112 5375 791,'-3'-1'162,"3"1"3,0 0-82,1 0-68,15 0-27,6 0 21,9 8 52,7 2-12,5 7-6,5-2-13,1 2-7,0 3-5,-2 3-11,-4 6-3,-8 3 2,-8 9-3,-7 5 9,-11 5-1,-7 7 1,-2 1 5,-3 8 14,-13 2 2,-6 2-9,-9 9-1,-7-1-8,-6 1-8,-7-5-2,-2-5 0,3-11 0,7-14-5,10-14 7,10-12-2,10-6-5,9-8 0,4-5-5,7 0-11,18 0-14,14 0 19,17 1 8,17 0-4,9 4 12,7-1-8,3-1 4,-3-2 1,-7-1-56,-14-1-101,-14-18-155,-18-11-120</inkml:trace>
  <inkml:trace contextRef="#ctx0" brushRef="#br0" timeOffset="23000.3774">15782 4632 937,'4'-9'141,"4"0"-17,8 3-66,7 6-38,13 0-9,8 19 8,7 17 25,6 16 16,4 18-14,-2 15 0,-4 12 9,-6 13-13,-3 9-20,-6 11-4,-6 5-10,-5 9-8,-5 8-1,-4 8 4,-11 10 5,-9 10 0,-9 7 6,-20 8 0,-18 2-4,-9-3-6,-11-7-6,0-15 7,-5-15-10,8-24-9,4-27-26,5-27-60,1-34-136,0-28-165,-4-17-517</inkml:trace>
  <inkml:trace contextRef="#ctx0" brushRef="#br0" timeOffset="41452.4821">5978 8664 573,'0'0'18,"0"0"2,0 0 19,0 0-24,0 0 26,0 0 41,0-3 9,0 3 22,0-2 3,0-1-23,-1 0-28,-6-1-28,-3-4-17,-5-1-14,-2-3-6,-7-4 1,3 1 0,-2 0 2,4 3-1,3 4-4,5 2 11,1 3 6,5 3-4,3 0-4,-1 0 1,0 0 4,-2 5 12,-1 6 9,-4 2 2,2 2-10,-3 6 9,0 5-11,0 6 5,-3 17-14,0 16-12,2 15-3,1 19 1,3 10 1,3 10-7,3-4 2,2-8 11,0-17-13,0-18 5,0-19-8,0-21-16,0-20-61,0-12-18,-1-19-132,-6-25-251,-2-8-163</inkml:trace>
  <inkml:trace contextRef="#ctx0" brushRef="#br0" timeOffset="41600.1181">5635 9244 615,'0'-2'378,"7"2"-256,9 10-81,10 2-22,15-5-7,17-7-6,-58 0-5,147-27-6,-66-11-95,-2-11-164,-7-5 108,-14 7-79,-14 10-130</inkml:trace>
  <inkml:trace contextRef="#ctx0" brushRef="#br0" timeOffset="41832.3582">6290 8988 761,'-31'28'244,"-6"10"-136,-4 7-20,-1 1-36,5 7-8,8 1 7,13-5-39,16-2-12,5-5-2,20-9-4,16-12-2,8-10-3,4-11 5,0 0-3,-8-22 5,-7-5 6,-10-4-1,-15-5 1,-9 1 14,-4-2-6,-5-2-4,-11-3-49,1-4-68,-1-2-107,4 4-53,4-6-155</inkml:trace>
  <inkml:trace contextRef="#ctx0" brushRef="#br0" timeOffset="42044.4297">6513 8645 969,'15'40'85,"6"14"12,0 18-48,5 6-28,-4 11-15,2 0-4,3-6 2,-2-14-4,5-20-16,3-22-106,3-27-146,2-21-61,1-34-158</inkml:trace>
  <inkml:trace contextRef="#ctx0" brushRef="#br0" timeOffset="42376.6287">7032 8620 512,'0'-14'268,"0"14"-18,0 9-66,3 28-117,4 18-41,3 17-16,5 18-8,4 6-1,-1 0 3,4-10-4,1-15-1,0-20-1,-4-16-32,-3-22-57,-5-13-55,-11-13 6,0-18 72,-17-5 43,-14 0 23,-6 7 68,-9 11 74,0 14 22,-1 4-39,5 24-43,5 10-15,11 9 0,12 3-17,14 1-33,14-3-15,27-8-14,23-10 4,19-14-34,12-12-112,7-8-80,-1-20-152</inkml:trace>
  <inkml:trace contextRef="#ctx0" brushRef="#br0" timeOffset="42740.6896">8079 8845 1092,'-20'18'115,"-4"11"-39,-2 4-25,-2 3-18,4-4-1,9-6-23,1-3-4,14-4-2,0-1-12,15 2-17,14 4-3,7 7-29,1 4 12,1 1 1,-3 0-4,-11 3 29,-12 0 21,-12 2 21,-2 2 92,-28 0 5,-12 2-51,-13-3-42,-5-5-12,0-8-9,7-9-5,9-13-6,16-7-20,17-16-57,11-22-73,27-7-90,19-6-64,15-5-54</inkml:trace>
  <inkml:trace contextRef="#ctx0" brushRef="#br0" timeOffset="43004.0979">8391 9176 995,'-30'0'277,"-10"22"-161,-8 9-50,-4 8-19,4 15-34,11 2-7,16 2-7,21-2-4,10-10-2,34-11-19,15-20-1,14-15 9,2-12 6,-7-24 6,-14-12 7,-14-6-4,-19-2-2,-17 5 36,-4 6 7,-18 8-8,-12 8-15,-5 10-12,-1 10-64,-1 9-99,6 0-144,7 0-225</inkml:trace>
  <inkml:trace contextRef="#ctx0" brushRef="#br0" timeOffset="43436.2984">10131 9174 1031,'0'30'138,"0"18"-25,-3 19-59,3 17-26,0 14-16,0 4 2,-1-6-21,1-9-10,-3-17-34,0-19-101,-6-22-177,0-26-304</inkml:trace>
  <inkml:trace contextRef="#ctx0" brushRef="#br0" timeOffset="43588.9866">10061 9220 993,'15'-19'37,"9"-1"-18,10-8-4,11-11-10,8-11-4,3-7-26,-4-6-137,-6 0-156</inkml:trace>
  <inkml:trace contextRef="#ctx0" brushRef="#br0" timeOffset="43936.3665">10490 8664 1014,'-9'49'155,"2"18"-105,-1 19 6,3 13-6,-1 9-25,0 0 0,3-4 4,-1-9 4,-1-15-19,2-18-2,-1-20-11,4-20 3,0-22-2,6-19-17,14-35-7,7-17 21,7-10 3,0-4-2,-2 12-2,-4 23 2,-8 28 1,-4 22-4,-7 49 28,-2 27-4,-2 24-10,5 13-7,5-3 4,6-14-20,14-18-34,11-30-55,8-29-61,7-19-90,0-34-38,-1-26-159</inkml:trace>
  <inkml:trace contextRef="#ctx0" brushRef="#br0" timeOffset="44219.5529">11132 9289 955,'-35'-8'264,"-4"8"-134,-3 19-47,-1 12-33,6 8-23,12 2-18,11 1-10,14-6-6,11-8-9,24-13-20,15-12-50,9-3 14,2-18 9,-1-10-59,-9-4-21,-14 3-14,-15 4 79,-15 4 61,-7 6 21,-5 6 147,-12 2-16,-3-1-18,3 4-50,2 1-49,6-1-17,2 3-8,5 0-62,2 1-91,0 0-66,0 0-74</inkml:trace>
  <inkml:trace contextRef="#ctx0" brushRef="#br0" timeOffset="44688.223">11490 9225 928,'-14'10'174,"-6"7"-62,3 2-50,-2 5-20,3 0-19,2 0-12,5-3-1,8 0 4,1-1-10,10-2-9,12-1-2,4 0-2,4 4-29,-1 0-21,-5-1 3,-7 1 33,-6 3 24,-7 0 7,-4 3 44,-7 0 21,-12 1-14,-8 4-18,-7-5-16,0-2-24,-3-7-12,4-1-13,7-7-10,9-8-24,12-2-30,5-8-93,18-13-157,14-6-122</inkml:trace>
  <inkml:trace contextRef="#ctx0" brushRef="#br0" timeOffset="44980.2713">11769 9610 737,'14'0'223,"-4"0"-50,1-3-75,0-3-45,-2-7-36,-1-4-14,-4-7 0,-4-1 4,0-4 2,-12 2 5,-5 5-7,-7 7 12,-1 12 14,2 3 23,2 7 4,4 26-30,12 14-10,5 13-16,18 15-9,22 5 2,13 3 6,12-9-8,4-11 6,1-24-14,-1-27-59,-4-14-53,-6-44-174,-11-22 89,-9-14-202</inkml:trace>
  <inkml:trace contextRef="#ctx0" brushRef="#br0" timeOffset="45397.0633">13062 9319 486,'0'7'27,"0"-2"-27,4 0-4,2-5-93,2 0-241</inkml:trace>
  <inkml:trace contextRef="#ctx0" brushRef="#br0" timeOffset="45640.4596">13186 9259 917,'-7'0'165,"0"0"-38,3 0-54,-2 5-48,0 23-13,0 19-5,3 16-7,-5 25-3,0 25 0,1 13-1,-1 9 5,-4-9 1,2-12-6,1-21 3,2-32 1,1-37-32,0-27-78,2-54-262,-4-30-44</inkml:trace>
  <inkml:trace contextRef="#ctx0" brushRef="#br0" timeOffset="45912.1821">13102 9201 1011,'15'0'88,"10"0"-2,10 0-38,12 10-29,10 2-4,6 2-1,0 6-9,2 4-3,-6 5-4,-11 0 2,-11 5-3,-14 4 0,-16-1-1,-7 5 10,-24 0 8,-15 5-6,-11-4-3,-7-2-10,-2-7 0,8-7-6,9-11-11,13-13-41,15-3-63,14-19-106,5-13-158</inkml:trace>
  <inkml:trace contextRef="#ctx0" brushRef="#br0" timeOffset="46184.0355">13775 9247 1034,'0'5'170,"0"19"-81,-10 7-64,0 10-15,-2 5-9,0 5-1,3 5-1,4-6-6,2-1-6,3-6 0,0-4 9,10-6-5,8-6 1,5-12 0,5-4 3,3-11-6,5 0 2,1-17-7,0-11-18,-8-4-32,-6-2-121,-12-1-128</inkml:trace>
  <inkml:trace contextRef="#ctx0" brushRef="#br0" timeOffset="46368.0547">13589 9361 862,'47'8'94,"14"2"-21,10-7-49,4-3-20,3 0-11,-2 0-102,-10 0-162,-10-2-399</inkml:trace>
  <inkml:trace contextRef="#ctx0" brushRef="#br0" timeOffset="46660.083">14138 9373 1186,'-24'9'90,"10"3"-13,8-3-56,6 2-25,9 6-17,16 2-4,5 3-8,5 7-22,0 2-6,-5 1 19,-4 2 39,-13 4 1,-8-4 12,-5 2 28,-8-4 22,-18-5 3,-8-10-37,-9-6-20,-4-11-8,0 0-22,2-24-32,7-5-100,8-5-140,9-2-289</inkml:trace>
  <inkml:trace contextRef="#ctx0" brushRef="#br0" timeOffset="47084.3476">15747 9026 489,'11'-14'84,"-2"14"34,-4 19-7,-5 35 45,0 27-27,-5 18-28,-9 26-12,-1 10-15,-3 4-46,0-5-25,2-17-2,4-23-23,4-31-48,4-39-85,-3-27-133,0-46-290</inkml:trace>
  <inkml:trace contextRef="#ctx0" brushRef="#br0" timeOffset="47248.2499">15576 9249 1062,'0'-12'115,"15"10"-68,17 2-15,15 0-2,19 9-22,18-1-3,17 1-1,9-3-10,3-4-73,-7-2-121,-14 2-79,-18-2-83</inkml:trace>
  <inkml:trace contextRef="#ctx0" brushRef="#br0" timeOffset="47688.543">16313 9394 954,'-69'50'139,"4"9"-1,4 5-72,18 0-37,16-1-10,21-3-14,8-13-6,33-16-2,17-16-1,11-15 1,3-18-3,-2-25 4,-6-12-2,-15-7 4,-15 0-2,-14 2 11,-9 11-6,-5 6-3,-5 9 2,-9 12-39,1 3-38,1 9-69,2 5-46,5 5-1,3 0 29,2 7 11,0 13 23,0 9 59,5 7 94,4 11 112,1 5-14,4 8-8,2-1 60,2-1-60,2-5-17,4-13 0,4-13-8,4-16-36,6-11 0,5-29-11,2-24 10,-3-18 2,2-14-34,-5-6-16,-10 1-13,-8 13-24,-12 13-96,-5 15-140,-4 19-67,0 15-45</inkml:trace>
  <inkml:trace contextRef="#ctx0" brushRef="#br0" timeOffset="47939.9493">17303 9310 877,'-25'0'220,"-10"2"-57,-14 26-81,-6 14-16,-5 18-27,6 11-33,7 6 32,17 0-8,19-2-19,11-9 1,36-10-11,21-20-10,17-17-37,7-19-80,2-9-87,-7-33-97,-11-16 11</inkml:trace>
  <inkml:trace contextRef="#ctx0" brushRef="#br0" timeOffset="48356.0201">17590 8794 998,'-8'53'93,"-1"17"-10,3 16-55,3 10-8,0 8-11,0 3 12,-4 4 15,-1-3-10,-3-7 2,-1-17-17,2-17-11,3-16 4,3-19-2,4-23-2,0-9-11,16-29-3,9-14 8,8-18 4,7-12-1,8-5 8,3 3-8,2 9 5,-3 17-2,-3 13 15,-6 24-5,-3 12 12,-6 34 5,-2 23 13,-1 21-1,1 17-19,0 9-1,3 9-16,-3-5 26,1-1-20,0-14 1,1-15-38,-2-23-65,-4-21-113,-8-26-298</inkml:trace>
  <inkml:trace contextRef="#ctx0" brushRef="#br0" timeOffset="156918.932">12872 14450 646,'0'-8'76,"0"3"48,-11 2 1,-3 3-46,-9 0-19,-6 8-36,-14 16-9,-12 10 20,-11 13-10,-16 11 24,-11 16-17,-11 5-13,-17 17-2,-13 8-3,-4 7-6,-4 3-3,2 1-1,5 3-1,8-4-1,10-2 4,4-1 2,-6-2 10,-2 1-8,0-4 1,5-1-3,8-5-2,11-6 0,16-11 0,14-10-4,12-9 0,11-10 2,7-9-7,5-5 1,6-5-1,4-8 0,5-1 3,2-8 0,6-3-1,-1-3 0,5-5 2,0-2-1,3-2 2,-1-1 0,2-2 2,0 0-1,1 0 1,0 0 1,0 0-1,0 4-6,0-1-8,8 3-7,8 1 8,7 2 8,11 5-1,11 1 5,13-1-3,9 0 3,12-1-2,17-2 2,7-5-1,13-4 2,10-2 0,12 0 2,14-12 3,9-6-1,4-2 10,7-3 17,-2 0-22,-7-1-4,0 4-4,1 2-2,-3 0 1,0-1 2,1 4-3,-2-2 0,-14 5-6,-12 5 1,-9 4 2,-10 3 0,-1 0 2,-8 3 1,3 4 0,-3 2 2,-3-2 4,-6-2-15,-7 3 4,-7-3 8,-4 2 2,-10 0-1,-7 0 6,-6-2-8,-4-2-3,-1 0-1,3-1 4,7-1-2,12 2 4,8 6 0,5 3 0,5 3-2,0 5 1,-6-1-9,-8 0-1,-11-2 3,-11-4 1,-15-2 1,-13-5-1,-10 0 1,-9-3 0,-6-3 1,-2 3 3,0-3-3,0 0-2,0 0 0,0 0 0,0 0 1,0 0 0,0 0 5,0 0-2,0 0 1,0 0 0,0 0-3,0 0-2,0 0-1,0 0 1,0 0 1,0 0-1,0 0 1,0 0 1,0 0-2,0 0 1,0 0 2,0 0 3,0 0 14,0 0 2,0 0-10,0 0-13,0 0 1,0 0-3,6 0-3,5-10-1,6-9 0,5-1 7,8-12 3,4-5-5,9-7 8,4-3-11,3-5 10,7-7-2,2-3-2,7-9-1,4-1-1,4-3 2,1 3-2,0 0 3,2 3-4,-2 2-6,-5 1 8,2 3-2,-5-3 0,0 1 3,-3-1 2,-6 4-3,-3 0 1,0-1 1,-3 0-3,-2 4 5,0-4-1,-1-3-3,-1 3 1,-1 2-1,-3 2 4,-1 5-3,-2 6-2,-2 7-3,-2 5 1,-3 2-3,1 4 3,-2 0 3,1-1-3,-1 1 1,-2 6 0,-3-1-2,-5 3 3,-3 6 0,-2 3 1,0-3 0,1 4-1,5-3 0,0-1-1,5 1-1,-3 0-6,-6 5 2,-4-1 3,-6 6 2,-4 0 1,-4 3 0,-2 2 3,0 0-3,0-2 0,0 2 2,0-1 0,0 1-2,0 0 2,0 0-2,0 0 3,0 0 3,-11-5 0,-10-5 0,-10-2-4,-12-6-2,-8-3 0,-6-1-1,-9-4 4,-1-1-2,-3-2 0,-4 0-2,-1-1 3,-5 2-2,-6 3-2,-6-1-2,-12 5 2,-11 4 2,-11 3 1,-5 2 1,-6 2 0,0 0 0,3 3 0,6-1 3,2-1-9,-3 3 1,-2 0 1,-3 2 3,-3 1 0,3 0 0,2 0 4,8-2-15,3 1-2,8 0-4,0-1-6,3 2 6,-2 3-1,2 0 13,3 3 0,0 13 1,2 7 1,7 5-4,4 1-21,8-1 16,6-2 2,2-5 4,9-7 0,0-12-8,-4-2-21,-7-14 7,-2-13 23,-5-7-13,-4-1-18,5 3-6,3 5-42,3 7-138,4 8-307</inkml:trace>
  <inkml:trace contextRef="#ctx0" brushRef="#br0" timeOffset="157975.5791">11590 17527 563,'-3'-15'32,"3"-2"51,0 3-5,6 5-41,15-1-23,12 4 19,10 2 49,11 0-45,12 4 18,4 0-2,4 0-9,4 0-6,4 0-10,4 0-4,4 0-7,6 0-6,4 4-2,1 4-5,2 1 0,-6-2-3,-9 3-4,-11-2 2,-15-2 0,-17-1 1,-17-1-1,-12-1 1,-10-3 1,-6 0 18,-17-13 18,-13-14 33,-14-8-64,-9-8-2,-5-6-7,-2 3 3,-3 8-1,6 4 0,3 15 0,9 4-1,7 5-2,9 6 1,12 4-1,17 0 2,5 0-18,32 12-35,16 0 51,15 3 0,14-1 4,4-2-5,2-2-1,-7-2 3,-11 0 3,-16 0 0,-15 1-2,-17 3 2,-20 9-4,-5 8 12,-30 8 31,-14 10-20,-11 4-3,-3 4-11,0-4-1,10-4-4,13-10 1,18-3-42,15-11-91,5-11-147,23-6-185</inkml:trace>
  <inkml:trace contextRef="#ctx0" brushRef="#br0" timeOffset="158587.1943">14291 17169 892,'-28'0'137,"-4"0"-69,-10 0-27,-4 4-15,-1 10-16,3 4 10,6-1-7,9 5 8,7-3-4,10 5-14,8 1-3,4 8-6,15 4-4,15 5 2,13 3 5,7 1 1,3 1 2,-4-7 1,-8-2-1,-9-5 2,-15-5-2,-11 4 3,-6-3 10,-18 0 37,-13 0-27,-10-2-13,-8-4 4,-6-10-10,-3-9-2,4-4 0,3 0-2,11-12 3,12-5 10,13-9-14,15-8-5,5-8-9,28-13-12,10-9 8,15-7 10,3-4 3,-1 4 6,-6 4-2,-14 9 4,-10 14-2,-13 8 5,-16 14 4,-1 7 35,-5 7 8,-11 7-39,1 1-8,-2 0-10,4 4-28,6 17-42,5 3-41,2 9-147,2 3-149</inkml:trace>
  <inkml:trace contextRef="#ctx0" brushRef="#br0" timeOffset="158783.8802">14658 17919 1065,'-5'7'161,"-12"0"-22,1 1-94,-2-2-35,5-3-12,8-3-11,5 0-55,10-5-200,16-17-65,4-3-87</inkml:trace>
  <inkml:trace contextRef="#ctx0" brushRef="#br0" timeOffset="159091.4871">15081 17404 1256,'-78'0'84,"2"8"-29,9 5-57,7 4 11,17-3-2,20-1-6,20-1-4,13 2-19,26 3-27,16 6 39,12 4-12,5 4 4,-4-1-10,-11-4 3,-14 2 15,-20 1 10,-20 2 11,-17 5 132,-32 1-26,-23 6-50,-16-3-26,-13-10-34,-10-12-19,-3-18-56,-5-17-87,-1-29-241</inkml:trace>
  <inkml:trace contextRef="#ctx0" brushRef="#br0" timeOffset="160123.0186">10122 16036 568,'37'-48'90,"7"-15"23,12-7-54,9-10 2,12-11 14,10-5-34,10-1 16,7-7-12,0 3-21,-4 6-4,-4 4-7,-9 4-8,-11 6-1,-9 8 3,-10 7-2,-11 10-2,-13 13 10,-12 8 8,-16 10 5,-5 7 60,-15 2 3,-16 3-53,-11 1-31,-9 3-2,-11 6-4,-3 3-2,-4 9-7,-1 15-5,2 10 8,4 3 3,8 1-2,12-2-4,11-11 7,12-5 7,14-9-7,7-3-4,12-8-24,18 0 9,15-19 14,12-10 7,9-10-2,10-8 5,4-6 1,-1 0-4,-7 4 1,-6 8 4,-13 8-4,-11 13 0,-17 10 0,-14 10 1,-11 39 11,-11 27 37,-16 21-40,-5 16-5,-2 11-3,4-5 0,8-14-6,6-23-14,6-24-65,-1-30-101,-6-18-170</inkml:trace>
  <inkml:trace contextRef="#ctx0" brushRef="#br0" timeOffset="160459.1812">10111 14566 796,'0'0'91,"-4"18"33,-5 23-58,-6 17-57,-4 14-2,-2 16 0,3 6-3,0-4-2,4-11-1,6-10-1,6-21-3,2-21-82,13-27-71,11-20-97,8-35-32</inkml:trace>
  <inkml:trace contextRef="#ctx0" brushRef="#br0" timeOffset="160607.1699">10393 14427 694,'0'7'247,"0"53"-64,0 29-97,-8 25-29,3 19 9,5 9-29,15-14-35,24-33-26,14-40-169,15-43-233</inkml:trace>
  <inkml:trace contextRef="#ctx0" brushRef="#br0" timeOffset="161743.3553">14204 15340 600,'-11'17'46,"7"-1"-11,-1-5-6,4-4 11,-1-5-23,2-2 2,0-9 25,0-20 4,6-13 36,7-17-2,1-20-19,0-18-4,2-19-4,-3-21 11,-1-22-8,-2-17-9,0-19-10,1-16-17,-1 2-15,3 3 7,2 16-19,0 16 2,0 21 4,-5 25 3,-3 14-4,-7 20 2,0 7 2,-6 12 2,-8 12 1,-3 7 0,-2 8-2,2 4-4,2 4 3,-3 8-4,4 6 0,-1 3 2,-1 8 1,1 6 4,0 5-3,0 4-3,-2 0-3,0 7-1,-2 11-2,-5 11-10,-4 13-1,-8 11 11,-2 8-4,-3 2-10,-4 2 4,2-6 15,3-12 0,10-15-2,6-11-1,9-13 6,6-8 0,9-15-12,9-26-5,16-14 10,12-14-1,12-15 7,7-1-5,5 1 2,2 12 3,-2 13-4,-2 16 4,-8 23-3,-6 20 1,-9 21 1,-15 38 0,-13 28 7,-8 17 4,-3 13-7,-11 1-18,7-7-44,7-20-66,6-26-87,21-35-170</inkml:trace>
  <inkml:trace contextRef="#ctx0" brushRef="#br0" timeOffset="162695.3251">15527 11494 553,'-23'-18'127,"-2"2"49,-6 4-37,-4 6-53,-6 6-49,-4 0-10,-4 25 8,-4 18-11,0 22-16,0 17-5,6 19 5,13 10 22,13 3 0,17-3-1,10-16-6,32-20-17,17-29-3,15-29-3,13-18 0,4-42 14,-5-22-2,-12-17 6,-16-6-9,-19 0 0,-25 8 13,-10 9 28,-17 13-16,-14 11-8,-1 16-17,2 14-1,7 14-25,11 6-72,11 30-81,1 8-152,19 7-86</inkml:trace>
  <inkml:trace contextRef="#ctx0" brushRef="#br0" timeOffset="162871.7033">16028 12255 1170,'-1'12'135,"-14"0"-70,2-5-49,3 1-14,7-4-1,3-4-49,17 0-212,11-19 42,6-8-41</inkml:trace>
  <inkml:trace contextRef="#ctx0" brushRef="#br0" timeOffset="163203.8898">16538 11635 1150,'-54'0'82,"-7"29"35,-5 14-71,3 13-28,5 7 0,11 0 19,16 0-9,17-8-16,14-8-10,16-4-5,20-11-3,15-11-3,11-16 10,7-7-8,1-30 2,-5-17-4,-13-13 4,-13-4 2,-15-3 3,-19 6 6,-5 8 1,-15 8 12,-9 10-5,-1 11-10,4 11-26,6 6-51,13 9-51,2 0-159,14 0-273</inkml:trace>
  <inkml:trace contextRef="#ctx0" brushRef="#br0" timeOffset="163482.8333">17041 11629 988,'-52'35'132,"-7"11"-66,-9 19-30,2 8-18,10 0 9,15-5 13,20-9 25,21-13-43,20-19-27,24-15 6,14-12 4,11-16 8,7-28 2,-3-14-12,-5-7 5,-13-3-22,-14 8-5,-20 9-31,-14 14 5,-7 13-25,-18 12-56,-7 10-147,-3 2-232</inkml:trace>
  <inkml:trace contextRef="#ctx0" brushRef="#br0" timeOffset="176379.3835">17473 11538 712,'-9'-5'90,"0"-2"-18,2 3-9,1 0 8,1 1-6,2 2-2,3 1-20,0 0-7,0 0-4,0 0-21,7-5-13,8 1-7,8 1 6,11 2 6,3 1-1,7 0 2,-1 16-3,-4 3 0,-5 5 1,-10 0-2,-6-1 3,-8 2-3,-10 0 4,-2 6 10,-21 0-4,-7 4 0,-12 4 0,-6-3-6,1-2 0,3-5-3,6-5 2,9-5-3,9-7 14,9-4-8,8 1 1,3-3-5,16 3-12,17-2-5,11 4 10,11 2-5,3 2 10,-3-1-14,-11 1 7,-12 6 5,-15 6 4,-14 4 9,-3 8 34,-17 5 20,-9 0-20,-6 0-12,-4-3-8,-4-7-10,0-8-2,1-2 14,2-10-20,4-4-3,7-10-4,4-9-24,8-21-151,-2-6-326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</inkml:channelProperties>
      </inkml:inkSource>
      <inkml:timestamp xml:id="ts0" timeString="2014-01-17T20:48:38.52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1935 1792 780,'0'-3'217,"-7"3"-19,-9 0-59,-3 0-49,-6 5-22,-8 22-22,-5 19-13,-7 20-26,-6 23-7,1 19 8,-1 14 0,8 8-4,11-3 1,14-6-9,16-13-7,9-14 3,31-21-44,22-20-69,23-31-24,15-22-113,6-16-115</inkml:trace>
  <inkml:trace contextRef="#ctx0" brushRef="#br0" timeOffset="284.6419">2427 2367 1073,'-53'66'63,"1"18"59,8 13-51,12 2-17,15-6-15,17-12-8,5-20-32,29-24-14,14-30 11,17-15 1,3-49 5,0-28 9,-5-22 43,-14-14-10,-9 0-30,-20 10 0,-14 19-6,-6 22-4,-6 22-4,-14 25-33,-3 22-39,6 8-61,3 29-65,11 11-79,3 4 3,17-5-140</inkml:trace>
  <inkml:trace contextRef="#ctx0" brushRef="#br0" timeOffset="849.0224">3129 2302 1154,'-12'17'96,"0"2"-4,5 2-69,0 0-6,2 5-14,3 1-7,1 4 3,-1 4 2,-2 2-3,3-2 3,-2 2 3,-2-6-2,4-2-1,-3-5-1,0 0 1,0-3-2,-1 3 2,-1 2 2,-3 1 2,0 1-2,0-4 0,0 0 14,1-5 7,0-6-15,4-5-6,1-3 0,1-2-2,1-2-3,0-1 0,1 0 3,0 0 3,0 0 3,0 0 0,0 0 1,0 0-5,0 0-7,0 0 0,0 0 0,0 0 1,0 0 1,0 0-3,0 0-9,0 0-5,0 0-3,0 0 8,0 0 4,0 0-1,0 0-15,0 0-15,3-2 16,1-6-25,3-4-34,-2-3-10,-2-2-28,-1-5-14,1 1-38,-3-4-59,0-1-142</inkml:trace>
  <inkml:trace contextRef="#ctx0" brushRef="#br0" timeOffset="1204.9198">3053 2506 1134,'-7'0'187,"-7"0"-49,-3 11-50,-1 16-38,-1 13-46,3 13-17,4 14 2,6 8 5,4 1 1,2-1 3,10-9 0,14-7-5,10-18-2,9-16-1,9-19 0,4-6 6,-1-34 1,-4-19 2,-16-12 6,-17-8 10,-13-4 21,-8 1 41,-24 4 6,-9 12-3,-5 12-29,-1 15-18,3 12-20,7 14-8,8 5-21,11 2-41,13 8-21,9 8-81,26-2-112,9-4 0,12-4-110</inkml:trace>
  <inkml:trace contextRef="#ctx0" brushRef="#br0" timeOffset="1472.556">3676 2424 1020,'-6'21'235,"-11"15"-88,-4 13-78,1 13-33,-5 11 17,5 5 3,-3 3-4,1-6-3,5-14-10,5-12-1,5-19 3,2-12-8,5-18-30,24-36-16,15-32-11,16-25 33,9-15 2,9-17-2,1 0-6,-1 9 1,-6 18-38,2 13-95,-6 12-133,-6 11-134,-9 11-258</inkml:trace>
  <inkml:trace contextRef="#ctx0" brushRef="#br0" timeOffset="1816.8816">4523 1656 1271,'0'49'118,"0"26"-59,0 24 6,0 22-24,0 18-32,0 5-1,-3-6-5,1-15 0,1-21-4,1-24-2,0-26-1,0-22 6,0-27-17,0-13-91,0-34-5,-2-14 101,-9-5 13,-6 0-3,-8 10 5,-12 23 17,-7 26 47,-6 14 37,-1 35-46,7 14-38,8 11 7,19 4 15,17-3-32,24-7-23,32-11-1,23-12-46,14-16-110,3-19-128,2-6-167</inkml:trace>
  <inkml:trace contextRef="#ctx0" brushRef="#br0" timeOffset="1997.193">5206 2527 1380,'-20'73'58,"2"13"25,6 7-48,4-6-32,6-14-31,2-23-126,14-27-68,3-23-112,4-37-92</inkml:trace>
  <inkml:trace contextRef="#ctx0" brushRef="#br0" timeOffset="2376.547">5360 2210 368,'8'-43'121,"-1"24"16,-4 19-86,2 12 15,-1 29-26,4 9-57,5 16-74,2 6 21,-2 3-50,0 0 3,-4-1 231,-5-5 113,-4-5 13,0-5-6,-6-12-51,-4-12-67,3-12-33,0-11-35,4-12-35,3-11-26,6-31-23,18-14 25,8-15 6,11-11 3,10-4-1,5 10 2,-3 15-2,1 20-1,-8 22 4,-3 19 1,-10 29-6,-8 29 3,-12 16 7,-5 7-10,-4 2-15,0-4-5,2-14-47,9-22-55,7-21-67,9-22-51,6-11-24,1-35-57</inkml:trace>
  <inkml:trace contextRef="#ctx0" brushRef="#br0" timeOffset="2652.6033">6238 2494 326,'3'-48'282,"-3"21"-44,-15 24 14,-11 15-3,-6 41-141,0 17-89,0 13-21,11 4 2,15-8 3,6-16-4,24-26-11,21-30-1,11-14-17,9-38 7,1-22 19,-3-15-5,-8-5-4,-10 6 1,-13 12 9,-11 19 2,-12 20 1,-9 30 0,-8 13 82,-17 37-21,-3 22-77,-5 14-2,2 2 8,14-1-94,12-16-91,5-17-33,16-23-213</inkml:trace>
  <inkml:trace contextRef="#ctx0" brushRef="#br0" timeOffset="2836.8446">6970 2223 1024,'0'21'228,"-17"45"-56,-5 18-151,-5 23 11,-2 17 0,2 3-26,-2-11-49,6-16-73,1-19-102,4-25-24,3-29-73</inkml:trace>
  <inkml:trace contextRef="#ctx0" brushRef="#br0" timeOffset="2976.6665">6725 2692 979,'18'-78'279,"8"11"-63,7 13-76,7 13-50,6 15-39,2 9-45,6 12-8,8 5-61,10 0-204,5 0-252,9 0-151</inkml:trace>
  <inkml:trace contextRef="#ctx0" brushRef="#br0" timeOffset="3400.6064">8421 2349 1249,'-52'10'72,"-4"2"-23,-3 5 1,-1 5 17,2 7-16,8 4-4,12 0-26,12 1-11,17 1-7,9 1-6,24-3-12,20 1-2,14-2-3,11-3 4,-2-3-12,-5-1-7,-12-2-2,-18 4 8,-23 3 26,-10 6 13,-35 5 28,-20 1 17,-12 0-2,-11-5-30,-1-8-16,9-8-11,13-8-20,21-13-50,17 0-64,20-17-86,18-12-222</inkml:trace>
  <inkml:trace contextRef="#ctx0" brushRef="#br0" timeOffset="3573.1937">8720 2610 1327,'0'34'177,"-11"11"-93,3 12-45,6 6-24,4-1-15,29-7-15,22-14-77,21-19-70,11-22-71,8-9-132,0-36-331</inkml:trace>
  <inkml:trace contextRef="#ctx0" brushRef="#br0" timeOffset="3736.811">9221 2775 1233,'-94'100'125,"-6"17"10,4 12-74,10-4-28,14-7-17,18-23-14,21-24-7,20-28-27,13-36-73,30-21-185,16-43-48,19-25-133</inkml:trace>
  <inkml:trace contextRef="#ctx0" brushRef="#br0" timeOffset="4096.9737">9627 2373 1078,'-36'19'62,"1"5"55,0 8-61,4 4-17,4 4-17,10 7-21,16 1-1,4 3-4,29 0-2,16-3-2,8 0-3,4-5-33,-6-3-23,-10-10-18,-13-4 51,-17-5 33,-14 0 32,-15 2 99,-25-1-27,-14 7-48,-12 1-18,-4 4-9,1-6-20,11 0-5,19-9-10,19-9-44,20-10-26,18-16-240,28-27-166</inkml:trace>
  <inkml:trace contextRef="#ctx0" brushRef="#br0" timeOffset="4280.7815">10131 2503 1391,'-38'71'85,"-1"18"-9,4 12-31,6 10-33,8 3-9,8-5-35,6-15-90,7-18-52,0-23-74,0-31-40,7-22-203</inkml:trace>
  <inkml:trace contextRef="#ctx0" brushRef="#br0" timeOffset="4588.7855">10122 2772 658,'22'-20'125,"6"11"57,8 6-77,11 3-9,3 2-2,6 8-67,0-2-20,-5-7-8,-8-1-9,-12-12-40,-11-16-64,-13-10-21,-7-6-30,-14-2-8,-14 3 111,-12 7 87,-5 15 132,-7 16 53,4 6-16,1 34-31,7 17-38,7 9-48,14 8-41,14-3-12,5-8-27,22-14-6,13-16-50,8-19-90,2-9-75,0-21-109,-1-17-291</inkml:trace>
  <inkml:trace contextRef="#ctx0" brushRef="#br0" timeOffset="4892.4103">10669 2725 1084,'-23'77'20,"2"6"43,2-4-2,3-15-25,6-16-11,4-18-12,6-26-7,9-9-34,15-39-23,7-16 41,12-16 5,5-13-12,4-4-14,-1 8 21,2 8 11,-4 14 27,-5 20 41,-8 20 14,-4 23-30,-5 32-26,-12 38 35,-8 22 7,-7 19-47,0 7-16,-5-5-3,-9-17-6,-1-21-57,-2-17-133,-3-26-311</inkml:trace>
  <inkml:trace contextRef="#ctx0" brushRef="#br0" timeOffset="5716.4753">4975 4260 38</inkml:trace>
  <inkml:trace contextRef="#ctx0" brushRef="#br0" timeOffset="6408.5049">4975 4260 385,'-29'-19'85,"12"28"-67,2 4-15,-1-3 47,2 1 69,4-7-32,4 0 4,1 0 12,1-4-1,3 3-7,0-3-14,1 0-18,0 0-40,0 0-16,0 1-8,0 1-9,11-1-10,8 2 0,4 2 16,5-3 5,4 2 4,4-1 2,0 2-1,5 0 4,3 1 2,6-3-4,2 3-7,3-6 1,5 0 1,0 0 0,-2-9 1,-5-4-2,-6 1 3,-7 0-3,-6-2-3,-7 5 2,-5-3-2,-5 3 1,-2-1 4,-3 1-1,-9-3 2,-2-7 0,-1-3 10,-3-5 23,-14-7 6,-6-4-10,-4 0-26,-5 2-5,-2 2 2,-1 7-4,1 5 0,-2 8 4,4 10-3,6 4 3,4 0 7,8 0 1,10 9-7,4 10-17,21 3-32,17 3 34,15 3-4,11 2 1,8-4 11,4-2-13,0-2 2,-8 2 2,-13-3 0,-12-2 8,-18-1 1,-11-5-4,-14 5 5,-3 0 13,-25 4 20,-11 4-17,-10 6-7,-3 5-5,1 0-12,7-6-24,11-3-15,18-9-29,15-10-72,17-9-119,23-1-104</inkml:trace>
  <inkml:trace contextRef="#ctx0" brushRef="#br0" timeOffset="6660.8447">6690 3942 1063,'-15'54'18,"-3"16"12,0 17 7,-3 15-3,1 8-13,2-5-13,2-10-4,5-15-1,6-20-6,2-16-34,3-27-85,0-17-140,6-29-114</inkml:trace>
  <inkml:trace contextRef="#ctx0" brushRef="#br0" timeOffset="6996.5007">6633 3859 777,'2'-10'34,"4"7"12,6 0-31,10 3-1,7 0 15,13 7 16,9 5 0,5 1-34,6 1 5,-2-2-3,0 2-13,-11-1 2,-10 1 0,-10 3 1,-8-1 0,-13 1 1,-8 5 20,-4 2 35,-19 3 14,-11 1-25,-11 6-25,-6 1-9,-3-2-5,0-4-1,7-3-4,6-6-4,14-6-5,11-7-33,15-6-70,1-1-101,22 0-215,10 0-96</inkml:trace>
  <inkml:trace contextRef="#ctx0" brushRef="#br0" timeOffset="7304.2452">7426 4088 787,'-23'-11'148,"-13"8"5,-7 3-86,-4 15-27,0 22-36,5 7-6,10 4 3,21 5-3,11-6-3,28-10-9,20-13 3,14-14 7,4-10 5,3-15 3,-6-20-2,-12-13 4,-12-7-2,-16 1 3,-12 1-5,-11 5-4,-6 9-4,-16 11-14,-6 13-46,-1 12-94,3 3-74,5 6-134</inkml:trace>
  <inkml:trace contextRef="#ctx0" brushRef="#br0" timeOffset="7496.5389">7977 4323 738,'-20'60'192,"-9"7"-43,-3 4-66,2-12-43,3-9-28,10-14-14,11-18-8,6-18-108,6-13-225,17-33-12</inkml:trace>
  <inkml:trace contextRef="#ctx0" brushRef="#br0" timeOffset="7897.0227">8237 4024 426,'3'43'43,"4"3"17,5 0-30,-1-4-22,1-1 30,-1-3 4,-6-1 21,-2-2 45,-3-4-37,0-1-22,-3-9 49,-2-6-45,0-6-42,5-9-5,0-6-15,8-24-87,14-14 67,8-9 15,5-11-14,7 0 8,-2 4 17,-4 10 0,-5 11 6,-7 15 8,-7 18 22,-4 6 6,-4 36 7,-3 15 16,-1 19-36,-1 12-14,-3 11-7,2-5-1,4-5-5,4-14-24,5-17-78,5-26-107,0-20-102</inkml:trace>
  <inkml:trace contextRef="#ctx0" brushRef="#br0" timeOffset="8148.687">8964 3957 856,'0'13'185,"0"31"-89,-5 16-81,-5 19-7,-2 16-5,0 11-4,-1-2 2,2-9 2,3-8-2,3-16 1,5-16-3,0-20-1,9-17-12,10-16-60,3-4-36,2-27 28,2-12 24,-5-10-32,-3-9-72,-13-3-187</inkml:trace>
  <inkml:trace contextRef="#ctx0" brushRef="#br0" timeOffset="8324.5021">8748 4062 1046,'4'0'13,"17"0"-21,16 12 12,16 5 11,17 2-6,17 1-5,7 2-5,4-1-63,-7-2-162,-9-2-285</inkml:trace>
  <inkml:trace contextRef="#ctx0" brushRef="#br0" timeOffset="8616.7137">9488 4241 1059,'-36'11'83,"4"-2"96,10 0-122,11 0-29,7 3-18,4 6-18,14 3-18,14 4 4,1 6 4,4 5-8,-4-2 21,-3-1 0,-9 5 2,-12 0 4,-5 3 7,-3 3 10,-16 2 16,-7-1 26,-7-1-3,-7-4-24,-3-5-6,-1-9-18,-5-10-34,-1-15-52,-4-1-125,-7-19-232</inkml:trace>
  <inkml:trace contextRef="#ctx0" brushRef="#br0" timeOffset="21576.3264">2300 8006 550,'-2'0'63,"0"0"-25,1 0 25,1 0-56,0 0-8,0 0 0,0-6 6,3-2 39,-1 2-3,-1-2 7,-1-3 34,0-2-4,0-6-16,-8-8-14,-4-3-5,-5-6 0,-3-2 4,-1 1-8,-4 5 5,0 1-25,-1 4-10,1 7 7,-5 6-1,2 10 10,-9 4 51,-2 23-12,-5 29-34,-2 23-30,0 23 6,-1 21 5,10 15 25,6 12 10,12-1-19,9 1-19,10-4-1,0-13-7,12-13 2,7-13-4,1-13 3,-3-12-12,-2-12-35,-8-10-41,-4-11-29,-3-14-79,-12-11-124,-9-18-276</inkml:trace>
  <inkml:trace contextRef="#ctx0" brushRef="#br0" timeOffset="21748.415">1801 8845 1047,'18'0'-12,"20"0"8,15 0 31,18-10 2,16-11-24,11-15-3,2-8-68,-7-7-160,-13 0-268</inkml:trace>
  <inkml:trace contextRef="#ctx0" brushRef="#br0" timeOffset="21992.7088">2286 8653 1057,'-57'67'165,"18"12"-50,19 6-89,18 2-27,10-7-1,33-10-10,16-22 1,13-28-14,5-20 12,0-32 6,-11-26 6,-10-17 10,-22-5 22,-13-7 9,-15 9 14,-4 6 0,-8 10-36,-9 13-12,4 10-3,0 13-12,5 9-104,4 10-154,4 2-270</inkml:trace>
  <inkml:trace contextRef="#ctx0" brushRef="#br0" timeOffset="22220.2573">3146 7651 1402,'0'77'52,"0"26"-43,0 31 7,0 29 0,-2 10-9,0-1-12,2-7 4,0-18 2,14-29-4,10-36-56,8-54-87,9-41-69,8-61-112,5-41-63</inkml:trace>
  <inkml:trace contextRef="#ctx0" brushRef="#br0" timeOffset="22564.4084">3683 7720 859,'0'0'294,"0"35"-119,0 17-107,0 16-48,0 14-1,7 10-7,5 2-4,4-8-12,3-8 2,-3-12 1,-1-12-11,-5-16-25,-2-15-13,-6-12 5,-2-11 18,0-5 15,-10-19 20,-12-6 5,-5 0-9,-9 1 7,-8 16 17,-7 13 19,-8 32 4,1 29-10,0 21-3,6 12 55,16 5 37,18-2-71,18-12-39,41-20-25,35-29-9,24-31-4,25-22-57,8-41-115,2-29-172,-6-11-385</inkml:trace>
  <inkml:trace contextRef="#ctx0" brushRef="#br0" timeOffset="22988.563">5642 7236 1125,'-58'46'107,"-4"34"5,-3 28-55,3 37-3,7 30-12,9 24 13,14 19 2,16 11 0,14-1-23,2-12-22,26-23-4,12-29-9,9-37-3,12-47-55,5-58-110,4-43-89,-6-59-42,-5-41-153</inkml:trace>
  <inkml:trace contextRef="#ctx0" brushRef="#br0" timeOffset="23164.5516">5901 8139 1134,'0'78'24,"0"25"53,0 25 3,-1 25-22,-2 9-30,0-8-16,-1-15-14,-2-29 1,2-34-23,-2-50-62,-2-39-104,4-66-204</inkml:trace>
  <inkml:trace contextRef="#ctx0" brushRef="#br0" timeOffset="23439.9716">6036 7744 794,'26'-16'153,"3"16"-49,8 4-36,3 28 31,5 11-23,1 8-38,-1 5 15,-4-1-10,-9-6-24,-11-6-8,-10-3 1,-11-1 7,-18 0 40,-22 0 30,-15 4-70,-11-3-15,-9-5-3,4-7-9,12-4-20,14-9-15,16-3-28,27-1-39,13-4-105,31-4-205,15-3 182,14 0-231</inkml:trace>
  <inkml:trace contextRef="#ctx0" brushRef="#br0" timeOffset="23636.4177">6841 8208 1196,'-23'28'198,"-5"13"-97,-5 14-40,4 18-9,-1 12-45,5 3-12,6 7 4,6-1-4,3-7-46,4-15-50,3-13-62,-4-27-101,-4-25-128</inkml:trace>
  <inkml:trace contextRef="#ctx0" brushRef="#br0" timeOffset="23808.5189">6577 8233 1232,'30'0'14,"17"2"31,20 8 19,18-1-19,16-6-34,12-3-14,-5-9-85,-6-18-205,-10-9-414</inkml:trace>
  <inkml:trace contextRef="#ctx0" brushRef="#br0" timeOffset="24108.588">7879 8969 1161,'-37'89'38,"-11"19"-21,3 9-12,-1 3-6,2-10-8,12-19-43,14-26-20,14-28-83,4-32-171</inkml:trace>
  <inkml:trace contextRef="#ctx0" brushRef="#br0" timeOffset="24356.7212">8847 7980 1251,'-22'85'48,"-2"32"7,-5 29 37,1 27-16,-2 15-42,4 0-28,1-9-6,7-29-21,8-28-41,5-39-47,5-52-67,0-33-143,0-59-212</inkml:trace>
  <inkml:trace contextRef="#ctx0" brushRef="#br0" timeOffset="24624.2945">8767 7914 857,'23'-15'122,"12"15"-44,9 15-24,12 21 2,7 7-4,3 11-32,-2-1-7,-9-5-1,-14-5-15,-13-5 3,-19-1 7,-9-2 5,-19 1 9,-23 3 2,-16 0-6,-12-3-14,-5-5-8,1-7-36,8-7 7,20-11-21,21-6-64,25-15-67,14-17-177,33-10-118</inkml:trace>
  <inkml:trace contextRef="#ctx0" brushRef="#br0" timeOffset="24892.4602">9745 7974 1007,'-27'39'137,"-11"12"17,-4 12-33,-1 9-45,-1 3-51,9 3-23,7-4 0,10-8-4,14-4-1,4-10 0,15-6-3,17-10-10,10-7-2,6-7 5,4-10-8,-2-9-6,-2-3-9,-5-22-67,-11-18-27,-14-16-61,-15-13-145</inkml:trace>
  <inkml:trace contextRef="#ctx0" brushRef="#br0" timeOffset="25060.0344">9395 8165 1158,'0'21'70,"30"0"-77,17-2 5,18 0 0,15-7 5,8-12-10,2-4-63,-6-23-69,-16-11-128,-10-7-154</inkml:trace>
  <inkml:trace contextRef="#ctx0" brushRef="#br0" timeOffset="25356.1553">9909 7446 930,'0'0'18,"5"3"-7,18 12-5,7 7 24,10 7 6,9 8 33,7 5 5,3 11-19,0 8 9,-1 14-16,-3 14-2,0 13 0,-11 13-19,-12 7-11,-17 9-13,-15 6-1,-9 1-4,-25-2-5,-9 0-25,-6 1-41,0-9-48,3-15-52,2-15-148,5-18-239</inkml:trace>
  <inkml:trace contextRef="#ctx0" brushRef="#br0" timeOffset="26727.4271">1858 10689 634,'0'0'123,"-6"0"17,1 0-36,0 0 0,-1 24-34,2 22-41,-1 25-30,0 21 2,2 23 6,2 13-7,1-1 12,0-5-3,4-18 1,13-17-4,6-21-5,8-27-4,11-27-4,9-24-3,12-51 12,7-36-1,11-30 7,3-22 1,-1-10-5,-3 8 1,-8 18-67,-15 31-125,-14 39-107,-18 38-179</inkml:trace>
  <inkml:trace contextRef="#ctx0" brushRef="#br0" timeOffset="27064.6729">2768 10903 844,'0'18'159,"0"14"-12,-1 14-40,-8 15-76,-3 14 43,-2 5-22,0-6-40,1-19-3,5-13-3,3-18 0,5-24-9,0-13-26,20-43-27,11-20 51,6-21 11,6-12-5,2 0 3,-3 13-2,-6 21-5,-8 28 3,-5 22-1,-3 25-3,-2 45 3,-3 35 17,1 30-2,1 26-8,1 15-2,0-7-28,6-15-55,11-27-62,7-42-57,8-40-132</inkml:trace>
  <inkml:trace contextRef="#ctx0" brushRef="#br0" timeOffset="27372.3368">3824 10173 947,'-41'-2'140,"-3"2"-50,-1 5-39,1 12-38,2 12-4,7 10 20,3 10-12,6 13-17,-1 18-5,4 16 3,1 13 3,3 17-1,3 12 3,5 6 4,8 5-7,3-4 0,9-7-2,12-18-30,5-21-82,5-22-19,-5-29-64,-4-24-93,-4-23-149</inkml:trace>
  <inkml:trace contextRef="#ctx0" brushRef="#br0" timeOffset="27644.5919">3358 11364 629,'-4'5'67,"2"-1"45,2-1-63,0-3-48,4 0 1,15 0 4,8 3 67,12-3-31,11 0-15,11 0-24,4 0-3,4-6-8,-2-8-72,-5-8-96,-9-2-75,-13-8-230</inkml:trace>
  <inkml:trace contextRef="#ctx0" brushRef="#br0" timeOffset="27892.3118">3859 11153 887,'-49'8'149,"-2"18"-4,0 13-99,6 10 9,9 6-40,14 5-15,19-2-3,8-4-3,31-14-7,12-17 5,10-20-1,5-7 4,-4-37 7,-8-11 4,-12-9 6,-12-2-1,-14 1-1,-13 6 6,0 9 8,-13 4-21,-4 4-4,0 8-77,2 6-117,5 0-164,6-2-253</inkml:trace>
  <inkml:trace contextRef="#ctx0" brushRef="#br0" timeOffset="28108.8609">4215 10516 548,'11'16'119,"1"37"42,-1 26 10,1 21-95,-1 21-37,-3 15-13,1 1-20,-2-3-4,1-16 6,4-14-4,5-28-7,5-26-20,6-34-129,6-21-85,0-50 13,4-27-187</inkml:trace>
  <inkml:trace contextRef="#ctx0" brushRef="#br0" timeOffset="28448.2531">4765 10500 844,'3'0'177,"2"28"-30,2 33-72,4 18-42,3 21-6,2 17-13,-1 12-4,-1-12-4,1-16-8,-5-20 4,-2-21-3,-4-23 0,-2-16-19,-2-21-44,-11-21-43,-11-17 29,-11-11 65,-8-5-18,-6 2 8,-4 13 22,1 16 23,1 22 84,6 8 23,6 35-57,12 20-6,10 12-20,15 6-9,13 6-22,32-7-10,21-8-11,22-19 2,13-20-3,7-20-73,-2-12-170,-7-12-257</inkml:trace>
  <inkml:trace contextRef="#ctx0" brushRef="#br0" timeOffset="29076.1999">6183 9883 801,'-40'48'95,"-9"22"-20,-9 30-45,-5 38 24,-1 27-4,9 30 13,15 24 15,16 10-19,23 4-33,11-8-14,38-15-4,19-18-7,16-30-5,14-27-1,9-34-90,5-28-68,-6-30-104,-8-31-338</inkml:trace>
  <inkml:trace contextRef="#ctx0" brushRef="#br0" timeOffset="37683.3824">6901 10800 523,'2'27'213,"-2"7"-31,0 10-27,0 8-36,-2 16-28,-5 14-36,0 14-18,0 14-1,2 7-22,3 6-9,2-5-3,0-11-1,0-17-11,0-26-25,2-29-38,0-35-104,-2-27-221,-4-37-229</inkml:trace>
  <inkml:trace contextRef="#ctx0" brushRef="#br0" timeOffset="37984.0714">6911 10744 796,'17'-22'55,"11"11"-12,12 3-5,16 3-16,12 3 26,10 2-9,6 0-26,-7 7-7,-5 5 6,-15 5-4,-17 3-5,-16 8 9,-22 11 18,-13 6 60,-36 8-15,-27 5-35,-21 4 16,-11-3 7,0-7-27,8-6 6,20-10-28,26-9-5,23-12-12,27-9-2,15-6-109,31-9-189,18-14 30,15-2-141</inkml:trace>
  <inkml:trace contextRef="#ctx0" brushRef="#br0" timeOffset="38272.2495">7577 11211 1046,'0'7'98,"5"-7"-74,18 0-17,9-25 0,8-17 24,6-13 4,4-9-17,-8-4-5,-10 6-2,-14 14-8,-14 16 4,-6 24 20,-23 9 101,-11 38-70,-8 21-48,0 10-2,0 10-12,11 4 14,14-9-6,14-9-9,10-20-1,30-17-40,19-25-117,10-5-34,6-37-111,2-15-64</inkml:trace>
  <inkml:trace contextRef="#ctx0" brushRef="#br0" timeOffset="38488.2523">8125 11011 1005,'-22'33'234,"-8"15"-152,-3 11-23,-3 9 1,1 3-18,6-5-2,4-15-11,8-12 8,8-18 7,9-17-19,3-10-26,26-34-19,14-21 17,18-14 9,12-8-3,12-7-1,2 9-8,2 10-97,-9 16-85,-9 13-97,-15 14-119</inkml:trace>
  <inkml:trace contextRef="#ctx0" brushRef="#br0" timeOffset="38680.7708">8676 10771 1023,'-32'21'187,"-9"14"-42,-10 13-46,-5 10-38,-1 14-39,1 6-11,8 0 22,14-9 4,14-7-21,20-10-14,9-16-7,29-16-16,17-16-71,9-4-100,1-12-59,-2-13-135</inkml:trace>
  <inkml:trace contextRef="#ctx0" brushRef="#br0" timeOffset="38964.2157">8722 11290 1264,'3'0'59,"11"0"-6,10-14-36,11-12-6,12-9 23,1-8-19,3-7-6,-7-1-8,-11 6 4,-12 5-7,-17 14-4,-4 14-7,-21 12 31,-14 28 15,-6 24-21,-4 16 13,0 8-14,9 6-2,9-7 2,14-11-11,13-17 0,7-20-8,28-23-63,13-10-85,6-37-31,1-19-61,-2-13-77,-9 0-79</inkml:trace>
  <inkml:trace contextRef="#ctx0" brushRef="#br0" timeOffset="39256.5981">9147 11023 641,'0'-4'318,"-1"4"30,-16 31-134,-5 11-162,-3 8-28,-1 5-2,2-2 5,10-14-19,2-9-5,10-17-6,2-13 0,17-4-21,8-28 6,7-10 11,4-10 0,4-4 9,-4 0-3,-4 10 3,-8 10-4,-6 12 2,-6 12 0,-7 12-1,-2 0 7,-1 33 5,-2 13 2,0 10-5,0 12-7,-2 0-4,0-4-14,2-15-44,6-15-91,15-21-141,8-13-116,5-27-147</inkml:trace>
  <inkml:trace contextRef="#ctx0" brushRef="#br0" timeOffset="39424.4815">9669 10798 605,'16'-30'240,"-4"22"-69,-4 13-41,-6 37 23,-2 27-19,-7 19-66,-13 17-44,-8 16 12,-7-4-8,-3-9-31,1-16-38,7-22-98,5-29-55,4-33-245</inkml:trace>
  <inkml:trace contextRef="#ctx0" brushRef="#br0" timeOffset="39575.2357">9537 10989 988,'32'-20'205,"6"8"-55,12 9-45,11 3-51,7 6-36,2 16-12,1 9-32,-8 3-149,-10 4-172,-10-4-278</inkml:trace>
  <inkml:trace contextRef="#ctx0" brushRef="#br0" timeOffset="39748.582">10105 11554 1241,'-44'105'86,"-2"4"40,2-5-31,5-9-86,5-23-22,7-29-85,5-31-137,5-21-379</inkml:trace>
  <inkml:trace contextRef="#ctx0" brushRef="#br0" timeOffset="41580.496">11400 11703 665,'-5'4'54,"0"-1"51,5-3-15,0 4-38,0-2-48,3 4-15,14 7 6,7 6 33,8 5 43,12 0-15,9 3 8,11-9-44,14-8-7,12-10-4,5 0-4,8-19-2,1-5-2,-4 4 1,-2 4 2,-13 7-2,-3 9 0,-15 0-2,-9 10 6,-11 8-2,-11 5 4,-6-2 24,-1 4 9,-2-1-15,7 2-11,3 1-2,6-2-6,7 1-2,5-1-6,6-4 3,5-6-3,4-6 2,6-7-1,2-2 0,3-3 0,-3-12 2,0 2-2,-5 0 0,-5 6 1,-7 5 1,-7 2-2,-5 0 5,-6 9 18,3 3 9,1-6-3,9-1-18,10-5-6,14 0-1,6-8-3,11-10 4,8-1 5,5 1-4,5 3 4,-3 3 4,-1 4 0,-3 4-10,-5 1 4,-4-2-16,-3 5 6,1 0-2,-1 0 4,-4 0 0,-8 16 5,-12 0-10,-18 0-58,-22 1-58,-24-7-151,-13-10-255</inkml:trace>
  <inkml:trace contextRef="#ctx0" brushRef="#br0" timeOffset="42632.2266">12053 9504 537,'0'-3'111,"0"1"4,0 2-9,0 0-37,0 21-45,0 15-13,3 11-9,-1 10 7,1 6 11,-1 3 1,1-8-2,3-7-14,5-10-7,3-13 3,6-16-6,11-12-7,10-22-1,5-23 13,5-15 3,3-6-1,-4 1-5,-9 11-10,-9 15 12,-11 18 2,-11 21-5,-9 12-2,-1 38 21,-9 19 0,-5 10-7,4 7 17,4-7 31,6-11 5,16-22-26,19-25-32,13-21-2,8-6 0,4-33 5,0-19-1,-5-13-8,-5-8-52,-9-8-85,-6 1-45,-8 2-143</inkml:trace>
  <inkml:trace contextRef="#ctx0" brushRef="#br0" timeOffset="42988.5956">13114 9331 699,'0'54'81,"0"15"0,0 9 13,0 9-34,0 0-16,-5-4-6,-4-5-7,1-18-7,1-15-6,5-18-6,2-20-12,9-8-23,19-35-14,4-15 31,8-15 10,2-4 0,-4 2 2,-2 8-8,-10 18 5,-9 15-6,-5 18 5,-6 9-7,-4 36 6,-2 17 13,0 15-7,0 16-5,-4 3 1,-1-1-5,3-11-13,2-15-50,8-20-68,11-22-139,5-18-275</inkml:trace>
  <inkml:trace contextRef="#ctx0" brushRef="#br0" timeOffset="43256.4245">13831 9694 869,'-3'32'118,"-13"16"-76,-6 10-15,-1 5-12,-3 2 4,5-14-11,4-14-7,11-25-2,6-12-9,7-42-71,18-25 17,4-8 19,5-12 16,-2 4-8,-5 13-3,-6 10 19,-4 19 17,-6 14 4,-1 12 0,1 15-20,6 0-71,3 15 10,7 6-179</inkml:trace>
  <inkml:trace contextRef="#ctx0" brushRef="#br0" timeOffset="43444.7342">14221 9701 1151,'-45'28'133,"2"9"-38,2 1-39,7 5-42,11 2-15,12-1 2,11-1-7,7-5-5,22-10-6,12-10-36,6-18-51,5-3-72,-7-34-106,-1-19-190</inkml:trace>
  <inkml:trace contextRef="#ctx0" brushRef="#br0" timeOffset="43744.4277">14521 9316 1137,'-21'54'57,"-4"18"-12,-2 14 3,2 5-19,2 4-27,2-5-3,7-13 0,4-19 2,7-15 0,3-24-3,13-19-27,11-23-57,12-24 42,4-15 12,3-6 26,-1-1 5,-5 12 0,-6 13 8,-11 25 7,-13 19-4,-7 41 4,-22 27 9,-18 24-23,-17 21-31,-14 11-44,-9 0-88,-4-8-147</inkml:trace>
  <inkml:trace contextRef="#ctx0" brushRef="#br0" timeOffset="44136.4653">13702 10767 296,'0'-6'95,"0"-15"42,-2-9-26,-13-8-11,-7-8-3,-10-1-31,-7-1 1,-7 9-13,-7 7 9,-2 19-10,0 13-2,-2 9-6,1 33-19,5 18-3,4 18-8,11 11-16,7 12 2,14 2-4,13 0 5,2-13-13,12-15-10,10-15-46,1-25-101,-3-22-59,-4-13-65</inkml:trace>
  <inkml:trace contextRef="#ctx0" brushRef="#br0" timeOffset="44304.5307">13104 10897 980,'-4'5'118,"4"17"-43,3 4-57,21 5-25,10 5 2,10-1-1,10-1 6,3-6-59,-4-3-142,0-10-98</inkml:trace>
  <inkml:trace contextRef="#ctx0" brushRef="#br0" timeOffset="44560.0974">13495 11114 1003,'-45'49'88,"9"7"-2,7 6-45,12-2 3,15-5-23,5-12-13,30-17-4,13-19-6,9-8 3,7-36 7,-1-18 1,-4-11-6,-13-12 0,-11 0 0,-10 4-30,-16 10-45,-7 9-62,0 12-19,-7 12-35,-8 10-54,2 5-262</inkml:trace>
  <inkml:trace contextRef="#ctx0" brushRef="#br0" timeOffset="44760.4542">13824 10708 485,'2'0'190,"0"0"-9,3 18-36,0 20-41,2 14-42,0 19-23,-1 14-4,-1 10-10,-3-1-23,-2-7 6,0-9-7,0-21-4,0-21 0,13-30-77,8-21-193,4-39-49,9-27-113</inkml:trace>
  <inkml:trace contextRef="#ctx0" brushRef="#br0" timeOffset="45112.8439">14305 10384 641,'7'-15'189,"1"18"-90,-3 45 61,-1 24-62,3 21-55,0 20-15,3 11-3,-3 4-11,-2-10-6,0-10-5,-1-20-2,-3-24-3,0-19 2,1-25-1,-2-20-23,0-25-100,0-24-15,-6-10 116,-8-11-23,-6 2 4,-7 10 28,-1 22 14,-10 16 31,0 20 96,-1 17-27,5 25-8,6 16-35,11 7-14,17 2 1,13-2-10,30-11-31,21-15 0,18-15-8,13-18-27,10-6-103,-2-30-124,-4-9-76</inkml:trace>
  <inkml:trace contextRef="#ctx0" brushRef="#br0" timeOffset="45672.7249">15899 9711 546,'-3'-38'63,"3"-1"-50,0-3 27,10 2 21,1 8-22,2 10 11,-4 5 8,2 12 10,1 5-9,2 16-12,7 21 28,9 15-6,8 15-33,6 17-22,2 12-1,1 10-10,-2 10 7,-5 8-12,-6 7 6,-7 7 3,-11 4 2,-8 8-1,-8 9 1,-7 12-2,-21 15-7,-13 14-4,-10 10 2,-3 5-7,-4-9-12,1-20-43,2-22-3,4-30-106,0-29-138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7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9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FA8E-06DA-4C45-BA99-1E24540F8554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B8D5-77E5-4268-8A33-F18A4E1D3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6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360" y="673560"/>
              <a:ext cx="9099360" cy="3435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00" y="659880"/>
                <a:ext cx="9125280" cy="34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66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2640" y="470160"/>
              <a:ext cx="8733240" cy="279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" y="456480"/>
                <a:ext cx="8752680" cy="28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7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7080" y="395640"/>
              <a:ext cx="7615800" cy="5912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040" y="382680"/>
                <a:ext cx="7643880" cy="59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93400" y="210600"/>
              <a:ext cx="3471120" cy="512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2960" y="196560"/>
                <a:ext cx="3493440" cy="51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7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9080" y="311400"/>
              <a:ext cx="7947000" cy="5547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60" y="302040"/>
                <a:ext cx="7956720" cy="55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2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4320" y="322560"/>
              <a:ext cx="6868800" cy="5386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520" y="311400"/>
                <a:ext cx="6893640" cy="54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0360" y="277560"/>
              <a:ext cx="6416280" cy="6184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00" y="268200"/>
                <a:ext cx="6438600" cy="62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0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1800" y="596160"/>
              <a:ext cx="5352480" cy="3965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480" y="585000"/>
                <a:ext cx="5377320" cy="39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4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lat7h</dc:creator>
  <cp:lastModifiedBy>lat7h</cp:lastModifiedBy>
  <cp:revision>4</cp:revision>
  <dcterms:created xsi:type="dcterms:W3CDTF">2014-01-17T19:44:33Z</dcterms:created>
  <dcterms:modified xsi:type="dcterms:W3CDTF">2014-01-17T21:39:46Z</dcterms:modified>
</cp:coreProperties>
</file>