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04:34.67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1098 3219 454,'-2'8'137,"1"-6"-66,1-1-11,0-1 58,-1 0-5,1 0-9,-1 0 19,1 0-65,0 0 14,7-16-51,13-18-5,10-19 65,9-17-42,9-22 2,8-17-26,6-13 7,1-14 10,5-12-9,3-10-2,0 1-7,-4 6-8,-4 13-7,-9 17 1,-11 23 4,-12 21-5,-7 16 4,-6 15 1,-7 11-2,-4 11 1,-2 9 12,-3 6 6,1 8 0,-3 1-15,0 0-5,1 0-1,0 0-5,5 10-5,4 13 1,2 12 17,3 18 0,-1 22-1,3 26 2,-3 23 1,-3 29-8,-1 20 4,-6 11-5,-4 7 6,0-7 4,0-10-26,-3-21 21,-4-21-15,3-26-6,1-27-37,3-27-65,2-34-94,9-20-125,0-40-39,0-19-89</inkml:trace>
  <inkml:trace contextRef="#ctx0" brushRef="#br0" timeOffset="136.2446">2010 2866 833,'-46'-45'224,"-6"5"-21,1 5-58,2 7-51,4 4-43,6 10-17,9 5-28,8 5-10,6 1-31,8 3-54,6 0-94,2 0-180</inkml:trace>
  <inkml:trace contextRef="#ctx0" brushRef="#br0" timeOffset="543.9351">3049 1189 721,'-10'61'61,"3"19"46,0 21 20,-4 20 12,-2 23 17,-4 20-11,-5 14-48,-3 11-27,0 0-41,4-7-26,6-17 1,8-19-11,7-22-29,4-22-64,14-24-45,1-25-67,0-22-123,-2-26-380</inkml:trace>
  <inkml:trace contextRef="#ctx0" brushRef="#br0" timeOffset="1212.2142">3562 2581 848,'0'-3'134,"-11"-4"43,-3-1-34,-3-1-67,-6-1-10,-8 4 13,-9 6 5,-1 0-22,-5 14-40,5 17-19,-1 8-7,8 12 1,13 6-8,8 6-1,12 3-2,1 1 1,18-1-6,13-9-2,9-10-13,6-16 8,7-16-20,-2-15-1,0-15-13,-6-25 14,-5-16 9,-10-11 28,-2-4 8,-7 2 1,-6 9 1,-3 17-1,-7 10 4,0 19 6,-2 14 21,0 18 5,1 21-29,6 14 0,-1 14 3,3 13-5,0 7-1,-2 4 7,-3-1 2,-7 0 6,0-2 10,-12-3 15,-19-10 20,-9-6-6,-16-5-39,-11-9-5,-12-2-4,-8-5-8,-6-7-5,-2-3-7,8-9-13,6-10-5,14-13-7,16-6-23,17-20 6,18-15-112,16-9-426</inkml:trace>
  <inkml:trace contextRef="#ctx0" brushRef="#br0" timeOffset="1755.9328">4212 2571 1090,'-54'37'101,"-6"15"-58,-5 15-26,5 11-6,12 10-5,10 5 32,14 0-14,20-8-25,5-11 1,30-16-8,16-26-2,13-26-7,13-19 6,7-40 8,1-24 8,-5-18 23,-13-13 8,-11-3-19,-19 6-9,-15 10 2,-12 11 9,-6 21-5,-2 17-5,-13 19 3,2 25-1,1 11-23,3 33-67,5 11-98,4 11-58,6 2-47,18-6-284</inkml:trace>
  <inkml:trace contextRef="#ctx0" brushRef="#br0" timeOffset="2048.6716">4820 2835 918,'0'15'242,"-10"16"-91,-5 10-97,-2 14-28,-1 7-25,-2 7 1,2-6-2,2-12 1,3-10 1,4-15-2,8-11 2,1-15-16,9-20-6,14-26 9,8-11 81,6-14 33,5-9-25,3-2-15,-4 5-26,-1 16-25,-7 11-9,2 14-3,-3 14-81,-6 18-99,-5 4-122,1 11-230</inkml:trace>
  <inkml:trace contextRef="#ctx0" brushRef="#br0" timeOffset="2200.0536">5398 2907 1464,'-18'56'89,"1"8"-64,0 5-23,1-6-40,5-15-236,9-28-317</inkml:trace>
  <inkml:trace contextRef="#ctx0" brushRef="#br0" timeOffset="2352.8109">5783 2056 913,'-3'-21'206,"-14"20"-96,0 1-84,2 18-57,6 7-74,5 7-87,4-2-33,8-5-194</inkml:trace>
  <inkml:trace contextRef="#ctx0" brushRef="#br0" timeOffset="2592.3109">5766 2238 524,'0'18'323,"0"6"-78,0 6-88,-7 6-39,-1 12-49,-3 13-35,-4 11 7,-2 18-21,-2 11-3,-2 11 6,-1 10-12,5-2-7,5-4-1,10-12-2,2-12-3,20-20-3,13-21-6,15-19-17,13-22-6,9-10 17,5-32 3,0-14 9,-3-12-12,-16-5-46,-19 1-120,-22 3-156,-15 5-385</inkml:trace>
  <inkml:trace contextRef="#ctx0" brushRef="#br0" timeOffset="2787.8175">5638 2755 1222,'11'5'88,"13"8"-27,14 2-45,17-3 35,18 0-21,10-10 3,6-2-19,2-6-5,-3-18-18,-19-8-179,-15-4-199,-19-7-552</inkml:trace>
  <inkml:trace contextRef="#ctx0" brushRef="#br0" timeOffset="3267.8713">6485 1765 764,'0'-16'161,"2"8"-35,-2 8-17,0 5 12,0 32-61,0 20-24,0 24 9,-6 23 4,-8 26-20,-9 17 1,-4 18-7,-3 6-11,-4 5-10,2-6-6,2-15 4,4-27-1,10-32 3,7-32 0,7-31 0,2-33-6,15-33-52,15-35 22,9-23 36,9-18-2,10-16-2,1 2 4,2 15 1,-5 19 10,-4 23-4,-10 29-3,-8 36 7,-10 20 3,-13 46 6,-11 25 0,0 22-10,-14 13-5,-9-4-4,2-13-7,8-12-34,9-19-24,6-25-54,27-27-79,12-25-21,13-5-252</inkml:trace>
  <inkml:trace contextRef="#ctx0" brushRef="#br0" timeOffset="3859.9028">7327 2948 1237,'-33'32'104,"1"7"-13,5 9-54,3 12-28,3 8-12,4 1-1,2 0 1,6-10-11,3-13 6,3-16 0,3-14 4,0-16 2,8-3-13,13-33-28,11-21 44,9-17 5,13-17 2,4-8-3,3 2-3,-3 9 8,-7 20-6,-13 20-1,-10 25-1,-11 23-3,-13 35 9,-4 25 19,-2 22-18,-9 17-8,0 9 1,-1-4 2,7-8-5,1-13 4,4-20-1,0-20-4,6-27 4,14-16-9,10-41-8,11-29 2,11-24 12,11-22-2,11-6 3,2-3 0,2 11 0,-4 19-1,-8 22 7,-9 28 10,-13 28 13,-8 20-8,-8 38 19,-7 25-5,-4 18-23,0 18-4,-1 5-4,0 4-1,4-6-1,0-9-1,1-11 1,-3-16-44,-2-23-56,-6-21-213,-8-18-348</inkml:trace>
  <inkml:trace contextRef="#ctx0" brushRef="#br0" timeOffset="19988.3073">2683 4875 826,'0'0'170,"0"0"-40,0 0 8,0 0-27,0 0-3,0 0-11,0 0-34,0 0-20,0 0-18,0 0-13,0 0-10,0 0-3,0 0-4,0-4-73,0-4-144,0-5-231,0-6-411</inkml:trace>
  <inkml:trace contextRef="#ctx0" brushRef="#br0" timeOffset="20696.2963">3146 4700 825,'0'0'163,"3"0"-16,1 22-38,2 12-35,0 11-19,0 12-17,4 10-19,-3-1-6,0-3-12,0-10 2,0-12-1,0-13-3,4-14-7,1-14-26,5-14-48,4-28 30,2-14 34,-1-14 15,-1-5 10,-3 2 18,-4 14 13,-5 16 4,-2 15-26,-1 20 6,2 12 4,4 36 23,0 19-31,3 18-15,2 10 6,2 2-27,-4-15-63,2-20 24,0-21 41,8-33-9,4-18-5,5-38 22,5-21 54,3-22 83,-1-10 8,-3 2-21,-8 9-58,-5 19-56,-6 17 1,-7 20-43,1 17-94,-2 19-95,4 6-124,0 9-76</inkml:trace>
  <inkml:trace contextRef="#ctx0" brushRef="#br0" timeOffset="21047.579">4034 4983 1218,'5'0'49,"7"0"-4,5 0-43,7-12 8,6-8 14,3-7-7,-1-9 2,2-6 0,-9-2-1,-5 0-4,-8 0 7,-10 4 6,-2 11 4,-14 8 7,-16 17 7,-11 7-7,-8 37-10,-6 22-16,2 17-13,3 13 2,12 1 34,13-5-16,15-13 1,10-11-12,13-15-14,25-16-4,15-21-8,15-12-38,8-19-34,4-22-108,-6-18-58,-10-7-99</inkml:trace>
  <inkml:trace contextRef="#ctx0" brushRef="#br0" timeOffset="21612.474">4493 5015 687,'0'0'149,"0"-1"-49,0 1-75,0 0-21,0 0-1,0 0 3,0 0 7,0 0 2,0 0-1,0 0 7,0 0 1,0 0-13,2 0-12,2 0-16,1 0-24,-1 0 4,-2 0-16,2 0 26,-3 0 15,-1 0 1,0 0 7,1 0 10,0 0-2,3-1-2,-2-1 11,2 2 14,-2-1-6,3-1-14,-3 1-2,-2 1-1,2-2-2,-2 0-24,1-2-125,0-4-319</inkml:trace>
  <inkml:trace contextRef="#ctx0" brushRef="#br0" timeOffset="21976.1202">4451 4304 606,'0'0'186,"0"0"5,0 16-20,0 11-10,0 14-72,1 20-46,6 17 8,-1 18-26,5 11 16,-2 12-2,-1 6 1,1-4-20,-1-7-18,-1-18-3,-1-22-34,-2-20-30,0-33-55,-3-21-40,-1-30-160,0-38 70,0-23-365</inkml:trace>
  <inkml:trace contextRef="#ctx0" brushRef="#br0" timeOffset="22159.8977">4682 4383 1423,'0'92'162,"0"13"-29,0 8-42,0-2-38,0-11-45,2-11-11,7-12-68,2-19-133,0-14-168,1-20-219</inkml:trace>
  <inkml:trace contextRef="#ctx0" brushRef="#br0" timeOffset="22452.3715">4763 4902 626,'0'9'161,"15"0"-71,15 1 44,11-1-29,11-6-42,13-3 3,9 0-37,7-10-20,2-14 12,-3-8-28,-1-3-204,-8-4-333</inkml:trace>
  <inkml:trace contextRef="#ctx0" brushRef="#br0" timeOffset="22876.3903">5855 3945 1133,'-9'-7'141,"2"7"37,2 34-28,3 29-90,0 28-61,0 25-5,-2 25 5,1 14 14,-1 3 17,1-9-1,-2-16-15,2-23-4,1-33-8,2-26 1,0-37-12,0-19-62,5-41-103,-3-20 136,-2-11 23,0-8-28,-12 10 23,-10 20 15,-10 24 16,-9 31 94,-3 17 34,-4 37-46,2 21-54,6 11-8,12 4-7,14-6-25,14-9 2,15-14-9,24-19-10,14-18-80,12-18-101,9-6-16,-2-25-133,0-14-174</inkml:trace>
  <inkml:trace contextRef="#ctx0" brushRef="#br0" timeOffset="23155.9687">6231 5037 1023,'17'-3'119,"3"-4"-40,6-6-46,3-12 24,1-9-24,-2-12-19,-10-11 0,-6-7-4,-12-1-3,-7 8 1,-20 11 14,-15 22 3,-10 24 36,-7 24 25,1 39-21,6 20-47,8 16-9,19 7 19,21-7-19,12-9-11,34-15 1,23-22-21,21-19-95,13-29-97,6-12-113,5-46-212</inkml:trace>
  <inkml:trace contextRef="#ctx0" brushRef="#br0" timeOffset="23404.2471">6904 3973 1345,'-31'-18'151,"-1"16"-36,2 9-35,0 41-26,3 27-34,3 25-31,3 26 6,2 19 5,4 14-2,2 3 6,2-7-4,2-11 6,6-24-8,0-28 7,3-25-28,0-31-50,3-30-104,-1-9-217,-1-35-192</inkml:trace>
  <inkml:trace contextRef="#ctx0" brushRef="#br0" timeOffset="23539.8676">6694 4986 1164,'25'21'15,"10"1"-8,8 7-4,9-4-4,2-7-55,-4-4-123,-5-10-168</inkml:trace>
  <inkml:trace contextRef="#ctx0" brushRef="#br0" timeOffset="23687.8907">7049 5150 1286,'-34'52'123,"6"-3"-43,4-4-50,9-12-24,13-18-18,2-15-68,23-24-144,9-29-7,9-14-43</inkml:trace>
  <inkml:trace contextRef="#ctx0" brushRef="#br0" timeOffset="24007.8999">7301 4729 596,'0'0'188,"0"25"-26,-7 13-83,1 13-76,-3 10 18,2 6 18,4-4 0,1-5-9,2-9 16,0-13-18,4-14-24,8-19-6,8-6-11,7-33 9,7-23 4,10-16 14,2-9-3,1 0-7,-3 9 7,-9 15 38,-8 22-45,-11 25 0,-11 16 0,-5 39 66,-8 16-38,-8 13-45,1 10 1,5-6-4,6-7-88,4-16-51,8-10-28,10-13-37,3-14-193</inkml:trace>
  <inkml:trace contextRef="#ctx0" brushRef="#br0" timeOffset="24259.9206">7867 5015 643,'15'-29'174,"3"-10"-17,-1 1-40,6-4-13,-7 0-50,1 3-35,-2 7-18,-7 10-3,-5 7-31,-3 15-8,-2 5 31,-9 27 20,-2 16 28,3 14 66,4 10-57,6 7-18,6-2-8,19-5-18,9-13-43,8-19-99,3-19-89,3-21-149</inkml:trace>
  <inkml:trace contextRef="#ctx0" brushRef="#br0" timeOffset="24607.5985">8383 4231 889,'-17'7'237,"3"34"-73,7 18-46,7 17-74,0 11-29,4 8-17,11-3-21,-2-6-2,-1-14-33,-3-16 4,-1-19 6,-5-22 18,-1-15-38,-2-14-114,0-22 13,-5-10 119,-7 1 40,-2 2 12,-7 14 17,-6 18 94,-2 11 54,-5 38-36,-3 23-36,6 16-38,12 8-15,13 1 0,6-10 7,35-16-45,14-23-14,12-30-22,4-13-98,5-46-313</inkml:trace>
  <inkml:trace contextRef="#ctx0" brushRef="#br0" timeOffset="25116.0536">9808 4342 913,'-25'-17'104,"-3"-2"-21,-7 6 5,-9 10-34,-7 3-36,-8 21 15,-2 18 2,2 11-21,8 11 15,15-1 36,16-1-26,20-3-32,22-11-8,29-5-3,16-8-3,9-5-14,4-3-17,-5-4-12,-13-1-4,-17 2 29,-20 1 21,-21 3 5,-16 3 32,-39 4 32,-18 0-35,-16 2-20,-9 0 2,2-4-11,12-3-3,21-5-10,22-9-18,24-9-25,13-4-103,25-14-245,16-15-100</inkml:trace>
  <inkml:trace contextRef="#ctx0" brushRef="#br0" timeOffset="25319.9793">9803 4684 1194,'0'50'90,"-5"17"32,-5 20-48,2 18-25,-2 6-10,1 8-33,-1-13-3,2-11-34,5-19-57,0-22-19,1-25-81,2-29-179</inkml:trace>
  <inkml:trace contextRef="#ctx0" brushRef="#br0" timeOffset="25476.2863">9754 4753 1274,'5'-3'63,"10"2"11,17-2-34,16 3-16,13 0-22,12 0-63,-2 0-109,-5 13-206</inkml:trace>
  <inkml:trace contextRef="#ctx0" brushRef="#br0" timeOffset="25787.7685">10103 5127 1004,'15'6'24,"24"-6"-12,17-12 34,16-19-18,9-13-19,5-11-9,-8-11-2,-11-4 5,-16 4-3,-18 4 0,-21 12-14,-12 15-1,-34 23 18,-18 12 31,-9 20 24,-5 23 12,0 13 32,11 6 10,15-2-44,17-1-37,20-6-17,7-7-17,35-4-20,18-9-63,11-4-92,8-9-150,1-9-255</inkml:trace>
  <inkml:trace contextRef="#ctx0" brushRef="#br0" timeOffset="26340.0103">11007 4860 892,'0'27'143,"-7"18"-7,-2 16-49,-2 16-14,-3 14-47,-1 10-16,-4 3 14,-2-7 0,-2-12 3,4-16-2,2-18-16,2-29-12,5-22-42,3-19-94,2-35-72,2-16-65,3-17-277</inkml:trace>
  <inkml:trace contextRef="#ctx0" brushRef="#br0" timeOffset="26591.955">10943 4825 815,'30'-23'151,"9"6"-25,8 5-58,9 9-35,7 3-11,1 10-8,1 15 14,-4 11-14,-7 13-14,-14 3 0,-14 8 0,-19-1-3,-9 4 2,-31-3 7,-16-6 50,-14-6 37,-7-12-31,0-9-32,6-15-6,6-12-24,11-11-30,15-17-98,10-8-201,11-8-490</inkml:trace>
  <inkml:trace contextRef="#ctx0" brushRef="#br0" timeOffset="27575.9065">11619 4809 841,'0'0'112,"0"0"-23,0 0-17,0 0-68,0 0-31,0 0-2,0 0 11,0 0 7,0 0 15,0 0 63,-7 2 29,-2 8-14,1 0-3,2 0-38,2 4-23,4 3-20,0 1-7,2 1-2,9 0-1,4 0 4,2-1 4,5-2 3,3 2-2,3 0 1,2 3 1,1 7 0,-7 7 0,-4 7-3,-10 5 6,-9 2 1,-1 3 9,-21 1 21,-11-5 1,-8-4 5,-9-4 2,-1-3-10,4-11-27,9-11-16,6-8-15,6-7-55,8 0-134,0-14-261</inkml:trace>
  <inkml:trace contextRef="#ctx0" brushRef="#br0" timeOffset="28520.219">2739 6488 368,'5'7'82,"1"-3"34,-3 0-26,-2-3 8,-1-1 19,0 0 12,0 0 3,0 0-4,0 0-16,0 1-28,-4 11-30,-7 11-37,3 7-25,-3 4-6,6 2 4,2 2 3,3-10-1,0-7-1,14-10-3,4-11 0,3 0-3,-1-20 0,0-4-2,-7-3 14,-5 2 4,-6 3 3,-2 11 8,-9 9 15,-8 2-12,0 8-26,3 15-52,6 6-63,4 3-102,4-4-230</inkml:trace>
  <inkml:trace contextRef="#ctx0" brushRef="#br0" timeOffset="29171.9608">3431 6457 421,'0'-7'148,"2"2"-10,0 5 48,0 0 41,0 25-70,-2 20-54,0 23-9,0 23-8,-13 18-22,-1 12-32,-7 4-30,1-2-2,2-14-20,8-23-73,8-27-37,2-33 9,0-26-137,12-29-25,0-32 84,-4-14-209</inkml:trace>
  <inkml:trace contextRef="#ctx0" brushRef="#br0" timeOffset="29468.0985">3435 6505 604,'16'-72'154,"-1"15"-51,0 19-4,1 13-8,4 12-30,7 8-32,10 2 21,9 3-14,10 0-15,7 0 4,-2 8-6,-5 8 22,-7 4-28,-11 4-6,-15 8 2,-13 6 2,-10 6 16,-15 2 55,-15 5 8,-13-5-28,-6-3-39,-2-7-14,5-5-12,5-9-19,11-8-15,11-3-22,10-7-24,9-4-16,6 0-148,19 0-186</inkml:trace>
  <inkml:trace contextRef="#ctx0" brushRef="#br0" timeOffset="29731.4615">4180 6541 1178,'-23'30'87,"2"6"20,7 10-71,7 4-37,7 1-5,14-3 3,20-12-10,18-18 2,11-18 6,12-11 24,-1-31 38,-1-12 4,-10-9-41,-12-2-16,-16 7-18,-16 6-87,-10 11-66,-9 13-63,0 7-80,-6 11-197</inkml:trace>
  <inkml:trace contextRef="#ctx0" brushRef="#br0" timeOffset="30039.8522">4697 6648 197,'2'22'237,"-1"2"20,-1 2-54,0 5-42,0 4-79,0 1-44,-3 5-11,-5-1-13,2-7-7,1-11 3,4-10 12,1-12 3,7-18-38,18-27 6,8-13 44,10-17-3,8-8 5,2 5 5,-1 5 10,-4 12-48,-1 17-6,-8 17-8,-9 18-70,-3 9-88,-8 12-105,-7 19-86</inkml:trace>
  <inkml:trace contextRef="#ctx0" brushRef="#br0" timeOffset="30263.9979">5280 6595 248</inkml:trace>
  <inkml:trace contextRef="#ctx0" brushRef="#br0" timeOffset="30807.8532">5280 6595 720,'61'-10'103,"-61"2"-20,0-1-53,0 4-19,-1 5 46,-11 0 82,-4 12-39,-5 14-44,0 9-9,1 13-32,4 13-8,8 8 2,8 6-7,0 3-6,18-6-1,8-7 1,6-16-4,6-17-3,5-22 1,3-10-3,5-25 0,-2-20 9,1-15-10,-9-6-28,-8-2-25,-9 4 10,-13 5 22,-10 12 27,-1 4 3,-14 9 30,-10 7 11,-2 4 4,-2 5-11,-1 6 6,0 8 3,2 4-2,-1 3-20,1 18-14,-2 18-3,-4 9 1,1 18 8,-1 10-3,1 10-2,2 6 22,11 2 26,9-3-17,10-1-27,7-10-11,21-9-36,9-12-106,1-15-150,4-17-134</inkml:trace>
  <inkml:trace contextRef="#ctx0" brushRef="#br0" timeOffset="31192.1285">6004 6645 901,'-23'7'86,"-7"17"-19,-2 11-43,-4 13-12,2 7 3,2 6-12,9 4 3,9-2 16,14-7 34,9-9-12,28-16-36,19-19-2,13-12 5,8-24-5,-3-24-5,-4-15-2,-16-8 0,-18-4 4,-20 6 23,-16 5 15,-5 8-15,-26 17-16,-11 18-11,-4 14-8,1 7-47,6 8-81,17 11-53,19 2-9,9-6-466</inkml:trace>
  <inkml:trace contextRef="#ctx0" brushRef="#br0" timeOffset="31519.6466">6528 6528 996,'-49'13'86,"2"7"104,9-1-83,10 5-64,13 1-34,15 4-11,8 1-16,24 5-15,12 1-3,11 3-27,0 0-37,-4-2 12,-8 1-23,-13-4 47,-18 2 36,-12-1 56,-12 1 96,-24 0 26,-9-1-20,-7-6-57,3-5-17,3-6-48,9-9-24,14-9-16,8 0-5,15-4-20,0-11-82,23-5-28,10-1-104,10 3-264</inkml:trace>
  <inkml:trace contextRef="#ctx0" brushRef="#br0" timeOffset="31819.8006">6904 6979 526,'20'-27'93,"-5"0"29,-3-3-25,-5 0-5,-3-1-19,-4 1-29,0 1 1,-4 7-11,-7 4 8,-3 11 23,-6 7 14,0 7-14,-1 19-22,-1 8-28,3 8-16,6 4 4,6 7 3,7-2 43,12 4 12,29 1-43,19-5-11,17-1 1,15-13-10,13-8-12,4-15-33,-11-14-92,-20 0-108,-19-23-331</inkml:trace>
  <inkml:trace contextRef="#ctx0" brushRef="#br0" timeOffset="66723.3727">783 8524 543,'0'0'137,"0"4"18,0 18-14,0 14-1,0 10-35,0 19-27,0 11-26,-4 8-24,-1 10-11,-2 6-10,-2 6-4,2 1-1,-2 4-2,1-5-7,2-13-69,3-19-54,3-25-24,0-28-74,0-21-60</inkml:trace>
  <inkml:trace contextRef="#ctx0" brushRef="#br0" timeOffset="67315.8534">747 8874 503,'3'-80'175,"-1"8"-60,4 5-11,4 10-15,3 4-24,4 5-28,5 2-1,3 5 16,6-1-35,3 2 15,3 1 7,2 4-20,0 2 12,0 3-12,0 6-9,-5 1 12,-3 10-6,-8 1 17,-7 5-9,-5 2-6,-6 5 2,0 0 2,1 0-6,-1 5-8,5 5 5,0 1-6,2 4-3,-1 2 0,0 8-2,-4 6 3,-2 11 2,-5 10 8,0 9 23,-10 6-2,-8 8 3,-2 5-23,-5 1-8,-4 1-4,2-4 2,0-11-4,0-8 0,8-14 1,4-16-2,6-14-2,4-6-1,4-8 1,-1-1-4,2 0-1,0 0-2,0 0 0,0 0 1,0 0 1,0 3-3,8 5 5,4-1 10,7 5 3,7 5 11,7-2-13,3 3-3,6-2-3,-1 0 3,4-2-4,-2-3-38,-3-1-89,-2-6-129,-6-4-114,-5 0-323</inkml:trace>
  <inkml:trace contextRef="#ctx0" brushRef="#br0" timeOffset="67707.5458">1646 9247 672,'11'0'69,"3"0"30,3 0-26,0 0-5,3-3-21,-1-4-13,1-1-9,-3-6-17,-3-3-1,-1-5 0,-6-4 0,-4-3-3,-3-1 7,0 2 1,-11 4 48,-7 7 32,-7 5 14,-6 9-13,-4 3-28,-5 9-38,2 17-16,2 5 0,9 7-6,7 8 14,12 3 6,8 6-27,5 0-4,18-1 2,11 2-1,8-13-6,11-11-53,8-18-106,9-14-179,6-22-160</inkml:trace>
  <inkml:trace contextRef="#ctx0" brushRef="#br0" timeOffset="67975.4601">2244 8884 1336,'-39'14'136,"0"11"-30,0 9-42,1 9-21,0 11-31,2 7 7,7 4 10,3-1-21,10 2-12,8-9 10,8-6-13,6-7-3,19-8-1,13-12 4,7-14-34,8-10-13,9-7-14,-2-29-59,-2-10-91,-9-6-170</inkml:trace>
  <inkml:trace contextRef="#ctx0" brushRef="#br0" timeOffset="68144.417">2470 9169 1199,'0'20'137,"0"6"29,0 11-66,0 11-76,0 9-17,0 7-28,-10-5-138,0-14-207,7-26-581</inkml:trace>
  <inkml:trace contextRef="#ctx0" brushRef="#br0" timeOffset="68275.9938">2676 8692 1524,'0'-28'104,"0"15"-36,0 11-46,0 6-16,0 24-72,0 10-202,2 1-461</inkml:trace>
  <inkml:trace contextRef="#ctx0" brushRef="#br0" timeOffset="68687.5068">2869 9184 617,'-3'22'112,"0"2"-21,-2-1-11,0 3-2,-2 5-5,-2 2-48,1 6 1,-1 2 13,2-2-34,2 0 0,2 0 2,3-3-10,0 3 4,0 0 0,0 4-2,3 0 9,4-1-4,-2 1-4,3-4 0,-5-8 1,1 1-21,-3-6-1,-1-1-5,0-1-33,0-3 36,-2-1-101,-3-6-141,1-9-33</inkml:trace>
  <inkml:trace contextRef="#ctx0" brushRef="#br0" timeOffset="69071.7923">2798 9064 1118,'0'-21'94,"0"0"-59,4 2-31,14 4-10,6 0 4,6 3 0,6 7 2,3 4 3,-2 1 0,-1 0-2,-2 14 18,-2 6-10,-3 3 2,-3 4-1,-3-1-5,-3 0-2,-6 1 1,-9-1 1,-5 4 4,0-3 5,-14 4 7,-10 1 35,-9 4-12,-3-5-8,-3-5-27,2-8-9,10-5-5,3-9-20,15-4-25,9-2-71,0-16-241,18 0-320</inkml:trace>
  <inkml:trace contextRef="#ctx0" brushRef="#br0" timeOffset="69463.6736">3285 9276 843,'16'0'-13,"5"0"39,10-12-5,4-3-12,6-4-6,-1-3 20,-2 0 61,-1-4-4,-7-1-10,-2-4-30,-8-2 12,-3-2-30,-6-4-3,-7 3-9,-4-3-7,-5 8 4,-17 4-3,-5 10 16,-6 14 41,-12 4-2,1 30-20,-1 13-36,3 14-10,7 8 5,14 3 6,14 2 1,8-4-3,31-4-3,19-11-6,23-13 0,11-16 5,15-18 0,7-5-5,-1-25-127,-14-11-95,-19-6-318</inkml:trace>
  <inkml:trace contextRef="#ctx0" brushRef="#br0" timeOffset="106286.5649">2291 12094 910,'-5'28'78,"2"-2"-31,3 3-6,0 1-27,0 3 9,0 6 41,0 12 10,0 10 1,-2 14-23,-11 11-12,-3 9-5,-2 8-8,-1 6 0,-3 5-7,2 0-2,1-8-7,2-2-4,2-14-3,3-15-2,3-12-3,0-16 4,6-13 0,-1-11-6,2-9 4,0-4-1,2-8 0,0 0 4,0-2 16,0 0 8,0 0-15,0 0-12,0 0-7,13 1-5,11 0-6,10-1 30,9 0 36,14 0-24,10-2-7,9-12-11,4-5-5,1-5-3,-3-5-19,-7-1-112,-10-1-54,-15 7-83,-9 8-146</inkml:trace>
  <inkml:trace contextRef="#ctx0" brushRef="#br0" timeOffset="106739.3955">3163 12949 1041,'-24'-7'149,"0"6"-16,-7 1-57,-3 1-20,-4 21-21,2 14-12,1 15 17,6 5-37,9 4-3,11 3-5,9-8-1,10-11-8,21-16-26,8-15-63,6-13-3,1-11 39,1-27-1,-6-10 14,-6-12 43,-7-3 65,-7 5 79,-8 10 1,-2 9-43,-7 12-18,0 15-16,-2 10-18,3 7-7,1 35-19,6 16-20,0 14 6,5 10-24,3 5-33,2-10-51,5-17 1,4-24-56,3-22-53,6-17-72,-1-41-190</inkml:trace>
  <inkml:trace contextRef="#ctx0" brushRef="#br0" timeOffset="107039.8363">3891 12433 1417,'-20'47'101,"5"8"-28,1 8-64,3 7-11,0 6-2,-2 6-6,-6 5 8,-1 5 0,-4-1 5,2-5 0,2-11 10,9-8-5,8-16-9,3-10-3,17-14-11,15-14-32,9-13-33,8-1 17,5-26 43,3-10 7,-4-7-14,-5-6 5,-9 4-119,-12 0-82,-17 3-174</inkml:trace>
  <inkml:trace contextRef="#ctx0" brushRef="#br0" timeOffset="107238.9649">3477 12687 1276,'30'0'-23,"19"0"12,15-5 36,13-6-19,10-9-4,7-9-1,-6-14-76,-8-6-185,-8-12-396</inkml:trace>
  <inkml:trace contextRef="#ctx0" brushRef="#br0" timeOffset="107627.3142">4304 11967 1265,'-11'67'116,"4"19"-8,4 12-67,-4 15-4,1 13-24,-5 8-6,-5 4-6,-5-1-5,-1-6 8,-2-12-3,4-22-6,3-25 3,5-23 2,7-26 4,5-23-22,10-33-44,15-27 31,8-18 39,9-17-1,6-6 30,-2 7 29,-2 19-5,-12 20-22,-7 22-25,-10 33-7,-6 26 26,-7 43 17,-2 25-21,0 25-12,0 10-15,0-6-20,0-12-40,7-24-76,13-27-107,7-29-112,6-28-373</inkml:trace>
  <inkml:trace contextRef="#ctx0" brushRef="#br0" timeOffset="107943.1523">4840 13172 903,'13'-5'116,"10"-7"-10,5-8-37,7-8-56,1-10 2,-1-9-10,-4-4 11,-12-4 3,-6 1-10,-13-1 3,-3 7 37,-20 10 11,-7 11 7,-9 16 18,-3 11-8,-4 33-2,2 21-35,5 16-21,7 12-18,10 5 0,11 0-1,11-7-2,4-11 1,18-11-5,10-13-3,9-18-43,7-18-87,2-9-75,0-24-90,0-22-210</inkml:trace>
  <inkml:trace contextRef="#ctx0" brushRef="#br0" timeOffset="108199.5488">5215 13069 1188,'-16'63'78,"2"12"-1,1 11-57,1-4-12,1-2-10,4-13-9,1-17 6,3-14 6,2-23 0,1-13 5,0-27 8,17-26-2,11-21 74,12-18 25,16-5-30,10-5 14,4 13-43,1 11-25,0 18-20,-7 21-18,-12 23-123,-8 16-184,-6 0-346</inkml:trace>
  <inkml:trace contextRef="#ctx0" brushRef="#br0" timeOffset="108611.7075">6336 13616 1231,'-51'77'87,"-10"16"-41,-7 9-41,-7 6-23,5-7-28,8-16-33,14-23 15,17-26-14,17-29-172,14-15-439</inkml:trace>
  <inkml:trace contextRef="#ctx0" brushRef="#br0" timeOffset="109170.5001">7897 12913 811,'-20'63'95,"-1"5"21,0 4-24,1-6-25,1-7-6,5-12-3,1-11-11,1-7-1,4-13-8,2-7-28,1-5 20,2-4 19,1-10-23,2-28-22,2-14 7,15-21 36,14-20 24,12-14 4,13-4 17,7 2 5,13 5-45,6 10-45,2 16-7,-4 15-1,-2 15 0,-7 17-32,-8 17-62,-12 14-70,-14 18-106,-11 23-139,-14 12-579</inkml:trace>
  <inkml:trace contextRef="#ctx0" brushRef="#br0" timeOffset="109339.1823">8759 13009 1382,'0'27'221,"0"9"-92,0 11-87,-5 8-32,0 1-15,1-6-106,1-18-177,3-15-346</inkml:trace>
  <inkml:trace contextRef="#ctx0" brushRef="#br0" timeOffset="109471.122">9037 12270 1493,'1'-59'112,"-1"24"-61,0 19-25,-1 16-15,1 9-15,0 18-163,0 6-296</inkml:trace>
  <inkml:trace contextRef="#ctx0" brushRef="#br0" timeOffset="109815.9136">9345 12758 1328,'-14'58'132,"5"6"-11,-1 7-58,-1 7-44,-2 7-11,-1-2-7,1-7 5,0-13-4,4-17-1,5-17-3,4-29-15,4-16-45,19-38 8,13-23 49,15-23 12,12-16 78,6-1-13,0 12-25,-6 20-41,-14 27-3,-10 41-1,-11 24-15,-14 52-13,-3 25 17,-2 22-41,4 11-48,2-4-45,10-14-52,10-24-41,9-24-36,10-29-107</inkml:trace>
  <inkml:trace contextRef="#ctx0" brushRef="#br0" timeOffset="110151.4053">10295 12871 760,'0'-60'296,"-17"18"-55,-12 14-53,-13 23-21,-4 5-84,-5 17-47,-3 14-25,4 10-9,8 1 3,12 1 0,11-2-6,13-4 4,6 1-4,18-1 0,16 1-15,10 4-37,10-2-10,8-1-33,-2 2 20,-2-4 31,-12-4 27,-12 2 18,-18 4 1,-16 4 51,-17 3 42,-23 3-29,-11-1 7,-5-7-27,2-10-33,3-12-12,14-12-7,11-7-53,13-11-127,13-14-140,5-6-227</inkml:trace>
  <inkml:trace contextRef="#ctx0" brushRef="#br0" timeOffset="110474.409">10514 13366 993,'32'-9'167,"5"-7"-33,11-4-68,6-7-19,1-8-21,0-5-19,-6-5 5,-10-3 1,-8-3-7,-16 5-6,-15-1 0,-7 6 4,-25 5 1,-14 13 28,-10 17-2,-10 9-5,-4 40 34,-2 30-36,12 21-19,14 15-3,18 5 2,28 3 2,28-12-5,44-18 15,28-16 1,24-22-3,14-16-10,3-24-14,-2-9-53,-15-19-83,-19-22-98,-20-10-147</inkml:trace>
  <inkml:trace contextRef="#ctx0" brushRef="#br0" timeOffset="110859.9663">11414 13854 1123,'0'34'165,"-1"7"9,-22 8-69,-8 8-41,-12 11-53,-4 1-14,-1-3-7,7-9-78,7-15-92,10-20-119,14-19-224</inkml:trace>
  <inkml:trace contextRef="#ctx0" brushRef="#br0" timeOffset="111458.9008">12847 12856 828,'-16'37'86,"1"13"-12,-4 16-3,-4 14-47,-3 10 3,-5 9 30,-3-5-7,2-4-30,-2-18 12,10-18 6,6-26-3,13-28-18,5-38 27,29-44-46,18-34 31,17-27 40,16-14-2,7-1 12,4 11-18,-1 21-39,-10 27-17,-11 26-8,-11 32 1,-12 26-105,-13 18-106,-14 36-74,-8 16-251</inkml:trace>
  <inkml:trace contextRef="#ctx0" brushRef="#br0" timeOffset="111795.152">13629 13247 841,'24'4'89,"9"-4"42,10-17 13,7-23-64,2-11-15,3-12-25,-7-12-14,-9-5-14,-10-1-10,-14 9 0,-15 9 4,-3 17-1,-28 22 38,-18 24 26,-16 30 9,-7 37-51,-7 27-20,2 21 1,12 10 3,18 3 24,23-5-12,24-10-3,23-17-19,36-20 0,23-23-4,25-25-70,14-26-69,8-16-121,3-35-206</inkml:trace>
  <inkml:trace contextRef="#ctx0" brushRef="#br0" timeOffset="112255.5484">14531 13072 755,'-27'0'7,"7"0"-11,11 0-16,9 0-5,0 0-23,11 0 14,9 0 22,1 0 17,3 0-8,0 5 2,1-5 2,1 0 0,1-5 32,-2-10 42,0-9 4,-3-3-18,-5-4 3,-4-3-20,-9 0-3,-4 1 4,0 4 8,-14 12 1,-8 12 10,-11 5-2,-2 41-17,-8 26-24,-4 32 9,-4 28 9,-3 25 4,4 18 8,2 6-21,6-3 11,8-14 16,10-19-45,14-31-8,10-31-21,8-42-66,18-36-149,5-24-183,0-45 0</inkml:trace>
  <inkml:trace contextRef="#ctx0" brushRef="#br0" timeOffset="112627.3329">14551 12775 826,'16'-34'109,"6"2"-65,5 5 1,2 2-10,8 5 3,6-2-4,8 3-4,6 2 32,3 8-52,0 9 10,-2 1-12,-4 31-4,-15 14 1,-12 14 0,-16 9 11,-11 5 26,-6 4 24,-24-2-15,-13-2-6,-10-4 9,-9-5-19,-8-8-19,2-12-10,9-9-3,9-14 1,14-10-8,16-12-12,13 0-66,7-3-103,3-9-136,8 2-172</inkml:trace>
  <inkml:trace contextRef="#ctx0" brushRef="#br0" timeOffset="113099.1705">15470 13283 643,'35'5'139,"3"-2"-22,-2-3-45,1-12-14,-2-18-8,-5-12-4,-1-9 17,-6-4-23,-6-5-16,-9-1-12,-7 3 7,-1 4 24,-18 7 10,-11 15 4,-13 13 6,-12 19 18,-9 22-23,-5 36-37,0 23-18,9 17 6,17 8 26,19 4 6,23-8-18,15-14-21,31-11 0,17-16-6,11-14 0,14-20-48,3-21-58,4-6-58,0-29-130,-5-17-190</inkml:trace>
  <inkml:trace contextRef="#ctx0" brushRef="#br0" timeOffset="113439.7411">16179 13057 1267,'-45'-11'137,"-3"6"-49,-1 5-52,1 18-2,2 22-28,6 11 6,13 12-2,13 2 6,14-4 20,11-13-22,29-22-14,23-25-3,14-14-1,10-35 3,0-21-2,-5-12-20,-12 3-40,-18 8 42,-18 20 20,-20 16-2,-14 29 4,-10 15 52,-19 43 14,-8 22-61,-1 15-3,3 13 9,11-1 1,12-10-13,12-20-4,8-23-33,23-23-65,11-26-76,6-21-141,3-35-215</inkml:trace>
  <inkml:trace contextRef="#ctx0" brushRef="#br0" timeOffset="113739.1799">16816 12535 1071,'0'-5'114,"0"5"28,0 8-51,0 20-38,0 13-47,2 13-9,4 21 3,-5 14 1,1 11 11,-2 16 29,0 2-18,-3-1-16,0-9-5,3-18 0,3-22-2,12-23-6,8-27-30,4-18-38,2-14-27,3-26-47,-1-13 8,-2-10-1,-6-4-47,-9-1-126</inkml:trace>
  <inkml:trace contextRef="#ctx0" brushRef="#br0" timeOffset="113923.4869">16408 12775 966,'57'-3'79,"26"-1"112,17-4-89,17 2-43,4 0-36,1-1-19,-15 2-3,-21 1-34,-25 4-74,-27 0-219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08:01.22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679 981 872,'2'0'145,"-2"0"-30,3 0-40,-1 0-35,1 0-15,3 10-8,-1 5 46,4 6 27,-1 11-26,-4 8-2,0 12-13,0 11-16,0 12-22,-3 10-4,3 11-7,2 11 0,0 11 2,1 5-1,0 3 0,0 1-2,1-2 8,1-10-7,1-17 3,1-11-1,3-20-6,1-13 0,-1-18-5,0-12-1,-2-12-2,-1-9-6,0-3-5,1-18 6,5-25 11,6-17 24,6-30-6,8-27 26,9-33 6,11-23-4,11-19 1,4-13 5,2-1-3,-4 13-26,-6 24-9,-15 35-5,-15 33-9,-16 36-10,-14 31-73,-4 29-35,-6 12-80,-7 27-139,5 13-184</inkml:trace>
  <inkml:trace contextRef="#ctx0" brushRef="#br0" timeOffset="419.7731">1731 1719 1025,'-55'58'144,"4"11"-85,2 12-48,9 0 21,9 0 3,15-12-11,16-14-14,5-20-15,30-27-12,18-16-17,22-46-4,5-34 33,5-22 9,-7-7-1,-9 1 7,-18 17 86,-19 31-9,-15 24-10,-17 29 14,-1 17 37,-22 44-37,-4 25-97,-5 22 1,-1 18-11,6 7-25,11-2-31,16-16-35,2-21-56,28-26-45,9-28-139,8-25-251</inkml:trace>
  <inkml:trace contextRef="#ctx0" brushRef="#br0" timeOffset="691.7777">2247 2080 1260,'-39'77'94,"4"-4"-67,11-8 14,4-17-25,10-14-17,8-17-1,2-15-8,5-10-26,17-39 6,9-23 48,9-20 49,3-16 33,7-9-22,1 7-33,-3 16-18,-5 19-21,-5 18-4,-4 21-8,-6 21-98,-9 13-105,-4 14-144,-5 17-267</inkml:trace>
  <inkml:trace contextRef="#ctx0" brushRef="#br0" timeOffset="844.2458">2877 1942 1312,'0'54'205,"-3"13"-78,-8 15-97,-1 5-20,0 2-17,7-12-97,5-18-171,0-32-236</inkml:trace>
  <inkml:trace contextRef="#ctx0" brushRef="#br0" timeOffset="960.4883">3146 1671 1289,'20'-94'281,"-16"27"-212,-4 22-50,0 24-15,-17 18-56,3 3-175,4 21-337</inkml:trace>
  <inkml:trace contextRef="#ctx0" brushRef="#br0" timeOffset="1351.9633">3483 1828 1372,'-44'21'190,"-9"11"-90,-5 10-30,0 11-31,7 8-40,15 2 0,14-2-11,17-2-6,5-8-11,27-11 9,10-14-14,11-11-27,6-15-6,7-17 24,0-26 13,-3-19 23,-7-4 5,-12-1 6,-9 8 45,-11 14-20,-10 16-5,-6 21 4,-3 8 0,0 36 14,0 20-5,0 19-34,0 14-12,0 12-15,8-5-42,7-11-51,10-17-21,0-25 31,5-27 3,-2-20-197,2-42-54</inkml:trace>
  <inkml:trace contextRef="#ctx0" brushRef="#br0" timeOffset="1791.802">4105 971 940,'-12'23'241,"1"30"-124,0 17-70,-1 22 7,2 14-5,-1 13-9,-2 2-2,0 0 3,-1-8-10,1-14 11,1-23 5,7-23-28,4-22-8,1-23-8,0-8-18,20-29-45,10-10 2,6-5 33,13-1-29,7 7 16,3 12 25,-1 21 10,-7 5 1,-3 32 6,-7 18 1,-13 12 5,-9 10 5,-9 8 3,-10 0 13,0-6-7,-10-10-11,-13-8 14,-5-10 13,-3-11-3,-7-10-10,-8-7-5,-4-6-10,3-9-14,4-3-19,2-1-42,7-25-78,12-11-125,12-17-226</inkml:trace>
  <inkml:trace contextRef="#ctx0" brushRef="#br0" timeOffset="2048.0007">4794 1264 1082,'-41'57'206,"5"12"-40,3 16-21,12 21-69,7 15-36,6 10-23,3 7-7,5 0-11,0-8 1,6-11 0,9-19-46,6-16-46,8-21-78,3-24-27,-1-23-339</inkml:trace>
  <inkml:trace contextRef="#ctx0" brushRef="#br0" timeOffset="2380.0958">5120 2481 983,'22'0'123,"11"0"-4,11 0-41,7-17-29,4-10-38,0-10-7,-3-7-2,-12-4-3,-13-4-20,-14 4-8,-13 7 3,-13 12 19,-20 17 10,-15 12 13,-7 22 14,-8 29 10,2 19 15,5 13-23,15 7 20,19-2-20,22-7-10,29-15 7,44-15-8,31-18 20,32-15 0,24-13-21,12-5-13,-1-12-75,-17-5-10,-25 2-495</inkml:trace>
  <inkml:trace contextRef="#ctx0" brushRef="#br0" timeOffset="15466.6682">10932 1438 1018,'0'0'169,"0"0"-64,0 0-39,0 5-23,0 0-6,2 3-4,5 1 5,3 6 35,5 7-2,6 9-32,6 7 1,5 6-11,8 12 0,3 7-12,6 7-12,0 2 6,-3 2-7,0-2 3,-2-5-4,-7-7-1,-3-13-1,-6-7-1,0-10 0,-5-8-4,-5-10-30,0-4-54,-1-3-41,0-5-79,-5 0-56,-4-8-148,-1-7-289</inkml:trace>
  <inkml:trace contextRef="#ctx0" brushRef="#br0" timeOffset="15747.3453">11621 1446 809,'-4'0'222,"-6"13"-48,-4 11-70,-8 11-3,-6 11 13,-10 14-35,-11 12-3,-9 12-20,-8 12-37,0 4-3,-3-2-16,10-9-5,14-20-25,11-18-52,17-24-60,11-20-71,6-7-261,3-18-157</inkml:trace>
  <inkml:trace contextRef="#ctx0" brushRef="#br0" timeOffset="17431.2819">12737 1460 978,'-1'0'59,"1"0"-41,0 0-23,10 0-13,7 0 13,5 0 5,5 0 1,3 0-3,0 0 3,-2 0-1,1 11 15,-5 4 1,-4 5 4,-3 7 14,-4 0-1,-5 4-8,-1-2 3,-6-2-4,-1 0 7,0-3 9,-8-3 8,-3 3-11,-6-5-1,2-1-25,-2-1-5,4-5 0,6-5 0,2-2-4,3-5-4,2 2-3,0-1-14,0 3-23,11 3 0,6 1 20,3 4 21,3 0-5,2 5 5,-1 1 1,-5 7 3,-4 7 3,-3 4 18,-6 7 1,-6 5-6,0 1-1,-4 0-8,-14-8-1,-5-6 0,-6-10-7,-4-11 5,-3-13-6,0-1-13,2-22-37,-1-9-42,1-2-82,2 3-186</inkml:trace>
  <inkml:trace contextRef="#ctx0" brushRef="#br0" timeOffset="27355.4929">16172 2021 844,'0'0'83,"0"0"-24,1 10-13,2 5-11,0 4 2,-1 12 7,1 4 12,-3 7 6,0 8-2,-3 3-19,-3 5-15,-4-3-23,2 5-3,2-8-46,-1-9-145,5-11-276</inkml:trace>
  <inkml:trace contextRef="#ctx0" brushRef="#br0" timeOffset="27547.8612">16237 1468 1024,'0'0'142,"0"0"-72,1 3-56,8 8-28,1 4 6,5 2-169,5 4-249</inkml:trace>
  <inkml:trace contextRef="#ctx0" brushRef="#br0" timeOffset="28031.6994">16389 2508 589,'27'-60'210,"8"-18"-95,7-16-56,3-15-18,3-9 66,-4-1-8,-4 1-23,-10 11-7,-7 19-13,-10 21-13,-5 23-24,-5 20-11,-2 15 1,-1 9 7,0 21-4,3 16-24,-3 23 8,1 17 6,2 20 1,-1 15 2,-2 11-4,0 7 3,0 0 4,0-2-6,0-11 2,-5-20-49,-3-22-88,-1-28-59,2-36-127,-3-15-166</inkml:trace>
  <inkml:trace contextRef="#ctx0" brushRef="#br0" timeOffset="28147.677">16576 2349 852,'-38'-42'321,"6"11"-114,7 11-92,9 8-7,11 7-71,8 5-50,30 0-190,12 8-118,10 1-223</inkml:trace>
  <inkml:trace contextRef="#ctx0" brushRef="#br0" timeOffset="28659.7242">16885 2317 1088,'0'17'158,"0"11"-24,0 7-53,-3 8-22,0 6-23,-2 0-24,0-10-2,3-5-9,0-11-2,2-11-19,0-12-70,4 0-53,9-29-6,1-14 85,3-11 66,3-9 2,-1-2 36,1 7 42,-3 11-25,0 11 0,-5 17-42,0 19-10,-1 4-3,-4 29 9,1 12 13,-2 9-11,0 6-4,-2-1-6,-2-8-5,0-12-13,1-14-7,4-13 1,6-12-11,6-27-41,6-21 31,6-16 35,5-13 8,2-2 30,0 2 64,-6 16-7,-6 15-4,-6 20-22,-8 23-33,-4 16-13,-6 37 3,0 20 0,2 14-9,4 7-45,3 1-89,3-14-88,4-16-101,1-16-137</inkml:trace>
  <inkml:trace contextRef="#ctx0" brushRef="#br0" timeOffset="29019.5641">17661 2630 948,'-7'18'147,"7"-13"6,0-5-113,18-26-52,6-23 25,7-21 22,7-19-18,2-17 39,-2-11 54,-2-2-55,1 1-9,-4 5-20,-3 13-15,-5 22 23,-6 18-12,-5 19-13,-6 26-5,-4 18 6,-4 43 6,0 26-13,0 22 3,0 24-6,0 19 1,0 8-8,0-1-37,5-9-40,5-17-55,1-19-72,0-29-64,-1-32-133</inkml:trace>
  <inkml:trace contextRef="#ctx0" brushRef="#br0" timeOffset="29160.145">18000 2423 1149,'-42'-40'255,"2"13"-50,0 8-91,6 7-78,5 6-13,10 6-17,15 2-18,4 14-104,15 5-158,11 1-181</inkml:trace>
  <inkml:trace contextRef="#ctx0" brushRef="#br0" timeOffset="29627.1752">18264 2239 959,'3'3'190,"2"24"-85,5 17-12,-1 17-21,4 14-43,-1 6-21,2 0-9,0-12-3,3-18-1,3-22-11,6-29-15,2-14 0,4-40 22,0-25 21,-1-26 55,4-15 40,-1-12 1,1 4 48,0 5-106,-1 16-48,-2 21-3,-3 27-40,-7 35-107,-2 24-117,-6 34-192,1 30-419</inkml:trace>
  <inkml:trace contextRef="#ctx0" brushRef="#br0" timeOffset="29960.0624">18944 2302 1296,'-43'0'188,"-4"0"-45,-1 29-68,3 13-48,9 6-12,12 6-13,14-6-8,10-8-5,15-14-11,16-17-29,8-9-10,7-24 29,6-20 24,-1-11 4,-4-7 29,-6 4 33,-10 11-15,-9 12-16,-10 16-5,-12 19-10,0 26 12,-2 25 2,-8 16-24,3 16-42,4 4-61,3-4-98,0-13-132,11-19-123</inkml:trace>
  <inkml:trace contextRef="#ctx0" brushRef="#br0" timeOffset="30187.588">19154 2571 1030,'-14'0'195,"4"0"-71,0 12-57,3-5-40,3 2-28,4-6-5,0-3-17,14-10-11,7-16 39,3-7 54,2-6 14,3-5-12,-3 3-31,-2 5-26,-1 6-5,-5 13-53,-4 10-157,-2 7-287</inkml:trace>
  <inkml:trace contextRef="#ctx0" brushRef="#br0" timeOffset="30344.2682">19493 2517 1348,'-2'19'100,"-3"1"-44,1 7-47,0 7-27,-3 1-128,3-1-87,2-10-200</inkml:trace>
  <inkml:trace contextRef="#ctx0" brushRef="#br0" timeOffset="30476.1029">19608 2086 1364,'11'-64'103,"-7"16"-70,-2 25-18,-2 23-17,0 8-83,0 23-172,0 13-358</inkml:trace>
  <inkml:trace contextRef="#ctx0" brushRef="#br0" timeOffset="31279.5234">19793 2025 637,'3'-8'222,"-2"5"-63,-1 3-1,0 0-72,1 21-44,0 12-29,-1 15-11,0 13 2,0 18 0,-10 9 0,-8 6 1,-5 0 2,-1-7 1,2-17 20,5-16-4,3-18-9,11-21-10,3-15-21,10-18-38,8-18 19,6-6 10,3-5-8,1 1 2,-1 10 28,1 9 21,-4 12-5,-2 15 11,0 0 1,-4 25-3,-4 10 14,-4 7-15,-4 4-6,-6 0-8,0 0 5,-15-3-4,-9-5 22,-5-9 22,0-10-16,0-13-23,2-6 6,8-31-25,9-15-57,8-10-115,2-9-172,11-5-347</inkml:trace>
  <inkml:trace contextRef="#ctx0" brushRef="#br0" timeOffset="31455.6921">20074 2014 1395,'-23'46'160,"-3"15"-70,3 19-43,6 11-35,6 11-8,7 5-4,4-8-16,1-5-67,13-12-99,2-16-96,0-19-187</inkml:trace>
  <inkml:trace contextRef="#ctx0" brushRef="#br0" timeOffset="31751.779">20185 2772 1024,'23'-1'185,"8"-6"-94,6-2-19,6-9-11,0-7-21,2-7-5,-10-5-24,-6-4-5,-13 1-3,-12 2-2,-4 3-1,-18 13 17,-15 10 14,-10 12-1,-5 8-10,-2 25-19,5 10-1,10 13 11,14 4-1,21 4 5,8-3-10,30-5-8,17-9-3,18-16-38,16-22-89,9-9-111,7-39-234</inkml:trace>
  <inkml:trace contextRef="#ctx0" brushRef="#br0" timeOffset="33688.1893">21932 1598 1049,'0'0'225,"0"0"-102,0 0-31,0 3-43,0 13-30,4 3-19,0 5 0,1 6-4,1 3 2,0-3-13,0 0-44,2-3-39,-5-2-34,1-3-115,3-4-138</inkml:trace>
  <inkml:trace contextRef="#ctx0" brushRef="#br0" timeOffset="33911.9958">22109 1576 981,'0'0'158,"0"0"-39,2 0-31,0 0-14,1 8-18,2 9-29,2 7 4,0 7-18,1 3-7,-1 2-2,0 0-34,0-2-106,1-7-87,1-1-228</inkml:trace>
  <inkml:trace contextRef="#ctx0" brushRef="#br0" timeOffset="34743.6099">22595 1782 775,'1'0'137,"5"4"-15,-4 14-9,3 8-8,-1 11-30,1 14-21,-5 14-2,0 11-10,0 13-9,-7 5-15,-8 2-9,0 3-2,-2-9-5,1-7-5,1-19-3,8-17-10,1-16-4,6-19-7,0-12-62,13-19-28,9-24 86,7-13 41,5-13 27,0-5 18,-1 1 0,-1 8-4,-4 14-22,-5 14 19,-3 14-14,-2 13-9,-1 10-6,0 7 8,-1 23 4,-1 10 7,-2 12-3,-5 6-11,-4 10-14,-1 4-7,-3-4-3,0-3-20,3-9-81,-2-11-102,5-14-145,1-16-202</inkml:trace>
  <inkml:trace contextRef="#ctx0" brushRef="#br0" timeOffset="34960.7206">23092 2559 1014,'6'3'97,"7"15"12,-1 7-31,1 7-6,-3 8-22,-5 1-24,-1 1-1,-4-2-10,0-4-12,-5-13-32,-7-18-155,2-7-270</inkml:trace>
  <inkml:trace contextRef="#ctx0" brushRef="#br0" timeOffset="35059.7326">23146 2135 959,'0'0'-4,"4"0"-197</inkml:trace>
  <inkml:trace contextRef="#ctx0" brushRef="#br0" timeOffset="35583.694">23543 1786 869,'4'-6'165,"3"-7"-17,3-2-39,0-3-38,4 3-3,-3 1 25,-4 5-51,-1 6-17,-2 3 15,-4 19-11,0 15-9,-9 9 19,-4 13-26,-2 2-10,-2-1-13,2-3-51,4-6-48,5-13-125,5-13-115,1-13-158</inkml:trace>
  <inkml:trace contextRef="#ctx0" brushRef="#br0" timeOffset="35792.4644">23671 1746 964,'3'0'190,"0"17"-93,-3 12-21,0 10 2,0 14-47,0 2-22,-10 4-6,-3 1-13,-4-5-22,0-7-63,0-10-101,-2-12-198</inkml:trace>
  <inkml:trace contextRef="#ctx0" brushRef="#br0" timeOffset="36279.8387">23151 2116 1138,'-1'0'182,"-1"5"-62,-1 7-68,1-2-42,-1 2-9,3-4-4,0-4-36,0-2-96,0-2-142,0 0-187</inkml:trace>
  <inkml:trace contextRef="#ctx0" brushRef="#br0" timeOffset="58574.7519">954 4821 371,'3'-4'155,"-3"3"-26,0 0 15,0 1-10,0 0-16,0 0-31,0 0-8,0-3-8,0 0 2,-3-2 1,-4-1-14,-3 0-15,-3-1 12,-3 4 3,-4 3-7,-7 0-22,-2 15-13,-8 12-4,-5 10-14,-3 13-6,-2 8 1,1 2 3,0 12-1,6 3 4,9 0-6,4-3-1,13-3-1,7-7 4,7-7-8,5-13-4,18-14 5,8-8-1,5-14 3,8-6-8,4-21 5,7-25 3,2-20 4,-1-17 9,3-15 0,-6-6-6,-6 2 6,-11 12-11,-6 18 5,-10 21 2,-8 18-1,-6 18 4,-5 12 29,-1 11 43,0 38-14,0 17-24,-1 16-38,0 19 9,1 8-4,4-7-7,16-15-4,11-18-29,14-22-83,7-30-55,13-15 7,2-47-9,0-20-40,-2-21-174</inkml:trace>
  <inkml:trace contextRef="#ctx0" brushRef="#br0" timeOffset="58947.2618">1694 4662 820,'-1'-29'306,"-11"10"-94,-1 4-38,-2 4-17,1 9-61,-3 2-38,0 0-22,-4 10-13,2 11-16,1 7-9,3 1-2,8 5-2,4 4-4,3-2-7,17 1 3,12 1 4,8-1-14,7-3-18,1-3 12,0-4-8,1 1 2,-6-4 20,-4 1 8,-9-5 8,-3-1 0,-8 0 0,-12 5 1,-4 3 13,-13 12 27,-20 12 25,-14 12-49,-11 4-18,-7-1-1,2-4-1,8-16 0,10-16-4,17-22-10,15-12-41,13-37-127,14-19-278,22-18-225</inkml:trace>
  <inkml:trace contextRef="#ctx0" brushRef="#br0" timeOffset="59119.2193">2264 4674 53</inkml:trace>
  <inkml:trace contextRef="#ctx0" brushRef="#br0" timeOffset="59495.5354">2251 4538 677,'0'-2'342,"-7"2"-58,-6 0-75,-5 0-100,-2 3-52,2 10-1,2 2-38,6 2-15,4 1-4,6 3-12,0 1-14,11 0 0,6 6-7,4 3 23,4 2 4,2 0 6,4 0-1,-1 2 1,-1 1 0,-3-2 0,-5-2 1,-7 6 4,-8 2 3,-6 3 13,-10 7 48,-14 4-19,-14 4-20,-5-3-21,0-6-8,3-15-10,7-8 1,7-22-6,11-4-15,13-33-25,2-10-147,5-8-177,15-10-272</inkml:trace>
  <inkml:trace contextRef="#ctx0" brushRef="#br0" timeOffset="59680.0543">2702 4812 1546,'0'52'99,"0"14"-21,0 12-68,-5 6-12,-3 3-88,-3-14-227,2-20-452</inkml:trace>
  <inkml:trace contextRef="#ctx0" brushRef="#br0" timeOffset="59823.3624">2912 4461 1605,'0'-24'112,"0"16"-14,0 1-58,0 7-32,0 4-24,3 19-142,7 3-307,4 4-587</inkml:trace>
  <inkml:trace contextRef="#ctx0" brushRef="#br0" timeOffset="60215.7732">3295 4838 1199,'-3'7'202,"-12"1"-2,-11 11-120,-9 8-6,-5 13-51,-8 12-21,-3 13-8,6 0 3,10-2-18,8-11 6,13-11 8,14-16-27,15-20-41,19-5 11,14-21 4,7-14 1,6-13 10,-3-3-7,-4 0 6,-15 11 21,-10 13 19,-12 15 21,-13 16 59,-4 41 110,-11 22-20,-16 24-123,-7 21 16,-6 12-25,-3-3-20,2-10-3,4-17-4,10-22-5,8-27-1,4-28-45,7-22-60,3-41-205,5-24-131</inkml:trace>
  <inkml:trace contextRef="#ctx0" brushRef="#br0" timeOffset="60591.4759">3636 4621 1238,'-9'72'109,"-4"15"2,-2 20-55,-2 5-41,-2 1-14,-2-1 3,1-11-2,3-15-13,3-24-4,4-15 13,4-27-2,6-20 4,8-29-70,19-33 13,9-21 55,13-17 13,10-14-2,4-2 52,0 10-4,-7 19-24,-9 22 12,-10 23-18,-9 36-20,-10 25 2,-11 47 42,-7 28 47,0 24-68,-2 20-16,-6-4-18,4-9-61,4-16-30,9-25-70,13-28-118,6-32-165</inkml:trace>
  <inkml:trace contextRef="#ctx0" brushRef="#br0" timeOffset="61147.6625">4467 4911 1267,'0'36'113,"-8"15"-45,-4 12-44,0 7-22,-4 5-7,1-2-13,0-8 6,3-17-9,1-13 12,6-17 4,5-18-11,0-9-70,13-35 5,8-12 80,3-13 2,8-6-2,0 2 1,-5 10-2,-3 15 0,-8 15 3,-1 17 4,-5 16-2,-2 27 8,-4 21 29,0 13-25,-1 14-5,-1 2-3,-2-9-1,0-15-8,0-12 1,5-21-2,8-20-6,7-12-26,8-35-5,11-18 42,9-13 6,5-15 3,5 0 7,-1 3 8,-4 15 5,-8 18-3,-11 18 15,-6 33-1,-12 20-17,-9 43 43,-7 33 28,0 17-80,-5 9-3,-1-7-7,2-15-19,4-16-23,8-18-49,19-27-57,4-15-107,1-17-157</inkml:trace>
  <inkml:trace contextRef="#ctx0" brushRef="#br0" timeOffset="61474.8559">5506 5293 888,'20'5'99,"10"-5"-23,8 0-7,6-9 5,6-13-40,2-9 12,-2-9-6,-8-6-25,-11-4-4,-10 0-10,-9 3-2,-12 5-4,0 11 2,-19 12 10,-11 17 31,-8 4 37,-8 32-13,-4 16 22,0 13-25,4 4-29,9 8 11,11 0-3,14-4-32,12-8-10,11-7-7,19-7-15,9-16-69,9-13-95,0-20-133,4-8-160</inkml:trace>
  <inkml:trace contextRef="#ctx0" brushRef="#br0" timeOffset="61818.6954">6090 5020 1334,'-32'65'110,"-3"10"-34,3 10-55,5-4-26,5-6-35,9-16 7,6-15 24,4-16 8,3-28-15,16-16-64,14-39 1,16-26 79,12-20 0,11-17 2,6-6-2,1 12 14,-8 18 33,-14 26-21,-12 25-22,-15 33 6,-16 17 31,-11 46 66,-4 20-36,-15 22-50,-5 8-9,5 2-6,8-9-18,8-16-38,3-17-99,19-21-102,10-24-122,6-18-386</inkml:trace>
  <inkml:trace contextRef="#ctx0" brushRef="#br0" timeOffset="62087.4643">7050 4542 1354,'-23'34'138,"-3"10"-69,-5 10-53,1 12-5,5 6-12,6 2-35,4 1 12,4 5 22,3-2-7,1-1-25,2-7 24,5-7 8,0-13-7,12-10-8,13-14-35,6-14-25,7-11 12,2-1-42,-1-22-38,-10-12-80,-3-7-185</inkml:trace>
  <inkml:trace contextRef="#ctx0" brushRef="#br0" timeOffset="62327.7042">6542 4746 851,'43'0'81,"17"-6"127,23-9-48,20-5-46,17-2-43,4 1-56,-1 4-13,-14 2-2,-24 8-91,-37 5-190,-34 2-636</inkml:trace>
  <inkml:trace contextRef="#ctx0" brushRef="#br0" timeOffset="85906.9375">12711 4932 952,'-1'1'56,"-1"-1"-44,2 0-23,-1 0-18,1 0 11,0 0 27,0 0 126,0 0 47,0 0-30,0 0-43,9 0-70,13 0-29,17 0 11,11-12 10,15-7-21,11-6-3,4-2-7,1 2 1,-10 5-1,-11 7 1,-12 4-1,-15 9-2,-8 0-20,-11 9-18,-7 8 0,0 5-55,-5 0-48,1-2-32,-3-2-83,0-5-235</inkml:trace>
  <inkml:trace contextRef="#ctx0" brushRef="#br0" timeOffset="86566.9243">12734 5353 724,'-10'5'230,"3"-2"-67,1 0-46,0-1-51,3 0-28,1 0-3,2-1-11,0-1-5,0 0-10,0 4-8,10 1-5,6 4 15,8 0 53,9 4 24,8-3-18,7-2-17,4-1-23,3-4 1,0-1-22,-4-2-8,-2 0 4,-8 0-2,-2 0 4,0 0 3,0 0-7,4-5 2,1-4-3,1-1-1,-2 2 2,-8 3-2,-6 5 0,-8 0-4,-8 7-7,-5 6 8,-2-1 3,1 2-2,-5-3-8,2-5-35,-4-6-99,0 0-139,0-12-219</inkml:trace>
  <inkml:trace contextRef="#ctx0" brushRef="#br0" timeOffset="104867.0223">3483 7367 983,'0'0'260,"0"0"-71,0 0-41,0 0-61,0 0-47,0 7-27,8 5-15,8 4-10,4 6 15,7 6 5,6 8 0,2 4 4,6 6 5,1 5 1,2 10-1,1 2-4,2 5-7,-1 3-1,1-2-3,-1-4 0,-2-6 0,-3-10-9,-2-12-56,-7-10-52,-3-15-49,-7-12-81,-1-9-42,-3-27-17,-5-13-256</inkml:trace>
  <inkml:trace contextRef="#ctx0" brushRef="#br0" timeOffset="105110.9891">4205 7567 379,'-10'-51'89,"2"8"-31,3 8-28,-2 11 20,-3 10 68,0 14 126,-7 0 0,-7 20-50,-12 24-46,-11 12-35,-8 23-25,-12 11-49,-5 14-30,1-2-7,6-5 0,10-14-3,17-22 1,16-18-34,18-20-31,7-23-91,27-12-156,11-32-16,11-10-32</inkml:trace>
  <inkml:trace contextRef="#ctx0" brushRef="#br0" timeOffset="105459.0752">4667 7527 847,'10'5'19,"6"-1"71,8 3 12,10 2-19,8-3-8,6 1 29,7 0-26,3-1-17,-2-2-39,2 1-18,-5-1-3,-6-1-28,-8 3-129,-10 1-251,-10 1-365</inkml:trace>
  <inkml:trace contextRef="#ctx0" brushRef="#br0" timeOffset="105703.1475">4729 7980 1304,'0'6'82,"22"-3"-63,18-3-26,10 0 32,17-3 52,9-13 2,5 0-42,2-7-22,-5 3-14,-5 1-23,-12 6-157,-9 2-220,-13 8-376</inkml:trace>
  <inkml:trace contextRef="#ctx0" brushRef="#br0" timeOffset="106411.242">5896 7185 956,'0'-2'182,"0"2"-40,1 0-70,13 0-56,10 0-18,11 0 19,12 5 10,10-1 11,5 4-10,2-1-8,-5 6-12,-9 1-6,-10 1 0,-12 6 0,-9 8 2,-16 8 11,-3 9 64,-9 12 22,-18 5-39,-3 1-39,-7 1-13,3-7-4,2-8-6,8-15 0,8-10-9,5-9 0,7-8-5,4-2-32,4-4-8,13 2 6,5-1 13,8 1 11,0 2 14,1 1 3,-2 1 7,-4 7 0,-3 5 2,-5 4 4,-2 7 14,-2 7 11,-2 2-20,-4 3 1,-4-2-8,-3-1-3,0-2 2,-9-3 10,-14-1 23,-11-3 28,-6-3-32,-7-5-22,-6-7-10,-2-9-6,1-7-27,9 0-65,7-12-65,3-8-118,13-6-197</inkml:trace>
  <inkml:trace contextRef="#ctx0" brushRef="#br0" timeOffset="107647.2128">9186 7649 544,'0'12'153,"-4"8"11,-5 12-3,-6 11-57,-6 13-28,-6 8-20,-1-1-23,0-8-18,5-8 4,6-13-6,6-14-10,6-12-4,5-8-8,1-5-13,15-22-3,8-15 14,9-13 13,7-12 19,7-10 10,5-4-7,0 9 25,-1 9-30,-3 12-11,-5 16-2,-8 14-4,-6 18 0,-8 3 5,-6 27 2,-6 16 2,-7 14 1,-2 15-4,-2 6-2,-5-6-4,0-7 0,2-13-2,5-14 0,0-21-4,16-17-10,12-11-14,9-29 9,9-20 18,5-12 45,5-9 46,-4 0-15,-5 12-33,-9 15-10,-11 21-12,-8 25-13,-9 20-4,-10 39 16,0 24-7,0 16-7,-4 12-3,4-1-15,0-12-67,11-14-66,12-19-56,10-24-165,7-20-267</inkml:trace>
  <inkml:trace contextRef="#ctx0" brushRef="#br0" timeOffset="107926.5888">10422 7921 742,'9'-10'233,"-2"1"-87,-1-2-47,2-4-25,1-7-9,-1-5-13,-1-8-2,-4-5 1,-3-2-8,-3 1-1,-14 3 0,-11 7 12,-7 13-19,-10 18 7,-6 6-20,-3 33 5,0 20-22,4 10 0,13 8 1,13 2-2,19-9 0,5-2-4,34-13-3,18-11-5,18-13-67,11-16-46,10-15-158,2-12-195</inkml:trace>
  <inkml:trace contextRef="#ctx0" brushRef="#br0" timeOffset="108243.2087">10793 7686 1231,'-47'34'122,"2"7"-58,8 5-32,9-1-15,13-6-10,13-7-6,2-13-9,26-14-7,15-5-3,9-33-1,7-14 15,1-16 1,-4-1 4,-8 2 0,-12 13 0,-12 15 18,-10 21-3,-12 19 27,-2 44 76,-19 22-80,-6 17-40,0 14 2,-2 6 2,7-10-16,11-19-45,11-22-37,0-24-47,17-27-159,10-15-198</inkml:trace>
  <inkml:trace contextRef="#ctx0" brushRef="#br0" timeOffset="108543.17">11213 7683 1351,'-20'46'119,"0"13"-84,-2 9-28,3 7 2,-1 0-8,5-12-1,6-12 1,3-18-4,6-21 2,5-16-25,22-45-58,17-26 74,11-20 20,10-17 2,4-4 38,-4 16 44,-15 22-20,-9 27-44,-17 37-16,-17 31-6,-7 45 25,-7 28-26,-7 19-30,4 12-98,10-10-95,0-19-103,21-26-25,14-33-348</inkml:trace>
  <inkml:trace contextRef="#ctx0" brushRef="#br0" timeOffset="108802.5322">11821 7677 1086,'-26'-34'257,"-11"18"-69,-6 16-63,-1 11-49,3 22-51,9 10-21,12 7-2,13 1-12,7-2-17,12-2 3,12-4 2,-1-4-11,0-3 24,-6-1 5,-8-1 6,-9-1-2,-8 0 1,-21 2 3,-12-1-1,-4-4-19,2-7-35,-2-13-53,12-10-89,11-3-96,13-25-216</inkml:trace>
  <inkml:trace contextRef="#ctx0" brushRef="#br0" timeOffset="110146.7528">14882 7003 1178,'-20'-4'177,"-8"4"-40,-4 0-42,-8 0-49,-4 14 0,-6 8-19,-6 10-8,-8 11 2,-10 11 15,-7 18-1,-4 15-3,1 16 7,6 13-14,12 8-8,20 3-10,17-5 4,21-5-7,8-13 0,23-12-9,14-12-1,13-17 0,8-14 1,11-18-7,1-19-8,9-12-38,1-27-40,5-27-64,1-20-95,-4-19-96,-4-10-131</inkml:trace>
  <inkml:trace contextRef="#ctx0" brushRef="#br0" timeOffset="110531.3766">15134 7134 1073,'-10'3'158,"-2"31"-12,3 19-128,0 22-18,-3 16 2,0 19-1,-3 8 3,-4 5 14,-7 3 6,-4-4 4,-2-10-10,4-19-10,5-25-12,11-24 5,12-35 7,6-23-24,26-47 5,15-23 16,10-23 1,5-9 2,2 7 14,-12 14 15,-12 27-13,-9 22-13,-15 38-7,-12 22 14,-4 43 50,0 26-29,-10 19-22,2 17-7,3 3-5,5-12-6,6-7-60,23-25-80,11-17-87,9-31-104,11-29-168</inkml:trace>
  <inkml:trace contextRef="#ctx0" brushRef="#br0" timeOffset="110850.8702">15738 7825 1211,'-44'0'210,"-5"2"-100,2 23-37,4 10-44,8 5-24,11 0-5,14-1 0,10-10-3,16-15-7,20-14-11,13-11-3,9-29 7,10-23 13,-2-8 2,-2 0 3,-11 7 34,-13 15 1,-14 19 25,-19 30-42,-7 19 82,-21 40-22,-8 17-77,-1 19-2,3 4 0,10-2-9,12-14-69,5-19-51,18-20-67,11-20-107,7-24-119,3-9-184</inkml:trace>
  <inkml:trace contextRef="#ctx0" brushRef="#br0" timeOffset="111158.6656">16179 7870 1115,'-17'6'254,"-4"32"-134,-2 13-96,1 13-23,-2 10-2,5-2 2,3-12-7,7-13 5,5-16-1,4-24 0,9-13-24,17-39 7,12-22 21,10-20 9,10-17 12,7-7 17,0 4 20,-2 10-27,-12 24-19,-12 20-16,-14 39 4,-16 21-6,-9 48-13,-11 29 14,-12 21-50,-1 13-44,5-2-36,9-9-86,10-16 37,4-26-7,24-28-266</inkml:trace>
  <inkml:trace contextRef="#ctx0" brushRef="#br0" timeOffset="111506.9542">16783 7807 1183,'-57'4'177,"-2"28"-51,5 11-76,11 4-24,15 2-12,16-2 0,12-3-17,4-10-1,24-9-9,6-11-43,11-14 8,7 0-9,2-27-9,-1-11 12,-3-6 33,-9 6 19,-10 6 1,-16 14 9,-15 16 32,-5 12 101,-30 32-10,-11 20-86,-12 20-27,-5 11 11,1 6-17,11-10-14,13-10-3,19-16-22,18-19-52,4-22-78,27-17-94,8-5-102,4-17-148</inkml:trace>
  <inkml:trace contextRef="#ctx0" brushRef="#br0" timeOffset="111779.048">17000 8398 646,'35'-22'206,"1"-3"-103,2-8-24,-2-5 6,-2-9-48,-4-7 7,-9-5-1,-3-3-8,-14 2-10,-4 2 8,0 13 14,-13 14 9,-14 21 31,-9 10 27,-6 40-34,1 23-66,2 17-15,10 22 3,15 4 4,14 7-8,29-6 21,22-10-9,15-17-10,12-21-20,7-29-64,4-30-132,1-36-247,5-42-332</inkml:trace>
  <inkml:trace contextRef="#ctx0" brushRef="#br0" timeOffset="112203.1349">17986 7503 1236,'0'29'116,"13"13"-50,18 8-8,15 12-4,18 5-6,15 5 18,8 2-2,6 1-37,-2 0-16,-9-8-7,-10-5-6,-15-14-74,-14-13-138,-19-21-144,-10-14-252</inkml:trace>
  <inkml:trace contextRef="#ctx0" brushRef="#br0" timeOffset="112410.6938">18686 7660 1415,'-37'21'142,"-12"22"-55,-14 18-59,-13 19-22,-7 16-8,-6 7 1,7 0-1,10-9-39,19-18-26,21-20-39,19-21-74,13-24-148,30-11-333</inkml:trace>
  <inkml:trace contextRef="#ctx0" brushRef="#br0" timeOffset="112803.3248">20147 7789 667,'0'0'175,"0"0"24,0 21-6,0 21-55,-7 20-57,-8 17 0,-3 23-33,-2 8-8,-6 3-30,3-11-10,2-17-23,8-24-76,2-26-72,7-30-164,1-15-348</inkml:trace>
  <inkml:trace contextRef="#ctx0" brushRef="#br0" timeOffset="112979.1184">19941 7899 1385,'8'0'54,"23"8"-46,14 6-5,19 1-1,17 0-4,10-4-4,5-7-33,-2-4-57,-9 0-119,-17 0-134,-18 0-245</inkml:trace>
  <inkml:trace contextRef="#ctx0" brushRef="#br0" timeOffset="113198.996">20491 8100 1083,'-55'51'186,"12"9"-38,16 4-51,22 2-58,12-7-33,35-11-5,20-21 4,17-24-6,10-16 4,4-37 34,-7-20 15,-15-14-22,-18-4-14,-21 4-10,-20 9-4,-12 14-2,-2 14-7,-13 16-24,-2 12-55,7 9-73,6 6-128,4 4-186</inkml:trace>
  <inkml:trace contextRef="#ctx0" brushRef="#br0" timeOffset="113915.0664">22021 6895 783,'1'0'214,"1"16"-35,-2 22-86,0 16-54,0 21 11,0 20 7,-5 17 12,-10 9-5,-8 13-27,-4 3-20,-7-3-4,-1-10-4,5-15-3,4-23-2,8-26-8,9-27 0,6-23-5,3-10-49,10-38 19,7-17 30,7-16 0,5-12 11,5-4-6,4 1 5,3 13 5,-4 15 16,-8 21 18,-2 21-16,-7 16-12,-9 37 6,-1 26 10,-6 20-9,1 19-14,0 12 0,2 0-6,7-6-21,6-16-51,13-18-48,10-23-99,11-32-142,7-19-217</inkml:trace>
  <inkml:trace contextRef="#ctx0" brushRef="#br0" timeOffset="114142.9251">22654 7875 1112,'-52'0'238,"-12"20"-88,1 23-94,5 11-22,13 9-25,18-1-4,20-4-3,14-12-4,33-17-4,22-22 2,11-7 2,9-31 5,-5-23 4,-8-17-8,-14-10 3,-20 0-58,-18 0-77,-15 8-12,-2 10-55,-14 7-106,-6 11-270</inkml:trace>
  <inkml:trace contextRef="#ctx0" brushRef="#br0" timeOffset="114367.1235">23138 7173 984,'12'-5'178,"-7"5"-27,-3 24-90,-2 26 13,0 19-18,-3 22-36,-8 18-15,1 11-3,-2 7 1,0-3-13,7-4-43,5-18-33,0-18-99,5-27-18,10-28-42,6-29-257</inkml:trace>
  <inkml:trace contextRef="#ctx0" brushRef="#br0" timeOffset="114726.8668">23620 7137 855,'1'0'215,"-1"19"29,-9 41-84,-3 23-114,0 17-6,1 20-7,3 6-8,6-3-12,2-5-8,-2-11-1,-1-11-1,-1-20-3,0-18-19,-3-24-10,-5-22-37,-3-14-7,-6-33-25,-7-15 6,-7-8 67,-9 2 22,-5 11 15,-7 22 37,-9 23-6,-2 13 33,0 35 15,12 16-35,14 10 26,23 8-12,18-6-41,38-9-28,31-13-9,19-18 4,10-19-39,-10-17-138,-17-8-405</inkml:trace>
  <inkml:trace contextRef="#ctx0" brushRef="#br0" timeOffset="115538.9122">15642 9048 783,'-19'-9'187,"-8"1"-49,-4 8-60,-8 0 0,-5 20 0,1 16-38,1 13-17,7 8 4,11 6-15,10-2-8,14-5 0,3-12-2,25-16-2,13-16-3,10-12 0,6-24 1,6-24 0,-2-18 1,-5-12 2,-8-8-3,-13 6-1,-13 12-1,-12 16 5,-10 22 2,-8 28 9,-16 21 96,-5 42-59,3 18-48,3 20-1,13 3 3,10 2 1,10-15-5,25-21-6,18-22-95,12-26-132,9-20-104,10-24-228</inkml:trace>
  <inkml:trace contextRef="#ctx0" brushRef="#br0" timeOffset="116191.0345">16982 8853 976,'-10'-5'152,"5"4"8,5 1-46,5 10-68,23 14-48,19 1 2,15 6 1,15 5 4,10-5-1,2 1 1,-8 2-1,-14 3-4,-19 4-1,-20 0 2,-23 7 13,-10-4 54,-26 3-11,-17-3-11,-12-2-31,-8-6-8,-1-5 1,2-4 9,6-5-15,12-5-3,14-5 1,12-4 9,13-4 13,10-2-13,19 1-21,22-3 0,13 6 11,15 4 4,3 5 0,4 5-8,-8 7-3,-12 9-13,-11 3 16,-10 10 4,-10 5 0,-7 6 2,-7-1 5,-4 4 1,-3-5 0,-4-4 5,0-4-2,-14-7 2,-17-9-1,-12-12 11,-12-7-1,-12-11-7,-7-4-6,0 0 2,2 0-4,10 0-7,9 0-1,9-9-37,3-7-149,6-5-315</inkml:trace>
  <inkml:trace contextRef="#ctx0" brushRef="#br0" timeOffset="145822.6757">12210 998 388,'-3'0'40,"1"0"51,0 0-41,0 0-42,2 0-5,-1 0-6,1 0-7,0 0-30,0 0-44,0 0-15,0 0 30,0 0 64,0 0 40,0 0 102,0 0 12,0 0-3,0 0 15,0 0-44,0 0-31,0 0-24,0 8-11,-3 6-21,3 3-11,0 5-8,0 2-4,0 5-2,0 5-1,-2 5 15,-1 9 11,0 6 6,-5 10-16,-1 7 1,-1 8-2,-1 4-7,1-1-8,0 1-5,1-4 3,1-2 0,3-8-2,0-6 1,-2-4 2,5-7 1,0-4 3,1-5-3,1-2 0,0-2-2,0 0 1,0-3-3,0 1 3,0-1-3,0 0 0,0 0 1,0 2-2,0 2 3,-2 2-1,-1-1 0,2-1-1,-2-3 1,0-6 0,3-9-1,-1-5-1,1-10 3,0-2 0,0-5 4,0 0 4,0 0 11,0 0 1,0 0-10,-1 1-7,1 2-3,0 3-2,0 2-1,0 5-2,0 2 3,0-1 0,0 2 0,0-1-1,0-3 3,0-1-1,0-4 2,0 2 4,-1-4 0,0 2 1,-2-2 0,1-1-2,0 0-1,-1 0 0,3-1-1,-2-3-1,2 2-2,0-1 0,0-1-1,0 0 1,0 0 0,0 0-1,0 0 2,2 0-4,11 0-4,5 0 8,9 0 1,3-1-1,5-10 0,0-3 2,4 0-4,1 0 1,-2 0 0,1 2-1,1-1 2,2-1-1,-1 2-2,3-3 3,-4 0 2,4 4-5,-3 2 3,-2 4 2,-2 2-7,0 3 3,-3 0-1,-1 0 3,1 0 2,-1 0-3,1 0 6,-1 0-4,1 0-3,0 0 1,-2 0 3,0-3-1,0 1 1,-5-1-2,3 3 1,-2 0 0,0 0-1,1 0 1,1 0-3,2 9 2,4 2-1,0-2 3,3 0-4,-4-1 2,-2-1 0,-6 0 0,-1-1-4,-5 2 4,-2-2-2,-4 1 1,-1 1-1,-3-4-1,-3-1 2,1 0-1,-5-1 1,3 1-1,-1-3-1,1 1 2,0 2-2,3-1 2,1 2-1,-1 0-1,1 0 1,-2 2-1,1-2-1,-2 1 2,-5-1-1,1-1 1,0 0-1,-1-3 2,1 2-2,-2 0 0,0-1-1,0-1-1,-2 0 0,0 0 1,0 0 1,0 0 1,0 0 1,0 0 1,3-1-4,-1-15-1,3-4 2,-1-10 4,1-10-2,0-11 2,0-4 0,-2-11-2,1-8-1,-1-4 2,2-7-3,-4-7 3,0-2-1,-1-2-3,0-3-2,0-2 5,-5 7-2,-2 5 1,-1 7 1,-1 4 0,-1 10 6,3 4-1,2 3-1,-2 0-6,4-2 2,1 5 1,1 0 0,-1 2-3,1 8 3,0 7-2,-1 9 2,-1 4 0,1 6-1,-4 2-1,6 4-2,-3 1-3,-1 3 2,2 0 4,-1 4 0,1 4 3,-1-3-1,-2 3 0,-1 0 2,0-4-2,-3-1-3,-2 0 2,-4-1 1,-3-2 8,-5 0 15,-5 0 0,-4 4-2,-5-1-3,-4-1-5,1 2-10,-6-1-5,-2 2 11,-5 0-1,-2 3-5,-7 4 5,-4 0 5,-2 9-4,0 10-7,3 5-2,7 3 0,6 2-1,6-1 0,1-3 0,7-6 0,0-2-2,3-3 3,1-4-8,4-4 3,5-2-2,2-2-8,6-1-75,2-1-147,7 0-282</inkml:trace>
  <inkml:trace contextRef="#ctx0" brushRef="#br0" timeOffset="149522.4014">21287 1018 395,'-15'0'108,"3"7"29,3 3-26,1-1-19,3 1 0,4 5-31,-2 0-7,2 9 39,0 12-6,-3 9-25,-1 12-9,-2 10 4,0 15-13,-3 5-22,0 8-6,-2 6 4,-2 3-4,-3 7 7,-3 4-3,-1 4-4,-2 0-8,1 2 2,2-4-1,0-2 3,5-4-12,2-3 1,1-1 3,2 1-2,0-2-1,1-3-1,1-4 5,-1-10-2,1-9-2,5-15 2,-3-12-2,2-14 3,0-10 0,1-9 0,-1-4-3,-1-2 0,0-1-2,-1-1-1,2 4-3,-3-1 1,2-3 0,1-3 1,2-1 3,-1-1-2,0-2 2,1 4-1,0 2 0,-1 3 0,1 1 1,1 2-1,-1-2 1,2-5 1,0-3 0,0-2-2,0-2 1,0-3-2,13 0-1,4 0-2,9 0 5,4 0 2,10 0 1,5 0-4,3 0 5,10 0 2,4 0 0,6 0-5,7 1 6,1 2-3,1-1 0,2-2-1,-1 0 0,-2 0 3,-1 0-6,-4 0 2,-3-3 1,-4-3 0,-7 2 1,-7 1 0,1 1-2,-8 0-2,2 2 0,2-1 6,6 1 2,5 0-6,9 0-2,3 4 0,-1 11 3,1 3-1,-2 1-2,-5 3 2,-6-4-1,-6-2-1,-5-3 0,-3-4 2,-6-3-4,-5 1 3,0-1-2,2 2 3,2 2-7,9 7 3,1-1-1,4 2 2,1-1-2,-8-2-1,-6-6-7,-11-2 3,-9-2 4,-7-4-1,0 2 4,0-1 3,4 0 11,10 2-18,4-1 3,6-2 0,4 1 0,0-2 2,3 0-1,3 0-2,-1 0 2,2-3 1,2-6-1,4-1 1,-3 2 0,-8 0 1,-4 1-1,-10 0 0,-10 5 0,-5-1 0,-8 1 1,-3 1 2,2 1 0,-2 0-1,0 0-1,2 0-1,1 0-1,1-1-3,-1 1 4,2 0-2,0-2 2,-1 2-1,-1 0 1,2-1 0,3 0 0,1-1 0,3 0 1,3-3-2,0 1 1,0 1 1,-3 0-1,-3 2 0,-2 0 0,-4 0-1,-1 1-1,0 0 1,2 0 0,0-2 0,3 1 0,1-2 0,2 1 0,-3-1-1,0 1 0,-2 0 1,-1 0 0,-3 1-1,1 1 1,-2-1 2,3-3-1,0 1-2,1-4 2,1-5 2,2-2 8,1-1 1,-1-5-6,1-3-1,2-4 2,-1-5-2,6-8-3,-1-9 2,3-9 1,0-5-5,1-6-2,-2 0 3,1 1 0,-5-2 0,1 1-2,0-5 9,-2-8 16,3-8 3,0-9-4,-2-7-8,0-4-5,-1 2 1,-3 6-11,-2 10 8,0 4-10,-3 7 10,-3 3-2,0 0 1,0 0-5,0 0 5,0 5-5,0 5-1,0 5-2,0 11 0,0 2 2,0 3-3,0 6 5,2 0-2,0-1-2,1-1 4,-1 7-2,-2 2 0,2 8 1,-1 6-2,-1 8 2,0 3 0,0 6 2,0-2 1,0 1-3,-3 1 3,-5-1 0,-3 0-3,-2 0-2,-1-1 4,-5 0-2,-1-2 0,-4-3-4,0-5 6,-4 0-3,-2-6 2,-4 2-2,-2-3 4,-3 2 5,1 2 8,-1 3-3,0 2-3,2 0-4,-1 3-5,0 0 0,0 0-1,-4 1-2,1 0 1,-4 1-2,-3 3 3,0 0 1,0-1 2,-1 0 3,-2 1 6,2 0-9,1 0-3,-1 2 1,-2 1-1,4 2 0,1 0 0,5 0 0,-1 0 1,-1 0-2,0 0 3,-4 0-3,-6 0-4,-2 3 1,-5 1 1,3 3 2,-2-1-3,7 0 6,2 0-1,4-1 3,4-2 0,1-1 1,4-2-3,2 2 0,0-2-4,5 0 2,1 0 0,2 0-1,-1 0 0,3-2 1,-5 0-2,4 0 3,3 2-2,-2-1 1,4 1-1,0-1 0,0-1 0,-2 2 0,-4-2 1,-3 2-5,-3-2-2,0 2 5,-1-1 2,3-1-1,0 1 0,3-2-3,-2 0 2,5 0 3,2 1-2,-2-2 1,6 1 0,0 0-1,2-2 0,0 1 0,0-1 0,0 0-1,-1 0 3,0-1-2,-1 2 0,0-1 1,-1 1-1,1 1 0,-4-2 2,-1 2-3,-1 2 2,2-2 0,-1 2-1,5 0 0,0-2 3,2 0 3,2-1-3,2-1 0,3 2-2,3 0 0,1 0-1,2 3 0,4 0-1,0-1 2,-1 1-3,-2 0 2,1 0 1,-2 0 0,1 0-3,-2 0-4,1 0-6,-2 0 4,-1 0 4,0 0 2,0 0 1,0 0-1,-1 0 3,1 0-2,4 0-1,0 0 0,3 0-5,0 0-9,0 0-16,0 0-41,0 4-41,6 11-43,-4-2-48,-2-2-165,0-5-545</inkml:trace>
  <inkml:trace contextRef="#ctx0" brushRef="#br0" timeOffset="194262.1202">955 12610 721,'-1'0'120,"1"0"-47,0 0-45,0-7-11,7-14 9,6-9 61,6-15 19,6-16-50,9-16-3,7-16-8,8-14-19,6-11-5,5-3-10,-2 1 1,-5 17-8,-8 17 6,-15 23-7,-6 20-3,-13 22 0,-5 12 2,-5 9 44,-1 17 9,0 34-15,-1 25 7,-9 30-19,-3 28-19,1 16-5,-3 0 1,5-16-8,5-25 5,5-28-10,0-27-6,20-37-27,10-24-4,11-49 17,11-36 25,10-31 13,7-22 16,5-20 9,-4 6-9,-2 21 2,-9 23 4,-13 30-13,-12 34-13,-11 45-4,-14 30-5,-9 59 20,-5 31-1,-9 28-7,-4 17-2,5 3-3,2-13-3,11-19-11,1-30-28,22-23-39,7-31-72,8-32-106,2-14-108,-1-31-202</inkml:trace>
  <inkml:trace contextRef="#ctx0" brushRef="#br0" timeOffset="194603.0188">2455 12151 1133,'8'18'18,"6"-3"-10,10-2-14,-1-3 0,3-8 1,-2-2-1,-3 0 7,-4-5 1,-7-10 14,-3-9 13,-7-3 6,0-2 24,0-1-28,-7 2 1,-13 8 6,-8 16 50,-10 4 8,-7 34-49,-9 19-35,1 13-1,3 9 3,11 1 35,13-4-25,17-6 9,9-9-28,28-15-19,21-12 2,17-16-5,12-14-44,4-24-128,-3-23-149,-4-17-263</inkml:trace>
  <inkml:trace contextRef="#ctx0" brushRef="#br0" timeOffset="194822.7088">2971 11838 1153,'0'17'135,"0"17"-45,-2 12-66,0 17 9,-3 17 40,-1 7-3,-4 12-12,0 3-19,-1-2-25,0-2-20,2-13 4,4-8-34,3-21-90,2-19-126,-4-21-200</inkml:trace>
  <inkml:trace contextRef="#ctx0" brushRef="#br0" timeOffset="194998.9135">2722 12357 1371,'4'-10'9,"24"-6"-22,11-2 11,16-4 9,9-2-3,6-2-1,-2-1-2,-5-3-100,-13-1-229,-11-4-325</inkml:trace>
  <inkml:trace contextRef="#ctx0" brushRef="#br0" timeOffset="195390.0567">3269 11471 1279,'7'35'51,"4"13"-13,2 19-14,-1 16-10,1 15-9,-6 8 4,-7 8 5,0 5 2,-6 2-6,-10-10 14,-3-15-18,4-20 4,2-23 13,3-20-4,8-22-17,2-11-16,5-23 0,10-17-2,6-9 23,7-13 11,-1-1 28,-3 9-1,-4 13-15,-3 13-31,-5 22 0,1 16 3,-2 35 5,4 21 7,4 13-1,10 11-17,10-5-47,10-12-119,8-22-131,8-25-120,9-23-190</inkml:trace>
  <inkml:trace contextRef="#ctx0" brushRef="#br0" timeOffset="195630.7043">4083 12310 860,'-42'-10'287,"-8"10"-113,-5 30-82,-5 25-45,6 22-41,7 8-7,18 2-2,22-3-1,10-15 2,33-22-8,23-25 3,16-21 6,11-11 11,0-32 23,-3-19-25,-12-10 0,-20-6-13,-18 6-52,-24 6-65,-9 14-31,-14 8-50,-12 12-184</inkml:trace>
  <inkml:trace contextRef="#ctx0" brushRef="#br0" timeOffset="196086.215">4831 11285 984,'0'34'207,"0"19"-106,-6 17-64,-1 17 5,1 19-26,4 13 3,0 2 1,2 2 4,0-3-1,0-8-8,9-15 0,3-19-12,0-23-10,0-18 2,-2-15-20,-3-18-40,-4-4-66,-3-22 62,-7-10 65,-13-3 7,-9 1 10,-8 5 52,-7 9 7,-5 16-18,1 4 8,-2 19-16,7 12-36,9 10 15,13 2 11,15 6-31,6 1 3,25 7-12,18 0-4,11-3 3,12-1 1,7-11 3,10-19-7,6-23-17,-5-32-53,-11-33-113,-57-25-420</inkml:trace>
  <inkml:trace contextRef="#ctx0" brushRef="#br0" timeOffset="205353.9408">6398 12264 410,'4'0'158,"1"0"-49,3 0-2,1 0-16,2 0-1,5 2-24,6 0-13,6 1 2,4-3-3,8 0-9,5 0-22,0 0 13,7 0-3,0-4 1,0 1-13,-1 1-15,0 2-2,-2 0-1,-3 0 1,-3 9-13,-1 3-71,-8-1-94,-6 2-175</inkml:trace>
  <inkml:trace contextRef="#ctx0" brushRef="#br0" timeOffset="206078.4135">8015 12071 889,'0'0'191,"0"0"-70,0 0-32,0 22-56,0 14-25,-1 12-3,-8 15-3,-2 12 3,-1 4-1,-1-4-5,-1-9-2,2-10 2,4-16-2,1-13-7,6-14 4,1-13-9,0-13-75,16-27 38,6-22 52,7-18 3,9-14 29,2-5 21,3 5-19,-2 11 19,-6 20-15,-5 23-30,-8 19-6,-2 21-1,-8 21 5,-1 24 17,1 16 0,1 10-8,1 8-5,4-3-6,1-2-1,2-7-8,4-8 1,3-11-13,2-9-79,0-19-104,2-13-129,3-7-198</inkml:trace>
  <inkml:trace contextRef="#ctx0" brushRef="#br0" timeOffset="206402.3544">8801 12133 1231,'-30'0'131,"-4"30"-17,0 15-67,0 17-44,2 9-4,6 4-1,12-6-3,10-10 2,4-20-8,17-21-5,16-18-30,12-30-33,7-28 56,6-19 23,3-13 1,-6-1 4,-10 12-6,-11 17-1,-13 23 6,-11 25 1,-10 16 51,-4 40 23,-12 18-70,0 12-10,4 11-7,2 0-11,8-9-58,2-16-54,7-19-86,10-25-130</inkml:trace>
  <inkml:trace contextRef="#ctx0" brushRef="#br0" timeOffset="206874.3656">9261 12094 1042,'-23'66'68,"-2"9"-19,0 12-27,0-4-15,4-10-4,6-13-7,6-18 4,6-17-1,3-23-9,14-15-28,12-34-35,9-20 68,7-16 8,8-11-2,-1-2 3,-1 10-4,-7 19 41,-13 20-6,-7 19 0,-7 22-14,-7 16 15,-7 37 17,0 14 3,0 11-31,-7 8-11,0-11-2,7-12-8,0-20-7,7-14-7,17-23-8,8-13 6,8-27 7,1-11 11,0-10 11,-2-2 7,-5 6 0,-9 15 24,-8 13-4,-10 19-7,-4 16-22,-3 45 32,-3 20-22,-2 17-15,0 6-17,5 3-21,7-17-89,18-27-49,12-29-122,9-24-192</inkml:trace>
  <inkml:trace contextRef="#ctx0" brushRef="#br0" timeOffset="207178.2657">10218 12232 1074,'-3'8'141,"0"7"-63,3 1-45,1-5-30,20-7-9,4-4 1,4 0 0,1-15 7,-5-9-8,-5-7 4,-7-5 2,-10 0 3,-3 4 6,-3 5-3,-18 8 12,-5 19 19,-6 7 5,-4 32 12,0 14-35,8 12-18,10 5 0,15-1 1,3-8-3,26-11-6,16-14-2,7-17-63,7-19-104,0-6-99,0-39-109</inkml:trace>
  <inkml:trace contextRef="#ctx0" brushRef="#br0" timeOffset="207506.4649">10790 11707 1000,'-24'82'121,"0"13"-53,4 9-12,5-1-19,8-9-8,7-11 8,0-17 1,7-18-24,10-21-18,4-22-2,-2-7-57,-2-32-37,-6-16 42,-8-2-14,-3-5 11,-19 15 51,-15 18 27,-13 24 81,-10 15 35,-1 36-17,2 21-14,6 8-8,13 4-12,19-9-21,18-16-28,25-18-35,31-28-5,24-13-18,14-25-91,8-26-175,2-15-402</inkml:trace>
  <inkml:trace contextRef="#ctx0" brushRef="#br0" timeOffset="207950.525">11807 11732 981,'-37'7'162,"1"21"-21,0 6-69,7 6-10,8 4 0,12 3-39,9-8-24,10 2-4,17-2 0,4-3-10,6-2-1,-1-4-7,-2-4 10,-7-2 7,-10 0 5,-12 2 3,-5 3 7,-19 6 26,-15 4 13,-8 4-17,-6 1-22,2-7-8,4-4 0,14-12-1,10-9-6,15-12-36,3 0-100,27-16-284,11-11-138</inkml:trace>
  <inkml:trace contextRef="#ctx0" brushRef="#br0" timeOffset="208250.3561">12119 12255 1021,'0'0'170,"3"-4"-68,4-3-41,1-9-42,6-8 5,1-12-3,4-10-13,-4-4 1,-3-3-4,-7 5-3,-5 7 1,-3 12 1,-16 17 12,-10 12 16,-3 19-19,-5 25 8,6 17-5,5 13-6,12 7 0,10 2 12,4-8 1,17-6-9,10-10-10,7-17-5,2-15-2,6-20-47,1-11-97,2-38-118,-1-18-124</inkml:trace>
  <inkml:trace contextRef="#ctx0" brushRef="#br0" timeOffset="208426.1223">12455 11895 1257,'-7'30'208,"0"18"-65,2 21-63,1 12-23,3 12-33,-1 1-20,2-2 0,0-10-8,0-16-39,0-15-57,0-18-65,0-24-161,0-9-289</inkml:trace>
  <inkml:trace contextRef="#ctx0" brushRef="#br0" timeOffset="208582.1886">12259 12153 1146,'34'-2'79,"19"-1"-2,21-4-24,15-2-35,9-8-9,2-5-6,-10-8-95,-12-3-326</inkml:trace>
  <inkml:trace contextRef="#ctx0" brushRef="#br0" timeOffset="209138.2222">13529 11821 1193,'-39'17'148,"-4"22"-68,-2 24-52,3 19-20,13 13-8,14 1-1,15-2 2,8-16-1,28-22-9,14-31-25,12-25-5,7-33 31,4-39 14,-4-25 45,-14-17 9,-15-4-28,-18 5-16,-22 20-8,-13 21-8,-24 18 2,-6 25-26,2 17-41,4 12-25,13 9-43,16 19-26,8 2-105,32-5-147</inkml:trace>
  <inkml:trace contextRef="#ctx0" brushRef="#br0" timeOffset="209378.0972">14187 11110 1088,'-46'29'188,"-2"25"-90,5 21-50,7 21-19,8 19 0,9 14-1,7 9-12,5 1-5,7 3-10,0-11-6,0-18-12,2-23-52,1-22-41,-3-25-104,0-31-212</inkml:trace>
  <inkml:trace contextRef="#ctx0" brushRef="#br0" timeOffset="209530.1954">13931 12037 1269,'54'21'146,"19"-3"-115,20-6-21,9-12-10,10 0-34,2-9-159,-1-13-252</inkml:trace>
  <inkml:trace contextRef="#ctx0" brushRef="#br0" timeOffset="209930.2481">15279 11751 992,'-48'-3'109,"4"3"-32,8 3-16,9 14-6,12 12-32,12 6-10,3 8-20,25 5-10,12 5-8,8 5 11,7-2-6,1-3 3,-6-1 7,-12-7 10,-12-1 0,-19-3 1,-4-3 6,-28-4 18,-16-5 26,-9-4-3,-8-4-7,2-6-23,5-7-14,10-8-4,15 0-9,17-10-54,12-17-87,12-10-125,22-11-235</inkml:trace>
  <inkml:trace contextRef="#ctx0" brushRef="#br0" timeOffset="210162.1523">15712 11644 1047,'0'46'233,"-3"19"-103,-10 21-46,-4 24-12,0 14-23,-3 6-30,1-1-10,3-8-10,5-12-10,4-22-36,5-21-45,2-30-17,0-24-104,2-14-129,-2-35-226</inkml:trace>
  <inkml:trace contextRef="#ctx0" brushRef="#br0" timeOffset="210330.8863">15526 11988 1187,'0'-17'104,"5"-1"-19,26-2-56,17 1-5,14 0 5,16 1-15,10 9-10,1 9-3,-6 0-57,-14 21-119,-15 8-232</inkml:trace>
  <inkml:trace contextRef="#ctx0" brushRef="#br0" timeOffset="210790.3278">16115 12308 359,'29'2'183,"8"-2"-67,5 0-43,4 0 7,2-9 12,2-6-39,-4-4-15,-6-1-1,-9-4 4,-9 2-6,-7-4-8,-8-5 3,-4-3 13,-3-4-13,0-6-5,-4-2-12,-8-1-2,-4 7-7,-4 5-3,-8 9 2,-7 14 7,-6 12-3,-6 8 6,-2 25 20,-3 15-1,1 12 13,6 14-10,8 7 37,13 9-28,13 1 8,11-1-25,17-7-19,20-11-6,17-15-3,15-20-19,8-20-75,10-17-24,-1-17-51,-7-22-151,-9-15-132</inkml:trace>
  <inkml:trace contextRef="#ctx0" brushRef="#br0" timeOffset="211073.5684">16827 12046 742,'6'20'124,"0"15"69,2 17-7,0 20-52,-3 22-47,-1 16-24,-4 11-29,0 2-16,0-4-18,0-8-25,0-24-69,0-22-53,0-29-20,1-26-138,3-19-290</inkml:trace>
  <inkml:trace contextRef="#ctx0" brushRef="#br0" timeOffset="211402.3712">16877 11938 986,'12'-37'156,"5"8"-121,5 12-28,5 8-5,4 7 0,8 2-3,3 9 0,4 14 4,8 9 0,-1 7 11,0 8 4,0 4 26,-5 1-35,-10 2-6,-11-1-1,-14-2-5,-13-3 0,-10-6 5,-25-7 2,-14-8 0,-11-5 33,-8-15-28,-5-5 9,5-2 25,7 0-31,14 0-13,11-2 2,18-2-16,15-2-104,3-3-124,24-3-192</inkml:trace>
  <inkml:trace contextRef="#ctx0" brushRef="#br0" timeOffset="211802.235">17867 11904 1134,'-49'0'159,"-2"0"-35,-4 0-89,5 15-28,6 1-2,12 1-1,11 1 14,8 3 34,11 3-21,2 0-32,15 3-2,16 4-7,9-2-36,10 0-21,7 5 9,-1-2 14,-5 4 0,-7 3 23,-11 6 15,-14 1 6,-16 3 13,-3-3 26,-14 2 5,-14-4-22,-8-3 12,-7-5-12,-3-3 3,-4-3-10,0-6-13,2-5 0,5-4-27,7-10 0,3-5-29,2 0-126,2-5-246</inkml:trace>
  <inkml:trace contextRef="#ctx0" brushRef="#br0" timeOffset="253346.2415">847 14005 770,'-4'2'178,"3"-1"-88,1-1-9,0 0-16,0 1-40,1 3-11,13-1 0,1 2 43,9 2 26,8 2-34,6-1-21,8-3 1,9-5-15,9 0-7,3 0-6,5-12-2,-5-7-34,-4-1-55,-10-2-50,-12 5-99,-16 8-106</inkml:trace>
  <inkml:trace contextRef="#ctx0" brushRef="#br0" timeOffset="253853.513">1937 13332 927,'0'-3'67,"0"3"-25,0 0 15,5 0 0,4 7 7,4 17-33,1 15 30,8 12 39,0 17-48,-2 8-8,-1 7-5,-3 6-16,-2-1-11,-4-8-12,-1-13 1,-2-9-8,-2-19 6,1-15-7,-2-9-32,-2-15-30,-1 0-13,-1-12-5,0-13 61,-3-4 39,-7 1-7,-4-2 13,-5 8 36,-6 12 15,-8 10 12,-5 10-33,-4 22-29,-4 16-14,0 11 5,5-1-2,7 1-4,8-9 6,10-9 22,8-12-20,8-5-10,10-8-10,17-10-11,14-6-28,13 0-87,8-20-93,1-11-59,-1-2-92</inkml:trace>
  <inkml:trace contextRef="#ctx0" brushRef="#br0" timeOffset="254194.5357">2363 14217 438,'18'0'129,"2"0"-29,4-5-19,0-7 17,0-6 24,-2 0-47,1-5-10,-6-2-29,-3-3-19,-10-4 2,0-2 15,-4-1-16,-1 3 16,-12 3 5,-2 9 5,-8 8 27,1 12 22,-7 6-13,4 23-46,-2 14-9,6 4-21,8 9 1,9 2-4,4-7-9,17-2-5,12-7-2,11-6-77,11-9-74,1-10-65,5-16 41,1-1-145</inkml:trace>
  <inkml:trace contextRef="#ctx0" brushRef="#br0" timeOffset="254510.4069">3126 13423 1028,'-14'-31'133,"-3"-1"-36,3 8-18,-4 5-17,2 7 4,-2 4 5,-1 8-14,0 5-12,-2 26-21,2 20-11,0 18-13,2 15 0,4 20-1,2 14 1,4 5 0,1-4-1,5-2-4,0-14 6,1-13-5,0-22 1,0-25-47,2-19-113,-2-21-110,0-10-242</inkml:trace>
  <inkml:trace contextRef="#ctx0" brushRef="#br0" timeOffset="254661.8095">2750 14059 1029,'20'3'-1,"8"9"24,11 0 3,10-1-22,4-3-1,8-5-38,-2-3-12,-5 0-98,-4-7-114</inkml:trace>
  <inkml:trace contextRef="#ctx0" brushRef="#br0" timeOffset="254822.5329">3322 14089 1210,'4'23'128,"2"7"-13,0 8-42,-1 7-53,-4 2-18,2 0-2,-3-7-40,0-8-121,-4-19-232</inkml:trace>
  <inkml:trace contextRef="#ctx0" brushRef="#br0" timeOffset="254966.6309">3413 13779 1118,'0'-20'156,"0"13"-78,0 2-56,4 5-5,5 0-17,6 15-78,4 2-83,7 8-158,6 2-378</inkml:trace>
  <inkml:trace contextRef="#ctx0" brushRef="#br0" timeOffset="255305.9881">3688 14079 1101,'-20'46'139,"-2"8"-19,-4 3-51,4 2-39,-2-7-14,7-11-11,4-11 5,5-11 3,6-13-14,2-6-8,10-21-19,15-21-2,8-15 32,13-13 20,7-7 19,2 2 26,-1 9-6,-10 18-25,-6 16-24,-8 21-8,-6 15-1,-9 35 10,-5 21 11,-3 18-10,0 9-11,-4 0-13,2-7-33,6-14-54,7-17-20,6-19-16,8-18-73,7-12-56,2-7 12,1-22-35,-3-5 33</inkml:trace>
  <inkml:trace contextRef="#ctx0" brushRef="#br0" timeOffset="255557.7457">4311 14394 209,'30'-32'215,"-4"4"8,-4 3-34,-1 3-72,-2 0 3,-6 1-44,-2-1-21,-5-3-4,-5 1 6,-1-4 18,0-2-7,-4-1-31,-8 5-9,-3 3 8,1 9 8,-6 11-2,-4 3 30,-1 25-4,3 14-49,2 13-13,8 8 0,12 5 0,10-2-5,22-5-8,14-5 8,10-13-9,8-8-62,2-16-88,1-15-110,-5-3-100,-1-30 4</inkml:trace>
  <inkml:trace contextRef="#ctx0" brushRef="#br0" timeOffset="255926.1559">5063 13620 1181,'0'0'220,"0"0"-30,0 0-53,0 0-69,0 0-39,0 0-21,0 0-10,0 2-30,4 10-92,6 9-75,-4 7-70,4 8-209</inkml:trace>
  <inkml:trace contextRef="#ctx0" brushRef="#br0" timeOffset="256118.2611">5198 14241 1630,'0'0'133,"0"2"-36,0-1-68,0 0-29,1 1-8,4 2-48,-1 2-62,0 0-86,-1-1-211,-3-4-670</inkml:trace>
  <inkml:trace contextRef="#ctx0" brushRef="#br0" timeOffset="267833.7651">6262 14480 818,'0'2'136,"0"-1"-50,0 0-22,0 0-31,0-1-21,0 2-7,1-1-3,1 1 0,3 1 8,2 1 10,1-1 22,5 2 20,4-2-19,4 1-17,2 0 0,3-2 20,3 1-23,-2 1-5,2 0 5,5 0-8,0 2 0,3-2-1,1-3-5,2 2-8,1-2 4,3-1-5,2 0 3,-2 0-1,3 0 6,2 0 9,-1 0-3,1 0-5,-1-1 3,-2-3 3,-2 2-5,-2-1-2,-1 3-4,-1 0 1,0 0 1,1 0 0,4 0-1,-3 3-4,4-3 0,0 0-2,-4 0 2,1 0 0,-5 0 0,-2 3 0,-7 1 4,-3 3 1,-4-3 9,-2 0-1,2 1-6,0-4-5,3 2-1,4-3 0,5 0 1,5 0 0,0 0 5,1 0 4,-2 0-1,-2 0-2,-6 0-2,-2 0 0,-4 0 0,-3 0-3,-4 0-2,-3 0-1,0 0 0,-3 0 2,1 0-1,-4 0 1,1 0-1,-4 0-1,2 0 0,-2 0 0,0 0 2,2 0 1,-1 0-1,-1-2 2,1 1 1,-1 1 1,0 0 1,-2 0 2,-1 0 1,0 0-1,-2 0-1,0 0-4,0 0 0,3 0 0,-2 0-4,3 0-3,-1 0 2,1-1-2,1 1-5,-2-5-89,-3-3-88,-2-3-218,-13-3-303</inkml:trace>
  <inkml:trace contextRef="#ctx0" brushRef="#br0" timeOffset="269209.6614">9318 13626 548,'0'0'77,"0"0"9,0 0 3,0 0-8,0 10-8,0 2-22,0-1 5,0 2 2,0 2 2,0-6-32,0-4-7,0-2-5,0-2-8,0-1-6,0 0-4,0 0 0,0 0-2,0 0 4,0 0 10,0 2 32,0 2 14,0 6 4,0 7-29,0 7-20,-3 11-7,1 2-1,1 9-3,-4 4 4,1 4-4,-1-1 7,-2-4-7,2-5 4,-2-8 7,2-14-7,2-6-3,1-8 2,2-4-7,0-4-2,0 0-1,0-8 0,0-17 0,5-8 3,7-12 5,3-10-1,6-11 2,6-2-1,2-3 5,5-3-4,3 4-2,4 7 1,0 5-1,-1 12 0,-5 10 2,-6 17 1,-3 7 0,-8 12-4,-2 0 5,-1 27 6,0 13 5,0 13 19,1 14 4,1 11-14,-2 5-5,0 2-14,-1-4-6,3-3-2,-2-6-7,2-10-51,0-12-54,3-10 37,4-10-108,4-11-79,2-13-105,5-6 25</inkml:trace>
  <inkml:trace contextRef="#ctx0" brushRef="#br0" timeOffset="269605.544">10346 13752 812,'-19'-5'191,"-5"2"-68,-2 3-18,-4 3-17,-2 17-40,-1 13-26,3 9-8,-1 9 6,5 7-4,4-2-1,10-4-4,7-8-4,5-10-8,13-14-4,16-16-8,9-4-17,7-28 2,6-14 12,-3-12 18,0-2 0,-8 4-1,-10 11 5,-10 10 4,-8 15 7,-4 16-11,-4 8 41,-4 31-2,0 12-18,2 11-20,0 11-3,4 2-7,1-10-1,2-7-32,3-14-37,3-17-72,2-20-119,0-7-133</inkml:trace>
  <inkml:trace contextRef="#ctx0" brushRef="#br0" timeOffset="270145.6836">10718 13819 1001,'-6'35'118,"-1"8"-40,0 8 4,-1 2-36,5 1-32,-1-8-2,4-10-4,0-10-6,0-11-2,0-13-3,6-2-17,5-26-26,6-16 35,8-12 14,3-12-2,4-2 12,3-1 18,-2 11-17,-3 8 9,-6 17 8,-3 14-27,-7 11 6,0 8 8,-2 22 3,-4 19 18,-1 17-5,-2 12-11,-3 6-17,1-2-3,-1-5 1,0-15-3,6-15 0,4-17-3,7-20-6,10-7-4,10-31 2,8-18 13,7-13 15,2-8 4,-3 3-2,-8 8-4,-9 14-6,-13 21 11,-8 19 3,-9 17-17,-6 41 41,0 25-25,-9 17-25,4 11 1,5 1-17,0-12-25,13-16-45,15-23-56,6-24-67,5-17-47,0-10-103,-3-20-70</inkml:trace>
  <inkml:trace contextRef="#ctx0" brushRef="#br0" timeOffset="270438.0388">11762 14197 570,'7'-13'154,"0"2"6,0-3-41,6 0-29,4-9-5,4-5-31,4-7-4,3-5-5,2-4-18,-6-2-19,-6 4-1,-9 2-4,-9 5 2,-6 6 5,-20 10 62,-10 14-4,-8 5 2,-4 32-2,-2 23-36,4 20-7,8 17-18,11 5-7,15 5 2,12-9 13,17-7-6,21-14-6,16-15-4,11-16-4,9-23-28,-1-18-87,-1-21-135,-10-29-230</inkml:trace>
  <inkml:trace contextRef="#ctx0" brushRef="#br0" timeOffset="271038.0094">12893 12997 673,'0'-3'252,"-7"3"-46,-7 0-45,-6 15-48,-5 12-29,-5 17-48,-9 14-12,-2 20-1,-3 18 5,2 13-9,1 12-11,5 17 19,9 4-2,10 2-5,12-7-1,5-15 12,26-13-17,19-21-13,17-19-2,17-27-14,16-16-53,10-13-97,2-10-210,-2-3-341</inkml:trace>
  <inkml:trace contextRef="#ctx0" brushRef="#br0" timeOffset="271917.5594">14072 14482 803,'0'6'95,"0"1"-21,8 2-56,11-1 14,10 4 33,11-3 10,13 5 25,9 1 3,10 2-29,6 1-14,6 1 10,8 1-22,7-4-19,7-6-9,9-6 14,11-4-25,10 0 0,7-8-12,2-7 79,7 0-52,6 0-18,-3 1-1,0 2-2,-4 4 7,3-1-5,-9 4-10,-6 3 0,-3 2 3,-5 0 4,0 0 1,-4 0-1,-3 5 7,-1-4 2,-5 0 0,-10-1-10,-13 0 1,-19 0-4,-18 0 3,-19 0-3,-17 0-10,-12 0-6,-7 0 15,-3 0 8,0 0 1,-5 0 1,-5 0-4,-6 0-34,-5 0-79,-6 0-96,-8-8-201,-3-10-551</inkml:trace>
  <inkml:trace contextRef="#ctx0" brushRef="#br0" timeOffset="272625.3343">18878 12613 775,'-1'0'144,"1"9"-55,0 10-36,9 6 21,11 6 3,7 10 1,8 5-8,5 10-25,2 7-13,-1 7-27,-5 11 0,-4 6-3,-2 6 2,-2 5 0,-5 5-1,0 1 16,-6 4 1,-6-3-6,-10 6-6,-1 3-6,-18 3-3,-19 7 1,-15 5 1,-13 4 4,-3-8-5,-2-5 2,0-15-1,12-17-5,12-24-42,11-26-20,6-21-98,3-17-145,4-12-536</inkml:trace>
  <inkml:trace contextRef="#ctx0" brushRef="#br0" timeOffset="287569.923">7526 15350 230,'-2'19'19,"2"0"-19,0-2 0,0-2-7,0 0-35,0-3 4,0 0-40</inkml:trace>
  <inkml:trace contextRef="#ctx0" brushRef="#br0" timeOffset="288485.6538">7524 15499 183,'0'5'117,"0"1"-73,-4 0-18,-1 2 10,1 4-33,1 0-2,1-1 11,-3 0 34,2-2 26,1-3 30,0 0-46,-1-2-9,3 2 1,0 2-18,-1 5-14,1-1-8,-2 4 14,0 0 18,-1-2 3,1-4 30,-1-5-31,3-5-3,0 0-17,0 0-12,0-9 16,0-7 28,2-4-9,4-5 9,-1-3-5,5-7-28,-3-5 5,3-2 2,0-6-11,0-1-4,-1 0-5,-2 6-4,-3 2 0,0 10-2,-2 4 3,-2 5-3,0 3 3,0 0 6,0 3 8,-2 0-16,-2-4-1,2 6 0,-2 2-1,1 0 3,0 3-1,0-5 0,-1 3-1,0 0-1,1-2-1,-1 1-1,0 2 2,0 0 0,2 2 3,-1 2 3,1 2 12,2 2 0,0 0-6,-2 2-2,2 0 7,0 0 2,0 0-2,0 0-1,-4 2 1,0 13 2,-3 4-10,-5 6-12,1 2 1,-4 2 3,3 2-5,1-4 3,0-3 4,2-6-13,2-4 4,2-3-4,3-8-13,-2-3 7,3 0 6,1 0 2,-2 0-1,2 0 0,0 0-4,0 0 0,0-12 4,0-4 3,0-2 0,7-11 3,0-1-1,5-3 3,-1-3-1,1 1 2,2 1-2,-1 6 1,-2 5-1,-2 10 2,-3 4 0,2 8 0,-1 1 1,3 0 3,4 14 1,0 13 2,3 8 1,0 10-1,3 5-2,-1 3-1,-2-3-4,0-5-11,2-9-74,-4-11-106,-2-9-181,-2-11-244</inkml:trace>
  <inkml:trace contextRef="#ctx0" brushRef="#br0" timeOffset="289661.7805">5973 16024 561,'0'0'140,"0"0"17,0 0-6,0 0-30,0 0-18,0 17-30,2 5-34,4 12-31,1 9-1,2 8-1,3-1-4,1-5-2,1 1 1,1-8-1,3-9-1,-2-9-1,3-13-3,5-7-6,-3-12-2,4-21 6,-2-13 5,-1-13 1,-3-1 2,-1 3 1,-6 8-1,-3 14 0,-3 16 1,-1 14 6,-3 10 34,2 31-6,-2 19-27,2 11-4,0 12-2,3-1-3,0-11 0,10-15 2,7-21-7,8-26-5,7-10-7,8-33 18,0-21 24,2-15 39,-4-4 9,-10-2-6,-4 6-36,-9 12-24,-6 12-4,-6 15-24,-7 12-122,-2 16-111,-1 8-142,0 0-451</inkml:trace>
  <inkml:trace contextRef="#ctx0" brushRef="#br0" timeOffset="290029.8735">6858 15770 1261,'0'17'129,"0"22"-34,0 15-66,0 20-18,0 16 3,0 4-11,-1 3 3,-3-5-8,0-9 6,3-11-5,-2-17 2,3-11-7,0-20 0,0-17-3,8-7-39,6-39 7,3-14 32,0-14 13,0-3 18,0-1 25,-4 11-1,-3 17 14,-4 15-35,0 21-13,-1 12 8,1 34-1,3 16-10,4 16-2,4 7-33,5 3-109,5-15-98,7-20-2,6-25-76,5-21-126</inkml:trace>
  <inkml:trace contextRef="#ctx0" brushRef="#br0" timeOffset="290333.4973">7418 16266 291,'0'-41'249,"-7"10"8,-16 19-10,-10 12-45,-6 21-67,-5 28-43,0 11-66,4 13-21,8-3 4,13-10 9,14-15-10,5-21-10,20-22-16,14-7-1,6-31-20,6-18 28,-1-11 7,-3-2 3,-5 8 1,-13 13 0,-7 12 1,-6 17 14,-8 15 32,-3 7 39,0 30-13,0 14-47,0 12-27,-1 7-1,1-1-20,0-8-68,6-16-52,7-16-139,1-22-195</inkml:trace>
  <inkml:trace contextRef="#ctx0" brushRef="#br0" timeOffset="290517.2632">7697 16031 1453,'-9'47'111,"-2"15"-82,-1 14-18,3 8-7,2 3-4,1-7 0,4-10-14,0-8-112,-4-17-114,0-15-107,-4-24-443</inkml:trace>
  <inkml:trace contextRef="#ctx0" brushRef="#br0" timeOffset="290658.1259">7588 16203 1071,'0'-15'166,"6"12"-88,14 1-62,8 2-16,11 2 0,12 11-12,7 5-93,6 3-169,-3-4-225</inkml:trace>
  <inkml:trace contextRef="#ctx0" brushRef="#br0" timeOffset="291093.2892">8240 16182 984,'0'0'195,"0"0"-55,0 0-55,0 24-19,0 12-32,0 13-34,0 11-1,0 3 4,0-3-2,0-12 2,0-14-2,0-17-1,2-17-5,11-4-19,7-35-3,6-10 20,1-13 2,2-6 4,0 1 0,-8 11 0,-3 15 2,-8 16-1,-5 13 2,-3 14 8,-2 37 24,0 16-18,-3 11-13,-1 3-1,1-6-1,3-13 0,4-24-1,19-21-16,5-6 0,5-26 7,1-17 5,5-9 5,-4-6 5,-1-1-3,-2 2 0,-4 9-2,-5 9-4,-3 16-59,-3 16-77,-6 8-93,-7 20-39,0 16-66</inkml:trace>
  <inkml:trace contextRef="#ctx0" brushRef="#br0" timeOffset="291373.845">8801 16387 691,'0'12'119,"10"-5"-56,6-5-22,2-2-18,6-2-10,-2-14 16,1-8 19,-2-7-8,-4-2 44,-5 0-22,-5-3-6,-7 4 2,0 5-4,-4 6 6,-14 13 20,-4 8 8,-9 20-44,-2 21-23,-2 19-9,8 5-11,10 3 4,16-5 17,7-9-11,27-18-12,18-22-6,13-14-39,3-17-134,7-26-124,-4-18-172</inkml:trace>
  <inkml:trace contextRef="#ctx0" brushRef="#br0" timeOffset="291897.9772">9427 16158 288,'0'-2'150,"0"1"45,0 1 41,-7 0-26,-6 0-76,-4 15-29,-2 9-35,-3 7-44,-2 13-17,3-1-6,8 3-4,5-5 6,8-7-1,0-14-8,18-11-1,10-9-14,6-9-36,6-21-53,3-10 66,-1-4 23,-6 3-1,-9 9 18,-7 11-1,-12 17 3,-7 9 41,-1 35 110,-13 18-82,-8 17-9,-4 12-6,-8 7-35,-1-1-9,3-7-12,4-18-1,8-15-2,6-24-45,10-26-53,3-8-160,1-34-207,16-12-182</inkml:trace>
  <inkml:trace contextRef="#ctx0" brushRef="#br0" timeOffset="292185.783">9735 16428 857,'19'-9'139,"3"-11"-48,0-9-16,3-12 19,1-10-54,-4-7-12,-6 5-13,-8 5-9,-8 12-5,0 14 6,-21 22 29,-11 9 50,-5 31-19,-4 20-46,4 7-12,3 11 24,10-3 0,11-10-18,13-11-8,6-16-9,20-13-11,9-16-98,6-9-48,2-17-69,1-19-139</inkml:trace>
  <inkml:trace contextRef="#ctx0" brushRef="#br0" timeOffset="292352.9658">10081 16029 1411,'-2'48'157,"-4"22"-103,-1 20-39,4 24-1,1 9-9,0 3-1,2-7-23,0-22-115,0-20-33,0-29-99,-1-36-252</inkml:trace>
  <inkml:trace contextRef="#ctx0" brushRef="#br0" timeOffset="292497.833">10005 16256 1291,'0'-19'169,"14"4"-95,14 4-58,15 3-12,13-4 6,15-2-24,9-5-152,8-5-99,3 0-226</inkml:trace>
  <inkml:trace contextRef="#ctx0" brushRef="#br0" timeOffset="293072.8588">10766 15571 472,'15'-24'146,"-1"15"-41,-2 14 48,-2 37 108,-5 23-63,0 29-67,-5 21-37,0 21-47,-5 9-30,-9 1-8,-1-3-3,2-23-2,1-24-2,5-27-5,5-33 3,2-31-5,7-19-30,12-37 2,3-18 18,8-12-2,-1-4 12,2 5-2,3 8 4,-4 19-1,6 16 3,-1 21 2,4 13 1,1 6 1,-1 25 2,-4 11-2,-6 9 2,-9 9 4,-11 5-8,-9 5 9,-7 4-6,-21 1 0,-12-7-4,-11-9-4,-7-12 5,-4-17-2,1-18-1,5-9-1,14 0 3,11-18-3,17-9-26,14-2-86,21-1-151,22 0-105,17 0-228</inkml:trace>
  <inkml:trace contextRef="#ctx0" brushRef="#br0" timeOffset="293413.9687">11559 16483 640,'0'-9'261,"-21"0"-71,-4 0-111,-12 3-35,-4 6-19,-4 9 25,-1 19-10,2 5-20,10 7-16,6-5 5,17-8 12,11-8-5,16-19-20,26-6-7,15-29-2,8-11 17,4-11 0,-2 1-5,-13 10 0,-15 10-4,-14 21 5,-18 15-1,-7 22 45,-9 24 63,-6 13-79,1 7-16,6 5-4,8-10-9,7-14-7,23-16-48,8-19-80,11-12-112,2-21-80,0-22-192</inkml:trace>
  <inkml:trace contextRef="#ctx0" brushRef="#br0" timeOffset="293605.7982">11919 16175 1097,'-46'19'194,"0"24"-68,2 20-47,9 14-45,11 5-18,13 4-8,11-9 3,15-9-10,19-20-6,15-21-3,8-25-14,6-16-54,-1-37-82,-7-27-129,-10-16-159</inkml:trace>
  <inkml:trace contextRef="#ctx0" brushRef="#br0" timeOffset="293817.7433">12219 15691 1227,'-2'84'114,"-3"20"-28,0 19-13,-1 11-21,0 6-24,1-2-16,0-15-3,3-13-6,2-26-8,0-26-42,9-31-67,13-27-127,2-21-53,4-27 27,3-16-224</inkml:trace>
  <inkml:trace contextRef="#ctx0" brushRef="#br0" timeOffset="294065.1935">12449 16182 850,'-15'0'240,"-3"0"-110,-1 1-73,-2 14-17,3 7-21,0 1-8,6 3-11,1 2 1,6 6 3,5 1 8,5 5 5,13 4-1,10 7 14,6 0 2,5-3-16,7-4-2,3-13 0,6-10-16,0-11 1,-4-10-2,-9 0-72,-13-4-205,-15 4-386</inkml:trace>
  <inkml:trace contextRef="#ctx0" brushRef="#br0" timeOffset="329392.7919">16491 15822 745,'1'0'120,"0"0"-68,0 0-7,1 0-12,-2 0-16,2 0-1,-1 0-1,-1 0 0,2 0 5,-2 1 9,0-1 31,2 1-9,1 1-15,0 0 15,-2 1 4,2-3-23,-3 0-21,3 0-9,-3 0-2,0 0-1,0 0 12,0 0 11,0-12 9,-3-3 23,-4-9-8,-3-3-4,1-6-17,-2-3 6,1-3-9,-3-9-3,1 1-8,-1-6-8,-5 0 2,1-3 0,-4 2 4,-1 6-4,2 3 13,0 8-3,2 5 0,1 7-7,1 2 1,2 7-4,5 2-2,0 3-1,3 4 0,3 0 2,1 7-4,1 0-2,1-3 2,-2 3 0,2 0 1,0-3 0,-2 2-1,2 1 2,-1 0 2,0 0 5,-5 7 2,2 12-1,-3 5-16,-1 8 4,-1 4-1,1 6 2,-1 2-7,-1 2-1,-3 0 1,-1 0-9,3-6-4,0-9-17,1-10 22,3-7 12,4-13-6,2-1-16,1-9 5,0-12 12,0-5 8,0-5 1,0-3-1,0-2 1,0 0 0,0 0 2,0-2 0,4 5 3,3-3-1,1 5 3,1-1-7,6 6 8,1 1 3,4 1-4,2 2 9,2 4 8,1 3 15,1 5-16,-3 8-4,0 2 0,0 16-2,-2 17 5,1 14-9,0 7-6,-2 6-2,0 0-58,0-5-111,-1-8-193,3-9-326</inkml:trace>
  <inkml:trace contextRef="#ctx0" brushRef="#br0" timeOffset="330109.507">15841 16494 665,'3'0'305,"4"7"-82,-1 16-64,3 14-1,3 12-58,-1 9-57,3 5-35,2-3-3,-1-5-1,2-10-6,1-16 1,2-12-4,4-17-3,0-8-20,1-30 4,1-13 16,-1-10 12,-2-7 0,-4 6-1,-5 12 0,-4 15-1,-2 14-2,-1 18 10,2 10 18,-1 34 7,2 18-9,5 14-19,-4 8-10,2-1 4,6-13-2,1-18-4,5-24-3,9-25 7,7-23-10,1-31 18,-4-15 9,-4-13 9,-6-4-19,-10 5 8,-9 8-9,-3 8-36,-6 7-74,0 11-124,0 8-13,0 6-259</inkml:trace>
  <inkml:trace contextRef="#ctx0" brushRef="#br0" timeOffset="330457.8021">16684 16276 1245,'5'45'163,"0"15"-22,-3 11-64,-2 11-44,0 6-23,0 0-7,0-7-9,0-8-7,0-17-3,0-13-6,0-16 13,0-20 0,0-7-3,12-36-21,5-17 34,2-15 17,2-7 18,0 3-6,-6 14 23,-3 16 0,-7 19-10,2 23-6,-4 21 1,0 32-2,0 13-24,2 15-18,4 6-27,3-4-70,4-13-67,8-16-96,9-17-158,7-22 11</inkml:trace>
  <inkml:trace contextRef="#ctx0" brushRef="#br0" timeOffset="330749.1325">17172 16644 1142,'-44'4'165,"2"31"-50,0 8-36,7 10-34,8 2-1,15-6-24,9-10-3,3-13-16,26-18-8,9-10-8,6-32-21,3-10 22,-5-8-17,-5-1-28,-10 8 9,-10 11 45,-8 14 13,-6 13 94,0 7-5,0 25-20,0 18-12,-3 15-66,1 8-3,2 4-24,0-7-61,5-15-80,10-15-111,1-22-267</inkml:trace>
  <inkml:trace contextRef="#ctx0" brushRef="#br0" timeOffset="330937.3853">17401 16479 1167,'0'10'181,"0"31"-16,4 22-96,3 16-51,1 14-11,2 6-10,-3-7 0,1-12-26,-3-19-143,-3-21-179,-2-28-310</inkml:trace>
  <inkml:trace contextRef="#ctx0" brushRef="#br0" timeOffset="331090.3082">17410 16549 1497,'14'7'77,"12"13"-34,9 6-32,13 1-41,15-3-174,6-3-186,0-8 153,0 2-470</inkml:trace>
  <inkml:trace contextRef="#ctx0" brushRef="#br0" timeOffset="331489.5002">18051 16639 1154,'-2'0'160,"2"12"-27,0 10-49,7 9-70,4 6-14,7 4-1,-2-1-2,3-6-8,1-9-23,-1-11-7,1-10 8,0-4-24,3-13-12,-1-13-9,1-10-8,-1-6 29,-5 1 55,-3 4-1,-4 11 5,-10 13 23,0 13 64,-15 22 91,-11 29-32,-4 27-85,-9 18-3,-2 21-19,3 6-17,5 0-9,7-12 7,11-23-20,12-23-4,3-32 4,18-33-68,13-25-161,11-41-158,9-18-246</inkml:trace>
  <inkml:trace contextRef="#ctx0" brushRef="#br0" timeOffset="331889.3355">18450 16765 1124,'-25'32'205,"-1"13"-106,5 8-34,8 5-20,11 0-48,2-7 3,20-12-4,10-17-5,6-17-57,3-5-24,-4-27 3,-4-16-43,-6-7 108,-5-7 18,-4 0-6,-4 3-27,-6 8 45,-2 10-2,1 14-3,-5 17-7,0 5 5,2 24 44,-2 18-38,3 7 6,2 4 10,2-1 3,1-10 2,6-9 25,3-16-38,5-17-20,4-3-2,6-27 3,3-15 7,0-8 0,-5 1 54,-8-2 38,-5 6-73,-5 6-38,-9 9-95,-2 1-44,3 5-127,5 1-495</inkml:trace>
  <inkml:trace contextRef="#ctx0" brushRef="#br0" timeOffset="332249.0784">19200 16455 1000,'17'43'236,"0"17"-83,-4 13-22,-2 12-42,-5 5-48,-2 6-23,-4-6-12,0-12-4,0-15-1,0-20-3,0-24-52,-3-19-106,3-22-190,0-28-176</inkml:trace>
  <inkml:trace contextRef="#ctx0" brushRef="#br0" timeOffset="332532.7197">19259 16316 1011,'0'-16'202,"13"7"-153,13 4 12,9 5-12,12 0-43,7 0 4,1 14 4,-1 7-11,-6 7 2,-12 7-4,-10 7-14,-16 2-1,-10 2 15,-10 0 7,-20-3 46,-7-7 15,-8-11-36,-1-8-12,2-13-18,6-4-5,10-14-5,11-14-32,17-5-79,0 2-84,18-1-117,16 7-111</inkml:trace>
  <inkml:trace contextRef="#ctx0" brushRef="#br0" timeOffset="332817.4965">19777 16533 1012,'0'27'143,"0"3"-31,0 1-45,-7 4-26,2-4-28,-1-2-14,1-7 1,2-5 3,1-10 21,2-7-12,0-13-20,0-17 5,12-17 7,5-10 27,7-6 37,5-3-3,4 6-32,4 7 17,2 11-52,4 11-1,-1 12-55,3 10-110,-5 9-92,1 0-127,-3 4-215</inkml:trace>
  <inkml:trace contextRef="#ctx0" brushRef="#br0" timeOffset="333249.654">20257 16332 1025,'-35'16'222,"-5"6"-108,1 4-25,3 9-56,11-1-25,7 2 2,10-3-3,8-3-9,3-8-10,18-8-9,3-11-17,7-3-21,-2-8 10,2-18 6,-4-6 13,-8 1 16,-1-1 30,-7 3-14,-5 6 13,-4 7 22,-2 5 1,0 3-18,0 8-13,0 0-3,0 3 0,4 17-15,-1 11-17,4 11-1,0 8-2,6 3 9,0-3 13,4-9 7,2-14 2,5-15 11,5-12-7,6-26 16,6-20 1,1-15 112,-2-11-71,-2-5-50,-4-1-10,-6 8-3,-10 12-63,-6 15-68,-9 16-43,-3 17-161,0 10-94</inkml:trace>
  <inkml:trace contextRef="#ctx0" brushRef="#br0" timeOffset="333434.2741">20787 16542 1084,'3'28'205,"0"2"-77,-3-6-67,0-1-53,0-5-14,2-10-58,3-8-101,4-8-135,1-24-146,2-11 2</inkml:trace>
  <inkml:trace contextRef="#ctx0" brushRef="#br0" timeOffset="333513.6963">20876 16266 597,'0'-60'286,"0"6"-223,0 8-57,0 10-7,0 10-72,0 2-305</inkml:trace>
  <inkml:trace contextRef="#ctx0" brushRef="#br0" timeOffset="333909.5247">21185 15716 1069,'0'2'191,"4"24"-6,1 13-66,-1 18-60,4 15-37,1 16-20,2 8-1,-4 11 1,0 2-2,0-2 0,-3-6-6,-1-13-5,-2-22-22,1-18-10,2-26-13,-1-22-54,-3-13-83,0-28 54,0-8 76,-11-6 8,-9 3 49,-4 12 14,-7 16 46,-3 19 71,-4 5 37,0 29-45,3 11-10,4 7 8,14-4-42,12 1-39,5-10-36,29-5-2,11-7-33,12-8-69,8-2-61,0-5-131,-4-4-157</inkml:trace>
  <inkml:trace contextRef="#ctx0" brushRef="#br0" timeOffset="334220.164">21515 16684 826,'32'-11'66,"6"-6"3,6-7-27,-2-3-27,-4-6 0,-9-5 1,-10 1-8,-12-1 7,-7 5-10,-6 3 2,-14 12 3,-7 10 58,-6 8 18,0 20-14,-1 21-7,3 10-5,13 12-3,10 2-5,8 0 21,25-2-16,22-4-36,14-9-18,13-6 1,8-11-4,1-9-13,-7-14-47,-6-10-95,-13-7-143,-20-23-297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13:53.95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1036 1164 213,'3'0'79,"0"0"0,1 0-14,2 0-32,-1-1-12,2-2-4,0-1 2,-2-1 1,0 3 16,-3-1 14,-1 3 7,-1-2 40,0 2 73,0 0 8,0 0-6,0 0-37,0 0-19,-3 0-28,-2 0-35,-2 0-27,-1 0-9,2 0-12,2 0-2,2 0-2,0 0-1,2 0-9,0 0-8,0 0-9,0 0 8,0 0 16,0 0 5,0 0 1,-1 0 6,1 0 0,0 0-2,0 0 0,0 0-9,0 0 1,0 0-5,0 0-1,0 0-1,0 0 2,0 0 3,0 0 1,0 0 2,0 0 6,0 0-1,0 0 4,0 0-1,0 0 4,0 0-7,-2 9-3,-2 15-3,-2 17-7,-3 13 1,-1 13 8,-5 17 1,-1 6-6,-1 2 4,2 1 0,-4-4 2,-1-5-4,2-11-5,2-18-58,3-19-62,2-23-27,2-13-94,1-34-167</inkml:trace>
  <inkml:trace contextRef="#ctx0" brushRef="#br0" timeOffset="207.7133">837 1264 1132,'0'0'158,"0"0"-91,2 0-59,18 0-36,6 0 8,7 0 22,8 0 5,3 0-2,2 0-2,0 3-2,-2-1-5,1-2-73,-5 0-152,-4 0-157</inkml:trace>
  <inkml:trace contextRef="#ctx0" brushRef="#br0" timeOffset="491.8561">1315 1339 1093,'-31'45'128,"2"14"-44,-2 11-27,5 11-15,9 1-24,10-6-16,7-12 3,21-13-13,19-27-13,13-21 16,6-10 4,1-31 1,-6-13 7,-12-1 5,-15-4 25,-15 5 48,-12 13 27,-3 4-11,-19 4-68,-1 5-19,-3 5-14,5 3-23,7 5-83,7 2-110,7 1-189,7 2-337</inkml:trace>
  <inkml:trace contextRef="#ctx0" brushRef="#br0" timeOffset="1352.114">2720 1501 1052,'-3'0'202,"-11"0"-52,-4 0-48,-8 8-26,-6 7-10,-7 9-30,-5 12-18,1 7-16,-3 11 0,10 0-3,9-3 2,16-6-3,11-9-6,7-12-14,23-17-2,12-7 10,8-21-14,1-18 4,0-10 13,-10-3 10,-9 8 0,-12 10 4,-8 12-1,-7 15 17,-5 7 66,0 2-26,0 25-26,0 16-31,0 11-16,0 11 8,3 2-5,9-3-81,10-18-66,2-21-29,3-25-91,2-15-146</inkml:trace>
  <inkml:trace contextRef="#ctx0" brushRef="#br0" timeOffset="1728.0107">3242 1078 1145,'0'20'212,"0"33"-128,-5 19-59,0 18 9,2 18-3,1 4-24,2-1-5,0-6 1,0-15 0,2-15-1,1-20-3,1-22-1,2-24-33,1-15-59,-2-36-15,0-16 77,-1-10 27,-4-5 1,0 8 5,-10 14 3,-9 21 18,-3 21 96,-4 9 19,-7 28-43,5 19-70,1 13-24,2 6 0,8 3 1,10-6 3,7-9-7,0-11-3,19-9-6,14-15-7,8-19-89,10-7-59,5-34-131,7-18-180</inkml:trace>
  <inkml:trace contextRef="#ctx0" brushRef="#br0" timeOffset="2127.9617">3943 1018 1221,'0'7'85,"0"24"9,0 15-62,0 16-26,0 16 5,0 13-1,0 5-1,0-6 3,0-8 10,0-12-5,0-19-1,0-15-12,0-14-4,0-13-13,0-9-44,0-3-6,-11-16 20,-6-4 35,-7 1 8,-13 5 7,-7 10 14,-13 8 44,0 34 7,0 18 2,10 10-6,14 5-2,20 2-13,13-9-37,38-13-23,21-18-7,21-19 3,12-11-66,7-32-127,-3-21-186,-2-11-587</inkml:trace>
  <inkml:trace contextRef="#ctx0" brushRef="#br0" timeOffset="2799.6072">5481 1245 1044,'-11'4'203,"7"-1"-70,4 0-116,14-3-28,15 0-11,11 0 21,10-3 6,4-4-5,1 1 11,-4 6-7,-11 0 14,-6 7 16,-11 19-11,-13 14 8,-10 10 35,0 14-11,-19 8-22,-9 9-6,-7 3-8,-4-1-8,-4 1-8,1-2 0,1-11-1,12-13-2,4-16-3,9-12 1,6-13 1,10-10-10,3-6-4,15 0-13,12 3 19,9-1 7,12-1 4,15-1 14,7-1 5,10 0 5,0 0-16,1-7-13,-11-9-45,-13-6-236,-13-8-351</inkml:trace>
  <inkml:trace contextRef="#ctx0" brushRef="#br0" timeOffset="3274.7869">7524 1095 815,'9'-5'137,"3"2"-8,1 3-17,3 3-12,0 29-8,1 21 21,-4 24 0,-5 21-39,-6 22-35,-2 19-25,-2 5-10,-11-6-2,5-12-1,5-22-22,3-26-41,10-35-104,15-35-136,9-16-166,8-38-249</inkml:trace>
  <inkml:trace contextRef="#ctx0" brushRef="#br0" timeOffset="3799.0086">8407 1037 1068,'-19'86'150,"0"19"-37,4 11-42,0 8-18,1 2-20,4-9-2,5-15-9,5-19-10,0-19-7,0-25-5,11-21-12,3-18-38,0-15-36,0-21 36,-5-10 24,-5-10 21,-4 2 1,-9 6 6,-10 8 3,-11 14 17,-5 15 70,-3 11-21,1 20-9,-2 18-27,5 15-17,8 9-11,8 7 0,15-3-5,3-1-3,6-9 2,18-7-5,5-14 0,11-13-3,1-15-6,4-7-24,0-29-75,-1-14-88,-5-14-153,-5-7-450</inkml:trace>
  <inkml:trace contextRef="#ctx0" brushRef="#br0" timeOffset="3959.9863">8644 1835 1287,'0'50'156,"-5"7"-50,1-3-57,4-1-35,0-6-12,0-15-45,0-18-102,7-14-200,5-30-236</inkml:trace>
  <inkml:trace contextRef="#ctx0" brushRef="#br0" timeOffset="4076.7224">8779 1588 1181,'6'-28'255,"-3"14"-163,2 10-60,0 4-21,7 22-36,5 10-88,8-1-135,8 2-237</inkml:trace>
  <inkml:trace contextRef="#ctx0" brushRef="#br0" timeOffset="4411.9991">9080 1821 1276,'-50'34'108,"1"-1"-69,8 6-36,11-3-4,13 1-6,17-3-21,0-9-41,25-7-59,11-9-1,7-9-5,7-3 36,-2-18 32,-3-4 22,-9 2 13,-11 4 21,-10 7 50,-10 12 56,-5 10 187,-16 32-51,-13 15-138,-10 15-24,-5 14-11,-5 5-15,3-6-22,9-13-19,11-16-6,12-18 1,14-22-16,2-16-101,24-25-151,11-19-25,7-14-231</inkml:trace>
  <inkml:trace contextRef="#ctx0" brushRef="#br0" timeOffset="4588.4393">9435 1939 1258,'-6'45'113,"-2"10"-30,-1 12-50,4 2-30,-2-2-8,4-9-63,2-19-110,1-20-144,0-19-156</inkml:trace>
  <inkml:trace contextRef="#ctx0" brushRef="#br0" timeOffset="4711.9898">9561 1485 1255,'0'-22'125,"0"14"-82,0 8-27,0 9-65,0 13-185,8 5-240</inkml:trace>
  <inkml:trace contextRef="#ctx0" brushRef="#br0" timeOffset="4895.8951">9776 1668 1313,'-8'34'120,"-4"16"-15,2 11-52,-1 14-43,3 11-7,-1 5-4,-2 1 2,1-5-48,1-6-73,-3-17-89,-2-16-163,4-25-330</inkml:trace>
  <inkml:trace contextRef="#ctx0" brushRef="#br0" timeOffset="5036.0389">9700 1909 1258,'13'-10'84,"9"4"-42,16-2-33,13 4-9,15-1-76,11-4-257,17-1-449</inkml:trace>
  <inkml:trace contextRef="#ctx0" brushRef="#br0" timeOffset="5571.7671">11081 1468 1172,'-2'41'124,"-7"14"-82,-2 17-13,-2 17 7,-3 10-15,-2 2-10,-1-5 15,-1-13-7,2-16-6,5-20 4,3-18-2,7-22-11,3-10-12,7-38-37,13-17 32,10-14 7,5-13 6,5-1 1,-1 7 3,0 13 16,-5 16 0,-4 19-1,-4 12-4,-6 19-5,-3 17 3,-2 33 7,-3 21 3,-1 18-6,1 15-10,0 3-5,4-10-31,4-15-88,4-22-123,8-27-176</inkml:trace>
  <inkml:trace contextRef="#ctx0" brushRef="#br0" timeOffset="5784.0938">11655 2118 1184,'-16'40'77,"9"0"36,7-11-52,24-14-43,23-15-17,18-28 26,11-23 52,2-18 8,-3-13-64,-14-3-19,-19 8-12,-18 12-109,-14 15-85,-10 20-83,0 14-87</inkml:trace>
  <inkml:trace contextRef="#ctx0" brushRef="#br0" timeOffset="6300.1987">12238 1921 1082,'0'35'143,"0"4"-23,0 4-52,-2 4-41,-3-1-24,1-4-1,1-6-1,0-9-1,1-7 1,2-14-5,0-6-50,12-14-57,6-16 79,5-11 31,12-8-1,4-9 4,5 0 30,0 5-5,-2 9-12,-4 13-6,-5 14-9,-9 17 5,-8 17 3,-9 26 11,-6 13 5,-1 9-9,0 0-11,0-9-3,0-13 2,0-19-13,12-18-27,9-9-10,1-30 22,6-16 24,8-16 6,1-13 6,4-4 0,-1 0 11,-1 12-11,-7 11-9,-7 19 0,-10 21-2,-10 19 3,-5 40 51,-13 26-19,-5 21-29,-7 9 1,4 1-4,8-11-13,9-17-21,4-25-76,11-25-120,14-19-95,2-28-43</inkml:trace>
  <inkml:trace contextRef="#ctx0" brushRef="#br0" timeOffset="6748.1383">13322 1234 1073,'0'24'229,"-6"35"-137,-8 12-85,-1 18 7,3 15 0,2 0-8,4-3-8,-1-3 5,3-13-2,2-13 2,0-19 1,2-20-4,0-23-2,16-13-35,10-34-25,7-14 42,3-3 9,4-2-19,-4 5-3,-2 16 19,-3 12 10,-3 14 3,1 9 2,4 0 10,-1 10 4,2 17-7,-3 3 0,-5 9 1,-4 3 0,-8 6 3,-9 2 13,-5 5 15,-7-1-7,-15 3-20,-9-4-3,-4-7 2,-6-11-6,-2-13 21,0-12-14,2-10-8,6-8-10,7-17-20,8-4-36,12 0-104,8 2-144,11 1-128</inkml:trace>
  <inkml:trace contextRef="#ctx0" brushRef="#br0" timeOffset="7043.6034">13924 2239 594,'39'9'197,"-2"-5"-70,-6-4-36,0-2-39,-4-21-15,-2-8 8,-3-13-6,-3-6-7,-6-4 11,-6 2 7,-5 7 14,-2 9-31,-2 12 23,-18 17 9,-7 7 20,-5 28-46,-6 16-37,0 10-5,2 10 3,7 1 3,10-3 1,9-9 5,10-8-9,12-13-9,18-14-74,13-15-105,14-3-82,9-26-97,6-15-346</inkml:trace>
  <inkml:trace contextRef="#ctx0" brushRef="#br0" timeOffset="7279.4641">14524 2058 1048,'-21'48'142,"-4"15"-19,-2 12-19,0 7-54,4-7-25,6-12-19,7-15-6,8-18 15,2-25-15,22-10-12,10-34 9,5-15 26,6-15 2,2-15-5,-2-4-9,1-2-12,-6 3-3,3 10-36,-1 8-64,-1 17-49,1 11-101,0 20-172</inkml:trace>
  <inkml:trace contextRef="#ctx0" brushRef="#br0" timeOffset="7652.0729">15291 1809 1161,'0'0'224,"-5"0"-67,-11 0-41,-6 4-55,-8 6-52,-3 4-10,-4 4 6,7 4-2,3-1-1,8 2 8,7 0 1,9-1-13,3 0-8,5 2-13,15 2-25,5 3-16,2 2-5,-2-3 15,-2-2 28,-5 1 19,-7-1 8,-9-1 5,-2 4 17,-2 0 17,-13 2-16,-6-2-7,-4 3-12,-4-6-5,-5 2 7,2-7 0,0-3-8,3-6-1,3-3-4,3-5-32,5-4-59,3 0-78,-3 0-196</inkml:trace>
  <inkml:trace contextRef="#ctx0" brushRef="#br0" timeOffset="22299.4793">1006 4621 622,'-1'0'20,"1"0"-10,0 2 0,0-2-8,0 1 14,0-1 66,0 1 54,0-1-1,0 0-21,0 0-15,0 0-24,0 0-20,0 2-30,10 1-17,3 0 2,5 0 11,9 0-7,5-3-11,5 0 0,7 0-1,3 0 1,2-7 5,2 0 2,-1 0-1,-2 2 0,-3 3 7,-2 2-9,4 0 0,2 0-6,3 9 7,5-1-2,5-3 1,6 1-1,3-5 17,2-1-15,-3 0 0,-3 0-4,-2 0 3,-4 0-4,-3 0 8,-3 0-8,0 0 2,0 0-3,-4 0 2,-2 2-1,-4 2-1,3-2 2,-3 2 1,3-1-1,-3 1 9,-3-2 20,-1-1-33,-7 0 2,-1-1-1,-3 0-1,0 0 1,-2 0 4,0 0 3,-1 0 1,-1 0-3,-1 0-2,-1 0 0,0 0 1,6 0-5,1 0 3,3 0 2,3 0-4,5-4 1,3-4 3,0 2-1,4-3-2,2 3-1,0-1 1,0 0 0,-5 2-2,-6-2 4,-4 5-3,-6-1 1,-6 3-1,-2-3-1,-1 3 1,-1 0-1,-3 0 0,-2 0 0,-3 0 1,0 0 2,-2 0-1,-1 0 1,2 0 2,3 0-3,5-3-1,3 2-1,6-1 2,-2-1 2,0 0-4,-1 3 3,-1 0-3,-4 0 1,1 0 1,0 0-1,1 0 0,-1 0 0,3 0 1,1 3 1,-2-2 4,-2 2-3,-1-2 1,-5 0-4,-3 2 1,-1 0 0,-3-3 0,2 1 0,-1-1-1,6 0 1,0 2 1,5-2-1,1 0-4,2 0 4,-4 0 1,0 0 0,-4 0 1,2 0-6,-2 0 4,1 0-3,2 0 2,4 0-1,1 0 1,-4 0-2,-1 0 3,-3 0 0,-5 0-3,-4 0 2,-2 0-1,-1 0 3,0 0-1,1 0 1,-1 0-1,3 0 1,2 0 0,4 0 1,3 4-3,6 1 3,6 1-1,5 2-1,2-1-2,3 1 0,2-1 2,-3-3-3,-9 0 4,-4 0-1,-6-1 0,-6-2-4,-6 1 5,-3-1-1,-2-1 0,0 0 5,0 0 0,0 0 0,0 0-5,0 0 2,0 0-5,0 0 2,0 0-1,0 0 0,0 0 2,0 0-1,0 0-3,0 0 2,0 0-5,0 0-29,0 0-49,0 0-70,-4 0-148,-14 0-263</inkml:trace>
  <inkml:trace contextRef="#ctx0" brushRef="#br0" timeOffset="23979.5779">6741 3810 424,'4'-3'118,"-2"-2"-24,1 3-11,0 0-6,-2 0-15,-1 2-12,0-1 10,0 1 10,0 0 17,0-2 12,0 2 1,-2-2-10,-7 0-36,-2 1-16,-6 1-21,-2 0-4,-3 0-12,-4 7-4,-4 15 8,-5 10-7,-6 14-1,0 12 0,-3 7 2,2 8 0,4 3 1,8-1 7,9-6 0,12-6-3,9-10-2,8-6-5,20-16-1,13-11 0,6-17-5,11-3 3,5-31-1,0-12 3,-4-9 4,-8-5 0,-11-4-5,-11 4 1,-12 3 4,-8 1 2,-7 4 3,-2 8-4,0 10 3,0 5-1,0 10 1,-2 8 1,2 4-1,0 4 0,0 1-7,0 20-5,0 12 3,3 9 6,2 14 0,3 8 5,-1 2-1,2-1 2,-1-6-4,6-6-4,3-16-8,3-11-56,4-17-109,1-9-101,1-16-137</inkml:trace>
  <inkml:trace contextRef="#ctx0" brushRef="#br0" timeOffset="24507.5546">7481 3222 1088,'0'38'58,"0"16"-21,0 16 14,0 14-10,2 12-12,3 4-6,-2 7 12,2 4 3,-3-3-6,-2-6-23,3-5-6,-3-11 0,2-16-3,1-17 1,0-17-1,1-14-3,-2-12-8,-2-10-38,0-12-12,0-20 37,-6-11 32,-5-8-7,-3-7-4,-1 1 3,-3 10 2,0 7-1,0 12 3,-4 11 7,-1 13 18,-5 4 1,-2 6-9,0 20-9,-5 8-2,3 12-4,5 8 5,6 2 15,10 4 0,7-2 4,4-2-6,8-11-20,16-8-4,10-8-2,6-17-8,11-12-7,9-21-50,11-26 21,4-13-100,2-10-167,1-8-354</inkml:trace>
  <inkml:trace contextRef="#ctx0" brushRef="#br0" timeOffset="25008.0641">8211 3009 988,'-10'0'144,"3"28"-15,3 19-103,4 15-27,0 17 6,4 15 5,8 7 18,0 9 4,0 2-1,0-2-5,-5 1-15,0-7-2,0-11-7,-3-13-2,-1-20 1,0-17-2,-1-16 0,-2-17-4,0-10-34,0-8-2,-6-19 27,-11-9 18,-7-3-2,-3-4 2,-8 5 1,-3 8-1,0 10 0,-3 15 13,-2 5 16,1 20-13,0 17-20,4 10 3,10 4-2,8 5 7,15-2 5,5-3 17,23-8-20,17-6-5,15-6-1,14-15 1,16-13-2,10-3-3,3-26 3,-6-8-3,-14-3-102,-19 2-434</inkml:trace>
  <inkml:trace contextRef="#ctx0" brushRef="#br0" timeOffset="28410.9299">9466 2764 650,'-5'0'113,"2"3"-15,1-3-27,0 2-3,0 1-15,-4 1 0,-3 4 3,-3 4-3,-7 10-10,-4 12-17,-4 9-12,-2 8 5,-4 12 8,0 3 11,-1 7-2,-3 6 2,-1 10-14,1 8 0,1 13 15,2 10-12,4 8 0,6 13-3,9 4-11,8-4-9,7-1-3,0-12-1,21-12 3,14-21-5,5-22-5,9-22-56,7-28-48,4-23-131,1-19-153,3-25-190</inkml:trace>
  <inkml:trace contextRef="#ctx0" brushRef="#br0" timeOffset="30415.5572">20566 2692 641,'0'0'88,"0"0"7,0 0-17,2 0-11,-2 0-15,4 0-32,2 0-20,5 10 6,2 6 14,4 4 26,2 6-3,2 6-2,2 2-15,1 7 18,2 2 0,0 6-5,1 2-7,1 4 0,-3 3 8,-4 0-12,-2 3 0,-1 2-7,-7 0 3,-1 1-3,-1 5-5,2 1-2,-1 1-7,1-1-3,1-1 7,-4 1-5,2-1 4,-3 6-4,-4-3 13,-3 6 0,0 2 2,-3 4-3,-7-2-7,0-3 2,-4-3-5,3-1-6,-6-1-1,-1-7-1,0-2-1,-7-5 0,-3-4-4,0 0 4,-5-7-10,3-6 1,0-4 7,5-3-7,7-7-10,6-10-31,5-5-56,5-6-19,2-8-46,7 0-76,7-20-104</inkml:trace>
  <inkml:trace contextRef="#ctx0" brushRef="#br0" timeOffset="41123.3283">9944 3312 689,'0'0'129,"0"0"-6,0 0-2,0 1-35,0 11-30,0 8 3,0 8 22,0 12-6,0 10-12,0 10-19,0 13-6,0 8-10,0 13-22,-5 6-1,0 10 0,-2 1-11,2-6-5,0-6-36,0-20-31,2-16-26,1-21-65,-1-27-120,0-15-113</inkml:trace>
  <inkml:trace contextRef="#ctx0" brushRef="#br0" timeOffset="41534.8428">9895 3338 842,'2'-22'181,"7"6"-57,12-4-67,13 0-20,12-3 5,13 3-13,9 5 15,1 9 13,-1 6-18,-8 17-5,-6 22-16,-9 18 19,-5 11 21,-6 9-11,-3 4-16,-2 8-13,0 0-12,-7 0-1,-3 4 0,-7 0-3,-10-2 1,-2 0 3,-11-8 2,-15-4 14,-11-12 20,-7-14-4,-6-16-3,-8-11-19,-8-13-6,-5-12-3,-1-1-13,3-4-27,4-9-8,11 2 2,12 2-7,15 0-13,15 0-48,12 1-31,2 0-298,23-1-320</inkml:trace>
  <inkml:trace contextRef="#ctx0" brushRef="#br0" timeOffset="41752.0095">10856 4280 1332,'0'31'132,"2"10"6,1 14-72,-2 11-49,-1 3-13,0-3-58,0-15-153,0-24-239</inkml:trace>
  <inkml:trace contextRef="#ctx0" brushRef="#br0" timeOffset="41892.1551">10943 4024 1629,'0'-33'150,"0"9"-91,0 14-34,0 10-24,10 4-45,8 15-159,6 7-175,12 0-596</inkml:trace>
  <inkml:trace contextRef="#ctx0" brushRef="#br0" timeOffset="42288.0428">11371 4107 1409,'-40'6'149,"-5"18"-62,1 9-56,-1 10-29,9 4-4,10 4-3,10-3 0,11-5-18,5-8-37,18-6-9,8-12-29,8-11-36,3-6 27,0-4 35,1-17 15,-3-6 8,-6 1 25,-7 3 23,-8 6 39,-3 9 4,-5 7 29,-5 2 62,-1 28-17,0 16-46,-12 14-17,-8 12-3,-4 13-17,-5 1-17,-5 0-7,-1-4-7,-2-9-3,4-12 4,6-16-4,7-21-17,6-23-28,9-11-73,5-35-232,0-21-127</inkml:trace>
  <inkml:trace contextRef="#ctx0" brushRef="#br0" timeOffset="42488.3026">11629 4163 1334,'1'46'121,"0"6"-17,-1 15-71,0 4-31,0 3-23,-7-8-110,0-9-145,-3-18-239</inkml:trace>
  <inkml:trace contextRef="#ctx0" brushRef="#br0" timeOffset="42636.4667">11828 3777 1275,'3'-43'163,"-3"21"16,0 15-98,0 7-48,0 19-29,0 11-100,0 7-152,0 6-286</inkml:trace>
  <inkml:trace contextRef="#ctx0" brushRef="#br0" timeOffset="42823.7855">11932 4034 1255,'-13'41'170,"3"18"4,-4 9-67,-1 17-73,1 11-22,-4 10-3,-1-2-8,0-2 1,2-11-31,2-14-77,3-24-93,-1-27-134,2-26-329</inkml:trace>
  <inkml:trace contextRef="#ctx0" brushRef="#br0" timeOffset="42980.496">11753 4180 1430,'27'0'166,"17"0"-86,11 0-56,10 18-14,5 8-15,-1 7-77,-8 3-122,-10 3-302</inkml:trace>
  <inkml:trace contextRef="#ctx0" brushRef="#br0" timeOffset="44275.6546">13593 4189 772,'0'0'98,"0"-1"-21,0-2-12,0 0-16,0-1-16,0-1 14,0-1 55,0 1 20,-7-1 8,-6 2-18,-4 1-21,-4 3-33,-6 0-10,-1 0-18,-4 13-23,1 7 0,1 7-2,5 6-5,2 9-1,8 7-1,2 6-2,10 7 2,3 3-5,3-3-5,15-4-6,5-12 3,9-10 0,4-15-1,3-13 4,2-8 4,0-23-7,-1-17 4,-7-13 3,-6-10-16,-6-6 9,-10 0 13,-4 6 1,-5 10 6,-2 10 1,0 14 21,0 12 0,0 6 17,0 11-18,0 0-18,3 12-3,6 15-7,6 8 3,0 11-3,6 10 8,3 7 0,-1 0 6,2 1-4,-3-5-8,2-11 0,-1-9-52,-6-14-105,1-12-130,-4-12-204</inkml:trace>
  <inkml:trace contextRef="#ctx0" brushRef="#br0" timeOffset="44652.4237">14438 5050 1375,'-12'18'174,"-3"9"-53,-7 11-68,-2 13-50,-7 7-27,-1 10-97,2-4-102,4-7-155,8-12-224</inkml:trace>
  <inkml:trace contextRef="#ctx0" brushRef="#br0" timeOffset="45143.5801">16003 3499 868,'-1'0'116,"0"0"26,-1 18 1,-3 25-51,-2 27-31,-5 24 9,-3 25 11,-4 22-6,-5 7-42,1-5-25,3-15-3,3-22-6,5-29-18,9-35-55,3-38-110,0-25-293,6-45-237</inkml:trace>
  <inkml:trace contextRef="#ctx0" brushRef="#br0" timeOffset="45483.4873">15942 3511 1113,'6'-26'206,"8"15"-80,8 10-81,13 1-20,11 18-8,12 13-8,8 11-4,2 7 1,3 13-1,-3 2-2,-9 7 8,-11 5 10,-10 2 15,-14 0-20,-13 2 3,-11-1-7,-4 0 1,-23-5-5,-12-2 16,-7-2 8,-11-6-11,-10-7 2,-2-8 0,1-13-14,4-13-6,4-11-12,9-8-8,10-4-32,12 0-32,7-11-28,11-6-36,11-5-50,0 2-73,18 3-154</inkml:trace>
  <inkml:trace contextRef="#ctx0" brushRef="#br0" timeOffset="45672.1595">16710 4489 1314,'0'20'171,"0"9"-61,0 9-66,0 11-34,0 7-13,0 1-93,-1-7-165,-2-13-330</inkml:trace>
  <inkml:trace contextRef="#ctx0" brushRef="#br0" timeOffset="45815.9178">16913 4231 1498,'0'-18'148,"0"14"-68,0 4-38,2 0-38,13 15-79,5 6-181,11 7-151</inkml:trace>
  <inkml:trace contextRef="#ctx0" brushRef="#br0" timeOffset="46195.8993">17281 4429 1320,'-31'1'139,"-4"3"-20,-1 4-78,-2 8-18,1 4-12,6 7-9,5 4-3,7 3 1,9-5-3,10 0-2,2-7-10,18-9-40,6-8-12,7-5-28,1 0 14,-2-3-5,-5-8 61,-6 2 17,-8 2 8,-6 4 48,-7 3 89,0 11 22,-13 20-27,-6 13-85,-6 15-39,-7 18-9,-6 13-3,-3 4-2,2-4 0,2-10-5,8-13 5,6-19 1,13-25-23,10-23-87,3-27-125,15-29-109,6-18-49</inkml:trace>
  <inkml:trace contextRef="#ctx0" brushRef="#br0" timeOffset="46459.8482">17520 4452 1358,'0'48'153,"0"7"-26,0 4-71,0 2-26,0 1-26,0-7-1,-5-6-1,0-11-13,2-8-4,-3-11-21,4-8-19,-1-5-11,3-6-20,0 0-45,0-10-65,0-14-61,0-3-36,1-14-187</inkml:trace>
  <inkml:trace contextRef="#ctx0" brushRef="#br0" timeOffset="46683.367">17661 4009 1221,'-7'-25'170,"4"8"-3,0 9-39,2 4-64,1 4-50,0 0-14,4 0-80,9 2-145,2 5-143,7 4-198</inkml:trace>
  <inkml:trace contextRef="#ctx0" brushRef="#br0" timeOffset="46991.3998">17906 4363 1266,'-10'29'134,"3"5"-41,2 6-39,2 3-42,3 1-14,0-1-17,0 3-2,0 0 10,2 3-4,-2 3-14,0 4 10,0 2-11,-4-2-7,4-5 23,0-9 10,7-15-3,16-14-19,8-13-7,5-12-10,4-19-30,2-15-129,-5-6 73,-7 1-83</inkml:trace>
  <inkml:trace contextRef="#ctx0" brushRef="#br0" timeOffset="47199.4513">17776 4576 1150,'56'4'170,"18"0"-90,16-4-42,13 0-22,1 0-18,-8-4-70,-13 1-214,-16 2-467</inkml:trace>
  <inkml:trace contextRef="#ctx0" brushRef="#br0" timeOffset="48167.6157">19328 3491 665,'2'-18'136,"2"1"2,2 3-45,0-1-69,-1 8-11,1-1 13,-2 2 25,0 6-4,-3 0 32,-1 17 16,0 23-1,0 17-11,0 18-22,-1 17-37,-10 16-10,0 10-6,-5 7 2,-3 1-9,-6 1 4,0-4-5,-4-12 5,1-16-1,9-24 4,2-21 2,6-21-7,11-19-6,0-10-32,11-26-23,8-11 35,6-12 9,6-5 1,1-3 14,2 4-4,3 7 3,-2 5 2,1 10-1,-6 11 6,-3 9 1,-2 11-3,-4 0 1,-3 20 5,1 12-6,3 3-4,5 8-2,1 1-1,0 4 3,-2 2-1,-5 1 2,-7 0 0,-5-3 0,-7-4 2,-2-7 5,0-4-7,-12-6 4,-5-3 8,-11-5 8,-8-1 0,-11 1-8,-8-4-18,-7-6 1,-2-5-4,5-4-8,6-3-16,9-21 11,10-12-44,5-3-139,5-5-250</inkml:trace>
  <inkml:trace contextRef="#ctx0" brushRef="#br0" timeOffset="69262.9739">1101 3430 732,'0'0'162,"0"0"3,0 0-41,0 0-28,0 0-25,0 0-8,0 0-1,0 8-7,0 9-12,0 12-17,1 13-4,-1 17 8,0 19 5,-1 10-2,-11 11-9,1 10-2,-1-1 0,-2 0-15,4-6-1,3-11-2,5-13-4,-2-15-4,4-17-17,0-17-66,0-17-86,0-12-108,0-17-133,-1-21-18</inkml:trace>
  <inkml:trace contextRef="#ctx0" brushRef="#br0" timeOffset="69515.1191">715 3498 1065,'0'0'63,"7"0"-5,20 0-27,9 0 105,15 0-28,10 0 2,9 0-65,7-7-7,4 0-23,2 0-3,0 1-10,-5-2-7,-7 4-119,-11 4-143,-18 0-269</inkml:trace>
  <inkml:trace contextRef="#ctx0" brushRef="#br0" timeOffset="70059.726">1330 4125 1020,'-5'0'164,"0"0"-29,4 0-49,1 0-58,0 13-22,1 17-5,4 14 3,-2 14 9,2 10 3,-4 5-6,1-6 2,1-9 0,2-10-11,3-15-3,4-8-3,2-16-5,3-9-35,3-11-21,1-26 30,2-11 32,-1-12 6,-1-5-1,-5 10 16,-2 12 13,-5 13-23,-3 15 1,-1 15 32,-5 30 1,0 20-29,0 13-6,2 7-4,5 3-1,2-13 0,6-19-9,8-20-14,8-21-7,6-17 14,3-26 14,5-16 29,-1-8 15,0-7 20,-7 10-14,-3 7-44,-8 15-8,-8 15-99,-6 18-164,-4 9-163,-4 6-353</inkml:trace>
  <inkml:trace contextRef="#ctx0" brushRef="#br0" timeOffset="70347.203">2076 4313 1329,'-17'3'110,"-5"20"-21,0 13-49,2 11-36,3 5-6,10-1-2,7-5-1,17-17-7,17-16-22,13-13 0,9-23 16,2-22 11,-6-8 5,-8-7 6,-13 2 15,-14 8 10,-12 6 15,-5 10-17,-10 9-17,-4 6-10,4 6-72,3 4-129,4 0-187</inkml:trace>
  <inkml:trace contextRef="#ctx0" brushRef="#br0" timeOffset="70611.0115">2732 3446 1315,'-5'14'124,"3"26"-31,-1 18-56,1 19-11,0 20-11,-4 12-10,-1 7 1,-3 1-6,-4-2 0,1-12-12,-1-14-9,4-21-57,5-31-64,5-34-78,0-22-203,10-49-117</inkml:trace>
  <inkml:trace contextRef="#ctx0" brushRef="#br0" timeOffset="70927.1962">2842 3209 1108,'4'-24'183,"2"14"-70,8 10-60,12 0-40,13 21 6,14 5 44,10 8-14,9 8-38,0 6-3,-7 6 0,-6 9-6,-15 4 0,-13 3 4,-13 5 0,-13 1 2,-5 3-5,-21 3 4,-17 5 3,-14-1 6,-13 2-3,-6-6 1,-1-7 13,5-19-23,9-15 13,11-22 6,11-19-15,10-20-28,14-29-74,8-12-92,4-10-175,2 0-277</inkml:trace>
  <inkml:trace contextRef="#ctx0" brushRef="#br0" timeOffset="71151.1492">3529 4215 1364,'0'28'139,"-9"8"-60,-6 12-65,-4 8-15,-8 2-95,3-10-218,6-13-391</inkml:trace>
  <inkml:trace contextRef="#ctx0" brushRef="#br0" timeOffset="71295.4874">3797 3877 1432,'1'-10'104,"-1"10"19,0 0-80,2 3-32,3 16-59,2 5-122,6 4-197,8 2-342</inkml:trace>
  <inkml:trace contextRef="#ctx0" brushRef="#br0" timeOffset="71683.1328">4042 4006 1396,'-32'0'149,"-5"0"2,2 0-97,-1 8-44,4 8-17,4 9-22,6-1-11,7 2 3,7 3 2,8-5 12,0-5-25,20-8-17,9-10-24,10-1-2,3-12 34,4-15-3,-3 0 0,-8 2 15,-8 6 19,-10 11 19,-8 8 12,-9 12 129,-2 28 24,-17 17-82,-8 16-3,-5 19-5,-5 4-40,-4 4-16,2-5 0,-3-9 2,4-10 3,2-16-6,4-18 13,2-21-19,2-21-11,3-22-64,8-36-146,1-13-116,5-13-195</inkml:trace>
  <inkml:trace contextRef="#ctx0" brushRef="#br0" timeOffset="71871.4625">4291 4062 1531,'-2'49'118,"-11"10"-57,0 4-51,-1-3-29,3-8-136,0-20-177,9-18-239</inkml:trace>
  <inkml:trace contextRef="#ctx0" brushRef="#br0" timeOffset="72019.6177">4639 3589 1417,'3'-18'122,"-3"14"7,0 4-76,-11 3-34,2 16-84,-3 6-170,4 4-152,4-1-595</inkml:trace>
  <inkml:trace contextRef="#ctx0" brushRef="#br0" timeOffset="72227.2923">4740 3785 1449,'-14'56'140,"0"15"-22,2 19-67,-1 13-30,3 7-24,0 2 1,2-5-10,5-12-38,1-18-19,2-20-51,0-25-53,0-28-69,0-12-158,0-36-269</inkml:trace>
  <inkml:trace contextRef="#ctx0" brushRef="#br0" timeOffset="72371.1919">4529 3933 1356,'0'-8'151,"7"8"-62,27 0-84,18 6-5,15 11-11,16 5-92,6 4-87,4-2-211,-7-2-482</inkml:trace>
  <inkml:trace contextRef="#ctx0" brushRef="#br0" timeOffset="72675.1783">5317 3960 1336,'-44'3'175,"0"11"-24,0 5-82,12-3-32,6-3-33,14 0-13,9-1-2,3 0-19,11 3-35,10 3-10,8 8-7,2 2-2,3 3 4,-2 5 20,-4 3 32,-7 2 27,-5 5 5,-9-2 66,-7 2 43,0-3 6,-7-7-19,-9-6-27,-4-13-33,-7-10-27,-6-7-16,-7-16-55,-3-17-112,-6-6-100,0-6-230</inkml:trace>
  <inkml:trace contextRef="#ctx0" brushRef="#br0" timeOffset="90418.6949">1946 2977 433,'10'-13'97,"0"-2"-29,-1 1-2,2 0 26,1-2-28,2-4 7,1-2 4,4-2-37,2-3-19,2-1-5,0-1-3,1 2-8,0 4-3,0 3-1,-4 3 2,3 2-1,-5 5-2,2 1 3,0 4-3,-2 1-1,3 2 2,-1 2 6,2 0 17,-1 0-3,-1 8 7,-1 4 12,-3 5-29,-4 3 15,-1 1-13,-6 3 9,-3 3 6,-2 1 5,0 0 8,-6 3 19,-9 1 3,-3-1-10,-4 1-26,-1-1-16,-3 1-3,0 1-3,-3-3-2,4-2-3,-1 1 4,4-7-5,5-2 6,4-8-2,6-2-1,4-6 3,1-1-5,2-2-4,0 2-6,0 1-3,10 5-4,2 0 16,2 6 16,3 2 15,-2 1 24,-1 6-12,-3 2 3,-2 3-5,0 3-12,-3-1-10,-1-1-8,0-3-9,4-5-6,-4-5-70,3-5-92,-1-1-87,-4-5-143,2 0-138</inkml:trace>
  <inkml:trace contextRef="#ctx0" brushRef="#br0" timeOffset="90875.258">2385 3787 691,'0'0'169,"0"0"-31,0 0-11,0 0-17,0 0-26,0 2-16,0 9-6,0 2-20,0-1-24,0 1-10,0-2-9,1-8-4,5 0-24,7-3-60,1 0 22,4-14 15,-3-1 40,0-1 11,-6 1-3,-6 4 12,-3 5 56,0 6 78,-8 0 7,-2 0-59,-1 3-29,5 3-48,6-4-16,0-2-19,17 0-145,3-1-52,-8 1-180,-10 0-575</inkml:trace>
  <inkml:trace contextRef="#ctx0" brushRef="#br0" timeOffset="181522.6607">22300 2644 536,'0'2'67,"0"0"19,0-1-16,0 1-4,0-2-9,0 1 8,0 0 22,0 4 1,0-1-27,0 1-4,0-1-33,0 2 8,0-3 61,-1 2-61,-9-1-6,-5 4-4,-4 1-6,-3 3-5,-2 1-5,-4 4-5,0 2 0,1 3 0,0 1-1,3 1-2,3 2-1,3 2-2,1 3 1,-1 3 3,0 3 0,1 4-1,-3 5 2,2 2 0,-1 0-1,0 3 2,1-3-1,3-3 0,3-7 0,2-6 3,5-4-6,5-6 4,0 1-9,0-5 5,0 1 0,5 2 1,3 0 0,0 2 5,1 1-3,-1 1 1,1 0 0,-1-3-3,0-3 4,1-2-3,0-1 1,-1-3 0,1 1 1,-1-3-2,-1 1 1,-1 0 0,0-2 0,-1-1 1,-2 0 0,-2 0 5,1 1 9,-2 0 5,0 1-2,0 3-6,-2 3-4,-7 2-3,-1 1-4,-2 2 1,-2 1-2,0-1 2,-1-1-2,0-1 1,-3-2 1,5-2-1,-1-4 3,1-4 3,-2 1-1,2-1 0,-1-1-2,-4 0-4,1 1 2,3 1-4,1-2 0,2-2 2,4-4 0,4 2 0,0-3 0,3 0 2,0 0-8,0 2-1,0-1-4,0 1 1,4 4-2,7-5 12,4 5-2,0-2 5,2 2-3,-4-2 2,0 0-1,-3 0-1,-1-2 2,-3 3 5,1-1 2,0-1-2,3 2-6,-1 0 0,2 2-1,-2 2-1,0 1 2,-1 1-3,-2 0 4,-2 2 3,-1 3 0,-1-2 0,-1 4 5,-1-2 0,0-1-2,0 2 0,0-2 2,0-1 2,-6 3 5,-1 1 1,-4 5-4,-2 5-6,-1 0-8,-4 6 2,1 0-1,0-1-1,-2 2 3,2-6-5,4 3 3,-2-5-1,3 0-1,-1-3-1,4-3 4,0 0-4,2-4 2,-2 2-6,2-1 13,0 1-10,2 0-1,0 0 3,2-2-3,0-3-2,2-1-1,1-3 3,0-3 2,0 1-3,0 1 0,0 3 3,7 2 1,2 4 0,4 3 1,2 1 2,2 0 2,0 2-3,0-1-1,0-1 1,-1-2 2,2 3 2,-3-1 2,-2-2-3,1 2-3,-1 2-3,2-3 4,2 2-1,1-4-1,-1 5-1,3-4 0,-1-3 0,0 5 0,-1-1-1,1-2 0,-1 5 2,0-4-5,1 7 12,-2-5-8,2-1 3,2 3-17,5-1 10,-1-1-97,6-4-36,-2-5 51,-1-5-149,-6-8-349</inkml:trace>
  <inkml:trace contextRef="#ctx0" brushRef="#br0" timeOffset="184857.7093">1646 8502 697,'0'0'111,"0"-1"-11,-2 1-18,-3-2-17,2 2-33,1 0-9,1-2 1,-2 0-9,1 2-6,2 0 21,0 0 0,0-1 1,0 1-5,0 0-8,0 0-15,0 0-8,0 0-8,6-2-1,6 1 11,0-3-2,4 4 11,1 0-3,0 0-3,0 0 2,2 0 6,-2 4 7,3 4-8,-4-1-4,2 1-2,-4 4 2,1-5-2,-2 2 1,-2-1 1,-2 2 1,0 0-2,-2 1 5,-2 6-1,0 0 5,0 0 3,-1 6 0,-1-2-1,-3 6-2,0-3-1,0 0-5,0 4 3,0 0-7,0 0-3,0-3 5,0 1 0,-3-4 1,-1-1 4,-1 2 5,0-2 8,-2-2-6,0-1-6,-1 2 3,0-1-4,-1-3-7,2-2 1,-1 1-2,1-3 4,0 1-3,-1 1 0,1 1-3,0 0 2,-1 2 0,-1-1 2,2-1-2,1-1 0,1-1 2,0 1 2,1 1 0,1-1-3,1 0 0,0-2-3,2 3 4,0-5-3,-1-2 1,1-2-1,0-1-2,0-2 0,0 0-2,5-2-3,5 4-1,4-5 3,2 1 1,1-1 3,2 0 0,1 0-2,-4 0-1,-1 0 2,-3 0 0,-4 0 2,-1 0 0,-4 0 1,-1 0 1,-2 0 0,0 0 2,2 0-2,-2 0 0,0 0 0,0 1 0,0 4 2,0 3 0,0 1-1,0 3 7,0 0-2,0 1-2,0 1 2,-7-2 4,-5 3 1,2-2 3,-2 1-10,1 0-3,-2-1 2,0 0 15,3-4-15,1 1-3,-1-2-4,0 0 3,2-2 1,2-1 1,-1 0-2,-1 1 3,3 0-5,-2 0 2,2 3 2,2 0-2,-1 3-1,1 0-4,0 2 2,2-1 1,1-1 1,0 3-4,0-1 1,0-1 0,5 5-1,3 0 4,2 4 0,0 3 1,2 0-1,-1-2 3,0 1-2,2 0 3,-1 0-3,0-3-3,-2 1 5,-1-1 0,-1-1-3,0 5 6,-4 1-2,1 4 4,-3 4 5,-2 8-4,0 3-5,0-1 3,0 1 0,-3-3 8,-3-5-7,-4-7-3,1-2 5,-4-6-3,-4-1 0,-5-3 11,-4-6-2,-5-2-9,-3-6-11,-2-3-1,0-1-24,1-3-61,2-17-16,3-8-92,5-5-95,4-11-224</inkml:trace>
  <inkml:trace contextRef="#ctx0" brushRef="#br0" timeOffset="185970.7245">4363 5895 651,'0'37'44,"2"8"28,-2 5 39,0 2-7,0-1-35,2-3-19,1-1-27,2-9-10,3-9-11,3-2-4,2-13 0,5-8-10,4-6-10,3-19 1,1-16 3,-1-6 19,1-3-1,-8 1 1,-5 13 51,-2 11-14,-1 19-29,-3 3 5,-3 33 7,1 19 8,0 10-15,-1 6-9,3-3 0,3-11-2,9-15-4,14-25-5,14-19 1,9-40 70,7-22 51,2-22-28,-2-14-69,-10-3-11,-10 5-8,-10 5-16,-7 13-99,-7 13-139,-5 13-166</inkml:trace>
  <inkml:trace contextRef="#ctx0" brushRef="#br0" timeOffset="186342.4921">5304 5559 1080,'3'30'54,"-2"13"34,-1 14 2,0 15-26,0 14-24,-4 4-18,-6 4-6,-1-2-6,-2-8-1,4-17 1,3-17-10,5-21 3,1-18-7,6-11-22,16-35-7,8-16 20,9-14 17,3-8 28,-3 3 13,-3 13-20,-7 17-11,-10 16-10,-7 24-3,-8 17 5,-4 33 5,0 16-1,0 13-8,4 9-12,2-1-42,11-19-34,7-15-93,8-24-72,10-22-106</inkml:trace>
  <inkml:trace contextRef="#ctx0" brushRef="#br0" timeOffset="186638.6075">5964 6036 1102,'-36'0'232,"-5"24"-89,0 10-108,4 4 3,7-1-18,10-3 5,10-8-21,10-6-9,4-8-9,20-12-12,8-3-15,3-23-17,5-13 40,-2-4 9,-9 2 6,-7 7 1,-11 12 4,-5 11 9,-6 11 58,0 6-12,-3 25-20,-7 15-28,1 10-14,3 7-2,4 2-13,2-11-80,2-15-125,13-20-164,4-19-352</inkml:trace>
  <inkml:trace contextRef="#ctx0" brushRef="#br0" timeOffset="186809.6259">6321 5966 1171,'1'0'193,"-1"8"-63,0 29-38,-4 16-58,-3 18-35,-4 14 2,1 8-44,1-7-95,1-15-101,-1-21-79,0-21-426</inkml:trace>
  <inkml:trace contextRef="#ctx0" brushRef="#br0" timeOffset="186954.4885">6345 6042 1270,'12'-15'121,"4"9"-11,9 4-81,9 2-19,11 2-7,10 13-9,4 1-133,3-1-199,-1-6-367</inkml:trace>
  <inkml:trace contextRef="#ctx0" brushRef="#br0" timeOffset="187154.279">7218 5782 1333,'-9'36'55,"3"20"10,1 10-33,-3 15-24,2 6-7,-1 4-2,-1-8-9,2-10-58,0-15-70,1-21-42,1-26-191</inkml:trace>
  <inkml:trace contextRef="#ctx0" brushRef="#br0" timeOffset="187337.6647">6964 5926 1288,'-1'-3'109,"1"3"-62,24-1-46,19 1-7,14 0 3,15 0 4,11 0 1,5-5-3,-3 2-86,-13-3-115,-17 1-131,-20 1-257</inkml:trace>
  <inkml:trace contextRef="#ctx0" brushRef="#br0" timeOffset="187574.2994">7411 5995 1202,'-30'38'151,"9"-4"-57,15 1-74,6-5-24,10-5-10,19-8-4,10-12-12,6-5-3,6-5 15,-2-18 16,-6-5 4,-9-3 5,-11 4-2,-10 7 6,-11 2 35,-2 8 5,-9 4-20,-5 2-23,-3-2-69,4 0-94,4 0-96,2-4-118</inkml:trace>
  <inkml:trace contextRef="#ctx0" brushRef="#br0" timeOffset="188274.6096">8939 5322 1035,'0'36'136,"0"13"-55,0 16-9,0 24-10,0 14-12,0 15 9,0 3-5,0 0-21,0-10-22,0-17-3,0-19-7,0-25 2,0-18-5,0-23 0,0-9-39,0-35-33,0-12 46,0-13 27,-14-1-7,-6-1 5,-9 14 2,-7 19 18,-7 19 52,-5 10-9,0 32-40,1 14 4,7 11 1,13 3-7,15 2-14,12-8-1,18-6-9,24-11-1,17-13 2,16-13-77,17-11-32,6-20-79,5-21-57,-2-15-92</inkml:trace>
  <inkml:trace contextRef="#ctx0" brushRef="#br0" timeOffset="188518.3255">9373 6067 1367,'-51'46'155,"0"12"-89,4 3-49,11-1-8,12-6-7,18-10 0,6-20-7,25-20-8,14-5-1,10-37 9,5-17-2,-6-20 2,-5-7 7,-13 1-4,-13 7 14,-17 11-2,0 17-3,-21 17 1,-7 16-3,-1 13-34,3 1-94,7 23-72,6 12-71,13 3-149</inkml:trace>
  <inkml:trace contextRef="#ctx0" brushRef="#br0" timeOffset="189529.5786">4528 7639 285,'-11'-1'10,"2"-2"50,-1 1 8,1 2-49,0 0 22,2 0 0,1-2-31,2 0-6,3 0 1,-1-2-4,1 4-1,1-2 2,0 2 20,0 0 3,0 0 0,0 0 48,-1 3 49,-1 18-6,-4 15-2,-2 11-39,-2 8-34,-3 5-30,4-4-9,3-8-1,4-15-7,2-15-84,0-18-126,8-2-137,0-27-80</inkml:trace>
  <inkml:trace contextRef="#ctx0" brushRef="#br0" timeOffset="189718.9137">4692 6865 972,'0'-31'131,"-8"19"-1,-5 12 22,1 0-82,2 0-46,5 10-19,5 7-11,2-5-19,15 1-88,2 2-87,-1 3-67,-6-1-108</inkml:trace>
  <inkml:trace contextRef="#ctx0" brushRef="#br0" timeOffset="190085.3991">4896 7328 900,'-20'46'137,"1"0"39,3-5-106,3-3-22,2-4-34,4-9-10,2-7-2,5-7-3,0-7-1,0-4-37,7-9-67,9-23 79,5-7 17,2-11 19,1-1 9,-1 2 10,-1 6-19,-6 13-2,-3 14-3,-3 16-1,-1 7 5,-4 39 14,-1 18 18,-3 18 3,0 8-14,3-1-8,4-13-19,9-17-2,14-20-21,9-27-118,11-12-59,6-19-60,7-20-176</inkml:trace>
  <inkml:trace contextRef="#ctx0" brushRef="#br0" timeOffset="190462.5993">6102 7331 1082,'0'0'73,"-11"0"41,-3 0-80,-7 0-33,-7 22 9,-4 15-4,0 18-13,0 15 0,6 7 4,10 5 5,13-11 0,6-12-3,26-17-9,17-24-3,11-18-6,5-20 5,-2-27 6,-7-14 8,-14-5 0,-16 3 8,-14 4 21,-9 11 8,-3 12 0,-11 4-27,-1 2-11,7 5-58,4 5-98,4 1-88,4 2-1,13 7-33,3 5-82</inkml:trace>
  <inkml:trace contextRef="#ctx0" brushRef="#br0" timeOffset="190698.4824">6381 7435 537,'6'32'165,"1"2"-13,-2 5-42,-2 3-3,-1 9-29,-2 2-49,0 2-18,0-3 1,-5-9 19,0-12 21,3-13 13,2-18-18,4-9-53,14-31-1,7-14 58,10-14-8,4-8-25,4-2-11,-1 7-3,-2 8-20,-3 11-59,-3 7-108,-4 8-75,-4 8-93</inkml:trace>
  <inkml:trace contextRef="#ctx0" brushRef="#br0" timeOffset="191082.2926">6933 6965 857,'2'0'203,"-1"5"-37,2 24-59,-2 14-53,0 19-14,0 17-17,-1 16-11,0 5 2,0 3 3,0-10-9,-1-13 1,1-17-9,0-22-1,6-14-11,3-19-56,1-8-58,-6-12 21,-2-16 67,-2-3 26,-3-5 14,-17 4 7,-5 7 39,-5 13 66,-4 12-11,-3 6-35,-1 28 7,3 11-28,7 3-28,10 3-19,11-4 5,7-7-7,25-10-6,15-10-1,16-11-32,10-9-71,4-2-65,0-20-50,-7-6-107,-9 0-142</inkml:trace>
  <inkml:trace contextRef="#ctx0" brushRef="#br0" timeOffset="191338.2735">7269 7732 751,'3'-6'24,"7"-9"38,-1-6 23,1-4-10,0-7 25,-4 1-54,-5 1 12,-1 6 42,-6 4-37,-12 12 50,-7 8-1,-5 16-46,-2 18-52,3 10-11,7 8-4,14 2-3,8-6-11,10-5-30,23-15-82,15-17-101,5-11-17,3-4-37,0-26-178</inkml:trace>
  <inkml:trace contextRef="#ctx0" brushRef="#br0" timeOffset="191626.5552">7647 7574 1050,'0'8'170,"-1"21"-59,-7 5-88,-2 10-21,-1 4 1,0 4-3,-1-2 0,0-7 0,2-8 1,2-10 2,2-10 26,2-9-3,4-6-18,0-25-18,16-14 1,8-17 18,14-13-5,12-9 38,11-1 47,10 2-21,5 8-51,3 11-15,-5 15 1,-2 18-5,-5 15-54,-4 10-65,-3 7-60,-3 14-127,-1-2-98</inkml:trace>
  <inkml:trace contextRef="#ctx0" brushRef="#br1" timeOffset="225005.4614">974 11214 773,'-4'26'80,"1"6"-6,2 4-20,1 8-11,0 8-19,0 9-8,0 9-2,0 10-3,0 8-3,0 6-8,0 5 3,1-4-4,8-3 6,3-12 13,5-13 6,6-14 10,4-17-17,9-21-5,10-15 1,14-26 40,7-38 54,8-32-3,4-26-12,3-26-29,-6-11-33,-5 0-5,-8 6-12,-9 12-10,-11 11-38,-11 17-119,-7 16-90,-12 17-110,-6 17-87</inkml:trace>
  <inkml:trace contextRef="#ctx0" brushRef="#br1" timeOffset="225421.187">2503 11268 969,'-24'4'197,"-6"10"-122,-11 7-14,-5 4-15,-6 7-30,3 5 9,3 4 63,10-1-55,11-1-5,10 4 6,13-3-28,2-1-17,22-3-5,7 3 5,6-3-3,0-8 5,0-4 4,-9-1 3,-6-4 5,-13 9 0,-7 9 13,-17 9 65,-19 13-3,-11 8-38,-7 1-25,-4-7-10,5-11 1,11-16-12,13-14-20,17-19-71,12-1-118,11-28-335,22-8-174</inkml:trace>
  <inkml:trace contextRef="#ctx0" brushRef="#br1" timeOffset="225738.1615">2553 12097 1120,'5'0'95,"6"-9"-57,4-22-33,3-11 27,2-16-4,2-10-23,-2-7 0,-5 3-4,-5 6 2,-10 11-2,0 15 7,-18 25 15,-17 18 112,-13 46-29,-10 29-70,-2 20-20,0 12 27,17 1-8,17-12 25,26-12-7,19-24-45,40-20-16,25-16 6,18-22-7,11-5 6,4-32-124,-8-9-240,-10-6-537</inkml:trace>
  <inkml:trace contextRef="#ctx0" brushRef="#br1" timeOffset="226813.6039">5239 10907 872,'-59'74'120,"-17"21"-6,-19 23-16,-13 20-28,-10 13-43,1 6-4,1 0-7,19-13 21,18-16-24,26-21-8,21-23-9,29-24-22,16-23-116,29-25-160,15-12-65</inkml:trace>
  <inkml:trace contextRef="#ctx0" brushRef="#br1" timeOffset="227026.6695">5283 11919 1234,'-22'63'38,"2"12"0,-4 1-28,1-1-4,3-12-16,6-21-76,5-28-226,9-19-420</inkml:trace>
  <inkml:trace contextRef="#ctx0" brushRef="#br1" timeOffset="227162.4271">5685 11217 1104,'0'-14'180,"-2"12"-111,-6 2-61,3 8-65,0 9-173,5 10-139,0 0-160</inkml:trace>
  <inkml:trace contextRef="#ctx0" brushRef="#br1" timeOffset="227477.9797">5740 11771 1134,'-33'79'159,"1"6"-60,-5-4-43,7-9-12,5-16-32,5-15-8,13-18 3,7-23-5,12-16-35,21-35 6,15-22 34,14-13 9,12-12 3,4 4 10,1 8-2,-4 19 19,-9 22-16,-13 25-15,-14 20-11,-14 39 0,-17 29 6,-8 25 6,-11 17-11,-14 11-7,0-7-3,5-13-35,10-18-27,10-20-70,15-27-122,15-27-161,10-9-141</inkml:trace>
  <inkml:trace contextRef="#ctx0" brushRef="#br1" timeOffset="227738.2072">6573 11838 884,'0'0'257,"-9"27"-95,-5 21-123,-1 11-36,2 11-3,4 5-2,7-7-1,2-13 2,11-16-2,15-24-5,11-15-5,8-18 21,9-35 51,4-15 31,4-14-18,0-8-31,-10 5-14,-1 8-27,-14 14-9,-8 20-71,-8 21-80,-5 19-134,-6 3-112,0 29-43</inkml:trace>
  <inkml:trace contextRef="#ctx0" brushRef="#br1" timeOffset="228005.5076">7364 11938 932,'-25'0'246,"-7"3"-147,-11 13-32,-6 10-35,0 13-20,4 10-8,11 1 2,16-1-6,18-3-3,8-12-4,30-13-6,17-13 11,11-8 17,7-15 5,-1-23 11,-7-11-12,-13-11-6,-11-6-9,-16-2-8,-15 1-37,-9 4-39,-1 0-46,-9 7-110,-3 5-111</inkml:trace>
  <inkml:trace contextRef="#ctx0" brushRef="#br1" timeOffset="228253.5807">7990 10926 908,'0'59'226,"-17"24"-14,-8 27-127,-6 13-26,-3 10-8,0 5-19,0 0-11,5-4-17,-1-7-1,5-8-11,7-18-44,8-22-44,10-27-35,5-26-159,24-26-106,11-26-181</inkml:trace>
  <inkml:trace contextRef="#ctx0" brushRef="#br1" timeOffset="228442.3037">8121 11700 783,'-17'-10'300,"-18"10"-36,-11 11-123,-8 22-86,-6 6-40,7 2 3,6 3-1,15-6-1,17-8-9,15-5-13,15-6-6,23-6-60,11-3-69,9-5-74,1-3-149,-1-2-217</inkml:trace>
  <inkml:trace contextRef="#ctx0" brushRef="#br1" timeOffset="228733.9788">8286 12057 853,'12'1'126,"5"-1"-41,5 0-35,0-12-10,1-12-17,-4-12-9,-4-7 30,-6-4-30,-9-1-7,0 5 21,-14 10 44,-6 12 2,-4 10-5,-3 11 2,2 14-22,3 26-26,10 12-22,12 13 2,2 3 1,33 7 7,18-8-1,11-7-10,11-13 1,10-19-2,4-18-66,1-12-166,2-37-217,9-18-227</inkml:trace>
  <inkml:trace contextRef="#ctx0" brushRef="#br1" timeOffset="229373.6304">10725 11683 569,'-1'-18'207,"-16"6"-37,-7 6 1,-12 6-19,-6 17-75,-7 23-33,0 20-28,1 14-1,8 4-7,12 2 3,15-10 19,13-13-9,10-15-18,26-22-11,16-20-1,14-16 5,12-35 0,6-21 2,-3-15 1,-8-6-8,-11 9 2,-16 17 0,-17 20 6,-14 26-1,-11 21 4,-4 32 32,0 31-11,-4 16-20,1 16-3,3 1 0,3-6-2,19-16-56,12-22-70,8-27-144,8-25-167</inkml:trace>
  <inkml:trace contextRef="#ctx0" brushRef="#br1" timeOffset="229973.7363">11724 11202 1053,'-12'44'75,"5"14"-2,-3 11-36,3 12-23,-4 5-2,-3 7-7,-2 1 6,-7-4 13,4-6 17,0-18 9,4-15 1,7-22-18,8-19-10,8-16-24,21-35-18,18-25 20,11-15 5,15-11-4,1 0-1,0 9-5,-8 19 3,-14 21 0,-13 21 4,-17 22-6,-11 23-1,-11 29 13,0 19 0,-12 12-2,-5 3-2,0-10 1,5-15 3,4-16-6,8-21-3,6-24-7,18-9-10,13-40 10,12-18 1,6-17 9,7-12-2,1 2 1,-4 11 3,-9 17 6,-8 20-9,-15 23 4,-12 23-4,-12 33 13,-3 30 45,-20 27-29,-5 17-24,-4 11-9,-1-8 3,14-11-2,14-11-19,4-24-70,28-23-101,15-20-72,7-15-73,6-6-172</inkml:trace>
  <inkml:trace contextRef="#ctx0" brushRef="#br1" timeOffset="230254.4568">12850 12080 605,'22'-14'195,"6"2"4,1-2-32,5-4-54,3-7-33,2-8-4,1-10-5,1-10-28,-9-12-7,-7-3-20,-12 3-11,-11 6-3,-4 13-2,-26 19 3,-14 25 11,-10 10-2,-2 32-5,0 17-4,6 12 9,8 11 12,21-1-2,14-4-16,5-4-7,29-8 0,17-19-5,15-15-33,10-20-95,5-12-32,0-34-98,-6-20-136,-10-15-259</inkml:trace>
  <inkml:trace contextRef="#ctx0" brushRef="#br1" timeOffset="230426.2128">13443 11536 1006,'-2'-13'220,"-4"13"-14,-3 30-45,0 21-96,-4 24-60,-4 13-5,1 14 1,0 5 4,0-8-4,3-12-3,3-14-36,1-17-67,-1-25-81,-1-25-148,1-12-327</inkml:trace>
  <inkml:trace contextRef="#ctx0" brushRef="#br1" timeOffset="230577.6984">13372 11707 1342,'18'-17'166,"9"0"-56,11 4-76,10 0-1,9-2-18,9-4-12,2-8-28,-4-6-98,-8-14-127,-10-13-214</inkml:trace>
  <inkml:trace contextRef="#ctx0" brushRef="#br1" timeOffset="230953.6604">13965 10779 1081,'-7'36'140,"2"14"-84,-1 14-15,0 22-3,1 11-25,0 12-13,-5 2 4,0 8 0,-1-2 18,0-12-2,1-15-6,2-24 3,5-23-1,3-26 0,13-17-16,13-39-10,12-21 15,7-15 0,7-11-7,-2 1 3,-8 13 1,-11 16-3,-9 23 1,-13 29 0,-9 21 6,-7 41 56,-14 21-49,-6 20-9,5 12 0,9-3-4,10-12 0,7-8-30,30-18-51,18-24-37,10-25-6,8-21-63,-1-22-120,0-34-191</inkml:trace>
  <inkml:trace contextRef="#ctx0" brushRef="#br1" timeOffset="231161.8636">14500 11632 1014,'-62'24'215,"0"30"-76,6 21-51,15 5-36,19 5-6,22-7-15,15-9-15,33-20-14,12-18-3,12-24-7,0-11-15,-5-38-42,-13-21-47,-14-19-1,-17-10-30,-13-7-57,-10 0 5,0 3-10,0 3-288</inkml:trace>
  <inkml:trace contextRef="#ctx0" brushRef="#br1" timeOffset="231598.1978">15243 10826 1084,'-5'56'165,"-7"22"-72,-3 14-38,0 7-24,1 3-5,1-3-6,6 0-11,-4-7-2,2-7-5,1-10-1,-2-11-1,7-10-2,1-12 0,2-13-2,0-10-9,12-11-46,-1-6-30,0-2 38,-4-3-41,-5-14 11,-2 0 75,-11 2 70,-16 6 30,-11 9 5,-7 0-27,-11 17-43,-2 14-23,6 12 8,4 4-3,16 6-3,16 2 7,16-1-10,15-6 20,30-6-16,13-12-10,15-10 3,5-10-36,0-10-100,-11 0-108,-18-10-183</inkml:trace>
  <inkml:trace contextRef="#ctx0" brushRef="#br1" timeOffset="233993.8555">4608 14122 545,'2'0'52,"0"-2"4,2 0 28,-1-3-37,1 1 9,-1 2 25,0-2 19,-3 4 6,0-2 15,0 2 2,0-4 10,0-2-16,-7-3-24,-5-3-25,-5-3-31,-2-2-21,-5 2 10,-1 5-13,-2 5-1,-9 5 13,-4 8-2,-8 19-15,-3 12-5,-2 12-4,0 7 4,4 10 7,6 8 10,5 9 5,7 4-14,9 1-11,10 0 3,7-10-3,5-8 2,8-17-6,20-14-3,13-19-4,14-19 6,7-6 3,10-30 3,1-18 2,-2-7-1,-7-5-12,-12 0 6,-11 2 2,-11 3 2,-10 6 0,-8 1 2,-3 4 4,-7 7-2,0 5-3,-2 10 1,0 7 0,0 9 2,0 5 1,0 4-1,0 0-5,2 0-5,3 13-3,2 9-4,3 11 4,4 12 9,3 8 4,4 6 6,1 4-1,5-4-6,1-4-1,4-7-2,2-13-4,0-11-48,2-15-83,-2-9-107,-4-31-47,-2-18-53,-8-21-75</inkml:trace>
  <inkml:trace contextRef="#ctx0" brushRef="#br1" timeOffset="234754.3999">5404 13332 1281,'0'16'142,"0"16"-55,0 11-60,0 16-9,0 13 17,0 12 15,0 8 11,-3 11 16,-3 7-15,1 5-31,-5-4-10,5-5-25,-2-10 7,4-13 0,3-17-6,0-18 2,0-16-3,0-10-24,2-10-15,-1-8-9,-1-4-10,0-4 9,0-19 22,0-4 10,-3-9 8,-2-4 9,-4-7-7,2 4-20,-2-1 7,-4 0 12,0 1 2,-1 3 1,-1 5 6,1 5 3,2 9 0,0 6 3,4 10 6,0 3-3,4 2-6,-1 0-6,0 0-23,1 7-31,3 1 10,-2-5 32,1 1 18,-2-2 6,-3-2 43,-1 0 27,-5 0-15,-4 0-32,0-2-8,-3-4-7,-3 5 8,5-2 3,-6 3-3,2 0 3,-1 3-10,0 12-7,1 4 0,5 11 20,5 7-10,6 9-16,6 9-1,3 7-5,11 4 2,4-5 4,1-6 2,1-8 5,2-15-5,2-13-7,8-16-7,7-3 6,7-27 2,10-13 2,5-14-54,5-2-109,-1 0-152,-6 4-191</inkml:trace>
  <inkml:trace contextRef="#ctx0" brushRef="#br1" timeOffset="235314.3708">6099 13215 1179,'5'36'77,"5"16"-6,-2 14 16,2 20-19,0 8-6,2 11-9,-6 5-2,2 8-6,-2 1-18,1 0-15,-4-3-2,3-15-11,0-19 5,-2-21-5,-2-20-1,0-19 0,2-18-8,-4-7-28,0-27 1,0-12 19,-12-11 20,-4-7 1,-7-4-5,-2 7-4,-9 9 7,-4 12 2,-4 9 5,-1 13-4,-3 9 6,-3 5-6,3 14-2,1 19 14,5 12 5,8 12-3,13 6 0,12 6 5,7-1-13,31-4-9,20-6-1,19-14 0,15-9-2,5-14 1,7-16 1,-8-5-23,-6-14-69,-19-9-118,-19-5-183,-14 2-280</inkml:trace>
  <inkml:trace contextRef="#ctx0" brushRef="#br1" timeOffset="235829.964">7532 13041 826,'-1'-12'192,"-8"1"-25,-5 7-62,-4 4-4,-6 0-3,-5 15-22,-11 14-3,-5 14-25,-6 20 16,-7 14 6,2 16-8,1 20-24,9 13-9,9 17-2,12 7-8,12 3 7,13 4-9,1-1-8,26-5-9,14-12 0,12-11 0,12-12 0,7-17-30,3-22-59,-5-22-122,-12-22-188,-13-25-332</inkml:trace>
  <inkml:trace contextRef="#ctx0" brushRef="#br1" timeOffset="238313.867">8073 13520 975,'-7'2'89,"-3"-2"6,5 0 6,3 0-23,2 0-55,0 0-23,2 0-9,14 0-3,7 0 9,9-4 3,5-10 10,7 1 18,2-2 8,6 1-11,2 4-13,-1 1-2,3 0 11,5 3-16,-1-1-1,3 0-2,0 0 2,-3 4-2,-4-2 0,-10 2-1,-9 3 3,-15 0-2,-8 0 2,-5 0 15,-9 0 44,0 0 15,0 5-7,-6 1-27,-1 3-22,-5 3-6,3 0-5,-2 3-9,-2 1-1,2 4-3,-5 2 1,-2 6 3,-6 0-2,-3 3 3,-5 3 1,-5 0-1,0-3 11,1 0-6,-2-2 3,3-2 12,3-1-16,3-4-3,2-2 4,8-5-8,6-4 9,3-6-4,8-2-4,0-3-2,2 2 0,0-2 0,-5 4 1,0-1 2,-2 6 2,-1 1-4,-1 0-2,0 0 2,6-2 0,-2-4-1,3-1 0,2-1-3,0-2-5,0 0-4,2 0-2,10 0 4,10 0 5,4-6 4,3 0 1,9-2 0,0 4-1,1 4 2,0 0-1,0 0 1,0 10 0,1 8 0,-1 6 0,0 3 1,-3 9 1,0 2-1,-6 2 2,-6 6-1,-3 2 3,-9-4-1,-5 3 2,-6-2-1,-1 1 3,-6-3 1,-12-2 6,-9-2-1,-7-1-3,-9-6-1,-7-5-6,-8-5 5,-5-7-7,-2-8-2,0-3-2,5-4 1,8 0-2,13 0-6,13 0-36,18-11-84,8-4-141,20-5-296,19-5-190</inkml:trace>
  <inkml:trace contextRef="#ctx0" brushRef="#br1" timeOffset="238766.5777">10318 14587 1123,'-13'35'142,"-12"9"-7,-4 8 19,-13 6-68,-1 7-51,-2-2-15,-3-2-3,7-10-15,9-9-1,10-10-5,10-14-32,12-14-69,7-4-103,18-24-144,9-18-4</inkml:trace>
  <inkml:trace contextRef="#ctx0" brushRef="#br1" timeOffset="239805.6093">11458 13597 250,'8'-13'154,"-1"-2"-55,-2 0-5,-3 0-2,1-2-23,-3 3 15,0-1 4,0 1 15,0 2 2,0 0-4,-5 2-36,-7 0-6,-2 4 1,-4 2-25,-5 2-24,-5 2 0,1 0-6,-5 5-7,3 7 17,-3 5 10,1 5 12,1 3-27,1 5 2,0 8-6,0 2-4,7 2-3,3-1 2,6-1-1,8-1 2,5-5-3,0-5-1,14-5-3,9-3-3,6-8 0,5-6 8,5-7-5,3 0 6,-1-14-4,-2-11 4,0-8 2,-7-6-2,-3-2-9,-7 2 5,-5 3 0,-7 4 1,-3 6 4,-5 6 0,-2 5 12,0 2 13,0 5-11,0 4-9,0 1-4,-2 3-2,2 0 1,0 17 0,0 17 0,0 9 0,0 13 1,0 19 5,0 4 2,-7 10-6,-4 4 7,-4 4 9,-5 2 12,-7 3-14,-2-6 0,-6-1-2,-5-6-9,-3-10 1,-1-15-4,3-13-2,4-19-4,6-17-36,7-15-39,7-26-65,10-19-87,7-10-142,1-12-169</inkml:trace>
  <inkml:trace contextRef="#ctx0" brushRef="#br1" timeOffset="240502.1814">12163 12832 815,'-2'0'161,"2"0"-31,0 9-89,12 14-35,7 7 28,6 8 8,2 12 7,1 6 7,5 7-12,-1 7-3,0 6 4,2 7 3,-3 6-31,1 5-2,-8 2-4,-4 2-7,-9 0 7,-5 2 13,-6-1 2,0 1-1,-8 5 19,-8 0-2,-4 6-14,-8 9-10,-3 7-6,-3 3-9,-3-6-1,-2-7-15,2-10-17,2-19-3,0-13-4,5-19-17,-1-9-13,0-18-61,-1-6-46,-3-12-109,1-7-261</inkml:trace>
  <inkml:trace contextRef="#ctx0" brushRef="#br1" timeOffset="255137.973">3705 14105 713,'0'0'77,"0"0"-14,0 2-29,0-2-32,0 0-3,0 0 21,0 1 14,0-1 18,-2 0 37,0 1 32,-3 0 22,-4 4 0,-5 0-30,-4 0-54,-8 4-14,-4-6-22,-6 2-10,-3-4-10,-2-1-3,-5 0 3,0 0 12,-2-1-2,-3-4 2,0 2 3,2 3-11,3 0 0,12 0 3,8 0 4,10 0-11,7 0-3,7 0-8,2 0-26,4 0-91,14 0-65,4 0 2,4 0-56,4-4-131,-1 1-162</inkml:trace>
  <inkml:trace contextRef="#ctx0" brushRef="#br1" timeOffset="255513.7616">3650 14437 556,'0'0'10,"0"0"32,0 2 60,0 0 76,-6 2 61,-11 1 0,-10 6-74,-10 0-38,-9 0-46,-12 3-44,-6-3-9,-3-1-3,-5 1-5,-3-4-11,-1 1-7,5 3-3,5-1-4,10-3-4,13 0 11,13-3-2,16-3-37,14-1-101,4 0-224,16 0-151,5-12-153</inkml:trace>
  <inkml:trace contextRef="#ctx0" brushRef="#br1" timeOffset="256718.2196">1218 13734 538,'-13'-9'67,"-1"0"28,4 1 24,3 1-8,0 2 4,1 1 6,4 3-13,0-1-9,2 2-27,0 0-16,0 0-21,0 0-20,4 4-10,16 19-9,2 11 5,10 10 40,10 16-5,6 10-11,1 5-11,5 0 14,4 5-14,3-2-6,0-2-4,2-2 8,3-2-9,-2-2 1,-1-10-2,-7-6 1,-5-8-4,-7-11-1,-8-9-27,-11-10-39,-6-9-53,-4-7-23,-6-7-50,1-17 1,-4-10 42,-2-7-35,-4-8-89</inkml:trace>
  <inkml:trace contextRef="#ctx0" brushRef="#br1" timeOffset="257134.17">2092 13582 992,'0'0'46,"0"0"32,0 0-11,-1 0-12,1 0 14,0 0 13,-2 0 7,-4 0-1,-8 2 7,-5 11 0,-11 10-72,-6 7-22,-9 7 2,-8 16-3,-1 12 0,-4 10-5,-3 13-1,-3 11 2,-4 7 0,0 2 3,1-3 1,5-11 1,6-9 2,5-14 1,13-16-3,11-12 1,6-11-3,11-14-12,3-5-40,7-5-53,0-7-78,7-1-130,3 0-133,0-4-136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21:47.07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1013 831 910,'0'0'102,"0"0"-27,0 0-24,0 0-5,-1-3 2,-5 1 27,-2 1 21,-4-1 4,-3 2 0,-7 0-26,-6 4-25,-4 15-20,-4 6-16,-2 7-7,-1 10-1,5 7-7,4 3-4,9 2 3,6 4-6,9-2-4,6-3 4,1-7 8,14-5-6,4-8 3,4-10 0,6-12-4,5-11 2,4-16 2,4-29 5,0-16 8,-1-10-11,-6-2 4,-7 6 2,-10 16-1,-7 15-7,-6 20 5,-4 16 14,-1 21 15,0 23-9,-3 11-15,-2 8 1,3 11-10,2-8 1,8-12-9,16-14-67,12-20-97,7-20-63,12-8-152,3-30-321</inkml:trace>
  <inkml:trace contextRef="#ctx0" brushRef="#br0" timeOffset="335.9639">1547 837 713,'0'-32'306,"-13"11"-50,-11 13-62,-5 8-27,-3 0-74,-4 17-36,1 12-12,6 5-23,5 4-9,12 1-14,10 0-5,2-2-10,17 0 2,12-7-2,7-1-20,5-5-20,2-4-39,-2-4-17,-5-4-11,-8 0 113,-7 1 7,-11 4 3,-8 1 22,-2 6 85,-15 8 7,-11 5-27,-9 2-37,-4 2-35,-4-5-4,4-5-5,7-8-8,7-10-16,10-10-37,15-3-91,3-22-236,22-14-232</inkml:trace>
  <inkml:trace contextRef="#ctx0" brushRef="#br0" timeOffset="823.9787">1956 814 1439,'-27'5'174,"-2"10"-81,-1 4-53,-3 3-22,6-1-12,6 2-7,5 0 0,7 6-6,5-1-10,4 5-3,1 1-29,16 2-11,5-4 11,3-2 7,3-5 0,-2 0 6,-3-5 18,-5-5 13,-6-3 3,-5-4 5,-2-2 1,-3-5 18,-1 0 4,-1-1 4,0 0 0,0 0-6,0 7-10,0 0 0,0 7-5,-5 5-8,-5 4 0,-2 6 1,-3 2-1,-2 1 4,-3 2 10,-1-1-3,-4-2-5,1-4-3,0-4-1,1-7 4,1-6-3,3-6-6,4-4-26,3 0-33,5-11-69,7-7-102,0-1-131,5-8-215</inkml:trace>
  <inkml:trace contextRef="#ctx0" brushRef="#br0" timeOffset="1127.5573">2185 1071 1167,'-19'44'73,"0"12"18,4 10-38,5-2-33,7-2-18,3-6 0,16-16-2,12-17-3,9-18-1,9-5 3,6-25 0,4-23 0,0-14 30,-3-6 47,-8-3-18,-11 4-27,-9 11-26,-11 10-21,-11 17-74,-3 15-92,0 14-118,-3 0-170</inkml:trace>
  <inkml:trace contextRef="#ctx0" brushRef="#br0" timeOffset="1880.1481">2646 1163 901,'0'22'170,"0"9"-2,0 5-74,-9 6-53,1-3-16,-1-8 2,4-6-13,2-12-9,3-13-8,1-3-23,15-27-28,4-9 48,5-7 6,8-12 0,4-3 0,0 7 20,4 5 0,-5 10-7,-1 9-1,-9 14-5,-8 16-2,-11 14-4,-7 27 13,0 11 2,-2 5-12,-6 0-3,3-10-1,5-13-6,0-17-4,13-14 0,8-3-3,8-15 3,4-17 10,3-7 2,4-7 7,-2 0 10,-1 6 2,-6 7 7,-6 9-18,-5 12-10,-9 12-2,-5 15-1,-5 18 7,0 7-3,-1 6-13,5-3-14,2-2-38,5-9-59,5-6-36,2-4-43,0-5-8,-1 0 78,-3-7 46,-3-4 73,1 0 106,-1-6 44,-1 0 6,7 0-26,-1-7-54,5-10-31,2-5-23,-4-9 20,-1-3-19,-7-7 44,-5-3-17,-7-1 45,0 3 6,0 5 24,-3 8-54,-5 11-30,-7 17 23,0 9 38,-7 38-56,-4 17-36,-3 11-4,3 12 6,10-2 14,9-6 21,7-14-25,16-17-10,16-18-23,15-22-129,14-7-118,12-42-124,18-23-419</inkml:trace>
  <inkml:trace contextRef="#ctx0" brushRef="#br0" timeOffset="2395.988">5128 621 1012,'0'0'188,"-5"0"-43,-7 0-55,-6 9-40,-7 7-15,-3 11-21,-6 8 39,2 7-22,6 4-28,10 2 12,10 2-10,6-6-9,25-3-4,8-5-3,10-3-4,0-3-21,-5-3-2,-7-7 18,-10 1-13,-15 1 19,-6 4 20,-15-2 64,-21 1 36,-14 1 10,-8-1-51,-5-4-23,3-4-37,12-5-6,10-6-4,18 0-33,19-6-40,9 0-104,29 0-144,11-12 40,16-7-157</inkml:trace>
  <inkml:trace contextRef="#ctx0" brushRef="#br0" timeOffset="2667.9278">5428 926 1224,'-17'0'255,"-14"24"-84,-3 31-98,-3 23-64,2 14-8,7 9-14,15-8 10,13-16-2,16-29 2,26-33-9,16-20 3,11-48 7,7-25 5,-4-20 2,-6-13-1,-18 1-9,-15 12-44,-16 19-24,-17 21 0,0 22 9,-13 22-7,-2 14-49,6 11-30,7 16-36,2 1-55,16 2-99</inkml:trace>
  <inkml:trace contextRef="#ctx0" brushRef="#br0" timeOffset="3375.9476">5839 956 679,'0'15'215,"0"5"-29,0 4-22,-3 13-70,-8 6-27,1-1 11,-1 1-35,1-7 17,1-7-26,4-12-25,5-12-6,0-5-8,12-27-65,10-16 18,7-15 42,11-10 6,9-12 3,3-2 0,0 10 40,-1 11-12,-8 15-14,-11 21-10,-11 25 2,-14 22 1,-7 34 21,-11 19-7,-8 9-5,-2 5-9,1-10-4,8-16-11,4-15 9,8-19-10,3-19-6,17-10-32,6-22-19,7-20 41,3-11 14,6-10 10,-1 1 0,-2 2 9,-1 8 20,-8 14 3,-4 9 6,-5 16-18,-5 13-17,-4 11-6,-4 29 8,-2 9-9,-1 9-23,2 2-13,0-5 9,1-8 8,2-13 8,2-8 8,1-14 6,4-9-15,4-3-36,1-12 12,9-17 24,1-5 10,2-10 8,0-6 5,-4-3 17,-5-1-3,-5 3 19,-8 3 0,-6 9 5,-6 10 13,-1 17 28,-16 12-6,-6 18 2,-8 25-34,6 16-29,2 11-17,8 4 15,10-2-12,5-11-8,22-10 4,9-10-1,6-15-23,2-13-80,2-13-71,-2-5-58,4-26-177,2-17-344</inkml:trace>
  <inkml:trace contextRef="#ctx0" brushRef="#br0" timeOffset="4323.3629">7369 835 983,'-47'27'39,"-4"7"61,4 10-42,7 9-16,6 10-32,12 2-6,14 1 8,8-1-10,5-8-2,22-12-1,9-18 5,6-18 0,5-10 1,0-37 6,-1-22 10,-5-13 10,-9-14-6,-11 3-9,-12 2-3,-9 14-4,-2 15-6,-17 14 3,-1 15-15,1 16-33,3 8-19,10 7-68,6 15-70,0 1-111</inkml:trace>
  <inkml:trace contextRef="#ctx0" brushRef="#br0" timeOffset="4911.061">7780 859 1024,'-34'72'154,"-4"12"-13,-5 8-27,5-3-28,3-10-17,12-17 3,8-19-38,10-18-27,5-23-10,17-11-30,18-37-15,11-17 25,15-16 8,3-10 17,0 1-2,-3 11 4,-11 17-8,-14 22 1,-11 24-2,-12 14 3,-9 37 8,-4 17 4,0 16-9,-3 9 3,-1 0-8,4-7-19,0-11-52,12-13-48,12-16-83,5-13-74,6-14-5,-4-5-40,2-5 240,-6-16 100,-4-1 189,-6-3 3,3-1 17,-1-4-31,6-7-79,4-8-12,2-1-21,-1-7-35,-2-1-9,-7 2-23,-9 6-11,-10 6 7,-2 13 35,-19 9 44,-8 16 11,-7 7-34,-3 31-2,3 14-50,7 16-9,14 7-2,13 2-9,13-5-2,27-9-4,20-13-14,13-15-104,11-14-142,16-14-278,16-5 147</inkml:trace>
  <inkml:trace contextRef="#ctx0" brushRef="#br0" timeOffset="5423.4343">9671 1044 832,'-5'-20'23,"1"-6"-7,1 0 15,-4 0 43,-6 3 37,-4 2 36,-5 8 6,-9 9-16,-3 4-41,-3 9-33,-2 18-39,8 8-21,6 5-1,9 1-5,11-2-6,5-7-4,16-6-21,17-14-24,10-9-16,7-3 4,7-15-48,1-11-66,-4-2-65,-12 4 229,-11 4 24,-9 15 31,-12 5 45,-10 33 112,-7 22-47,-18 18-59,-9 19-7,-10 7-26,-9 3-14,-6 0 6,-5-13-8,-1-10-8,7-22-11,8-19-10,8-26-5,16-12-18,17-38-34,9-18-54,26-14-83,17-5-110,19 0-171</inkml:trace>
  <inkml:trace contextRef="#ctx0" brushRef="#br0" timeOffset="6007.3303">10176 994 1240,'-42'12'168,"-9"21"-70,-7 9-67,0 8-18,10 2-13,11-1 2,18-9 1,19-12 0,11-16-12,28-14-14,17-17-1,10-19-17,9-15 20,-3-9 24,-5-3-3,-11 7-3,-15 12 5,-16 12-9,-13 21 7,-12 13 40,-7 39 86,-15 17-93,-5 14-15,-3 9 31,6-4 4,6-14-21,7-12-29,11-19-5,3-16-26,19-16-64,6-2-60,7-27-36,5-12-107,0-6 23,-6-4 10,-4 8 40,-8 9 67,-8 9 284,-8 14 135,-6 11 64,0 10 2,-5 21-185,-5 5-92,2 3-6,2-2-3,5-6-4,1-9-24,15-17-13,16-5-8,13-23 19,9-19 21,9-14 28,1-14-7,-2-3-43,-5 2-8,-12 8 1,-12 13-12,-8 14-59,-12 20-87,-10 16-90,-2 10-44,-2 19-136</inkml:trace>
  <inkml:trace contextRef="#ctx0" brushRef="#br0" timeOffset="6300.1978">11052 1301 619,'22'0'111,"4"-16"-34,6-9-15,2-12 24,0-6-5,-3-6-19,-6-2-19,-8 2 19,-9 2 5,-8 8-22,-3 13 6,-22 10 11,-8 16-4,-7 11 6,2 27-27,0 15-1,14 11 9,10 2-18,14 0-4,10-6-26,24-12 0,17-13-5,8-17-68,6-18-85,5-6-176,10-33-289</inkml:trace>
  <inkml:trace contextRef="#ctx0" brushRef="#br0" timeOffset="6963.7652">12207 960 519,'0'-11'182,"0"4"-47,0 7 14,0 6 34,-9 23-36,-5 17-114,-7 7-32,-1 15 2,-3 1 14,4-1 48,4-16-9,5-11-4,12-13-34,0-19-19,20-9-18,13-31 1,11-17 15,7-12 3,5-10 2,0-1 0,-9 8-1,-9 10-1,-8 19 1,-9 11-3,-12 21 0,-4 8 6,-5 28 3,0 12-3,-3 2 7,-4-1 13,3-7 12,4-11-17,0-17-17,7-12-16,16-9-13,9-23 11,10-11 13,5-10 6,3-7-1,-2 0 3,-5 9-10,-8 11 5,-12 11 4,-6 14-3,-9 15 8,-4 12 21,-4 27 7,0 14-16,0 10-9,0 7-4,0-4-8,0-3-9,12-13-41,7-15-61,6-14-41,2-14-62,4-7-66,1-9-90</inkml:trace>
  <inkml:trace contextRef="#ctx0" brushRef="#br0" timeOffset="7303.7181">13121 1173 920,'1'0'165,"6"0"-77,5 0-36,8 0-30,9 0 10,7 0-14,6-6-6,-1-12-2,1-6 5,-6-5 8,-6-3 11,-9 1-2,-6-1 13,-8 4 2,-7 1-17,-1 5 6,-19 4-9,-5 6-15,-4 5-2,-8 7 1,3 5 7,-2 21 29,6 11-8,6 9-32,8 7-2,15 4-2,1 0-9,27-1 1,15-8-1,18-10 7,13-9-12,12-14-22,4-13-53,-4-2-95,-12 0-204,-14-12-479</inkml:trace>
  <inkml:trace contextRef="#ctx0" brushRef="#br0" timeOffset="24659.6099">3193 2263 303,'0'0'161,"0"0"-8,0 0-41,0 0-9,0 0-21,0 0-26,0 0-20,0 0-4,0 0-1,0 0-8,0 0-8,0 0-2,0 0 1,0 0-2,0 0 8,0 0 13,0 0 1,0 0-11,0 0-1,0 0-2,0 0-8,0 0-3,0 0-5,0 0-1,0 0-5,0 0 3,0 0 0,-1 0-2,0 0 5,-2 0 11,1 0 6,0 0 12,0 0-4,0 0-6,0 0-4,0 0-14,2 0-4,0 0-1,0 0-2,0 0-1,0 0-7,0 0-3,0 0 0,0 0 1,0 0-2,0 0 1,0 0 5,0 0 0,0 0 6,0 0-2,0 0 4,0 0 0,0 0 2,0 0-4,0 0 1,0 0-8,0 0-15,0 0 5,0 0 4,0 0 10,0 0 5,0 0 0,0 0 1,0 0-2,0 0 2,0 0 2,0 0-3,0 0-1,0 0 1,0 0-3,0 0 1,0 0-7,0 0-17,0 0-24,0 0 1,0 0 2,0 0-9,0 0 12,0 0 20,0 0-7,0 0-24,0 0-79,0 0-87,0 1-175</inkml:trace>
  <inkml:trace contextRef="#ctx0" brushRef="#br0" timeOffset="25328.0047">3207 1990 637,'0'-5'132,"3"3"-15,-3 2 9,2 0 30,1 12-37,-2 19-66,-1 17 6,0 20 10,0 15-12,0 14-13,-9 4-25,-1 1-11,-3-6-11,0-13 0,5-16 0,1-20-30,0-15-47,4-23-25,1-9-88,2-32-87,0-18 145,0-18 54,2-18 37,4-12 39,1-8 21,0-5 36,3 2 42,0 4 3,1 7 10,2 14 16,4 12-13,2 15-25,4 13 1,8 12-52,5 8 26,6 7-9,9 5-24,1 6 4,3 6-8,0 0 9,-3 15-14,-7 14 6,-4 10 14,-5 12-4,-8 9 18,-4 10-3,-7 6-8,-5 6-9,-4 3-7,-8-1-13,0 2-2,-12 1 2,-20 4 3,-17 2-1,-14 3-2,-18 3-12,-11-5 0,-4-9 0,3-15 0,7-16 0,11-18 0,12-20 0,14-16 0,13-8-44,10-25-35,11-13-48,13-8-105,2-1-118,16 3-141</inkml:trace>
  <inkml:trace contextRef="#ctx0" brushRef="#br0" timeOffset="25547.2772">4012 2550 1448,'-4'31'130,"-3"13"-24,-6 8-72,3 13-29,-5 11-5,1 2-22,1-7-112,4-15-151,8-22-150</inkml:trace>
  <inkml:trace contextRef="#ctx0" brushRef="#br0" timeOffset="25680.4644">4074 2527 1125,'3'-31'296,"-2"12"-164,4 11-79,3 8-40,8 12-18,4 19-53,10 5-123,11 3-332</inkml:trace>
  <inkml:trace contextRef="#ctx0" brushRef="#br0" timeOffset="26063.983">4559 2577 1506,'-42'0'107,"1"1"-17,0 17-39,3 9-34,6 6-18,9 5-10,7 5-4,11-1-7,5-4-40,5-5 7,20-12-19,7-12-31,9-9 8,3-14 16,-1-14 18,-5-5-19,-9 1 27,-9 9 52,-10 10 6,-10 13 124,0 9 90,-12 34-45,-14 18-41,-4 10-58,-8 13 3,-1 0-36,-1-2-17,1-16-17,8-11 0,1-16-11,3-10-15,3-14-18,5-15-47,4-2-32,2-25-132,9-7-206,4-11-374</inkml:trace>
  <inkml:trace contextRef="#ctx0" brushRef="#br0" timeOffset="26276.0102">4802 2775 1045,'6'12'207,"1"9"-64,-5 10-25,-2 11-36,0 11-32,-12 9-30,-8 6-12,-3 0-39,1-16-126,6-19-139,11-25-232</inkml:trace>
  <inkml:trace contextRef="#ctx0" brushRef="#br0" timeOffset="26416.1563">4926 2467 1560,'0'-22'198,"0"14"-76,0 5-53,0 3-48,6 6-30,4 12-86,5-1-162,5-5-303</inkml:trace>
  <inkml:trace contextRef="#ctx0" brushRef="#br0" timeOffset="26615.5405">5229 2396 1503,'-3'38'130,"-6"12"-35,-2 18-38,-1 15-34,-2 16-19,0 6-2,4-1-4,-2-5 5,4-7-19,1-16-58,3-22-78,0-20-120,0-23-122,-2-14-401</inkml:trace>
  <inkml:trace contextRef="#ctx0" brushRef="#br0" timeOffset="26779.6116">5002 2780 1422,'17'-7'89,"24"-3"24,19-7 35,12 2-25,19-3-85,9 2-27,-2 2-52,-11 8-71,-15 6-210,-12 0-375</inkml:trace>
  <inkml:trace contextRef="#ctx0" brushRef="#br0" timeOffset="27867.536">7709 2796 478,'0'-2'151,"0"-1"-40,0 1 0,0-2-34,-1 0-7,-4-1 15,-1 0 8,-1 1 18,-3 1-8,-3 3 2,-5 0-1,-3 0-43,-2 13-17,-5 12-18,3 7-13,1 7-14,2 9-2,4 8 0,5 10 0,7 4-1,6 0-4,0-4-32,9-5-15,14-10 14,6-18 8,7-21-1,7-12 6,5-21 17,6-29 9,-3-17 9,-5-13 35,-8-10 23,-12 2-10,-11 4 0,-12 13 5,-3 14-31,-2 14-19,-11 13-3,0 17 0,0 13-3,3 2-71,3 23-113,7 5-157,0 1-178</inkml:trace>
  <inkml:trace contextRef="#ctx0" brushRef="#br0" timeOffset="28263.7409">8039 2740 1224,'-7'37'83,"0"9"-17,0 14-31,-3 10-18,-6 7-13,1 1-1,1-8-2,-2-11 3,6-16-1,1-17-5,9-23 2,0-12-30,12-36-46,8-12 75,8-16 2,2-10 8,0 0 10,-2 8 4,-3 11 14,-8 17 21,-4 13-4,-2 19-17,-1 15-9,-2 11-5,1 30 10,-2 17-13,0 13-9,0 13-7,-1 0-5,1-5-34,-1-10-69,5-16-61,-1-18-131,5-23-234</inkml:trace>
  <inkml:trace contextRef="#ctx0" brushRef="#br0" timeOffset="28615.4369">8530 2697 1327,'-47'34'141,"6"2"-24,6 2-62,11-1-23,8-2-30,10 2-6,6 1-11,0-2-31,5 0-22,9 0 14,2-3 18,3-3 16,1-5-1,-6-2 5,0-1 11,-6-4 4,-5 1 3,-3 0 5,-7 5 32,-16 4 17,-12 2 4,-3 3-9,-5-3-40,5-6-7,7-7-2,7-10-15,14-7-43,10-12-100,3-13-159,16-7-100</inkml:trace>
  <inkml:trace contextRef="#ctx0" brushRef="#br0" timeOffset="29463.5856">8418 3088 613,'0'0'81,"0"0"-35,7 0 6,6 0 27,5 0 8,2-7 15,5-2 2,2-4-10,0-6-31,1 2 3,-1-5-6,-5 1-30,-3-1-4,-4-2-21,-5 0 0,-6 1 1,-4-4 4,0 3 3,-11 2 21,-13 7 3,-3 9-19,-8 6 3,-6 7 4,-4 25-15,4 10 8,3 11-3,6 9-3,10 4 23,13 3-20,9-4-11,7-2 1,20-3 0,11-12-6,12-14 0,8-16-3,8-14-4,-1-4-5,-4-27-81,-5-12-92,-11-6-77,-9-4-202</inkml:trace>
  <inkml:trace contextRef="#ctx0" brushRef="#br0" timeOffset="29807.5407">8935 2817 1278,'-14'8'207,"0"9"-53,2 3-78,2 6-42,4 3-30,5 0-7,1 2-1,5-3-17,13-5-26,6-2-15,3-3-10,2-4 20,-3-1-24,-1-1 21,-8 0-4,-5 2 40,-7 4 21,-5 1 39,0 5 44,-12 6-4,-9 5-15,-9 3-24,-4 0-11,-8 1-12,-2-3-2,1-6-18,4-9-16,3-8-32,8-12-57,5-1-160,12-14-246</inkml:trace>
  <inkml:trace contextRef="#ctx0" brushRef="#br0" timeOffset="30275.9532">9546 2388 1042,'0'-2'173,"-6"1"5,1 1-21,-2 0-32,-5 33-24,-4 30-42,-6 27-56,-2 31-7,-1 22-8,2 8 7,7-7-53,5-25-31,8-33-36,3-40-22,0-43-136,3-24-219</inkml:trace>
  <inkml:trace contextRef="#ctx0" brushRef="#br0" timeOffset="30551.8845">9522 2326 998,'22'0'90,"10"0"-14,5 12-10,9 13-11,-2 9-29,-4 11 10,-5 9-17,-10 2 21,-10 6 29,-9 1 8,-6-3-1,-11-3-11,-19-4-4,-16-4-24,-9-7-25,-8-7-4,-2-12-3,7-10-10,8-12-31,16-1-43,13-18-18,17-11-60,4-8-133,16-1-166</inkml:trace>
  <inkml:trace contextRef="#ctx0" brushRef="#br0" timeOffset="30751.9125">9821 2392 1193,'0'0'161,"0"10"-21,1 31-16,-1 21-77,0 20-32,0 20-10,-1 21 0,-8 4-4,2-3-2,5-10-33,2-16-103,0-18-135,15-27-269</inkml:trace>
  <inkml:trace contextRef="#ctx0" brushRef="#br0" timeOffset="31103.7746">10220 2854 1376,'-27'2'111,"-2"25"-35,2 9-38,4 12-32,2 8-11,4 5 1,4-3 1,9-5-15,4-14 3,5-17-11,19-20-68,10-10 1,5-29 49,3-20 31,-1-5 13,-5-4 1,-9 8 0,-10 13 18,-4 15 28,-8 13 62,-5 17 23,0 18-21,-5 27-40,-1 14-70,2 13-8,4 7-25,2-3-72,16-11-88,8-16-98,6-18-254</inkml:trace>
  <inkml:trace contextRef="#ctx0" brushRef="#br0" timeOffset="31295.2248">10615 2910 1409,'-35'7'178,"-1"26"-60,4 11-71,3 11-29,12 6-19,7-2 1,10-2-4,10-10-22,21-15-81,6-13-92,5-16-152,4-3-227</inkml:trace>
  <inkml:trace contextRef="#ctx0" brushRef="#br0" timeOffset="31563.8258">10852 3127 1087,'12'-13'64,"3"-5"25,3-5-48,-1-5-34,-2-1-6,-7-1 2,-4 6-2,-4 0 4,-3 7 14,-14 7 67,-9 10-2,-7 8-3,-5 31-15,2 16-14,2 16-47,12 7-4,18 2-3,6-6 0,31-14-4,11-18-90,11-13-89,10-14-175,1-15-669</inkml:trace>
  <inkml:trace contextRef="#ctx0" brushRef="#br0" timeOffset="31951.662">11273 3438 1003,'0'7'125,"0"-7"-16,14-11-85,6-25-24,5-17 19,2-18-7,2-18-9,3-17 3,3-11 72,2-6 91,2 2-19,3 3-80,-1 16-57,-10 23-5,-10 25-12,-5 23 1,-10 22 3,-4 15 1,-2 38 4,0 21-9,0 22 6,0 23 1,-4 17 2,1 8-8,2 4 7,1 1-4,0-9 3,0-17-11,0-24-29,0-26-30,8-31-70,0-30-86,1-12-152,-2-32-78</inkml:trace>
  <inkml:trace contextRef="#ctx0" brushRef="#br0" timeOffset="32080.3053">11536 3113 1217,'-34'-25'180,"8"10"-28,10 6-78,12 2-69,4 0-32,24 0-131,6 2-73,3-2-131,7 0-393</inkml:trace>
  <inkml:trace contextRef="#ctx0" brushRef="#br0" timeOffset="32707.3998">12177 2542 823,'0'0'113,"0"4"2,1 13-7,5 15-37,0 12-18,-1 17-6,3 14-22,-2 12-15,-1 16 2,-2 11-4,-3 9-1,0 2-5,0-10 0,0-11 0,-5-25-1,0-24 1,5-27-5,-3-28-7,0-17-52,-3-26-2,-3-16 48,-6-8 0,-7-1-9,-3 3 21,-6 15 22,-2 17 35,-8 19 26,-1 14 17,-3 17 2,6 22-58,5 9 18,12 4 0,16 0-13,6-3-24,30-10-23,16-11-7,8-9-39,5-13-109,4-6-132,-5-24-148</inkml:trace>
  <inkml:trace contextRef="#ctx0" brushRef="#br0" timeOffset="33115.658">12709 2635 1337,'-6'47'111,"3"16"-58,3 13-31,0 13-16,14 6-9,3-1-3,4-4-11,-1-11-5,0-12 4,0-17 1,-5-18 1,-1-19-35,-5-13-25,-3-10 21,-4-23 29,-2-12 22,0-5 9,-14-4 9,-6 5 9,-4 7 12,-7 12 22,-4 13 4,-6 16 38,-2 7-7,-5 28-34,2 20-26,4 13-3,13 11 18,15 4-18,14-2-16,12-7-3,22-13-9,17-18-7,7-18-66,4-23-101,-2-5-202,-4-35-182</inkml:trace>
  <inkml:trace contextRef="#ctx0" brushRef="#br0" timeOffset="33659.769">14297 1959 923,'-14'-12'164,"-7"1"-20,-6 7-10,-11 4-25,-11 37-21,-16 35-20,-18 39-51,-15 39-7,-11 32-1,-1 22-1,10 3-16,22-17 6,31-23 33,33-34 3,30-38-27,48-40-24,28-27-73,24-24-90,12-5-192,2-30-23,-4-6-65</inkml:trace>
  <inkml:trace contextRef="#ctx0" brushRef="#br0" timeOffset="33931.4588">14579 2158 758,'0'-13'138,"4"14"-22,-4 46 96,0 31-141,0 28-5,-1 30 17,-12 25 1,-5 11-50,-5-2-14,1-12-3,-1-20-15,3-36-11,8-33-31,7-52-62,5-30-125,0-60-274</inkml:trace>
  <inkml:trace contextRef="#ctx0" brushRef="#br0" timeOffset="34227.7715">14623 2205 1051,'8'-24'238,"6"22"-130,14 2-62,7 23 0,17 13-13,12 11-17,9 11-1,0 5-4,-2 6 9,-12 4-12,-17 4-14,-17 3 11,-20 2 0,-5 2-1,-27 0 5,-17-2 11,-14-3 12,-7-8 5,-10-12-33,0-5-6,6-16 1,12-12-8,15-14 4,13-12-6,16 0-35,13-19-73,7-10-89,16-1-147,7-2-236</inkml:trace>
  <inkml:trace contextRef="#ctx0" brushRef="#br0" timeOffset="34404.1291">15200 3225 1359,'-7'52'180,"-4"8"-54,4-1-99,-1 0-29,1-9-96,4-14-225,3-24-448</inkml:trace>
  <inkml:trace contextRef="#ctx0" brushRef="#br0" timeOffset="34547.733">15573 2598 1655,'-3'0'81,"2"16"-39,1 13-51,3 8-108,12 4-193,11 2-222</inkml:trace>
  <inkml:trace contextRef="#ctx0" brushRef="#br0" timeOffset="34903.8637">15645 2994 1380,'-54'16'130,"5"2"-4,9 3-54,14 2-55,12-1-11,14 2-11,3-3-27,21-5-13,8-3-33,7-8-8,3-5 0,0 0-30,-4-4 1,-7-3-5,-8 1 27,-9 6 117,-6 0 34,-8 24 136,-1 10-44,-16 14-29,-6 13 14,-12 10-53,-5 9-36,-6 6-4,-6 2-22,5-9-17,7-13-3,7-13-16,18-22-45,13-24-71,5-16-122,20-32-132,8-19-60</inkml:trace>
  <inkml:trace contextRef="#ctx0" brushRef="#br0" timeOffset="35104.2817">15941 3064 739,'8'52'189,"-2"13"-34,-6 9-36,0 8 5,0-1-51,-4-4-5,-3-10-43,0-19-25,4-17-69,3-24-131,0-12-165</inkml:trace>
  <inkml:trace contextRef="#ctx0" brushRef="#br0" timeOffset="35248.0358">16176 2689 1642,'-7'-14'90,"0"9"-34,7 2-37,0 3-51,0 3-172,10 7-221,7 2-578</inkml:trace>
  <inkml:trace contextRef="#ctx0" brushRef="#br0" timeOffset="35423.334">16345 2830 1485,'-21'62'119,"5"16"-40,2 11-37,2 11-20,4 4-22,1 0 2,2-9-31,0-14-82,-1-18-85,0-21-62,2-30-239</inkml:trace>
  <inkml:trace contextRef="#ctx0" brushRef="#br0" timeOffset="35571.882">16173 3023 1215,'1'-9'141,"17"9"-90,13 0-14,11 7-28,8 11-21,5 7-112,-2 4-170,-2 1-231</inkml:trace>
  <inkml:trace contextRef="#ctx0" brushRef="#br0" timeOffset="35775.9085">16706 3795 1231,'-24'91'135,"-4"-2"-54,-8-7-44,-3-17-34,2-20-50,-2-27-167,8-18-311</inkml:trace>
  <inkml:trace contextRef="#ctx0" brushRef="#br0" timeOffset="36791.9942">18256 2338 816,'0'0'171,"0"0"-12,0 0-42,0 18-67,0 14-33,0 18-7,-10 20 8,-5 20 20,-3 21-3,-4 7-13,-4 4-11,-2-4-6,1-7-5,2-18 5,4-23-6,5-27-40,5-33-43,6-17-126,5-45-220,0-23-117</inkml:trace>
  <inkml:trace contextRef="#ctx0" brushRef="#br0" timeOffset="37111.8681">18201 2334 869,'16'-50'192,"-2"12"-32,3 13-60,4 18-30,4 7-32,11 13-1,9 16 2,10 8-21,10 9-10,1 9 2,0 8 1,-7 5-4,-8 9 0,-15 4 0,-12 3 3,-15 0 2,-9-4 0,-10-2 0,-18-7 38,-10-4-12,-11-5 16,-10-8-6,-7-7-22,0-9-4,3-11-22,10-15 0,9-11-8,13-1-22,14-21-32,9-5-67,8-3-79,0 2-151,5 2-133</inkml:trace>
  <inkml:trace contextRef="#ctx0" brushRef="#br0" timeOffset="37304.1688">18889 3338 1424,'0'35'170,"0"6"-74,-6 4-73,1-4-21,0-4-58,1-12-121,4-16-219,0-9-562</inkml:trace>
  <inkml:trace contextRef="#ctx0" brushRef="#br0" timeOffset="37436.2652">19049 2946 1429,'0'0'72,"5"3"-57,9 15-27,4 4-114,9 10-195,9-1-504</inkml:trace>
  <inkml:trace contextRef="#ctx0" brushRef="#br0" timeOffset="38011.6036">19451 3162 631,'-3'-11'2,"1"2"-6,0 1-1,-2 1 2,-2 7 84,-8 0 198,-5 0-84,-6 0-42,-3 5-44,-2 9-43,0 3-22,5 7-37,4 2-5,9 2-12,5 4-19,7-3-23,0-1-30,17-6 3,4-7 18,0-6 27,2-8-1,-3-1 13,-2 0-1,-4-14 13,-3-3 4,-6 1 3,0 0 10,-3 4 11,-2 2-1,0 4 9,0 2-17,0 2-8,0 2 1,0 0 3,1 4 4,1 12 27,0 9-12,-1 9-16,2 7 10,-1 9 21,-2 2 4,0 1 7,0-2-5,-10 3 9,-6-8-6,-5-4-4,-6-2 1,-5-8-36,-6-12 1,-3-11-17,-6-9-15,1 0-13,0-22-29,9-13-53,6-9 1,10-4-64,10-2-139,11 0-401</inkml:trace>
  <inkml:trace contextRef="#ctx0" brushRef="#br0" timeOffset="38220.0619">19759 3250 1453,'0'39'158,"0"5"-59,0 8-59,-5 2-35,0 0-21,0-5-103,1-11-113,4-13-220</inkml:trace>
  <inkml:trace contextRef="#ctx0" brushRef="#br0" timeOffset="38364.5484">19807 3048 1393,'0'-15'87,"0"5"-20,0 6-36,0 4-42,8 0-170,7 2-268,2 5-466</inkml:trace>
  <inkml:trace contextRef="#ctx0" brushRef="#br0" timeOffset="38571.3651">20078 3021 1426,'-14'43'134,"1"14"-28,0 14-31,2 14-41,5 14-27,-2 9-5,-1 0 1,-2 0-6,-1-12-35,-1-18-40,1-28-76,2-29-46,3-21-141,2-41-420</inkml:trace>
  <inkml:trace contextRef="#ctx0" brushRef="#br0" timeOffset="38731.5078">19871 3171 1517,'0'0'120,"19"0"-62,16 0-51,11 3-5,15 4-1,11-3-52,6-4-114,-4 0-25,-6-7-162,-5-12-585</inkml:trace>
  <inkml:trace contextRef="#ctx0" brushRef="#br0" timeOffset="39191.4951">20876 2227 900,'0'0'87,"0"0"11,0 0-50,4 19-49,8 8 0,2 8 16,6 12 29,1 10 20,7 10-15,3 8 12,3 9-8,1 9-22,-4 11-15,-4 7-16,-9 10 4,-13 7-8,-8 4 3,-27 3-1,-18-5-14,-12-6 16,-5-17 6,0-18-7,6-22-42,8-26-66,3-22-104,6-19-236</inkml:trace>
  <inkml:trace contextRef="#ctx0" brushRef="#br0" timeOffset="40015.3207">16624 3213 649,'-6'0'56,"1"0"13,5 0-23,0 0-24,0 0-1,4 0-10,10 6 1,7 10 29,5 7 26,5 4-17,3 4-8,2 3 7,-4 1-34,0 0-6,-3-1-9,-5-1 0,-2-6-33,-3-6-60,-4-6-86,-1-7-97,-3-8-219</inkml:trace>
  <inkml:trace contextRef="#ctx0" brushRef="#br0" timeOffset="40259.8591">17067 3105 549,'0'-6'111,"-6"6"40,-11 1-14,-7 24-44,-10 12-34,-10 15-8,-4 8 3,1 3-16,3-4-6,9-8-18,13-10-9,14-15-6,8-14-75,6-12-185,15 0-167</inkml:trace>
  <inkml:trace contextRef="#ctx0" brushRef="#br0" timeOffset="41515.5363">20525 3343 936,'-3'0'104,"2"0"-66,1 0-13,0 0-30,0 0-8,0 0 8,0 0 30,0 0 73,0 0-9,4 14-26,9 10-32,7 7-22,7 7-7,2 4-1,1 0-1,-2-9-7,-5-8-24,-4-7-5,-6-10 5,-4-8-1,-3-2-29,-1-22 6,1-6 16,-1-9-35,1 0-33,1 1 19,-3 4-6,1 7 15,0 6-4,-3 7 50,1 5 33,0 2 27,2 3 22,-2 1-4,0 1-24,2 1-5,-1-2 17,-1 3 0,-3 0 21,1 0 56,-1 0 13,0 0-24,0 0 13,0 0-11,-1 12-16,-9 12-4,-4 15-28,-6 17-3,-6 18-10,-7 16-14,-10 14 3,-6 5-10,-2-1-11,2-10-11,6-16-21,12-19-24,11-19-52,12-19-151,4-16-216</inkml:trace>
  <inkml:trace contextRef="#ctx0" brushRef="#br0" timeOffset="62594.7364">3126 4105 946,'0'4'140,"-6"16"-48,-2 11-38,-3 13-32,-2 16-7,-4 14 7,1 14 3,-2 11 4,-1 12-5,-4 6-8,-2 7-1,1 1-9,0-6-5,2-15 1,8-22-22,9-26-106,5-36-177,0-20-301</inkml:trace>
  <inkml:trace contextRef="#ctx0" brushRef="#br0" timeOffset="62999.3129">3205 3864 922,'0'-27'147,"0"4"0,0 14-36,11 9-27,10 0-61,13 6-24,15 9 13,14 5 9,10 8 7,8 7-4,-1 11-11,-6 12-3,-6 12-3,-10 14 12,-10 12 8,-8 8-3,-11 6-7,-10-1-4,-11-2 1,-8-4 0,-7-8 7,-22-7 17,-15-8 17,-17-11-26,-15-7-4,-10-12-12,-9-11-11,-5-8-3,7-9 0,8-12-7,10-6 3,14-4-19,17-5-30,16-14-25,19-10-24,9 1-68,15 2-141,17 1-109</inkml:trace>
  <inkml:trace contextRef="#ctx0" brushRef="#br0" timeOffset="63195.8686">4042 4836 1440,'0'34'120,"-4"9"-43,-5 11-50,1 8-22,-1 10-7,2-3-108,3-15-198,1-19-411</inkml:trace>
  <inkml:trace contextRef="#ctx0" brushRef="#br0" timeOffset="63343.9907">4250 4504 1379,'0'-9'116,"0"9"-59,6 0-31,8 18-31,6 10-102,9 7-45,11 3-209,7 3-408</inkml:trace>
  <inkml:trace contextRef="#ctx0" brushRef="#br0" timeOffset="63695.5197">4633 4761 1164,'-22'3'215,"-4"3"-62,-3 4-50,-7 14-47,-1 8-14,-2 12-30,9 4-5,5 1-6,10 0-5,12-4-7,3-12-6,18-8 4,12-8-48,7-13-43,5-4-3,-1-17 8,-4-12 32,-7 5 61,-7 3 3,-10 8 4,-11 9 62,-2 8 134,-8 38-32,-13 13-78,-7 18-43,-6 14 12,-7 11-23,-1 0-20,-5-8-11,2-8 0,5-14 1,6-17-14,8-18-39,16-27-39,10-14-126,17-41-268,17-19 48</inkml:trace>
  <inkml:trace contextRef="#ctx0" brushRef="#br0" timeOffset="63871.6833">4934 4923 1470,'-15'42'96,"0"10"-29,-4 6-38,2 3-23,2-6-7,5-16-86,5-19-139,5-20-172,0-26-422</inkml:trace>
  <inkml:trace contextRef="#ctx0" brushRef="#br0" timeOffset="63987.5083">4938 4666 1084,'3'-39'250,"-3"14"-183,1 13-13,3 12-39,4 6-12,1 21-86,6 4-100,5 3-269</inkml:trace>
  <inkml:trace contextRef="#ctx0" brushRef="#br0" timeOffset="64155.4015">5304 4821 1487,'-13'46'179,"-6"17"-62,-5 17-79,-2 19-14,-6 12-19,2-2-17,2-9-103,1-13-112,2-22-49,-2-24-115</inkml:trace>
  <inkml:trace contextRef="#ctx0" brushRef="#br0" timeOffset="64287.8689">5166 5066 1060,'33'-24'219,"7"16"-82,12 8-79,10 0-47,8 18-20,8 5-147,12-3-320</inkml:trace>
  <inkml:trace contextRef="#ctx0" brushRef="#br0" timeOffset="64795.1525">7363 4780 549,'4'-10'176,"-2"6"8,-1 4-14,-1 0 13,0 0-47,4 31-17,-3 24-39,-1 23-24,0 17-14,0 16-12,-8 14-20,-5-15-6,-2-17-16,3-22-53,-3-27-33,2-27-92,1-18-228,0-43-416</inkml:trace>
  <inkml:trace contextRef="#ctx0" brushRef="#br0" timeOffset="64947.6742">7224 4909 1212,'0'-1'124,"21"1"-63,16 0-34,13 8 26,21 1-7,12 4-39,8-3-45,1 4-75,-12 2-152,-11 5-214</inkml:trace>
  <inkml:trace contextRef="#ctx0" brushRef="#br0" timeOffset="65271.6655">7721 5286 1220,'0'5'95,"10"-5"-78,18 0-26,14-10 11,6-12 6,4-12 5,-1-5-2,-7-6-9,-12-1-2,-11 7 2,-9 5 36,-12 5-10,0 7 15,-19 10 23,-14 12-20,-4 0-18,-7 29-7,-2 15-7,0 14-15,11 7 4,9 5-3,15-4 0,11-1-6,13-12-7,21-16-68,13-11-84,4-19-117,0-7-129,-3-19-60</inkml:trace>
  <inkml:trace contextRef="#ctx0" brushRef="#br0" timeOffset="65631.7219">8201 4993 1068,'4'53'73,"2"2"44,-1 11-24,-4-1-30,-1-1-26,0-2-20,-6-9-9,-4-15 19,3-12-7,2-22-12,5-4-11,0-38-38,16-21 17,7-12-3,5-10 5,6 0-4,1 6 8,-1 15 15,-4 17 7,-5 19 0,-4 24-1,-4 8 3,-5 37 7,0 16-7,-1 11-1,-1 11 1,0-1-11,4-7-42,0-12-90,-2-15-156,4-26-228</inkml:trace>
  <inkml:trace contextRef="#ctx0" brushRef="#br0" timeOffset="65955.346">8790 4800 1228,'-36'25'129,"1"11"-32,6 9-46,12 3-9,15 0-38,4-6-12,28-7-30,14-2-14,7-4-5,0-3-23,-5-1-64,-10 1 6,-11 3 85,-12 1 56,-13 4 74,0 4 83,-13 2-3,-11 4-31,-4-1-62,-7 2-17,-4 3-24,-4-3-24,-2-1-9,0-7-48,4-13-49,6-16-70,7-8-17,10-23-121,13-25-299</inkml:trace>
  <inkml:trace contextRef="#ctx0" brushRef="#br0" timeOffset="66335.4437">9518 4388 658,'6'-4'197,"1"4"-10,1 36-40,2 24-22,-3 25 13,-4 28-46,-3 26-46,-3 6-15,-14 2-23,-4-17-5,3-25-5,1-30-38,6-39-50,3-36-36,7-27-185,1-51-328</inkml:trace>
  <inkml:trace contextRef="#ctx0" brushRef="#br0" timeOffset="66619.294">9569 4218 1253,'11'0'95,"13"6"-67,11 13-12,9 9 45,13 7-31,1 9-19,-2 8-6,-6 7-5,-12 5 5,-14 7 11,-14 1 0,-10 6 1,-15-7-6,-19-6 16,-10-11-9,-11-13-9,-7-14-3,-1-14-8,-1-13 0,5 0-14,13-19-24,16-13-30,21-7-40,9-6-100,26-1-129,17-2-273</inkml:trace>
  <inkml:trace contextRef="#ctx0" brushRef="#br0" timeOffset="66819.5926">10142 4461 1419,'-23'60'139,"-1"15"-56,-2 24-57,3 17-11,2 11-14,6-1-18,5-3-47,8-10-37,2-16-39,15-22-80,14-22-80,9-28-316</inkml:trace>
  <inkml:trace contextRef="#ctx0" brushRef="#br0" timeOffset="67143.7243">10373 5058 1298,'-44'5'126,"-2"24"-33,2 12-65,5 5-21,11 5-8,12-2 0,14-8-18,3-12-7,24-17-33,14-12-32,9-17-6,10-27 33,5-11 5,-2-6 52,-7 1 4,-10 11 29,-11 12 21,-13 16 35,-13 21-42,-7 12 79,-5 37-14,-9 9-89,-1 12-14,3 7 6,6-2-9,6-14-54,11-17-46,16-16-96,9-20-159,8-11-315</inkml:trace>
  <inkml:trace contextRef="#ctx0" brushRef="#br0" timeOffset="67312.2894">10736 4993 1368,'-70'65'134,"9"4"-47,18 6-41,25-2-22,18-6-29,20-14-36,30-12-77,9-17-68,5-12-184,-1-12-219</inkml:trace>
  <inkml:trace contextRef="#ctx0" brushRef="#br0" timeOffset="67579.6368">11059 5229 1028,'4'-23'57,"2"-4"9,2-7-38,1-2-9,-2 5-13,-3 3 1,-4 7 8,-4 12 55,-15 9 45,-6 17 12,-7 23-62,1 11-10,4 13-14,10 7-13,13 3 3,4-9-18,28-10-5,18-13-12,12-21-1,11-21-26,6-9-87,-3-30-73,-11-9-208,-20-6-501</inkml:trace>
  <inkml:trace contextRef="#ctx0" brushRef="#br0" timeOffset="68535.8454">11649 5600 809,'-2'10'126,"2"-10"-26,0-2-43,16-28-47,11-16 33,12-19 57,9-16-20,7-19-12,6-14-23,0-9-4,-1-12 6,-3 3 22,-7 12-14,-10 13-42,-11 27-8,-9 26-4,-11 28 2,-6 26-2,-3 22 19,0 41-19,-3 22-5,-4 25 3,2 24 3,1 12-1,1 8 1,3 2-2,-3-9-5,1-17-19,-1-23-1,1-25-1,2-34-31,-3-36-29,-1-21-60,-3-40-101,-7-23 70,-7-11-32,-6-7 95,-7 6 76,-2 12 101,-6 14 136,6 17-6,4 14-35,10 12-35,7 10-28,15 5-57,3 0-47,31 0-90,11 0-32,8 0-108,13 0-192</inkml:trace>
  <inkml:trace contextRef="#ctx0" brushRef="#br0" timeOffset="68939.2602">12629 4498 1137,'0'7'202,"0"37"-65,0 16-113,0 20-18,0 19 1,0 12-3,6 1-5,4-2 4,-3-2 2,-1-11-5,-1-14-1,-2-22-6,0-17-16,3-22-11,0-22-27,-4-11-77,1-27 27,-3-10 53,0-5-12,-13 1 48,-5 7 24,-6 15 40,-7 16 60,-6 14 30,-2 3-23,-2 32-43,2 11-8,4 8-55,9 6 12,9 0-3,14-2-11,3-8-2,14-11 0,18-10-27,8-16-62,11-13-43,5-17-90,2-26-137</inkml:trace>
  <inkml:trace contextRef="#ctx0" brushRef="#br0" timeOffset="69303.3874">13148 4659 1083,'-12'41'145,"0"20"-86,5 14-26,1 13-20,5 8-13,1-3 3,2-4-3,10-10-2,1-11-8,-2-20-10,2-17-15,-2-20-21,1-11-11,-6-28-15,-4-22 53,-2-13 23,-8-6 5,-15 4 15,-7 10 16,-11 16 46,-1 21 20,-6 18 21,-1 23-20,3 26-2,8 18-25,18 16-22,17 9-11,11 0-28,32-2-12,19-9-26,11-18-85,5-19-89,1-26-143,8-18-384</inkml:trace>
  <inkml:trace contextRef="#ctx0" brushRef="#br0" timeOffset="69515.7523">14341 4713 698,'1'-50'-13,"12"-9"-96,1 0-367</inkml:trace>
  <inkml:trace contextRef="#ctx0" brushRef="#br0" timeOffset="69743.3772">14386 4241 661,'-11'-3'98,"1"1"8,0 2-10,-5 0-13,-5 7-6,-11 17-23,-6 23-10,-8 22-1,-7 28-1,-2 26-14,1 26 24,5 15 5,10 12-16,11-3 4,16-14 8,11-21-36,15-26-14,20-33-10,18-36-79,9-31-116,7-21-181,1-41-486</inkml:trace>
  <inkml:trace contextRef="#ctx0" brushRef="#br0" timeOffset="70079.5617">15175 4608 738,'0'-36'71,"0"0"40,0 9-19,0 10-5,0 17 2,0 25 55,-6 46 1,-16 32-85,-6 30-24,-7 20-11,-1 3-21,0-15-5,9-30-20,10-35-51,11-43-32,6-33-84,5-58-202,17-40-193</inkml:trace>
  <inkml:trace contextRef="#ctx0" brushRef="#br0" timeOffset="70367.6895">15241 4347 955,'11'-5'205,"7"8"-74,8 27-72,12 16-10,7 13-30,12 13-13,0 8-5,-5 3 10,-5 3 11,-13 0-6,-16 1 1,-17-2 5,-5-3-5,-29-7 14,-17-5 4,-11-12-19,-13-13-7,-10-13-3,-2-10-3,0-8-1,3-10-8,12-4-4,20-4-14,16-17-13,28-6-28,7-11-84,30 1-149,16-2-139</inkml:trace>
  <inkml:trace contextRef="#ctx0" brushRef="#br0" timeOffset="70532.1786">15721 5368 1410,'-3'47'108,"-5"2"-65,1 0-39,0-3-7,0-7-63,0-15-174,2-14-240</inkml:trace>
  <inkml:trace contextRef="#ctx0" brushRef="#br0" timeOffset="70671.9366">15838 4801 1494,'0'-11'28,"4"11"-23,9 7-4,1 20-37,6 4-105,7 6-296</inkml:trace>
  <inkml:trace contextRef="#ctx0" brushRef="#br0" timeOffset="71067.1296">16166 5163 1281,'-38'2'53,"-2"3"-8,-4 0-29,4 7-13,2 4-5,8 6 5,5 4 12,10 1-15,12 2 2,3-4-12,20-8-22,18-5-11,10-12-10,6 0-20,4-7 5,-4-10-84,-9 0 15,-11 2 130,-11 8 18,-14 7 43,-9 6 152,-6 28 35,-19 14-128,-7 18 1,-9 12-56,-10 9-35,-3 5-22,-3-5-4,4-6-3,5-18-12,12-18-15,6-26-34,13-19-5,11-25-123,6-29-125,3-17-220</inkml:trace>
  <inkml:trace contextRef="#ctx0" brushRef="#br0" timeOffset="71307.3527">16555 5409 1226,'-21'30'181,"0"7"-48,-6 8-92,-1 3-37,3 0-22,0 2-102,6-16-163,5-14-290</inkml:trace>
  <inkml:trace contextRef="#ctx0" brushRef="#br0" timeOffset="71455.6628">16662 4936 1496,'0'-13'104,"0"4"-61,0 9-26,0 9-37,2 13-162,5 7-191,0-1-355</inkml:trace>
  <inkml:trace contextRef="#ctx0" brushRef="#br0" timeOffset="71623.2192">16757 5199 1150,'-3'49'135,"-3"14"-16,0 12-16,-1 14-53,2 5-36,-2-2-12,-3-4-7,-3-12-64,-3-15-93,-4-22-180,-3-26-406</inkml:trace>
  <inkml:trace contextRef="#ctx0" brushRef="#br0" timeOffset="71780.0721">16699 5184 1323,'24'-2'120,"15"2"-78,15 0-35,13 6-8,11 8-24,4 2-109,-5 1-125,-6-2-236</inkml:trace>
  <inkml:trace contextRef="#ctx0" brushRef="#br0" timeOffset="72367.431">17964 5163 1014,'22'25'227,"10"11"-65,12 11-51,4 9-66,10 9-21,2 4 21,-4-1-42,-3-5-7,-9-13-43,-10-12-66,-14-14-57,-6-13-91,-11-11-89</inkml:trace>
  <inkml:trace contextRef="#ctx0" brushRef="#br0" timeOffset="72559.1961">18459 5281 968,'-5'0'251,"-16"12"-37,-13 20-81,-15 11-48,-15 16-39,-7 13-35,-7 4-14,3-1-2,9-4-36,17-10-54,13-16-60,17-18-84,16-14-187</inkml:trace>
  <inkml:trace contextRef="#ctx0" brushRef="#br0" timeOffset="72768.1611">18549 5929 1273,'-53'56'112,"-3"0"-36,8-11-71,13-8-12,8-9-105,9-13-142,10-15-363</inkml:trace>
  <inkml:trace contextRef="#ctx0" brushRef="#br0" timeOffset="73586.5351">20256 4527 1002,'0'15'109,"0"29"-11,0 20-24,-2 24-16,-12 26-16,-7 17-7,-5 5-23,-8 4-5,-2-7-4,-2-14-2,4-19-3,5-22 6,9-24-6,7-25-2,9-24-23,4-10-84,0-34-24,7-14 70,3-14-32,-2-10-42,1-5-47,-3-2 27,2 0-17,-1-2 18,2 1 151,3-4 74,2 5 11,0 9 23,3 9-15,-1 11-4,2 8 32,0 10 2,-2 8-33,1 5 16,5 6 18,1 4-54,6 12 5,5 2-6,9 15-14,8 18 2,3 12-26,6 16-12,-3 8-4,-6 10 1,-8 7-2,-11 4 19,-9 2 5,-16-1-4,-7-4 3,-16-1-7,-18-7 6,-14-4-7,-11-6-9,-13-11-13,-12-9 0,-2-15-20,1-11 9,10-17-1,11-6-5,20-14-2,23-16-27,21-9-63,15-5-110,23 1-96,13 2-222</inkml:trace>
  <inkml:trace contextRef="#ctx0" brushRef="#br0" timeOffset="73751.8537">20782 5591 1437,'-17'43'87,"5"2"-44,2-3-37,5-3-24,3-13-151,2-16-284</inkml:trace>
  <inkml:trace contextRef="#ctx0" brushRef="#br0" timeOffset="73887.6188">20972 5143 1367,'1'-2'59,"1"2"-55,10 13-6,10 9-92,9 6-143,12 7-316</inkml:trace>
  <inkml:trace contextRef="#ctx0" brushRef="#br0" timeOffset="74255.7314">21251 5409 1223,'-65'16'86,"9"4"16,7 2-40,12 1-35,12 0-30,14 2-21,11-4-5,7-5-22,21-5-39,10-8-17,10-3 17,4-3-31,0-12-13,0-4 7,-7 5 99,-10 3 79,-8 5 110,-8 6-40,-9 6-16,-10 26 37,0 17-19,-23 16-51,-11 12-33,-11 11-3,-17 3-26,-6-7 0,-5-9-3,0-15-6,7-19 4,8-25-22,14-16-36,15-38-45,19-23-86,10-16-110,23-6-255</inkml:trace>
  <inkml:trace contextRef="#ctx0" brushRef="#br0" timeOffset="74431.1877">21645 5583 1287,'-32'70'152,"-4"2"-54,2-3-49,0-9-43,8-15-30,8-19-118,12-23-142,6-11-312</inkml:trace>
  <inkml:trace contextRef="#ctx0" brushRef="#br0" timeOffset="74563.5776">21729 5133 1336,'0'-31'40,"0"18"6,0 6-31,1 7-4,3 10-56,5 11-174,2 4-300</inkml:trace>
  <inkml:trace contextRef="#ctx0" brushRef="#br0" timeOffset="74731.4882">21905 5455 1411,'-28'65'124,"-1"6"-19,3 5-57,2 5-12,1 3-31,1-5-28,3-10-86,2-13-122,2-20-196,5-24-426</inkml:trace>
  <inkml:trace contextRef="#ctx0" brushRef="#br0" timeOffset="74871.227">21862 5470 1369,'26'-9'121,"6"9"-77,8 0-31,5 0-9,7 11-50,7 1-177,6 3-197</inkml:trace>
  <inkml:trace contextRef="#ctx0" brushRef="#br0" timeOffset="75415.5097">22740 5488 1145,'0'0'169,"0"0"-38,0 11-23,0 8-46,1 8-49,11 6-15,9 6-4,6-3-1,5-1-3,4-11-7,0-11-41,-2-11-39,-2-2 7,-2-20 13,-1-14 2,4-10 16,0-1 15,-1 1 42,-5 10 4,-8 7 0,-5 12-1,-14 15 25,-3 26 127,-25 31-26,-16 25-88,-19 28 6,-18 22 30,-17 10-27,-10-4-36,3-14-10,18-23 0,21-29-6,32-34-26,34-36-47,37-21-163,29-39-19,17-19-106</inkml:trace>
  <inkml:trace contextRef="#ctx0" brushRef="#br0" timeOffset="75767.3522">23564 4311 358,'13'-44'0,"4"12"107,0 7 45,2 13-45,3 11-22,0 1 25,3 27 28,-1 16-12,0 20-20,1 14-43,1 16-15,1 15-2,0 11-14,-4 15-7,-3 8-6,-10 10 6,-10 7-3,-26 3 1,-28 3-24,-31 2 5,-18-4-5,-20-11-19,-10-17-61,-1-23-97,0-20-302</inkml:trace>
  <inkml:trace contextRef="#ctx0" brushRef="#br1" timeOffset="105746.8392">839 7129 785,'0'-5'96,"0"-4"5,0 4-1,0 1-24,-1 2-3,0 2 4,1 0-4,0 0-12,0 2-2,0 24 0,0 17-23,0 18-23,0 18 6,0 19 9,0 9-10,5 4-12,3-1-2,-1-8-2,2-14 2,3-13-4,1-20 1,6-16-11,3-22-37,5-17-1,5-16 11,5-32 18,1-22 20,2-14 2,0-18 6,0-5 25,-7 7 14,0 14-22,-9 18-19,-7 18-4,-5 21-3,-7 17 2,-3 12 19,-1 36-6,1 21-10,-2 20-3,0 16 3,3 9 0,1-5-1,8-22-4,6-18-1,9-30-3,9-27-14,8-30-1,4-36 11,-1-29 30,-1-23 18,-4-15 13,-5-9 41,-6 6-46,-2 7-22,-7 20-22,-2 20-13,-6 23-52,-4 28-103,-3 28-56,-4 13-141,-3 33-145</inkml:trace>
  <inkml:trace contextRef="#ctx0" brushRef="#br1" timeOffset="106114.6382">1932 7925 1064,'14'0'8,"7"-4"86,6-15-27,5-11-22,3-10-20,1-11-16,-3-10 43,-4-5-2,-7-1-19,-8 7-11,-11 8 4,-3 13-1,-10 13 36,-18 23 34,-13 9-32,-7 33-13,-8 19-39,-2 20-4,-4 16 12,11 5 8,12-10-10,18-5 36,20-10-1,15-17-36,41-23-23,28-22-1,28-13 0,20-39-54,14-21-120,9-14-323</inkml:trace>
  <inkml:trace contextRef="#ctx0" brushRef="#br1" timeOffset="106710.2843">3295 7479 1080,'0'4'89,"0"17"-10,8 17-29,3 11 18,2 17 3,-1 9-15,3 0-17,-2 3-5,1-10 7,0-15-9,6-10-17,4-21-11,8-18-12,12-14-6,8-35 17,6-26-5,4-22-9,0-11 14,-4 1 10,-11 11-9,-10 23-2,-12 19 2,-10 25-3,-8 25 6,-7 32 29,0 27-1,-6 13-28,-1 6-2,2 0 14,5-13-5,0-23-6,23-27-16,12-15-4,10-26 5,9-25 8,1-16 12,3-14 14,-5-2 8,-7 2-19,-9 12-12,-7 15-6,-9 18-58,-9 18-169,-7 18-201,-4 4-338</inkml:trace>
  <inkml:trace contextRef="#ctx0" brushRef="#br1" timeOffset="106883.5434">4532 7850 1469,'-4'37'96,"-2"-1"-3,-1-2-73,2-9-17,3-14-24,2-11-153,0-33-159,6-28-235</inkml:trace>
  <inkml:trace contextRef="#ctx0" brushRef="#br1" timeOffset="106990.9936">4614 7236 1126,'0'-47'23,"0"14"32,0 9 1,0 9-49,-4 6-72,2 7-174,2-1-314</inkml:trace>
  <inkml:trace contextRef="#ctx0" brushRef="#br1" timeOffset="107203.0697">4885 6933 1550,'-5'45'102,"-5"16"-59,-1 24-12,-2 15-16,-2 21-10,-4 7-6,0 1 5,-4-2-2,-1-14-18,7-24-31,5-28-81,10-36-69,2-25-134,17-50-201</inkml:trace>
  <inkml:trace contextRef="#ctx0" brushRef="#br1" timeOffset="107415.0049">5117 6607 992,'3'4'207,"-3"49"14,0 28-98,0 27-40,-11 26-4,0 24-23,-4 10-24,-3 0-14,0-6-12,2-12-4,2-20-17,5-28-78,7-32-114,2-41-106,9-29-235</inkml:trace>
  <inkml:trace contextRef="#ctx0" brushRef="#br1" timeOffset="108970.1914">6689 6950 679,'7'2'75,"4"16"27,4 15 6,2 17 25,0 17-11,1 17-26,-5 16-8,-3 10-22,-5 7-41,1-3-12,-6-3-12,0-15 2,0-17-3,3-20-2,-3-17-1,3-25-12,-2-17-27,2-20-29,-3-23 55,0-12 20,-5-9-4,-11-3 5,-2 7 13,-7 9 1,-4 15 19,-6 12 16,-4 18-12,-8 6 8,-4 31-1,-1 14-43,4 5 3,9 5 17,8 1 31,20-5 2,11-8-46,24-8-16,21-7-3,18-13-4,15-6-18,6-9-105,4-9-108,-6-15-31,-11-4-51,-14 2-192</inkml:trace>
  <inkml:trace contextRef="#ctx0" brushRef="#br1" timeOffset="109263.4241">7070 7914 859,'12'3'3,"7"-3"21,8 0 12,7-6-31,5-15-4,-1-11 17,-2-9 2,-7-8 28,-8-4-19,-9-5 0,-12 3 4,0 6 21,-15 11 13,-11 12 56,-10 19 8,-4 8-11,-3 31-53,1 17-29,4 14-23,11 12-9,14 4 1,13-3-3,15-4-3,25-8-8,14-12-7,15-15-60,10-19-83,3-18-104,-1-14-138,-4-30-389</inkml:trace>
  <inkml:trace contextRef="#ctx0" brushRef="#br1" timeOffset="109539.3326">8043 6800 1209,'-35'-26'205,"-4"9"-57,0 7-58,0 8-59,2 2-18,1 17 4,6 19 2,1 16-17,7 18-5,0 19 3,8 13-4,1 11 3,6 10 0,5-2 3,2-7-2,0-7-1,9-17-44,4-17-52,-3-18-91,0-23-108,-10-21-148</inkml:trace>
  <inkml:trace contextRef="#ctx0" brushRef="#br1" timeOffset="109707.3653">7549 7499 1254,'0'0'97,"0"0"-4,15 0-69,18 5-21,13 7 11,19 5-6,9 0-3,8 0-26,-3-2-150,-7 2-209,-8-9-546</inkml:trace>
  <inkml:trace contextRef="#ctx0" brushRef="#br1" timeOffset="109858.9433">8288 7631 1535,'-18'50'132,"0"6"-77,4 4-42,3 0-15,2-3-54,7-14-145,2-20-185,4-23-324</inkml:trace>
  <inkml:trace contextRef="#ctx0" brushRef="#br1" timeOffset="110319.6486">8449 7152 1347,'0'-30'106,"0"11"-43,0 14-34,3 5-20,6 24-33,3 10-70,8 10-63,-1 8-86,6 7-9,-6 0 58,-3-3 28,-5-1 133,-6-4 252,-5-1-40,0-5-11,-6-1-25,-10-1-56,-3-8-63,0-2 49,1-8 13,4-8-12,5-13 17,6-4-30,3-35-42,22-23-24,14-23 4,10-16 5,12-8 15,4 4 57,-3 14-7,-8 22-36,-15 19-17,-11 22 5,-11 24-14,-11 20 7,-3 43 47,-8 24-36,-7 22-18,-3 22-9,-2 4 8,0-8 1,8-20-9,5-22-18,7-20-18,9-28-67,19-29-110,12-11-81,9-29-39,0-7-26,0-4-118</inkml:trace>
  <inkml:trace contextRef="#ctx0" brushRef="#br1" timeOffset="110602.299">9122 7888 452,'13'-12'216,"-2"-3"-68,8-7-18,6-5-5,7-6-18,8-2-37,4-3-45,5 1-19,-4 0-5,-2 4 0,-8-2-1,-10-2 1,-15-2 1,-10-3 8,-3 2 46,-24 4 13,-9 8-9,-8 13 1,-3 15-9,-5 11-13,2 28-18,3 16-12,10 14-4,16 12 11,17 4-8,11 3-7,34-4 3,22-6-6,12-13 3,14-15-10,1-11-70,-10-18-120,-15-13-226</inkml:trace>
  <inkml:trace contextRef="#ctx0" brushRef="#br1" timeOffset="121034.9833">2367 9016 917,'0'0'113,"0"10"-48,0 10-21,0 9-17,0 14 18,0 17 6,0 14-2,0 13 2,-7 14-16,-4 6 2,-4 4-21,1-4-18,3-11 0,4-18-15,5-20-75,2-26-77,0-28-138,0-14-90</inkml:trace>
  <inkml:trace contextRef="#ctx0" brushRef="#br1" timeOffset="121410.957">2357 9042 710,'2'-50'163,"6"7"-7,4 4-21,10 5-52,12-2-26,8 2 6,12 3-16,6 4 7,3 9-3,3 12-24,-2 6-12,-4 7 15,1 25-5,-6 11 1,-3 11-3,-6 14-9,-7 11-7,-10 16 0,-11 11 1,-13 10 7,-5 5 17,-14 7-3,-19-4 6,-17 4-2,-16-9 3,-15-1-8,-16-9-8,-8-15-16,0-17 0,8-21 3,11-25-5,15-20 1,23-12-10,23-37-24,23-21-82,7-11-111,28-4-88,17 1-240</inkml:trace>
  <inkml:trace contextRef="#ctx0" brushRef="#br1" timeOffset="121615.5325">3215 9883 1643,'0'41'89,"0"4"-4,0 9-60,0 12-15,0 4-14,0-7-137,0-12-210,0-22-434</inkml:trace>
  <inkml:trace contextRef="#ctx0" brushRef="#br1" timeOffset="121751.3653">3381 9513 1405,'0'-17'23,"0"14"-14,4 3-5,12 21-56,6 9-142,8 8-232</inkml:trace>
  <inkml:trace contextRef="#ctx0" brushRef="#br1" timeOffset="122111.0405">3696 9740 1530,'-43'23'72,"7"6"-45,10 1-19,11-1-12,13-1-16,2-3-30,12-2-2,12-11-18,9-8-10,5-4 15,3-9-13,-3-12 22,-5 0 35,-7 5-5,-11 7 3,-10 9 22,-5 19 158,-10 26 43,-12 18-82,-8 15-38,-8 17-22,-5 2-7,0-1-22,0-9-1,7-10-3,6-19-14,11-17-10,6-19-2,10-20-29,3-16-125,10-34-195,10-19-79,10-19-254</inkml:trace>
  <inkml:trace contextRef="#ctx0" brushRef="#br1" timeOffset="122275.3682">4034 9855 1424,'-5'57'176,"-9"10"-43,-5 11-82,-4 0-38,4-6-13,3-18-45,5-21-123,6-25-111,5-23-215</inkml:trace>
  <inkml:trace contextRef="#ctx0" brushRef="#br1" timeOffset="122411.646">4104 9399 1323,'1'-26'132,"-1"18"9,0 8-95,2 14-41,8 16-75,2 3-157,8 6-165,2-3-565</inkml:trace>
  <inkml:trace contextRef="#ctx0" brushRef="#br1" timeOffset="122582.8082">4457 9592 1515,'-8'51'152,"-6"17"-51,1 15-31,-3 17-48,-1 7-20,2-1-6,2-3-18,1-11-91,1-17-37,-3-24-111,0-35-190,0-16-261</inkml:trace>
  <inkml:trace contextRef="#ctx0" brushRef="#br1" timeOffset="122727.1911">4239 9864 1330,'19'-27'179,"15"5"-61,13 8-49,7 2-20,13 7-34,11 5-12,1 0-121,-3 0-225,-6 5-162</inkml:trace>
  <inkml:trace contextRef="#ctx0" brushRef="#br1" timeOffset="123859.2894">6630 9789 271,'0'-3'172,"0"-1"36,0 3-1,0 0-21,0-3-2,-7 0-53,-2 0-8,-7 1-22,-5 3-25,-8 0-30,-11 24-8,-1 16-32,-7 13-10,2 13-2,6 7 2,9 4 3,17 1 1,14-6-5,11-10-13,29-12 6,17-14 2,11-21-20,4-15-1,0-27-26,-8-24 21,-17-15 27,-14-9 25,-23-6 9,-10 1 50,-10 3 1,-19 11-32,-4 10-29,1 14-12,2 14-2,9 14-49,8 11-70,9 3-105,4 8-204,17 7-276</inkml:trace>
  <inkml:trace contextRef="#ctx0" brushRef="#br1" timeOffset="124283.047">6952 9796 1150,'0'12'82,"0"21"-11,0 14-41,0 14-23,-6 14 1,-4 5-3,2-6 3,-2-13 8,3-18 48,0-14 6,7-23-50,0-13-23,0-36-23,14-20 23,4-13 4,8-14-2,-1-2-2,5 10 2,-4 16 5,-5 18-3,-3 24 2,-1 24-1,-1 21 2,-1 36 25,-2 18 10,2 15-31,0 9-2,-2-3-7,-3-9 3,2-19-23,4-15-48,-1-21-94,3-25-190,0-7-198</inkml:trace>
  <inkml:trace contextRef="#ctx0" brushRef="#br1" timeOffset="124562.3451">7428 10117 1050,'20'-11'131,"5"-5"-59,3-5-34,-3-8-6,-2-9 23,-6-10-3,-6-5-39,-8-4 1,-3 6 5,-8 3-7,-10 14-5,-6 14 7,-5 20 27,-1 14-1,-3 32-6,4 18-11,3 13-11,10 6-4,12-4-2,4-5-4,16-14-2,20-14-5,13-17-40,5-16-115,7-13-76,3-11-245</inkml:trace>
  <inkml:trace contextRef="#ctx0" brushRef="#br1" timeOffset="124834.9987">7883 9915 1345,'-16'0'173,"1"0"-76,-2 7-49,0 14-23,2 9-21,6 4-10,6 4-3,3 3 2,0-4 0,12 0-4,3-7-4,2-1-16,-4-2-8,-3 0 3,-4-1-1,-6 1 22,0 1 16,-16-5 8,-6 1 1,-6-11-3,-3-8-1,-4-5-36,-4-15-114,1-17-185,3-8-245</inkml:trace>
  <inkml:trace contextRef="#ctx0" brushRef="#br1" timeOffset="125254.9122">8483 9292 1352,'-1'44'114,"-8"21"-49,-3 23-23,-4 24-3,-1 18-24,0 7-16,0 1 4,3-15-6,3-22 1,4-34-43,4-36-71,3-31-159,0-55-315</inkml:trace>
  <inkml:trace contextRef="#ctx0" brushRef="#br1" timeOffset="125539.2299">8447 9090 1167,'12'-8'93,"8"8"-51,13 17-24,16 15 18,8 6-19,8 8-11,-4 6 1,-5 8-3,-11 7 1,-14 5 19,-14 6 44,-15 5 14,-2 1-50,-26-6 26,-14-8 18,-9-10-17,-4-12-23,-3-13-28,3-14-4,5-15-20,15-6-36,7-15-41,19-20-102,7-8-78,6-10-101,21-5-261</inkml:trace>
  <inkml:trace contextRef="#ctx0" brushRef="#br1" timeOffset="125730.815">8986 9370 1320,'-13'59'108,"-1"19"-28,1 22-35,-1 19-35,3 10-10,3-2-6,6-2-27,2-14-29,5-18-23,14-23-87,9-25-151,6-27-248</inkml:trace>
  <inkml:trace contextRef="#ctx0" brushRef="#br1" timeOffset="126074.1156">9352 9882 1346,'-40'0'68,"2"0"-8,-1 12-28,4 16-28,4 10 2,4 8-8,5 2 2,7-1-5,7-8 3,8-6-3,0-14-15,19-16-52,7-3 10,6-24 25,2-18 23,2-10 12,-1-6-1,-10 6 5,-2 11-2,-8 10 2,-8 22-2,-1 9 17,-6 33 44,0 16-40,1 9-13,4 9-8,10-1-1,6-12 0,11-13-110,5-16-187,7-19-328</inkml:trace>
  <inkml:trace contextRef="#ctx0" brushRef="#br1" timeOffset="126271.2527">9621 9878 1449,'-45'26'120,"1"14"-74,8 13-20,9 5-21,13 4-8,14 0 2,4-10-24,25-13-87,11-10-55,6-14-136,0-15-209</inkml:trace>
  <inkml:trace contextRef="#ctx0" brushRef="#br1" timeOffset="126594.9524">9828 10118 1071,'0'14'48,"16"-3"-22,6 1-15,7-3-15,1-5 4,0-4 1,-5 0-2,-5-8-18,-7-12 5,-11-9 19,-2-6 37,0-5 14,-8-2 4,-6 6 22,-6 10-62,-2 13-6,-4 13 23,-2 20-4,2 23-19,-1 17-12,5 11-2,10 4-1,9-2 0,3-5 2,24-12-6,14-12-20,7-17-116,7-12-151,1-15-246</inkml:trace>
  <inkml:trace contextRef="#ctx0" brushRef="#br1" timeOffset="126962.2439">10256 10333 1186,'-1'3'126,"1"-7"-58,23-34-86,12-22 19,10-25 4,8-22-4,6-16-14,0-10 47,-3 3 60,-4 6-19,-6 21-36,-11 25-39,-13 24 0,-10 38-1,-10 24-11,-2 46 1,0 29 9,-8 23 2,-2 20 0,1 9-9,1 3-3,1-1 5,0-5 9,0-8-3,4-16 6,-2-18-5,4-30 2,-3-19-12,2-26-46,-2-15-104,-4-36-139,-4-15 34,-9-12-24</inkml:trace>
  <inkml:trace contextRef="#ctx0" brushRef="#br1" timeOffset="127090.8032">10515 10144 646,'-7'-18'142,"7"7"-36,2 4-72,17 6-46,3-2 12,7 2 1,4-1-4,0-1-20,4-3-73,-3-8-109,1-7-191</inkml:trace>
  <inkml:trace contextRef="#ctx0" brushRef="#br1" timeOffset="127482.8632">11014 9451 955,'3'0'167,"1"11"29,0 35-74,2 20-69,0 18-22,1 18-19,1 9 4,-1 0 0,0-4-6,4-17-7,2-12-2,-3-21-2,0-18-19,2-23-43,-2-16-53,-2-15-33,-4-22 46,-4-11-13,0-3 45,-10 0 36,-9 7 46,-3 10 71,-3 13 72,-1 13-20,-2 8-9,-3 9-37,-3 25-61,2 10-14,-2 9-12,7 5 0,8 2 6,7-4 21,12-5-7,4-11-14,23-10-10,12-15-23,11-15-101,5 0-100,6-27-146,0-17-204</inkml:trace>
  <inkml:trace contextRef="#ctx0" brushRef="#br1" timeOffset="127867.2444">11655 9334 799,'11'-27'112,"-6"27"-55,-3 10 27,-2 37 53,0 22-109,0 18-11,0 20-13,6 8 5,2 0 26,0 3 3,2-7-1,-2-15-10,-1-20 7,-3-20-22,4-28-11,-2-28-8,-2-16-92,-4-35 13,-4-9-3,-17-8 30,-9 5 51,-9 11 10,-8 21 63,-3 20 62,-1 11-20,2 34-12,8 22-13,7 16-25,17 10-26,17 2-2,18-1-25,26-10-4,15-16-25,14-20-92,4-23-94,5-14-179,6-39-263</inkml:trace>
  <inkml:trace contextRef="#ctx0" brushRef="#br1" timeOffset="128330.6358">12863 8659 1045,'-44'45'179,"-24"33"-23,-22 33-60,-21 35-19,-10 30-37,-6 23-11,8 14 17,19 3-1,32-9-33,39-22-2,29-19-10,35-32-5,41-30-64,24-35-155,18-33-86,5-28-242</inkml:trace>
  <inkml:trace contextRef="#ctx0" brushRef="#br1" timeOffset="128754.8011">13714 9031 742,'3'-3'205,"-3"3"6,0 40-53,-13 31-38,-6 30-67,-8 37-41,-5 28 30,-6 23 16,1 0-24,-3-13-22,7-25-9,5-40-1,13-46-8,14-61-67,2-47-173,27-65-132,10-41-62</inkml:trace>
  <inkml:trace contextRef="#ctx0" brushRef="#br1" timeOffset="129054.984">13793 8983 995,'7'-42'231,"0"19"-72,9 22-62,7 6-67,12 29 12,10 10 7,13 12-23,6 12-20,5 4-2,-3 5-4,-8 7 3,-10 3-1,-17 6 1,-25 4 2,-9-2-1,-36 1 2,-24-6 3,-17-8-3,-11-10 17,-7-15-9,1-12-3,4-16-4,13-14-10,16-15 3,18 0-16,20-25-4,18-5-45,8-5-105,25 3-68,7 4-103,12 6-200</inkml:trace>
  <inkml:trace contextRef="#ctx0" brushRef="#br1" timeOffset="129231.4247">14285 10192 1336,'-13'50'166,"1"5"-57,2 8-54,1-3-51,3-7-16,5-11-112,1-22-173,0-20-288</inkml:trace>
  <inkml:trace contextRef="#ctx0" brushRef="#br1" timeOffset="129355.5158">14403 9714 1247,'3'-17'46,"8"14"-41,3 6-11,9 18-25,12 11-182,12 4-334</inkml:trace>
  <inkml:trace contextRef="#ctx0" brushRef="#br1" timeOffset="129707.223">14811 9936 1305,'-70'27'72,"2"0"13,15 0-33,16 0-41,16-2-5,19-2-6,4-8-16,25-9-44,13-6-26,10 0-46,9-21-41,3-6 21,-3 0 105,-9 4 38,-11 9 8,-11 7 17,-14 7 53,-12 27 86,-4 20 67,-23 14-81,-13 20-48,-12 14-26,-10 7-39,-7-2-16,-1-6-11,11-17-3,9-20-8,13-23-50,14-27-40,11-16-56,10-30-150,8-17-20,13-6-179</inkml:trace>
  <inkml:trace contextRef="#ctx0" brushRef="#br1" timeOffset="130223.3508">15182 10135 1175,'0'14'154,"0"1"-57,0 3-58,0 0-37,0 1-6,3 1-16,-1-5-42,2-2-25,-2-1 22,-2-3 27,0 0 25,0-4 13,0 2 10,0-2 45,0-1 18,0-1-17,0 2-10,0 1-6,-2 2-28,0 2-12,2 0-2,0-1 1,0 2-2,0-5 5,0 0 7,0-2 16,0 1 2,-2-1-13,0 6-9,-1 3-6,0 0-12,3 1-69,0-5-68,0-9-92,0 0-103,0-24-368</inkml:trace>
  <inkml:trace contextRef="#ctx0" brushRef="#br1" timeOffset="130367.1296">15303 9661 1345,'0'-10'143,"0"5"-39,0 5-76,0 5-33,4 14-75,6 8-131,1 2-157,4 2-351</inkml:trace>
  <inkml:trace contextRef="#ctx0" brushRef="#br1" timeOffset="130527.3068">15423 9936 1215,'-19'54'113,"2"11"-6,4 10-52,1 10-38,4 2-16,-2 7-4,0-2-54,-7-5-100,-1-17-228,-3-16-282</inkml:trace>
  <inkml:trace contextRef="#ctx0" brushRef="#br1" timeOffset="130675.3183">15342 10084 1110,'30'-22'151,"12"10"-106,16 10-31,8 2-1,9 7-19,6 15-103,1 8-157,-3 4-292</inkml:trace>
  <inkml:trace contextRef="#ctx0" brushRef="#br1" timeOffset="131078.9991">16539 10222 866,'-19'-7'198,"-5"7"-8,-3 0-83,-7 12-14,-2 18-10,-1 12-43,1 7-15,9-1 9,10-3-20,9-7-5,8-10-3,8-13-12,18-15-3,8 0-38,6-28-34,4-14-8,0-6 23,-5-2 36,-9 6 28,-7 9 10,-9 14 30,-8 20 19,-4 6 35,-2 34 16,0 14-57,0 11-8,0 10-27,10 1-13,0-10-10,9-4-32,3-15-62,5-14-72,1-11-102,-2-15-172</inkml:trace>
  <inkml:trace contextRef="#ctx0" brushRef="#br1" timeOffset="131239.4268">16901 10672 1305,'-36'54'124,"-5"8"-48,1 4-27,3 1-30,3-3-26,12-8-52,6-15-127,3-19-281</inkml:trace>
  <inkml:trace contextRef="#ctx0" brushRef="#br1" timeOffset="147599.0633">17713 9368 800,'-2'4'122,"1"-1"-9,1 0-24,0-3-56,0 0-21,0 1-11,0 5 0,0 8 7,0 5 16,0 11-13,0 15 70,1 14-31,-1 16-14,0 13 12,-10 17-6,-8 11-15,-5 5-20,-6-2-4,1-13 0,3-14 0,4-23-4,7-22-16,4-27-42,5-20-39,4-22-106,1-27-193,0-18-89</inkml:trace>
  <inkml:trace contextRef="#ctx0" brushRef="#br1" timeOffset="148006.1323">17709 9426 840,'0'-23'168,"0"11"1,0 8-59,0 2-35,0 2-29,1 0-23,6 0-24,8 0-8,7 0 11,12 0-1,8 0 0,9-3 0,3 3-1,4 0 2,0 3-3,-6 17-1,-6 8 3,-9 11 0,-7 8 4,-11 7 7,-5 3 42,-4 4-3,-10 1-11,0 2-17,0 2-5,-5 12-8,-12 3-7,-5 6-1,-11 2-3,-9-5 5,-9-9 2,-8-17-4,-7-17 5,-2-19-2,4-22-4,4-3-8,10-28-9,12-4-24,14-5-68,11 1-56,8 7-116,5 8-116</inkml:trace>
  <inkml:trace contextRef="#ctx0" brushRef="#br1" timeOffset="148214.6961">18310 10261 1090,'-3'44'179,"-15"8"-68,-2 10-18,0-3-78,4-6-16,7-9-22,9-22-98,0-22-207,13-10-188</inkml:trace>
  <inkml:trace contextRef="#ctx0" brushRef="#br1" timeOffset="148342.7768">18438 10042 1065,'0'-13'94,"0"10"-42,9 3-39,5 6-35,7 10-25,5 4-127,10 1-184</inkml:trace>
  <inkml:trace contextRef="#ctx0" brushRef="#br1" timeOffset="148694.9473">18667 10186 1109,'-30'12'156,"-3"3"-76,-2 3-7,3 2-23,4 4-43,5 3-10,9 0 4,7-2-3,7-2 1,0-2-6,16-8-7,9-6 2,3-3-30,4-4-6,-1 0-43,-5 0-11,-5 0 32,-7 0 55,-8 0 16,-6 0 65,-2 21 91,-18 12-48,-7 15-50,-8 10-26,-5 10-5,-2 0-11,1-4-17,4-7 3,5-16 0,11-11-6,4-12 0,14-17-34,3-4-66,12-26-143,14-14-80,6-13-318</inkml:trace>
  <inkml:trace contextRef="#ctx0" brushRef="#br1" timeOffset="148863.6317">18854 10270 1434,'-25'44'128,"-3"7"-84,5 3-38,6 1-6,4-7-31,9-12-98,4-16-111,2-20-210,11-11-200</inkml:trace>
  <inkml:trace contextRef="#ctx0" brushRef="#br1" timeOffset="148982.6458">18927 10045 1164,'2'-31'200,"-1"8"-106,0 11-82,2 12-12,9 0-50,1 11-112,6 6-155,4 4-277</inkml:trace>
  <inkml:trace contextRef="#ctx0" brushRef="#br1" timeOffset="149147.0053">19104 10257 1319,'-21'45'151,"1"7"-35,1 8-45,5-1-43,1 3-25,2-3-2,3-5-15,2-10-63,0-16-160,2-16-142,2-12-213</inkml:trace>
  <inkml:trace contextRef="#ctx0" brushRef="#br1" timeOffset="149279.0201">19099 10261 1341,'35'-30'178,"13"9"-91,12 14-50,11 4-17,5 3-24,1 0-94,-6 0-235,-5 0-431</inkml:trace>
  <inkml:trace contextRef="#ctx0" brushRef="#br1" timeOffset="149850.8852">19874 9631 759,'13'0'218,"-2"15"-81,-7 29 21,0 17-43,-4 17-29,0 12-24,-7 5-3,-11 2-18,-4-4-10,0-10-10,2-15-13,3-15-4,5-18-1,7-22-3,5-13-14,6-19-56,15-15 20,5-12 10,3 3-23,7-1-9,2 14 42,1 14 13,-2 14 13,-4 2-1,-7 21 4,-9 15 7,-6 8 9,-11 5 26,0 7 21,-14-1-6,-6-4-3,-4-6-8,-5-10-11,-3-13-18,-2-13-14,1-9-9,2-5-19,0-16-26,11-4-55,6 1-32,7 2-104,7 4-120</inkml:trace>
  <inkml:trace contextRef="#ctx0" brushRef="#br1" timeOffset="150051.2505">20461 10654 971,'-21'47'183,"-2"7"-42,-9 5-82,-5 3-39,-7 4-10,1-3-10,3-8-20,1-12-93,6-12-273,4-19-416</inkml:trace>
  <inkml:trace contextRef="#ctx0" brushRef="#br1" timeOffset="150498.8571">21185 9721 1047,'-7'68'104,"-1"19"-23,-3 19-10,-2 13-24,-6 2-21,1-3-9,-2-14-5,2-21-3,3-25-8,6-29-1,6-29-22,3-24-90,5-42-133,10-21 0,8-17-63,3-11-65</inkml:trace>
  <inkml:trace contextRef="#ctx0" brushRef="#br1" timeOffset="150774.9199">21272 9656 690,'20'-41'205,"3"15"-65,7 19-56,6 7-34,9 13 27,6 23-20,6 8-17,-1 13-26,-8 12 2,-9 6 0,-11 13-12,-12 5 5,-14 3 2,-2 2 16,-19-9 9,-13-6 0,-10-14 10,-11-18-11,-11-12-28,-4-19-5,0-19 0,0-1-14,10-24-10,9-11-9,17-2-16,15-3-44,13 3-37,4 8-97,12 8-110,13 6-361</inkml:trace>
  <inkml:trace contextRef="#ctx0" brushRef="#br1" timeOffset="150943.0922">21879 10478 1335,'-17'29'95,"-2"3"-18,2-1-63,0 2-15,5-3-29,3-12-79,6-15-179,3-7-215</inkml:trace>
  <inkml:trace contextRef="#ctx0" brushRef="#br1" timeOffset="151078.875">22043 9994 1227,'0'-7'93,"0"7"5,-3 10-55,3 19-59,4 2-83,14 11-77,9-1-123,8-2-194</inkml:trace>
  <inkml:trace contextRef="#ctx0" brushRef="#br1" timeOffset="151386.5808">22155 10340 1151,'-46'5'81,"7"1"19,9-3-55,14 0-12,14 0-16,4-3-28,23 0-78,11 0 34,9 0-41,4-9-66,-5 0 7,-5 3 50,-13 5 79,-14 1 34,-12 20 140,-11 18 75,-23 13-43,-8 10-65,-10 7-1,-3 1-40,2-3-27,6-7-33,9-12-10,11-12-6,14-13 2,11-17-21,2-5-93,22-23-83,3-15-89,8-10-193</inkml:trace>
  <inkml:trace contextRef="#ctx0" brushRef="#br1" timeOffset="151579.0467">22451 10392 1097,'-23'37'134,"-4"10"1,-2 8-35,4 3-21,2-4-44,-1-3-28,8-6-4,3-17-11,10-13-57,3-15-95,0-15-153,16-30-222</inkml:trace>
  <inkml:trace contextRef="#ctx0" brushRef="#br1" timeOffset="151702.5313">22513 10054 964,'5'-25'55,"-4"10"21,-1 15-24,0 0-23,0 19-35,0 3-158,0 4-214</inkml:trace>
  <inkml:trace contextRef="#ctx0" brushRef="#br1" timeOffset="151878.9226">22705 10305 1309,'-41'63'140,"1"6"-39,4 9-49,6-2-21,10-2-21,10-10-31,8-11-95,2-17-72,0-20-115,5-16-116</inkml:trace>
  <inkml:trace contextRef="#ctx0" brushRef="#br1" timeOffset="152014.8766">22581 10413 1275,'21'-44'161,"9"11"-45,10 11-72,11 9-44,4 13 0,4 1-33,3 23-73,-5 7-104,-4 2-216,-5 0-274</inkml:trace>
  <inkml:trace contextRef="#ctx0" brushRef="#br1" timeOffset="152311.0853">23512 10273 1154,'-48'17'125,"-5"17"-2,-1 11-28,5 11-24,10 1-20,17 3-18,22 0-7,11-5-15,37-5-12,19-10 2,17-5-11,11-13-68,-2-16-77,-9-6-56,-16-10-146,-22-22-261</inkml:trace>
  <inkml:trace contextRef="#ctx0" brushRef="#br1" timeOffset="152698.9387">24023 9157 1012,'3'-6'62,"1"6"34,9 6-6,8 29-41,8 14-10,5 15-15,6 16-8,3 15-3,-6 7-3,-5 7-6,-8 13-10,-9 1 12,-9 10-5,-6-4-1,-11 1 28,-21-3 26,-19-3-16,-16-2 25,-19-1-34,-14 3-29,-13-6-56,-8-3-137,1-14-213</inkml:trace>
  <inkml:trace contextRef="#ctx0" brushRef="#br1" timeOffset="211273.7882">4736 11473 365,'0'0'105,"0"0"-17,0 0 15,-1 0 20,-2 0-3,0 0 5,1 0 0,0 0-16,2 0-26,0 3-22,0 6-31,4 9-11,11 8-15,6 9-1,5 6 8,5 7 4,4 2-5,4 1 13,1 1-10,4 5 4,1-1 0,0 4-8,1-5-7,-1-4 3,-4-10-3,0-12-3,-4-12-2,-5-8-52,-5-9-51,-8-4-38,-4-18-63,-8-7-16,-7-7-15,0-8-140</inkml:trace>
  <inkml:trace contextRef="#ctx0" brushRef="#br1" timeOffset="211606.3264">5312 11269 1047,'-1'0'148,"-3"0"2,-3 9-22,-2 14-38,-5 8-54,-6 16-14,-5 5 0,-8 11-5,-3 9-5,-4 1-5,-6 0 5,-2-3 2,3-6-5,5-9-6,4-13 2,11-13 2,7-10-8,9-6 1,3-7-4,6-6-44,0 0-67,0 0-37,3 0-57,5 0-64,1 0 45,2-7-152</inkml:trace>
  <inkml:trace contextRef="#ctx0" brushRef="#br1" timeOffset="212494.15">5100 11739 578,'-2'0'85,"-3"8"-26,3 3-39,-2 0-17,0 5 13,-2 0 22,-4 3 32,-1 2 10,-3 7 11,-5 4-7,-5 4-57,-5 3-16,0 7 15,-5-5 0,3-3-1,4-6-4,5-5 12,7-10-2,5-3 12,3-8-38,3 1-6,0-6 0,0 3 0,1 3-1,0-2-1,1 2-2,0 0-5,1 2-1,1-2-32,0-2-43,0-2 11,0 2 4,0-3 11,0-2 39,0 0 23,0 0 7,0 0-2,0 0-3,0 0-1,0 0-4,0 0-7,0 0-38,0 0-28,0 0-7,0-2 1,0-7 35,0-3-73,1-3-144</inkml:trace>
  <inkml:trace contextRef="#ctx0" brushRef="#br1" timeOffset="213246.0792">6241 11595 562,'-5'3'81,"1"0"2,4 0-34,0-3-24,0 3 27,0-2 31,3-1-4,11 3 16,5-1 3,9-2-15,9 0 1,7 0-12,9 0-42,4 0-12,5 0-4,2 0-11,-7 0-1,-3 0 0,-9 0-30,-6 0-71,-11-2-70,-7-4-112,-9-1-48,-8-2-138</inkml:trace>
  <inkml:trace contextRef="#ctx0" brushRef="#br1" timeOffset="213546.2691">6422 11928 904,'-6'16'136,"6"-4"-1,1 0-83,18-4-46,13-2 23,8-4 15,10-2 27,7 0-10,1 0-11,4-5-28,-3 2 4,0 3-7,-5 0-19,-3 0 0,-5 0-1,-5 3-2,-9-3-72,-12 0-137,-9-14-258</inkml:trace>
  <inkml:trace contextRef="#ctx0" brushRef="#br1" timeOffset="216518.0652">8737 11692 426,'0'-6'97,"0"-1"-7,0 1 11,-2 3 17,-8 0 11,-4 3-29,-7 4 7,-3 17-15,-7 14-64,-1 11 8,-2 13-4,2 4-16,6 1-5,11-1-4,13-9-2,2-10-5,28-14-4,15-15-5,13-15 1,5-5 0,2-29 3,-4-7 3,-9-10 2,-14-1-2,-16 5 1,-19 2 10,-2 10 12,-21 3 56,-5 6-46,-4 9-20,5 2-7,5 7-3,9 5-13,10-3-37,2 4-99,10-2-193,8 1 18,7-2-297</inkml:trace>
  <inkml:trace contextRef="#ctx0" brushRef="#br1" timeOffset="216882.1541">9145 11628 1082,'0'31'100,"-8"8"-52,-4 17-25,-6 11 15,0 8-2,0-4-22,1-8 8,5-15-10,5-16-6,2-13-2,5-15-8,0-4-10,14-27-10,3-18-2,7-16 28,3-16 0,3-5 6,1 2 15,-4 11-1,-3 17-5,-4 17-6,-5 22-3,-2 14-4,-5 39 7,-2 23 10,-4 14-7,1 13-10,1 0-2,2-9-3,2-18-30,5-19-60,4-17-107,-1-19-142,-2-8-200</inkml:trace>
  <inkml:trace contextRef="#ctx0" brushRef="#br1" timeOffset="217178.0782">9490 11951 812,'10'-4'59,"4"-5"16,7-1-5,3-5-29,-1-6-21,-1-3-8,-4-3 1,-6 0-6,-9-2 18,-3 2 17,-2 4 28,-14 6 15,-6 6-21,-9 11 9,0 0 16,-1 32-31,-1 11-28,6 8-18,9 8-10,11 1-3,7-4-2,9-7-9,20-6-17,10-11-71,8-10-36,1-10-47,1-10-82,-5-2-143</inkml:trace>
  <inkml:trace contextRef="#ctx0" brushRef="#br1" timeOffset="217730.1586">9749 11885 879,'-14'-8'84,"2"3"-7,3 5 0,2 0-17,5 0-32,2 4-27,0 5-7,0 4 4,0 2 4,2-2-2,4-1-1,-1-3 3,2 0-1,-3-1-2,-1-7 0,2 1-3,-2-2-2,0 0-5,0 0-19,-2 0 15,-1 0 8,1 0 10,-1 0 5,0 0 20,0 0 11,0 0-10,3 0-22,-1 1-10,1 1-4,0-1 7,2 0 1,0 3-1,-4-4 1,3 3 0,0-3 0,1 0 1,-1 0 1,2 1-1,1 2-2,-2 0 1,0 2-1,-3 0 3,2 4 5,-3 2 4,0 4 2,-1 5 16,0 5-2,0 2-7,0 4 19,-12 4-10,-6 0-6,-7-4 12,-9 2 7,-2-7-29,-2-7-10,3-6-1,5-13-1,14 0-12,11-23-48,5-10-161,14-7-172</inkml:trace>
  <inkml:trace contextRef="#ctx0" brushRef="#br1" timeOffset="218042.1242">10122 11455 921,'0'-4'144,"0"4"-26,0 0 14,0 32-77,1 17-36,3 23 38,-3 16 11,-1 17-29,0 9-28,-6-3-7,-6-11-8,0-18-64,2-22-47,3-33-43,2-27-66,2-23-160,3-37-13</inkml:trace>
  <inkml:trace contextRef="#ctx0" brushRef="#br1" timeOffset="218310.3589">10072 11608 567,'14'-82'97,"5"13"3,4 19 2,11 19-25,1 16-11,5 15-39,-1 6 20,-2 23 27,-2 10 24,-4 9-27,-5 2 6,-4 1-24,-7 0-4,-5-6 0,-8-3-31,-2-3-7,-12-6 3,-16-4 0,-13-4 4,-12 2-8,-8-1-5,-1-6-7,1 2-13,12-6-19,14-5-49,18-11-42,17 0-23,14-23-232,25-13-15</inkml:trace>
  <inkml:trace contextRef="#ctx0" brushRef="#br1" timeOffset="218534.2345">10603 11404 1153,'-15'0'206,"3"15"-51,0 20-99,4 21-46,1 19-16,0 20 5,-1 15-1,3 1-2,3-5-3,2-16-19,5-18-5,14-25-19,10-33-84,9-15-97,3-36-100,0-26-146</inkml:trace>
  <inkml:trace contextRef="#ctx0" brushRef="#br1" timeOffset="218842.258">10749 11742 1168,'-35'43'148,"4"8"-96,4 2 12,6-2-25,10-9-29,10-8-9,1-11 0,9-17-10,13-6-4,4-10 4,4-18 1,2-9 7,2-3 2,-6 0-2,0 10 4,-8 8-3,-6 10 1,-7 12-1,-6 8 6,-1 26 37,0 11 10,-6 6-21,2 7-17,4-9-13,2-6-3,19-19-14,13-18-97,8-6-56,8-23-90,1-22-179</inkml:trace>
  <inkml:trace contextRef="#ctx0" brushRef="#br1" timeOffset="219013.6935">11161 11692 1363,'-54'42'141,"6"13"-66,8 6-24,14 5-30,13-6-16,13 1-6,6-8-2,24-11-6,10-11-67,11-13-53,3-10-85,-2-8-91,-6-17-145</inkml:trace>
  <inkml:trace contextRef="#ctx0" brushRef="#br1" timeOffset="219322.0991">11342 11970 1163,'-7'0'150,"6"1"-88,1 1-55,3-2-18,13 0-12,4-9 7,2-11-3,0-5 8,-2-1 10,-6 5 0,-7 6 0,-7 9 1,0 6 54,-15 15 68,-11 20-70,-4 8-39,-2 11-12,1 6 6,7-3 24,13-3 10,11-7 3,8-10-19,29-10-26,10-11-3,16-9 1,6-7-45,1-12-110,-5-19-75,-8-7-119,-11-3 37</inkml:trace>
  <inkml:trace contextRef="#ctx0" brushRef="#br1" timeOffset="219914.2674">11838 12310 860,'0'12'169,"0"-4"-51,0-4-70,8-4-52,7-12-4,7-19 45,6-16 48,6-17-11,4-22 21,3-10 2,4-10-47,0-1-4,0 1-19,-4 11-19,-4 18-2,-8 21-2,-5 15-5,-9 21 2,-7 18-1,-7 10 11,-1 35 12,0 19-15,0 18-7,0 22 2,0 16 0,0 2-4,0-1 1,7-8 0,0-12-1,-3-22-16,1-19-12,-1-26-37,3-23-31,-3-11-65,-3-34-104,-1-20 72,-5-10-24,-14-9-17,-10 1 95,-8 8 126,-5 15 328,1 11-52,2 15-7,8 9-59,7 8-38,7 4-69,14 2-52,3 2-30,14 0-36,19 0-45,8 0-27,10 0-95,3-9-96,1-10-63</inkml:trace>
  <inkml:trace contextRef="#ctx0" brushRef="#br1" timeOffset="220470.3574">12722 11347 1124,'2'20'203,"2"27"-77,-1 18-53,3 20-29,3 15-19,-2 11-21,-2-5-5,-1-1 4,-4-6-2,0-8 2,-4-14 2,-6-15 1,0-16-3,5-14 3,0-18-9,5-11-16,0-3-70,0-3-8,0-7 50,1-2 7,1 2-9,-2 1 41,0 0 8,0 0 0,0 0-2,-2-8 1,-3-2-2,2-1-6,1 1 3,-1-2-7,1 1 2,-4 8 10,-2-1 1,0 4 5,-1 0 2,-4 1 7,-2-1 1,-1 3-14,-4 2-2,-5 4 3,-3 0 24,-4 0 18,-2 16 0,0 6-8,5 3 44,8-1-21,7 0-38,9-2-20,5-1 1,7-1-13,18 0 3,8-1-3,7 0-16,6-7-6,1-7-3,4-5-17,-4 0-117,-4-14-102,-7-13-174</inkml:trace>
  <inkml:trace contextRef="#ctx0" brushRef="#br1" timeOffset="220894.1696">13319 11308 1216,'-5'27'144,"2"17"-54,3 9-61,3 16-1,12 8-19,4 9-6,2 4-1,0-3 0,-6 0 2,-3-5-3,-5-13 1,-2-15 2,-3-10-6,-2-17 2,0-15-20,0-12-7,0-15-44,-5-23 8,-12-7 42,-5-4 9,-5 2 10,-7 7 1,-5 14 3,-5 17 15,0 9 30,-2 20-4,3 23 6,7 13 31,15 11-48,18 8-2,4 0 1,31-4-14,16-8-15,11-15-11,10-21 3,-4-18-81,-4-15-135,-10-41-331</inkml:trace>
  <inkml:trace contextRef="#ctx0" brushRef="#br1" timeOffset="221494.0128">14614 11136 805,'-10'-1'179,"-9"1"-2,-11 9-58,-11 26-50,-13 19-1,-12 21-26,-5 22 6,-7 27 16,3 20 5,10 16-16,15 3-20,19 1-2,27-14-8,11-16-10,45-31-19,26-28-4,16-28-36,13-28-69,1-19-75,-6-17-99,-20-20-193</inkml:trace>
  <inkml:trace contextRef="#ctx0" brushRef="#br1" timeOffset="221986.1558">15218 12057 335,'9'-12'150,"-1"-2"-52,-7 2 39,-1-2 37,-6 0 29,-14-1-25,-8 3-39,-7 10-28,-9 2-34,-5 11 1,-5 24-55,2 12-12,4 12-2,11-1 1,19-2-8,15-4 1,7-6-2,29-14-7,15-17 0,11-13 1,6-8 1,-3-35-15,-3-14-2,-8-11 14,-9-3-3,-11 6-1,-14 15 10,-7 12 1,-10 18 3,0 18 26,-10 18 31,-1 25-39,1 16-17,7 6-5,3 9 0,14-3-8,17-8-52,9-13-55,9-9-37,3-14-43,-4-7-84,3-13-121</inkml:trace>
  <inkml:trace contextRef="#ctx0" brushRef="#br1" timeOffset="222178.0227">15966 12354 944,'0'4'226,"0"26"-6,-11 11-109,-11 14-22,-5 16-2,-1 5-49,-7 2-27,2-3-11,5-12-13,6-12-73,4-19-97,7-21-106,3-11-277</inkml:trace>
  <inkml:trace contextRef="#ctx0" brushRef="#br1" timeOffset="222702.027">17625 11940 944,'-22'-8'137,"-11"4"24,-9 4-36,-7 1-35,-7 26-33,-6 17-16,1 14-8,5 13-11,8 5 5,17 5 8,18-1 8,13-5-15,29-12-8,29-12-17,16-20-1,23-23-2,13-9 0,11-37-30,-5-16-126,-12-6-138,-16 1-214</inkml:trace>
  <inkml:trace contextRef="#ctx0" brushRef="#br1" timeOffset="223110.2997">18075 11103 980,'0'-3'115,"0"3"39,0 0-37,3 3-48,11 25-38,9 10-24,11 14 16,6 12 27,6 15-35,1 8-9,-4 10-2,-5 14 5,-6 10-3,-9 7 8,-11 6 3,-10 4-6,-6 4-1,-25-4 2,-16-4-11,-11-7-5,-11-10-1,-2-18-33,-1-22-69,5-26-62,3-25-101,7-22-226</inkml:trace>
  <inkml:trace contextRef="#ctx0" brushRef="#br1" timeOffset="257113.7122">6204 13545 1012,'0'4'29,"0"-2"17,14 1-25,6 0-9,6-2 45,8 2 11,2-3-12,7 0 5,-1 3-28,6 2-15,-2 4-8,3 0-6,0 1-1,-3-1-2,-2-3-1,-2-2-26,-4-4-58,-7 0-73,-8 0-88,-5 0-31,-12 0-269</inkml:trace>
  <inkml:trace contextRef="#ctx0" brushRef="#br1" timeOffset="257445.8516">6311 13920 1052,'-9'6'126,"9"0"-11,0 0-100,16-1-23,11-1 7,9-1 20,11 0 29,10-3-11,7 0 38,5 0-24,3 0 19,0 0-31,-2 0-19,-1 6 12,-5 10-23,-6 0-5,-8 0-3,-5 0-2,-7-7-10,-8-9-60,-13 0-119,-11-10-166,-6-8-325</inkml:trace>
  <inkml:trace contextRef="#ctx0" brushRef="#br1" timeOffset="261257.715">8596 13416 580,'-1'-12'147,"-7"-5"-2,-1 2 10,-4 2-11,-2 2-17,-3 1-25,-3 2-19,-1 7-24,-3 1-15,0 0 7,-3 21-19,6 13-24,2 16-5,5 7-6,6 3-1,9 1 2,0-1-4,21-10-5,7-10-4,6-5 6,4-10-7,1-5 8,1-8 0,-5-8-11,-4-4 11,-5-7 4,-7-25-1,-4-13 5,-10-13 4,-5-7 2,-3-4-4,-14 0 1,-4 12 0,-1 12-1,-3 14-30,6 11-61,2 15 9,7 5-41,10 0-72,0 13-72,10-1-214</inkml:trace>
  <inkml:trace contextRef="#ctx0" brushRef="#br1" timeOffset="261657.8932">8945 13347 1242,'-1'37'29,"0"8"4,0 9 4,-2 9-26,-1 3-5,-3-3-2,1-4 2,0-10 0,0-12-9,1-15 9,5-18-9,0-9-17,16-35-21,2-17 38,5-12 14,1-6 9,-1 0 15,-1 9 10,-4 20 10,-3 13-20,-3 18-17,2 15-17,2 7 3,1 29 7,0 15 7,2 15-5,-2 9-9,-6 5 1,-2 2-2,0-7-18,-2-15-84,-1-13-70,-2-22-107,2-22-239</inkml:trace>
  <inkml:trace contextRef="#ctx0" brushRef="#br1" timeOffset="261965.9704">9346 13776 1057,'17'-6'56,"10"-9"14,12-8-30,8-8-26,4-10 81,-2-1-71,-4-4-19,-10-1 2,-15 4-6,-14 4 3,-6 0 2,-11 7 4,-14 11 29,-8 8 65,-6 13-33,-7 8-11,1 27-34,2 13-19,3 7-6,11 7-1,10 1 3,16-9-5,3-3-4,25-6-3,16-10-35,13-16-100,5-10-64,3-9-123,3-21-116</inkml:trace>
  <inkml:trace contextRef="#ctx0" brushRef="#br1" timeOffset="262241.896">9869 13479 1196,'-23'-3'253,"-2"3"-103,-1 7-74,1 17-47,9 3-24,4 7-5,10 3-6,2-1-2,9 1-8,12 1-3,4-2 8,1 3-6,-3 3 2,-4-3 8,-6 1 4,-7-1-2,-6 1 7,-6 1 3,-21-3 8,-12-1 13,-12-5-4,-8-7-16,-2-11-6,3-12-20,9-2-51,15-26-80,15-9-113,18-9-151</inkml:trace>
  <inkml:trace contextRef="#ctx0" brushRef="#br1" timeOffset="262742.0565">10366 13121 697,'-3'-5'104,"3"5"38,0 27 3,0 26-61,0 24-16,0 25 15,0 21 11,0 15-14,0 2-38,-11-7-24,1-19-23,0-22 4,7-34-33,1-38-91,2-31-164,0-51-194</inkml:trace>
  <inkml:trace contextRef="#ctx0" brushRef="#br1" timeOffset="263021.6522">10380 13080 960,'3'-21'122,"9"10"-33,9 7-50,9 4-8,10 0-8,6 15 20,5 8-5,0 9-23,-5 9 2,-8 9-5,-10 11-5,-12 2 4,-12 7 4,-4 2 3,-13-6 18,-17-1-10,-12-12-7,-7-9 3,-3-11-22,-1-15 1,5-9-1,6-9-16,13-19 3,14-17-48,12-9-102,3-2-154,10-4-243</inkml:trace>
  <inkml:trace contextRef="#ctx0" brushRef="#br1" timeOffset="263241.9254">10938 13167 1194,'-11'58'98,"-2"19"-41,1 22-28,0 18-10,2 9-15,4 1-4,5-5 1,1-16-21,5-14-19,15-25-32,7-25-104,7-24-136,4-18-214</inkml:trace>
  <inkml:trace contextRef="#ctx0" brushRef="#br1" timeOffset="263570.1134">11249 13646 1136,'-36'-3'160,"-6"3"-58,-1 16-39,0 17-24,4 10-22,9 8-10,11-3-8,12-4-4,7-10 1,14-16-18,17-14-33,11-4 15,5-25 21,2-8 12,-1-6 5,-8 3 4,-8 6 1,-13 9 16,-7 14-7,-8 7 45,-4 24 35,0 22-25,-9 13-61,0 10-9,0 6-1,8-9 4,1-11-7,12-20-57,15-22-76,10-13-93,6-19-131,4-27-104</inkml:trace>
  <inkml:trace contextRef="#ctx0" brushRef="#br1" timeOffset="263737.6946">11569 13662 1295,'-48'34'148,"3"8"-39,3 14-42,10 4-45,13-5-10,18 1-18,7-10 2,28-12-35,15-17-78,7-13-90,2-4-138,-5-8-109</inkml:trace>
  <inkml:trace contextRef="#ctx0" brushRef="#br1" timeOffset="264037.5743">11783 13929 1266,'3'0'42,"8"0"-17,6 0-31,3 0 4,6-5-8,0-10 6,-2-7 0,-10-6 3,-7-6 4,-7 0 2,0-2 32,-14 9 32,-8 7-16,-4 16 1,-5 4 11,3 30-28,1 20-18,6 12-11,9 10-9,10 2-2,2-4 2,21-7-1,17-15-4,9-13-2,11-18-41,6-17-94,-1-1-119,0-30-163</inkml:trace>
  <inkml:trace contextRef="#ctx0" brushRef="#br1" timeOffset="264457.6921">12378 14122 917,'8'24'104,"6"-9"-35,5-10-57,6-5 1,3-25-1,3-23 34,2-19-2,3-20 37,2-18-12,-4-10 30,0-4-29,-3 1-7,-4 11-20,-3 17-32,-5 20-6,-6 22-2,-3 19-1,-3 23-1,-2 9 8,0 42 20,0 21-23,5 17-4,1 26-1,0 10 0,0 11 7,-3 2-9,-3-4-1,-2-9-31,-3-19-10,0-21-2,0-24 27,0-29-30,-6-26-56,-1-17-103,-4-32-70,-4-11 36,-5-10-160</inkml:trace>
  <inkml:trace contextRef="#ctx0" brushRef="#br1" timeOffset="264581.3928">12724 13884 727,'-22'-35'248,"3"11"-79,5 9-47,5 10-29,7 3-44,2 2-47,15 4-9,12 9-16,11 1-13,11-5-119,2-1-104,1-8-71</inkml:trace>
  <inkml:trace contextRef="#ctx0" brushRef="#br1" timeOffset="264990.1002">13295 13237 1086,'0'0'185,"0"32"-10,0 19-63,0 16-111,0 20 0,2 12 2,3 11-2,0-2 1,-1-6 2,-1-8-12,-3-5 6,2-15-6,-2-16 4,0-22-25,3-17-9,0-19-2,1-8-62,-4-26 24,0-11 64,-2-9-5,-13-2 9,-8 6 13,-4 9 12,-6 12 39,-1 15 41,-2 14-31,2 9 34,4 22-55,7 11-19,10 8-11,12 8-11,1 0-4,28-2-3,10-1 2,11-12-34,9-10-49,3-16-42,1-17-71,-3-14-106,-2-33-208</inkml:trace>
  <inkml:trace contextRef="#ctx0" brushRef="#br1" timeOffset="265374.1824">13911 13268 857,'0'14'257,"0"33"-66,0 11-140,7 19 19,1 13-5,5 2-42,1-4-7,2 0-4,-1-5-8,-2-16-3,-1-16-2,-3-15 0,-1-16 0,-2-20-18,-2-9-51,-4-28 23,0-13 32,-5-12 14,-12-1 4,-5 6-4,-2 8 4,-6 15 0,-6 17 35,-3 17-4,-3 15 10,0 28-24,1 20 7,8 15-2,14 9 6,16 0 26,5-4-6,27-11-45,12-21-4,14-18-3,10-23-19,4-10-98,-3-24-109,-1-18-343</inkml:trace>
  <inkml:trace contextRef="#ctx0" brushRef="#br1" timeOffset="266177.7064">15147 12801 903,'-30'31'99,"-10"7"-2,-1 5 13,-8 10-29,-4 13-26,-2 10-17,-5 19 6,0 14-5,0 22 5,5 11-5,8 11 8,13 6-33,19-9-1,15-13-12,12-12 3,28-21-1,15-20-5,15-26-3,11-26-75,6-23-78,2-14-138,1-39-160</inkml:trace>
  <inkml:trace contextRef="#ctx0" brushRef="#br1" timeOffset="267054.1653">15679 13595 766,'-9'0'114,"3"0"23,4 0-29,2 7-46,3 12-38,14 8-17,11 9 51,6 8 27,7 8-10,5 2-29,4 3-6,5-1-24,3-3-10,1-3-7,1-6 3,-3-5-1,-4-9-22,-6-6-36,-8-6-60,-8-7-88,-9-11-55,-8 0-112</inkml:trace>
  <inkml:trace contextRef="#ctx0" brushRef="#br1" timeOffset="267314.0248">16398 13578 696,'-12'-10'182,"-4"8"27,-5 2-52,-7 16-42,-7 19-49,-12 13-46,-8 17 16,-11 15 26,-8 10-26,-4 1-19,1-2 11,9-11-11,11-15-14,14-19-2,18-18-4,13-20 0,12-6-76,33-18-112,12-13 38,14-5-140,13 2-152</inkml:trace>
  <inkml:trace contextRef="#ctx0" brushRef="#br1" timeOffset="267929.8381">17515 14212 848,'-7'0'158,"-7"10"-14,-1 9-38,-7 9-34,-4 11-20,-11 9-3,-3 6-45,-6 5-1,0 1-7,6-10 3,7-10 1,11-12-9,12-16-28,10-12-92,0-5-214,12-26-98</inkml:trace>
  <inkml:trace contextRef="#ctx0" brushRef="#br1" timeOffset="268718.1445">18549 13360 795,'0'-7'64,"0"1"-6,2 6-15,-1 0 29,-1 28-2,0 16-21,0 16 7,-3 16 15,-9 17-3,-5 11-10,-4 7-23,-5 3-19,-3 0-8,0-8-5,2-16 0,6-25-1,6-22 2,10-28 0,5-15-12,10-34-26,15-19 16,8-15 6,10-9-6,5-7-25,5 6 14,0 9 19,0 10 4,-4 16 4,-6 13 0,-3 18 0,-6 12 1,-6 2 0,-7 26 7,-5 8 9,-6 11 14,-4 5 6,-6 3-5,0 5 0,-15 2-11,-10-2-4,-10-5 3,-7-4-12,-10-12-3,-11-13-1,-5-14 2,2-12 0,4-6-3,8-21-9,15-9-10,20-11-48,19-1-78,16-7-112,21-1-139</inkml:trace>
  <inkml:trace contextRef="#ctx0" brushRef="#br1" timeOffset="269133.7283">19368 12927 795,'0'0'117,"5"0"7,7 18-53,4 13-44,2 14 53,5 14-21,2 16-13,-1 7 3,-3 10-14,-1 5 2,-5-1-9,1 3-2,-6-1-5,-5 1-14,-5 0-4,-2 7-2,-18 5-2,-9 10 0,-12 10 6,-5 5 0,-5 0-3,-4-4 2,-1-11-4,3-23-24,2-23-18,2-30-38,2-30-90,0-15-51,1-27-221</inkml:trace>
  <inkml:trace contextRef="#ctx0" brushRef="#br1" timeOffset="285889.7163">4789 15244 442,'-2'10'88,"2"-2"-13,0 9 19,-2-2 14,0 2-33,-1 2 17,1 1 1,-1 6-20,1 0-27,-3 4-13,2 4-15,1 0-1,1-2-8,-2-5-10,1-4 7,0-10 30,0-5 9,2-4-12,0-4-17,0 0-3,0 0 2,0-8 8,0-12 11,3-16 12,11-15-4,5-15-16,7-11 2,5-2-9,1 0 9,2 8-3,-2 9-22,-1 13-5,2 11 3,1 5-3,4 6 2,7 3 1,-2 9 0,1 4-1,-5 9-2,-3 2-69,-6 13-46,-5 15-12,-2 6-51,-3 3-154,-3-1-269</inkml:trace>
  <inkml:trace contextRef="#ctx0" brushRef="#br1" timeOffset="286281.5126">5494 15351 1124,'15'9'8,"5"-3"9,8-3-4,-1-3-14,3 0 6,-6 0-5,-2-6 3,-7-6 12,-6-6 10,-2-8 19,0-7 12,-6-5-9,-1-2-22,0 5-13,0 6-6,-14 13 4,-6 16 9,-3 4 16,-7 31 4,-2 17 7,-2 12-27,3 15 10,5 4 12,7 3 1,12-8-31,7-3 7,15-12-4,18-15-18,12-18-2,14-20-5,6-10-45,11-36-105,-4-21-111,-4-13-182,-11-10-23</inkml:trace>
  <inkml:trace contextRef="#ctx0" brushRef="#br1" timeOffset="286509.6466">6125 14937 1089,'0'6'169,"3"22"-25,1 14-31,-2 14-21,0 11-22,-2 13-22,0 8-11,0 1-20,-4-3-16,-4-10 0,0-12-4,3-17-30,-2-19-43,1-27-85,-5-3-122,-4-34-234</inkml:trace>
  <inkml:trace contextRef="#ctx0" brushRef="#br1" timeOffset="286685.2126">5883 15204 1334,'0'0'102,"13"0"-24,21 0-51,14 0-4,16 0 24,10 0-24,7 3-19,-1 1-2,-6 4-58,-8-1-161,-11 3 66,-13 1-133,-11 0-113</inkml:trace>
  <inkml:trace contextRef="#ctx0" brushRef="#br1" timeOffset="286913.3091">6464 15349 1048,'-13'27'111,"6"-3"-65,4 5 3,3-4-16,6 0-27,17-5 2,15-7 23,9-6 9,9-7 16,8-20 29,6-22-22,-2-17-32,-11-10 52,-9-10-62,-13 4-22,-16 5-16,-16 14-141,-3 12-108,-13 21-198,-7 8-295</inkml:trace>
  <inkml:trace contextRef="#ctx0" brushRef="#br1" timeOffset="287229.5344">7052 15362 888,'0'38'118,"-5"0"16,-3-1-89,-1-7-8,0-7 5,5-11-11,1-7 19,1-5-9,2-12-43,0-17 2,3-14 69,6-9 18,6-12-19,6-7-18,11-7 7,9 3-24,12 3-16,3 5-18,6 11-3,1 17-40,-7 21-101,-8 17-109,-13 1-80,-11 24-63</inkml:trace>
  <inkml:trace contextRef="#ctx0" brushRef="#br1" timeOffset="287629.5213">7560 15230 1243,'-6'44'128,"1"7"-11,4 6-80,1 5-23,0 6-6,0-6-7,0-9-2,0-11 2,0-11-2,3-19-1,2-12-18,8-29-33,2-21 22,10-21 36,8-12-4,10-16 4,4-1-4,9 7 23,3 10-7,2 20-4,-5 19 1,-2 29-3,-6 15-6,-6 43 6,-8 29 7,-9 21-1,-4 15-10,-4 6-8,-1-7-19,0-8-41,1-22 24,2-21-62,1-29-117,-8-24-134,-7-14-321</inkml:trace>
  <inkml:trace contextRef="#ctx0" brushRef="#br1" timeOffset="290529.5619">2286 16075 500,'0'-5'155,"0"5"40,0-2-39,0 0-59,-5 2-2,1-1-1,0 1-13,-1 0-21,-2 0-17,-1 5-8,-1 12-3,0 9-28,0 14-11,1 4 5,2 4-5,4-2 6,2-2-1,2-7-3,11-10-11,6-7 3,4-8 2,1-2-13,0-8-4,-2-2 6,-7 0 17,-4 0 1,-5 0 2,-6 0 8,0 0 28,-13 6 10,-4 7 9,3 6-56,-3-6 7,7 2-2,5 0-2,5 1-6,3 0-17,13 0 5,4-2 7,5 5-17,1-9-24,1-1 7,-1-4 18,-3-2 5,-5 1 12,-2 4 5,-7-1 5,-4 8-5,-5 6 17,0 6 21,-2 4 21,-8 3-24,-1 0-12,0-1-1,5-3-15,2-1 0,4-3-6,0-3-2,4-3-8,6-4-14,6-2-23,1-4 7,-4-2 8,-4-4 14,-2 1 16,-3 1 6,-4 10 5,-1 12 18,-18 13 31,-10 18-32,-11 21 13,-11 12 1,-2 7-24,-4 2 17,3-7-7,10-11-6,11-22-8,14-17-1,8-21-7,11-22-15,5-6-226,10-34-348</inkml:trace>
  <inkml:trace contextRef="#ctx0" brushRef="#br1" timeOffset="292921.9214">25136 9102 851,'0'0'123,"0"0"-3,0 0-30,-6 0-47,-4 0-14,-5 0-3,0 0 13,-6 0 12,-3 9-21,-3 4 28,-5 2-27,-1 3-26,-2 9 11,1 2-10,4 7-1,2 4 3,7 3-5,6 4-2,7-2-2,4 0-2,4-3 0,0-2 4,0-5-5,6-4 2,1-4 1,4-2-2,0-3-1,1-4 0,0-3 2,1 1-1,1-2 0,-1-5 2,-4 0-2,-1-1-2,-1-2 3,-3-3 2,-1 1 1,0 4 1,2 2 0,-5 4 3,2 4-1,-2 3 0,0-2 1,-2 2 2,-9-3 3,-3 2 12,-5-2 17,-3 1-6,-2-1-11,-1 6-14,-2 0 2,0 3-6,5-1-2,0-2-2,6-2-3,3-1 2,1-4 2,4-5-1,1-2 1,2-4 0,3-3 1,-1-1 1,1-1-1,2 1-1,0-2-2,0 0 0,0 0-3,0 0-1,0 0 4,0 0-1,0 1-2,0-1-3,4 0-4,7 3-7,6 2 12,4 3 5,3 1 3,-1 4-5,2 2 3,-6 0 1,-2 0 0,-2 0 3,-3-3-6,-2-3 3,-5-3 2,0-2-2,-5-2-1,0 2 2,0-3 1,0 1 4,0 1-5,0-1 2,0 4 3,0-2 3,0 5-7,0-1 3,-1 6-1,-5 0 0,-3 1 0,0 5 1,-1 1 6,3 0 0,0-1-11,-2-4 4,2 3-3,-4 0-1,1 0 1,-2 1 1,2 2-3,1 3 1,-1-2 0,5 3-3,-1-3 1,3 7-1,-5 0 2,5 2 0,-2 1-1,4-5 0,0 3-2,1-3-2,0-2 3,7-1 0,5 4-1,6 4 1,5 2-2,5 1 5,3 7-2,8 3-1,0 3 4,1 2-1,-1 2-2,-1-2 1,-3-3-6,-3-2-6,-1-9-9,-7-11-40,-4-9-42,-6-16-70,-4-1-306</inkml:trace>
  <inkml:trace contextRef="#ctx0" brushRef="#br2" timeOffset="371745.0282">16949 7899 550,'0'-12'219,"-7"3"-25,-12 1-14,-10 2-17,0 2-50,-2 2-11,0 0-21,3 0-19,-1 2-9,-2 0-27,-6 10-7,-6 12 6,-3 6-14,-1 12 1,1 6 16,8 7 9,8 10-12,5 6-12,6 7-5,7 0-2,7-1-9,5-5 5,14-14-8,21-20 3,11-14-4,8-22 2,5-10 2,-2-31-5,-5-17-6,-8-13 5,-5-5 3,-10 1-1,-7 4 0,-6 13 10,-2 17-1,-7 14 1,-5 14 12,-2 13 23,0 0-11,-2 21-12,-6 10-3,-5 13 12,0 10-3,1 4 1,-1 7-8,1 2-14,1 3 0,-7 4 0,-4 1 0,-5 6 0,-7 3 0,-10 3 0,-8 3 0,-4-4 0,-6-5 0,4-8 0,6-13 0,8-16 0,15-17 0,11-11 0,13-10 0,4-6-159,1-5-283,0-8-552</inkml:trace>
  <inkml:trace contextRef="#ctx0" brushRef="#br2" timeOffset="380137.1567">19764 7695 764,'0'-2'111,"0"2"15,0 0 14,0 0-27,0 0-17,0 15-1,0 9-10,-7 8-36,-2 11 4,-2 7-6,-1 7-19,1 3-6,-2 1-13,-2 2-5,5-3-2,5-7-5,5-7 2,0-14-3,27-13-6,12-14-2,13-5 3,12-12 15,2-9-8,-2-2 1,-10 5 1,-13 5 6,-14 8-4,-12 3-8,-10 2-20,-5 0-54,0 0-132,0 0-173,0-12-226</inkml:trace>
  <inkml:trace contextRef="#ctx0" brushRef="#br2" timeOffset="380321.377">20189 7939 1209,'0'0'199,"0"6"-20,0 30-60,0 19-24,-6 22-24,-5 24-25,-3 17-19,-2 10-15,1-2-15,8-2 6,7-16-17,3-13-50,21-20-114,11-21-139,10-23-237</inkml:trace>
  <inkml:trace contextRef="#ctx0" brushRef="#br2" timeOffset="381121.2198">23226 7828 887,'11'3'59,"8"-3"-9,12 0 33,6 0-19,11 0-12,4-3-34,1-1-7,-7-4-7,-9 4 6,-8 3-6,-10 1 4,-4 0 13,-9 0 31,-2 0 20,-2 0-11,0 0-3,-2 13 1,0 15 0,-4 15 6,-13 19-11,-12 18-14,-13 22-14,-11 16 1,-9 14-14,-4 2-5,3-2-5,2-9 1,13-20-6,13-20-2,15-21 0,16-19-18,4-13-92,8-18-143,11-9-181,-1-3-396</inkml:trace>
  <inkml:trace contextRef="#ctx0" brushRef="#br1" timeOffset="516479.9494">4234 13219 494,'-2'-3'43,"1"-1"26,-1-1 2,2-4-8,0 0-24,0-1 1,0-2 13,0 0-4,0 4-19,0 1 2,3 4 9,-3 3 3,0 0-14,0 0-9,0 0 1,0 0 1,0 1 10,4 18-1,-1 10-16,2 12 6,-1 16-7,-2 17-2,4 12 42,-6 7-39,0 11-11,0-1 6,0-5-9,0-11-8,-3-17 9,0-19-7,2-22 3,0-15-9,-1-14-35,-1-11 6,-4-18 15,0-8 26,-1-7 2,-4 1-6,1 2 4,-2 7 0,-1 7 0,0 7 14,-4 7 2,1 3 16,-3 8-1,-1 2 8,-4 4 8,-2 19-5,0 7-32,1 9-10,3 1 2,4 7 23,3-3-9,7 2-13,5-3-3,4 0-2,0-8 3,5-2-1,14-12-2,6-7-6,8-10-7,6-4 4,13-3 1,6-13 8,6-1-25,2 2-112,-3 3-109,-3 5-188</inkml:trace>
  <inkml:trace contextRef="#ctx0" brushRef="#br1" timeOffset="516907.7488">4768 13713 982,'-6'-9'100,"-1"-4"0,-4 0-6,0 7-20,-5 3 31,-6 3-16,-3 18-32,-4 14-31,-4 16-20,1 7-7,5 6 4,4-6-4,9-9-1,12-9-1,2-15 0,19-18-21,15-6 6,7-29 4,9-14 12,0-12-1,-3-9-4,-5 6 9,-10 6-2,-8 14-3,-12 16 3,-5 13 1,-2 11 6,-3 27 54,1 23-7,-1 17-33,3 10-12,2 7-6,2-3-3,1-15-3,5-14-51,5-19-41,4-19-68,-1-14-103,1-26-124,-1-19-148</inkml:trace>
  <inkml:trace contextRef="#ctx0" brushRef="#br1" timeOffset="517279.9526">5105 13666 1093,'3'0'62,"5"6"-33,1 18-16,0 9 13,3 14-2,-2 10-3,-3 3 9,-4 0 22,-1-6 13,-2-11-5,0-14-30,0-14-13,0-12-14,4-3-19,2-27-40,2-15 6,4-11 47,-2-13 2,5 2 1,-2 2 1,2 11 1,-1 14 24,-1 11-14,3 14 24,-3 12-25,2 0 0,-1 24 19,1 14 20,1 10-6,-1 5-21,-2 2-18,3-4-3,-2-5-5,1-7 0,1-6-48,1-10-111,0-8-93,-3-9-289</inkml:trace>
  <inkml:trace contextRef="#ctx0" brushRef="#br1" timeOffset="517751.3667">5809 13582 696,'-10'0'-16,"7"3"-23,-2 0-11,-1 2-11,1-3 32,-2 0 96,-4 3 119,-2 1 17,-4 2-19,-4 2-49,-2 5-24,-2 3-36,0 12-30,-1 6-10,5 9-16,4 3-16,6 0-9,10-2 1,1-4-2,12-9-2,10-13-9,2-8 7,7-12-3,0-1 2,1-30-4,-1-8 4,-3-12-2,-4-3 0,-4 2-5,-5 5 16,-6 11-2,-4 15 5,-2 6 0,-2 15 9,3 0 44,5 23-8,3 12-10,5 9-13,6 4-9,4 9-8,8-7-3,3-9-4,3-10-45,-7-7-163,-1-9-221</inkml:trace>
  <inkml:trace contextRef="#ctx0" brushRef="#br1" timeOffset="518743.6431">9346 14655 383,'6'-17'126,"1"2"13,-3 8-1,2 5-36,-1 2 2,3 26 52,0 17 6,2 17-45,0 17-27,2 16-33,-2 7-16,0 7-5,2-4-20,-2-1-8,0-10-6,-1-14-5,-4-15 4,1-20 0,-5-14-2,0-14 0,-1-11-5,0-4-23,0-12-9,-2-13 19,-14-8 15,-3-9-11,-5-3 3,-4-2 10,-1 6 3,-3 3 1,-1 9 5,0 10 4,2 5 14,0 10-8,6 4 8,1 7 0,5 17-10,11 8-12,8 13-5,0 2-9,14 2 1,13 1 5,11-6-6,5-5 3,6-13 2,9-8-5,6-11-31,2-7-59,-1-2-68,-2-15-169,-4-9-126</inkml:trace>
  <inkml:trace contextRef="#ctx0" brushRef="#br1" timeOffset="519095.4711">9995 15282 972,'-18'0'249,"-7"0"-116,-7 9-48,-7 13-21,-3 10-33,-4 5-11,0 3 37,6 3-30,11-4 5,10-9 1,12-6-17,7-11-16,26-13-19,11-1 3,12-29-6,5-11-16,7-11 11,-5-4 9,-3 2 8,-11 14 7,-11 9 7,-6 23-6,-8 9 6,-10 38 28,-5 20 18,-2 17-31,0 10-11,0 0-8,0-11 4,0-11-6,10-24-6,10-14-53,7-26-120,1-5-112,2-31-160</inkml:trace>
  <inkml:trace contextRef="#ctx0" brushRef="#br1" timeOffset="519455.6371">10503 15274 1269,'-15'39'112,"3"11"-37,2 11-38,1 7-17,6 6-11,1-6-7,2-7-1,0-12 0,0-15 0,0-13 0,2-21-4,8-8-10,6-32-24,7-21 39,9-18 6,10-13-4,5-6-2,2 7 0,-5 16 2,-7 20-5,-10 25 0,-8 30 2,-9 17 7,-8 36 29,-2 22-20,5 15-21,2 9 13,8-4-5,8-3-9,12-11-4,10-13-67,8-20-51,4-16-72,1-19-107,-4-13-259</inkml:trace>
  <inkml:trace contextRef="#ctx0" brushRef="#br1" timeOffset="519812.0244">11303 15390 1222,'-35'-4'113,"-4"4"-14,3 14-21,1 22-47,9 12-34,11 4 1,10 3 1,5-1 1,17-9-7,12-6 1,10-15 1,7-9 1,4-15-1,4 0-17,-6-24-20,-4-5 17,-5-2-3,-13 7 21,-9 5 7,-7 6-2,-5 10 41,-3 3 44,5 0-19,4 15-13,11 5-31,7 8-13,16 5-7,8 5 1,10 5-4,6 0 2,6-3-23,1-5-33,-1-12-12,-10-16-103,-15-7-256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28:38.427"/>
    </inkml:context>
    <inkml:brush xml:id="br0">
      <inkml:brushProperty name="width" value="0.05292" units="cm"/>
      <inkml:brushProperty name="height" value="0.05292" units="cm"/>
      <inkml:brushProperty name="color" value="#F59D56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1928 2073 644,'0'0'173,"0"0"-12,0 0-14,0 0-21,0 0-30,0 0-22,0 0 0,0 0-1,-8 0-3,-4 2-6,-5 3-31,-7 4-2,-9 6-4,-4 5-6,-3 6 3,-7 5-15,1 8-2,-1 1-3,4 5 0,5-2-3,7 3-1,7 6 1,10 1-6,6 0-4,8 2 1,0-3-4,17-7 0,7-9 5,5-5-3,7-14 4,4-11 4,7-6-2,2-18 1,2-19 4,0-14 2,-2-14 2,-3-12-2,-8-5 2,-6-2 3,-9 4-3,-9 13-8,-4 18 4,-5 15 5,-5 15 5,0 12 9,0 7 9,2 22-8,1 17-16,0 15-8,3 21 6,2 13 0,2 8 3,2-2-10,2-4 2,0-9-4,1-14 2,0-13-12,-2-15-97,-1-7-91,-7-10-146,-5-2-340</inkml:trace>
  <inkml:trace contextRef="#ctx0" brushRef="#br0" timeOffset="755.8414">1737 3921 862,'0'-12'160,"0"5"-39,0 2-24,0 4-9,0 1-6,0 0 3,0 13-16,0 31-6,-3 17-1,-6 17-42,-5 18-16,-2 7 0,-3-6-3,1-11-5,6-21 6,1-18-5,4-19-5,4-12-1,3-16-26,0-12-52,5-22 0,11-9 68,5-10 19,4-8 0,3 5 0,5 5-1,2 10-1,-1 11-2,3 14-2,-1 12 0,3 4 5,-5 16 3,-2 14 12,-6 8 22,-3 8 16,-8 6 9,-10 5-14,-5 3-23,0 2-5,-18-1-4,-17-1 4,-10-5 23,-6-9-16,-8-13-28,-1-6 37,3-13 12,8-13-24,7-1-20,14-11-5,8-15-37,10-3-92,10 3-177,0 5-232</inkml:trace>
  <inkml:trace contextRef="#ctx0" brushRef="#br0" timeOffset="1347.6578">2258 5664 811,'-12'-6'214,"-3"-2"-10,-4 4-8,-2 4-48,-9 0-34,-6 3-22,-6 22-34,-7 10-11,1 11-13,-3 10-23,2 11 2,10 1-13,4 5 0,14-2-2,8-2 0,13-3-4,6-8 3,22-5 3,19-11-9,14-18 7,13-18 2,8-8 2,3-37-2,-7-24-44,-9-9-151,-17-13-276,-16-8-591</inkml:trace>
  <inkml:trace contextRef="#ctx0" brushRef="#br0" timeOffset="3312.1927">3435 1542 622,'0'0'152,"-1"0"-37,-2 3-29,1 16-12,-2 6 4,-1 16-42,0 10 33,-2 17 43,-6 14-9,1 12-4,-5 15-28,-1 6-20,-3 9-22,1-3-23,0 0 0,4-5-9,4-8 2,2-9 0,3-12 8,-1-3 8,6-13-10,-1-9-7,-1-12 10,1-8 4,3-8-12,0-10 1,-2-4-3,2-4 4,-1-1-2,-2-3 3,2-3 0,0-2 1,-1-3-2,2 1 0,-2 0-2,-1 6-1,1 3 2,-1 1 0,-1 2-1,-1 0 4,0-3 2,3-4 6,-1-6-1,2-2 2,0 0-7,1-2-6,0 0-1,0 0-1,0 0 2,0 0 1,0 0 3,0 0 1,0 0-6,6 0-5,8 0-5,7 4 5,9 0 8,8-1-2,6 2 0,9-2 5,9 0-5,8-2-3,9 2 13,1-3-3,3 0-4,0 0 10,2-3-12,-2-4 1,-3 0 0,2 0 0,0 1 3,-4 0-2,-5 2-2,-3 2 3,-5 1-9,-1 0 4,-2 1-1,2 0 0,2 0 2,-3 0-1,-1 0 3,-7 1-4,-6 5 6,-11-1-5,-8-2 3,-5 1-4,-7-1 2,-5-2 3,-1 1-6,-1-2 6,-2 0-4,-2 0 0,-1 0-3,-4 0 5,-1 0-4,4 1 4,1 0 0,6 1-3,2 1 0,4 1 2,2 0 0,0-3-2,-3 2-11,-5 1 3,-3-3 6,-1 3 3,-2-1 1,1-1 0,0 2 0,-2-1 0,3 0 0,-3-1 1,4 1-2,-2-3 0,3 0-1,-2 0 1,-2 0 0,2 0-3,-2 0-4,1 0 5,-1 2 2,2-2 0,1 1-1,1 0 0,-1-1 0,0 0 1,-2 0 1,-3 0-2,-1 0 0,2 0 1,-2-1 0,4-7 1,0-4 2,3-8-2,0-11 2,4-12 0,-4-17 3,3-21-1,-4-21 1,-1-19-3,-1-16 0,-2-10 2,-2-5 4,-3 2-5,0 3-1,0 12-1,-3 12-6,-9 9 1,-1 15 6,-1 7-5,-2 12 9,0 6-8,1 5 4,1 11-3,4 3 2,2 8-1,1 6 3,3 10-2,-1 5-2,1 7 4,-2 4-4,-3 3 1,-1 2 2,-4 3-1,-4-1 1,-5-1-2,-6 4 2,-10-4 4,-10 1-5,-11-1 1,-13 1-2,-11 1 8,-13 1-4,-5-3 14,-3 2 14,-2 2-10,-2 5-5,4 0 0,1 10-5,9 16-10,8 10-5,12 6-2,16 4-7,17 4-56,15 1-111,13-7-237,14-10-286</inkml:trace>
  <inkml:trace contextRef="#ctx0" brushRef="#br0" timeOffset="5291.9606">3249 3680 791,'0'5'110,"-7"27"11,-4 10-102,-4 13 49,0 11 1,0 7-17,-1 4-2,-1 4 17,0 4-15,1 3 12,-1 3-28,0 2-3,1-3-12,5-6 5,1-9 0,4-9-5,2-11-13,4-13-9,0-4 1,0-5 0,0 0 1,0-4 0,0-4 4,-2 0 4,-3-3-2,-2-3 0,-3 1-3,-2 2 1,-3-1 0,1 0-4,2-3-1,0-3 2,4-4 8,3-7 0,4-2-10,1-2-3,0 0-3,0 0-2,0 0 1,0 0 1,0 0-1,3 1-3,9 2-5,6 3 14,5 0 1,7 2 2,7-5 0,2-1 1,2-2-1,8 0 2,4 0-1,5 2-6,4 0 3,3 4 0,4 3 1,5-2 0,1 4-3,1-1 3,4-2-1,1-1 6,4 0 5,-2-2-6,3-4-2,-6-1 0,-2 2-1,-8-2 2,-6 0-1,-8 2-5,-5 1-1,-1-2 1,-1 1 0,-2-1 0,-1-1 4,-2 0-2,-4 0-1,-6 0 1,-5 0 2,-1 0-2,-3 0-1,3 0-1,1 0 5,5-3-3,2-1 1,0 0 0,2 2-1,-4 0-2,-3 2 1,-4 0-2,-4 0 3,-4 0-3,0 2 1,3 0 0,0 2 2,0-1 0,2-3 0,-4 1 1,-6-1-1,-1 0 1,-5 2-1,-4-2-1,-1 0 0,-1 1 2,0-1-2,1 0 1,-2 0 0,1 0-1,1 0 1,-2 0 0,-1 0 0,2 0 0,-1 0 1,1-4 1,6-28 2,3-11 10,4-22 21,4-19 1,5-21-32,-3-15 0,-2-7-3,-3-6 4,-4-6 0,-8 3-10,-4 9 9,0 16-3,-16 16-2,-6 22 4,-7 18 2,-2 18 1,-3 13-7,0 10-1,1 2-2,2 6 4,1 0-1,1 3-1,-4 0 1,-2 2 1,-4-1 0,-8 1 0,-11-1 2,-12-2 3,-15-1 2,-13-2 5,-9-2-7,-10 3 2,-7 3 10,0 3-3,0 0 9,7 5-9,1 9 0,3 1 3,4 1-10,12-3-4,9 2-4,11-2-12,15 4-68,17 5-84,17 1-132,14 2-269</inkml:trace>
  <inkml:trace contextRef="#ctx0" brushRef="#br0" timeOffset="6660.2896">3415 5829 874,'-10'-1'58,"6"1"37,-2 0-23,2 0-11,0 19-7,-2 11-38,-2 13-14,-5 14 29,-3 15 31,-1 9-8,-5 14-10,0 4 8,-2 2 3,-1-1-29,0-1 21,3-10-26,3-9-11,3-9-9,3-11 3,3-10-3,4-10-1,2-9-1,4-10-1,-2-6 1,2-6 0,0-4-5,0-5-7,0 0 8,0 0 4,0 0-1,0 1 1,0 2 2,11 4-4,5 4-2,14 0 6,14 2-1,19 0-1,17 0 5,22-2-3,13-1 5,8-6 1,-2 4 0,0-4-3,-11 3 2,-12-3-3,-5 0-1,-3-3-2,-1-1 3,0 0 7,7 0-10,3 0 1,6 0 0,1 0-1,-1 0 1,-7 8 1,-9 2 1,-9 4-4,-10-3 0,-5 0-2,-10-3 5,-6-3 0,-4-1-5,-8-4 4,-10 0-7,-3 0 2,-6 0 2,-4 0-2,0 0 1,0-3 2,3-3 1,1-1 0,2-7-1,2-7 0,7-7-3,0-11 2,4-10 1,3-13-2,2-6 4,-2-7-2,-3-7 0,-4-6 1,-10-7 1,-9-1 1,-5 3-5,-5 10 0,-5 12 4,-13 12 2,-4 17 4,-6 6 13,-1 7-12,-5-2-2,-4 1-5,0 1-11,5 1-11,3 4 6,3 3 10,2 3 6,-1 0-1,-2 0 2,-7-6 14,-9-2 0,-9-4-14,-9-2 18,-14-2-16,-12 4 12,-12-1 13,-13 2-22,-14 1 26,-10 1-11,-3 1 6,-4 1-11,1 6-3,9 9 2,7 10-6,9 0 16,10 14-14,15 10-14,13 1 6,13 1-6,14-4-15,12-5-28,8-5-47,4-2-62,1-8-92,1-2-146,0-2-546</inkml:trace>
  <inkml:trace contextRef="#ctx0" brushRef="#br0" timeOffset="9600.1087">4876 1637 810,'-17'2'64,"-1"3"-5,0-2 9,-3 6-12,-1 4-11,-2 5-12,-3 7-20,-2 9 15,-3 6 8,3 7-29,-2 4 16,6 0-13,3-1 0,4-4 0,7-6 2,7-5-9,4-8-5,1-8-5,14-7-2,4-5 3,5-7 0,6-11 2,3-18 8,4-10 0,3-14 0,1-5-4,1-3 1,-3 1 2,-5 4 0,-5 7-2,-5 8 1,-7 16-2,-7 9-1,-1 14 1,-4 2-1,-5 27-2,0 16 15,-9 16 26,-11 16 3,-11 10-1,-6 8-2,-4 6-19,0 0 4,1-4-11,6-3-10,8-12-1,6-10-7,10-10-36,8-16-90,2-12-100,0-17-213</inkml:trace>
  <inkml:trace contextRef="#ctx0" brushRef="#br0" timeOffset="10203.8767">4322 4242 672,'0'-4'76,"-6"1"60,0 3-2,1 0-22,2 0-30,-3 0-51,-1 10-30,1 9-9,-4 4 1,5 1 6,0 3-3,5-6 4,0-5-7,0-2 2,9-3-7,2-4 7,3 0 3,1-1 2,2-4 3,-2 2-1,4 0 0,2 0 1,2-3-2,5-1-9,-3-1-116,2-16-108,-4-8-86</inkml:trace>
  <inkml:trace contextRef="#ctx0" brushRef="#br0" timeOffset="10428.2682">4653 4048 1006,'-11'0'103,"0"7"13,-1 21-71,3 12-35,0 14-11,-5 12 1,1 16 17,-2 7 11,-2 8-12,0 3-5,1-6-3,5-3-7,4-11-2,7-14-4,0-15-59,11-18-74,4-13-110,2-17-179</inkml:trace>
  <inkml:trace contextRef="#ctx0" brushRef="#br0" timeOffset="11135.7179">4422 6048 859,'-7'0'111,"3"0"-9,4 0-52,0 0-47,11 0-20,6 0 7,7 0 9,6 0 4,8 5 10,3 0-1,2 0 0,1-1 11,1-1-10,-3-1-14,-6-2 3,-6 0-4,-6 0 3,-10 0-2,-5 0 1,-5 1 1,-1 1 5,-3-2 9,0 0 6,0 1 25,0 2 5,-3 9-15,-10 8 0,-3 17-17,-9 14-7,-7 18-4,-4 15 22,-4 9 15,0 0-20,5-2 3,7-9 8,8-12-19,9-14-14,11-13-7,0-8-7,18-14-35,7-12-90,4-9-84,-6-3-92,-2-19-247</inkml:trace>
  <inkml:trace contextRef="#ctx0" brushRef="#br0" timeOffset="30483.8036">1653 8075 813,'-4'6'82,"4"-1"-41,0-1-57,12 1 14,8 4 81,1 3 5,6 8 31,3 7 4,3 9-29,4 12 7,5 6-46,7 9-16,1-3-13,5-2-16,3-1-3,-4-7-5,-3-9-1,-7-7 0,-7-8 2,-11-6-7,-9-6-47,-4-11-39,-6-3-47,-5-11-110,-2-20-89,0-13-66</inkml:trace>
  <inkml:trace contextRef="#ctx0" brushRef="#br0" timeOffset="30723.9315">2385 7840 1030,'-14'9'218,"-3"28"-53,-8 16-77,-9 21-46,-5 23 36,-7 22-4,-9 16-40,0 7 3,-6 7-32,5-10-2,8-15-4,13-32-3,19-32-3,16-36 2,16-28-142,35-55-91,8-21-29,9-16-258</inkml:trace>
  <inkml:trace contextRef="#ctx0" brushRef="#br0" timeOffset="32283.9856">3583 8028 679,'-20'33'74,"3"4"42,4 5-51,2 12-9,1 13 23,2 13-12,-5 15-17,-2 14 10,-2 14-8,-3 8 9,0 2 5,2-4-27,0-6-4,2-12-4,3-7 9,3-14-8,2-15-4,3-9-21,1-14 3,4-11-3,0-14-7,0-11-3,0-6-2,1-6-6,6-3 0,2-1 1,6 0 7,4 0 1,11-1 2,8-7-1,16-1 5,13 0 0,9-3-2,12-4 1,10 4 4,9-5 0,6 2-6,1 3 1,-1 5 4,2 2-3,-4 1 1,-3 4-8,-3 0 6,-8 0-5,-5 3 4,-5 7-1,-6 2-1,-9 6 5,-6-1-1,-6 5-3,-7-3 7,-6-2-6,-13 0-1,-5-8 1,-9-3-1,-7 0-1,-5-3 2,-4-1 1,-2-2 5,-2 2 3,0-2 2,0 0 1,0 0-4,0 0-8,0 0-2,1 0-1,2 0-3,0 0-2,4 0-1,-3 2 6,5-1 0,1 4 0,1-1 2,2-1 2,0 0-1,-1 2 0,-3-4-1,-1 1-3,-4-1-2,-1-1 2,-2 0 2,-1 0 4,0 0 1,1 0-1,-1 0-2,0 0-1,0 0 1,0 0 1,0 0 1,0 0 0,0 0 0,0 0 0,0 0-2,2-19-5,3-14 2,0-21 4,3-26 44,2-31-15,-2-30 3,-2-30 5,0-22-21,3-14-2,0 0-4,-4 12-6,2 28 10,-4 37-9,-3 31-8,0 34-5,0 25 9,-10 19 9,5 13-8,-4 4 6,4 2-5,4 2 0,-3 0-3,1 0-2,1 0 0,1 0 1,-5 0 1,-6 0 1,-7 2 3,-11-1 1,-13 2-1,-15 1-4,-16 3-4,-18-3 2,-20 5-9,-19 3 9,-15 3-1,-3 1 1,-6 0 4,6 4 2,12-1 3,15-2 9,16-1-10,17-3-8,20-5 1,20-4-5,16-2-36,18-2-73,15-6-108,7-9-146,17 0-137,8 6-229</inkml:trace>
  <inkml:trace contextRef="#ctx0" brushRef="#br0" timeOffset="60295.8158">4719 8187 755,'-1'0'116,"-5"0"-22,1 4-22,0 0-11,1 3-21,-1-1-1,1 3-10,-4 5-6,-3 5 107,-3 8-41,-6 11-44,-5 11 14,-3 11-27,-2 3-14,-2 7-6,2-2-4,1-4-1,3-2 11,5-8-4,1-5 11,6-2-15,3-4-13,4 3 3,5 3-2,2-1-2,0 5 2,2 6-1,10 6 2,2 2 2,2 1 1,1 2-1,0-7-4,1-6 1,2-10-4,5-10 1,5-13-8,6-12 2,7-12-5,12-7 15,5-23 2,7-6-3,-1-8 6,0-1-7,-4 2 7,-5 1-6,-6-2 2,-5 1-2,-7-1 2,-5-6 2,-7-2 1,-7-8-1,-4-4 5,-9-5-3,-1-6 5,-5-5 18,-1 1-2,0 1 3,-11 1-10,-1 4 1,-2 7-3,-4 9 3,-3 3-1,-3 8 6,-4 5 1,-3 5 10,-8 5-15,-5 6-8,-11 9-2,-5 9 5,-7 7 4,0 4-9,2 15-11,5 6 2,11-2 0,12 0-4,9-1 0,11-1-2,7 2-32,8 0-51,2 3-79,0-3-60,10-2-156,5-5-225</inkml:trace>
  <inkml:trace contextRef="#ctx0" brushRef="#br1" timeOffset="349080.9966">10725 2802 1058,'-13'0'103,"-1"0"-8,-4 0-17,1 0 5,-4 6-16,-3 16-10,-4 19 2,-3 27-14,1 26-27,1 25-4,5 23-10,9 9-4,13-4 6,2-16-9,23-28 2,14-31 1,11-45-13,10-36-3,6-61 15,-4-44 6,-7-33 11,-10-18-3,-14-2-5,-13 19 6,-16 25 20,0 30 29,-20 28-25,-3 22-8,-2 19-15,1 10-7,6 11-15,4 3-46,11 9-68,3 9-82,1-1-212,15-3-245</inkml:trace>
  <inkml:trace contextRef="#ctx0" brushRef="#br1" timeOffset="349456.808">11100 2864 971,'2'53'212,"-2"14"-53,0 12-17,-7 5-45,-8 3-36,-4-2-19,-3-8-9,2-10-20,2-16-5,6-10-6,2-19 0,9-14-3,1-9-16,13-37-59,15-25 45,9-21 31,7-13 4,7-6 19,0 4 8,-5 20 12,-7 22 35,-10 24-62,-7 29-11,-11 18-6,-8 39 10,-3 25 5,0 16-3,-5 13-6,-4 0-2,3-12-3,6-11-5,0-19-69,10-22-84,7-22-94,5-21-167,4-4-250</inkml:trace>
  <inkml:trace contextRef="#ctx0" brushRef="#br1" timeOffset="349748.6314">11573 3438 1214,'10'-3'187,"5"-5"-45,4-1-27,9-10-25,7-9-64,4-12-21,2-7 0,-4-11-1,-3-4 0,-9-3-5,-8 1 4,-12 9-3,-5 13 12,-12 13-2,-16 22 6,-10 14 39,-9 44-20,-6 22-27,2 19-8,5 12-1,12 2 3,16-7-1,15-16 0,11-15-8,28-20-5,16-26-96,16-18-48,8-11-139,5-35-263,-3-20 81</inkml:trace>
  <inkml:trace contextRef="#ctx0" brushRef="#br1" timeOffset="350021.1814">12124 3146 1329,'-34'0'279,"-1"0"-119,-6 25-81,0 9-51,2 7-26,10 2-3,13 2 1,16-2-4,6-3-9,26-3-22,11 1-3,4-3-35,0 1 19,-7-2 49,-10 0 5,-15-1 4,-15 2 16,-5 0 50,-35-3 18,-13 0-38,-15-5-13,-3-9-29,0-6-4,10-12-6,15 0-35,14-21-71,20-13-94,12-10-150,15-9-302</inkml:trace>
  <inkml:trace contextRef="#ctx0" brushRef="#br1" timeOffset="350728.6284">12629 2467 738,'0'0'158,"0"2"-7,0 5 11,0 13-65,0 14-30,0 25-16,-1 29 14,-11 31 4,-7 26-25,-6 20-23,1 9-11,-2-4-6,4-18 0,8-27-6,6-31-43,6-38-94,0-41-130,2-22-230</inkml:trace>
  <inkml:trace contextRef="#ctx0" brushRef="#br1" timeOffset="351041.0651">12575 2667 800,'20'-96'137,"4"21"-23,7 17-24,2 17-30,5 14 0,7 8-6,6 6-17,9 10-7,1 3-12,2 4-4,-4 22-4,-5 6 8,-12 11-8,-10 6 10,-13 6 2,-14 3 28,-5 3 7,-27 3 6,-17-3 19,-13-2-16,-13-1-34,-5-8-7,1-7-15,8-10-7,8-9-3,17-8-4,17-14-39,17-2-71,7-25-80,21-13-185,13-8-65</inkml:trace>
  <inkml:trace contextRef="#ctx0" brushRef="#br1" timeOffset="351249.0564">13165 2365 1250,'0'3'126,"0"38"-9,0 26-38,-10 31-55,0 29-15,-1 28 0,1 22 4,6 0-7,4-8-6,0-21 1,18-20-42,9-35-96,8-28-134,4-37-281</inkml:trace>
  <inkml:trace contextRef="#ctx0" brushRef="#br1" timeOffset="351588.9231">13495 3211 1371,'-57'2'82,"4"20"-10,3 11-38,10 4-23,13 0-11,12 0 0,15-8-5,3-13-8,27-16-54,12-11-46,8-26 25,7-18 18,3-7 7,-7-1 55,-8 11 102,-10 13-1,-12 14-3,-16 25-10,-7 16 25,-3 43-14,-11 20-71,-3 18-18,7 11-1,10-4-2,0-13-14,30-26-37,16-30-102,14-31-112,14-15-95,6-41-64</inkml:trace>
  <inkml:trace contextRef="#ctx0" brushRef="#br1" timeOffset="351765.7272">13977 3127 1461,'-88'48'141,"2"15"-39,5 13-56,16 4-6,17-6-21,25-5-15,23-17-5,14-11-8,34-22-53,21-18-78,11-1-134,7-29-232,-2-15-147</inkml:trace>
  <inkml:trace contextRef="#ctx0" brushRef="#br1" timeOffset="352033.0514">14245 3376 1407,'0'1'89,"0"-1"-33,17-7-48,6-22-18,0-11 13,-2-15-3,-5-6 1,-11-3-6,-5 4 4,-16 12 3,-13 17 5,-7 29 29,-5 16 76,2 47-39,5 23-66,10 18-7,12 12 0,12-2 6,22-15-5,18-20-6,12-26-1,7-23-77,1-28-80,-4-15-195,-3-35-202</inkml:trace>
  <inkml:trace contextRef="#ctx0" brushRef="#br1" timeOffset="352553.0922">14560 3664 1109,'-20'35'179,"6"-14"-16,12-20-51,2-10-57,21-42-53,17-30 3,12-28 3,10-34 2,9-21-8,3-14-2,-2-2 4,-6 12 13,-13 28 21,-11 28 12,-13 37-53,-11 35-1,-12 38 16,-4 23 17,0 44-16,-2 28-13,0 25 4,2 26-7,0 17 0,0 11-1,7 4 4,1-6-8,-1-13-10,0-23-23,-2-30-14,-2-32 5,-2-31 3,-1-36-92,-2-18-75,-15-34 19,-8-20 161,-6-12 28,-9-15 14,-3 2 51,-1 5 32,3 10-34,6 15-45,9 12-10,8 16 15,10 9-5,8 10-12,21 5-22,16-1-80,13-1-93,11-7-302</inkml:trace>
  <inkml:trace contextRef="#ctx0" brushRef="#br1" timeOffset="352941.0936">15489 2352 1334,'-19'72'96,"6"21"2,4 21-46,8 15-12,1 9-14,8 1-2,9-5-3,4-8-13,-1-17-2,0-20-6,-1-26 0,-1-29-24,-6-29-46,-3-16-31,-9-34 6,0-19 57,-12-13 15,-19-2 22,-6 6 5,-7 16 20,-6 18 42,-5 25 0,0 14-10,3 33-21,8 19-6,15 14-2,15 12-6,14-3-12,18 0-10,23-12-4,19-13-1,8-21-72,3-24-80,-1-6-40,-11-41-158,-7-24-225</inkml:trace>
  <inkml:trace contextRef="#ctx0" brushRef="#br1" timeOffset="353301.3981">16013 2423 1104,'6'95'103,"6"25"-40,5 18-34,2 8 16,3-1 6,2-12 10,-2-23-10,-4-28-26,-1-29-19,-3-30-5,-2-23-30,-9-38-72,-3-25 34,-3-16 28,-14-7 12,-13 2 12,-8 12 16,-9 23 44,-7 27 51,-1 22 7,-6 22-33,3 36-22,8 19 18,11 17-11,20 11-34,19 2 12,14-6-16,37-15-17,16-20-2,18-27-27,3-27-103,-1-18-143,3-37-408</inkml:trace>
  <inkml:trace contextRef="#ctx0" brushRef="#br1" timeOffset="353769.5386">17672 1579 1023,'-32'19'173,"-9"30"-62,-8 25-44,-10 28 26,-8 31 11,-3 27-13,-2 24 9,3 24-22,8 17-20,18 7-37,17-5-5,22-19-11,14-22-2,34-36 0,23-43-34,21-45-47,17-51-69,12-32-78,8-57-115,-3-29-258</inkml:trace>
  <inkml:trace contextRef="#ctx0" brushRef="#br1" timeOffset="354229.6286">18468 2246 716,'-22'-26'269,"-11"8"-14,-11 10-102,-5 8-55,-5 5-53,-2 26-34,4 16-8,7 10 8,11 7-1,13 2-5,17-7-3,4-11-8,24-19-3,13-16-16,14-13-35,6-29 2,4-17 6,2-15 27,-11-4 16,-12 8 7,-12 13 2,-11 16 2,-16 23 47,-2 20 110,-22 48-36,-11 33-74,-10 25 20,-6 25-21,-1 10-26,2-1-8,14-19-9,10-22 0,19-30-7,7-27-45,34-31-115,11-23-111,6-3-136,9-25-317</inkml:trace>
  <inkml:trace contextRef="#ctx0" brushRef="#br1" timeOffset="354433.071">18925 3270 1456,'-36'72'130,"-5"21"-46,-6 15-33,3 6-36,5-8-14,13-14-36,14-23-91,12-36-88,5-33-298</inkml:trace>
  <inkml:trace contextRef="#ctx0" brushRef="#br1" timeOffset="354933.4931">19383 2109 1159,'8'0'107,"16"0"-49,20 0-51,20 0 40,19 0 16,15 0-3,8 0-15,-3-3-39,-15-6-7,-22 4 2,-16 2-3,-20 3 2,-18 20 3,-12 26 25,-19 22 57,-22 28-24,-14 33-1,-13 23-8,-9 20-23,1 5-18,7-6-8,17-18 0,18-28-10,20-34-6,14-37-53,31-35-99,11-23-145,9-41-158</inkml:trace>
  <inkml:trace contextRef="#ctx0" brushRef="#br1" timeOffset="355301.2824">20257 1465 1061,'0'-27'31,"0"6"38,4 3-33,13 14-3,7 4-34,7 24 2,4 22 14,10 22 4,1 17 15,6 16-14,2 13 8,1 12-15,2 11 2,-8 6-2,-7 7 4,-15 3-2,-21-1 28,-12 1 40,-36-2 7,-26 6-38,-21 1-13,-18-4-6,-5-12-27,9-16-16,16-26-66,14-26-83,18-31-191,18-25-543</inkml:trace>
  <inkml:trace contextRef="#ctx0" brushRef="#br1" timeOffset="357097.0871">13948 4384 1019,'-13'50'93,"1"8"-21,3 5-20,5 9-12,1-1 0,3 1-1,0 1 11,0 2 3,0-2-20,0 2-5,0-8-12,0-4-5,0-8-8,0-8-2,0-8-2,0-10-2,0-5 7,-7-5 1,-7-7 2,-7-8 4,-3-4 8,-10 0-12,-5-18 12,-5-11-6,-2-5-8,2-2 0,3 2 3,9 5-7,9 5 0,4 6-3,8 11 4,8 1-4,1 6 2,2 0-2,0 21-2,11 18-5,6 13 5,5 10 8,3 7-8,6-3 7,1-13-4,7-12 5,8-20 2,9-20 0,9-8 6,8-34 14,3-15 13,-3-14-28,-5-3-7,-13 7-4,-12 9-87,-16 15-179,-11 15-152,-8 12-235</inkml:trace>
  <inkml:trace contextRef="#ctx0" brushRef="#br1" timeOffset="358108.4373">13924 6087 733,'0'0'162,"0"0"19,0 0-24,-3 0-63,-7 3-41,-5 10 2,-4 7-11,-5 11-23,-3 13-1,-6 8 2,-2 13-5,-2 8 0,-1 8 22,1 3-2,2 5-16,7 2 4,5 1-12,11-4 1,7-2-2,5-11-6,5-8-4,15-11-2,5-13 0,8-11-2,4-14 0,7-13-7,4-5 9,3-17-3,-1-22 4,0-8-6,-8-11-3,-10-1-7,-9 7 9,-12 4 5,-11 9 3,-10 10 4,-20 11 9,-13 6-5,-13 5-3,-6 5-6,1 2-2,3 0-8,10 0-17,13-4-26,13-8-68,14-6-143,4-2-349</inkml:trace>
  <inkml:trace contextRef="#ctx0" brushRef="#br1" timeOffset="358841.1024">9776 9421 842,'-23'36'153,"-1"15"-32,-2 20-58,2 13-10,4 13-17,3 8-30,4 5 7,5-1 6,4-3-8,4 1 0,0-10 8,0-9-15,13-19 1,12-15-7,9-21 7,15-27-8,13-10 1,17-33 8,6-15-3,3-11 3,-4-8-5,-11-1 1,-16 5-33,-23-1-75,-27 5-102,-14 5-88,-34-2-229</inkml:trace>
  <inkml:trace contextRef="#ctx0" brushRef="#br1" timeOffset="359017.4237">9410 9717 996,'-16'0'141,"16"1"-10,36 2-107,30-3-30,24 0 39,21 0-13,19 0-10,7 0-5,-5 0-9,-13 11-96,-19 14-113,-25 7-124</inkml:trace>
  <inkml:trace contextRef="#ctx0" brushRef="#br1" timeOffset="359329.1849">10278 10147 1079,'0'2'121,"11"-2"-117,24-9-16,12-18 42,10-10 34,7-16-17,-1-7-7,-5-13-16,-10-2-6,-11 0-1,-18 5-7,-18 12 3,-7 15-6,-28 21 11,-17 22 2,-10 35-9,-7 34-11,-2 25-2,5 22 1,13 10 3,17 0-3,20-9 1,15-18 1,34-20-5,22-31-9,16-33-54,8-17-105,0-39-136,-4-30-223</inkml:trace>
  <inkml:trace contextRef="#ctx0" brushRef="#br1" timeOffset="359645.4629">10924 9576 1119,'-14'28'165,"-3"32"-68,0 20-64,2 14 2,4 10-5,3-4-18,5-14-2,3-22 0,0-17-4,3-28-6,10-19-16,5-36-2,5-29 11,8-20 12,5-20-2,7-6-2,0 8 0,3 15-2,-6 27-17,-4 36-11,-9 25-13,-9 51-1,-6 30 34,-6 21-7,-2 7-4,4-5 10,5-19-47,11-28-57,10-33-23,8-24-148,6-36-117</inkml:trace>
  <inkml:trace contextRef="#ctx0" brushRef="#br1" timeOffset="359937.0083">11585 9556 1186,'-47'12'206,"-1"27"-102,1 14-32,8 2-41,16 2-13,19 0-16,10-10-5,31-8-6,16-6-1,9-2 0,6-5-16,-1-5-9,-8 3-14,-15-5 17,-12 2 14,-18 6 1,-14 3 28,-17 5 81,-23 9-3,-15 3-15,-11 6-8,-9-5-33,-1-5-27,5-16-2,8-20-27,14-14-54,18-36-115,14-20-190,17-17-244</inkml:trace>
  <inkml:trace contextRef="#ctx0" brushRef="#br1" timeOffset="360313.0856">12312 8889 609,'14'-20'168,"-1"20"-46,-1 32-35,-7 48 72,-5 45-16,0 40-69,-4 33 8,-14 11-31,-6-4-36,-3-16-12,5-42-1,5-45-1,8-51-13,8-51-55,1-53-221,4-47-51,13-33-145</inkml:trace>
  <inkml:trace contextRef="#ctx0" brushRef="#br1" timeOffset="360572.8947">12449 8892 1026,'13'-29'149,"10"11"-53,11 15-62,15 3 21,11 8 11,9 19-35,5 13 0,-6 16-1,-8 15-19,-18 16 8,-20 14-7,-20 9 7,-12 5-7,-29-4 3,-19-10 2,-14-15-9,-7-19-4,0-21-4,3-25-26,9-21-51,13-18-22,20-36-15,20-21-69,14-16-136,24-16-165</inkml:trace>
  <inkml:trace contextRef="#ctx0" brushRef="#br1" timeOffset="360756.5551">13062 9225 1159,'0'118'156,"0"20"-61,-3 3-44,3-6-16,0-9-28,15-19-8,11-25-2,10-29-27,8-31-78,5-22-60,5-32-88,-1-29-77</inkml:trace>
  <inkml:trace contextRef="#ctx0" brushRef="#br1" timeOffset="361081.0456">13407 9532 1158,'-57'47'133,"-4"13"-59,3 7-21,10 7-15,8-3-22,17-10 8,17-15 1,9-17-18,30-22-13,18-16-5,17-40 4,16-23 7,11-20-1,2-8 6,-7 4-10,-14 19-4,-17 21-1,-23 36 9,-25 23-3,-11 48 34,-30 28 28,-7 19-24,-2 16-18,5-3 27,8-15-32,16-24-13,13-25-5,31-30-84,15-20-119,13-43-38,4-25-210</inkml:trace>
  <inkml:trace contextRef="#ctx0" brushRef="#br1" timeOffset="361249.6998">13926 9469 1299,'-80'60'209,"4"12"-50,13 6-103,19-2-30,27-6-22,17-13-9,41-13-3,22-16-33,21-12-43,9-13-83,4-3-49,-9-10-172,-11-7-205</inkml:trace>
  <inkml:trace contextRef="#ctx0" brushRef="#br1" timeOffset="361473.1998">14372 9840 950,'0'-32'125,"4"-10"-11,3-9-50,-1-1-25,-1 1-28,-5 3-3,0 7 6,-15 10 53,-11 13 4,-10 13-8,-2 5-9,-1 29-27,6 17-20,7 13 4,17 8-9,9 5-2,25-6-4,24-6-1,14-15-21,11-15-136,3-15-232,9-15-526</inkml:trace>
  <inkml:trace contextRef="#ctx0" brushRef="#br1" timeOffset="361917.0635">15289 10086 1073,'-14'7'161,"7"-7"-52,6-13-59,1-27-39,7-20-9,11-22-1,9-20 2,8-25 30,5-17 44,6-18-13,5-12-14,2-8 0,1 11-6,-3 20-22,-8 29-9,-11 34-12,-9 37 1,-8 38-5,-2 35 1,-9 52 2,-2 36 1,-1 33-4,-1 32 2,0 16 0,-5 2 5,-10-1-1,0-12 2,0-27-13,2-27-27,4-36-16,5-39-22,4-45-100,0-22-175,3-47 84,-2-22 68,-1-13-157</inkml:trace>
  <inkml:trace contextRef="#ctx0" brushRef="#br1" timeOffset="362025.5354">15579 9455 811,'-26'-34'254,"8"7"-85,13 3-77,5-3-78,28 0-25,17-6-26,20-3-81,9-7-130,12-4-139</inkml:trace>
  <inkml:trace contextRef="#ctx0" brushRef="#br1" timeOffset="362397.0329">16292 8608 1354,'-27'60'109,"1"28"-48,10 25-40,3 25-9,9 12-13,4 8 5,0-4-2,7-8 4,-3-16-8,-4-20-2,0-26 3,0-26 0,0-26-2,0-30-7,0-19-111,-4-34 37,-8-19 62,-5-12-13,-9-6 13,-2 13 19,-5 13 0,-4 23 25,1 24 48,1 15 24,5 32-39,9 20-17,11 14 2,10 7-18,16 1-6,22-8 1,17-13-3,13-19-14,13-25-3,1-15-57,-2-43-132,-8-23-211,-11-26-399</inkml:trace>
  <inkml:trace contextRef="#ctx0" brushRef="#br1" timeOffset="362741.394">16768 8629 1260,'0'47'67,"6"17"-26,4 24-11,5 16 2,4 13-7,1-3-16,-1-9-3,0-16 2,-3-20 2,-1-23-1,-2-29-10,-3-17-9,-3-24-56,-2-26-16,-5-4 42,-7-4 25,-19 4 3,-14 20 12,-11 23 32,-12 15 35,-4 40 28,-6 28-18,8 18 0,13 13-6,22 2 1,27-6-33,19-13-29,41-20-10,20-27-22,17-27-89,6-12-116,0-36-255</inkml:trace>
  <inkml:trace contextRef="#ctx0" brushRef="#br1" timeOffset="363113.1453">18020 8416 486,'20'-34'11,"-6"4"82,-6 1 10,-8 7 12,-10 13 34,-26 9 52,-19 19-58,-17 37-70,-12 31-10,-5 36-5,6 36 7,15 28-2,21 21-8,28 12-18,19 0-10,36-15-16,32-24-24,27-37-10,17-42-48,15-49-63,8-48-45,-6-27-135,-10-49-223</inkml:trace>
  <inkml:trace contextRef="#ctx0" brushRef="#br1" timeOffset="363529.1583">18907 8594 778,'0'-28'113,"-2"10"45,-17 6 6,-10 12-58,-9 0-43,-8 24-36,-4 17 5,-3 9 6,7 9 0,8 1-8,13-4 4,18-13-31,7-16-4,29-22-3,21-10-5,16-38 3,11-20-18,3-14-8,-6 0-10,-13 7-20,-18 19 23,-23 30 31,-20 22 8,-14 51 100,-28 36-38,-16 28-51,-8 32 37,-1 16-5,6 1-21,14-11-13,20-11-8,19-25-21,11-28-68,29-30-102,15-28-139,8-25-154</inkml:trace>
  <inkml:trace contextRef="#ctx0" brushRef="#br1" timeOffset="363725.0176">19386 9457 1097,'-37'63'126,"-7"12"18,-3 6-47,-4 3-22,8 0-52,6-9-29,11-18-77,11-19-196,12-24-203</inkml:trace>
  <inkml:trace contextRef="#ctx0" brushRef="#br1" timeOffset="364365.6391">19854 8465 900,'-12'0'97,"10"0"39,4 5-86,26 4-55,19 0 10,18 2 10,20 1 29,12 0-3,7-2-14,-2-1-2,-8 2-12,-18 2-1,-17 5-11,-21 11 2,-24 11 3,-14 14 23,-35 21 65,-17 20-53,-19 20 2,-12 12-9,0 6-9,9-5-16,17-10-3,20-24-4,27-25-24,19-29-57,29-36-123,15-15-107,10-44-128</inkml:trace>
  <inkml:trace contextRef="#ctx0" brushRef="#br1" timeOffset="364649.041">20799 7970 1249,'0'0'78,"10"23"-40,22 25-43,19 23 9,11 20 9,8 26-11,0 19-4,-8 14 5,-19 14-3,-16 10 26,-27 5 12,-20 5 27,-40 1-24,-23-7-19,-20-8-15,-16-16-6,3-19-14,4-29-28,3-36-56,3-31-116,1-30-227</inkml:trace>
  <inkml:trace contextRef="#ctx0" brushRef="#br1" timeOffset="365677.1115">13273 10858 702,'0'-4'205,"0"4"-8,0 0-52,0 6-54,4 23-23,0 15-14,3 16-37,4 23-6,1 14 13,4 11 1,1 7-13,1 3-2,3 3-3,-1-2-4,-3-11 0,-2-14 1,-3-15-3,-9-20 2,-1-20-2,-2-19 1,-8-19 2,-10-2 0,-5-26-8,-6-14-2,-1-16 1,-5-7-3,-3-8 0,2-3 0,1 5-2,3 6 7,3 10-4,7 14-3,7 20 4,3 17 5,7 9-2,5 39-13,0 18-5,7 20 9,8 12 7,9 2 4,4-12 4,6-16 4,8-23 21,10-29-2,8-17-5,7-36 1,2-20 4,-6-14-22,-7 0-4,-14 7-17,-13 16-62,-16 19-44,-13 23-24,-3 9 51,-20 31-29,-6 13-57,-5 12 6,0 11-120</inkml:trace>
  <inkml:trace contextRef="#ctx0" brushRef="#br1" timeOffset="366229.4149">13145 13183 519,'-9'15'37,"2"-3"86,4-4-72,3-7-45,0-1-6,0 0 3,0 0 4,3-4 32,4-11 62,5-9-1,5-14 29,8-8-40,2-14 11,6-9-11,3-11-20,2 1-4,0-4-18,-5 8-24,-4 9-18,-6 18-4,-9 12 3,-6 16-4,-5 16 2,-3 8 21,0 27 17,0 15-37,0 20 9,0 15 0,3 20-1,2 16-9,2 13 1,-2 13-1,-1 9-2,0-2 5,-1-7-4,1-17 4,-3-22-1,5-31-27,-1-28-22,0-25-41,-5-20-127,-1-21-134,-17-18-47</inkml:trace>
  <inkml:trace contextRef="#ctx0" brushRef="#br1" timeOffset="366553.3259">13011 14115 790,'0'1'92,"3"-1"-59,17 0-21,14-7 64,15-5-23,9-2 28,12 1 2,9 2 17,9 2-43,5 3-35,3 6 14,0 0-17,-4 14-11,-8 10-8,-9 3-5,-14-2-39,-15-5-46,-18-6-105,-15-13-137,-12-1-138</inkml:trace>
  <inkml:trace contextRef="#ctx0" brushRef="#br1" timeOffset="376812.9373">4767 15138 869,'-5'-12'99,"-1"3"8,1 4 16,0 1-21,1 4-12,0 0-14,-3 0-17,0 0-19,-2 13-4,0 13-17,-2 11-8,-1 15-3,-3 15-9,0 10 1,-2 13 0,-1 5-2,2 0 3,4-7-2,2-5 3,5-8-5,5-18 5,0-8 2,16-13-7,9-9-4,12-15 2,10-12-2,10 0-3,8-22 1,4-14-41,3-15-20,0-9-79,-14-8-113,-11 5-77,-15-3-334</inkml:trace>
  <inkml:trace contextRef="#ctx0" brushRef="#br1" timeOffset="377024.7423">4453 15309 1047,'-9'16'162,"9"0"-69,30-7-99,23-2 11,22-7 1,23 0 3,12 0-1,9-10-6,1-6-4,-12 0-78,-17 6-191,-24 8-234</inkml:trace>
  <inkml:trace contextRef="#ctx0" brushRef="#br1" timeOffset="377365.1847">5300 15492 941,'12'3'2,"22"-3"31,10 0 7,6-18 12,7-8-41,0-8-9,-5-1-1,-12-1 20,-11 3 39,-14 3-26,-15 5 13,-1 3 47,-23 9-22,-9 9-16,-8 4 2,-6 19-22,-3 29-20,-3 16-9,5 21-8,4 8 5,10 4-7,14 2 5,16-12-2,7-13-3,26-18-7,23-23-93,12-23-36,8-16-16,0-35-119,2-22-212</inkml:trace>
  <inkml:trace contextRef="#ctx0" brushRef="#br1" timeOffset="377672.9899">5870 15400 1373,'-17'58'60,"0"14"-12,0 11-1,2 9-19,5-6-3,1-11-4,4-21 8,2-14-7,3-19-20,0-21-4,7-21-17,11-30-14,6-11 35,6-10-3,1-5 4,0 12 3,-7 12 33,-3 21-14,-7 18-15,3 14-10,-3 40 2,3 17 7,3 17 3,5 12-10,3-2-2,6-10-29,7-23-105,11-31-114,8-20-108,4-39-53</inkml:trace>
  <inkml:trace contextRef="#ctx0" brushRef="#br1" timeOffset="377965.1847">6532 15436 1181,'-36'-19'202,"-4"11"-58,-5 8-53,0 12-14,4 20-50,6 10-15,9 3 6,11 3-2,14 1-16,1 0-5,20-3-8,14-3-1,9 1 11,3-5-21,-3-3-29,-4-5 24,-11-2 9,-14-2 15,-12 0 8,-4 2 10,-23 2 9,-12 0-1,-12-4-9,-4-6-9,1-12-7,3-9-11,8-9-49,11-25-65,13-7-132,11-9-251</inkml:trace>
  <inkml:trace contextRef="#ctx0" brushRef="#br1" timeOffset="378517.2529">7496 14764 853,'0'-2'158,"0"2"-2,0 0-37,0 0-56,0 21-26,-2 20-13,-9 22-29,-1 24-1,-3 25 5,-4 27 0,-3 20 8,-5 12-11,-1 3 6,5-6-3,4-27-23,10-32-30,7-50-94,2-54-124,2-31-170</inkml:trace>
  <inkml:trace contextRef="#ctx0" brushRef="#br1" timeOffset="378837.0788">7409 14636 894,'4'-18'90,"7"7"-42,10 8-45,12 3-8,13-3 27,12 3-7,3 3 34,5 15-19,-3 15-10,-9 13 8,-10 14 13,-11 9 0,-11 8-9,-15-1-3,-7-2 1,-7-6 11,-24-6-10,-14-6 13,-13-4-14,-9-5-19,-5-7-11,2-10-5,4-13 2,12-10-26,14-7-51,14-20-52,13-16-87,13-7-82,4-6-60</inkml:trace>
  <inkml:trace contextRef="#ctx0" brushRef="#br1" timeOffset="379048.8913">8061 14875 1265,'-18'84'99,"0"26"-21,2 20-8,4 16-25,5 9-43,5 2-3,2-3-1,3-15-1,17-19-44,11-32-66,8-37-126,12-37-195,7-22-179</inkml:trace>
  <inkml:trace contextRef="#ctx0" brushRef="#br1" timeOffset="379368.6135">8476 15565 1295,'-54'12'90,"-5"22"9,-1 18-49,2 15-27,9 8-19,9 2 0,16-9 13,17-12-5,7-21-12,32-29-7,22-15-15,18-36-6,9-21 2,4-11 16,-6 0 8,-14 9 2,-16 20 3,-19 16-2,-14 23-3,-16 15 35,0 38 64,-15 19-44,1 20-53,-1 14 2,9 3-1,6-13-6,13-16-20,24-27-88,12-35-131,8-20-100,10-50-89</inkml:trace>
  <inkml:trace contextRef="#ctx0" brushRef="#br1" timeOffset="379545.6215">9073 15465 1301,'-64'31'196,"-3"32"-82,-2 20-62,8 16-27,13 10-7,19 2-7,21-6-7,12-12-6,34-19 0,23-21-15,19-27-92,5-21-87,3-12-155,-6-29-207</inkml:trace>
  <inkml:trace contextRef="#ctx0" brushRef="#br1" timeOffset="379821.1474">9369 16036 1219,'0'-1'83,"7"-5"-77,10-11 0,5-7 21,3-7-16,2-8-9,0-9-2,-13-3 1,-8-5 2,-6 2 2,-9 6 3,-18 10 5,-9 13 38,-9 24-5,0 9 2,-3 41-17,10 24-25,10 22 9,15 13-2,13 6 16,24-8-8,24-16-18,18-24-5,11-27-38,5-28-145,3-16-31,-1-37-286</inkml:trace>
  <inkml:trace contextRef="#ctx0" brushRef="#br1" timeOffset="380389.0906">10093 16096 525,'2'0'104,"8"0"29,6-21 6,5-23 2,11-24-6,6-21-40,6-27-32,5-23 20,0-11-19,-2-3-2,-2 5-22,-9 17-15,-7 28-20,-10 30-1,-7 28-5,-8 33-1,-3 24 11,1 49 2,0 32-14,3 30 6,5 27-1,4 19 0,3 5-10,-1-1 5,-4-4 0,-1-10 2,-4-21-25,-3-26-30,-4-30-1,0-33 11,0-36 7,-16-23-7,-5-39-27,-9-19 60,-4-14 14,-5-4 4,3 6 0,4 12 0,6 11-4,9 13-2,11 4-63,6 5-287,24-1-453</inkml:trace>
  <inkml:trace contextRef="#ctx0" brushRef="#br1" timeOffset="381473.0617">11366 14776 840,'0'24'233,"0"45"-23,-11 29-135,-7 32-9,-5 23 11,-1 21-1,-5 7-23,2-2-19,3-7-3,4-21-22,9-27-5,5-31-2,6-39-19,10-42-41,15-27-116,1-48-40,1-22 43,-2-19 13,-7-3-21,-8 0 19,-10 17 77,0 90 63,-11-132 29,-6 91 37,-3 13 77,-3 8 7,5 10-42,3 7 0,0 3-4,0 0 0,5 16-27,-2 8-45,0 5-6,-2 1 21,-1 2-11,5-1-8,0-6-4,3-5 8,3-2-9,4-6-7,0-3 1,0 3 1,0-5-17,4 1 2,-4 0 12,0 0 5,0 0 2,0-2-1,0 0 0,0-2 0,0-1-1,0-3-6,0 2-23,0-2-42,0 0-53,0 0 17,0 0 62,0 0 16,0 0 13,0 0 16,0 0-11,0 0-12,0 0 15,0 0-1,0 0-15,0 0 21,0 0 2,0 0-1,0 0-1,0 0-6,2 0-1,-1 0 11,1 0 0,-2 0-4,0 0 0,0 0 40,-5 0 83,-9-2-43,-3-1 29,-5 3-21,-1 0-32,-2 6-35,-3 9 13,-2 8 1,-1 7-6,0 3-2,1 6 8,4-3-8,6 0 2,9 1 20,11 4-23,11-2-14,18 0-10,17-1-2,13-4 3,10-12 4,9-13-6,1-9 2,3-9-3,-5-22-10,-7-7-39,-10-7-62,-19-1-130,-14-2-49,-17-3-281</inkml:trace>
  <inkml:trace contextRef="#ctx0" brushRef="#br1" timeOffset="382092.9332">12148 14764 853,'0'16'95,"0"16"-34,0 15-9,3 16 5,9 16-30,3 17-15,2 14 10,2 17 14,-2 9-6,-4 5-11,-4 1-13,-1-15-7,-6-17 0,0-30 6,-1-27-4,-1-29 0,0-24-3,0-36-58,-1-21-25,-12-13 80,-5-8-18,-7-5-13,-6 14 25,-6 15 12,-7 20 9,-5 22 73,-6 12 1,-4 32-16,-2 26-41,4 17-6,7 14 19,12 6 25,8 2-8,18-6 15,12-13-25,12-16-12,32-21-20,19-26-20,18-15 2,16-36-2,13-20-52,4-14-90,-2-5-114,-15 5 7,-16 11-113</inkml:trace>
  <inkml:trace contextRef="#ctx0" brushRef="#br1" timeOffset="382392.6487">13607 15513 70</inkml:trace>
  <inkml:trace contextRef="#ctx0" brushRef="#br1" timeOffset="382793.1908">13980 14484 902,'-56'48'26,"-12"17"24,-3 24 94,-9 22-65,-3 22-7,0 25-19,6 16-1,10 15 32,18 2-26,24-10 1,25-11-28,23-25-20,37-27-15,28-30 4,19-30-86,8-27-88,-5-23-133,-5-8-214</inkml:trace>
  <inkml:trace contextRef="#ctx0" brushRef="#br1" timeOffset="383632.9413">14502 15051 643,'-18'15'147,"6"-5"-27,6-2-8,6-4-43,2-2-72,21-2-5,10 0 15,18 0 14,12 0 1,11-2 8,10-6-3,4 0 9,-2-1-21,-8 1-4,-14 4-9,-16 3-2,-19 1-2,-21 23 8,-8 26 71,-35 28 41,-14 27-64,-12 23-13,-9 18-20,1 4-5,9-7-2,13-17-13,16-24 0,21-23 0,10-30-14,27-29-54,19-19-90,9-10-93,2-26-141</inkml:trace>
  <inkml:trace contextRef="#ctx0" brushRef="#br1" timeOffset="383828.8584">15455 16054 1107,'-52'90'75,"6"-1"10,2-14-51,11-17-32,13-24-2,15-28-28,5-17-99,26-40-309,19-29-275</inkml:trace>
  <inkml:trace contextRef="#ctx0" brushRef="#br1" timeOffset="384476.8288">16675 14843 604,'2'-19'132,"-2"7"0,-12 9 115,-16 3-86,-7 11-104,-10 13-39,-3 12 15,-3 10 7,1 7-27,6 5-3,10 2 15,12 4-17,16-3-9,8-4-3,30-3 0,21-5-11,16-5-3,11-1-15,2 0-17,-6 3 12,-14 4 7,-17 8 1,-21 3 24,-24 3 12,-10 3 7,-28-3 15,-16-2 15,-11-2-22,-12-9 4,-5-10-14,4-9-5,3-14 1,9-13-3,12-8 19,17-29 3,19-18-22,18-12-6,14-6-6,33-10 2,25-4 1,22-2-5,15-3 3,3-2 3,-3-2-6,-15 1 10,-21 1-8,-28 7 8,-32 2 2,-16 10 11,-39 7 57,-26 12 11,-12 12-26,-7 13-35,6 10-10,14 10-7,21 4-11,33 2-41,20 12-85,36 12-238,25 9-9</inkml:trace>
  <inkml:trace contextRef="#ctx0" brushRef="#br1" timeOffset="384693.4697">17430 15949 1058,'-46'84'140,"-1"5"-20,-1 2-64,-1-9-36,5-11-19,13-18-8,13-25-27,16-22-55,5-9-191,26-33-181</inkml:trace>
  <inkml:trace contextRef="#ctx0" brushRef="#br1" timeOffset="385268.5608">17783 14847 1049,'5'-18'11,"32"1"-2,15-1 0,17 7-1,12 7-6,7 4 4,-2 7-6,-11 16 6,-11 9-7,-19 7 15,-20 9 26,-20 7 35,-7 4 13,-31-1-5,-13 3 8,-6-9-51,-10-3 4,3-8-15,8-7-20,8-10-5,10-5 3,15-8 0,18-5-4,11-6-16,29 0-21,18 0 17,16 0-17,15 0-1,3 0-8,-5 18-11,-12 11 15,-17 17 34,-24 8 6,-19 10 18,-15 8 11,-26 9 54,-18 3-23,-15 4-14,-4 0-7,-6-2-27,8-8-5,5-17-9,12-16-7,12-24-7,12-21-46,13-40-109,7-31-135,24-18-132</inkml:trace>
  <inkml:trace contextRef="#ctx0" brushRef="#br1" timeOffset="385612.9032">18813 14079 1122,'-7'-12'10,"7"12"67,13 5-20,20 26-51,13 11 5,8 13 8,10 22 0,0 13 16,-7 12 2,-2 12-6,-7 10-14,-8 12-13,-10 8-2,-8 10 5,-15 3-4,-8 11-2,-34 8 6,-26 5-6,-20 2 18,-14-8-5,-2-12-20,8-21 1,12-20 2,23-26-51,18-19-130,9-18-136,6-8-205</inkml:trace>
  <inkml:trace contextRef="#ctx0" brushRef="#br1" timeOffset="405728.8621">10518 2070 509,'0'-7'157,"0"3"4,-6-2-70,0 1-11,0 1-9,1-1-2,0 1-21,1 0-10,-3 0-11,-8-2 2,-7-1 0,-9 0 13,-14 2-21,-14 2 17,-9 3 5,-10 0-3,-9 0-23,-2 6-7,1 10 0,-4 1 4,7 8-6,4 1-2,11 3-2,9 1 5,12 3 0,15 1 11,6 10-19,10 4-2,5 15 0,3 13 4,3 16-5,2 11 2,-1 13-5,-1 12 5,1 8 0,-5 9 3,-6 10-5,-4 7 4,-9 10 3,0 4-1,-4 6 3,-2 1-9,2 0 3,2-1-2,1-3-3,4-6 6,2-3-4,4-6 5,4-4 2,6-8-10,3-4 4,3-5-1,1-4 1,0-4 0,2 2 0,-2-6 3,-1 2-2,-1 2 4,-3-2-4,-1 1-4,-3-4-1,-4 1-1,-2-8 3,-2-2 2,0-7-5,-1-6 6,0-5 0,1-4 3,4-5-2,0-4-1,2-3 0,2-3 0,3 3-3,1-4 1,1 1-1,5-1 0,-1 1-4,0-4 2,1-1 0,3-1 0,0-3 0,-1 5-4,1-2-9,-1 9 6,-4 0 7,1 4-4,-6 2 4,0-6 4,-3-2-1,3-8-1,2-14 3,3-6-4,5-13 2,0-7-1,0-8-4,8-5 1,2-2-1,2 2 0,-3 0 2,-3 5 1,-5 2 0,-1 8 2,0 8 2,-10 5-1,-8 5-1,-1 8-7,0 2 1,-4 5 7,4-1-7,3-8 8,5-7-1,4-9-1,4-12 3,3-9-5,0-9 2,0-5 1,0-3 1,0-2-1,3 0-3,0 2 2,2 0 0,1 2 2,1 0-1,-3 4 3,3 2-1,-1-2 1,-2 2-2,3-1 4,-3-1 11,2 0-7,6 0-4,2-1-6,5-3-2,6 1 1,5 0 4,11 0-2,-1-1 4,5-4-3,4-1 4,-2-1 5,4-2-2,-3-3 11,4 1-4,1-1 0,-1 0-10,1 2 3,-2-1-3,-2 5-4,0-2 0,2 0-2,-3 0 4,1-4-4,-4 0 3,-8 0-1,-9 0 1,-10 0-2,-7 0-14,-11 0-28,0 0-7,-2 0-80,-10 0-191,0 0-289</inkml:trace>
  <inkml:trace contextRef="#ctx0" brushRef="#br1" timeOffset="407745.3374">21013 1327 721,'-9'5'43,"5"0"-1,4 2-30,2 1-2,21 3 54,12 2-1,14 4-6,14 4 1,12 0-18,10 6-5,2 0 17,3 5-25,-2-1-11,-5 5-3,-9 0 2,-11 0 0,-10 0-8,-12 2 2,-14 2-6,-9 4 18,-6 7 30,-3 5-19,-5 8-5,2 10-9,-4 9-8,-1 9 5,-1 7 12,0 13 7,-7 10 0,-8 8-13,-5 8-12,-2 7-2,-5 1-5,1 6-1,3 4-1,1 2 2,5 5 4,0 6-9,2 6 12,-2 2-16,-2-1 3,-7 4 3,-4 5 4,-6-4-1,0 4 4,-2 2-1,-1 2 1,3-2-6,4-3-5,2 0 7,6-1-2,6-6 3,1 0-3,4-4 6,2-5-7,3-3-5,2-9 4,-2-3 1,1-9 2,-1-9-3,2-14 7,1-9-3,-4-8-3,4-11 4,-3-6-5,1-8-2,2-5 2,0-7 1,5-8-1,0-6-10,0-6-5,5-6-8,3 0 5,1-1 7,-1-5 7,1 1 5,1 2-2,-1-1-3,0 2-2,1-1-2,-2 3 6,1 4 2,2 5 1,3 4 1,1 3 0,0 13 0,5 2-1,-1 4 2,0 4 0,-2 0 0,-2-1-3,5-1-1,-5-3 3,2 0-2,-3-7 2,-4-4-1,-3-5 1,-4-7 4,-3 1-2,0-4 1,0-1 1,-10-3-1,4 3-3,-1-4 2,3-4-4,0-10 2,2-6 0,2-7 0,-2-7-2,2-7 2,0-1 1,-3-2 1,-3 0 6,-12-9 26,-8-12 7,-10-5-42,-12-6 0,-14-3 5,-7 0-2,-7 7-2,-3 5 4,-3 8-2,5 1 2,8 7-5,13 2-22,7 3-141,6 2-153,8 0-462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41:08.48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1078 709 692,'1'-6'144,"1"5"-17,-2 1 2,0 0-25,0 22-31,0 16-9,0 17 10,0 14-5,0 20-17,0 10-10,-5 9-22,2 6-15,-2-2-2,0 3-1,0-3-6,-1-13 3,1-7 5,0-13-5,3-20-14,-1-18-56,3-24-84,0-17-76,0-23-188,0-29 19</inkml:trace>
  <inkml:trace contextRef="#ctx0" brushRef="#br0" timeOffset="367.8">1098 957 613,'5'-56'129,"0"17"-19,5 8-8,6 7-15,7 2-31,6 5-1,8-3 4,10 5 3,5 7-32,2 8-16,4 10 7,4 24 14,0 14 1,0 12-7,2 5 4,-5 6-26,-5 3-3,-9-2-4,-8 3 3,-14 3-2,-14 3 11,-9 3 14,-18 3 32,-23 0-3,-16 1-12,-17-4 13,-13-5-38,-12-8-6,-2-10-7,6-13-6,10-11 4,17-17-9,19-11-31,22-9-22,20-13-54,7-21-126,13-7-179,18-5-291</inkml:trace>
  <inkml:trace contextRef="#ctx0" brushRef="#br0" timeOffset="796.7997">2132 1796 1140,'0'49'109,"0"8"-56,0 12-18,0 6-33,0-3 0,0-14-20,0-13-102,0-22-135,0-23-135</inkml:trace>
  <inkml:trace contextRef="#ctx0" brushRef="#br0" timeOffset="925.2812">2192 1449 1341,'0'-22'123,"-1"9"-51,0 9-54,1 4-23,5 12-120,10 12-191,4 7-107</inkml:trace>
  <inkml:trace contextRef="#ctx0" brushRef="#br0" timeOffset="1320.4384">2520 1698 1069,'-47'28'125,"-1"9"-4,4 6-71,9 1-9,9-1 6,11-6-38,11-4-11,4-7-5,14-10-14,17-10-18,9-6-30,11-15-9,3-18-13,-1-6 39,-6-4 37,-9 8 10,-10 8-14,-11 12 11,-10 15 7,-7 10 102,-3 33 56,-18 17-47,-9 15-17,-9 16-17,-7 10-48,-5 7-15,-3-2 1,1-2-9,8-14-8,10-18 2,8-18 3,13-29-4,14-25-30,0-29-149,23-27-106,3-17-109</inkml:trace>
  <inkml:trace contextRef="#ctx0" brushRef="#br0" timeOffset="1648.5461">2888 1801 1132,'3'22'110,"-1"12"7,2 8-24,-1 13-37,-1 5-35,-2-1-12,0-4-6,0-12-13,0-16-122,0-23-238,-1-12-444</inkml:trace>
  <inkml:trace contextRef="#ctx0" brushRef="#br0" timeOffset="1776.3362">3043 1325 1297,'0'-19'140,"0"11"-33,0 4-82,0 4-27,4 0-86,4 0-206,5 2-243</inkml:trace>
  <inkml:trace contextRef="#ctx0" brushRef="#br0" timeOffset="2068.1298">3276 1384 1161,'-7'30'92,"-3"7"-4,-5 14-28,0 14-26,-2 7-32,0 10 5,0 3-6,2-3-1,3 1-1,4-6 4,7-13-5,1-9-3,11-9 1,17-11-3,6-9-1,9-13 7,7-11 1,-2-2 4,1-12-6,-8-17 2,-10-6-8,-13-11-40,-18-5-84,-3-6-115,-28-2-168</inkml:trace>
  <inkml:trace contextRef="#ctx0" brushRef="#br0" timeOffset="2252.3225">3025 1609 988,'43'0'173,"20"0"-30,13 0-59,18 0 5,7 0-78,4 0-10,-7-3-5,-16 2-150,-19 1-342</inkml:trace>
  <inkml:trace contextRef="#ctx0" brushRef="#br0" timeOffset="5387.8451">5185 1453 993,'-13'27'98,"2"6"1,-1 6-55,3 2-26,1 3-13,-1 0 6,3 4 9,0 3-3,-1 4-9,1 8 2,-1 5-5,3 7-3,2-2 2,2-3-1,5-8-6,16-10 1,10-15-4,10-9-3,8-14 4,2-11 4,1-3-1,-7-12-7,-8-17-105,-11-8-45,-13-6-61,-13-7-143</inkml:trace>
  <inkml:trace contextRef="#ctx0" brushRef="#br0" timeOffset="5588.334">4978 1814 843,'-1'12'112,"1"1"-65,23 0-54,15 2 35,14-1 3,18-2 7,9-6 15,10-2-27,5-4-27,-4 0 6,-8-1-119,-16-5-217</inkml:trace>
  <inkml:trace contextRef="#ctx0" brushRef="#br0" timeOffset="5966.9593">5711 1867 818,'4'17'26,"16"-5"59,8 1-22,5-7-41,3-6-13,-2 0-5,-1-14-3,-6-12 1,-5-7 5,-8-3-6,-9-5 11,-5 7-2,0 2 12,-14 9 27,-7 9 25,-7 14-30,-6 9 7,-3 30-33,-2 16-4,2 15 5,5 13 11,7 4-19,10 4 16,13-6-13,2-10-11,15-9-2,12-14-6,13-20-8,9-25-97,-1-11-97,7-35-115,-2-24-207</inkml:trace>
  <inkml:trace contextRef="#ctx0" brushRef="#br0" timeOffset="6291.7507">6232 1739 1099,'0'28'106,"0"15"-79,0 14 12,-4 12 1,-5 9-10,-4 4 2,-3-3 5,0-7 0,2-14-21,1-14-11,8-19-2,5-25-17,11-23-79,16-33 43,10-19 48,8-12 3,1-8-1,-1 9 24,-4 18 40,-11 18-7,-10 22-27,-8 28-18,-9 13-2,-3 37 24,0 18-13,0 14-17,0 8-5,15-8-17,12-14-67,10-22-82,13-25-90,1-21-152</inkml:trace>
  <inkml:trace contextRef="#ctx0" brushRef="#br0" timeOffset="6564.1715">6780 1816 1341,'-38'39'145,"5"7"-78,8 12-55,14 4-9,11 3-5,18-2-6,19-3-1,7 2-1,2-6-40,-7-3-10,-10-12 20,-12-5 18,-13-6 20,-4-8 20,-26-6 72,-13-5 0,-7-5-54,-11-4-6,-3-2-17,6 0-21,10-17-72,11-2-93,15-4-104,18-2-381</inkml:trace>
  <inkml:trace contextRef="#ctx0" brushRef="#br0" timeOffset="6944.3181">7467 1090 825,'0'47'200,"0"30"-120,-5 32-7,-7 30 12,-3 26-23,-5 17-18,-5 1-10,-5-6-11,2-19-16,5-28 1,6-36-8,7-43-37,7-45-117,3-31-288,10-52-302</inkml:trace>
  <inkml:trace contextRef="#ctx0" brushRef="#br0" timeOffset="7160.3652">7478 1074 1229,'0'-11'85,"0"8"-11,8 3-30,7 0-34,8 9-3,11 3-3,6 5 2,4 4-2,2 9-1,-6 10 0,-4 16-4,-10 11-67,-7 13-81,-8 3-126,-7 0-121,-4-6-139</inkml:trace>
  <inkml:trace contextRef="#ctx0" brushRef="#br0" timeOffset="7612.2385">7811 1823 773,'-22'7'114,"-6"-2"-18,-7-1-31,-5-3-12,-7 1-18,-4-1 13,1 2-33,1 0 6,6 0-10,10 2-12,10-4-16,10-1-102,13 0-98,0 0-253</inkml:trace>
  <inkml:trace contextRef="#ctx0" brushRef="#br0" timeOffset="7928.2086">8277 1025 1059,'-13'0'114,"5"15"24,-1 33-77,2 27-57,-6 29-2,-3 27 3,-5 26-1,-5 13 1,1 6 2,1-7-2,5-15-2,11-25 0,8-27-4,15-39-54,21-37-58,13-26-90,10-36-10,5-29-63</inkml:trace>
  <inkml:trace contextRef="#ctx0" brushRef="#br0" timeOffset="8243.7705">8572 1765 930,'-39'-6'194,"-11"6"-36,-6 30-64,-2 15-59,4 10-7,8 7-4,14-5-22,17-6-1,15-10-1,6-17-12,29-17-6,13-7 4,13-29 1,7-17 8,3-14 1,0-6 1,-9 5 1,-13 10-1,-15 18 5,-12 21-2,-19 14 0,-6 44 28,-19 21 11,-7 16-26,0 9-3,5 0-4,14-12-7,10-19-3,20-22-60,20-23-108,10-16-108,8-30-143</inkml:trace>
  <inkml:trace contextRef="#ctx0" brushRef="#br0" timeOffset="8412.865">8976 1774 1237,'-60'22'185,"-4"21"-50,5 14-88,10 10-39,14 5-6,21-1-2,14-8-4,23-8-32,24-16-68,17-13-40,8-16-102,0-10-133</inkml:trace>
  <inkml:trace contextRef="#ctx0" brushRef="#br0" timeOffset="8695.9801">9269 2059 1072,'10'-7'45,"1"-4"55,7-4-50,4-9-16,0-1-27,-1-4 0,-6-2-2,-7 1 0,-8 3 0,0 5 7,-20 8 2,-12 14 4,-11 7 6,-4 31 23,-3 20-2,5 15-18,11 13 20,14 3 6,19-1-31,9-8-16,29-14-8,21-15-5,11-22-101,1-24-166,4-12-269</inkml:trace>
  <inkml:trace contextRef="#ctx0" brushRef="#br0" timeOffset="9291.8836">9611 2375 610,'-20'14'70,"12"-1"-25,8-9-8,6-4-51,17-9 27,7-23 94,6-19 16,6-19-7,4-22 7,5-21-51,1-12-7,0-6 3,-2 4-13,-7 9-21,-6 21-14,-10 27-15,-7 24-5,-10 22 0,-6 24 2,-4 24 5,0 38-1,-7 25-5,-5 30 0,2 23-1,-2 16 4,2 5-1,4-4-3,2-16-2,2-23-35,2-27-48,0-32-20,0-36-49,0-23-64,0-30 14,-3-23 96,-14-16 25,-9-10 81,-8-4 73,-1 4 65,-2 11-18,3 11 22,6 13 56,7 17-27,10 13-17,8 11-92,3 3-58,22 8-28,18 8-17,12-4-91,12-4-72,6-8-141,3-10-160</inkml:trace>
  <inkml:trace contextRef="#ctx0" brushRef="#br0" timeOffset="9908.0968">10488 1348 1130,'-1'0'186,"-1"28"-36,-1 27-114,1 18-32,1 21-3,-4 20 8,0 11-3,-5 7 1,-4 1 5,-3-5 18,0-12-3,1-17-5,4-21-14,5-24-7,3-20-6,3-16-6,1-12-53,0-6-50,0 0 17,0-18 40,0-7 34,0-12 4,0-10 6,3-6-14,1-4-55,1 5-12,-3 6-7,-1 9 21,-1 12 57,0 11 22,0 10 9,0 4 44,0 0-42,-1 10-45,-1 2-39,2 5-72,0-2 21,-2 0 60,1-2 56,-1-4 38,-4-1 69,0-2 45,-4-6-22,-3 0-27,-3 0 8,-5-12-4,-5-8-41,-1 0-19,-4-2 12,-1 4-5,3 6 11,-2 9-12,4 3 13,0 12-38,6 18-5,6 12-17,6 5 0,9 10-2,0 0 2,23-5-4,9-3 4,10-8-5,9-16-3,7-17 6,0-8-92,-2-25-104,-4-28-148,-3-14-441</inkml:trace>
  <inkml:trace contextRef="#ctx0" brushRef="#br0" timeOffset="10360.5196">10997 1228 1062,'0'0'139,"3"33"-85,0 16-29,1 17 1,-1 22 6,-2 20 0,-1 10 6,0 4-11,-1-2-2,-9-6 13,5-11-5,-1-19-14,2-18-14,2-22-2,2-17-4,0-20-9,0-7-45,4-13-13,-2-17 32,-2-9 19,0-2 4,-9 0 6,-10 7 9,-10 10 13,-8 15 20,-6 9 42,-5 14-14,3 22-43,4 6 5,9 9-3,15 3 9,14 1-24,6 2-5,26-2-3,9-1-9,11-4 6,8-11-5,4-12-48,2-19-63,-1-8-55,-7-26-140,-6-22-196</inkml:trace>
  <inkml:trace contextRef="#ctx0" brushRef="#br0" timeOffset="10968.0319">12427 806 1045,'-27'0'151,"-3"0"-45,-3 17-31,-7 16-9,-8 14-13,-6 23-14,-10 23 0,-4 23 20,-5 23-17,0 15-6,7 15-22,13 6 15,17 1-6,20-2-8,16-6-14,12-16 5,30-18-11,18-20-7,14-24-46,11-30-59,9-28-85,7-22-138,8-12-220</inkml:trace>
  <inkml:trace contextRef="#ctx0" brushRef="#br0" timeOffset="11472.2188">13177 1206 823,'-2'0'83,"-1"15"-20,2 28-27,-2 26-1,-4 29-4,-4 26-2,-1 26 41,-5 14-11,-2 1-16,-1-8-14,1-19-22,6-33-2,4-31-5,7-43-24,2-32-80,9-56-170,6-35 91,2-21-129</inkml:trace>
  <inkml:trace contextRef="#ctx0" brushRef="#br0" timeOffset="11796.0025">13186 1165 868,'14'-19'120,"9"10"-57,10 9-14,14 2 9,13 23 11,11 9-25,7 11-13,0 13 12,-1 12-10,-10 14 8,-11 10 6,-12 11 2,-15 5-27,-10 1-12,-15-5-2,-4-2 6,-17-8 11,-16-9 8,-16-11-2,-14-10 4,-15-9-12,-12-16-13,-1-13-7,-5-12-5,8-13-1,12-3-1,10-7-16,14-14-36,17-7-30,17-4-126,10 0-58,8 1-227</inkml:trace>
  <inkml:trace contextRef="#ctx0" brushRef="#br0" timeOffset="11996.5796">13958 2398 1334,'-24'42'160,"-3"2"-61,6-1-80,1 4-20,9 0-16,4-9-118,7-17-179,0-21-377</inkml:trace>
  <inkml:trace contextRef="#ctx0" brushRef="#br0" timeOffset="12140.3057">14302 1762 1357,'1'-23'110,"0"10"-63,0 13-39,6 8-8,5 23-76,4 6-75,6 6-163,8 3-297</inkml:trace>
  <inkml:trace contextRef="#ctx0" brushRef="#br0" timeOffset="12500.2589">14580 2176 1220,'-53'25'101,"-3"1"33,4 6-69,7 2-48,9-1-11,9 0-5,13-3-3,14-3-3,0-4-8,24-10-17,12-5-34,7-8-16,5 0 15,0-15 30,-4-3 25,-9 1 7,-11 7 4,-9 4-2,-9 6 20,-6 12 62,-10 24 39,-14 15-37,-7 11-38,-10 13-9,-4 1-14,0-2-14,4-12-2,10-15-2,6-17-2,15-15-10,10-15-33,3-23-163,19-22-109,6-12-92</inkml:trace>
  <inkml:trace contextRef="#ctx0" brushRef="#br0" timeOffset="12668.3388">14902 2238 1231,'0'38'234,"-17"12"-100,-3 10-89,-3 11-21,-1-4-19,2-8-13,10-17-54,9-23-141,3-19-116,3-23-207</inkml:trace>
  <inkml:trace contextRef="#ctx0" brushRef="#br0" timeOffset="12800.035">14978 1915 1268,'4'-54'115,"-1"17"-47,-2 15-37,0 14-26,2 8-9,9 8-76,5 17-91,5 5-124,2 1-203</inkml:trace>
  <inkml:trace contextRef="#ctx0" brushRef="#br0" timeOffset="12956.0528">15197 2121 1234,'-12'37'145,"-1"15"-9,-1 14-64,-2 11-49,0 16-16,-2 5-4,-4-1-5,2-8-29,2-17-120,-1-24-121,4-29-217</inkml:trace>
  <inkml:trace contextRef="#ctx0" brushRef="#br0" timeOffset="13100.558">15042 2305 1358,'12'-22'167,"6"5"-89,12 7-47,9 10-27,11 0-3,11 0-22,6 3-167,1 4-257,-2 0-277</inkml:trace>
  <inkml:trace contextRef="#ctx0" brushRef="#br0" timeOffset="13435.6448">15810 2071 909,'11'4'70,"17"18"92,7 5-47,6 9-33,8 6 6,1 4-35,2 8-33,-2-1-12,-1 1-4,-5-2-3,-3-7-42,-2-12-112,-10-10-143,-2-16-113</inkml:trace>
  <inkml:trace contextRef="#ctx0" brushRef="#br0" timeOffset="13624.4098">16318 2041 1214,'-41'5'183,"-13"35"-57,-14 20-93,-11 19-33,-8 19-1,4 5-1,10-2 2,16-11-23,21-15-47,17-19-50,19-20-103,10-24-237</inkml:trace>
  <inkml:trace contextRef="#ctx0" brushRef="#br0" timeOffset="13984.4857">17044 2750 1040,'-22'44'135,"-4"4"-68,0 2-58,4 1-13,4-9-30,6-14-167,7-18-228</inkml:trace>
  <inkml:trace contextRef="#ctx0" brushRef="#br0" timeOffset="14268.0762">17737 1596 1196,'-5'0'121,"0"3"-20,-4 33-48,1 24-47,-3 22-12,-6 29 9,-3 22 3,-5 9-1,1-3 0,1-15 0,1-23-2,9-23-9,10-32-33,3-37-60,13-26-161,12-49-41,0-27-50</inkml:trace>
  <inkml:trace contextRef="#ctx0" brushRef="#br0" timeOffset="14556.2324">17818 1494 955,'7'-17'216,"3"17"-115,9 20-50,8 21-20,9 14 35,11 12-41,5 16-15,1 5-8,-4 8 6,-8 2-4,-11 3 4,-13-3 1,-13-1-2,-4-9 4,-26-12-1,-14-11 10,-19-13-8,-17-15 4,-13-14-8,-1-18-9,-1-5-7,10-16-6,19-14-2,16-8 3,24-3-25,20-2-48,4-1-76,27 1-142,14 4-176</inkml:trace>
  <inkml:trace contextRef="#ctx0" brushRef="#br0" timeOffset="14719.8902">18307 2406 1431,'-18'37'107,"1"7"-65,-3 7-38,1 1-11,5 1-68,1-16-144,8-19-293</inkml:trace>
  <inkml:trace contextRef="#ctx0" brushRef="#br0" timeOffset="14864.282">18523 1973 1591,'0'-17'97,"0"5"-15,0 7-63,2 5-13,8 0-64,9 15-101,3 2-158,6 5-122</inkml:trace>
  <inkml:trace contextRef="#ctx0" brushRef="#br0" timeOffset="15387.9122">18775 2196 1019,'-3'0'122,"2"0"-54,-2 0-59,2-2-35,-2-7-28,-4 1 23,-2 0 31,-6 3 7,-1 1 31,-3 2 27,-5 2-1,0 0 26,-2 0-34,-2 9-16,-3 5 3,-1 7-28,-2 4-3,1 7-4,5 1 7,5 0-13,7-2 7,9-2 6,7-5-14,14-6-11,12-6-4,7-8 5,5-4-45,1-4-3,1-21 3,-6-6 30,-3-4 7,-5-2 10,-7 2 7,-5 6 2,-5 9 3,-4 7 21,-2 11 1,-1 2 10,0 23-19,1 15-12,-1 12 0,-1 13 1,-1 14-3,0-1 2,-8 2-9,-14-1 9,-8-4-3,-9-10 6,-6-12-1,-4-15-5,-1-15-7,4-20-22,7-6-65,9-34-47,13-14-120,13-12-129</inkml:trace>
  <inkml:trace contextRef="#ctx0" brushRef="#br0" timeOffset="15563.8855">18992 2370 1345,'-23'51'161,"-2"12"-94,-3 7-49,-2 1-21,5-7-15,6-13-137,8-15-176,9-24-238</inkml:trace>
  <inkml:trace contextRef="#ctx0" brushRef="#br0" timeOffset="15700.2347">19184 1959 954,'5'-34'120,"-2"15"-88,-1 16-26,0 3-11,1 22-77,4 7-164,2 6-101</inkml:trace>
  <inkml:trace contextRef="#ctx0" brushRef="#br0" timeOffset="15856.5566">19348 2346 1126,'-15'43'149,"-2"14"-19,-7 10-40,0 8-61,-4 5-25,-7 0-2,2-10-15,1-13-95,5-15-129,2-22-171</inkml:trace>
  <inkml:trace contextRef="#ctx0" brushRef="#br0" timeOffset="15992.9338">19151 2574 1454,'29'-24'201,"9"-1"-92,12 6-96,2 4-11,4 8-19,-2 7-122,-7 0-231,-4 0-391</inkml:trace>
  <inkml:trace contextRef="#ctx0" brushRef="#br0" timeOffset="16535.8356">19851 2461 789,'0'0'252,"0"0"-5,0 2-68,0 16-60,0 10-69,2 7-39,10 4-5,8 3-2,5-5-4,5-10-3,4-11 0,-2-12 1,0-4-4,-5-17-33,-3-17 0,-3-11-13,0-5 2,-5 1 29,-4 7-12,-3 8 29,-5 9 1,-2 12 4,-2 10 11,0 3 57,-2 19-12,-9 20-44,-6 11-7,-4 16 8,-10 15 2,-6 10 1,-8 5 1,-8 0-8,2-3-7,3-13-3,9-19-17,9-16-40,18-21-73,12-18-84,0-6-232,18-21-203</inkml:trace>
  <inkml:trace contextRef="#ctx0" brushRef="#br0" timeOffset="16728.3634">20344 2955 1239,'-61'72'89,"-1"1"-24,-1 2-34,5-4-28,12-8-29,11-13-126,13-20-217</inkml:trace>
  <inkml:trace contextRef="#ctx0" brushRef="#br0" timeOffset="17304.1496">21719 1609 856,'-2'0'95,"2"0"-40,0 12 0,0 23-31,4 23-14,4 28 47,-5 28 1,-1 24-19,-2 18-14,-3 1-12,-14-4-2,-3-18-4,-2-25-10,6-31 5,3-33-2,6-42-19,3-27-71,4-44-233,0-26-10,3-23-124</inkml:trace>
  <inkml:trace contextRef="#ctx0" brushRef="#br0" timeOffset="17603.5128">21782 1671 872,'16'-23'137,"3"12"-37,7 9-30,6 2-20,8 9-30,9 18 8,4 9-10,7 13 18,0 8-20,-1 15-6,-7 9-9,-8 8 2,-15 4 0,-11-2-2,-17-1 3,-7-7 1,-28-6 6,-16-10 22,-15-6 27,-11-14-43,-7-13-11,0-13-8,4-17-5,13-4-9,13-18-4,17-12-33,14-10-27,16 0-75,6 1-115,8 3-166</inkml:trace>
  <inkml:trace contextRef="#ctx0" brushRef="#br0" timeOffset="17788.3148">22354 2671 1276,'-4'12'107,"-9"6"-41,0 4-36,-2 3-28,2 2-31,2-4-99,3-9-197,5-13-304</inkml:trace>
  <inkml:trace contextRef="#ctx0" brushRef="#br0" timeOffset="17928.4171">22657 2026 998,'-14'-3'130,"4"3"-111,6 0-36,4 8-98,0 5-209</inkml:trace>
  <inkml:trace contextRef="#ctx0" brushRef="#br0" timeOffset="18524.191">22801 2388 769,'-9'1'128,"-2"2"-10,-2 1-24,-3 2-17,-3 6-20,-2 5-8,-2 7 6,3 6-33,1 2-8,6 2-12,5-4-6,8-1-1,0-9 4,13-9-11,9-11-3,9 0-6,4-19-4,3-13-5,-5-4 5,-1-4-6,-10 7 11,-3 4 18,-9 14 8,-5 6 45,-5 9 35,0 17 3,0 17-37,-11 10-36,0 13 2,-6 7 2,-4 5-12,-6-1-6,-7-1 2,-5-8 0,-2-7 3,0-14-6,1-14 0,6-18-7,9-6-23,5-29-87,5-11-110,11-13-206</inkml:trace>
  <inkml:trace contextRef="#ctx0" brushRef="#br0" timeOffset="18695.9535">23086 2555 1330,'-5'47'100,"-16"14"-22,-2 6-60,-2-1-12,5-3-15,5-12-48,7-15-156,8-22-249</inkml:trace>
  <inkml:trace contextRef="#ctx0" brushRef="#br0" timeOffset="18840.5245">23296 2155 976,'0'-27'220,"0"11"-98,0 10-77,0 6-33,-2 0-69,2 15-139,0 6-240</inkml:trace>
  <inkml:trace contextRef="#ctx0" brushRef="#br0" timeOffset="19032.4342">23374 2419 932,'-2'27'114,"-10"11"15,-5 13-36,-6 9-7,-3 8-42,-4 6-7,-4 2 5,0-1-25,0-4-15,3-7-37,5-11-120,6-17-217,8-21-398</inkml:trace>
  <inkml:trace contextRef="#ctx0" brushRef="#br0" timeOffset="19192.0567">23296 2430 1221,'24'-24'139,"13"10"-47,15 8-67,16 6-21,9 10-5,9 13-23,0 7-97,-14-2-188,-12-6-360</inkml:trace>
  <inkml:trace contextRef="#ctx0" brushRef="#br0" timeOffset="19800.2347">23874 2244 826,'34'0'12,"12"0"52,11-2-31,11 2 38,7 0-8,4 9 65,-3 11-59,-8 5-35,-16 5-13,-14 4-13,-17 3-3,-19 8 5,-2 2 19,-23 6-2,-17 0-3,-6 4 16,-11 3-23,-6 0 7,-4 2-7,3-3-15,6-4 0,14-11-3,9-6 3,19-11-1,14-5-4,6-7-11,28 3 1,12 2 10,17 2 1,11-1 4,9-3 2,0-6-3,-2-4 0,-10-8-10,-13 0-40,-19 0-55,-19-8-150,-18-8-109,-6-2-272</inkml:trace>
  <inkml:trace contextRef="#ctx0" brushRef="#br0" timeOffset="20144.027">24088 2727 1034,'0'0'93,"0"0"-15,20-2-40,12 2-41,18 0 9,14 0 13,12 12-6,5 6-11,0 3-8,-9-1-36,-13-3-102,-15-7-161,-12-8-329</inkml:trace>
  <inkml:trace contextRef="#ctx0" brushRef="#br0" timeOffset="20763.9937">24962 1519 855,'-2'-9'11,"1"5"100,-1-1 29,2 5-38,3 0-58,16 13-42,10 21-16,3 12 25,9 16 7,4 16-15,-2 11 1,-6 15 0,-3 6 3,-8 10 11,-8 8 13,-5 1-7,-12 5-5,-1 1-16,-7 6 3,-17 0-1,-8 4 0,-12 0 2,-14 0 0,-13-6 1,-5-14-3,-5-14-9,1-19-38,7-22-40,7-28-103,10-25-134,7-17-185</inkml:trace>
  <inkml:trace contextRef="#ctx0" brushRef="#br0" timeOffset="32964.0539">4124 4045 727,'1'0'59,"0"0"-10,2 0-19,-1 0-12,0 0 14,0 0 5,-2 0 16,1 0 17,-1 0 27,0 0-7,0 0-24,0-3 5,0 0 10,-4-2 0,-6-2-16,-2-2-17,-6 0-9,-3 0-13,-4 5 8,1-1-18,-2 4 9,-2 1-8,-1 0-9,2 1 3,-2 12-2,0 10-5,-3 12 1,-2 13-7,2 10-6,2 9-1,7 6 5,6-2 0,12 0-2,5-10-1,3-9-1,18-9-1,3-9 4,6-9-15,2-16 6,4-9 0,5-13-29,3-27 30,0-17 9,4-15 8,-6-12-4,-7 0 4,-6 5 0,-10 14-2,-7 14 3,-6 15-3,-2 17 4,-3 12 1,0 6 8,1 1 7,0 11-5,4 29-12,-1 17-10,3 14 7,3 16-4,7 8 7,2-7-6,5-12-3,12-16-102,10-23-115,6-25 86,4-12-199,1-29-73</inkml:trace>
  <inkml:trace contextRef="#ctx0" brushRef="#br0" timeOffset="33279.9857">4884 4089 1109,'0'10'136,"5"-4"-114,21-1-48,10-2 23,8-2 10,7-1 31,5 0 18,3 0-17,4-9-33,-3-1-3,2-1-1,-4 1-6,-9 3-56,-15 7-76,-12 0-81,-17 10-138</inkml:trace>
  <inkml:trace contextRef="#ctx0" brushRef="#br0" timeOffset="33472.1278">5012 4398 1174,'2'7'51,"24"-1"-6,14 4-16,18-1 43,12 3-53,16 0-3,0-2-11,0-4-5,-9 1-154,-9-4-268</inkml:trace>
  <inkml:trace contextRef="#ctx0" brushRef="#br0" timeOffset="34159.7685">6494 3759 654,'0'-4'175,"0"4"-3,0 0-16,0 0-19,0 28-53,-4 16-11,-5 18-44,-2 21-13,1 16-3,-1 10 15,1 1-15,3-5-12,3-8 3,1-9-4,3-13 2,0-10 1,5-15-2,7-9-1,5-13-2,5-12-6,5-16-8,3-2-8,7-30-4,1-19 7,-2-14-22,-5-10-23,-10-6-57,-11 6-85,-10 6-118</inkml:trace>
  <inkml:trace contextRef="#ctx0" brushRef="#br0" timeOffset="34371.7495">6224 4132 1256,'0'9'99,"8"-4"-88,30-5-17,20 0 21,21 0 28,18-5-15,14-11-18,9 1-5,-2 4-19,-9 7-131,-23 4-102,-25 14-267</inkml:trace>
  <inkml:trace contextRef="#ctx0" brushRef="#br0" timeOffset="34699.7467">6909 4392 1090,'19'0'8,"17"-8"-1,12-17 86,17-9 5,7-9-37,-1-6-40,-9-1-13,-14 5-5,-14 6-3,-17 7 2,-15 4 6,-2 7 39,-24 7 43,-14 13-35,-14 1-36,-10 32-8,-7 21-5,1 18-9,9 15 3,12 5-2,18-1 1,15-4-1,14-11-3,19-12-10,20-17-72,14-20-60,8-18-99,5-8-50,-1-27-245</inkml:trace>
  <inkml:trace contextRef="#ctx0" brushRef="#br0" timeOffset="34995.6941">7503 4159 1350,'0'21'91,"0"20"-44,-5 15-48,-3 13 1,-4 10 0,1 0 0,-1-8 1,2-16 2,2-18-2,6-16 0,2-21-11,3-21-56,17-29 23,8-12 46,6-13 0,5-5 3,5 8 29,-4 11 51,0 18-77,-5 19-5,-7 21-2,-5 10-1,-6 37 1,-5 14-9,-2 10-45,2 7-72,1-13-111,8-18-174</inkml:trace>
  <inkml:trace contextRef="#ctx0" brushRef="#br0" timeOffset="35283.8657">8032 4183 1185,'-29'-6'186,"-1"6"-45,4 8-69,6 20-53,7 14-17,13 3-8,6 6-2,21 0-3,11-3-27,2 0-19,-2-1 17,-10-2 12,-8-2 14,-16 2 16,-4 2 11,-24-2 29,-16 4 33,-12-4-11,-7-3-23,-8-9-35,3-10-15,9-14-48,12-9-71,19-26-85,19-23-160,11-19-474</inkml:trace>
  <inkml:trace contextRef="#ctx0" brushRef="#br0" timeOffset="35611.9674">8573 3592 654,'8'-24'132,"4"11"-25,-2 13-37,0 20 2,-2 42 70,-7 31 29,-1 35-50,-1 30-39,-17 18-57,-4 3-25,-3-9-8,4-27-80,4-39-24,4-49-67,5-53-136,7-38-420</inkml:trace>
  <inkml:trace contextRef="#ctx0" brushRef="#br0" timeOffset="35895.689">8703 3447 1031,'16'-22'140,"9"17"-67,13 5-32,13 10-20,14 19 29,6 8-6,4 9-24,-7 8-4,-11 7-6,-21 6-11,-20 5 28,-16 6-1,-18 0 4,-31-3 19,-14-6-2,-13-7-28,-7-15-17,0-14-4,7-16-2,9-11-8,13-6-9,17-13-27,20-19-28,17-7-85,5-9-146,27-6-118</inkml:trace>
  <inkml:trace contextRef="#ctx0" brushRef="#br0" timeOffset="36112.1498">9428 3563 1304,'-16'50'98,"-1"21"-23,-2 23-24,-1 26-32,-1 18-14,-1 14-8,4 2-2,6-7-40,9-13-31,3-31-46,17-29-68,13-41-114,12-33-278</inkml:trace>
  <inkml:trace contextRef="#ctx0" brushRef="#br0" timeOffset="36435.0271">9710 4105 1154,'-48'5'227,"-5"34"-85,-2 14-64,4 15-54,7 8-9,14-2-11,15-5-4,15-15-1,9-15-4,24-25-9,16-14-71,8-29-19,6-23 46,-1-14 28,-6-9 21,-9 7 8,-13 11 3,-12 17 35,-9 16 14,-13 21 60,0 10 54,-15 40-88,-2 16-71,1 12-11,6 15-3,9-2-32,1-10-43,24-17-68,11-23-101,7-24-114,6-15-173</inkml:trace>
  <inkml:trace contextRef="#ctx0" brushRef="#br0" timeOffset="36608.7158">10031 4209 1450,'-75'75'162,"8"8"-102,16 11-40,19-3-1,26-5-18,12-11-8,37-18-42,21-18-96,11-24-71,5-15-165,-2-13-329</inkml:trace>
  <inkml:trace contextRef="#ctx0" brushRef="#br0" timeOffset="36879.8602">10416 4555 1327,'0'0'82,"8"0"-9,8-5-65,7-7-28,7-10 22,1-8-7,0-10 0,-7-7-7,-10-4 11,-14 2-1,0 5-3,-23 13 9,-10 16 2,-11 15 31,-5 30 13,-5 33-23,4 21-4,7 22 18,17 6 16,21 1-22,10-9-18,31-16-19,25-28-52,9-25-158,6-28-123,12-16-252</inkml:trace>
  <inkml:trace contextRef="#ctx0" brushRef="#br0" timeOffset="37455.0862">11213 4756 771,'0'0'135,"0"-6"-67,14-24-68,12-19 58,10-22 69,7-20-28,6-25 12,5-17-21,1-18 9,1-8-24,-1 0-38,-3 13 6,-10 21-23,-9 29 8,-11 36-10,-14 35-13,-8 34 8,0 56 29,-11 39-37,-4 28-1,-2 32-6,2 16 10,-2 7-15,2-2-10,-1-9 12,0-14-4,4-24-18,5-29-32,3-33-30,4-41-24,0-35-57,0-41-128,0-32 139,0-16 49,-12-11 51,-6-3 57,-6 11 75,-4 12 58,-1 18 5,3 15-5,5 15-9,5 14-43,9 10-40,7 8-26,15 0-21,18 0-57,16 0-13,11-12-73,6-10-148,8-15-340</inkml:trace>
  <inkml:trace contextRef="#ctx0" brushRef="#br0" timeOffset="37835.9429">12247 3530 1422,'-20'58'151,"0"21"-121,3 25-12,4 25 4,2 13-17,6 8-12,0 0 10,4-9-3,1-13 0,-1-24 3,1-29-4,0-24 3,0-27-2,0-24-11,0-17-63,0-30 27,0-13 43,-8-7 1,-7-5 0,-5 11 4,-11 12 3,-5 20 16,-13 22 37,-5 12-6,-2 34 5,2 21-36,6 18-7,11 6 8,19 3 3,16-6-16,11-12-7,32-17-8,20-22-1,15-22-48,8-15-67,6-42-86,0-24-133,-5-23-147</inkml:trace>
  <inkml:trace contextRef="#ctx0" brushRef="#br0" timeOffset="38187.7387">12663 3817 923,'0'4'239,"0"38"-66,0 23-130,3 25-32,2 19 10,5 17-14,1 4-7,1-2 0,1-12 1,1-21 0,-7-21-1,1-27-1,-3-23 1,-2-24-21,-3-31-70,0-25 43,0-13 42,-13-12-15,-8-3 9,-9 13 11,-7 16 4,-9 21 40,-7 23 46,-6 13 16,0 41-15,3 22 11,11 17-31,20 13-25,18 4-16,17-5-22,38-10-8,25-23-14,14-23-95,13-22-154,13-16-285</inkml:trace>
  <inkml:trace contextRef="#ctx0" brushRef="#br0" timeOffset="38619.9079">14200 3080 1191,'-52'47'148,"-10"25"-97,-7 27-18,-9 30-9,-3 24 25,3 19 14,3 17 16,5 12-16,11 2-20,21-12-21,19-7-4,19-20-13,32-28-5,31-32-25,18-29-44,16-32-68,0-31-67,0-12-153,-11-36-99</inkml:trace>
  <inkml:trace contextRef="#ctx0" brushRef="#br0" timeOffset="38875.7209">14289 4102 1164,'-12'-3'187,"7"7"-23,5 42-41,7 17-97,17 25-29,11 22 1,5 13 6,8 3-5,2-8 0,0-11 1,-4-20-33,-4-24-43,-3-33-39,-7-30-112,-6-23-138,-6-43-177</inkml:trace>
  <inkml:trace contextRef="#ctx0" brushRef="#br0" timeOffset="39055.3521">14723 4279 1363,'-61'56'155,"-4"19"-51,-8 13-26,1 13-49,4 5-25,7-2-4,13-11-8,14-14-37,21-16-47,13-22-32,17-25-120,21-16-161,6-9-259</inkml:trace>
  <inkml:trace contextRef="#ctx0" brushRef="#br0" timeOffset="39288.1488">15182 4993 1177,'-5'29'156,"-7"8"-32,-2 1-46,2 6-58,0-1-18,3-3-29,5-5-60,4-10-57,4-9-72,12-12-155,5-4-172</inkml:trace>
  <inkml:trace contextRef="#ctx0" brushRef="#br0" timeOffset="39664.1146">15728 4759 1063,'0'0'212,"-1"11"-32,-9 16-89,-1 10-54,4 9-26,2 6-8,5 2-3,0-6-4,2-7 1,11-12-22,4-9-28,4-20-44,8-5-39,3-26-11,4-13-11,1-9-16,-2 1 111,-7 7 71,-7 8 14,-11 14 67,-10 14 39,-13 9 121,-21 33-53,-13 22-113,-13 21-44,-14 18 2,-3 17 1,0 5-34,7-7-4,17-17-15,17-17-44,22-32-74,14-34-151,31-15-200</inkml:trace>
  <inkml:trace contextRef="#ctx0" brushRef="#br0" timeOffset="39996.5604">16664 5066 667,'1'24'169,"-1"11"-9,0 12-44,-15 9-29,-10 5-36,-6 3-17,-3-5-4,2-11-25,7-12-10,9-23-59,15-13-64,1-30-195,24-21-177</inkml:trace>
  <inkml:trace contextRef="#ctx0" brushRef="#br0" timeOffset="40375.8123">16907 4386 1334,'10'0'32,"17"0"-18,18 0-16,17 7 5,17 5-2,9-3 1,0 6 1,-13-1-2,-15 4 2,-22 4-6,-21 10 1,-17 10 7,-11 9 23,-24 9 13,-14 12-5,-6 4 0,-7-1-30,4-5 7,5-6 18,12-10-8,13-12-5,13-8-4,15-5-16,17-11-5,28-4-9,19-7 10,14-5 1,8-2 1,2-7-17,-5-15-37,-15-4-72,-19-3-57,-25-3-73,-24 1-106</inkml:trace>
  <inkml:trace contextRef="#ctx0" brushRef="#br0" timeOffset="40567.6013">17064 4962 914,'27'0'51,"16"0"32,19-1-56,15-1 21,12-3-40,11-4-4,0-6-12,-5-1-71,-18-4-191,-10-4-508</inkml:trace>
  <inkml:trace contextRef="#ctx0" brushRef="#br0" timeOffset="40891.8347">17901 3990 1091,'0'0'104,"6"0"31,9 18-75,7 16-50,9 15-3,7 16 2,7 15-7,-3 14 8,-2 10 2,-7 5 8,-8 9 5,-8 4 0,-12 8-14,-5 1-2,-13 0-5,-21-2-4,-11-5-20,-11-14-35,-4-21-39,6-19-43,2-26 18,11-27-14,13-17-168</inkml:trace>
  <inkml:trace contextRef="#ctx0" brushRef="#br0" timeOffset="42203.9262">4026 6106 810,'-14'45'25,"-2"2"-7,-2-4 30,1-6-6,2-8 6,3-9 39,3-8-2,1-5-46,6-7-18,-1 0 3,3-10-11,0-17-35,3-14 14,10-13 7,9-18 26,11-13 27,6-6 23,7-1 21,8 5-20,2 11-41,-2 15-27,-3 24-5,-5 19-3,-7 18-53,-3 15-42,-7 24-39,-3 16-13,0 4-63,-6 5-45,0-2-59</inkml:trace>
  <inkml:trace contextRef="#ctx0" brushRef="#br0" timeOffset="42487.1556">4597 6099 524,'1'0'166,"3"0"17,4 0-52,7 0-59,4-9 47,8-9-9,6-8-82,3-7-17,0-6 1,-2-3 25,-5-1-27,-9 4-8,-9 3 2,-11 8 0,-2 9 20,-23 9 89,-10 10-6,-10 6-27,-6 30-25,0 15-34,6 13-17,9 7-3,15 4-1,20-3-7,6-5-4,30-13-33,16-7-56,10-18-87,5-16-97,-1-13-127</inkml:trace>
  <inkml:trace contextRef="#ctx0" brushRef="#br0" timeOffset="42691.2996">5194 5637 1391,'0'3'179,"0"32"-47,0 15-70,-7 21-53,0 16-10,0 18 10,-1 6-1,0-10-8,2-9-1,-1-17-33,3-22-27,0-31-71,1-22-118,-1-39-226,2-30-53</inkml:trace>
  <inkml:trace contextRef="#ctx0" brushRef="#br0" timeOffset="42856.2249">5108 5767 1507,'0'0'114,"3"3"-41,22 14-69,9 4-18,13 3 7,14-2-2,12-5-123,-1-10-87,-4-7 3,-13 0-163,-11-3-206</inkml:trace>
  <inkml:trace contextRef="#ctx0" brushRef="#br0" timeOffset="43063.7735">5529 6013 1123,'-33'57'130,"0"9"0,9 2-36,8-6-54,15-8-38,4-16-2,28-14-13,14-24-4,14-17 6,6-29 2,1-21 8,-1-11 0,-10 0-1,-9 1 10,-9 7 8,-12 14-12,-8 10-4,-4 10-67,-7 12-146,-3 13-170</inkml:trace>
  <inkml:trace contextRef="#ctx0" brushRef="#br0" timeOffset="43307.8155">6004 6199 1171,'-10'47'132,"1"-3"-45,1-6-41,3-12-37,5-13-8,0-13-7,13-17-39,10-29 30,11-18 23,8-19 12,8-7-3,6-3 18,4 2 47,4 8-73,-4 16-8,-6 17-10,-12 21-79,-15 25-138,-12 6-229</inkml:trace>
  <inkml:trace contextRef="#ctx0" brushRef="#br0" timeOffset="43639.7029">6473 6177 1148,'-9'28'184,"2"-4"-59,1-7-71,4-4-19,0-8-24,2-5-10,0 0-11,10-15-42,10-20 3,7-14 41,10-13 15,9-10 2,2-6 24,-2 11 3,1 9 35,-10 18-31,-5 22-14,-8 20-13,-7 50 14,-6 29 49,-4 29-46,-1 20-15,-4 7-20,-2-11 6,2-29-66,7-27-84,12-46-84,19-31-240,27-59-103,27-39 604,24-34-83</inkml:trace>
  <inkml:trace contextRef="#ctx0" brushRef="#br0" timeOffset="44499.4514">9029 5787 158,'3'0'157,"-2"0"36,-1-1-25,0-6 45,-2-2 3,-9 0-38,-8 1-38,-3 3-17,-11 5-57,-8 2 2,-5 27-33,-6 20-26,-3 18-4,4 13-9,5 6 4,13 0-2,16-8 3,17-14-1,16-17-3,27-25-5,20-22 2,15-15-2,10-39 2,-5-18-30,-5-20-25,-16-6-3,-17 0 1,-18 7 30,-15 14 32,-9 16 5,-3 14 35,-3 16 34,-7 20 4,0 11 15,3 21-23,3 30-41,4 18-30,4 18-3,16 14 0,8 4 6,5-8-6,8-11 2,6-17-27,0-24-60,1-24-73,1-21-120,-3-11-202</inkml:trace>
  <inkml:trace contextRef="#ctx0" brushRef="#br1" timeOffset="148739.2747">3768 3264 992,'-12'4'78,"2"-1"29,1 0-48,-2-3-31,-3 0-9,-2 0 4,-7 0 7,-7 0 16,-5 0-5,-8 0 7,-5 0-5,-8 0-3,0 8-32,-2 8 2,2 7-3,4-2 0,8 7 9,8-2-7,8-1 11,7 4-9,5 5-4,5 4 6,-1 13-10,4 9 0,-3 7 7,2 13-3,-2 7 17,1 5 1,0-1-18,1 5-4,1 0 0,1 1 4,-3 2-1,0 6-1,0 2-4,-2 1 2,0 4 2,0 2-3,0-1 0,0 4 0,0 3 2,-3-2-5,2-1-1,3-3-1,-2-5 4,1-6 2,1-13-7,0-8 7,3-7-3,-3-10 2,2-8 3,-2-8-3,0-7 4,0-3-4,-1-8 3,1-2 0,1-6-5,-1-1-6,5-4 3,-2-3 2,4-2 1,0-5-5,3-3 0,0 0-6,5-1-6,18 0-3,16 2 11,20-1 17,24 3 3,23-1 2,21 0 8,19 4 2,3-1-17,-9 1-12,-26-4-96,-41-5-303,-48-2-459</inkml:trace>
  <inkml:trace contextRef="#ctx0" brushRef="#br1" timeOffset="149922.8385">0 4055 1005,'0'-5'70,"0"0"33,0 2 0,0 3-26,0 0-25,0 20-18,0 17-13,0 16 17,0 12 3,0 9 2,0-2-21,0-9-10,0-11-8,0-18-5,0-18-9,0-16-1,0-21 2,0-30 9,0-19 4,0-13-3,0-4 0,0 6 0,0 17 2,0 16-3,0 18 3,0 17 4,0 13 19,0 32 6,0 21-14,0 16-28,0 6 9,8 8-1,6-9 4,6-19-9,9-22-3,6-23-6,9-16 3,7-47 6,2-25 14,5-25 40,0-18-29,-1-6-9,-5 0 2,-2 13-4,-7 14-8,-6 20-1,-9 24 0,-8 19 3,-7 22-23,-12 15-32,-1 30 32,-1 16-16,-10 13-23,2 11 35,-1 2 26,5-1 2,3-7-5,2-11 5,0-10-9,7-14 2,10-14-68,0-15-72,6-11-79,-5-16-8,0-6 42,-9 1 115,-6 2 14,-3 6 33,-2 9 29,-12 5 1,-2 6-106</inkml:trace>
  <inkml:trace contextRef="#ctx0" brushRef="#br1" timeOffset="150618.8965">667 3840 738,'0'0'64,"0"0"17,0 0 9,0 0-18,0 2 11,0 18 9,7 10 7,0 13 18,3 14-29,-3 14-23,0 8-41,-2 0-18,-2-7 0,1-11-3,1-13-2,6-20-3,1-23-14,10-13-14,12-45 10,14-37 29,15-31 69,10-24-12,9-14-16,1 2-19,-9 15-31,-10 28-2,-18 29-6,-20 26-153,-18 31-127,-8 27-106,-10 5-260</inkml:trace>
  <inkml:trace contextRef="#ctx0" brushRef="#br1" timeOffset="151027.1225">1352 3897 1094,'-30'19'86,"-1"8"-9,4 14-39,2 9-29,4 14-10,1 8 0,5 6 2,3-2-1,1-9 0,5-12 4,2-19-1,4-16-6,0-18 2,7-9-26,17-38-5,5-21 82,11-18 40,4-14 24,4-6-41,-2 6-34,-3 12-17,-6 19-13,-3 13-5,-1 22-13,-2 25-61,1 7-99,0 27-58,2 12-126,3 9-263</inkml:trace>
  <inkml:trace contextRef="#ctx0" brushRef="#br1" timeOffset="151319.1093">1936 4039 976,'-18'0'239,"-12"0"-56,-6 0-4,-11 23-104,-4 13-58,1 12-17,3 6-5,7 1 1,11-7 5,17-9 0,12-14-8,17-21-10,26-4-1,16-36 18,13-15 5,0-17 3,-1-2 2,-12 2-3,-13 13 3,-17 16-14,-15 14-22,-13 15-15,-1 10 22,-5 0-22,-5 18-124,0-1-37,5 2-25,5-1-46,0-4-73</inkml:trace>
  <inkml:trace contextRef="#ctx0" brushRef="#br1" timeOffset="151917.9001">2076 4110 664,'2'24'262,"-2"10"-49,0 7-81,0 5-58,0 7-24,0-2 23,-4-3-44,-2-6 28,2-11 3,-1-13-32,3-9-14,2-9-6,0-18-21,12-25-6,10-15 15,6-13 5,10-8-1,3 3 0,-2 10-1,-1 20 1,-5 20-6,-4 25-1,-6 8-29,-6 37 19,-5 16 8,-1 6-23,-1 4-54,-2-8-25,1-15 9,0-12-71,-1-19 22,0-14 68,-3-2 15,-5-22 58,0-9 65,-7 0 21,-7 3-9,-3 4 38,-1 7 37,3 8-30,5 3 5,3 6-12,5 0-41,2 0-42,0 12-23,7 3-16,10 0-12,7 2-17,8-7-39,2-7 7,2-3 17,-2-6-40,-4-13-29,-9 0 82,-7 3 43,-5 4 6,-5 8 50,-4 4 164,-7 20-2,-14 28-46,-9 19-108,-9 23-28,-7 18 11,-8 16 20,-2-2-25,0-10-21,4-14-8,2-23-4,2-29-12,-4-32-91,-2-14-155,-1-35-335</inkml:trace>
  <inkml:trace contextRef="#ctx0" brushRef="#br2" timeOffset="159927.2965">2591 7014 637,'-8'3'88,"3"-2"-1,2-1-30,2 0-35,1 0-17,0 0-1,0 0 8,0 0 13,0 0 0,12 0-4,6 0 23,7 0 2,9 0-15,6-1-12,6-2 4,3 2 18,2-1-1,4 2-26,0 0-13,-2 0 9,2 0 6,-2 0-15,1 0 7,1 0-9,1 0-1,2 0 1,0 3 4,0 0 2,-2-2-6,-3 1 2,-1-1 9,-4 3-3,-1-1 2,3 2 12,0 1 0,3 0-14,4 0-3,3-3 3,6 0-3,5-3-1,2 0 0,2 2-2,-1 0 0,4-1 2,-5 2-5,2-1 1,-1 1 0,4 1 2,-2-1-4,-1 1 7,2 1-3,0 1-1,1 0 2,2 2-1,5 0 0,5 2 8,-1 2-13,4 1 9,3 1-2,2 2-8,2-3 5,-1 5 6,2-4-6,-1-2 3,5 0 0,2-2 2,1-1-6,2 0 6,4-3 1,7 3-4,2-4-1,2-1-4,1-1 2,5-3 2,6 0-2,4 0 2,1-1 3,7-2 0,4-1 0,3 4-1,-3 0-4,-3 0-1,5 0 5,-3 7-1,3-2 1,6-4 3,8-1 2,-1 0-10,2 0 1,3 0-1,3 0 10,-3 0-7,3 0 10,4 0-3,-1 0-14,-1 0 8,4 0-6,-3 0 6,1 0 3,5-2 4,-2-9 1,-3-2-8,-1 1-4,-1 2 2,-4-2 7,-3 6-6,3 2 6,-5 2-10,-5 2-1,4 0-2,-3 0 11,3 0-4,-1 0-1,7-2 10,-1-4-15,-2-2 0,1-1 8,-2-1-7,-3 1 7,0 2 0,3 0 3,-4 2-9,-6 3-3,0 1 4,0 1 3,-4 0 0,1 0 3,4 0 2,2 3-10,-7 3 1,-4 4 0,-1-2 2,-6-1 4,-2 1-1,-3-1 0,2-2 2,-1-2-2,-4-2-7,-3-1 4,0 0 8,-6 0-8,0 0 4,-4 0-1,3 0 1,-2 0 3,1 0-8,-4 0 1,-4 10 0,-5 4 1,-3 1 3,-6 3-3,-5-1 4,-5 1-2,-3 0 0,-6-2 5,-9-1-7,-5-2 1,-8 3-1,-3-3 1,-9 1-3,-4-3 3,-8-2-3,-5-2 2,-5-6-55,-8-1-110,-13 0-88,-8-4-143</inkml:trace>
  <inkml:trace contextRef="#ctx0" brushRef="#br0" timeOffset="162778.073">3846 8139 486,'5'-6'81,"1"4"8,-1-2-21,-2 2 5,-3 1 24,0 1 15,2 0-9,-2 0-11,0 0-18,0 0-15,-4 0 0,-13 0 10,-9 0-35,-12 0 10,-10 6 6,-10 13-35,-6 14 22,-4 8-24,2 10-13,8 4 2,9 2-3,14-4 2,13-4 2,15 1-5,7-4-4,13-2-4,14-3-3,7 0-5,10-17 0,5-19 11,8-13-5,7-37-5,0-23 11,1-17 5,-6-9 0,-10 4 0,-11 15-8,-16 22 7,-6 23 6,-14 26 3,-2 19 72,-5 37-18,-8 17-55,4 12-1,3 10 25,6-2-23,7-12-7,21-14-3,16-20-7,15-23-82,9-20-124,6-15-81,7-27-165</inkml:trace>
  <inkml:trace contextRef="#ctx0" brushRef="#br0" timeOffset="163006.7425">4684 8160 1199,'31'7'-33,"19"-2"20,12-1 41,13-1-7,7-3-12,-3 0 0,-10-1-4,-17-5-15,-18 6-138,-23 0-175,-11 3-217</inkml:trace>
  <inkml:trace contextRef="#ctx0" brushRef="#br0" timeOffset="163187.142">4683 8514 1304,'27'9'5,"21"-3"51,14 0-12,16-6-18,15 0-24,7-17 2,0-9-5,-14 1-155,-17-3-422</inkml:trace>
  <inkml:trace contextRef="#ctx0" brushRef="#br0" timeOffset="164062.5989">6138 8064 750,'0'0'75,"-2"-3"26,2 3-7,0 0-17,-2 0-26,-2 3-1,-4 14 9,-5 14-27,-6 17-30,-2 15 2,-3 15-2,0 10 3,3 9-8,4-5 4,6-3-3,7-10 4,4-11-2,5-16-5,12-12 1,8-11 0,5-12 1,2-10 1,6-7 0,3-2 3,3-20 0,4-9 2,-6-7-4,1-4-55,-7-3-104,-9 0-68,-16-1-121</inkml:trace>
  <inkml:trace contextRef="#ctx0" brushRef="#br0" timeOffset="164258.1101">5913 8388 895,'38'5'-36,"18"-3"53,16 3 21,9-4 3,8 1-9,1-2-27,-4 0-2,-7 0-32,-10 0-211,-14-3-373</inkml:trace>
  <inkml:trace contextRef="#ctx0" brushRef="#br0" timeOffset="164614.7166">6727 8304 1177,'-36'49'132,"4"5"-44,8 9-34,3-2-30,3-3-18,5-2-3,3-12-3,5-11 2,4-12-3,1-13-3,8-8-47,15-31-22,9-21 55,8-10 19,5-9 0,2-4 1,-1 8 5,-8 15 1,-7 18 2,-7 20-7,-10 19-1,-8 39 7,-6 30 40,0 25 0,-8 23-37,-2 6-6,1-11-2,9-14-5,7-30-24,27-34-82,15-39-136,14-25-147,11-43-285</inkml:trace>
  <inkml:trace contextRef="#ctx0" brushRef="#br0" timeOffset="164906.7621">7488 8266 1406,'-56'23'112,"-1"8"-54,6 7-51,17 4-9,13 0 0,18 2-6,8-2-12,25-1-32,8-2-2,11-2 3,0-6 35,-9-2 8,-8-7 5,-9-1 2,-19 1 2,-5 7 18,-36 3 59,-15 6-53,-14 4-2,-5-9-22,10-4 1,11-12-5,16-7 4,22-10-23,12-10-99,10-19-111,12-10-62,8-9-246</inkml:trace>
  <inkml:trace contextRef="#ctx0" brushRef="#br0" timeOffset="165186.6513">7957 7875 922,'0'0'224,"0"15"-92,0 26-78,3 21-27,1 28 5,-4 22 21,0 25-15,-1 6-6,-17 0-10,-7-7-15,-4-21-6,4-23-11,1-37-24,6-44-22,5-28-89,10-51-256,3-29 20</inkml:trace>
  <inkml:trace contextRef="#ctx0" brushRef="#br0" timeOffset="165475.1923">7866 7757 843,'7'-43'219,"7"11"-86,4 12-46,9 11-18,8 5-35,13 4-25,10 0 20,9 18-12,2 14-6,-1 10 0,-10 7 2,-13 7-7,-16 5 1,-16 2 1,-13-1 3,-16 1 2,-21-5-3,-17-3 2,-12-9-6,-7-11-3,-2-7-3,2-13-5,12-6-19,11-9-27,21 0-64,12-13-64,17-14-140,6-7-274</inkml:trace>
  <inkml:trace contextRef="#ctx0" brushRef="#br0" timeOffset="165690.8783">8550 7923 1279,'-22'67'117,"-3"26"-42,-7 19-59,-3 22-10,2 7-6,3-5-4,7-3-13,10-19-2,13-16-19,2-23-29,22-26-46,7-27-120,5-22-115,3-19-241</inkml:trace>
  <inkml:trace contextRef="#ctx0" brushRef="#br0" timeOffset="165994.7112">8691 8550 1031,'-35'0'260,"-11"24"-108,-5 22-86,-1 15-46,8 11-20,11 3-2,18-7-2,15-9-1,23-22-25,21-22-12,14-15 17,12-31 0,6-32 10,0-17 4,-3-10 4,-9 6 7,-14 14 3,-16 21-2,-23 30 13,-12 19 15,-33 45 110,-12 29-140,-6 14-4,1 12 3,10 1 1,17-11-11,24-15-35,14-19-102,30-30-75,17-26-89,13-16-153</inkml:trace>
  <inkml:trace contextRef="#ctx0" brushRef="#br0" timeOffset="166154.5333">9257 8676 1269,'-69'39'168,"-4"10"-33,10 8-89,9 3-25,22-4-22,23-4 0,16-10-8,33-10-42,20-15-82,11-10-56,1-7-104,-3-11-64</inkml:trace>
  <inkml:trace contextRef="#ctx0" brushRef="#br0" timeOffset="166390.7817">9429 8850 974,'0'-32'96,"6"-11"-33,11-6-46,1-4-4,0 5-14,-6 5-1,-7 15 3,-5 16 6,-19 12 102,-12 24 1,-3 27-69,-2 15-23,10 18 0,13 6-10,13 2-5,13-11-4,23-9 2,11-14-4,11-25-42,-2-18-89,-3-15-215,-3-19-185</inkml:trace>
  <inkml:trace contextRef="#ctx0" brushRef="#br0" timeOffset="166857.8736">9759 8978 1175,'-24'22'120,"9"-3"-18,13-6-37,2-11-43,25-5-42,15-33 14,15-18 1,7-21 8,0-21 0,3-21-3,-6-10 8,-6 5 22,-5 8 35,-11 18-2,-6 24-58,-12 25 1,-8 27-2,-9 20 0,-2 24 17,-7 29-8,-7 20-15,-3 20-1,-3 16 4,0 13-6,4 4 1,-3 1-2,4-11 3,0-10-3,3-22-16,4-22-12,3-23-13,4-30-27,1-9-35,0-38 0,0-16 60,-4-13 3,-6-11 27,-4-2 16,-3 5 12,0 8 45,3 11 8,4 17-35,5 15-25,0 8-1,5 13-2,0 3-11,15 0-46,11 5 14,11-5-7,9 0-177,6-17-209</inkml:trace>
  <inkml:trace contextRef="#ctx0" brushRef="#br0" timeOffset="167222.4999">10807 8010 1223,'-10'28'158,"-11"37"-52,-3 22-87,1 19 29,4 18-16,7 6-24,0-9-6,6-13-3,5-13 4,1-25-3,0-17-8,11-24-29,7-25-73,3-10-14,-4-32-20,-4-19 64,-11-9 43,-2 2 31,-26 5 10,-16 19 68,-16 19 47,-6 21-27,-5 11-11,-1 29-7,7 12 8,12 8-10,16 2-42,21 1-24,14-2-2,29-4-5,25-13-1,19-16-13,13-16-91,0-12-105,0-27-195,-3-27-344</inkml:trace>
  <inkml:trace contextRef="#ctx0" brushRef="#br0" timeOffset="167610.1345">11348 8055 806,'1'1'142,"2"28"-29,-2 13-56,2 13 10,4 20-10,0 8-27,3 8-7,0 4-11,4 2-12,-3-10 0,2-12-10,-6-16-4,0-17 1,-3-17 13,-2-17 2,0-8-3,-2-23-4,0-18 4,0-9 1,-8-7-8,-8 1 6,-6 9-4,-9 15 7,-11 20 7,-8 12 15,-4 31-8,-4 18 8,6 16 38,12 12 53,17-1 2,21-1-56,11-10-55,30-13-1,17-15-31,8-21-106,3-16-237,7-26-434</inkml:trace>
  <inkml:trace contextRef="#ctx0" brushRef="#br0" timeOffset="168150.9207">12986 7489 820,'-49'0'142,"-9"18"2,-14 21-45,-11 17-44,-13 16-18,-8 18 12,-6 16-19,-2 16 42,7 13 14,16 8-19,22 6-9,28-2-27,32 2-28,19-16-6,44-17-6,29-32-108,26-31-136,10-36-102,6-24-86</inkml:trace>
  <inkml:trace contextRef="#ctx0" brushRef="#br0" timeOffset="168411.0713">12876 7940 1024,'-24'37'163,"13"14"-29,11 16-68,4 11-13,22 15-1,10 5-13,10 8-8,5-6-20,8-3-10,2-13 1,2-17-5,2-18-19,-1-23-45,0-25-61,-5-11-80,-6-41-112,-11-21-78</inkml:trace>
  <inkml:trace contextRef="#ctx0" brushRef="#br0" timeOffset="168589.747">13496 8253 809,'-53'0'263,"-7"22"-58,-9 23-78,-10 17-58,-2 10-1,-4 5-35,2 5-13,4-9-16,16-10-3,16-13 5,21-16-12,26-17-8,24-17-124,34-6-92,23-19-31,16 0-185</inkml:trace>
  <inkml:trace contextRef="#ctx0" brushRef="#br0" timeOffset="168810.9518">13884 8917 986,'-24'23'112,"-3"8"21,-7 8-62,-7 12-53,-6 6-15,1 9 2,2-6-9,6-4-5,14-12-4,18-13-6,6-19-59,33-12-188,17-9-60</inkml:trace>
  <inkml:trace contextRef="#ctx0" brushRef="#br0" timeOffset="169230.7758">14458 8376 965,'-3'-12'118,"3"-3"-17,28 6-72,17 5-12,19 0 14,17 4-9,8 0-4,2 13-9,-10 6-4,-15-4-3,-20 9 0,-22 4-7,-24 6-7,-25 4 21,-28 9 3,-19 4-2,-17 9-9,-8-1 28,1 3-11,6 3 30,12-2 8,19-5-5,20-7-37,25-6 6,16-10 2,39-15-22,29-8-2,24-8 1,23-4 0,9-6-11,0-21-67,-3-10-46,-17-11-69,-17-10-69,-25-12-65,-22-5-180</inkml:trace>
  <inkml:trace contextRef="#ctx0" brushRef="#br0" timeOffset="169502.5215">15285 7800 876,'18'0'114,"10"7"-19,9 29 8,12 18-12,6 15-10,6 14-22,2 11 16,-9 13-34,-12 11-12,-17 13-20,-18 12-2,-8 9-4,-35-2 2,-20-3-11,-17-8 7,-17-15-18,-10-16-13,-11-18-22,-1-20-87,8-23-111,4-19-126</inkml:trace>
  <inkml:trace contextRef="#ctx0" brushRef="#br0" timeOffset="170606.5307">3227 9535 758,'0'46'38,"-5"12"-14,-5 17 36,-2 12 30,-4 13-2,-5 4-4,0-1-40,-1-1-8,3-11-21,3-20-11,4-18-1,6-19 1,6-22-7,0-12-14,14-27-28,10-24 19,6-16 23,8-19 7,4-3-3,2-2-4,4 16 3,-1 21-3,0 16 1,-2 21 1,1 17 1,-7 5 3,-5 26 6,-8 8 3,-9 12 23,-8 4 9,-9 6 15,-2 3-10,-18 2-8,-10-4-13,-10-3-19,-9-5-3,-4-13-3,-2-10-2,-1-14-1,4-14 3,8-3-5,12-18-2,9-11-6,11-10-18,12-6-91,10 1-145,15 1-126</inkml:trace>
  <inkml:trace contextRef="#ctx0" brushRef="#br0" timeOffset="171278.5885">6119 9754 738,'-10'15'94,"-3"8"-22,0 8-34,0 14-2,-1 11-20,-1 14-14,2 8 9,0 10 12,6-2-13,6-3 2,1-8 27,2-12-21,17-11-8,11-18-9,6-17-3,6-17-1,6-10-1,6-31-12,-2-19-23,-7-10-39,-10-5-88,-18 4-108</inkml:trace>
  <inkml:trace contextRef="#ctx0" brushRef="#br0" timeOffset="171458.6601">5884 10069 1022,'6'11'58,"34"-7"-80,23-4 18,18 0 9,19 0-1,11-7-4,1-5 1,-12 2-22,-15 9-160,-22 1-170</inkml:trace>
  <inkml:trace contextRef="#ctx0" brushRef="#br0" timeOffset="172070.8636">6863 10029 618,'-15'0'98,"0"0"-1,6 4-17,4 1-52,4-1-27,-2 4-5,3 2-4,0 2 4,0 6 5,0 3 1,0 0 10,0 2 26,0-4-6,13-5-20,5-7-13,6-7-4,7 0 0,-2-6 1,-1-15-2,-5-3-4,-7-3-2,-9 2-4,-7-2-2,0 4 22,-17-1 13,-5 11 39,-10 2 16,-3 11-9,-7 7 0,-3 27-32,-4 20 1,6 13-21,8 13-7,9 10 5,15 1 8,11-5-13,16-10 3,23-16-7,14-21-2,11-24-28,5-15-126,-4-40-63,-6-26-106</inkml:trace>
  <inkml:trace contextRef="#ctx0" brushRef="#br0" timeOffset="172381.7958">7159 10045 995,'-27'59'106,"3"13"-45,6 5-21,2 3-5,6-6-2,3-14-6,7-13-3,0-22-6,18-21-20,13-15-16,12-35 0,12-23 8,5-16 9,4-7-7,-1 7 4,-9 14 8,-11 19-4,-13 26 1,-9 26-8,-13 36 1,-8 26 16,0 22-7,-11 10-1,5 6-3,0-15-4,6-17-29,11-21-95,14-27-72,11-20-68,7-27-164</inkml:trace>
  <inkml:trace contextRef="#ctx0" brushRef="#br0" timeOffset="172614.7506">7824 10107 897,'-23'-4'226,"0"4"-61,3 5-112,7 22-32,11 6-23,2 9-6,18 4-4,12 3 1,7 3-15,4-1 2,-7-3 13,-9 1 13,-13-1-1,-12-4 1,-18-2 9,-29-12 3,-19-14-5,-15-16-14,-17-13-59,-17-29-143,-10-9-86,-9-6-406</inkml:trace>
  <inkml:trace contextRef="#ctx0" brushRef="#br0" timeOffset="173131.0939">4941 10182 640,'-16'0'47,"12"-1"46,4 1-51,15 0-69,15 0 14,10 1 26,12 6 26,7 2-16,7 0-14,-3-1-6,-1-4 1,-13-4-16,-17 0-82,-19 0-157</inkml:trace>
  <inkml:trace contextRef="#ctx0" brushRef="#br0" timeOffset="173307.0154">4770 10417 910,'-11'18'73,"11"-1"4,34-5-85,16-9 0,18-3 2,19 0 3,15-11 5,6-16-8,-1-6-88,-7 2-216</inkml:trace>
  <inkml:trace contextRef="#ctx0" brushRef="#br0" timeOffset="173838.8753">8411 9528 837,'-21'99'37,"0"22"15,0 17-37,-4 12 6,-1-4-19,-2-10 2,1-19-2,8-28 1,5-38-19,9-44-20,5-26-187,4-50-373</inkml:trace>
  <inkml:trace contextRef="#ctx0" brushRef="#br0" timeOffset="174099.0362">8449 9457 754,'10'-7'117,"4"7"-61,11 15-2,12 14 38,9 12-21,8 5-40,4 0 0,-7-3-9,-10 2-13,-14 0-2,-17 1-1,-14-1 18,-31-2 23,-20 2-16,-17-2-22,-12-11-6,-4-10-4,5-10-9,12-10-4,20-2-24,22-27-54,24-14-56,12-7-90,32-7-32</inkml:trace>
  <inkml:trace contextRef="#ctx0" brushRef="#br0" timeOffset="174610.4975">9020 9615 857,'-6'79'162,"-21"21"-58,-5 21-38,-2 12-48,0 1-10,6-6-9,6-21-1,13-23 4,9-32 1,19-37-24,22-28-98,17-48 4,11-26 30,5-18 40,-2-8-5,-11 8 9,-12 18 25,-23 26 17,-17 20 27,-9 32 78,-22 11 134,-13 34-126,-4 15-88,-2 10-20,7 4 22,9-2-13,13-8-12,12-7-3,12-14-3,20-17-4,14-17-1,8-3-35,8-34-54,7-22-36,0-13-17,-5-6-11,-6-3 3,-11 11-21,-16 13-31,-17 18 108,-14 24 176,-14 15 149,-21 25 9,-8 19-89,-3 14-20,0 7-27,9 5-3,7 1-31,13-4-13,12-7-16,5-6-22,29-15-13,11-18-2,15-18-67,1-10-120,1-27-102</inkml:trace>
  <inkml:trace contextRef="#ctx0" brushRef="#br0" timeOffset="174918.6343">9622 10200 979,'-25'40'75,"11"-1"-32,14-4-30,24-6-21,15-12-7,10-8-34,1-9-2,0-14 2,-6-20-21,-9-15 11,-9-7 23,-13-5-33,-9 2 8,-4 7 25,-10 15 19,-12 20 8,-9 17 19,-5 24 69,-3 27-19,0 16 16,2 13 2,12 5 11,16-5-19,9-6-32,29-18-33,27-15-4,14-20-29,10-21-94,1-1-180</inkml:trace>
  <inkml:trace contextRef="#ctx0" brushRef="#br0" timeOffset="175386.8971">10076 10590 893,'-30'36'112,"13"-15"3,17-17-42,14-12-67,29-42-12,17-31 6,15-24 7,7-26-2,5-13-1,-1-6-3,-7 11 38,-13 13 26,-13 25-38,-13 26-10,-16 27-7,-10 35-3,-10 19-5,-4 43 22,0 23-21,0 23-6,0 20 4,0 7-3,-10 4 5,0-1-7,-4-1 0,-1-9-9,1-14-11,1-20-14,6-20-16,7-26-76,0-27-37,3-10-62,10-37 30,-2-16 119,-3-11 54,-5-4 94,-3 0 98,-10 5-34,-8 11-3,-6 16 19,0 12-37,4 11-30,10 5-26,10 9-46,13 0-12,30-7-110,13-4-16,9-7-50,9-10-161</inkml:trace>
  <inkml:trace contextRef="#ctx0" brushRef="#br0" timeOffset="175771.164">11214 9523 1045,'-19'48'147,"-1"20"-111,1 26-21,2 20-6,6 18 1,-2 6-8,8-4 4,-1-9 12,6-11 14,0-19-15,0-20-13,0-21-7,0-21 3,3-24-9,2-13-41,-3-35-92,1-20 109,0-15 2,-3-8-16,0 1 32,0 9 13,-3 14 3,-6 15 0,-2 18 7,-3 16 55,-1 9 33,3 12-3,1 27-49,7 17-30,4 12-17,0 7 7,11 4-6,11-9 3,7-11-16,10-23-32,6-23-81,4-13-127,4-35-135</inkml:trace>
  <inkml:trace contextRef="#ctx0" brushRef="#br0" timeOffset="176114.996">11770 9729 834,'0'-14'102,"0"14"41,0 35-18,-8 23-95,-1 20-20,0 18-4,-3 14 17,2-2 6,1-6-4,3-12-14,4-22-12,2-18 3,0-21-3,5-25-5,2-8-37,-2-35-21,-5-17 18,-1-7 13,-20-4 27,-6 9 3,-11 14 5,-7 21 3,-7 23 67,1 21-26,2 27-6,11 22-3,14 10-7,22 7-7,13-3-16,36-13-7,26-13-4,17-19-50,3-22-130,-1-17-233</inkml:trace>
  <inkml:trace contextRef="#ctx0" brushRef="#br0" timeOffset="176598.6187">13114 9432 606,'-18'-1'198,"-15"1"-50,-14 16-73,-11 23 5,-15 22-19,-9 26-13,-5 26 1,2 26 2,12 22-23,17 14-26,22-3 11,28-6-10,20-19 5,37-26-8,27-32-3,19-37-45,12-29-77,4-23-116,-4-24-162</inkml:trace>
  <inkml:trace contextRef="#ctx0" brushRef="#br0" timeOffset="177039.0176">13629 9931 345,'-3'-24'136,"-20"12"51,-12 12-42,-14 9-27,-8 30-14,-9 15-57,-1 14 10,1 7 10,14 0-2,16-3 4,19-9-44,17-14-13,19-18-10,28-17-4,15-14 0,10-26-8,8-24-7,3-13-7,-3-7-17,-12 3-8,-13 12 18,-16 14 15,-18 22 14,-16 19-3,-5 12 56,-9 36-19,-6 12-42,3 13 6,9 5-5,3-3-28,10-10-81,15-10-109,4-16-79</inkml:trace>
  <inkml:trace contextRef="#ctx0" brushRef="#br0" timeOffset="177227.2326">14226 10430 964,'-39'52'121,"-5"6"10,-5 8-70,0 4-31,4-3-22,5-10-5,13-11-13,11-12-69,13-17-162,3-17-287</inkml:trace>
  <inkml:trace contextRef="#ctx0" brushRef="#br0" timeOffset="178195.1982">14908 10155 633,'-8'0'147,"1"0"-4,3 0-7,1 1-44,3 16-37,1 10-20,16 12-24,8 2-7,9 11 3,9 0 1,5-8-6,0-13 0,1-14-4,2-11 0,-1-6-21,-1-27-40,-5-11-34,-5-11 11,-6-2 30,-11 2 36,-10 11 12,-12 8 9,-3 16 30,-21 14 97,-8 9-16,-10 30-48,-6 12-2,-1 17-24,-1 11-9,2 15 9,3 6-8,5 3-20,8-10-11,8-9 0,18-18 0,6-25-34,26-32-52,17-13-110,14-39-36,6-18-78</inkml:trace>
  <inkml:trace contextRef="#ctx0" brushRef="#br0" timeOffset="178475.0151">15886 9559 919,'0'-7'92,"0"7"35,0 12-39,3 22-60,7 16-27,4 13-2,5 19 9,-1 8 1,-2 12 3,-3 11 4,-8 2-6,-5 10 22,-2 1-12,-26 7-9,-20-1-5,-20 0-6,-26-1-9,-19-7-16,-18-8-57,-1-13-69,-5-16-49,6-24-100</inkml:trace>
  <inkml:trace contextRef="#ctx0" brushRef="#br0" timeOffset="179651.1605">3549 11289 581,'0'12'23,"0"2"0,0 3 55,0 7-27,0 3-1,0 9 22,0 2-19,0-1 1,-3 2-15,-4-3-30,0-1 9,0-4-12,-4-2 6,1-5 16,-1-8-4,1-5-4,1-11 1,1-7 7,3-21-27,5-8 10,0-7-11,0-12 16,17-1-5,10-4 0,7-3 7,14 1-3,4 3-5,5 10-9,0 7-2,-3 18-12,-4 12-25,-7 12-100,-9 7-41,-9 20-67,-9 9-298</inkml:trace>
  <inkml:trace contextRef="#ctx0" brushRef="#br0" timeOffset="179990.5685">4050 11482 486,'13'3'29,"6"-3"60,6 0 4,3-3-45,4-14 10,3-6-11,-3-5-9,-3-4-17,-3 1 7,-7-2-24,-5 4 1,-11 4-1,-3 3 4,-3 9 0,-18 13 9,-10 0 12,-5 22 10,-6 17-20,-1 14-21,1 8 11,5 6 86,8 5-65,13 0-11,13-4-15,3-6-4,29-13 1,20-14-10,10-26-92,9-9-81,2-32-149</inkml:trace>
  <inkml:trace contextRef="#ctx0" brushRef="#br0" timeOffset="180194.3646">4677 11044 1061,'-18'8'120,"0"34"-41,0 18-31,6 22-24,5 19-6,1 16-9,5 10 1,0-4 0,1-10-6,0-16-10,0-23-19,0-28-54,0-34-72,0-16-126,0-40-133</inkml:trace>
  <inkml:trace contextRef="#ctx0" brushRef="#br0" timeOffset="180382.8562">4606 11430 1089,'0'5'112,"8"17"-26,12 3-53,12 2-24,17-4 1,11-4-9,6-10 1,3-9-2,-1-3-26,-7-22-81,-15-2-105,-11-5-68,-15 5-142</inkml:trace>
  <inkml:trace contextRef="#ctx0" brushRef="#br0" timeOffset="180598.8029">5017 11526 848,'-33'60'124,"8"1"-13,8-3-49,16-6-31,1-12-23,18-20-7,16-17-2,9-9 5,6-33-4,5-17 10,-2-12 13,1-11-17,-3 4 0,-9 5 6,-6 11-13,-10 14-43,-5 11-59,-7 14-44,-6 11-86,-3 9 24,-3 0 9</inkml:trace>
  <inkml:trace contextRef="#ctx0" brushRef="#br0" timeOffset="180810.7601">5445 11431 475,'0'44'120,"0"10"-20,0 6-22,-7 3 18,-2 4-43,2-6-10,0-12 22,3-10 12,4-20-43,0-19-4,6-11-39,12-32-2,9-12 14,5-16 1,3-8-7,6-5 10,1 3-38,2 4-8,-2 10-53,-7 13-57,-6 15-110</inkml:trace>
  <inkml:trace contextRef="#ctx0" brushRef="#br0" timeOffset="181094.7284">5844 11425 717,'0'54'124,"-2"10"-16,-1 6-40,-2 0-17,1-5-30,2-8 7,-1-16-20,3-19-5,0-22-6,14-18-36,9-35-16,11-14 43,8-19 10,10-8 9,0 2 27,4 10 33,-3 19-10,-3 19-8,-3 29-45,-8 15 5,-8 40-11,0 25-7,-7 15-20,-3 14-37,-4 5-78,-1-9-124,0-7-389</inkml:trace>
  <inkml:trace contextRef="#ctx0" brushRef="#br0" timeOffset="181654.594">7352 10858 693,'0'31'158,"0"19"-7,0 22-137,-3 18 37,-9 20 40,-3 11-16,-6 4-4,-8-4-7,4-13-39,-1-19-18,8-24-6,5-25 4,11-28-3,2-12-9,8-29-29,14-17 22,5-6 14,5-9-5,6 4-5,3 2-1,0 11 2,2 10 2,-2 13-3,-2 10-3,-5 11-8,-6 8 11,-6 23 9,-6 8 5,-6 10 2,-5 6 5,-3 3 14,-2 7 3,0 1-4,-13-1-8,-10-4-11,-9-1 1,-13-14-1,-15-19 0,-11-21-4,-7-6-6,-6-36-10,2-19-30,7-5-86,10 1-136,12 4-201</inkml:trace>
  <inkml:trace contextRef="#ctx0" brushRef="#br1" timeOffset="262109.0933">3397 7642 936,'-19'0'104,"2"0"-7,-1 0-41,-3 0 11,1 0-29,1 0-16,-1 0-11,-2 0 12,-4-3-7,-2 2-2,-6-2 18,1 3-18,-4 0 7,-2 0 9,3 10-3,-1 2 0,5 2-11,3 4 2,2 1-3,2 8-9,4 6-9,1 18 0,-2 12 1,3 12 2,-3 17 4,-3 10-1,-1 13-2,-1 2-3,0 5 3,-2 5 3,2-3-1,3 1 2,1-5 0,2 5 1,1-7 3,3 3 1,-1 3-9,-2-6 5,2 1-9,3-8 2,0 0 0,4-4-1,1-2 2,3 0 2,0 6-3,0 5 5,0 1-4,0 4 5,0 6-2,2 0 0,3-1-4,2-7-4,0-9-5,0-10-4,0-13 10,0-18 5,0-12-5,0-6 6,0-3-1,0-2 0,0-2 3,-5 4-4,-4 1 2,-2 1-1,-3 1-3,-1-3-9,-5-2-1,4-1 1,2-9 0,1-10-9,3-6 23,3-7-1,4-7-1,3-5-4,0 5-2,17-1-10,8 2-10,12-2 16,14-5 6,10 0 3,10-9 1,1-14 2,-1-1-2,-3-2-2,-7 6-8,-13-1-118,-17 4-120,-19 0-129</inkml:trace>
  <inkml:trace contextRef="#ctx0" brushRef="#br1" timeOffset="262993.9811">379 7674 720,'0'0'167,"0"12"-37,0 28-29,0 16-45,2 16-31,1 21 4,1 15 9,3 2-12,-2 3-6,5-5-14,-3-2-6,1-9 0,0-17 1,-4-13 3,1-21-3,-1-14-1,-1-17-3,-2-15-1,-1-11-12,0-28-20,-10-12 37,-8-10 9,-6-5-14,-4 4 9,-7 13 2,-5 19 7,-3 24 33,-1 13 13,-3 37-11,5 17-8,5 14-15,14 4 6,11 0-3,12-9-6,13-13-23,20-10-3,14-20-2,14-20-9,9-7-61,11-36-22,4-20-103,-2-11-148,-7-5-305</inkml:trace>
  <inkml:trace contextRef="#ctx0" brushRef="#br1" timeOffset="263296.977">717 8557 1167,'-23'39'29,"10"-3"-15,8 5-17,5-4-6,8-3 8,11-3-4,7-12-3,3-11 2,7-8-3,2-23-8,1-25 36,0-16 47,-2-14-27,-7-6-6,-4-1 15,-9 6-32,-8 13-12,-9 14-1,0 15-11,-16 11-19,-6 17 12,1 9-32,0 0-21,7 3 6,11 11-65,3-3-57,5-2-270</inkml:trace>
  <inkml:trace contextRef="#ctx0" brushRef="#br1" timeOffset="263734.5452">1217 8456 499,'6'2'57,"6"0"24,5-2-19,4 0-32,1 0 25,1 0-23,-1-4 18,-4-6-18,-3 0 17,-7 2-21,-5-1 12,-3-3 14,0 0 20,-10 0 12,-6 2-30,-5 1-9,-6 9 8,-4 0-12,-1 25 1,-3 16-17,6 8-12,5 7-5,11 1 1,13 0 4,6-11-17,31-9-10,16-16-4,13-20-54,7-2-116,0-32-110,-2-19-293</inkml:trace>
  <inkml:trace contextRef="#ctx0" brushRef="#br1" timeOffset="263998.3658">1742 8254 1451,'-40'28'72,"2"3"-16,4 3-39,12 1-18,12 3-5,10-2-11,12-2-20,20-1-21,7-2 7,5-4 21,-2-2 27,-6-3 3,-9-1 0,-7-1 3,-13 8 6,-7 5 58,-10 2 1,-18 3-25,-6 1-27,-12-5-19,-9-9-49,-5-7-110,-5-2-206,0-2-404</inkml:trace>
  <inkml:trace contextRef="#ctx0" brushRef="#br1" timeOffset="264810.2091">313 9564 919,'-5'46'99,"5"13"-52,0 10 10,4 6 14,7-2-27,6-2-16,0-11 15,0-12-16,0-14-19,0-16-9,2-18-6,1-14-11,0-32-3,1-17 26,-3-9-5,-2-6 0,-2 3 5,-4 17-3,-3 14 0,-2 17-2,-2 15 1,2 12 11,3 23 10,2 23-5,1 14-10,4 12-2,2 6-5,0-3 1,0-17-1,3-14 1,-1-20-4,6-22-5,0-8-5,1-33 0,3-15 12,-1-11 12,-2-5-1,-4-2-10,-2 10 2,-3 11-2,-2 14-29,-3 14-57,0 16-51,-2 7-36,-1 15 60,-1 13 40,1 7 37,-2 6 37,1 2 13,-1 1 67,-2 2 8,0-3-7,-2 3 14,-2-4-32,-1-4 7,0-11-6,0-6-39,0-7 9,0-8 19,0-6-37,0-12-13,5-20 2,1-11 39,0-13 37,6-7-63,6-4-11,7 3-7,7 3-1,9 7-4,9 9-73,8 11-9,0 13-101,0 12-69,-10 9-97</inkml:trace>
  <inkml:trace contextRef="#ctx0" brushRef="#br1" timeOffset="265593.9391">1541 9648 1029,'-22'9'164,"-1"1"-1,-4 5-94,-3 10-18,4 10-49,-1 5-3,5 7-11,5-5 7,9-6 16,8-7 49,11-14-19,18-15-44,12-20 8,8-23 9,4-15 12,-4-12-14,-7 0-6,-11 6-11,-12 14-27,-13 12 5,-6 17 15,-3 11 21,-12 10 3,-2 0-7,3 0-24,4 8-25,5 5 2,5 0-8,0 2-56,10 0 7,3 0 71,3 2 12,-2-1 11,2 4 6,-4 4 4,0 4 17,-2 7 11,-3 8 1,-2 5-16,-5-1 0,0-4 25,0-7 18,0-9 15,0-10 16,0-11-68,0-6-28,4-26-22,9-15-12,7-14 38,4-12-1,7-11-21,4 3-21,3 9 32,-3 13 6,1 19-59,-6 16-35,-4 18-14,-6 12 59,-10 25 42,-3 8 12,-7 5 6,0 1 25,-5-5 17,-5-5 14,-2-4-12,3-8-22,4-10-1,1-2-11,0-10-16,4-5 0,0-2-12,12-17-99,5-11 40,5-11-26,1-8-49,-1-1 3,-3 2 78,-6 10 63,-4 10 30,-3 13 40,-6 13 72,0 5 97,-2 34-73,-11 19-126,-3 20-32,-5 13-1,-1 13-3,-1 1-1,2-7-1,3-14 3,2-13-9,1-20-26,0-15-62,-4-21-137,-8-12-190</inkml:trace>
  <inkml:trace contextRef="#ctx0" brushRef="#br1" timeOffset="266197.8858">789 10747 1014,'0'24'87,"0"19"-2,-6 18-41,-3 18-13,-1 19 0,1 8-8,0 2 3,3-7-10,0-17-13,2-18-2,4-26-16,0-29-122,-2-15-182,-9-39-305</inkml:trace>
  <inkml:trace contextRef="#ctx0" brushRef="#br1" timeOffset="266364.9379">576 10818 1330,'25'13'-10,"19"-4"18,14-3 6,15-6-12,8 0-1,-1-27-40,-2-12-79,-17-4-130,-15-5-93</inkml:trace>
  <inkml:trace contextRef="#ctx0" brushRef="#br1" timeOffset="266725.9674">1110 10490 1094,'0'50'6,"0"16"52,3 9-1,11 11-19,2 14 15,-2 8 7,-4 5-5,-8-4-17,-2-5-17,0-23 9,0-21-10,0-29 0,0-31-19,2-27-42,12-40 14,4-27 31,6-13-1,3-7 1,-2 10-3,-4 22 2,-3 23-4,-6 26-1,-3 30-1,-1 18 21,0 40 19,0 18-24,2 20 1,1 15 9,1-3-27,0-14 3,5-17-13,4-26-79,4-30-106,2-18-138,2-28-73</inkml:trace>
  <inkml:trace contextRef="#ctx0" brushRef="#br1" timeOffset="266882.5501">1701 11040 1195,'0'38'96,"-1"10"-68,-4 8-22,3 6 1,1-5-12,1-14-47,0-19-85,0-24-54,6-18-148,3-43-202</inkml:trace>
  <inkml:trace contextRef="#ctx0" brushRef="#br1" timeOffset="266998.2147">1743 10890 563,'7'-96'291,"-3"13"-74,2 22-176,-2 20-40,-1 17-3,-1 15 2,3 9-5,5 14-49,2 10-87,4 7-133,5 5-152</inkml:trace>
  <inkml:trace contextRef="#ctx0" brushRef="#br1" timeOffset="268362.2704">1973 10918 944,'0'28'129,"0"-2"15,-9 9-37,-3 2-62,-3 2-36,0 5-8,-2 1 22,0-3 0,5-9-18,3-8 2,1-11 2,6-11-7,2-3-22,0-20-15,8-13 30,4-6 5,4-4 3,3-1-3,1 1 0,1 6 0,2 4-23,1 8-35,-3 8-41,2 6-4,-3 7-25,-3 4 1,-6 0 62,-1 2 32,-4 7 24,-4 0 14,0 0 6,-2-1-9,0-3 1,0-1 16,0-1 3,0 1 46,0 2 34,0 2-11,-4 2 0,-1 1-12,-1 1-10,1-2-22,4-4-24,-1-2-20,2 0-6,0-4-9,0 0-45,0 0-15,0 0 32,0 0 18,0 0 8,0 0 8,0 0 6,0 0 3,0-4-2,0 3 1,0-2-1,0 3 1,0-1-2,0 1 3,0 0-2,0-2-1,0 2 0,0 0 4,0 0 19,0 0 14,0 0 14,0 0 12,0 0-16,0 0-9,0 0-10,0 4-15,-4 3-11,0 2 0,-1 3 0,0 0-1,1 1-1,-2-1 3,4 1 7,0-4-1,1-2 7,-1-4-15,2 0-5,0-3-4,0 0-21,0 0-9,0 0 24,0 0 11,0 0 6,0 0 1,0 0 3,0 0-1,0 0-2,0 0-3,0 0 2,0 0-3,0 0-1,0 4 4,0 3 15,0 7 15,0 1 1,0 9-24,0 3-4,-1 2 5,0-2-11,0-8 0,0-2 4,0-5-3,1-8-1,0-4-4,0 0-13,5-24-73,8-11 29,1-9 47,3-15-1,0-4 8,0-4 4,-2 4-1,-3 5 6,2 6-2,-3 12 0,-2 7 0,-2 11-1,0 12 2,-2 7-3,3 3 3,1 3 2,4 15 0,1 4 2,1 3-2,2 2-1,0 0-1,-2-3 0,-1 0 0,-4-5-3,0-1 1,-5-3 3,-1-1-1,-4-1 7,0-1 6,0 3-3,0 2 12,0 3-9,0 0-14,-1 4 8,-2 3-7,-2 0-2,1 5 0,-4-1 4,-3 2 0,-4 0 1,3 0 4,-4-3 9,-3-2-7,-1-3 19,0-3-15,-1 2-16,-2-3 3,-3 2-1,1-1-28,1-1-2,-2-1-3,0-4 3,0-6-6,-1-9-45,3-1-23,0-4-12,2-13-24,5 1-119,4 3-347</inkml:trace>
  <inkml:trace contextRef="#ctx0" brushRef="#br2" timeOffset="284562.1459">2147 12843 635,'0'-3'87,"0"3"-15,0 0-23,0 0-33,5 0-21,4 0-2,1 3 7,4 4 19,1 2 14,3 3-11,1-3 10,2 2 3,5 1 13,5-3-6,5-2-6,5-1-4,10 0 5,1 0-15,3-4-4,0 0 5,3-1 2,4 2-9,-1-2-9,6-1-1,2 0 2,4 0-1,0 0-6,3-4 4,0-4 3,2-1 1,0 4 20,-1 3-20,4 0 6,0 2 1,0 0 29,1 0-37,5 0-5,7 0-3,3 0 6,6 0 4,6 0-3,4-3 8,4-6-10,1-1-3,-1 2 3,0-2-5,3 0 0,1-1 5,5-1-3,1-2 2,9-4 3,7-1-2,4-1-2,0-1-11,-2 4 5,1 7 1,-3 4 5,0 6 0,-2 3 5,3 14-5,-2 2-1,1 2-7,-3-2 3,1 0-2,2-7 5,-1 0 0,-3-5 2,7 1 2,2-4-1,1 3-8,0-3-2,0-2 7,5 2-3,2 2 3,3-2 2,4 1 3,6 0-3,1-1-8,4-1 2,2-3 3,3 0 3,1 0-1,4 0 5,1 0-1,2 0-16,-4 0 10,1 0 1,0 0 1,2 0 3,0 0 2,0 0-14,3 0 1,1-5 11,0 1-3,0-1 9,3-1 1,1 2-10,2-4 0,2-4 1,3 0 1,4-3 0,1-4 6,4-2-11,2 1-4,1-1 4,4-1 4,-1 2 3,-2-4 4,2 3-19,2-1 8,-5 2 2,-1 1 2,-7 2 6,-3 2-10,-3 3-2,-5 3 1,-8 2 7,-2-1 1,-3 1 2,-5 0-5,-7-3-4,-4 3 5,-2-5 5,-6 4 9,-5-4-1,0 5-9,-1-1-2,-5-3-5,-10 4-2,-3 0 0,-5 4 5,-6-2-3,-6 2 3,2 2 3,-3-2-1,1 0-3,-5-6 1,-5 1-3,-9-2 0,-11-1 0,-15 1 1,-20 2 0,-16 4-1,-13 1-2,-8 0 2,-9 2 3,-4 0 8,-1 1-1,0-1-1,0 1-2,0-3-3,0 0-3,0-2-11,0-7-85,0-6-103,0 2-265,-7 8-525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46:28.01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9947 2728 657,'0'0'127,"0"0"-32,0 0 1,0 0-7,0 0-11,0-1-5,0-3 2,0-3-4,-1 0-10,-3-1 16,-4-1 11,-1 0-13,-3 1-35,-1-3-11,-4 2-19,0 0-1,-4 6-2,-6 3-5,-3 0 0,-10 15-4,-3 15 2,-3 9-1,1 9 4,7 4-1,8 4 3,11-5-3,13-3-3,6-5-7,0-5 2,21-8 1,6-10-5,7-13-7,7-7-21,2-21 7,2-18 25,1-17 2,-3-9 6,-5-5-2,-9 1 5,-5 8-3,-7 11 7,-7 14-9,-5 14 6,-2 13 1,1 9 4,1 4-5,0 25-6,-2 14 1,-1 17 9,-2 20 2,0 12-3,-15 9-1,-9 7-1,-8 6-3,-2 0-3,-6-10 1,5-11 3,-2-15-7,6-17-24,1-22-40,3-19-116,0-16-114,2-4-232</inkml:trace>
  <inkml:trace contextRef="#ctx0" brushRef="#br0" timeOffset="936.1313">9993 4098 978,'0'0'189,"-13"0"-35,-5 1-36,-6 17-4,-10 5-43,-4 7-44,-5 5-13,1 2-8,3-2-1,7-3-5,6-3 3,8-2-5,8-1-5,6 3-21,4 1-19,3 5 10,13 1 5,9 3 8,8 0 0,4 1-19,3-2 15,0 2 6,-3-3 9,-6 1 9,-8 1 5,-8 0 6,-6-3-4,-9 0 16,-2-3 22,-18-1 16,-7-5-27,-6-5-6,-9-5 6,-5-7-15,-1-4-8,-5-6 25,6 0 2,5-3-23,8-13 18,14-8-19,14-7-12,6-7-9,21-7-3,16-7-25,11-3 5,6-2 9,7 0 15,0 0 4,-4 2-7,-7 1 11,-8 5 2,-10 3 0,-13 3 6,-9-2 19,-10 1 25,-1 2 6,-17 2 1,-12 5-15,-1 8-20,-3 11-11,1 16-11,2 0-21,5 28-76,5 13-156,10 5-296</inkml:trace>
  <inkml:trace contextRef="#ctx0" brushRef="#br0" timeOffset="1676.6068">9382 5791 892,'-2'0'167,"2"0"-84,4 1-52,17 3-36,6-4 0,11 0 26,13 0 61,2 0-23,4 0 31,1-2-27,-1-5-35,-3-1-18,-5-1-6,-5 3-1,-10 3-4,-6 2 2,-10-1-2,-4 2 2,-6 0-2,-6 0 4,1 0 3,-3 0 34,0 0 22,0 0-9,0 6-17,-2 16-3,-11 13 0,-6 22-24,-5 23 9,-9 26 18,-2 18-18,-2 13-3,1 12-11,5 1 3,9-13 0,9-19-12,10-21-4,3-22-17,11-26-40,9-20-121,-3-17-188,1-12-293</inkml:trace>
  <inkml:trace contextRef="#ctx0" brushRef="#br0" timeOffset="15296.558">10368 2577 828,'-4'1'118,"1"-1"-38,3 0-19,-2 0-24,2 2-21,0-2-2,0 1 21,0-1 27,0 2-14,0-2-31,5 1-15,12-1-9,5 0 8,7 0 3,7 0 4,2 1-4,0 1-5,-2-1 4,-2 3-2,-2 2 1,-2-2-1,-6 4 0,-2-1 1,-2-1-1,-3 1 0,-2 2 0,-6 7 2,-2 6 4,0 10 8,-7 11 26,0 15-8,0 13 0,-4 13-16,-8 12-4,-3 9-3,-2 11 0,-1 5 4,-1 7 0,0 2 0,4 1 0,1 1 3,4-5 1,2-4-5,4-5-8,0-7 1,4-12 4,0-8-4,0-13-1,0-6 1,0-11-4,0-7 0,2-6-3,0-7 3,-1-2-2,2-5 1,-1-5-3,2-3 3,-3-1-2,1-1-6,-1 0-1,-1-2 0,0-5-2,0-1-4,0-1 6,0-4 6,0-4 1,0-1-2,0-3 3,-1-3 0,-2 2 0,-6-2 3,1 0 2,-8 0-4,-8 0 4,-7 0 8,-6-2-4,-7-7-6,-5 1 6,-5 0-6,-2 2 1,5 3 4,5 1-9,12 1-1,10-1 1,18-4-2,6-4-120,18-5-313,10-7-145</inkml:trace>
  <inkml:trace contextRef="#ctx0" brushRef="#br0" timeOffset="16560.5578">12727 3659 459,'0'-14'105,"0"-3"-20,2 2-15,0 4 2,-2 4 7,0 1 1,0 5 35,0 1 15,0 0 3,0 0-26,0 9-21,0 19-38,-4 14-20,-4 12-20,-1 16 3,-4 17 11,-1 10-3,-1 11-8,-3 5 12,-3 7-2,2-4 7,-1-10 1,5-20-14,6-26-11,2-19-3,7-20-3,0-21-50,7-8-106,13-28-76,4-11 26,7-9-103,7-9-197</inkml:trace>
  <inkml:trace contextRef="#ctx0" brushRef="#br0" timeOffset="17620.7649">13631 3798 522,'-12'7'134,"4"-2"14,6-4-42,0-1-31,0 0 5,2 0-3,0 0-5,0 0-8,0 2-34,6-1-25,14-1-11,7 0 12,9 0 11,6 0 20,5 0-19,-6 3-10,-2-3-3,-5 6-2,-8 1-2,-4 1 1,-4 0 3,-2-2 3,-1 0 7,1-2-5,0 0-5,0-3 1,-1 0 2,-2 2-2,0 0 1,-4 0-3,-1 0 3,-1 2 4,-3-1 4,1-1-3,-2 1-3,-2-3-5,0 0 1,-1-1 2,0 0 5,0 2 10,0-2 2,0 1 10,0-1 4,0 3 5,0 2 4,-3 10 6,-8 7-8,-7 16-33,-4 14 0,-7 17-2,-5 11-9,-2 10 5,-9 9 1,-3 5 0,-3 2 3,2 1-3,0-3-3,7-11-1,6-10 1,9-12-3,9-16 1,8-13-7,5-9-14,5-6-22,0-8-46,0 1-46,8-4-27,0 1 3,-1-5-63,0-7-38,-4-5-47</inkml:trace>
  <inkml:trace contextRef="#ctx0" brushRef="#br0" timeOffset="31372.2729">14060 5257 379,'0'-9'3,"0"1"-1,0 3 26,0-1 60,0 2-2,0 3 5,0 1 22,0 0-8,0 0-29,0 0-17,0 0-26,0 0-19,0 0-19,9 12-8,5 6 18,-1 7 3,2 11 11,0 10 4,0 5-12,1 4 3,-4 8 8,1 2-1,-2-4-20,2-2 8,-2-4-8,-4-7 0,0-9 2,-2-7-2,-2-8 14,-2-9 7,0-9-1,-1-2-2,0-2-4,0-2-2,0 0-2,0 0-5,0 0-1,0 0-4,0 0-3,0 0-1,0 0 1,0 1 1,0-1 1,0 1 0,0 6 1,0-3-2,0 4 2,-1 1 4,-5 0 1,-2-2 14,-1-1 15,-4 2-1,-2-1-7,1 1-5,-3-2-5,0 1-2,0 1-9,-4 1-5,-2 3 4,-4 1-1,-2 5-1,-6 5 3,-6 6 4,-8 5-6,-7 6-1,-4 0 3,-3 4-7,-4 0 6,0-2 6,0-1-3,1-1-1,-1 0-1,-3 4 17,-3-1-3,-2 1-15,1 2 2,-1 2 5,1-3-5,5 0-6,2-1 3,-1 1-2,0-2 0,0 1 0,-3 2-2,-1-2-3,2-1 2,2-2-1,3-4 3,1 1 4,3-1-6,0 1 2,2 4 1,3-2 0,1 2-2,5-3 0,5-2 2,3-1-2,5-5 0,3-3 2,2-3 1,0 0-4,4-4 5,3-1-4,-1-2-1,1-2 1,0 0 1,1-1-1,-3 2-1,0-2 0,1-1 0,1 1-3,0-1 3,4 0 2,-2 0-2,5-2 1,3 1-2,-1-1 1,3 0 2,2-2-1,1 2-3,2-3 3,-3 3-1,2-1-1,1 1 1,-1-1 1,-1 0-2,2 1 3,0 1-1,-3 0 0,2-1 0,1 0 1,0-2 0,4-1-2,-2-6 0,6 0 1,-1-3-1,1 0 1,-1 0 0,1 0 2,-2 0 1,0 0 4,-1 0-1,-4 0 5,-1 0-10,-3 0 2,-2-3-2,1-7 2,-3-6 0,0-3-2,-2-6-2,-4-7 1,-3-4 0,-4-3 1,-6-1-3,-5-6 7,-8 3 4,-4 0 0,-6 3-8,-8-5 3,3 1 3,3 2-8,1 6 8,4-3-3,5 4-3,13 10 5,1 5-2,6 3-6,9 6-3,8 8 5,8 3-18,4 0-47,14 17-132,8 6-115,7 6-228</inkml:trace>
  <inkml:trace contextRef="#ctx0" brushRef="#br0" timeOffset="32112.3196">13250 7533 505,'0'-18'136,"0"-2"-30,0-2-25,0 2 14,0 7-1,0 2-1,0 6-6,0 5 2,0 5-34,-2 34-11,-8 22 2,-4 27 30,-5 23-27,-3 17-14,-6 8-14,4-4 1,5-6-5,7-15-17,7-18-2,5-16 2,1-18-4,20-19-47,5-25-85,7-15-89,2-31-65,5-26-102</inkml:trace>
  <inkml:trace contextRef="#ctx0" brushRef="#br0" timeOffset="32447.8542">13644 7624 908,'0'-1'129,"-3"1"-12,-2 0-16,0 22-52,-4 7-35,-2 15-17,0 6 4,-2 14 6,-1 3-4,2-3 3,3-4 3,3-2 12,3-11 14,3-11-11,5-9-13,15-11-11,9-12 0,9-4 6,7-5 12,4-13-3,0-5-8,-8 1-3,-7 6-2,-5 0-83,-9 0-152,-8 0-100,-5-2-127</inkml:trace>
  <inkml:trace contextRef="#ctx0" brushRef="#br0" timeOffset="32731.6868">14111 7520 809,'0'-5'160,"0"3"-49,0 2 26,0 15-41,0 17-46,0 11 3,0 16 19,-6 19-7,-3 14-6,-2 11-23,-2 14-17,-4 10-9,0 9 2,0-3-15,3-7 2,4-12 1,7-20 4,3-21-7,0-22-18,9-25-72,8-17-112,-3-9-201,-3-18-208</inkml:trace>
  <inkml:trace contextRef="#ctx0" brushRef="#br0" timeOffset="38568.162">12497 4260 779,'-5'0'84,"3"0"-31,2 0-18,-1 0-21,-2 0-11,-3 0 17,-2 0 38,-8 0-14,-3 0 21,-9 0 7,-9 0-28,-1 0-9,-3 0-1,0 0-13,3 0-5,7 0 10,4 0 1,5 1-11,5 2-8,4 0-4,4-3-1,2 3 0,2-2-2,5 0 0,0 4-4,0 3-3,0 9-3,0 8 6,0 7 4,0 14 6,0 7 10,-5 6 0,-5 8-2,-5 6-1,2 0-7,-1 6-1,0-6-1,4 0-4,2 1 5,4-6-3,4 2-2,0-2-1,0 1 2,3 5-2,4 2-1,0 5 0,0 1-2,-2 8 4,-2 2-1,-1-3 3,0 5-2,-2-1 1,0-2-1,0-1 6,0-3 3,0-2 1,0-9 0,0-2-9,0-6 7,0 0-7,-2-3-1,0 1 4,-3 2-9,3 3 3,1 2 2,1 2-4,0-3 2,3 6 0,4-7 5,3-4-5,-1-4 1,-1-3 2,1-8-2,-3 3 0,3-3 2,-1-5-2,2-1 3,-3 1-2,0-2-4,-1-3 3,-3-1 1,-2-1 4,-1-3-6,0-8-2,0-4 6,0-6-6,0-7 3,0-8-3,0-4 2,0 0-2,0 0 0,0 0-1,0 0 2,0 0 3,0 0 2,0 0 1,0 0-2,0 3 4,0-3-3,0 0-2,0 0-1,0 0-3,0 0 0,0 0 0,0 0-1,7 0 0,13 0-5,12 0 7,13 0 8,17-3 3,18-9 5,6 1-1,12 1 1,-4 0 1,-1 5-15,-15 2-1,-18 3-1,-15 0-1,-18 0 0,-13 0-14,-14 0-7,0 0 2,-6 0-28,-15-10-93,-5-1-188,-7 0-311</inkml:trace>
  <inkml:trace contextRef="#ctx0" brushRef="#br0" timeOffset="39644.4702">11503 9387 584,'-17'19'82,"-3"-2"2,1 0-2,4-2-35,-2-1-5,5-3 11,2-5 30,5-3-5,4-3-30,1 0-33,8 0-17,14-3-6,9-9 10,14 0 36,5 0 6,7 4-21,-1 5-8,-2 3 3,-8 1-11,-7 16 1,-10 7-4,-9 9 6,-12 5 3,-7 5 16,-1 10 5,-9 6 1,-15 3-5,-9 9-23,-8 7-1,-7 1 0,-2 0-7,-2 1 6,-2-5-4,2-5 3,4-11 14,8-9-7,8-16-7,9-10 5,8-9 34,12-10-22,3-5-23,10 0-8,20-5-7,12-5 18,13 1 6,10 0 16,5 5 1,3 4-13,-5 0 0,-6 0-5,-10 1-4,-5 2-2,-11-3-53,-10-8-96,-15-19-125,-10-4-236</inkml:trace>
  <inkml:trace contextRef="#ctx0" brushRef="#br0" timeOffset="41216.354">12070 8153 649,'0'1'103,"0"9"-54,0 1-21,0 6-16,-1 5-5,-2 7 7,-5 2 11,0 1 35,-3 3 9,0 5 0,-2 5-9,-2 2-16,1 6-1,-2 5-11,1 3-19,1 1-8,0 1 0,1-4-4,4-2 0,-1-5-3,0-2 3,1-10 1,-1-3-4,3-8 6,0-4-2,1-6 0,4-7-2,-4-5 6,6-4-4,0-3-1,-1 0-2,1 0 0,-1 0-2,-1 0 2,-1-9 0,1-6 1,-3-7-1,0-4 0,0-1 1,4-4-1,-3 1 3,3 6 2,-2 4-1,2 5 2,0 6-4,1 6 5,0 3 1,0 0-1,0 0 0,-1 3 0,1 16-7,-2 3-3,2 8 4,-2 6 0,1-2 0,1-2 1,0-2 2,0-8-4,6-10 0,11-12-6,10 0-3,9-15 3,7-13 1,2-4 8,-1-1-3,-1 3 1,-9 6-17,-12 12-182,-9 12-133,-9 0-269</inkml:trace>
  <inkml:trace contextRef="#ctx0" brushRef="#br0" timeOffset="42704.3399">13095 6912 286,'1'-8'93,"2"3"13,-2 1-33,-1 4 50,0 0-4,0 0-15,0 0-20,0 0-21,0 0-28,2 0-24,3 6-13,6 9-3,5 5 5,5 7 3,4 1 5,6 6 2,1-2-2,4 1-3,-1-1-2,-1-2 13,-2-1-6,-5-3 7,-3-1-9,-7-1 0,-4-1 0,-3-3 0,-2-1-5,-2-4 5,-1-1-7,0-4-2,0-1 1,-3-5 0,-1 0 0,1-4-2,-2 0-2,0 0-5,0 0 4,0 0 4,0-7 2,0-6 6,-5-3-3,-1-5 2,-1-1 8,0-1 1,2-1-13,0 0-2,2 4 2,1 5-2,2 1-2,0 4-2,0 6 0,0 2-7,0 2-20,5 0 4,3 0 22,4 0 2,1 9 2,3 4 2,3 1 0,2 4-3,-1 5-10,1 5-11,-3 3-11,-3 3 1,-4-1 14,-5-3 11,-5-5 8,-1-2 3,0-7 5,-6-5 32,-8-4 16,-6-2-3,-4-1-3,-3-2-25,-2-2-14,0 0 5,3 0-14,0 0-3,5 0-4,2 0-73,3 0-81,-1 0-105,2 7-381</inkml:trace>
  <inkml:trace contextRef="#ctx0" brushRef="#br0" timeOffset="44299.7868">11707 12556 638,'-24'14'67,"7"-5"-22,3 0-13,4-6 52,5-3-38,5 0-33,5-9-30,16-14 12,14-8 20,15-6 37,16 1-2,10 2-8,3 10-10,0 12 8,-7 9-31,-12 3-2,-18 23 1,-16 16-2,-15 13 9,-11 14 19,-28 11 22,-20 10 1,-21 6-19,-16 10-12,-12 1 1,-1 0-4,6-9 1,13-8 30,23-24-9,20-16 4,19-22-20,17-16-13,29-9-35,30-9 12,23-8 3,18-2 0,13-1 5,8 1 0,-1 7-21,-8 3-42,-12-1-45,-14-2-104,-14-5-92,-15-4-138</inkml:trace>
  <inkml:trace contextRef="#ctx0" brushRef="#br0" timeOffset="44632.1804">13087 12204 825,'-15'0'95,"2"4"-22,0 9-15,3 6-7,0 5-18,3 5 8,-1 9-29,1 9 15,-2 7 1,0 3-28,-2 4 2,4-1-2,2-6 5,5-9 16,0-10-3,7-9-16,11-12-4,4-7-3,4-7-2,4-4-3,-1-18-77,0-7-56,-1-7-175,-3-10-274</inkml:trace>
  <inkml:trace contextRef="#ctx0" brushRef="#br0" timeOffset="44884.1059">13444 12007 992,'-18'32'95,"1"11"-26,4 16-20,7 16-43,1 16-2,2 16-4,0 14 3,1 10 9,-3 7 4,0 9 22,-2-6-23,0-8-10,4-11-1,3-19-3,0-22-5,5-22-50,7-23-133,-5-21-97,-1-15-315</inkml:trace>
  <inkml:trace contextRef="#ctx0" brushRef="#br0" timeOffset="55312.1708">5563 3367 88</inkml:trace>
  <inkml:trace contextRef="#ctx0" brushRef="#br0" timeOffset="56239.7803">5370 3045 360,'0'-7'150,"0"3"-29,0 0 26,0 1 13,-2 0-22,-3 0-22,-5 1-17,1-1-29,-3 0-13,-1 2-10,-2 1-10,-5 0-7,1 0 12,-7 0 5,-1 0-27,-4 9-2,-1 1 0,-2 2-2,-1 6-2,2 0-8,3-1-4,2 5-2,5-1 1,5-1-2,6 2-1,5 2-6,4 2 0,3 5-1,0 1 2,13-1 4,2-1 2,4-4-3,0-7-1,6-7-2,0-10-6,8-2 0,-4-18 5,3-15 2,-2-13 6,0-9-1,-5-5 4,-5-3-1,-1 3 2,-4 6-1,-3 9-2,-1 11 1,-5 9-2,1 9 0,-6 13 0,1 3 2,-2 29 1,0 20-1,-10 23 3,-10 20 4,-3 14-1,-2 8 5,-3-5-8,5-9-1,4-18-4,6-17-3,4-22-68,5-18-162,4-18-330</inkml:trace>
  <inkml:trace contextRef="#ctx0" brushRef="#br0" timeOffset="56992.0035">5283 4267 1056,'-18'0'177,"-8"13"-56,-6 10-54,-7 7 17,-2 8-26,-1 5-42,-1 6-5,3 0-8,4-1 1,9-2-3,7-5 2,11-4-4,9-4-6,2-1-6,19-4-3,5 4-24,6-5-13,4 2 31,0 2-2,2-2-3,-1 0 19,-5 3-13,-6-1-2,-7 5 15,-8 0 7,-8-4 9,-3-1 12,-10-7 24,-15-6 23,-6-8-34,-9-10-23,-3 0-7,-2-8-6,-1-12 0,6-4 2,8-7 2,8 0 2,12-3-3,12-5-4,10-7-5,22-7-1,7-7 3,9-6 1,2 0 6,-2 2-1,-10 6 2,-7 14 0,-14 8 1,-13 10 4,-4 13 60,-18 6 49,-9 4-52,-1 3-54,1 0-6,4 5-28,8 11-89,8 4-109,7 6-328</inkml:trace>
  <inkml:trace contextRef="#ctx0" brushRef="#br0" timeOffset="57455.2993">4772 5900 968,'-15'10'120,"8"-5"-22,7-3-51,0-2-56,17 0-14,10 0 15,11 0 5,6 0 1,9 0 1,2 0 4,2-4 1,-5-4-2,-3 2-2,-8-1 3,-7 1-1,-12 3-3,-4-1 2,-9 3 2,-7 1 10,-2 0 91,0 0 25,-7 8-10,-11 20-33,-6 16-56,-5 29-23,-5 31-6,-5 32 2,2 31-7,3 19 5,10 3 1,10-11-10,14-20-27,7-33-1,19-42-97,10-38-155,2-36-358</inkml:trace>
  <inkml:trace contextRef="#ctx0" brushRef="#br0" timeOffset="62115.9924">3229 7768 672,'0'0'6,"3"1"17,1 5 59,1 0 4,3 1-40,2 2-9,8 1-20,6 0 1,9 4 1,9-3 20,11-1 11,9-2-2,6-3-1,5-2-24,0-3 5,4 0-1,-2 0-4,-3 0-3,0 0-7,1 0-6,2 0-1,1 0 2,4 0-3,2 0 7,5 0-1,-4 0 2,1 4 9,-6 2 4,-2 2-8,-6 1-2,-9 4 8,-3 2-5,-4-2-6,-5 2-3,0-3-7,0-1 3,5-3-5,2-1-1,4-3 3,1 3 2,0 0 5,-4 1 0,-1 2 3,-8 1 4,-3 2 0,-5-4-2,-4 1 4,1 0-13,-1-3-2,0-3-4,2-3 3,-2-1-3,2 0 0,-7 0 2,-7 0-1,-6 0-1,-5 0 1,-6 0 0,-6 0-18,-1-2-94,-2-10-63,-19 1-169,-5-5-355</inkml:trace>
  <inkml:trace contextRef="#ctx0" brushRef="#br0" timeOffset="70899.275">6290 4362 655,'0'0'91,"0"0"-14,0 0-29,0 0-29,0 0-7,0 0 3,-5 0 0,0 4 8,-2 4-3,-3 4 20,-2 5 0,1 1-15,-1 3-6,-2 4-1,0 0-12,4 0-5,-3 1 0,1 1-2,1-4 2,1 4 0,0-2-1,1-2 0,3 0-1,2 1 0,0-5 0,4-1-4,0-2 2,0-2 1,0 0-1,0-1 2,5 2 0,1-5-3,2-1-6,1-2-6,3-2-18,3-2 4,0-3-15,-2 0 8,1 0 22,-4-1 8,-2-7 6,-2 0 2,-3-2 1,0-2 18,-3-2 17,0-2-4,0 1-13,0 2-12,0 1 2,-3 0 2,-10 5 15,-1 2 3,-4 3-18,-2 2-9,5 0-6,2 0-11,5-2-2,6-4-66,2-4-119,0-4-208</inkml:trace>
  <inkml:trace contextRef="#ctx0" brushRef="#br0" timeOffset="73115.5912">6211 6589 534,'-3'0'130,"-1"0"-27,4 0-18,0 0-33,0 0-33,0-1-12,0 1-2,0 0 10,0 0 19,0 0 17,0 0-13,0 0-28,10-2-15,6 1 5,3-4 3,5 5 1,3 0 0,-4 0-3,1 0-1,-2 8 2,-8 3 1,-1-1-4,-3 1 8,-2-2-5,-5 1-2,-1-1 4,0-2 6,-2 5 26,0 0 24,-6 3-11,-7 2-12,-2 4-8,-3 0-10,-2 0-15,4-5-1,-1-2-2,5-5-1,6-5 0,2-1 1,4-1-4,0-2-4,0 2-6,0 2-10,8 2 0,3 4 16,4 0 2,-2 6 3,2-1 0,-4 4 2,-1 1 0,-4-1 4,-2 2 0,-1-1 1,-3 2 3,0-1 5,0-3-1,-5 2 2,-5-3-7,-3 1 0,-3-1-4,-4-2 1,-2-1 0,-1-1 1,0-5-9,-2-7-55,0-1-78,-1-4-178</inkml:trace>
  <inkml:trace contextRef="#ctx0" brushRef="#br0" timeOffset="74067.7799">3756 2533 677,'0'0'164,"0"5"-27,-3 12-29,-2 8-58,-4 12-23,1 10 34,-5 10 3,0 7-11,1 6-26,2 2-19,0 1-5,3-6-4,4-2 0,3-9-26,0-9-93,0-7-131,0-6-175</inkml:trace>
  <inkml:trace contextRef="#ctx0" brushRef="#br0" timeOffset="74995.0605">3737 4627 819,'0'0'133,"0"0"-36,0 0-10,0 18-34,0 11-32,-3 14-21,-2 20 3,-4 12 7,1 15 3,1 6 0,-4 2-12,3-5 0,3-12-3,5-14-26,0-22-60,4-29-119,12-16-212</inkml:trace>
  <inkml:trace contextRef="#ctx0" brushRef="#br0" timeOffset="81412.2076">6042 4314 335,'0'-1'85,"0"1"17,0 0-15,0 0-17,0 0 7,0 0-13,0-2-6,0 2 7,0 0-10,0 0-28,0 0-26,5 0-12,7 0-6,6 0 18,1 0 4,2 0 9,3 0 10,-1 0-18,0 0 0,3 0 4,-3 0 5,0 0-4,-1 0-10,-4 3 5,-4 1-2,-5 1 0,-3-3 1,-4 0 8,1-2 22,-3 0 7,0 0-3,1 0-25,1 0-13,2 0-3,-1 0 3,0 0-1,0 0 1,-1 1-1,-2-1 3,0 0 4,0 0 10,2 0 4,1 2-12,1-2-10,2 0 1,2 0 0,-1 0 1,1 0-1,-3 0-1,-2 0 2,-2 0-2,0 0 3,-1 0 1,0 0 8,0 0 14,0 0 30,0 0 3,0 0 10,0 2 0,0 5-11,-9 13-17,-6 4-19,-4 10-20,-4 10-2,-2 4 0,0 3 2,1 0 3,0 4-1,2 0 10,-1-1-1,-3 5-4,3-2 1,1-6-2,2-2-4,4-11 5,3-1-3,2-11-3,3-2 0,-1-4-1,2-7-1,2-1 0,0-3 1,2-3-1,-1-3-1,4 0 1,-2 2-1,-1 4-3,-1-1-7,-1 4-3,1-1-1,0-2 5,2 0 2,-2-4-7,4-3-5,-1 0-14,1-2-40,0 0-73,0 0-134,0-4-254</inkml:trace>
  <inkml:trace contextRef="#ctx0" brushRef="#br0" timeOffset="83215.3874">6245 6489 298,'1'-11'46,"1"-1"20,-1 0-14,0 0-9,0 2 32,-1 2-13,0 1 38,0 1 32,0 3-19,0-2-32,0 1-29,-3 1-6,0 2-8,0-2-14,3 2-7,-2 1 10,0 0 13,0 0 3,1 0 1,-4 4-7,-3 18-14,-3 6-21,-1 8-5,-3 6 2,4 6 2,-2-6-2,2-2 2,1-2 1,3-1 8,0-2-4,3-3 1,1-5-4,3-4 1,0-3-4,0-6-2,9-4-2,3-4 0,6-4 2,6-2-2,3 0 3,0-8 1,3-6 0,-1 0 2,-1 2 0,-5 4-2,-3 1 1,-2 2 0,-3 4-4,2-2-54,0-5-55,2-2-84,0-1-41,1-4-48</inkml:trace>
  <inkml:trace contextRef="#ctx0" brushRef="#br0" timeOffset="83843.5488">6524 6459 679,'-2'-6'132,"0"-2"-10,1 5-23,1 1-5,-1 2 7,0 0 5,-1 7-26,-2 15-37,-5 13-18,-1 7-9,-3 15 7,-2 5-5,-5 6-5,0 3 1,-2 0 5,1 2-3,3-7-6,1-2 1,4-6-2,3-6 5,2-9-6,4-7-4,2-4-4,1-6 0,1-9 0,0-2 0,0-7-2,0-4-4,0-3-6,0 0 8,0-1 5,0 0 1,0 0 0,0 0-1,0 0 0,0 0-1,0 0-1,0 0 0,0 0 0,0 3 1,0 1-1,0 4-2,-1 2 2,0 0 1,-1 4 0,0-5-1,2-2 0,-2-3 2,2-3-3,0-1-1,0 0-4,0 0-1,0 0 0,0 0 5,0 0 1,0 0-1,0 0-3,0-4-21,0-4-28,0-1-19,0-4-14,0-2-28,0-3-54,0 5-98,0-1-213</inkml:trace>
  <inkml:trace contextRef="#ctx0" brushRef="#br0" timeOffset="88327.4112">3643 3136 463,'-7'-6'-64,"3"-11"-33,3-3 20,-1 0 56,0 2 14,-3 2 12,0 4 87,-4 3 53,-1 3-74,-2 3 9,-3 3-22,3 0-28,-1 0-4,-1 10-5,2 8-1,-1 9-9,1 8-9,0 8-1,-1 6 1,2 6 0,0 5-2,-1 5-1,2 0 3,-1 4 0,1 0 1,0 2 0,1 0 11,1-2-6,3 1-2,0-1-6,3-2 3,1 1-4,-1-2-2,2-2 3,-2 2 1,0 0-1,-1-3 0,0-1 0,0-4 4,3-2-7,-1-5 4,1-7-2,0-3 3,-2-7-3,1-5 0,-2-8 1,3-3 1,-4-4 1,4-5 4,0 3-4,0-4-3,4-1-3,9 2-2,9 1-4,8 3 3,6 3 1,3-1 28,2 4-17,-3-2 0,-8-2 1,-14-3-23,-15-5-154</inkml:trace>
  <inkml:trace contextRef="#ctx0" brushRef="#br0" timeOffset="90299.1183">3356 8840 524,'-6'7'81,"-1"0"12,2-4-12,-1 0-13,3-3 7,1 0-21,2 0-25,0 0-4,0 0 3,0 0-15,0 0-10,9 0-12,11-15-2,11-4 11,8-6 1,9-3 3,3 3 12,0 5-16,-5 8 3,-5 8 1,-12 4 3,-6 3 2,-9 18 0,-9 6 9,-5 11 17,0 5 10,-12 6-19,-7 7-13,-6 5 7,-9 8 10,-3 7-19,-5 6 0,-3 3-16,3-6 17,6-11-7,6-14 18,9-16 17,8-16-26,8-10-11,5-6 14,0-6-23,11 0-9,15 0 2,10-7 10,10-2 4,9 0 0,10 1-1,1 8 1,4 0-1,-3 6 5,0 12-7,-3 0-50,2-6-86,-1-10-48,-3-4-19,-3-26-3,-7-14-129</inkml:trace>
  <inkml:trace contextRef="#ctx0" brushRef="#br0" timeOffset="90667.6483">4624 8748 476,'0'-6'73,"0"3"50,0 0-20,0 3-12,0 0 15,0 0 20,-1 0-14,-3 7-23,-4 13-50,-1 11-29,-2 6-11,0 12 2,1 0 1,3 1-4,5-5 4,2-8-2,0-8-1,9-5-4,8-7-6,8-6 6,5-3-2,6-5 6,5-3 1,3-3 0,1-16-31,-3-13-64,-1-6-53,-8-11-75,-8-7-95</inkml:trace>
  <inkml:trace contextRef="#ctx0" brushRef="#br0" timeOffset="90891.6163">5039 8433 999,'0'9'119,"0"22"-48,0 14-11,0 18-4,0 20 6,-1 11-28,-2 11-2,-1 8-8,0 5-21,2 2-1,0-3 3,2-6-7,0-9 1,1-15-34,15-16-28,2-20-69,1-23-140,-16-15-199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22T18:48:18.25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3008 2406 656,'0'-4'127,"0"0"-19,0 0-19,-3-2-11,-1-2 5,-5 3 10,-2 4-3,-7 1 9,-3 3-12,-9 24-28,-5 18-22,-3 12-19,0 10-25,5 6 6,8 2-4,7-8 4,13-8-3,5-13-3,12-9 1,15-15-8,7-12-1,4-10 2,6-12 8,1-24-9,-3-10 11,-4-13 4,-7-5 3,-8-4-2,-4 4 3,-4 7-4,-8 14 1,0 14 1,-4 12-4,0 14 5,1 10 4,-1 24-9,2 17-5,0 12 14,1 13 2,2 5 7,2-7-13,2-5-2,4-15-3,8-15 0,7-27-91,5-11-138,6-37-124,4-25-141</inkml:trace>
  <inkml:trace contextRef="#ctx0" brushRef="#br0" timeOffset="795.8359">3726 1809 1053,'0'49'34,"0"20"-2,0 12 33,5 20-21,3 0-16,2 3-2,0-8 8,1-1 10,-3-11-13,1-9-8,-1-11-12,2-7-10,-3-8-1,3-10-1,-3-7-10,0-12-48,-4-6-4,0-7 19,-3-7 12,0-7 8,0-13 23,-8-6 31,-1-5 10,-1-4-16,0-1-8,-3-3-11,2 5-4,0-1 0,0 4 1,3 6-2,3 6-1,1 7 0,1 6-12,3 4-3,0 2 7,0 0 3,0 0 5,0 0 2,0 0-3,0 0 1,0 0-4,0 0-1,-2 1-28,2 0 15,-1 1 18,-2 1 5,-1-2 7,1 1 47,1-1 25,-2 2-18,1 0-8,1-1 7,-1-1-35,3 2-26,0-1-5,-2-1-3,2 2-4,0-3-45,0 0-31,0 0 14,-2 0 6,1 0 12,-4 0 27,-1 0 17,-3 0 11,-2 0 17,-4 0 35,-7 0 25,0 0 2,-4 2-35,-5 13-6,0 3-8,2 5-15,4 0-10,2 2 3,7-3 6,5 2 11,5 1-18,3 1-12,3 2-1,0 1 1,3-1 0,14-3 2,10-9-4,11-13-10,12-3 2,9-19 9,6-13-26,-1-11-137,-3 1-145,-7 1-311</inkml:trace>
  <inkml:trace contextRef="#ctx0" brushRef="#br0" timeOffset="1236.4388">4192 1959 1171,'0'29'20,"6"14"3,6 15 3,3 17-14,-1 11-4,3 5-3,-5 3 43,-2-6 23,-3-9-17,-1-10-12,-1-17-15,-3-18-21,1-12-2,-3-13-5,0-9-2,0-9-14,-8-18-24,-7-2 26,-2-5-5,-6 0 4,-7 9 12,-3 14 12,-6 11 13,-4 15 18,-2 28 2,-2 15-25,5 12-9,5 2 2,14-1 9,14-10-9,9-15 0,27-20-13,26-20-6,13-6-5,17-20 15,3-16 1,-8-3-48,-15 9-197,-22 11-269</inkml:trace>
  <inkml:trace contextRef="#ctx0" brushRef="#br0" timeOffset="2408.3678">1481 2296 837,'-21'21'126,"-6"14"-4,-6 11-34,-5 16-40,-2 13-23,2 7-7,8-2 0,9-5 0,14-9-8,7-16-9,28-19-12,16-19 8,15-12-14,11-29 12,11-26-2,-1-19 5,-2-13 6,-13-3 10,-15 6 10,-21 10 2,-20 13 12,-9 15 33,-18 13-9,-14 13-30,-3 13-19,-1 7-21,7 0-92,10 16-49,11-1-100,8 0-108</inkml:trace>
  <inkml:trace contextRef="#ctx0" brushRef="#br0" timeOffset="2692.6422">2147 2251 1169,'0'22'100,"3"22"-10,0 24-16,1 28-30,-2 21-20,-2 18-19,0 15-2,0 0-1,0-10 5,0-19-12,0-28-11,0-32-31,0-45-62,3-33-111,2-49-72,-2-27 48,-3-24-277</inkml:trace>
  <inkml:trace contextRef="#ctx0" brushRef="#br0" timeOffset="2975.7064">2177 2280 853,'0'-20'191,"6"10"-98,6 4-46,11 1-24,9 4 2,4-1 16,7 2-5,-1 0-15,-5 0-16,-6 18-5,-5 9 6,-10 9 36,-6 7 17,-7 6-4,-3 2 5,0-2-25,-17 1 10,-5-4-13,-8-5-3,-9 2-25,-5-1 0,-5-4-3,2-8-39,1-12-9,9-14-20,6-4-79,4-16-131,5-9-321</inkml:trace>
  <inkml:trace contextRef="#ctx0" brushRef="#br0" timeOffset="5703.9686">5933 1388 570,'-7'-7'130,"-6"2"-19,-4 5 6,-5 0-43,-8 19-14,-8 20 6,-12 21 1,-16 25-12,-9 19 10,-12 22 15,-7 12 9,2 12-46,4 3-11,14-2 1,19-5-4,21-11-17,25-11-7,14-13-1,33-14-9,23-12 1,19-13-5,10-17-115,3-18-44,-3-18-142,-12-15-59,-17-4-41</inkml:trace>
  <inkml:trace contextRef="#ctx0" brushRef="#br0" timeOffset="5964.1719">5844 2452 744,'0'-4'200,"0"4"-59,5 10-59,12 23-57,11 12-2,9 12 46,10 18-33,7 6 7,1 4-22,0-5-7,-1 2-6,-5-9-7,-4-12-4,-7-17-38,-4-16-64,-6-23-73,-7-10-70,-8-37-54</inkml:trace>
  <inkml:trace contextRef="#ctx0" brushRef="#br0" timeOffset="6156.3355">6353 2517 1251,'-63'52'153,"-12"16"-47,-12 18-49,-5 8-38,2 6-16,10-5-5,16-16 6,22-16-5,27-17-35,15-24-76,27-21-180,20-3-129,18-26-163</inkml:trace>
  <inkml:trace contextRef="#ctx0" brushRef="#br0" timeOffset="6536.3725">7052 2944 1106,'-10'24'180,"-4"13"-80,-3 13-56,-4 8-33,0 10-8,-3 6-3,-3-1 1,5-5 2,1-10-6,2-10-9,4-16-54,7-18-90,7-14-105,1-14-162</inkml:trace>
  <inkml:trace contextRef="#ctx0" brushRef="#br0" timeOffset="7016.2444">7359 2437 583,'-5'-6'128,"0"3"-11,2 3 30,-1 0-31,3 17-51,1 5-42,0 7-18,2 5 9,11 5 6,1 0-5,4-3-2,2-3 4,0-4-4,3-7-11,1-7-1,2-6-1,1-9 0,-1 0-9,-3-6-29,-2-10-2,-5-1 29,-5 2 9,-4 5 4,-2 2 4,-3 8 59,-2 0-4,0 0-2,0 16-8,0 13-27,-4 15-10,-11 14-3,-11 20 7,-10 6-8,-11 8-7,-4-5 2,2-13-4,5-16-3,12-25-21,19-31-82,13-16-62,10-36-208,25-19-20</inkml:trace>
  <inkml:trace contextRef="#ctx0" brushRef="#br0" timeOffset="7315.8539">7806 1801 968,'3'-19'158,"10"10"-94,8 9-29,10 0-26,9 19 11,9 15 19,1 15-17,3 13-6,-6 15-2,-8 18 10,-9 17 11,-16 23 1,-12 18-13,-6 18 7,-30 11-23,-10 8 5,-10-8-9,-3-20 1,4-24-25,9-38-18,2-42-97,6-42-189,0-33-424</inkml:trace>
  <inkml:trace contextRef="#ctx0" brushRef="#br0" timeOffset="8520.5648">371 2305 315,'-1'3'-28,"1"-3"-112</inkml:trace>
  <inkml:trace contextRef="#ctx0" brushRef="#br0" timeOffset="9052.1761">552 2277 255,'5'-4'155,"-5"2"55,0 0 58,0 1-56,-8-3-85,-3 2-56,0-1-4,-1 0-2,-3 3-22,-4 0-21,-4 0 9,-2 7-19,-8 15 0,-1 7-12,-3 12-2,2 4 2,1 7 9,7-2 0,7-2 4,8-3-13,9-6 4,3-3-8,8-8-3,14-5-4,7-7-1,2-10 2,4-6-2,4-5-9,-3-20 9,-1-8 12,-11-9-1,-2 3 5,-5 3 0,-8 8 5,-4 6 0,-5 11 9,0 7 25,0 4-2,0 0-5,-5 14-18,0 16-23,0 8-12,4 7-1,1 5 13,0 2-4,11-8-2,9-9-20,7-7-10,7-14-35,7-12-54,6-2-15,1-26-76,-1-9-75,-3-6-309</inkml:trace>
  <inkml:trace contextRef="#ctx0" brushRef="#br0" timeOffset="9255.8027">884 2362 1094,'-5'0'111,"5"0"-77,0 0-41,12 0-27,9 0 5,7 0 30,3 0-3,3 0 4,-3 0-1,-4 2-51,-9 8-115,-6-1-66,-10 4-155</inkml:trace>
  <inkml:trace contextRef="#ctx0" brushRef="#br0" timeOffset="9464.1579">779 2764 986,'0'5'101,"9"-3"-104,19-2 2,9 0 43,7 0 2,3 0-21,0 0-9,-5 0-13,-9 0 7,-6 0-45,-10 4-137,-9 1-209</inkml:trace>
  <inkml:trace contextRef="#ctx0" brushRef="#br0" timeOffset="11700.3014">577 3785 110,'4'-8'97,"-1"5"22,-3 0 59,0 3 28,0 0-52,0 0-42,0 0-16,0 0-26,0 0-34,0 0-19,3 9-6,4 16-3,-3 12 5,1 18 60,0 15-29,-3 14-7,-2 5-4,-1-2-14,-12-5-10,-2-10-1,-2-12-4,3-15-2,3-15 0,4-10-2,2-15-4,3-5-12,2-13-38,0-19-27,6-6 75,6-9 6,6-4-5,7 5 1,7 5-2,7 11 2,7 11-7,3 4 9,0 15 1,0 0 3,-8 8-7,-10 17 6,-8 6 5,-9 9 1,-11 4 7,-3 4 13,-5 5 10,-19-2-11,-14-2 23,-10-1-20,-8-4-22,-2-8-3,-4-5-5,9-10 0,11-9 2,11-12-4,14-8-14,9-21-147,8-10-286</inkml:trace>
  <inkml:trace contextRef="#ctx0" brushRef="#br0" timeOffset="12863.6616">1835 4117 475,'-1'0'187,"-7"0"-9,0 0-55,-2 0-30,-3 10-14,-1 13-28,-3 12-30,-1 11-11,-1 14-2,0 14-6,2 10-1,1 5 2,7-3-6,7-5 8,2-12-5,15-15-1,14-17-7,7-12 6,10-16-15,5-9 12,1-5 4,4-19 0,-7-10-8,-5-7-61,-10-5-28,-10-1-58,-14-1-58,-10 0-249</inkml:trace>
  <inkml:trace contextRef="#ctx0" brushRef="#br0" timeOffset="13044.5183">1771 4345 1194,'0'0'37,"20"0"-47,22 0-27,13 3 43,15 3-4,11-3 4,5-1-19,-8-1-134,-8 4-95,-14-2-147</inkml:trace>
  <inkml:trace contextRef="#ctx0" brushRef="#br0" timeOffset="13240.5361">2471 4393 1082,'-13'41'122,"1"13"-31,1 10-18,1 14-25,-3 5-24,1 1-19,1-5-3,0-13 3,4-17-21,3-18-49,-1-27-96,2-10-188,-2-39-334</inkml:trace>
  <inkml:trace contextRef="#ctx0" brushRef="#br0" timeOffset="13516.3303">2443 4158 927,'18'0'36,"12"2"-7,8 13 91,7 6-38,8 8-32,1 6-38,-3 5-5,-10-1 1,-9 1 1,-8 1 2,-14 0-5,-10-5 21,-11 0 15,-29-4-14,-16-1 32,-12-2-67,-5-7 3,0-4-8,9-9-17,15-4-14,22-5-27,20-4-121,7-10-157,29-7-217</inkml:trace>
  <inkml:trace contextRef="#ctx0" brushRef="#br0" timeOffset="13916.4082">3412 4366 728,'-24'-7'183,"-9"2"-41,-5-1-37,-8 5-40,-5 1-6,1 1-9,0 18 11,7 7-33,9 8-17,6 5-7,16-1-5,12 1-3,11-7-16,23-11 0,11-9-11,8-12-3,5-9 8,1-18 15,-6-9 0,-10 0 4,-11 3-3,-8 8 9,-10 10 4,-7 8 29,-7 7 36,1 18 11,1 26-24,1 10-32,4 9-23,7 6 3,14-7-34,5-15-133,6-23-128,3-20-62,9-8-161</inkml:trace>
  <inkml:trace contextRef="#ctx0" brushRef="#br0" timeOffset="14368.0342">4474 3634 826,'-22'0'127,"-6"9"48,-7 20-66,-8 13-63,-1 12 12,-2 16-22,0 10-18,12 19 17,13 10 3,15 10-35,6 10-1,28 1 5,17-4-1,16-10 3,7-21-9,8-18 5,8-29-26,6-28-83,-2-20-25,-2-35-111,-12-25-94,-11-16 40</inkml:trace>
  <inkml:trace contextRef="#ctx0" brushRef="#br0" timeOffset="14660.082">4863 4290 759,'-6'-3'117,"5"1"6,-2 2-2,3 0-51,6 6-48,16 17-23,7 9-3,7 8 30,7 8-17,7 6-4,-2-6 0,1-4-6,0-10 0,2-10-20,-4-16-92,-2-8-97,-8-13-12,-8-20-73</inkml:trace>
  <inkml:trace contextRef="#ctx0" brushRef="#br0" timeOffset="14836.359">5370 4213 1069,'-48'40'161,"-8"18"-67,-9 17-53,-2 12-29,1 3-12,7-2 0,12-13 3,18-12-7,19-16-12,10-16-58,19-18-164,17-11-83,10-2-150</inkml:trace>
  <inkml:trace contextRef="#ctx0" brushRef="#br0" timeOffset="15075.7428">5707 4492 936,'-17'36'82,"2"8"-35,0 5-17,4 1-23,4 0 1,7-5-6,0-10-5,14-5-5,7-9-11,2-12-97,0-9-138,5-4-222</inkml:trace>
  <inkml:trace contextRef="#ctx0" brushRef="#br0" timeOffset="15788.4021">6049 4366 827,'-14'25'86,"1"9"-39,-1 9 4,2 7-24,1 7-4,1 1 2,-1-2-4,0-5 3,0-8 7,4-9-19,2-10 4,3-10-15,0-6 1,2-8-5,2 0-54,8-8-71,5-6 93,-3-2-20,0 4 10,-4 0 11,-3 7 17,-1-1 17,-2 2 1,-1-2 9,4-4 2,0-2-4,1 0-4,-1-4-4,3 3-3,-2 3-14,0 3 1,-3 2 4,-1 1 6,0 2 5,-1 2 2,0 0 8,-1 0 3,0 0 5,0 0 8,0 0 1,0 0-3,0 0 11,0 0 13,0 0 3,0 0-10,0 6 0,0 4-22,0 6-15,-1 4 2,-4 3 3,-2 2 12,-2 1 38,-2-2-23,-1 0 30,0-3-27,0-3-31,2-2-4,2-4-2,-1 0-1,4-2-3,1 1-12,0 0-11,2-1-30,1 1-16,-2 1 3,-1-2 23,-2 2 22,1-3 11,-1-1 2,3-4 9,-1-4-22,4 0-61,0-8-159,0-12-149</inkml:trace>
  <inkml:trace contextRef="#ctx0" brushRef="#br0" timeOffset="16147.9509">5759 4160 706,'-3'3'213,"-4"9"-28,4 5-68,3 12-55,0 5-36,3 13-19,11 5 4,8 5-2,4 2 0,2-1-5,3-6-2,1-7-5,1-8 3,0-10-24,-5-11-66,-6-10-142,-5-6-131</inkml:trace>
  <inkml:trace contextRef="#ctx0" brushRef="#br0" timeOffset="16588.2822">6190 4302 693,'0'15'130,"-9"7"-26,-2 10-21,-2 14-20,-6 17-48,-5 12 29,-9 21 20,-6 12-53,-6 6-4,1-1-2,4-16-14,6-17-23,9-23 26,14-27 2,11-29-115,10-7-160,14-28 18,7-10-135</inkml:trace>
  <inkml:trace contextRef="#ctx0" brushRef="#br0" timeOffset="16999.9431">6402 3716 753,'4'0'99,"1"9"-25,3 14-19,7 7-3,5 12-28,7 6-6,5 8 14,3 8 4,2 7-3,0 7 14,-5 3-15,-6 9-9,-12 2-4,-14 8 2,-4 8 6,-28 7 50,-18 14-36,-13 10-13,-9 6-20,-5-2-26,-1 2-72,6-15-125,7-11-336</inkml:trace>
  <inkml:trace contextRef="#ctx0" brushRef="#br0" timeOffset="19708.4863">1227 4210 643,'6'7'28,"8"0"1,3-7-17,5 0 27,7 0 14,-4 0 16,1 0-31,-4-6 0,-5 5-30,-4 1 8,-2 0-3,2 0-8,2 0 1,4 0-8,2 0-111,0 0-218</inkml:trace>
  <inkml:trace contextRef="#ctx0" brushRef="#br0" timeOffset="19928.2048">1279 4758 882,'-8'3'125,"8"-3"-95,8 0-44,13 0-6,4 0 25,7 0 10,2 3-7,3-1-4,-1 7 5,-5 2-11,-7 4-154,-4 5-325</inkml:trace>
  <inkml:trace contextRef="#ctx0" brushRef="#br0" timeOffset="20539.1263">1052 6154 596,'0'-1'212,"-1"-1"-30,-10 1-32,-9 1-18,-5 0-24,-6 4 15,-6 19-77,-9 14-7,-2 10-21,-4 11-10,4 9-3,3 4-6,9 4 3,10 2 4,16 0-10,10-9-1,7-9-4,27-11 6,19-14-18,18-17 10,9-17 7,14-5-78,2-23-57,-10-6-116,-11-1-112</inkml:trace>
  <inkml:trace contextRef="#ctx0" brushRef="#br0" timeOffset="21215.8502">2381 6394 879,'0'-2'141,"0"2"-14,-7-2-17,0-1-41,-6 2-19,-4 1-11,-5 0-4,-2 4-4,-6 23-3,-5 17-14,0 17-15,1 17 4,4 6-8,8 2 3,14-7-3,8-13-3,15-17-6,22-22-6,14-22 4,12-7 9,6-36 4,1-14 2,-5-12-4,-13-1-23,-14 8-12,-17 9 0,-16 12 18,-5 11 6,-22 8-1,-14 7-45,-12 2-141,-4 1-247</inkml:trace>
  <inkml:trace contextRef="#ctx0" brushRef="#br0" timeOffset="21607.9489">1486 6457 804,'11'0'-13,"7"4"64,6 0 3,8 1-27,7-1 4,4-4-4,2 3-24,-2-3-5,-3 0 3,-9 0-74,-9 6-111,-12 4-42,-10 5-274</inkml:trace>
  <inkml:trace contextRef="#ctx0" brushRef="#br0" timeOffset="21780.2064">1554 6870 834,'0'4'57,"4"-3"-67,19-1-15,11 0 26,11 0 1,11-7-3,11-8 5,4-4 5,3 2-101,-4 0-185</inkml:trace>
  <inkml:trace contextRef="#ctx0" brushRef="#br0" timeOffset="22132.1021">2905 6568 596,'0'0'219,"0"6"-29,0 23-38,0 18-36,-8 21-63,-3 19 17,0 19-10,-1 0-43,1-3-14,3-16-5,5-18 5,3-25-23,0-29-110,10-15-138,0-39-92,-1-21 3</inkml:trace>
  <inkml:trace contextRef="#ctx0" brushRef="#br0" timeOffset="22384.1559">2895 6545 751,'6'-25'140,"8"10"-82,5 6-29,14 8-19,5 1 6,10 7 2,2 13-2,-1 3-8,-8 6-4,-12-3-2,-9-1 46,-13 3 50,-7-2 1,-23 4 12,-17-1-40,-12-5-46,-9-3-22,0-11-11,2-7-15,14-3-26,12-6-66,16-10-23,17-4-115,2 4-146</inkml:trace>
  <inkml:trace contextRef="#ctx0" brushRef="#br0" timeOffset="23204.0829">3810 6435 390,'0'0'150,"0"0"-15,0 0-30,0 0-4,-1 0-7,-6 0-21,-4 0 16,-3 0-21,-7 3-25,-4 9-7,-5 5-20,-3 12-11,-3 4-2,3 8 0,3 0-3,7-4 2,8-3 27,11-5-10,4-7-22,17-4-7,15-7-11,7-8 5,7-3-37,1-6-3,-2-18 10,-7-11 17,-7-5 25,-9-4 8,-7-4 1,-4 2 0,-7 7 15,-2 7 15,-2 8 0,0 10 1,0 9-10,0 5 4,1 8-5,6 24-29,1 10-9,8 9 13,1 12-2,4 0-13,4-3-29,3-9-25,-1-12-56,0-12-82,4-19-148</inkml:trace>
  <inkml:trace contextRef="#ctx0" brushRef="#br0" timeOffset="23888.1637">5295 5938 241,'11'-21'104,"0"3"-41,4-2 14,-3 3-22,1 0-37,-3 4 20,-2 5 14,-6 2 29,-2 1 35,0 3 23,0-3 23,-10-1-36,-10 2-51,-7 4-15,-9 0-11,-9 18-33,-9 19-7,-5 16-13,-7 20 2,3 14 3,0 16 18,5 12 7,11 9-15,11 7-2,18 2-2,18-1-1,8-10-15,29-17 3,11-14-4,13-22-42,5-22-59,-1-26-51,-3-18-111,-14-3-116</inkml:trace>
  <inkml:trace contextRef="#ctx0" brushRef="#br0" timeOffset="25124.0706">6398 6142 977,'-26'0'157,"-5"0"-42,-3 5-59,-5 15-33,-5 15-12,-3 7 16,0 11 1,0 5-22,9 10 15,6-2-8,13 1-2,10-4-3,9-6-12,6-6 4,17-4-6,9-17-4,3-14 2,8-16-4,3-10 6,3-35 0,2-18 8,1-11-9,-4-9 4,-7 5-2,-9 13 3,-8 15 1,-10 18 1,-8 15 2,-3 17 7,-3 6 34,0 26 11,0 11-40,0 8-11,7 9 1,4-2 1,11-4-5,4-8-4,8-8-31,4-12-115,0-11-119,0-8-134</inkml:trace>
  <inkml:trace contextRef="#ctx0" brushRef="#br0" timeOffset="25324.783">7087 6708 1333,'-40'66'112,"0"9"-31,-2 5-50,1 2-27,5-4-1,10-14-11,12-10-35,8-16-73,6-18-80,17-18-180,12-5-101</inkml:trace>
  <inkml:trace contextRef="#ctx0" brushRef="#br0" timeOffset="25799.6651">7656 6311 971,'-4'0'78,"4"-2"-48,7-4-41,24-2-5,9 1 11,13-3 3,6 0 4,4 3-2,-5 2 9,-12 5 6,-7 0-10,-15 0 3,-12 21-5,-12 6 32,-1 15 72,-21 11-46,-11 7-18,-9 9-24,-9 6 7,-4 1-10,-1 4-13,1 2-6,7-4 0,8-10 1,11-10 1,12-15 4,15-14 21,4-14-23,30-10-13,12-5 7,14 0 4,8-1 3,4-11 3,0-4-5,-3-2-1,-8-2-48,-11 1-81,-8-1-107,-15 0-19,-14 0-131</inkml:trace>
  <inkml:trace contextRef="#ctx0" brushRef="#br0" timeOffset="26119.9728">7639 6620 618,'-7'4'51,"3"-4"7,3 0-39,1 0-23,0 0-8,11 0 10,7 0 68,12 0 60,6 0-14,11 4-29,10 2-37,7 2-23,5-2-17,-2-5-3,-7-1-32,-10 0-209,-10-10-272</inkml:trace>
  <inkml:trace contextRef="#ctx0" brushRef="#br0" timeOffset="26496.1088">8406 5779 797,'-3'-3'120,"3"3"-10,0 0-37,8 1-70,14 18-34,7 5 29,5 10 25,7 15 7,0 12-1,-5 11 25,-5 13 3,-4 14-22,-9 14-14,-7 8 6,-5 8-11,-6 6-7,0 8-10,-6 4 0,-7 1-8,-2 4-6,-2 1-32,0-7-5,3-11-25,-6-13-124,-6-17-86,-8-22-394</inkml:trace>
  <inkml:trace contextRef="#ctx0" brushRef="#br0" timeOffset="33191.8529">1247 8061 848,'0'0'66,"0"0"-39,0 17 55,0 12-30,2 15-1,-2 16 40,0 18-28,0 9-18,-2 15 16,-8 1-19,2 6-12,1 3-15,-2-3-5,1-7 0,1-9-12,0-17 8,5-18-4,-1-22-4,1-17 1,2-14-4,-1-5-31,-3-21-19,-1-9 36,-5-11 20,0-7-1,-5-6 3,-2 4-5,0 4 3,-4 9 3,-1 8 4,0 14 36,-5 11 28,0 4-16,-2 19-24,-1 22-32,0 10-3,4 7 3,7 5-3,6 3 2,11-6-1,2-4 4,12-13 2,15-4-8,13-15-8,11-12 1,16-12 9,12-9-4,6-21-7,3-9-44,-3-1-16,-13 4-95,-13 12-154,-17 13-77</inkml:trace>
  <inkml:trace contextRef="#ctx0" brushRef="#br0" timeOffset="33480.3342">1847 9063 1040,'0'0'49,"7"-5"-53,20-2-23,10-1 25,9-4 14,10 3 19,3-1-28,-2 5-2,-7 5-61,-13 0-40,-14 0-103,-11 12-127</inkml:trace>
  <inkml:trace contextRef="#ctx0" brushRef="#br0" timeOffset="33648.256">1966 9240 1126,'1'7'46,"23"-1"-49,11-2 9,13-4-7,13 0 0,6 0-28,4-10-171,0-12-339</inkml:trace>
  <inkml:trace contextRef="#ctx0" brushRef="#br0" timeOffset="33992.387">2969 8553 1225,'0'1'90,"0"25"15,-2 14-38,-6 16-65,0 16-2,-4 11 4,2 5-5,-4 5 3,-4 2 0,-2 2 0,0-3-5,2-7-2,2-7-8,8-13 8,5-16 1,3-12-9,23-10-3,9-17 3,9-11 1,5-1 0,3-7-5,-3-16 9,-7-7-62,-7 2-55,-10-7-8,-12 2-65,-10-3-100</inkml:trace>
  <inkml:trace contextRef="#ctx0" brushRef="#br0" timeOffset="34167.702">2705 9036 1106,'30'0'-41,"16"4"50,17 4 8,12 0-11,6-1 3,5 0-7,2 2-22,-6 3-175,-10-1-153</inkml:trace>
  <inkml:trace contextRef="#ctx0" brushRef="#br0" timeOffset="34375.9364">3541 9099 1206,'-12'51'72,"5"14"54,0 14-11,2 9-73,0 11-32,-2 2-7,2-5-6,-1-12-38,2-14-81,-1-23-86,2-26-90,-1-21-219</inkml:trace>
  <inkml:trace contextRef="#ctx0" brushRef="#br0" timeOffset="34651.3592">3620 9024 836,'26'0'82,"6"4"6,10 11-22,8 3-38,2 3-6,-4 3-18,-8 3 0,-6 0-3,-8 2 4,-13-1 1,-11 4 8,-2 0 63,-24 4 26,-17-2-39,-17 0-24,-13-5-21,-3-11-19,7-6-25,9-9-29,20-3-24,23-7-45,15-15-85,13-2-136</inkml:trace>
  <inkml:trace contextRef="#ctx0" brushRef="#br0" timeOffset="35108.1402">4491 8785 998,'-28'5'190,"-10"19"-70,-9 10-73,-5 12-29,1 12-15,3 5 0,12-3-4,8-4 4,17-5-4,11-10 0,10-15-9,18-14-3,11-12-18,5-9-33,6-26 3,-5-16 29,-6-6 24,-7 4 3,-8 9 5,-9 11 2,-4 15 17,-9 13 27,-2 13 48,0 31-30,0 21-9,0 15-43,-4 12 3,4 4-12,3-10-7,15-21-77,6-16-181,5-28-212</inkml:trace>
  <inkml:trace contextRef="#ctx0" brushRef="#br0" timeOffset="35612.0985">5656 7989 1134,'-18'0'160,"-6"0"-33,-10 25-49,-12 10-10,-10 23-31,-6 20-30,-8 20-8,2 19 2,8 16-5,10 15 7,14 10 6,21 0-7,15 2 5,15-7-10,26-9 2,18-19-2,17-22-58,6-31-82,2-33-116,-5-31-115,-10-15-208</inkml:trace>
  <inkml:trace contextRef="#ctx0" brushRef="#br0" timeOffset="36891.5716">6485 8779 755,'0'0'205,"0"0"-31,0 0-15,-8 0-32,-7 0-36,-8 0-29,-7 0-5,-9 3-27,-5 16-23,-5 11 1,-6 13-3,-1 6-7,5 9 1,6-3-1,15-3 4,13-2-5,17-10-6,11-10-13,24-10 10,7-16-16,7-4-54,3-26 5,-2-15 15,-8-10 30,-5-7 16,-8 5 12,-9 9 2,-8 10 6,-5 10 5,-2 13 30,-5 11 31,1 24 7,-1 26-38,2 14-36,3 22-4,3 10 4,3 1 2,7-12-10,8-11-75,6-21-102,6-21-194,3-26-358</inkml:trace>
  <inkml:trace contextRef="#ctx0" brushRef="#br0" timeOffset="37075.9514">7069 9264 1375,'-53'87'74,"1"4"20,6-3-22,9-11-48,9-11-26,13-15-10,15-18-86,0-21-163,26-12-229</inkml:trace>
  <inkml:trace contextRef="#ctx0" brushRef="#br0" timeOffset="37475.9052">7601 8707 1124,'0'0'44,"14"0"-37,23 0-31,14 0 21,8 5 4,5 7 5,-2 7-4,-10 8-2,-19 12-5,-14 9-3,-17 13 20,-4 11 31,-25 8 62,-13 7-22,-13 8-15,-10-1-12,-1-2-28,0-4-18,10-13-9,9-16-3,15-17 13,18-13 11,12-16-21,24-13-27,23 0 14,16-18 0,12-7-10,11-9 1,-3-5-12,-7-1-39,-11 4-39,-18 7-43,-21 7-72,-19 7-113</inkml:trace>
  <inkml:trace contextRef="#ctx0" brushRef="#br0" timeOffset="37695.8863">7445 9264 1137,'38'22'16,"22"-1"43,17-4-20,14-10-26,7-7-7,4-7-6,-4-17-51,-16-7-174,-14 3-155</inkml:trace>
  <inkml:trace contextRef="#ctx0" brushRef="#br0" timeOffset="38011.7598">8252 8379 1132,'0'-3'29,"5"3"26,13 7-23,11 23-22,10 13 1,9 12 2,8 10-6,1 11 22,0 11-18,-7 12 2,-9 7-2,-10 14 2,-13 8-6,-18 10-7,-6 4 0,-35 8 3,-20 4 2,-14-3-6,-12-6 1,-2-14-26,-1-24-53,4-24-163,9-25-512</inkml:trace>
  <inkml:trace contextRef="#ctx0" brushRef="#br0" timeOffset="40467.835">1995 10779 848,'0'0'147,"-14"-1"-25,-3-1-33,-8 0 4,-4 2-34,-8 0-4,-9 6 8,-3 18-28,-7 14-19,-3 14 13,1 9 0,7 5-4,14-4-12,11-2 5,16-6 0,10-7-21,14-7-10,17-6 6,9-8 0,7-11-20,6-15-33,1-12 5,2-27 24,-5-16 16,-5-13 16,-8-1 0,-10 5 2,-9 13 1,-8 15-5,-6 15 6,-3 16 18,-2 6 76,0 37-49,0 19-51,0 11-22,0 14 14,7 8-7,8-6-20,3-17-49,7-20-42,1-19-60,-1-26-115,-2-11-172</inkml:trace>
  <inkml:trace contextRef="#ctx0" brushRef="#br0" timeOffset="40799.6473">2362 10778 1131,'-13'61'72,"0"10"-49,-1 15 27,2 10-10,0-8-8,0-8-9,4-19-10,3-18 0,1-17-1,4-26-8,0-14-43,10-37-55,9-17 96,5-18-2,7-7 0,2 0 0,3 17 3,-5 18-2,0 22 20,-3 31-16,-1 14-4,-3 41 19,-6 23-2,1 14-5,-1 9-13,0-7-6,5-17-63,4-26-110,7-31-96,7-18-23,6-45-152</inkml:trace>
  <inkml:trace contextRef="#ctx0" brushRef="#br0" timeOffset="41087.7373">2995 10819 558,'0'-21'317,"-4"11"-45,-11 10-84,1 0-60,-2 16-57,2 11-71,4 6-6,3 4 1,7 1-1,0-1-4,14-2-3,7-2-16,2-4-12,-1 1-12,-2-2 17,-4-1 11,-8 2 18,-8 2 10,0 5 9,-14 3 30,-14 3 19,-10 3-30,-5-3-20,-3-6-10,1-4 0,5-13-19,8-11-36,11-8-84,14-10-87,7-24-83,22-9-115</inkml:trace>
  <inkml:trace contextRef="#ctx0" brushRef="#br0" timeOffset="41687.9225">3263 11044 959,'-21'38'153,"-3"7"-44,1 6-65,6-3-36,7-5-10,5-5-3,5-13-3,5-5-5,14-16-8,4-4-26,9-15 3,0-13 21,4-13 10,1-5 16,-8 2-4,-2 5 16,-8 11 6,-6 10-12,-6 17-6,-3 2 17,-2 29 7,-1 10-8,-1 7-9,2 4 3,0-3-12,6-10-2,2-10-4,7-11 0,5-13-28,2-4-39,4-6-4,-3-17 29,0-8 21,-3 2 3,-6-1 9,-3 9 17,-5 1-1,-3 9 11,-1 8 14,-1 3-17,-1 3 7,-1 22-2,1 3-8,0 8-12,-1 1 4,-1-3 2,0-5 0,0-5 24,0-9 38,0-5-3,0-4-24,1-3-24,0-3-10,7-7-18,1-17-23,7-14 31,7-9 44,8-6 17,9-7-21,5 6-11,6 5 27,3 12-40,1 9-12,0 10-81,-4 12-82,-2 4-60,-3 2-75</inkml:trace>
  <inkml:trace contextRef="#ctx0" brushRef="#br0" timeOffset="41912.2553">4474 10960 1077,'2'0'26,"15"0"-17,10 0-7,10 0 19,7 9-5,11 3-17,1-1 3,2 1-8,-5-1-59,-6 2-74,-15 2-61,-15 2-148</inkml:trace>
  <inkml:trace contextRef="#ctx0" brushRef="#br0" timeOffset="42084.3075">4549 11526 1001,'34'0'47,"9"0"57,18 0-62,5 0-26,6 9-12,-5 0-29,-8 0-180,-8-2-354</inkml:trace>
  <inkml:trace contextRef="#ctx0" brushRef="#br0" timeOffset="43484.0365">7028 11039 603,'0'0'37,"0"0"28,0 0 4,0 0 0,-7 0 25,-5-4 20,-5 4 1,-9 0-26,-5 24 1,-5 13-49,-3 14-31,3 12 4,8 8-3,12 4-11,15 0-2,3-9 3,30-10-3,19-20-6,13-17 0,14-19 1,6-24-2,1-31 1,-11-16 7,-12-11-2,-19-9 5,-22 3 3,-19 3 10,-9 13 43,-22 12 5,-9 16-13,-5 17-20,3 15-19,4 12-7,10 12-54,17 14-69,9 7-88,17 0-139,15-4-92</inkml:trace>
  <inkml:trace contextRef="#ctx0" brushRef="#br0" timeOffset="43991.7661">7711 10645 929,'0'0'158,"2"9"-54,0 26-37,1 11-43,0 19 8,-3 17 17,0 13-10,0 7-2,-12 1-2,-1-8-2,-1-5-19,1-15-6,1-20-6,7-20-2,5-23-20,0-12-66,17-29-62,6-19 107,6-9 34,-1-9 2,6 3 6,1 8-1,3 8 0,0 14 0,3 14 2,-2 11-1,-2 8 12,-5 15 19,-6 15-11,-7 12 6,-8 9 22,-9 5-5,-2 3-17,-18 8-5,-11-4-1,-16 0-15,-8-7-3,-7-7 1,0-14-7,6-12-14,10-16-21,15-7-3,21-20-84,8-15-80,22-5-105,17-4-152</inkml:trace>
  <inkml:trace contextRef="#ctx0" brushRef="#br0" timeOffset="44679.933">7714 10776 934,'0'34'117,"-6"25"-73,-5 20-13,-3 24 42,-5 17-10,-2 10 18,0 3 9,0-2-6,-1-8-29,7-14-31,5-11-15,5-22-12,4-19-15,1-19-68,0-19-45,1-14-100,2-5-153,-3-12-131</inkml:trace>
  <inkml:trace contextRef="#ctx0" brushRef="#br0" timeOffset="45039.9628">7735 11043 635,'15'-15'174,"1"10"-46,9 3-28,10 0-35,10 0-27,9 2 6,4-2-25,4 2-7,-1 0 0,-8 2 2,-8 11-3,-7 12 1,-11 10-3,-8 9 2,-9 12 8,-7 8 14,-3 7 12,-8 4 18,-16 3 1,-13 1 6,-11-4-30,-10-9 0,-9-6-32,-5-16-3,2-16-8,7-20-6,7-8-26,15-29-25,17-17-28,17-12-60,7 0-81,17 0-100,17 11-264</inkml:trace>
  <inkml:trace contextRef="#ctx0" brushRef="#br0" timeOffset="45475.8604">8988 10942 861,'-34'4'124,"-7"22"27,-3 17-61,-4 10-58,3 13 15,4 5-32,9-1 1,13-5 12,14-9 3,5-13-28,18-15-6,13-16-4,10-12-6,4-15-17,0-19 3,-3-13 6,-6-4 15,-9 0 5,-8 12 3,-7 11 17,-6 8 27,-4 20 6,-2 12 44,0 32-23,0 17-70,0 17-4,0 12 0,15 0-2,9-9-69,7-21-103,8-24-112,3-25-86</inkml:trace>
  <inkml:trace contextRef="#ctx0" brushRef="#br0" timeOffset="45892.081">10156 10314 498,'10'-29'28,"-2"2"-16,-3 8 22,-5 7 71,0 7 38,-11 5 68,-13 18-50,-8 20-67,-12 16-61,-10 19-3,-5 19 2,-8 14 12,0 11 13,5 16 15,8 4-10,18 4-17,22-7-34,14-5-8,28-14 0,26-20-20,19-26-90,12-23-71,0-23-135,1-23-258</inkml:trace>
  <inkml:trace contextRef="#ctx0" brushRef="#br0" timeOffset="48011.8993">10804 10439 723,'-1'-10'56,"1"3"9,0 7 19,0 0-19,-3 22-1,0 17 3,-6 17-24,-2 19 27,-4 15-2,-3 11-26,-4 8-5,-2-2-13,2-10 0,1-18-5,4-19-8,7-19-3,6-22-4,4-19-14,14-28-44,12-21 22,6-12 35,4-11-6,2-3-14,-4 9-9,1 11 10,-8 15 9,0 15 5,-1 15 1,-2 10-1,1 10 5,0 17 1,-2 10 2,-3 3 1,-4 6 7,-5-2 6,-6-2-3,-5-2-3,0-2 2,-16-4 2,-14-5 8,-11-2 17,-9-5 7,-8-10-40,-2-7-10,4-5 1,7 0-3,14-12-1,10-5-41,19-10-42,6 0-92,21-1-135,16 1-148</inkml:trace>
  <inkml:trace contextRef="#ctx0" brushRef="#br0" timeOffset="48375.8977">11758 11251 449,'-12'9'-44,"4"-9"-35,2 4-107</inkml:trace>
  <inkml:trace contextRef="#ctx0" brushRef="#br0" timeOffset="48507.8775">11758 11251 258,'-34'14'258,"29"-4"-26,-7 8 2,-2 14-61,-8 14-143,-6 10 0,-5 11 4,0 5-1,-1-3-21,6-10-10,9-18-7,9-18-80,7-23-137,3-12-308</inkml:trace>
  <inkml:trace contextRef="#ctx0" brushRef="#br0" timeOffset="49140.037">12597 10239 826,'0'0'170,"0"18"-34,0 19-39,0 13-36,0 14-13,0 16-18,0 7 6,0 2-3,3-1-8,-3-1-15,0-5 5,0-2-10,0-2-7,0-6 3,-7-9-5,2-5-11,0-15 7,2-11-6,2-15-8,-1-13-7,2-4-2,-5-16-10,-1-17 26,-8-10 10,-7-7 5,-3-5 1,-5 2-2,-5 7 2,-2 14 4,-6 13-2,5 13 8,-4 6 1,6 22-3,6 17 22,8 10-1,15 11 8,6 1-16,17 4-10,18-5-3,13-9-9,8-12-3,6-15-4,3-19-50,-1-5-55,-8-27-121,-5-21-165</inkml:trace>
  <inkml:trace contextRef="#ctx0" brushRef="#br0" timeOffset="49467.7986">13087 9847 1111,'3'0'133,"3"36"-52,10 15-57,7 14-16,10 18-5,6 14-1,5 6 4,0 4 7,-4 7 13,-8 1-17,-12 8 0,-8 4 7,-12 4-6,-9 4-9,-23 0 3,-18 0-10,-14-1 3,-12-5 2,-7-7-8,-4-10-18,3-15-46,4-17-134,-1-19-151,-4-19-301</inkml:trace>
  <inkml:trace contextRef="#ctx0" brushRef="#br0" timeOffset="51488.1977">1764 13055 534,'0'0'37,"0"0"4,0 8-7,0 1-31,0 6-4,0 2 14,0 7 26,0 4 34,0 7-11,-3 8-3,-6 8 9,-4 5-33,-1-1 2,-1 1 14,-1-10-16,3-10 4,2-12 23,4-11-7,5-12-34,2-1-30,2-35-19,18-18-8,12-26 44,11-20 16,11-16-4,11-4 8,7 8-12,-3 16-11,2 18-3,-6 21-1,-2 23-56,-6 17-42,-6 16-55,-5 9-35,-5 16-41,-6 8-245</inkml:trace>
  <inkml:trace contextRef="#ctx0" brushRef="#br0" timeOffset="51823.7846">2485 12990 642,'-26'24'88,"2"-5"34,6 3 2,6-5-31,12-2-47,0-3-36,25-7-28,13-5 2,7 0 0,9-20 1,1-16 12,-1-12 4,-10-6 15,-9-1-3,-13 4-11,-13 7 1,-9 11 6,-16 14 29,-23 19 62,-16 7-44,-12 37-31,-6 25-2,2 18-1,7 8-10,17 6-3,20-5 28,25-13-18,11-17-22,35-17-9,17-20-2,15-23-29,7-10-121,0-35-48,-6-19-112,-10-17-244</inkml:trace>
  <inkml:trace contextRef="#ctx0" brushRef="#br0" timeOffset="52024.0524">3092 12651 1153,'0'0'134,"0"15"-7,-4 24-75,1 15-43,1 20-12,-4 18 4,5 12 0,1 1-2,0-5 3,0-14-3,0-17 6,9-18-29,4-29-98,1-22-111,-1-27-120,-6-27 45</inkml:trace>
  <inkml:trace contextRef="#ctx0" brushRef="#br0" timeOffset="52224.0902">3032 12975 956,'-15'42'62,"8"4"14,7-1-48,7-1-27,19-5 2,8-11 4,17-16-8,12-12 1,13-18 2,7-29 0,6-15-15,-6-13-76,-10 3-30,-16 6-106,-26 18-123</inkml:trace>
  <inkml:trace contextRef="#ctx0" brushRef="#br0" timeOffset="52472.0504">3471 13006 845,'-32'54'153,"15"-1"-60,12-2-66,5-5-25,16-2-7,10-1 3,2-6-1,2-3 1,-5-10 1,-4-9 0,-3-9-13,-1-6-16,-3-21 2,1-20 15,4-13 27,5-12 29,0-1-30,2-1-10,0 13 2,-1 11-10,1 18-51,-4 19-62,-2 7-96,-2 12 17,-1 15-90</inkml:trace>
  <inkml:trace contextRef="#ctx0" brushRef="#br0" timeOffset="52775.9714">3983 13123 351,'0'11'177,"0"5"-6,0 5-70,0 6-37,-10 7-6,3 3-11,-3-4 1,0-5 13,5-4-16,2-13-11,3-11-14,0-5-46,16-34-36,10-13 52,6-14 15,7-9-4,3 0 2,0 7-4,-4 20 3,-6 16 4,-1 21 2,-4 15 2,-3 37 10,-3 20 53,-3 19-41,-2 11-23,-3 7-4,0-10-10,2-19-95,7-21-203,2-25-187</inkml:trace>
  <inkml:trace contextRef="#ctx0" brushRef="#br0" timeOffset="52935.663">6367 12772 237</inkml:trace>
  <inkml:trace contextRef="#ctx0" brushRef="#br0" timeOffset="53260.1739">6181 12729 928,'-53'0'66,"0"0"82,6 12-44,4 22-53,7 14-25,9 11-16,11 1-12,10 0 2,6-7 5,22-17-9,16-23-3,9-13-5,12-29-5,7-29 14,-2-14 4,-1-11 3,-5 2-2,-12 14-2,-11 14-3,-14 23 2,-12 27 0,-9 20 9,-6 43 24,-14 24-30,-1 27 0,0 15-4,6 3 6,4-13-3,11-19 2,1-31-4,23-32-12,11-34-128,7-34-74,7-37-22,1-20-97</inkml:trace>
  <inkml:trace contextRef="#ctx0" brushRef="#br0" timeOffset="53571.5419">6787 12709 816,'0'37'150,"-6"13"-108,-8 18-15,-1 7 45,-2 2 7,1-12-5,4-12-3,6-17-22,6-27-47,6-14-22,19-41-36,8-19 45,8-13 11,1-4 3,-3 5-7,-8 19 8,-10 16-6,-7 23 5,-8 19-3,-2 37 18,-3 24-5,-1 20-12,5 9 3,1 6-9,11-13-42,12-25-48,15-26-97,11-32-65,9-23 31,0-35 33,-5-19-6,-12-7 78</inkml:trace>
  <inkml:trace contextRef="#ctx0" brushRef="#br0" timeOffset="53839.6544">7396 12804 459,'-9'-34'300,"-22"21"-39,-5 13-72,-5 9-81,1 24-54,9 9-48,13 8-6,16 1-4,5-3-3,27-5-4,13-4-1,7-7 6,0-7-13,-3-7-8,-9-1 12,-12-5-11,-11 1 7,-15 6 16,-4 7 27,-26 9 29,-13 8-18,-13 5-5,2 3-11,2-10-18,12-10 2,13-13-5,18-16-7,12-7-111,32-31-180,14-15 101,11-7-62,10-7-52</inkml:trace>
  <inkml:trace contextRef="#ctx0" brushRef="#br0" timeOffset="54563.8379">7728 13039 553,'2'0'306,"-2"19"-51,-6 18-159,-4 12-94,-1 11-3,2 5 2,7-5-3,2-9-1,4-15 2,18-18-7,9-18-13,8-20-4,3-26 11,3-13 9,1-9 3,-10-1-21,-3 10 8,-10 15 2,-8 16 8,-8 13 2,-7 15 8,0 10 35,-3 22-16,-4 5-30,0 5 4,4 2 2,3-3 0,6-10-5,12-10-3,6-15 2,4-6-8,6-17 3,0-19 0,1-15-2,-1-5-10,-3-2-24,-9 8-9,-5 12 25,-7 15-1,-7 16 14,-3 7 29,-6 25 38,-9 13-50,-1 5-1,2 4 5,4-4-1,5-2 5,5-7-7,7-8-1,11-8-4,6-5-7,5-13-74,2 0-16,-2-13 33,-3-10 53,-3-1 7,-6 0 29,-5 6 6,-7 8 7,0 10 13,-5 0 26,0 21-6,0 10-45,-9 13-15,-4 2 3,-1 5 2,-1-6 20,2-6 12,4-12 40,5-10-63,4-15-16,2-2-15,20-22-22,6-17 28,14-15 23,12-8 33,12-8-6,13 0 13,10 2-9,11 13 0,7 5-14,3 13-16,-5 12-18,-12 9-11,-18 10-106,-21 6-205,-20 0-566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5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30FF-B302-41D4-9894-EA47AD0B2CC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51A7-60F0-49B4-952E-722403F3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0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1000" y="428040"/>
              <a:ext cx="5965920" cy="4742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200" y="420480"/>
                <a:ext cx="5985720" cy="47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3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2000" y="265320"/>
              <a:ext cx="8720280" cy="606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0" y="251280"/>
                <a:ext cx="8749800" cy="60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7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7400" y="366480"/>
              <a:ext cx="7770960" cy="5207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320" y="355680"/>
                <a:ext cx="7793280" cy="52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6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1200" y="223560"/>
              <a:ext cx="8818200" cy="6206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440" y="211320"/>
                <a:ext cx="8841240" cy="62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2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5240" y="410760"/>
              <a:ext cx="7391520" cy="567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760" y="394560"/>
                <a:ext cx="7419960" cy="56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6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0" y="252720"/>
              <a:ext cx="9107640" cy="4408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040" y="241920"/>
                <a:ext cx="9133920" cy="44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6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62440" y="911880"/>
              <a:ext cx="3964680" cy="3999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240" y="903600"/>
                <a:ext cx="3983760" cy="40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7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1280" y="495360"/>
              <a:ext cx="4752720" cy="4390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60" y="486000"/>
                <a:ext cx="4778640" cy="44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6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lat7h</dc:creator>
  <cp:lastModifiedBy>lat7h</cp:lastModifiedBy>
  <cp:revision>2</cp:revision>
  <dcterms:created xsi:type="dcterms:W3CDTF">2014-01-22T17:55:37Z</dcterms:created>
  <dcterms:modified xsi:type="dcterms:W3CDTF">2014-01-22T18:53:41Z</dcterms:modified>
</cp:coreProperties>
</file>