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 autoAdjust="0"/>
    <p:restoredTop sz="95309"/>
  </p:normalViewPr>
  <p:slideViewPr>
    <p:cSldViewPr snapToGrid="0">
      <p:cViewPr varScale="1">
        <p:scale>
          <a:sx n="147" d="100"/>
          <a:sy n="147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 to Read 125 Files 100 Times Averaged over 10 Runs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Sheet1!$B$1:$B$7</c:f>
              <c:strCache>
                <c:ptCount val="7"/>
                <c:pt idx="0">
                  <c:v>ry6jr</c:v>
                </c:pt>
                <c:pt idx="1">
                  <c:v>nn5rh</c:v>
                </c:pt>
                <c:pt idx="2">
                  <c:v>rew7y</c:v>
                </c:pt>
                <c:pt idx="3">
                  <c:v>xl8qa</c:v>
                </c:pt>
                <c:pt idx="4">
                  <c:v>ww2cg</c:v>
                </c:pt>
                <c:pt idx="5">
                  <c:v>xn9vc</c:v>
                </c:pt>
                <c:pt idx="6">
                  <c:v>hs2nu</c:v>
                </c:pt>
              </c:strCache>
            </c:strRef>
          </c:cat>
          <c:val>
            <c:numRef>
              <c:f>Sheet1!$D$1:$D$7</c:f>
              <c:numCache>
                <c:formatCode>General</c:formatCode>
                <c:ptCount val="7"/>
                <c:pt idx="0">
                  <c:v>0.109</c:v>
                </c:pt>
                <c:pt idx="1">
                  <c:v>0.11</c:v>
                </c:pt>
                <c:pt idx="2">
                  <c:v>0.15</c:v>
                </c:pt>
                <c:pt idx="3">
                  <c:v>0.189</c:v>
                </c:pt>
                <c:pt idx="4">
                  <c:v>0.36</c:v>
                </c:pt>
                <c:pt idx="5">
                  <c:v>0.48799999999999999</c:v>
                </c:pt>
                <c:pt idx="6">
                  <c:v>3.5350000000000001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6-9741-A974-ED19440EE3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3020623"/>
        <c:axId val="1383029967"/>
      </c:barChart>
      <c:catAx>
        <c:axId val="1383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029967"/>
        <c:crosses val="autoZero"/>
        <c:auto val="1"/>
        <c:lblAlgn val="ctr"/>
        <c:lblOffset val="100"/>
        <c:noMultiLvlLbl val="0"/>
      </c:catAx>
      <c:valAx>
        <c:axId val="1383029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D712C-94F1-C34C-8846-DBAF2115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954"/>
            <a:ext cx="9144000" cy="51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FC5B2-115B-7D4D-B17B-13EFD274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29749-1853-4F41-B1F1-4BEBA5D3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6" y="809897"/>
            <a:ext cx="6910406" cy="38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3CD3-8BEC-264E-9FD5-7C5A19725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3A0C0-AA42-F947-816E-574F1957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10D-E75B-5D44-9B2F-E321CE31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8CF1D-78BD-3C47-867F-A5BC9FE5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252" y="2229939"/>
            <a:ext cx="4419600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54488-D261-E943-9B46-B351DAF6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3" y="0"/>
            <a:ext cx="5651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05BBC-E0D6-DE43-8AB8-52440C86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4142F-039A-814F-8FAA-77510810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394ED-F6CF-BA4F-B8FF-7E319139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26"/>
            <a:ext cx="9144000" cy="51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40977-F674-2442-A7CA-F43F4E14A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8BF21-0B78-2C46-A873-061DF1D1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6" y="2951367"/>
            <a:ext cx="3330302" cy="2497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4734B-1DA3-F242-99DD-9DE7F1C4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82" y="40095"/>
            <a:ext cx="4235268" cy="3280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A6803-FF62-4644-91FE-40AE89712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73" y="-123372"/>
            <a:ext cx="4039791" cy="3032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03472F-E252-BD4F-A1A5-698748953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42" y="3265667"/>
            <a:ext cx="4783284" cy="25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8FE10-F78E-6941-8814-B205F8191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A2197-52B0-E44D-96B6-3976837D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19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007B3-C8F4-F143-A811-B5101658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13A38-D2CC-934C-BC8E-8814A383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83856-1C3C-3D4D-9A61-EE6285DB6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F947D-485A-8743-8701-35C4E15C4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0" y="2934789"/>
            <a:ext cx="3498781" cy="2624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2C79C-FA40-4B41-B780-FB90F010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88" y="105305"/>
            <a:ext cx="4693089" cy="3160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53E84-77A7-4344-A240-7357B9003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1" y="0"/>
            <a:ext cx="3947377" cy="2934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BBE2F0-F6CD-4745-B5E9-3CF0070F4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306" y="3265714"/>
            <a:ext cx="3253089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FC4F8-92D0-A543-B8C3-E406E7B3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93" y="2815295"/>
            <a:ext cx="4167659" cy="2633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BADEC-B33F-2742-A5BE-71881015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3046353"/>
            <a:ext cx="3626277" cy="255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D50918-FCC4-6B41-9EBA-3EE49267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2" y="128089"/>
            <a:ext cx="4060915" cy="2133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4CE12-C0CE-274E-9DD0-342765662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" y="128089"/>
            <a:ext cx="4610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1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0182-8B1D-3649-A1B0-09E73576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Performance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22165-34EA-4544-84E1-24BC8F69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BA143D-41D5-5C46-80B0-9F9DEC0D2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88479"/>
              </p:ext>
            </p:extLst>
          </p:nvPr>
        </p:nvGraphicFramePr>
        <p:xfrm>
          <a:off x="0" y="928750"/>
          <a:ext cx="90551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08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12594-D01C-5C4B-8ECE-B7446C6D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E32FF-8C48-6145-8C44-02623F6D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509"/>
            <a:ext cx="9144000" cy="50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FDEE54-A34B-0B4D-9B7B-685EF0BC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Kernel Software Abstractions: BPF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5851-2D3E-9A46-BE18-E11A4FE8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“BPF is the biggest operating systems change I've seen in my career, and it's thrilling to be a part of it.”</a:t>
            </a:r>
            <a:br>
              <a:rPr lang="en-US" sz="2000" dirty="0"/>
            </a:br>
            <a:r>
              <a:rPr lang="en-US" sz="2000" dirty="0"/>
              <a:t>- Brendan Gregg, Netflix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www.brendangregg.com</a:t>
            </a:r>
            <a:r>
              <a:rPr lang="en-US" sz="2000" dirty="0"/>
              <a:t>/blog/2019-12-02/</a:t>
            </a:r>
            <a:r>
              <a:rPr lang="en-US" sz="2000" dirty="0" err="1"/>
              <a:t>bpf</a:t>
            </a:r>
            <a:r>
              <a:rPr lang="en-US" sz="2000" dirty="0"/>
              <a:t>-a-new-type-of-</a:t>
            </a:r>
            <a:r>
              <a:rPr lang="en-US" sz="2000" dirty="0" err="1"/>
              <a:t>software.html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8DAC5-5ED3-AF47-929E-D18F66A5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8C328-A192-0440-A039-F1F13F26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8E331-EB62-1D44-BF8D-749FC2266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707"/>
            <a:ext cx="9144000" cy="51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9DA78-134E-FC4C-B29A-610C7A09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663"/>
            <a:ext cx="9144000" cy="51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9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31845</TotalTime>
  <Words>102</Words>
  <Application>Microsoft Macintosh PowerPoint</Application>
  <PresentationFormat>On-screen Show (16:10)</PresentationFormat>
  <Paragraphs>34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Trebuchet MS</vt:lpstr>
      <vt:lpstr>Office Theme</vt:lpstr>
      <vt:lpstr>CS6456: Graduate Operating Systems</vt:lpstr>
      <vt:lpstr>PowerPoint Presentation</vt:lpstr>
      <vt:lpstr>PowerPoint Presentation</vt:lpstr>
      <vt:lpstr>PowerPoint Presentation</vt:lpstr>
      <vt:lpstr>HW3 Performance test</vt:lpstr>
      <vt:lpstr>PowerPoint Presentation</vt:lpstr>
      <vt:lpstr>New Kernel Software Abstractions: BPF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388</cp:revision>
  <dcterms:created xsi:type="dcterms:W3CDTF">2015-09-15T19:03:29Z</dcterms:created>
  <dcterms:modified xsi:type="dcterms:W3CDTF">2019-12-04T18:26:54Z</dcterms:modified>
</cp:coreProperties>
</file>