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6" autoAdjust="0"/>
    <p:restoredTop sz="95309"/>
  </p:normalViewPr>
  <p:slideViewPr>
    <p:cSldViewPr snapToGrid="0">
      <p:cViewPr>
        <p:scale>
          <a:sx n="112" d="100"/>
          <a:sy n="112" d="100"/>
        </p:scale>
        <p:origin x="201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A616-A108-6D49-882E-751466198F65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7E8D-99E5-9B4A-A3F6-9256A97229C9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4FDA-8C07-E343-A4F2-8BE5E9853FD6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7C21-26EC-9C4A-88CB-B7481D811CEA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B364-466D-7244-AD0E-C01B4A2CE0E0}" type="datetime1">
              <a:rPr lang="en-US" smtClean="0"/>
              <a:t>9/11/17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A752-2CDE-FD4B-9F7D-34FD753A0F30}" type="datetime1">
              <a:rPr lang="en-US" smtClean="0"/>
              <a:t>9/11/17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2902-48F9-F148-B629-3C5B18F16DA3}" type="datetime1">
              <a:rPr lang="en-US" smtClean="0"/>
              <a:t>9/11/17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636B-EC33-D74F-B221-E1ABE1C7C15D}" type="datetime1">
              <a:rPr lang="en-US" smtClean="0"/>
              <a:t>9/11/17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1D92-0483-F04E-B290-7930EF1C3EF9}" type="datetime1">
              <a:rPr lang="en-US" smtClean="0"/>
              <a:t>9/11/17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7B0B-843F-ED44-9176-292818CDF1C2}" type="datetime1">
              <a:rPr lang="en-US" smtClean="0"/>
              <a:t>9/11/17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CS6501- </a:t>
            </a: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365" y="89647"/>
            <a:ext cx="8875059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65" y="959224"/>
            <a:ext cx="8875059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05E-DE3F-4A4B-AF07-597B733E796D}" type="datetime1">
              <a:rPr lang="en-US" smtClean="0"/>
              <a:t>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5715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8" name="Picture 2" descr="Computer Science at the University of Virginia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650" y="5309350"/>
            <a:ext cx="2057400" cy="3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68A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CS6501/ECE6501</a:t>
            </a:r>
            <a:br>
              <a:rPr lang="en-US" dirty="0" smtClean="0"/>
            </a:br>
            <a:r>
              <a:rPr lang="en-US" dirty="0" err="1" smtClean="0"/>
              <a:t>IoT</a:t>
            </a:r>
            <a:r>
              <a:rPr lang="en-US" dirty="0" smtClean="0"/>
              <a:t> Sensors and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mtClean="0"/>
              <a:t>September 11</a:t>
            </a:r>
            <a:r>
              <a:rPr lang="en-US" smtClean="0"/>
              <a:t>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Brad Campbell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bradjc@virginia.edu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www.cs.virginia.edu</a:t>
            </a:r>
            <a:r>
              <a:rPr lang="en-US" dirty="0"/>
              <a:t>/~bjc8c/class/cs6501-f17/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they find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7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18184"/>
            <a:ext cx="3657600" cy="50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2G enough? What about Verizon?</a:t>
            </a:r>
          </a:p>
          <a:p>
            <a:r>
              <a:rPr lang="en-US" dirty="0" smtClean="0"/>
              <a:t>Can you pay an Uber driver (with the sensor) to go to a spot to get more measurements?</a:t>
            </a:r>
          </a:p>
          <a:p>
            <a:r>
              <a:rPr lang="en-US" dirty="0" smtClean="0"/>
              <a:t>Is four weeks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good captions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Captions (and figures) are important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people will read a document in its entirety.</a:t>
            </a:r>
          </a:p>
          <a:p>
            <a:r>
              <a:rPr lang="en-US" dirty="0" smtClean="0"/>
              <a:t>Easiest way to quickly “read” a paper is to look at the figures.</a:t>
            </a:r>
          </a:p>
          <a:p>
            <a:r>
              <a:rPr lang="en-US" dirty="0" smtClean="0"/>
              <a:t>Putting key information in captions will get it to more readers.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captions do three things.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what the figure is.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the figure is showing.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Tell you what the takeaway is.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08919" y="3714395"/>
            <a:ext cx="3249031" cy="942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the hard one!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70381" y="2902227"/>
            <a:ext cx="670180" cy="9030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bad 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142496"/>
            <a:ext cx="4572000" cy="37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01" y="259246"/>
            <a:ext cx="30696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0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good 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06" y="878541"/>
            <a:ext cx="4111576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3106" y="4350499"/>
            <a:ext cx="4062156" cy="185642"/>
          </a:xfrm>
          <a:prstGeom prst="rect">
            <a:avLst/>
          </a:prstGeom>
          <a:solidFill>
            <a:srgbClr val="FFC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10" y="809734"/>
            <a:ext cx="52101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SeaGlass</a:t>
            </a:r>
            <a:r>
              <a:rPr lang="en-US" b="1" dirty="0"/>
              <a:t>: Enabling City-Wide IMSI-Catcher</a:t>
            </a:r>
            <a:br>
              <a:rPr lang="en-US" b="1" dirty="0"/>
            </a:br>
            <a:r>
              <a:rPr lang="en-US" b="1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</a:t>
            </a:r>
            <a:r>
              <a:rPr lang="en-US" dirty="0" smtClean="0"/>
              <a:t>Ney, </a:t>
            </a:r>
            <a:r>
              <a:rPr lang="en-US" dirty="0"/>
              <a:t>Ian </a:t>
            </a:r>
            <a:r>
              <a:rPr lang="en-US" dirty="0" smtClean="0"/>
              <a:t>Smith, </a:t>
            </a:r>
            <a:r>
              <a:rPr lang="en-US" dirty="0"/>
              <a:t>Gabriel </a:t>
            </a:r>
            <a:r>
              <a:rPr lang="en-US" dirty="0" err="1"/>
              <a:t>Cadamuro</a:t>
            </a:r>
            <a:r>
              <a:rPr lang="en-US" dirty="0"/>
              <a:t>, and </a:t>
            </a:r>
            <a:r>
              <a:rPr lang="en-US" dirty="0" err="1"/>
              <a:t>Tadayoshi</a:t>
            </a:r>
            <a:r>
              <a:rPr lang="en-US" dirty="0"/>
              <a:t> </a:t>
            </a:r>
            <a:r>
              <a:rPr lang="en-US" dirty="0" smtClean="0"/>
              <a:t>Kohno</a:t>
            </a:r>
          </a:p>
          <a:p>
            <a:r>
              <a:rPr lang="en-US" dirty="0"/>
              <a:t>Privacy Enhancing Technologies</a:t>
            </a:r>
            <a:r>
              <a:rPr lang="en-US" dirty="0" smtClean="0"/>
              <a:t>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90" y="809734"/>
            <a:ext cx="55757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30" y="959224"/>
            <a:ext cx="62301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25" y="878541"/>
            <a:ext cx="47088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70" y="1072473"/>
            <a:ext cx="5080440" cy="38712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7" y="1587534"/>
            <a:ext cx="2997236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5" y="993043"/>
            <a:ext cx="4639515" cy="4189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5"/>
          <a:stretch/>
        </p:blipFill>
        <p:spPr>
          <a:xfrm>
            <a:off x="5173006" y="1102468"/>
            <a:ext cx="3816477" cy="39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2" y="958850"/>
            <a:ext cx="2320290" cy="4189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try to detect IMSI-catchers</a:t>
            </a:r>
          </a:p>
          <a:p>
            <a:r>
              <a:rPr lang="en-US" dirty="0" smtClean="0"/>
              <a:t>Generate a data set that is currently hidden from the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3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We argue </a:t>
            </a:r>
            <a:r>
              <a:rPr lang="en-US" dirty="0" smtClean="0"/>
              <a:t>that the </a:t>
            </a:r>
            <a:r>
              <a:rPr lang="en-US" dirty="0"/>
              <a:t>community—and those engaged in the policy </a:t>
            </a:r>
            <a:r>
              <a:rPr lang="en-US" dirty="0" smtClean="0"/>
              <a:t>debate surrounding </a:t>
            </a:r>
            <a:r>
              <a:rPr lang="en-US" dirty="0"/>
              <a:t>cell-site simulator usage—would </a:t>
            </a:r>
            <a:r>
              <a:rPr lang="en-US" dirty="0" smtClean="0"/>
              <a:t>benefit from additional, independent </a:t>
            </a:r>
            <a:r>
              <a:rPr lang="en-US" dirty="0"/>
              <a:t>sources of </a:t>
            </a:r>
            <a:r>
              <a:rPr lang="en-US" dirty="0" smtClean="0"/>
              <a:t>information on </a:t>
            </a:r>
            <a:r>
              <a:rPr lang="en-US" dirty="0"/>
              <a:t>cell-site simulators</a:t>
            </a:r>
            <a:r>
              <a:rPr lang="en-US" dirty="0" smtClean="0"/>
              <a:t>.”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crowd-sourced scan of normal 2G </a:t>
            </a:r>
            <a:r>
              <a:rPr lang="en-US" dirty="0" err="1" smtClean="0"/>
              <a:t>basestations</a:t>
            </a:r>
            <a:r>
              <a:rPr lang="en-US" dirty="0" smtClean="0"/>
              <a:t> will have predictable and stable characteristics, and anomalies in signal strength, duration, consistency, and settings can be detected and will identify IMSI-catchers.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hard?</a:t>
            </a:r>
          </a:p>
          <a:p>
            <a:r>
              <a:rPr lang="en-US" dirty="0" smtClean="0"/>
              <a:t>What would you have done differently?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27995</TotalTime>
  <Words>299</Words>
  <Application>Microsoft Macintosh PowerPoint</Application>
  <PresentationFormat>On-screen Show (16:10)</PresentationFormat>
  <Paragraphs>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Helvetica</vt:lpstr>
      <vt:lpstr>Trebuchet MS</vt:lpstr>
      <vt:lpstr>Arial</vt:lpstr>
      <vt:lpstr>Office Theme</vt:lpstr>
      <vt:lpstr>CS6501/ECE6501 IoT Sensors and Systems</vt:lpstr>
      <vt:lpstr>SeaGlass: Enabling City-Wide IMSI-Catcher Detection</vt:lpstr>
      <vt:lpstr>PowerPoint Presentation</vt:lpstr>
      <vt:lpstr>PowerPoint Presentation</vt:lpstr>
      <vt:lpstr>PowerPoint Presentation</vt:lpstr>
      <vt:lpstr>Why?</vt:lpstr>
      <vt:lpstr>Hypotheses</vt:lpstr>
      <vt:lpstr>How?</vt:lpstr>
      <vt:lpstr>Challenges?</vt:lpstr>
      <vt:lpstr>Did they find one?</vt:lpstr>
      <vt:lpstr>PowerPoint Presentation</vt:lpstr>
      <vt:lpstr>Other thoughts</vt:lpstr>
      <vt:lpstr>Writing good captions</vt:lpstr>
      <vt:lpstr>Captions (and figures) are important</vt:lpstr>
      <vt:lpstr>Good captions do three things.</vt:lpstr>
      <vt:lpstr>This is a bad caption</vt:lpstr>
      <vt:lpstr>This is better</vt:lpstr>
      <vt:lpstr>This is a good caption</vt:lpstr>
      <vt:lpstr>Thoughts?</vt:lpstr>
      <vt:lpstr>Thoughts?</vt:lpstr>
      <vt:lpstr>Thoughts?</vt:lpstr>
      <vt:lpstr>Thoughts?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Microsoft account</cp:lastModifiedBy>
  <cp:revision>240</cp:revision>
  <dcterms:created xsi:type="dcterms:W3CDTF">2015-09-15T19:03:29Z</dcterms:created>
  <dcterms:modified xsi:type="dcterms:W3CDTF">2017-09-11T14:19:58Z</dcterms:modified>
</cp:coreProperties>
</file>