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4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02B5E-05B3-4915-9987-C79B416375C1}" type="datetimeFigureOut">
              <a:rPr lang="en-US" smtClean="0"/>
              <a:t>12/6/2009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3EDA5-552C-4C25-B165-372689DFFE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virginia.edu/~isn6d/AdaSite/alum.htm" TargetMode="External"/><Relationship Id="rId3" Type="http://schemas.openxmlformats.org/officeDocument/2006/relationships/hyperlink" Target="http://hooshungry.cs.virginia.edu/" TargetMode="External"/><Relationship Id="rId7" Type="http://schemas.openxmlformats.org/officeDocument/2006/relationships/hyperlink" Target="http://rhapsodyuva.cs.virginia.edu/" TargetMode="External"/><Relationship Id="rId2" Type="http://schemas.openxmlformats.org/officeDocument/2006/relationships/hyperlink" Target="http://www.student.virginia.edu/ambassadors/Reserv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ootballprojections.cs.virginia.edu/" TargetMode="External"/><Relationship Id="rId11" Type="http://schemas.openxmlformats.org/officeDocument/2006/relationships/hyperlink" Target="http://pong.cs.virginia.edu/" TargetMode="External"/><Relationship Id="rId5" Type="http://schemas.openxmlformats.org/officeDocument/2006/relationships/hyperlink" Target="http://hooslist.cs.virginia.edu/" TargetMode="External"/><Relationship Id="rId10" Type="http://schemas.openxmlformats.org/officeDocument/2006/relationships/hyperlink" Target="http://apps.facebook.com/omnomonster/" TargetMode="External"/><Relationship Id="rId4" Type="http://schemas.openxmlformats.org/officeDocument/2006/relationships/hyperlink" Target="http://cvilleshopbuddy.cs.virginia.edu/" TargetMode="External"/><Relationship Id="rId9" Type="http://schemas.openxmlformats.org/officeDocument/2006/relationships/hyperlink" Target="http://connect4.cs.virginia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3505200" cy="2590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Class 41: Project Presentations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590800"/>
            <a:ext cx="3581400" cy="152400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cs1120 Fall 2009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University of Virginia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David Evans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18" name="Picture 2" descr="lawnligh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13"/>
            <a:ext cx="9263063" cy="6946901"/>
          </a:xfrm>
          <a:prstGeom prst="rect">
            <a:avLst/>
          </a:prstGeom>
          <a:noFill/>
        </p:spPr>
      </p:pic>
      <p:sp>
        <p:nvSpPr>
          <p:cNvPr id="70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3581400" y="228600"/>
            <a:ext cx="5464175" cy="1143000"/>
          </a:xfrm>
        </p:spPr>
        <p:txBody>
          <a:bodyPr>
            <a:no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Lighting of the Lawn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7:30pm Tuesday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0420" name="Text Box 4"/>
          <p:cNvSpPr txBox="1">
            <a:spLocks noChangeArrowheads="1"/>
          </p:cNvSpPr>
          <p:nvPr/>
        </p:nvSpPr>
        <p:spPr bwMode="auto">
          <a:xfrm>
            <a:off x="3200400" y="5059740"/>
            <a:ext cx="5943600" cy="156966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Never doubt that a small group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thoughtful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endParaRPr lang="en-US" sz="2400" i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/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committed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people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 change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world. </a:t>
            </a:r>
          </a:p>
          <a:p>
            <a:pPr algn="r"/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Indeed, it is the only thing that ever has.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Margaret Mead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</a:rPr>
              <a:t>Charge</a:t>
            </a:r>
            <a:endParaRPr lang="en-US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038600"/>
            <a:ext cx="8229600" cy="13716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sz="8000" dirty="0">
                <a:solidFill>
                  <a:schemeClr val="bg1">
                    <a:lumMod val="95000"/>
                  </a:schemeClr>
                </a:solidFill>
              </a:rPr>
              <a:t>Change the World!</a:t>
            </a:r>
          </a:p>
        </p:txBody>
      </p:sp>
      <p:sp>
        <p:nvSpPr>
          <p:cNvPr id="698372" name="Text Box 4"/>
          <p:cNvSpPr txBox="1">
            <a:spLocks noChangeArrowheads="1"/>
          </p:cNvSpPr>
          <p:nvPr/>
        </p:nvSpPr>
        <p:spPr bwMode="auto">
          <a:xfrm>
            <a:off x="762000" y="5638800"/>
            <a:ext cx="7704138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Caveat: before worrying about changing the world,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remember to turn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in your exam Friday!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1" grpId="0" build="p"/>
      <p:bldP spid="6983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6288087" cy="1081087"/>
          </a:xfrm>
        </p:spPr>
        <p:txBody>
          <a:bodyPr>
            <a:noAutofit/>
          </a:bodyPr>
          <a:lstStyle/>
          <a:p>
            <a:r>
              <a:rPr lang="en-US" sz="4000" dirty="0"/>
              <a:t>Small, Simple Programs </a:t>
            </a:r>
            <a:br>
              <a:rPr lang="en-US" sz="4000" dirty="0"/>
            </a:br>
            <a:r>
              <a:rPr lang="en-US" sz="4000" dirty="0"/>
              <a:t>that Changed the World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3352800" y="3200400"/>
            <a:ext cx="2945806" cy="6955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dirty="0"/>
              <a:t>VisiCalc</a:t>
            </a:r>
          </a:p>
          <a:p>
            <a:pPr algn="ctr">
              <a:spcBef>
                <a:spcPct val="20000"/>
              </a:spcBef>
            </a:pPr>
            <a:r>
              <a:rPr lang="en-US" sz="1600" dirty="0"/>
              <a:t> (Dan </a:t>
            </a:r>
            <a:r>
              <a:rPr lang="en-US" sz="1600" dirty="0" err="1"/>
              <a:t>Bricklin</a:t>
            </a:r>
            <a:r>
              <a:rPr lang="en-US" sz="1600" dirty="0"/>
              <a:t> and Bob Frankston)</a:t>
            </a:r>
          </a:p>
        </p:txBody>
      </p:sp>
      <p:sp>
        <p:nvSpPr>
          <p:cNvPr id="699396" name="Text Box 4"/>
          <p:cNvSpPr txBox="1">
            <a:spLocks noChangeArrowheads="1"/>
          </p:cNvSpPr>
          <p:nvPr/>
        </p:nvSpPr>
        <p:spPr bwMode="auto">
          <a:xfrm>
            <a:off x="746542" y="3657600"/>
            <a:ext cx="1739066" cy="6647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 err="1"/>
              <a:t>WorldWideWeb</a:t>
            </a:r>
            <a:r>
              <a:rPr lang="en-US" dirty="0"/>
              <a:t> </a:t>
            </a:r>
          </a:p>
          <a:p>
            <a:pPr algn="ctr">
              <a:spcBef>
                <a:spcPct val="20000"/>
              </a:spcBef>
            </a:pPr>
            <a:r>
              <a:rPr lang="en-US" sz="1600" dirty="0"/>
              <a:t>(Tim Berners-Lee)</a:t>
            </a:r>
          </a:p>
        </p:txBody>
      </p:sp>
      <p:pic>
        <p:nvPicPr>
          <p:cNvPr id="699397" name="Picture 5" descr="screensnap2_2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" y="1484312"/>
            <a:ext cx="2822575" cy="2097088"/>
          </a:xfrm>
          <a:prstGeom prst="rect">
            <a:avLst/>
          </a:prstGeom>
          <a:noFill/>
        </p:spPr>
      </p:pic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2734296" y="5732463"/>
            <a:ext cx="1710084" cy="61555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Tetris </a:t>
            </a:r>
          </a:p>
          <a:p>
            <a:pPr algn="ctr"/>
            <a:r>
              <a:rPr lang="en-US" sz="1600"/>
              <a:t>(Alexey Pazhitnov)</a:t>
            </a:r>
          </a:p>
        </p:txBody>
      </p:sp>
      <p:pic>
        <p:nvPicPr>
          <p:cNvPr id="699399" name="Picture 7" descr="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6050" y="4159250"/>
            <a:ext cx="1822450" cy="1598613"/>
          </a:xfrm>
          <a:prstGeom prst="rect">
            <a:avLst/>
          </a:prstGeom>
          <a:noFill/>
        </p:spPr>
      </p:pic>
      <p:sp>
        <p:nvSpPr>
          <p:cNvPr id="699400" name="Text Box 8"/>
          <p:cNvSpPr txBox="1">
            <a:spLocks noChangeArrowheads="1"/>
          </p:cNvSpPr>
          <p:nvPr/>
        </p:nvSpPr>
        <p:spPr bwMode="auto">
          <a:xfrm>
            <a:off x="4899025" y="5662136"/>
            <a:ext cx="1882775" cy="73866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/>
              <a:t>Reddit</a:t>
            </a:r>
            <a:endParaRPr lang="en-US" sz="2400" dirty="0"/>
          </a:p>
          <a:p>
            <a:pPr algn="ctr"/>
            <a:r>
              <a:rPr lang="en-US" dirty="0" smtClean="0"/>
              <a:t>(Steve Huffman)</a:t>
            </a:r>
            <a:endParaRPr lang="en-US" dirty="0"/>
          </a:p>
        </p:txBody>
      </p:sp>
      <p:pic>
        <p:nvPicPr>
          <p:cNvPr id="699402" name="Picture 10" descr="e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307975"/>
            <a:ext cx="1573213" cy="1390650"/>
          </a:xfrm>
          <a:prstGeom prst="rect">
            <a:avLst/>
          </a:prstGeom>
          <a:noFill/>
        </p:spPr>
      </p:pic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7264271" y="1654175"/>
            <a:ext cx="1832233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eBay (P. Omidyar)</a:t>
            </a: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7620000" y="4800600"/>
            <a:ext cx="712787" cy="14335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800" dirty="0">
                <a:latin typeface="Tahoma" pitchFamily="34" charset="0"/>
              </a:rPr>
              <a:t>?</a:t>
            </a: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6849461" y="6096000"/>
            <a:ext cx="2294539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 smtClean="0"/>
              <a:t>(cs1120 </a:t>
            </a:r>
            <a:r>
              <a:rPr lang="en-US" sz="2400" dirty="0"/>
              <a:t>Student)</a:t>
            </a:r>
          </a:p>
        </p:txBody>
      </p:sp>
      <p:pic>
        <p:nvPicPr>
          <p:cNvPr id="699407" name="Picture 15" descr="0452ce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465262"/>
            <a:ext cx="2251663" cy="1741488"/>
          </a:xfrm>
          <a:prstGeom prst="rect">
            <a:avLst/>
          </a:prstGeom>
          <a:noFill/>
        </p:spPr>
      </p:pic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234974" y="6015038"/>
            <a:ext cx="2584426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Altair BASIC </a:t>
            </a:r>
          </a:p>
          <a:p>
            <a:pPr algn="ctr"/>
            <a:r>
              <a:rPr lang="en-US"/>
              <a:t>(Bill Gates and Paul Allen)</a:t>
            </a:r>
          </a:p>
        </p:txBody>
      </p:sp>
      <p:pic>
        <p:nvPicPr>
          <p:cNvPr id="699409" name="Picture 17" descr="TCMR-V14-P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512" y="4724400"/>
            <a:ext cx="1243013" cy="1273175"/>
          </a:xfrm>
          <a:prstGeom prst="rect">
            <a:avLst/>
          </a:prstGeom>
          <a:noFill/>
        </p:spPr>
      </p:pic>
      <p:sp>
        <p:nvSpPr>
          <p:cNvPr id="699410" name="Text Box 18"/>
          <p:cNvSpPr txBox="1">
            <a:spLocks noChangeArrowheads="1"/>
          </p:cNvSpPr>
          <p:nvPr/>
        </p:nvSpPr>
        <p:spPr bwMode="auto">
          <a:xfrm>
            <a:off x="6834188" y="3952875"/>
            <a:ext cx="2181225" cy="89255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/>
              <a:t>Smalltalk</a:t>
            </a:r>
          </a:p>
          <a:p>
            <a:pPr algn="ctr"/>
            <a:r>
              <a:rPr lang="en-US" sz="1600"/>
              <a:t>(Adele Goldberg, Alan Kay, Dan Ignalls)</a:t>
            </a:r>
          </a:p>
        </p:txBody>
      </p:sp>
      <p:pic>
        <p:nvPicPr>
          <p:cNvPr id="699411" name="Picture 19" descr="smalltal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8663" y="2057400"/>
            <a:ext cx="1500187" cy="194786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39624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404" grpId="0"/>
      <p:bldP spid="6994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Thank you!</a:t>
            </a:r>
            <a:endParaRPr lang="en-US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4648200"/>
            <a:ext cx="678180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One last contribution expected: submit an course improvement survey (this will be posted on the course site by tomorrow)</a:t>
            </a:r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105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>
                <a:hlinkClick r:id="rId2"/>
              </a:rPr>
              <a:t>Days on the Lawn</a:t>
            </a:r>
            <a:r>
              <a:rPr lang="en-US" dirty="0" smtClean="0"/>
              <a:t> (Josh </a:t>
            </a:r>
            <a:r>
              <a:rPr lang="en-US" dirty="0" err="1" smtClean="0"/>
              <a:t>Lesko</a:t>
            </a:r>
            <a:r>
              <a:rPr lang="en-US" dirty="0" smtClean="0"/>
              <a:t>) </a:t>
            </a:r>
          </a:p>
          <a:p>
            <a:pPr>
              <a:buNone/>
            </a:pPr>
            <a:r>
              <a:rPr lang="en-US" dirty="0" err="1" smtClean="0">
                <a:hlinkClick r:id="rId3"/>
              </a:rPr>
              <a:t>HoosHungry</a:t>
            </a:r>
            <a:r>
              <a:rPr lang="en-US" dirty="0" smtClean="0"/>
              <a:t> (Casey Brown, Julie O'Brien, John Marion) </a:t>
            </a:r>
          </a:p>
          <a:p>
            <a:pPr>
              <a:buNone/>
            </a:pPr>
            <a:r>
              <a:rPr lang="en-US" dirty="0" err="1" smtClean="0"/>
              <a:t>QuoteMyProfessor</a:t>
            </a:r>
            <a:r>
              <a:rPr lang="en-US" dirty="0" smtClean="0"/>
              <a:t> (</a:t>
            </a:r>
            <a:r>
              <a:rPr lang="en-US" dirty="0" err="1" smtClean="0"/>
              <a:t>Kiran</a:t>
            </a:r>
            <a:r>
              <a:rPr lang="en-US" dirty="0" smtClean="0"/>
              <a:t> Kumar, </a:t>
            </a:r>
            <a:r>
              <a:rPr lang="en-US" dirty="0" err="1" smtClean="0"/>
              <a:t>Muzzammil</a:t>
            </a:r>
            <a:r>
              <a:rPr lang="en-US" dirty="0" smtClean="0"/>
              <a:t> </a:t>
            </a:r>
            <a:r>
              <a:rPr lang="en-US" dirty="0" err="1" smtClean="0"/>
              <a:t>Zaveri</a:t>
            </a:r>
            <a:r>
              <a:rPr lang="en-US" dirty="0" smtClean="0"/>
              <a:t>, Omer </a:t>
            </a:r>
            <a:r>
              <a:rPr lang="en-US" dirty="0" err="1" smtClean="0"/>
              <a:t>Shahab</a:t>
            </a:r>
            <a:r>
              <a:rPr lang="en-US" dirty="0" smtClean="0"/>
              <a:t>, </a:t>
            </a:r>
            <a:r>
              <a:rPr lang="en-US" dirty="0" err="1" smtClean="0"/>
              <a:t>Qihan</a:t>
            </a:r>
            <a:r>
              <a:rPr lang="en-US" dirty="0" smtClean="0"/>
              <a:t> Zhang) </a:t>
            </a:r>
          </a:p>
          <a:p>
            <a:pPr>
              <a:buNone/>
            </a:pPr>
            <a:r>
              <a:rPr lang="en-US" dirty="0" err="1" smtClean="0">
                <a:hlinkClick r:id="rId4"/>
              </a:rPr>
              <a:t>CVilleShopBuddy</a:t>
            </a:r>
            <a:r>
              <a:rPr lang="en-US" dirty="0" smtClean="0"/>
              <a:t> (Andrew </a:t>
            </a:r>
            <a:r>
              <a:rPr lang="en-US" dirty="0" err="1" smtClean="0"/>
              <a:t>Crute</a:t>
            </a:r>
            <a:r>
              <a:rPr lang="en-US" dirty="0" smtClean="0"/>
              <a:t>, Jonathan </a:t>
            </a:r>
            <a:r>
              <a:rPr lang="en-US" dirty="0" err="1" smtClean="0"/>
              <a:t>Burket</a:t>
            </a:r>
            <a:r>
              <a:rPr lang="en-US" dirty="0" smtClean="0"/>
              <a:t>, </a:t>
            </a:r>
            <a:r>
              <a:rPr lang="en-US" dirty="0" err="1" smtClean="0"/>
              <a:t>Trygve</a:t>
            </a:r>
            <a:r>
              <a:rPr lang="en-US" dirty="0" smtClean="0"/>
              <a:t> </a:t>
            </a:r>
            <a:r>
              <a:rPr lang="en-US" dirty="0" err="1" smtClean="0"/>
              <a:t>Loken</a:t>
            </a:r>
            <a:r>
              <a:rPr lang="en-US" dirty="0" smtClean="0"/>
              <a:t>) </a:t>
            </a:r>
          </a:p>
          <a:p>
            <a:pPr>
              <a:buNone/>
            </a:pPr>
            <a:r>
              <a:rPr lang="en-US" dirty="0" err="1" smtClean="0">
                <a:hlinkClick r:id="rId5"/>
              </a:rPr>
              <a:t>HoosList</a:t>
            </a:r>
            <a:r>
              <a:rPr lang="en-US" dirty="0" smtClean="0"/>
              <a:t> (</a:t>
            </a:r>
            <a:r>
              <a:rPr lang="en-US" dirty="0" err="1" smtClean="0"/>
              <a:t>Agneez</a:t>
            </a:r>
            <a:r>
              <a:rPr lang="en-US" dirty="0" smtClean="0"/>
              <a:t> Kang, </a:t>
            </a:r>
            <a:r>
              <a:rPr lang="en-US" dirty="0" err="1" smtClean="0"/>
              <a:t>Meng</a:t>
            </a:r>
            <a:r>
              <a:rPr lang="en-US" dirty="0" smtClean="0"/>
              <a:t> </a:t>
            </a:r>
            <a:r>
              <a:rPr lang="en-US" dirty="0" err="1" smtClean="0"/>
              <a:t>Zho</a:t>
            </a:r>
            <a:r>
              <a:rPr lang="en-US" dirty="0" smtClean="0"/>
              <a:t>) </a:t>
            </a:r>
          </a:p>
          <a:p>
            <a:pPr>
              <a:buNone/>
            </a:pPr>
            <a:r>
              <a:rPr lang="en-US" dirty="0" smtClean="0">
                <a:hlinkClick r:id="rId6"/>
              </a:rPr>
              <a:t>Football Projections</a:t>
            </a:r>
            <a:r>
              <a:rPr lang="en-US" dirty="0" smtClean="0"/>
              <a:t> (</a:t>
            </a:r>
            <a:r>
              <a:rPr lang="en-US" dirty="0" err="1" smtClean="0"/>
              <a:t>Belel</a:t>
            </a:r>
            <a:r>
              <a:rPr lang="en-US" dirty="0" smtClean="0"/>
              <a:t> </a:t>
            </a:r>
            <a:r>
              <a:rPr lang="en-US" dirty="0" err="1" smtClean="0"/>
              <a:t>Ait</a:t>
            </a:r>
            <a:r>
              <a:rPr lang="en-US" dirty="0" smtClean="0"/>
              <a:t> </a:t>
            </a:r>
            <a:r>
              <a:rPr lang="en-US" dirty="0" err="1" smtClean="0"/>
              <a:t>Oumeizne</a:t>
            </a:r>
            <a:r>
              <a:rPr lang="en-US" dirty="0" smtClean="0"/>
              <a:t>, Casey Bowling, Mark </a:t>
            </a:r>
            <a:r>
              <a:rPr lang="en-US" dirty="0" err="1" smtClean="0"/>
              <a:t>Varvaris</a:t>
            </a:r>
            <a:r>
              <a:rPr lang="en-US" dirty="0" smtClean="0"/>
              <a:t>, Travis Cook) </a:t>
            </a:r>
          </a:p>
          <a:p>
            <a:pPr>
              <a:buNone/>
            </a:pPr>
            <a:r>
              <a:rPr lang="en-US" dirty="0" smtClean="0">
                <a:hlinkClick r:id="rId7"/>
              </a:rPr>
              <a:t>Rhapsody Ballet Ensemble</a:t>
            </a:r>
            <a:r>
              <a:rPr lang="en-US" dirty="0" smtClean="0"/>
              <a:t> (Lizzie </a:t>
            </a:r>
            <a:r>
              <a:rPr lang="en-US" dirty="0" err="1" smtClean="0"/>
              <a:t>Bendycki</a:t>
            </a:r>
            <a:r>
              <a:rPr lang="en-US" dirty="0" smtClean="0"/>
              <a:t>, Erika Crawford, Katie Mitchell, Stephanie Marshall) </a:t>
            </a:r>
          </a:p>
          <a:p>
            <a:pPr>
              <a:buNone/>
            </a:pPr>
            <a:r>
              <a:rPr lang="en-US" dirty="0" smtClean="0">
                <a:hlinkClick r:id="rId8"/>
              </a:rPr>
              <a:t>Alpha Phi Omega Alumni</a:t>
            </a:r>
            <a:r>
              <a:rPr lang="en-US" dirty="0" smtClean="0"/>
              <a:t> (Ian Nathan) </a:t>
            </a:r>
          </a:p>
          <a:p>
            <a:pPr>
              <a:buNone/>
            </a:pPr>
            <a:r>
              <a:rPr lang="en-US" dirty="0" smtClean="0">
                <a:hlinkClick r:id="rId9"/>
              </a:rPr>
              <a:t>Connect 4</a:t>
            </a:r>
            <a:r>
              <a:rPr lang="en-US" dirty="0" smtClean="0"/>
              <a:t> (Steven </a:t>
            </a:r>
            <a:r>
              <a:rPr lang="en-US" dirty="0" err="1" smtClean="0"/>
              <a:t>Massetti</a:t>
            </a:r>
            <a:r>
              <a:rPr lang="en-US" dirty="0" smtClean="0"/>
              <a:t>, Stephen Holtz, and Tom Pisano </a:t>
            </a:r>
          </a:p>
          <a:p>
            <a:pPr>
              <a:buNone/>
            </a:pPr>
            <a:r>
              <a:rPr lang="en-US" dirty="0" err="1" smtClean="0">
                <a:hlinkClick r:id="rId10"/>
              </a:rPr>
              <a:t>Omnomonster</a:t>
            </a:r>
            <a:r>
              <a:rPr lang="en-US" dirty="0" smtClean="0"/>
              <a:t> (Daniel </a:t>
            </a:r>
            <a:r>
              <a:rPr lang="en-US" dirty="0" err="1" smtClean="0"/>
              <a:t>Andrino</a:t>
            </a:r>
            <a:r>
              <a:rPr lang="en-US" dirty="0" smtClean="0"/>
              <a:t> and Richard McPherson) — </a:t>
            </a:r>
            <a:r>
              <a:rPr lang="en-US" dirty="0" err="1" smtClean="0"/>
              <a:t>Facebook</a:t>
            </a:r>
            <a:r>
              <a:rPr lang="en-US" dirty="0" smtClean="0"/>
              <a:t> food-finding app </a:t>
            </a:r>
          </a:p>
          <a:p>
            <a:pPr>
              <a:buNone/>
            </a:pPr>
            <a:r>
              <a:rPr lang="en-US" dirty="0" smtClean="0">
                <a:hlinkClick r:id="rId11"/>
              </a:rPr>
              <a:t>Pong</a:t>
            </a:r>
            <a:r>
              <a:rPr lang="en-US" dirty="0" smtClean="0"/>
              <a:t> (John Anderson and Justin Holmes)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276</Words>
  <Application>Microsoft Office PowerPoint</Application>
  <PresentationFormat>On-screen Show (4:3)</PresentationFormat>
  <Paragraphs>42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Class 41: Project Presentations</vt:lpstr>
      <vt:lpstr>Lighting of the Lawn 7:30pm Tuesday</vt:lpstr>
      <vt:lpstr>Charge</vt:lpstr>
      <vt:lpstr>Small, Simple Programs  that Changed the World</vt:lpstr>
      <vt:lpstr>Thank you!</vt:lpstr>
      <vt:lpstr>Project Presentations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41: Project Presentations</dc:title>
  <dc:creator>David Evans</dc:creator>
  <cp:lastModifiedBy>David Evans</cp:lastModifiedBy>
  <cp:revision>3</cp:revision>
  <dcterms:created xsi:type="dcterms:W3CDTF">2009-12-07T01:18:46Z</dcterms:created>
  <dcterms:modified xsi:type="dcterms:W3CDTF">2009-12-07T14:31:58Z</dcterms:modified>
</cp:coreProperties>
</file>