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ink/ink13.xml" ContentType="application/inkml+xml"/>
  <Override PartName="/ppt/notesSlides/notesSlide4.xml" ContentType="application/vnd.openxmlformats-officedocument.presentationml.notesSlide+xml"/>
  <Override PartName="/ppt/ink/ink1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5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3" r:id="rId3"/>
    <p:sldId id="298" r:id="rId4"/>
    <p:sldId id="302" r:id="rId5"/>
    <p:sldId id="306" r:id="rId6"/>
    <p:sldId id="308" r:id="rId7"/>
    <p:sldId id="333" r:id="rId8"/>
    <p:sldId id="331" r:id="rId9"/>
    <p:sldId id="332" r:id="rId10"/>
    <p:sldId id="340" r:id="rId11"/>
    <p:sldId id="341" r:id="rId12"/>
    <p:sldId id="318" r:id="rId13"/>
    <p:sldId id="346" r:id="rId14"/>
    <p:sldId id="354" r:id="rId15"/>
    <p:sldId id="356" r:id="rId16"/>
    <p:sldId id="357" r:id="rId17"/>
    <p:sldId id="358" r:id="rId18"/>
    <p:sldId id="339" r:id="rId19"/>
    <p:sldId id="343" r:id="rId20"/>
    <p:sldId id="360" r:id="rId21"/>
    <p:sldId id="388" r:id="rId22"/>
    <p:sldId id="387" r:id="rId23"/>
    <p:sldId id="389" r:id="rId24"/>
    <p:sldId id="362" r:id="rId25"/>
    <p:sldId id="363" r:id="rId26"/>
    <p:sldId id="372" r:id="rId27"/>
    <p:sldId id="373" r:id="rId28"/>
    <p:sldId id="361" r:id="rId29"/>
    <p:sldId id="364" r:id="rId30"/>
    <p:sldId id="365" r:id="rId31"/>
    <p:sldId id="376" r:id="rId32"/>
    <p:sldId id="344" r:id="rId33"/>
    <p:sldId id="310" r:id="rId34"/>
    <p:sldId id="327" r:id="rId35"/>
    <p:sldId id="329" r:id="rId36"/>
    <p:sldId id="330" r:id="rId37"/>
    <p:sldId id="366" r:id="rId38"/>
    <p:sldId id="369" r:id="rId39"/>
    <p:sldId id="311" r:id="rId40"/>
    <p:sldId id="374" r:id="rId41"/>
    <p:sldId id="370" r:id="rId42"/>
    <p:sldId id="368" r:id="rId43"/>
    <p:sldId id="334" r:id="rId44"/>
    <p:sldId id="315" r:id="rId45"/>
    <p:sldId id="336" r:id="rId46"/>
    <p:sldId id="337" r:id="rId47"/>
    <p:sldId id="338" r:id="rId48"/>
    <p:sldId id="313" r:id="rId49"/>
    <p:sldId id="314" r:id="rId50"/>
    <p:sldId id="377" r:id="rId51"/>
    <p:sldId id="378" r:id="rId52"/>
    <p:sldId id="379" r:id="rId53"/>
    <p:sldId id="380" r:id="rId54"/>
    <p:sldId id="381" r:id="rId55"/>
    <p:sldId id="382" r:id="rId56"/>
    <p:sldId id="383" r:id="rId57"/>
    <p:sldId id="384" r:id="rId58"/>
    <p:sldId id="385" r:id="rId59"/>
    <p:sldId id="386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4248"/>
    <p:restoredTop sz="96291" autoAdjust="0"/>
  </p:normalViewPr>
  <p:slideViewPr>
    <p:cSldViewPr snapToGrid="0" snapToObjects="1">
      <p:cViewPr varScale="1">
        <p:scale>
          <a:sx n="88" d="100"/>
          <a:sy n="88" d="100"/>
        </p:scale>
        <p:origin x="44" y="4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09:04.27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9276 6503 25 0,'-16'-10'12'0,"3"-4"-12"16,13 14 13-16,3 2-13 16,2 3 0-16,3 5-1 15,5-1 1-15,8 0 0 16,11 3 0-16,3-2 0 15,2-1 0-15,5 0 1 16,8 3 1-16,3-3 0 16,11-1 1-16,4-4 0 15,12-1 0-15,2-3 0 0,10 0 0 16,9-3-1-16,10 1 0 16,6 2-1-16,7-5 1 15,11 0-1-15,2 5 0 16,6-2 0-16,5 2 0 15,1 0-1-15,-1-2 0 16,-3 2 0-16,1 0 0 16,5-3 0-16,-3 1 0 15,3-3 0-15,2 1 0 0,1-3 1 16,2 0 0-16,-6 2 0 16,1-5 0-16,0-1 0 15,-8 4 1-15,0-3-2 16,-8-2 1-16,-6 5-1 15,-2-2 0-15,-8 2 0 16,1 0 1-16,-7 5-1 16,4-6 0-16,-9-1 0 15,9 0 0-15,-4 2 0 16,1-5 1-16,5 0-1 16,-5 3 0-16,0 2 0 15,-3 0 0-15,3 2 0 16,-3 7 0-16,5-2-1 15,6 7 0-15,-3 7 0 16,5 3 0-16,3-3 0 16,0 2 1-16,3 3-1 0,-32-7 0 15,45 7 1-15,2-5 1 16,-2-2 0-16,-5-1 1 16,-1 1-1-16,-2-2 1 15,-2 1-1-15,1 1 0 16,-4-2-1-16,5 1 1 15,3 1-1-15,-3 0 0 16,5-5 0-16,3 2 0 16,-3-2 0-16,5 0 0 15,-2 3-1-15,-5-5 1 0,-1 2-3 16,-4 2 1-16,-14-7-6 16,-3-2 1-16,-13 3-5 15,-7-15 1-15</inkml:trace>
  <inkml:trace contextRef="#ctx0" brushRef="#br0" timeOffset="1726.5836">1318 5884 16 0,'-3'-12'8'0,"3"17"-9"0,3-5 9 16,2 2-8 0,3 1 0-16,8-1 2 0,0 0 1 15,7 3-2-15,12 2 0 0,2 0 1 16,8 0 1-16,8-2-1 16,16 0 1-16,10-1 0 15,14-1 0-15,18-3-1 16,13-3 1-16,14-4-1 15,4 5 1-15,7-3 0 16,12 3 0-16,3 4-1 16,3 5 0-16,-3 10-1 15,-3-3 1-15,6 7-1 16,5 3 0-16,8-3-1 16,5 0 1-16,8-5 0 15,3-2 0-15,10-4 0 16,-5-5 1-16,8-5-1 15,-8-5 1-15,-7-7 0 16,-9 5 0-16,-24 0-1 16,-5 0 0-16,-10 7 0 15,-9 5 0-15,-12 2-2 16,-3 4 1-16,-6 8-12 16,3 7 1-16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27:35.20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3932 3149 24 0,'-3'-3'12'0,"-15"-6"-12"0,10 7 12 0,-3 2-12 16,-5-3 0-16,-2 1 0 15,-4 0 1-15,-1-3-1 16,-4-4 0-16,-2 2 1 16,-5-3 0-16,2 1 0 15,-5-1 1-15,5-1 0 16,-2 1 1-16,-6 1 0 16,-2-1 0-16,2 3-1 15,3 0 1-15,-5 5-1 16,5 4 1-16,5 10-3 15,-8 9 1-15,8 7-1 16,1 3 1-16,2 14-1 16,-1-1 0-16,-1 8 0 15,-1 16 0-15,-2 12 0 16,4 3 0-16,7 15 0 16,2 13 0-16,5 4 0 15,5 14 1-15,3 15 0 16,3-1 0-16,-3 17 1 15,3 5 0-15,-3 16-1 0,-6 0 1 16,-4 14-1-16,-1 8 0 16,1 11-1-16,-3 2 1 15,5 12-1-15,3 12 0 16,5-3 0-16,5 10 0 16,3-9 0-16,8 9 0 15,0 2-1-15,0-7 1 0,2 10 0 16,9-10 1-16,-11 5-1 15,0-2 0-15,-11-5 1 16,-10 9 0-16,-8-16-1 16,-8 4 1-16,0-25 0 15,-8 4 0-15,-1-18 0 16,-4-3 1-16,5-7-1 16,8-16 1-16,0-7-1 15,0-12 1-15,13-15-1 16,0-11 1-16,8 0-2 15,3-11 0-15,7-18 0 16,6-15 1-16,11-10-1 16,2-10 1-16,16-6-1 15,3-10 1-15,18-3 0 16,11-8 0-16,13-4 0 16,10-6 0-16,17-5-1 15,5-2 1-15,7 0-6 16,17-2 0-16,0 8-9 0,28-8 0 15</inkml:trace>
  <inkml:trace contextRef="#ctx0" brushRef="#br0" timeOffset="11545.6689">6895 4579 17 0,'-8'-19'8'0,"0"-12"-3"0,11 24 8 16,2 3-12-16,0-3 0 15,3 2 0-15,0 0 0 16,3 0-1-16,5 1 0 16,0 1 1-16,-1 6 1 15,1-3-2-15,3 2 0 16,2 3 0-16,6 2 1 0,10 0 0 15,2 0 1-15,14 0 1 16,8-2 0-16,10-3 1 16,11 3 1-16,16-1-1 15,0-1 1-15,8-3-2 16,11 7 1-16,-4 0-2 16,6 2 0-16,0 8-2 15,-2 6 1-15,-3 3-1 16,2 9 1-16,3 5-1 15,3-7 0-15,5-2 0 16,10-5 0-16,1-5 0 16,2-7 0-16,11-9 1 15,8-5 0-15,5-3 1 16,-3-13 1-16,1 0 0 16,-4-6 0-16,4 1 1 15,-4 5 0-15,-9 2-1 16,4 2 1-16,-7 2-2 15,-9 1 0-15,3 2-1 0,-7 2 1 16,-6-2-3-16,2 0 1 16,-4 2-9-16,-4 3 0 15,4 0-7-15,-22-22 1 16</inkml:trace>
  <inkml:trace contextRef="#ctx0" brushRef="#br0" timeOffset="16813.5175">7067 6084 19 0,'-5'7'9'0,"5"-5"-6"0,0-2 10 15,0 0-12-15,5 0 0 16,3-4 1-16,5-1 1 16,6 0-2-16,2 1 1 15,3-1 2-15,-3 2 0 16,5 6 0-16,3-3 0 16,6 2-1-16,2 3 1 15,3-3-2-15,12 3 0 16,12 2-1-16,13-2 1 0,7-5-1 15,17-3 0-15,18 1 0 16,8-3 0-16,11 5 2 16,7-2 0-16,3 2 0 15,3 7 0-15,5-2 0 16,0 4 1-16,6-2-1 16,4 0 0-16,6-2-2 15,3 0 1-15,5-3-2 16,2-7 1-16,1-2-1 15,-8-7 1-15,-3-2-1 16,-6-6 1-16,-15-1-1 16,-3-3 1-16,-15 7-1 15,-12 3 0-15,-10 2 1 16,-7 7 0-16,-9 2-6 16,-5 12 0-16,0 7-10 15,-6 3 1-15</inkml:trace>
  <inkml:trace contextRef="#ctx0" brushRef="#br0" timeOffset="18000.7907">5056 7639 18 0,'-13'-12'9'0,"-6"9"-5"0,17 3 10 0,-3-2-12 15,2 0 0-15,0-1 1 16,1 3 0-16,2 0-4 16,2 5 0-16,6 2 4 15,8 3 1-15,8-3-1 16,5 0 0-16,16 2 0 15,10-7 0-15,9-2 0 16,13 3 1-16,7-1-1 16,4-7 0-16,10-4-1 15,-3 0 0-15,0 2 1 16,-5-3 1-16,-5-2-1 16,-6 1 0-16,-5-4-1 15,-8 6 1-15,-10 0-1 16,-8 2 0-16,-6 0-2 15,-13 2 1-15,-5 0-6 16,-6 0 1-16,-2 3-10 16,-11 2 1-16</inkml:trace>
  <inkml:trace contextRef="#ctx0" brushRef="#br0" timeOffset="19624.7237">11343 5378 16 0,'-8'-16'8'0,"2"2"-8"16,4 11 9-16,-1 1-9 16,1 2 0-16,2 0 3 15,0 2 0-15,5 1-2 0,0 2 0 16,6 9 1-16,5-5 1 16,2 0 0-16,11 3 0 15,6-2 0-15,7-1 0 16,13 0 0-16,9 3 0 15,7-2 0-15,4-3 1 16,4-3-1-16,3 3 1 16,0 3-1-16,3-1 0 15,-6 1-1-15,3-1 0 0,3 3-1 16,-9 2 1-16,-4 0-1 16,-6 0 0-16,-13-2-1 15,-8 2 1-15,-11-5 0 16,-5 3 0-16,-10 2 1 15,-9 3 0-15,-7-1-1 16,-8 3 0-16,-3 2 0 16,-3-2 0-16,-7 5 0 15,2-3 1-15,-3 7-2 16,-7 12 1-16,-3 14 0 16,-6 12 1-16,1 2-1 15,0 14 1-15,-1 19-1 16,3 5 1-16,-2-9-1 15,0-1 0-15,-1-2 0 16,-2-11 0-16,0-11 0 16,0-13 1-16,3-14-1 15,2-10 1-15,3-9-2 16,2-2 1-16,6-8-3 0,3-2 0 16,5 0-4-16,2 0 0 15,3 3-5-15,3-3 1 16,-1 2-2-16,4 3 0 15,2 0-1-15,0-2 0 16,0-1 3-16,5-2 0 16</inkml:trace>
  <inkml:trace contextRef="#ctx0" brushRef="#br0" timeOffset="19966.2004">12187 7086 44 0,'-16'-7'22'0,"-45"0"-33"16,40 7 52-16,-11 0-38 16,-13 0 0-16,-8 0 1 15,-16-3 0-15,-5 3-5 0,-5 5 0 16,-6-3 4-16,-5 1 0 16,3 1-2-16,10 4 0 15,6-1-7-15,5 0 0 16,15 4-9-16,6-4 1 15</inkml:trace>
  <inkml:trace contextRef="#ctx0" brushRef="#br0" timeOffset="20958.2144">8049 6768 24 0,'23'-26'12'0,"7"5"0"15,-25 14 8-15,0 3-19 16,-2-1 1-16,-3 2 2 0,-8 3 0 16,-5 5-5-16,-11 5 1 15,-16 6 2-15,-10 17 1 16,-16 7-2-16,-8 2 1 15,-8 3-1-15,5-3 0 16,-3 1-1-16,4-6 1 16,10-4-1-16,7-2 1 15,14-8-1-15,8-4 0 16,14-2 0-16,9-3 1 16,12-3 0-16,15 4 0 0,11-1 1 15,10 4 1-15,16 4 0 16,11 4 0-16,13 4-1 15,3-2 1-15,2-2 0 16,3 9 0-16,6-9-1 16,-6-7 0-16,-8-5 0 15,-5-2 0-15,-8 0-1 16,-9-3 1-16,-12 1-6 16,-11-1 1-16,-13 0-8 15,-8 3 1-15,-5 2-6 16,-3-4 1-16</inkml:trace>
  <inkml:trace contextRef="#ctx0" brushRef="#br0" timeOffset="21603.9146">8517 7199 31 0,'34'4'15'0,"17"60"-12"16,-38-41 22-16,3 6-24 15,2 6 1-15,3 3 1 16,3 2 0-16,3 4-3 16,-4 6 0-16,-1-1 3 15,-4-2 0-15,-5-7-1 16,-5-2 1-16,-2-10-1 15,-9-9 1-15,-8-8-1 16,-7-8 1-16,-9-13-2 16,-7-18 1-16,-8-9 0 15,-3-6 0-15,2-4-2 16,4-7 0-16,10 0 0 16,10 0 1-16,11 2-2 0,8 3 1 15,13 9-1-15,14 7 0 16,7 5 1-16,9 6 0 15,9 13 1-15,1 9 0 16,8 17 0-16,3 8 1 16,-11 6 0-16,-6 2 1 15,-12 7-1-15,-14-2 0 16,-13 2-1-16,-19-1 1 16,-10 1-1-16,-11 0 1 0,-10-2-6 15,0-3 1-15,5-4-7 16,5-5 0-16,13-5-7 15,9-5 1-15</inkml:trace>
  <inkml:trace contextRef="#ctx0" brushRef="#br0" timeOffset="22233.7497">9787 6754 36 0,'-3'0'18'0,"1"40"-21"16,7-16 27-16,3 11-23 15,2 7 0-15,9 5 1 16,-3 7 1-16,2 12-4 16,4 3 1-16,-1-1 1 15,-3-5 1-15,-5-11-1 16,1-7 0-16,-6-3-5 0,-3-11 1 15,-5-10-8-15,-3-7 1 16</inkml:trace>
  <inkml:trace contextRef="#ctx0" brushRef="#br0" timeOffset="22519.2268">10067 7074 41 0,'-8'2'20'0,"-5"38"-25"0,11-28 33 0,2 5-29 16,0 9 0-16,0 6 1 16,0 4 0-16,0-1 1 15,2 0 0-15,1-2 0 16,2-7 0-16,8 0 1 16,3-5 0-16,5-2 0 15,9-3 0-15,4-4-1 16,0-2 1-16,1-3-1 15,-4-3 1-15,1 3-3 16,0 0 0-16,-3 3-5 16,-5 2 0-16,-3-1-6 15,-10 1 0-15</inkml:trace>
  <inkml:trace contextRef="#ctx0" brushRef="#br0" timeOffset="22879.3415">10369 7549 42 0,'37'-37'21'0,"-5"20"-26"0,-19 12 36 16,3-4-31-16,2-5 0 15,9-7 0-15,7-5 1 16,3-14-1-16,-5-7 0 16,-5 2 0-16,-6 0 1 15,-8 10 0-15,-8 7 0 16,-7 7 0-16,-12 2 0 15,-7 5-1-15,-3 9 1 0,-5 7-1 16,-2 10 0-16,-1 14 0 16,0 5 1-16,3 6 0 15,8 3 1-15,0-2 0 16,13 0 1-16,8-8 0 16,10-4 0-16,14-2 0 15,0-3 0-15,8-5-2 16,5-6 0-16,2-8-6 15,1-2 1-15,-3 0-10 16,3-5 0-16,-8-4-1 16,-9-8 0-16</inkml:trace>
  <inkml:trace contextRef="#ctx0" brushRef="#br0" timeOffset="23285.8232">10829 7203 34 0,'24'-14'17'0,"21"19"-21"0,-32 0 33 16,6 6-27-16,7 8 0 15,1 2 1-15,2 3 1 16,0-3-5-16,0-2 1 16,0-3 4-16,-2-4 0 15,-6-7-1-15,-3-7 1 16,-4-8-1-16,-6-9 0 15,-6-4-1-15,-2-1 0 0,0 1-3 16,0-1 1-16,6 5-2 16,1 5 1-16,7 3-1 15,4 6 0-15,6 5 1 16,2 5 1-16,1 6 1 16,2 8 1-16,3 7 1 15,0 7 0-15,-3 2 0 16,-3 3 0-16,-5 2-2 15,-2 2 1-15,-6 0-2 16,-2 10 1-16,-9 0-5 16,-7 2 1-16,-8-9-5 15,-8-8 0-15,-6-6-8 16,-2-8 1-16</inkml:trace>
  <inkml:trace contextRef="#ctx0" brushRef="#br0" timeOffset="23840.1995">11020 6670 31 0,'61'-12'15'0,"8"7"-11"16,-48 3 21-16,16 2-25 16,5 2 1-16,19 0-1 15,2 1 1-15,14 4 0 16,3 5 0-16,7 4 2 16,-8 3 0-16,1 0 0 15,-4 4 1-15,-2 5 0 16,-7 5 0-16,-9 0-1 15,-3 0 0-15,-10 0-2 16,-8 2 1-16,-10-2-1 0,-11 3 1 16,-14 4 0-16,-10 4 0 15,-13 8 0-15,-16-3 1 16,-8-2-1-16,-8 3 1 16,-2-10-3-16,2-5 1 15,-3-4-9-15,-2-3 0 16,-3 0-8-16,-10-7 0 15</inkml:trace>
  <inkml:trace contextRef="#ctx0" brushRef="#br0" timeOffset="25236.4913">9684 7469 24 0,'0'-12'12'0,"5"10"1"0,-5 2 7 0,0-5-19 16,3 5 1-16,2 5 0 15,8 2 0-15,11 3-3 16,10 4 0-16,14 4 3 16,18 8 0-16,8 14 0 15,8 10 0-15,3 1 1 16,-3 4 1-16,-5 8 0 15,-11 17 1 1,0 45-1 0,-16-15 0-16,-18-11 0 15,-13-10 1-15,-12-13-2 16,-7-11 1-16,-5-8-1 16,-8-12 0-16,-3-10-1 15,-2-5 0-15,-4-4-4 16,1-7 1-16,5-7-6 15,3-5 0-15,0-5-10 16,5 1 1-16</inkml:trace>
  <inkml:trace contextRef="#ctx0" brushRef="#br0" timeOffset="25867.1318">10118 8441 39 0,'16'4'19'0,"29"1"-16"0,-24-5 25 16,5 7-24-16,9 0 0 15,7 7 2-15,0 10 1 16,-2 2-9-16,-3-1 0 15,3 4 6-15,-6-4 0 16,3-1-2-16,3-8 0 16,-6-4-1-16,3-2 1 15,0-8 0-15,0-7 0 16,-2-2 0-16,-1-7 0 0,3-2-1 16,-5-6 1-16,0-1-2 15,-3-1 1-15,2 1-4 16,1 2 1-16,0 4-9 15,-3 1 0-15,0 13-6 16,-2 3 1-16</inkml:trace>
  <inkml:trace contextRef="#ctx0" brushRef="#br0" timeOffset="26362.4852">11438 7848 30 0,'0'-19'15'0,"18"31"-11"15,-10 0 19-15,6 4-21 16,2 12 0-16,7 15 4 16,9 11 0-16,8 9-6 15,-1-2 1-15,-2 3 4 16,-5-1 0-16,-3 8-1 16,-5-5 1-16,-5-10-2 15,-6-4 0-15,-8-14-5 16,0-6 0-16,-7-10-8 15,-1-6 0-15,-5-9-4 16,-2-14 0-16</inkml:trace>
  <inkml:trace contextRef="#ctx0" brushRef="#br0" timeOffset="26587.9501">12152 8194 49 0,'-10'-17'24'0,"-62"22"-27"0,51 0 46 16,-11 4-43-16,-7 0 1 16,-6 1 0-16,0 1 0 15,-6 1-1-15,4 2 0 16,2 3 0-16,5-5 1 16,8-1-3-16,6-6 0 15,10 0-7-15,11-8 0 0,10-6-6 16,8-10 1-16</inkml:trace>
  <inkml:trace contextRef="#ctx0" brushRef="#br0" timeOffset="26828.3839">11986 7756 41 0,'-14'-28'20'0,"4"44"-27"15,7-6 34-15,1 6-27 16,2 5 1-16,5 3 2 15,3 9 0-15,5 7-2 16,8 16 1-16,8 8 2 16,3 9 0-16,0-7 0 15,-6-1 0-15,1 8-1 16,-1-5 0-16,-2-6-5 16,-6-8 1-16,-4-10-7 15,-1-8 1-15,-2-6-7 0,-6-9 0 16</inkml:trace>
  <inkml:trace contextRef="#ctx0" brushRef="#br0" timeOffset="27443.9721">13015 7761 35 0,'5'14'17'0,"-21"17"-14"0,8-17 25 16,-5 2-26-16,-11 5 1 15,-7 10 2-15,-1 6 0 16,-11 15-6-16,-2 2 0 16,1-2 3-16,4 0 1 15,3-12-2-15,8-3 1 16,8-4-2-16,7-2 1 16,9-10 0-16,8-2 0 15,15-5 0-15,11-7 1 0,11-2 0 16,10-3 1-16,11 5-1 15,5 3 1-15,3-1-1 16,-3 3 1-16,3 4-2 16,-6 5 1-16,-7 5-1 15,-8-2 1-15,-9-3-7 16,-7-2 0-16,-8-8-10 16,-6-1 0-16,-12-12-2 15,-9-6 1-15</inkml:trace>
  <inkml:trace contextRef="#ctx0" brushRef="#br0" timeOffset="28164.8293">13274 7552 30 0,'11'-3'15'0,"20"67"-15"16,-17-38 26-16,4 11-25 16,6 10 1-16,10 3 2 15,11 8 1-15,-5 13-5 16,2 4 1-16,1 5 3 16,-1-12 1-16,-2 1-1 15,-3-4 0-15,-5 1-1 16,-6-7 0-16,-5-12-1 15,-5-9 0-15,-5-8 0 16,-6-11 0-16,-5-17 0 16,-5-11 1-16,-6-10-2 15,-2-11 1-15,-3 1-2 16,3-3 1-16,2-4-2 16,6 1 1-16,2 0-2 15,6-8 1-15,5 6 0 16,2-1 0-16,4 5 0 15,-1 5 1-15,0-3 0 0,-2 3 0 16,-3 0 0-16,-3 7 0 16,0 7-1-16,3 7 0 15,0 11 0-15,0 13 1 16,8 20 0-16,0 8 1 16,2 0 0-16,-2-3 0 15,-5 3 1-15,-6 2 1 16,-5-5-1-16,-11 0 0 0,-2-4 0 15,-8-10 1-15,-11-6-3 16,-7-6 1-16,2-4-7 16,2-3 1-16,9-9-12 15,12 5 1 1</inkml:trace>
  <inkml:trace contextRef="#ctx0" brushRef="#br0" timeOffset="28719.8526">14351 7547 10 0,'3'14'5'0,"-1"2"7"16,1-11-14-16,2 2 7 15,1 10 0-15,-1 6 4 16,5 3 1-16,1 5-11 15,2 1 1-15,-2 6 7 16,2-3 1-16,0 8-3 16,3 1 0-16,0 8-2 15,3 0 1-15,-4 0-3 16,1-5 1-16,0-7-2 16,-3-3 1-16,1-6 0 15,-1-5 0-15,-5-5-5 16,-3-2 0-16,0-3-7 15,-2-4 1-15</inkml:trace>
  <inkml:trace contextRef="#ctx0" brushRef="#br0" timeOffset="29920.6845">14565 7789 28 0,'0'-9'14'0,"-5"2"-7"15,2 7 17-15,-2 0-22 16,-5 2 1-16,-4 5 0 16,-2 7 0-16,1 5-5 15,-4 7 1-15,3 4 3 16,6 6 0-16,4 8-1 15,6 3 0-15,8 0-1 16,8-7 1-16,5-7 0 0,6-4 0 16,4-8-1-16,4-2 1 15,2-8 0-15,3 1 0 16,-1-5-1-16,-2 0 0 16,-2-2 0-16,-1 4 1 15,-5 3-1-15,-5 0 0 16,-3 0-1-16,-5-3 0 15,-5 0-2-15,-3-2 1 16,-3-2-1-16,0-3 1 0,-2 3-1 16,2-2 1-16,0-11 0 15,6-1 1-15,7-7 2 16,1-6 0-16,2-1 0 16,0-5 1-16,-2-1 0 15,-1-3 0-15,-4-6 0 16,-9-2 0-16,-2 0-1 15,-9 2 0-15,-10 1 0 16,-10-1 0-16,-3 5 0 16,-3 5 0-16,0 7-1 15,3 9 0-15,0 5 0 16,3 12 1-16,4 2-2 16,7 9 0-16,7 5 0 15,8 8 0-15,5 1 1 16,6 5 0-16,10 3 1 15,8-5 0-15,3 0 1 16,2-10 0-16,3-6 1 0,-8-5 0 16,0-10-1-16,-5-9 1 15,-5-10-2-15,-4-6 1 16,-1-10-3-16,-6 7 0 16,-6-4-1-16,-2-1 1 15,0 3-2-15,0 4 1 16,3 3-1-16,2 2 1 15,3 7 1-15,5 5 0 16,3 10 0-16,3 4 0 0,-1 5 2 16,3-1 0-16,3 6 1 15,3 2 0-15,2 2 0 16,3-2 1-16,-3-5 0 16,-3-3 0-16,-5-3-1 15,0-8 0-15,-5-3-1 16,5-2 1-16,3-2-1 15,0 0 0-15,5 0-1 16,3 5 0-16,5 7-1 16,5 9 0-16,3 5 0 15,-8 16 0-15,-8 7 0 16,-7 1 1-16,-9-1 0 16,-13-7 1-16,-11-4 0 15,-7-5 0-15,-3-8 2 16,-6-1 0-16,-10-15 1 15,3-14 0-15,5-20-1 16,7-18 1-16,12-9-3 16,10-16 0-16,10-12-5 0,4 7 1 15,2 7-8-15,2 14 1 16,3 17-8-16,-2 14 0 16</inkml:trace>
  <inkml:trace contextRef="#ctx0" brushRef="#br0" timeOffset="30776.3194">14753 7213 26 0,'43'-31'13'0,"15"12"-21"16,-40 12 12-16,9 3-9 15,7-3 1-15,6 2-1 16,7 3 1-16,4-3 8 16,-1 0 1-16,8 3-4 15,11 2 0-15,5 5 4 16,8 2 0-16,5 4 1 15,6 1 1-15,0 14-3 16,-1 7 1-16,-15 5-2 16,-8 2 1-16,-14 2-1 0,-10 0 0 15,-8 3-2-15,0 9 1 16,-5 7-1-16,-3 10 1 16,-5-8 0-16,-5-2 1 15,-6 5 0-15,-8 12 0 16,-10-1 0-16,-11-1 0 15,-8-6 0-15,-10-2 1 16,-11-6-2-16,-8 1 1 16,-8-4-7-16,-3-5 1 15,4 0-10-15,-4-2 0 0</inkml:trace>
  <inkml:trace contextRef="#ctx0" brushRef="#br0" timeOffset="32037.5935">6453 9673 12 0,'64'19'6'0,"15"-10"10"15,-50-9-8-15,14 0-7 16,15 2 1-16,8-2 1 15,13-2 0-15,9-3-4 16,17 3 0-16,-7 0 3 16,11 2 1-16,5 4-1 15,-3 1 0-15,5 5-1 16,3 1 0-16,5 1 0 16,3-5 1-16,3 0-1 0,5-2 1 15,0 0-1-15,0-3 1 16,8 0 0-16,-3-2 0 15,8 3-1-15,-10 1 0 16,7 3 0-16,3 5 0 16,-5 2 0-16,6 5 0 15,9 2 0-15,-2-7 0 16,8 0 0-16,-5-4 0 0,3-3-1 16,2-2 1-16,0-8-1 15,2 3 1-15,-7-4-1 16,2-6 1-16,4 5 0 15,-4-4 0-15,-2 2-1 16,-3 2 1-16,5 5-1 16,-7 5 1-16,-6 2-7 15,-3 2 0-15,-2 13-5 16,5-8 0-16</inkml:trace>
  <inkml:trace contextRef="#ctx0" brushRef="#br0" timeOffset="33794.3322">3736 10788 22 0,'0'-17'11'0,"0"5"-10"0,0 12 12 15,0 0-14-15,5 0 1 16,6-2-1-16,10 2 1 16,3-2 0-16,13 4 0 15,10-2-1-15,12 0 1 16,7-5 0-16,13-2 0 16,14 0 1-16,5-2 1 15,8-3 2-15,10 3 0 16,-2-1 1-16,5 3 0 15,8 3 0-15,-8 4 1 0,0-3-2 16,0 8 0-16,3 2-2 16,-6 0 0-16,3 0-1 15,0 0 0-15,0 5-1 16,0-7 0-16,-2-1 0 16,10 1 1-16,-6-5-1 15,6 0 1-15,11 0-1 16,0-2 1-16,-1-1 1 15,3 3 0-15,3 0 0 16,-2 3 0-16,-1 1 0 16,0 1 0-16,0 0-1 15,0-1 1-15,1-6-1 16,-4 0 0-16,6-10-1 16,-5-4 1-16,-6-6 1 15,3 1 0-15,-19 2 0 16,-7 3 0-16,-9 2 0 15,-7 4 1-15,-8 6-1 0,-11-3 0 16,-5 0-1-16,-3 0 0 16,-3-3-1-16,-2 1 0 15,-8-1-7-15,-3 1 1 16,3-1-10-16,-5 1 0 16</inkml:trace>
  <inkml:trace contextRef="#ctx0" brushRef="#br0" timeOffset="36167.8526">7131 5275 7 0,'31'-28'3'0,"14"-5"-2"16,-26 21 4-16,10-2-6 15,5-5 1-15,6-2 0 16,13-7 0-16,8 2 0 15,8 2 0-15,5-2-1 16,8-2 1-16,5 0 0 16,13 0 0-16,-2-3 0 15,8-2 0-15,3 5 0 0,10-5 0 16,-3 5 0-16,3 2 0 16,6 10 0-16,-4 1 0 15,4 6 0-15,12 4 0 16,-7 5-1-16,2 5 1 15,14 2 1-15,-3-2 0 16,5 4 0-16,0 3 0 16,8 2 0-16,3 7 0 0,-8 3 0 15,-3 2 0-15,-3 7-1 16,-10-3 1-16,-3 5-1 16,-15 12 1-16,-9 12-1 15,-7 2 0-15,-22 3 0 16,-13-8 0-16,-10 5 0 15,-11 5 0-15,-11 3 1 16,-12-1 0-16,-12-5 1 16,-13-2 1-16,-15-4 0 15,-19-1 1-15,-19-2-1 16,-12 10 1-16,-20-10-2 16,-15-2 1-16,-8-5-2 15,-19-7 1-15,-13-10-1 16,-7-1 0-16,-14-11-1 15,-6-6 1-15,-7-14-1 16,-6-5 0-16,-7-14 0 16,-3-15 1-16,0-4-1 15,2-2 0-15,-2 0 1 0,5-1 0 16,-5-4 0-16,-3-2 1 16,8-8 0-16,-2-4 0 15,20 2-1-15,4-6 1 16,18 6-1-16,21 0 1 15,29-9-2-15,26-7 0 16,22 2 0-16,26-3 1 16,32-4-2-16,27 0 0 0,23 8-5 15,29 3 0 1,27 20-3-16,15 9 1 0</inkml:trace>
  <inkml:trace contextRef="#ctx0" brushRef="#br0" timeOffset="43733.0591">8969 11164 5 0,'-15'0'2'0,"12"-14"-1"0,3 9 2 0,0-2-3 16,-3 0 0-16,3 0 0 15,0 0 0-15,0-2 1 16,0-1 1-16,0 1 3 16,0-1 0-16,0 3 1 15,0 3 1-15,3-1 1 16,-3 5 0-16,0 0-1 16,-3 5 0-16,1 6-3 15,-6 6 0-15,-8 11-2 16,0 3 1-16,-3 13-2 15,-2 13 1-15,-3 6-1 16,-2 5 1-16,-1-4 1 16,1-3 0-16,2-2 0 15,6 0 1-15,-1-3-1 16,6-4 1-16,0-8-2 16,5-6 1-16,0-3-2 0,5-9 1 15,1 0-2-15,2-2 1 16,-6-3-7-16,1 2 1 15,-3-1-10-15,-8 3 1 16</inkml:trace>
  <inkml:trace contextRef="#ctx0" brushRef="#br0" timeOffset="45776.1174">11041 5639 12 0,'-5'8'6'0,"5"-25"0"16,0 12 6-16,0-2-10 16,2 0 0-16,1 3 2 15,-3-6 0-15,0 3-4 16,0 0 0-16,0 7 3 15,0 0 0-15,0 7-2 0,5 5 1 16,1 2-1-16,4 5 0 16,9 0 0-16,5-1 1 15,7 4 0-15,9-4 1 16,8 1 1-16,7-5 1 16,6 0 1-16,3 1 0 15,4-8-1-15,-2 0 1 16,-2 4-2-16,-3 6 1 15,-6-3-2-15,-7 0 0 0,-6-2-3 16,-10-3 1-16,-3-2 0 16,-5-2 0-16,-5-7 0 15,-6-3 0-15,-3-4 0 16,4 1 0-16,-6-3 0 16,-1-3 0-16,-1-5-1 15,-1-5 1-15,0-6-1 16,3-17 1-16,0 0-1 15,3-7 0-15,-1-1 0 16,4-3 0-16,1-11 0 16,1-8 1-16,0-5-1 15,3-1 1-15,-1-6-1 16,3-5 1-16,-5-5-1 16,3 10 0-16,2-1 0 15,3-11 1-15,0 7-1 16,-1 5 0-16,1 4 0 15,-5 7 0-15,-1-2 0 16,-7 5 1-16,-1 7-1 0,-2 4 0 16,-2 10 0-16,-1 12 1 15,-2 11-1-15,-3 6 0 16,-11 3-1-16,-7 6 1 16,-12 2-1-16,-4 2 1 15,-16 3-1-15,-8 6 1 16,-6 6-1-16,-10-6 1 0,-3-1 0 15,-7-3 0-15,9 0-11 16,1-5 1-16,6-14-6 16,12-5 0-16</inkml:trace>
  <inkml:trace contextRef="#ctx0" brushRef="#br0" timeOffset="112553.8778">11771 498 25 0,'0'0'12'0,"-18"-16"-6"31,15 4 12-31,3 0-15 0,0 3 0 0,5-5-1 16,3-5 1-16,3 5-5 16,2 7 0-16,3-7 2 15,0 9 0-15,2-2-3 16,4 7 1-16,1 0-1 15,4 0 1-15,10 0 0 16,5 0 1-16,11-5 2 16,11-4 1-16,12-3 1 15,14-2 0-15,19-7 0 16,10-5 1-16,11 0-1 16,15-2 0-16,11-5-2 0,8 12 0 15,0 2-1-15,0 12 1 16,11 2-1-16,5 5 0 15,5 5-1-15,8 7 1 16,3-10 0-16,8-2 0 16,7-7 0-16,12-5 0 15,4-2 0-15,1 0 0 0,2 0 0 16,0-7 1 0,0 9-1-16,-5-7 1 0,-3 10-1 15,-2-3 1-15,5 0-1 16,-3-2 1-16,0-5-1 15,6 3 0-15,-3-3 0 16,2 0 1-16,-7 3-1 16,-6 4 1-16,-10 7-1 15,-19 5 1-15,-13 5-1 16,-10 14 1-16,-12-5-2 16,-4 0 1-16,-3 5-1 15,-6-3 0-15,1 3 0 16,2 0 0-16,3-7 0 15,-5 2 1-15,5-7 0 16,10 0 0-16,3 2 0 16,0-4 1-16,3 2-1 15,-3 5 0-15,-13 9 0 16,-5 0 0-16,-17 10-1 16,-12-1 1-16,-11 8-1 15,-11-5 1-15,-2 7-1 0,-9 0 1 16,-9 7 0-16,1 0 0 15,-2 0-1-15,-2 0 1 16,-8 0 0-16,4 2 1 16,-4-4 0-16,-1 4 0 15,-4 6 0-15,-4 15 1 16,6 3-1-16,-2 0 1 0,-6 7-1 16,7 21 1-1,7 7-2-15,-6-2 1 0,0 14 0 16,7 9 0-16,-1-2-1 15,1 17 0-15,-1-5 0 16,7 6 1-16,0 13-1 16,-3-1 0-16,4 13-1 15,-1-8 1-15,-8 19-1 16,-5-2 1-16,-6 9 0 16,-2 5 0-16,-2-14 0 15,-11 9 0-15,-3-9 0 16,-6 4 0-16,-4-16 0 15,-3 0 0-15,-6 0 0 16,9-21 1-16,-8-10-1 16,10 10 0-16,3-14 0 15,5-22 1-15,-6-4-1 16,-1-10 0-16,-1-4 0 16,-5-9 1-16,-3-15 0 0,-5-12 1 15,-6-4 0-15,-2-7 0 16,0-12 0-16,0-10 1 15,-7-4-1-15,-1 0 0 16,-8-3-1-16,-5-2 1 16,2 0-2-16,-10 5 1 15,-13 7-1-15,-11 2 1 16,-6 10-1-16,-9 2 0 16,-9 0 1-16,-10-3 0 0,-3 8-1 15,0-7 0-15,-13-3 0 16,-9 0 0-16,-1 1 0 15,-14-3 1-15,0 7-2 16,-8 0 1-16,-21-3 0 16,-1 1 1-16,-7-3-1 15,6-2 1-15,-1 0-1 16,-5-5 1-16,2 0 0 16,4-9 0-16,-1 2 0 15,-2 1 0-15,-14 3-1 16,0 4 1-16,-10-1 0 15,0 5 0-15,-3-3-1 16,3-1 1-16,-3-6-1 16,3 1 1-16,0-8-1 15,-3 3 1-15,3-10-1 16,-1 5 0-16,1-7-1 16,10-2 1-16,4-5 0 15,4 2 1-15,-3-6-1 0,4-3 0 16,2-3 0-16,5 1 0 15,3-5 0-15,-11-5 0 16,11 3 0-16,0-6 1 16,3-1-1-16,12-3 0 15,6 0 0-15,8-12 1 16,11-2-1-16,5-4 1 16,8-15-1-16,7-7 1 15,-1 7-1-15,9-4 0 0,1-1 0 16,0-11 0-16,-1 2-1 15,-7 0 0-15,8 5 0 16,-3 2 0-16,2-2 0 16,-4-12 1-16,-1 10-1 15,9-1 0-15,-4 7 0 16,-4-1 1-16,-4 3 0 16,4 6 0-16,-9-3-1 15,-5 3 1-15,1 4 0 16,7 5 0-16,0-2 0 15,3 9 1-15,10-5-1 16,5 0 0-16,9 5 0 16,5 0 1-16,5-4-1 15,0-1 0-15,6 0 0 16,4 1 1-16,6-1-1 16,3 7 0-16,2-2 0 15,-2 0 0-15,5 0 0 16,-3 0 0-16,-2 3 0 0,-6-1 0 15,-2 0-1-15,-3 5 1 16,-5 3-1-16,-3 2 1 16,8-1 0-16,6-1 0 15,-1 6-1-15,6-6 1 16,5-3 0-16,7-5 0 16,7-2 0-16,4-7 0 15,3-5 0-15,3-2 1 0,0 7-1 16,5-2 0-16,-3-10 0 15,-2 3 1-15,-3-8-1 16,-2-2 0-16,-4 3 0 16,-1-3 0-16,-6 0 0 15,-1-16 1-15,1 2-1 16,3 5 0-16,-6-12 0 16,-2-5 0-16,-6-12 0 15,-5 6 1-15,-8-6-1 16,-10-11 0-16,-1 2 0 15,-10 0 0-15,-3-7 0 16,-7-4 1-16,7 4-2 16,6 2 1-16,4-11 0 15,9 9 0-15,5-3 0 16,8-13 0-16,14 9-1 16,9 2 1-16,9 1 0 15,5-1 0-15,6 15 0 16,2 6 0-16,0-4 0 0,2 2 0 15,3 12 0-15,1 2 0 16,2 5 0-16,5 0 0 16,3-2-1-16,0 9 1 15,5 9-1-15,5 8 1 16,9 4-1-16,-4 12 1 16,-1 7-2-16,-4 12 1 15,-5 9-1-15,-2 17 0 0,-6 11 0 16,-8 17 0-16,-7 21 0 15,-6 14 1-15,-6 7 0 16,1 19 0-16,3 10 1 16,7 4 0-16,11 0 0 15,8 12 0-15,13 2-4 16,18 0 1-16,12 12-11 16,15 5 0-16</inkml:trace>
  <inkml:trace contextRef="#ctx0" brushRef="#br0" timeOffset="127672.2902">20669 1573 25 0,'13'-26'12'0,"3"7"-10"16,-13 15 12-16,2-3-14 15,-2 0 0-15,2 2 0 16,1 0 0-16,4-7 0 16,6-2 0-16,5 0 0 0,3 0 1 15,5-2-1-15,13-6 0 16,1-1 1-16,7-3 0 15,11 3 1-15,0-1 1 16,0 8-1-16,5 1 1 16,-3 6 0-16,3 2 0 15,8 14-1-15,-7 10 0 16,-1 13-1-16,3 12 0 16,-9 3-1-16,4 9 0 0,-11-7-1 15,-8 10 1-15,-8 1 0 16,-13 8 1-16,-16 0 0 15,-16 5 1-15,-16-5 0 16,-19-5 0-16,-15-2 0 16,-21-1 1-16,-14-4-1 15,-15-11 1-15,-9-8-1 16,-4-16 1-16,-4-21-1 16,4-13 1-16,-4-10-1 15,17-6 0-15,7-9-1 16,9-14 1-16,23-14-1 15,21-5 1-15,27 2-2 16,29-6 1-16,32-13-1 16,28-1 1-16,25 8-5 15,18 10 1-15,14 12-10 16,15 14 1-16,3 14-3 16,7 7 1-16</inkml:trace>
  <inkml:trace contextRef="#ctx0" brushRef="#br0" timeOffset="133633.603">13774 9398 2 0,'-5'0'1'0,"-6"2"-2"16,9-2 2-16</inkml:trace>
  <inkml:trace contextRef="#ctx0" brushRef="#br0" timeOffset="135525.759">6990 9487 17 0,'-10'-2'8'0,"-6"2"-6"0,13-3 16 16,-2 3-18-16,-3 3 0 15,-3-1 0-15,1 0 0 16,-1 1 0-16,1-1 0 16,2-2 0-16,8-5 0 15,-3-4 1-15,0-3 0 16,3-7 2-16,0-6 0 0,3-6 1 15,0-4 0-15,-3-3 1 16,0 5 1-16,2-4-2 16,4-3 1-16,-1 7-3 15,0 0 1-15,1 4-2 16,1 4 0-16,1 1-1 16,0 3 0-16,3 2-1 15,-1 5 0-15,1 2 0 16,0 3 1-16,2 2 0 15,3 0 0-15,5 2 0 16,11 0 0-16,2 3 0 16,6 2 0-16,10 2 0 15,3-4 1-15,8-3-1 16,16-2 1-16,12-5-1 16,7-6 1-16,15-6-1 15,19 3 0-15,-1-5 0 16,11 3 0-16,6 4-1 0,5 0 1 15,5 7 0-15,8 0 0 16,8 10-1-16,2 0 1 16,4 2 0-16,4 2 0 15,4 3-1-15,4-1 1 16,3 1-1-16,3 0 1 16,2 0 0-16,1-1 0 15,-3-1 0-15,-1 6 0 16,-15 0 0-16,0 3 1 15,-13 0-1-15,2 7 1 0,-5 4-1 16,-2-2 1-16,-4 3-1 16,1-5 1-16,3-5-1 15,-9-2 1-15,-5-5 0 16,-8-7 0-16,-7 0 0 16,-4-3 1-16,-17-4-2 15,-9-2 1-15,-3 2-1 16,-15 0 1-16,-8 7-1 15,-3 2 0-15,-8 3 0 16,-8 2 0-16,-13 5 0 16,-5 4 0-16,-9 3-1 15,-7 4 1-15,-8 3 0 16,-11 5 0-16,-2 4 0 16,-11 12 0-16,-10 10 1 15,-11-1 0-15,-11 5 1 16,-10-4 1-16,-9-1-1 15,1 1 1-15,-5 4-1 0,2 2 1 16,-3-6-1-16,-2-1 0 16,0-6-1-16,10-8 1 15,4-9-1-15,1-10 1 16,9-2 0-16,2-9 0 16,9 2-1-16,1-7 1 15,1 0-2-15,-8-4 1 16,-8-1-2-16,-5 5 0 15,-16 3-1-15,-11-1 0 0,-8 0-3 16,3 6 1-16,6-4-6 16,7-1 1-16,11-1-6 15,5-4 0-15</inkml:trace>
  <inkml:trace contextRef="#ctx0" brushRef="#br0" timeOffset="136065.5538">12920 9341 34 0,'0'-11'17'0,"21"36"-21"0,-11-13 24 0,6 9-20 16,13 8 1-16,11 1 1 16,8 3 1-16,13 12-3 15,7 14 0-15,22 11 3 16,8 3 0-16,11-10 0 16,12 6 1-16,6-8 0 15,11 2 0-15,0-6 0 16,10-5 1-16,8-13-1 15,-8-10 1-15,0-10-2 16,-2-8 1-16,-17-8-2 16,1-8 1-16,-14-4-1 15,-10-1 1-15,-11-2-5 16,-18 1 1-16,-13 1-6 16,-14 3 0-16,-13 5-9 15,-13 2 0-15</inkml:trace>
  <inkml:trace contextRef="#ctx0" brushRef="#br0" timeOffset="136575.2879">15431 9254 30 0,'5'-14'15'0,"3"33"-9"15,-3-10 14-15,3 13-20 16,3 10 0-16,-1 11 1 16,3 6 0-16,6 8-1 15,2 16 0-15,3 9 1 16,2 0 1-16,-2-11 0 15,-3 2 1-15,0-10 0 16,1-2 0-16,-4-11 1 0,-5-8 0 16,1-11 0-16,-9-10 1 15,-5-10-5-15,-3-3 1 16,-2-6-5-16,0-4 0 16,-3-3-7-16,2-2 1 15,-1 0-5-15,4-5 1 16</inkml:trace>
  <inkml:trace contextRef="#ctx0" brushRef="#br0" timeOffset="136845.6359">16002 9870 35 0,'-11'3'17'0,"-20"-13"-16"15,23 8 32-15,-3 2-31 16,-5-2 0-16,-8-1 3 15,-7 3 0-15,-6 0-6 16,-6 3 1-16,-10-3 4 16,-5-3 0-16,-3 1-1 15,-2 0 1-15,2-5-2 16,8 0 0-16,8 2 0 16,3-2 0-16,5 0-5 15,10 0 0-15,11 2-6 16,8 0 1-16,6 3-7 15,2-3 0-15</inkml:trace>
  <inkml:trace contextRef="#ctx0" brushRef="#br0" timeOffset="137266.6165">16005 9656 27 0,'-8'-7'13'0,"29"36"-9"16,-11-15 15-16,4 9-16 15,7 8 0-15,13 4 3 16,6 5 0-16,5-2-7 15,3-3 1-15,2 0 4 16,-5 1 1-16,-3-4-3 16,-2 1 0-16,-3 7-13 0,3-2 1 15</inkml:trace>
  <inkml:trace contextRef="#ctx0" brushRef="#br0" timeOffset="160913.348">19775 3424 48 0,'13'-35'24'0,"-21"28"-25"0,3 4 24 16,-6-1-25-16,1-6 1 16,-1 1-2-16,6-5 1 15,5-3 1-15,8-2 0 16,8-9-3-16,10-5 0 15,14-9 1-15,10 2 1 16,8 2 1-16,9-2 0 16,7 7 2-16,10 3 0 15,14 6 2-15,8 1 0 0,13 9-1 16,16 2 1-16,16 3-2 16,13 4 1-16,18 5-1 15,12 2 1-15,12 8-1 16,3 4 1-16,0 7 1 15,0 14 0-15,-11 10 0 16,-4 7 0-16,-22-1 0 16,-8 8 0-16,-14 7-1 15,-17 9 1-15,-12-2-3 16,-17-2 1-16,-14-3-1 16,-16-5 0-16,-14 6 0 15,-17-4 0-15,-14-1 0 16,-13-5 0-16,-16-3 1 15,-21-2 1-15,-16 7 0 16,-30 3 1-16,-17-1-1 16,-22 3 0-16,-18-7 0 15,-14-5 0-15,-15-7-1 16,-19-12 0-16,0-2-1 0,-22-9 0 16,7-5 0-16,-17-5 1 15,-3-7-1-15,4-2 0 16,-4-15 0-16,6-11 0 15,6-10 0-15,-4-20 1 16,24-3-1-16,19-8 0 16,19 6 2-16,20-10 0 15,17-7 1-15,23-9 0 16,24 0-1-16,21-8 1 0,24-13-1 16,27-3 1-16,23 5-3 15,27-10 0-15,32 1-1 16,31-1 1-16,24 22-4 15,27 7 1-15,15 18-11 16,22 24 0-16,12 12-5 16,7 7 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27:11.5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17190 7975 20 0,'5'-3'10'0,"11"-1"-1"16,-8-1 10-16,3 0-16 15,2-2 1-15,3 0 1 16,2 0 0-16,3 0-7 15,9 2 0-15,4 3 5 16,6 2 0-16,10 5-2 16,8 0 0-16,3-3-1 15,16 0 0-15,2 1 0 16,14-3 1-16,7-5 0 16,14 3 1-16,10-3-1 15,11 0 0-15,13 3 1 0,17-3 0 16,14 3-1-16,9-3 1 15,13 5 0-15,6-2 1 16,4 2 0-16,-2 2 0 16,-2 0 0-16,-6-2 1 15,-8 5 0-15,-10-5 0 16,-9 0-2-16,-12 2 1 16,-22-2-1-16,-13-2 1 0,-13 0-2 15,-16 2 0-15,-14 0-1 16,-7-3 1-16,-14 3-2 15,-12 0 1-15,-9 0-8 16,-8-2 0-16,-4 11-8 16,-25-6 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32:22.19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18256 10574 34 0,'8'-26'17'0,"27"-12"-12"0,-20 24 17 16,9 0-22-16,5-3 1 15,14 3 0-15,4 0 0 16,12 0-2-16,7 2 1 0,13 3 0 15,16 4 0-15,14 5 0 16,15 3 0-16,24-1-1 16,11 7 1-16,24 8 0 15,4 4 0-15,17 7 0 16,5 10 0-16,-2 4 0 16,-4-2 0-16,-10 5 2 15,-23 2 0-15,-22 5-1 16,-26 2 1-16,-27 9 0 15,-24 10 0-15,-23 2 0 16,-22 8 0-16,-33 15-2 16,-25-6 1-16,-26-5-1 15,-24 5 0-15,-19-12 0 16,-29-5 1-16,-15-14 1 16,-19-18 0-16,-19-25 1 15,-20-18 1-15,-12-21 0 16,-7-21 0-16,0-33 0 15,-6-22 0-15,11-2-2 0,13-13 1 16,22 3-3-16,26 13 0 16,31 7 0-16,33-10 1 15,36 7 0-15,35-2 0 16,50 12-1-16,56 2 1 16,63-7-1-16,74 7 1 15,75 9-6-15,65 17 1 16,48 24-13-16,21 23 1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40:07.43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542 10035 26 0,'6'-5'16'0,"2"3"1"0,-8 2-17 0,8 0 3 15,0-2 0-15,5 2 0 16,3 0 1-16,-1-3-5 15,15 3 1-15,4-4 3 16,0-3 1-16,9 2-1 16,10 0 0-16,-3 3-1 15,11-1 0-15,13-1 0 16,3-3 0-16,10 4-2 16,5 1 1-16,12-7-1 15,7 4 0-15,3 3 0 16,10-3 1-16,11 0-1 15,0 5 1-15,5-2 0 16,6-1 1-16,7 1 0 16,6 0 1-16,0-1-1 15,10 1 0-15,-5 4-1 16,8-2 1-16,2 3-1 16,-2 4 0-16,0 2-1 0,-13 1 1 15,0-1-1-15,-11 5 1 16,-13 5-1-16,3 4 1 15,-17 1-1-15,-10 4 1 16,-10 10-1-16,-19-1 1 16,-16-1-1-16,-18 4 0 15,-16 0 0-15,-19 2 0 16,-24 5 0-16,-18 14 0 16,-26 3 0-16,-20 4 0 15,-20-2 0-15,-13 2 0 0,-14 2 0 16,-21 6 0-16,-2-6 0 15,-6 6 1-15,-8-15-1 16,-5-5 1-16,-11 1-1 16,-2-6 1-16,-8-8-1 15,5-8 0-15,-3-4 0 16,4-15 1-16,-1-4-1 16,5-8 1-16,3-6-1 15,0-5 1-15,16-9-1 16,2-6 1-16,17 1-1 15,5-7 1-15,10-5-1 16,5-5 1-16,17-6-1 16,-3-3 1-16,13-7-1 15,10 4 0-15,9-4 0 16,5-5 0-16,5 1 0 16,11-6 1-16,5-2-1 15,0 5 0-15,8 2 0 0,0 3 0 16,5-3 0-16,3 3 0 15,5-1-1-15,3 3 1 16,13 2 0-16,8 5 0 16,10 5 0-16,17 2 0 15,13-2-1-15,10-1 1 16,16 6 0-16,5-3 0 16,17 0 0-16,2 4 0 0,8 8-3 15,-3-2 0 1,3 16-10-16,-3 14 0 0,-10 2-3 15,-3 5 1-15</inkml:trace>
  <inkml:trace contextRef="#ctx0" brushRef="#br0" timeOffset="12972.5943">519 8422 34 0,'13'-12'17'0,"3"10"-13"15,-16 2 17-15,5 4-21 16,-5 6 1-16,-5 9 0 0,-1 6 0 15,-2 8-1-15,1 7 0 16,-1 3 0-16,-3 1 1 16,0 3-1-16,9 5 0 15,-4 2 0-15,4 3 0 16,2-6 0-16,2 6 0 16,4-10-5-16,10 0 1 15,-3 0-6-15,3-5 0 16</inkml:trace>
  <inkml:trace contextRef="#ctx0" brushRef="#br0" timeOffset="13962.3183">405 8363 13 0,'-13'0'6'0,"18"-5"3"16,-5 3 1-16,0-3-11 15,3 0 1-15,2-2-4 0,3 3 0 16,5-3 4-16,3 0 0 16,0-3-2-16,5 1 1 15,3 2 0-15,-3 2 1 16,3 0 3-16,5 3 0 16,0 0 1-16,8-3 0 15,8 3-1-15,0-1 1 16,8 1-1-16,2-1 0 15,9 3-1-15,13-7 0 16,5 5 0-16,5-3 0 0,11 1 1 16,0-1 0-16,13 0 0 15,3 3 0-15,10-3 0 16,11-4 0-16,8-1-1 16,5-1 0-16,3 1-1 15,8-2 1-15,10-2-1 16,-2 5 0-16,2 2 0 15,-5 7 1-15,-8 0-2 16,3 7 1-16,-11 2 0 16,0 3 0-16,-5 2-1 15,-8 5 0-15,3 0-3 16,-9 2 1-16,-7 0-7 16,10-2 1-16,-13 2-4 15,-5-4 1-15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41:31.70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8583 11331 16 0,'0'0'8'0,"24"-21"-2"15,-16 11 9-15,0 1-13 16,2-3 0-16,4 3 1 15,1 2 1-15,1-3-5 16,8-1 0-16,3-4 3 16,2 1 0-16,2 0-1 15,7 0 1-15,4-7 0 16,11 4 0-16,10-4-1 16,6 0 1-16,10-2 0 0,11-3 0 15,19 0-1-15,-3 5 1 16,7 0-1-16,9 6 1 15,0 6-1-15,2 7 0 16,-2 6 0-16,0 11 1 16,-9 13-2-16,1 2 1 15,-5 10-1-15,-6-2 1 16,-11 9-2-16,-2 7 1 0,-5 5 0 16,-11 2 0-1,-10 0 0-15,-11-4 0 0,-11-1-1 16,-13 3 1-16,-13 9 1 15,-13 3 0-15,-19-3-1 16,-19 2 1-16,-15 1-1 16,-21-1 0-16,-25 10 1 15,-12-9 0-15,-17-5-1 16,-9-5 1-16,-17-5-1 16,-5-18 0-16,-16 0 1 15,-6-10 0-15,-4-7-1 16,-6-7 1-16,3-9 0 15,5-7 0-15,5-17-1 16,6-12 1-16,21-16 1 16,15-9 0-16,28-5 0 15,17-5 1-15,27-17 0 16,22-13 1-16,20 9-1 16,32-14 0-16,27-7-1 15,32-1 1-15,33 6-3 0,41 6 1 16,34-1-5-16,29 13 1 15,32 19-8-15,29 29 0 16,42 22-5-16,40 8 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48:31.10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10353 10127 23 0,'3'-10'11'0,"5"-11"-7"15,-3 14 11-15,3 0-14 16,0 0 0-16,2 0 0 15,4 0 1-15,2 2-3 16,5 1 1-16,3 4 1 16,2 7 1-16,14 2 1 15,5 3 0-15,5-3 0 16,8 5 0-16,0 3 1 16,1-1 1-16,4 1-1 15,-2-3 1-15,0-2-1 16,0-1 0-16,0 1-2 15,-3 0 1-15,0-3-1 16,-3-2 0-16,6-4-2 16,-5-1 1-16,-1 0-1 0,1 3 0 15,2 2 1-15,-5 0 0 16,0 5 0-16,0 2 1 16,0 0-1-16,0 0 0 15,-3 0 0-15,3 3 1 16,3-3-1-16,-9-5 1 15,3 1-1-15,3-6 0 16,6-1-1-16,1-10 1 0,7-7-1 16,-4 2 1-16,6-5-1 15,5-4 0-15,3 5 0 16,2 4 1-16,0 3-1 16,-4 4 1-16,-1 5-1 15,0-2 0-15,0 2 0 16,0 0 1-16,-5 0-2 15,-1 0 1-15,7-5-1 16,1-7 0-16,12 0-4 16,-9 1 0-16,3 4-11 15,8 7 1-15</inkml:trace>
  <inkml:trace contextRef="#ctx0" brushRef="#br0" timeOffset="33660.2234">7096 11086 23 0,'-13'-23'11'0,"2"4"-5"0,9 14 11 16,-1-2-17-16,0 0 1 15,1-2-1-15,-1-1 1 16,3 6-2-16,0-3 1 16,3 2 0-16,-1 0 0 15,4 1 1-15,4 1 1 16,3 1 0-16,6 4 0 15,5 1 1-15,2-1 1 16,9 3 0-16,7-1 0 0,6 3-1 16,10-4 0-16,8-1-2 15,11 0 1-15,2-2-1 16,11-2 0-16,5 2-1 16,14-2 1-16,2-5 0 15,8 2 0-15,8 5 1 16,-3-2 0-16,3 6 0 15,3 3 0-15,0 0 0 16,-1 0 0-16,4 3-1 16,-6-5 1-16,2 2-2 15,-7-3 1-15,-6-4-1 16,-7-2 0-16,-3-5 0 16,-14 0 0-16,-15 2 0 15,-16 0 0-15,-14 5-1 16,-10 0 1-16,-13 5-1 15,-13 2 1-15,-19 3-2 16,-16 4 0-16,-16 2-2 16,-15-2 1-16,-17-2 0 0,-12 0 0 15,-25-5 0-15,-7 0 1 16,-16 0 1-16,-17-9 0 16,-4-3 1-16,-14-12 1 15,-10-6-1-15,-8-5 1 16,-3 9 0-16,0-5 1 15,-2 6 1-15,4 8 0 16,9 3-1-16,16 9 1 16,2 3-1-16,16 9 1 0,11 3-4 15,26 2 0-15,19-3-7 16,28-4 1-16,28-8-7 16,23-8 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12:35.7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24252 11832 31 0,'16'-7'15'0,"-8"-5"-5"0,-8 14 15 15,0 8-24-15,0-1 1 0,0 8 1 16,-8-3 0-16,-3 2-2 15,-8 1 0-15,-10-3 3 16,-5-2 1-16,-22 2 0 16,-20-5 0-16,-20-7 0 15,-17 1 1-15,-20-3-1 16,-20-3 0-16,-1-4-2 16,-4-2 1-16,-6 2-2 15,16-5 1-15,-1 0-2 16,12 1 0-16,12 1-6 15,6 1 1-15,6-1-5 16,9 6 0-16,1-3-9 16,16 2 0-16</inkml:trace>
  <inkml:trace contextRef="#ctx0" brushRef="#br0" timeOffset="2206.3168">21733 9852 40 0,'26'-5'20'0,"-12"5"-17"0,-14 0 21 15,0 0-22-15,-3 0 0 16,-5-2 2-16,-3 2 0 15,-7 0-4-15,-14 2 1 16,-13 3 4-16,-13-1 1 16,-13 1-1-16,-9-5 1 15,-7-2-1-15,-8-1 1 0,2-1-3 16,-2-6 1-16,-3 1-7 16,0-8 0-16,5 6-13 15,6 4 1-15,0-3-3 16,15 10 0-16</inkml:trace>
  <inkml:trace contextRef="#ctx0" brushRef="#br0" timeOffset="3078.0337">20645 11331 38 0,'-10'-19'19'0,"10"-30"-23"0,5 37 34 16,3 0-30-16,8-2 0 15,10 5-1-15,6 4 1 16,5 5 0-16,11 7 0 16,5 2 1-16,2 10 0 15,1 9 2-15,-6 10 1 16,-8 4 0-16,-10 8 1 0,-11-3-1 16,-10-5 0-16,-14-2-2 15,-13-2 1-15,-10-3-2 16,-11 0 0-16,3-9-1 15,2-7 1-15,3-5 0 16,10-7 0-16,9-4 0 16,7-1 0-16,16-2-1 15,14-2 1-15,15-1 0 16,8 1 0-16,3 2-3 16,3 2 1-16,5-2-5 15,-8 0 1-15,-3 3-10 16,-3 1 0-16</inkml:trace>
  <inkml:trace contextRef="#ctx0" brushRef="#br0" timeOffset="3572.2712">21267 11249 43 0,'0'0'21'0,"6"11"-24"15,-1 1 30-15,0 9-27 16,0 12 0-16,3 5 1 16,6 9 0-16,1-2-1 15,7-3 0-15,-1-4 2 16,0-6 1-16,-3-3 0 15,9-6 1-15,-3-9-1 16,2-7 1-16,3-2-1 16,0-14 1-16,-2-8-3 15,2-13 0-15,-3-1-2 16,1 0 0-16,-1 3-2 0,3 5 0 16,1 4-7-16,-4 5 1 15,-5 2-6-15,-2 5 1 16</inkml:trace>
  <inkml:trace contextRef="#ctx0" brushRef="#br0" timeOffset="3782.1927">21553 11199 49 0,'3'3'24'0,"-17"27"-28"0,14-16 45 0,8 14-41 15,3 17 1-15,5 9-1 16,2 10 1-16,3-1-2 15,1 3 1-15,-6 2-1 16,-1-4 1-16,-1-8-4 16,-4-4 1-16,-5-7-11 15,-2-10 0-15,-6-14 1 16,1-11 0-16</inkml:trace>
  <inkml:trace contextRef="#ctx0" brushRef="#br0" timeOffset="4142.6346">22177 11131 37 0,'-8'0'18'0,"-31"33"-26"0,31-14 35 15,-3 4-27-15,1 10 0 16,-4 10 0-16,6 6 1 16,6 3-1-16,4-3 1 15,12-7 3-15,7-4 0 16,8-7 0-16,5-8 1 0,3-11-1 16,6-14 1-16,-6-8-5 15,-3-13 1-15,-10-13-4 16,-13-4 1-16,-14-2-2 15,-10 0 1-15,-11 6-2 16,-10 6 1-16,-4 2-6 16,9 6 0-16,-8 4 0 15,8 4 0-15</inkml:trace>
  <inkml:trace contextRef="#ctx0" brushRef="#br0" timeOffset="4473.5056">22707 11155 34 0,'5'18'17'0,"-24"22"-22"16,11-30 32-16,-2 9-27 0,-6 6 0 15,-3 8 1-15,1 10 0 16,5-1-1-16,5 3 0 15,8-5 2-15,8-5 0 16,8-4 1-16,5-8 0 16,3-9 1-16,7-9 0 15,1-10-2-15,0-7 1 16,-3-13-4-16,-11-8 1 16,-2-7-2-16,-16-3 0 15,-10 1-2-15,-11 9 1 0,-9 0-2 16,-4 10 1-16,0 1-7 15,-3 4 1-15</inkml:trace>
  <inkml:trace contextRef="#ctx0" brushRef="#br0" timeOffset="4803.6315">23191 11070 43 0,'-24'12'21'0,"-48"18"-28"16,54-20 37-16,-8 11-30 15,4 0 0-15,-1 14 0 16,7 3 0-16,2-1 1 16,6 3 0-16,16 0 3 15,19-9 0-15,7-7 0 0,9-13 1 16,10-8 0-16,-1-13 1 15,9-13-3-15,-5-10 0 16,-9-5-3-16,-12-2 0 16,-17 0-2-16,-18 0 0 15,-8-2-1-15,-10 2 1 16,-9 7-8-16,-10 9 1 16,0 10-5-16,3 7 0 15</inkml:trace>
  <inkml:trace contextRef="#ctx0" brushRef="#br0" timeOffset="5090.0089">24119 11434 1 0,'-63'10'0'0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17:20.49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4379 11441 27 0,'0'0'13'0,"16"-11"-4"16,-11 1 13-16,3 1-22 15,3-5 1-15,7-5 1 0,3-2 0 16,0-3-3 0,3 3 1-16,3-5 1 0,2 0 0 15,3 3-1-15,7-3 1 16,9 2 0-16,10 1 1 15,11 2 0-15,10-3 0 16,11 8 0-16,11 2 0 16,18 4 1-16,2 6 1 15,12 4-1-15,4 14 0 16,9 0-1-16,-9 9 0 16,-2 3 0-16,0 7 0 0,-2 2-2 15,2 3 1-15,-8 0 0 16,-6 4 1-16,1 0-1 15,-14 5 0-15,-10-4 0 16,-8-1 0-16,-16 0 0 16,-15 5 0-16,-20 10-1 15,-23 9 1-15,-18 0-1 16,-22-1 0-16,-24 8 0 16,-34 10 0-16,-26 1 0 15,-22 6 1-15,-10-20-1 16,-11-4 1-16,3-19 0 15,-11-14 0-15,-5-14 0 16,-5-17 0-16,-6-23 0 16,3-21 0-16,-3-19-1 15,11-10 1-15,11-2-1 16,18-9 0-16,8-8 0 16,11 6 0-16,20 1-1 0,17 1 1 15,15-3 0-15,19-2 0 16,19 12-2-16,26 0 1 15,37-10-1-15,29-4 0 16,40-8 0-16,34 15 1 16,43 0-1-16,28 7 1 15,17 18-4-15,7 15 1 16,-7 30-11-16,5 0 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18:40.93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2757 1834 6 0,'0'-7'3'0,"16"-12"1"16,-8 12 3-16,5-2-6 16,-2-1 1-16,2-1 2 15,3 1 1-15,-3 1-5 0,3-1 0 16,0 1 3-16,5 0 1 15,3-1-1-15,5 1 1 16,3-1-3-16,5 1 1 16,13 0-1-16,8-1 0 15,8-2 0-15,11 1 1 16,0 4 1-16,10 4 1 16,6 3 0-16,4 14 0 15,12 15 1-15,2 15 1 16,0 17-2-16,-5 8 0 0,-16 6-2 15,-19 21 1-15,-15-2-2 16,-27 3 0-16,-16 2-2 16,-13-3 1-16,-18-2-1 15,-14-9 0-15,-21-10 0 16,-8-7 1-16,-15-11 0 16,-17-13 0-16,-16-13 2 15,-12-19 0-15,-14-12 0 16,0-21 1-16,0-22 0 15,0-20 0-15,16-22 0 16,21-7 1-16,24-14-1 16,16 1 0-16,26 1-1 15,19-9 1-15,29 3-1 16,21 4 1-16,24 7-2 16,26-2 0-16,16 9-1 15,8 8 0-15,11 13-1 16,5 10 1-16,-8 19-7 0,0 11 0 15,-8 22-9-15,-13 4 0 16</inkml:trace>
  <inkml:trace contextRef="#ctx0" brushRef="#br0" timeOffset="1081.8453">5442 10769 41 0,'-15'-24'20'0,"-1"-2"-15"16,13 17 21-16,-2-3-26 15,2-2 0-15,3 2-1 16,5-2 1-16,6 3-1 16,8-1 1-16,10 2-1 15,5 8 0-15,14 4 0 16,10 3 0-16,13 7 0 0,17 4 1 15,12 8-1-15,22 6 1 16,13 6 0-16,13 4 1 16,8 9 0-16,5 10 0 15,1 11 0-15,-6 6 1 16,-16 6-1-16,-10 17 1 16,-24 4 0-16,-27 5 1 15,-29 8-1-15,-23 8 0 16,-32-4 0-16,-27 10 0 15,-26-6-1-15,-22-6 1 16,-28-5-1-16,-27 4 1 0,-16-18 0 16,-13-12 0-16,-16-19 1 15,-5-18 0-15,-11-27 0 16,0-23 1-16,6-33-1 16,10-25 0-16,18-32-1 15,25-27 1-15,23-15-2 16,40-19 1-16,40-2-2 15,39-18 0-15,50 6-1 16,54-16 0-16,42 5-2 16,55 2 0-16,22 14-6 15,26 16 0-15,5 38-8 16,-34 24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19:07.4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11597 6557 30 0,'-103'42'15'0,"-46"22"-9"16,102-41 16-16,-30 17-22 15,-24 9 1-15,-12 5 0 16,-14 1 0-16,-16-4-2 0,-8-1 1 16,-13-1 0-16,0-2 1 15,3 0-1-15,4 5 1 16,9-7-1-16,13-10 0 15,19-5-3-15,15 1 1 16,19-3-7-16,8 3 0 16</inkml:trace>
  <inkml:trace contextRef="#ctx0" brushRef="#br0" timeOffset="631.8915">14182 2883 30 0,'34'-2'15'0,"-2"28"-13"0,-22-12 21 0,6 14-22 16,-2 24 0-16,-7 14 1 16,-9 9 1-16,-9 17-4 15,-15 20 1-15,-19 1 2 16,-13 26 0-16,-11-5-1 16,-5-2 0-16,-11 11-1 15,0-4 1-15,-7-3-1 16,10 1 1-16,5-5-3 15,8-15 1-15,6 5-5 16,10-6 0-16,10-8-5 16,17-9 1-16</inkml:trace>
  <inkml:trace contextRef="#ctx0" brushRef="#br0" timeOffset="1171.6564">15563 2841 31 0,'26'2'15'0,"32"38"-16"15,-34-23 25-15,19 13-24 16,7 27 0-16,19 8 0 16,10 6 1-16,19 11-1 15,18 17 0-15,11 9 0 0,11 0 1 16,15 19 0-16,6 0 0 15,13 3 0-15,5 11 1 16,3-5-1-16,-8-2 1 16,-13 7-3-16,-8-6 1 15,-19-16-9-15,-5 1 1 16,-10-2-2-16,-9-19 0 16</inkml:trace>
  <inkml:trace contextRef="#ctx0" brushRef="#br0" timeOffset="1711.7443">20521 5374 46 0,'-98'-5'23'0,"-92"0"-34"0,126 3 47 0,-26 2-37 15,-21 0 1-15,-19 0-1 16,-7 7 0-16,-1-5-1 16,-5 8 0-16,3-6-6 15,11 1 1-15,-1 2-5 16,16 5 1-16</inkml:trace>
  <inkml:trace contextRef="#ctx0" brushRef="#br0" timeOffset="2358.6705">22632 5204 28 0,'19'-40'14'0,"-32"-14"-19"16,0 38 23-16,-1-5-20 15,-10-12 0-15,1-3 0 16,-12-11 0-16,-7-14 2 16,-14 0 1-16,-7 0-2 15,-11-7 1-15,-16-17 0 16,-8-2 1-16,-13-5 1 16,-14-2 1-16,-9-16-1 15,-12-3 1-15,-7 5 0 16,-14-10 0-16,-10-4-1 15,-17 2 1-15,-12 12-2 16,-21-5 0-16,-12-5-1 0,-25 5 1 16,-6 12-1-16,-13 5 1 15,2 4-1-15,-4 3 1 16,-4 6-1-16,17 10 1 16,4 19-1-16,12 3 0 15,7 8-2-15,22 3 0 16,15 5-3-16,21 7 1 15,14 2-5-15,26 12 0 0</inkml:trace>
  <inkml:trace contextRef="#ctx0" brushRef="#br0" timeOffset="3002.584">16920 5757 35 0,'-37'-19'17'0,"-87"19"-24"15,73 3 32-15,-33 4-26 16,-33 0 1-16,-31 2 0 16,-21 3 0-16,-22 0-1 15,-4-3 0-15,-7 0-1 16,4-4 1-16,8-3-1 15,12 1 0-15,25-1-4 16,21 1 1-16,20-1-3 0,25-2 1 16</inkml:trace>
  <inkml:trace contextRef="#ctx0" brushRef="#br0" timeOffset="3633.78">21722 6030 13 0,'-10'-12'6'0,"-1"26"-1"16,6-11 7-16,-3 6-12 15,-11 5 0-15,4 3 0 16,-9 8 0-16,-8 4-2 15,-2 4 0-15,-17 9-2 16,-10 10 1-16,-21 4-2 16,-13 8 1-16</inkml:trace>
  <inkml:trace contextRef="#ctx0" brushRef="#br0" timeOffset="3937.5885">20225 6834 12 0,'-212'78'6'0,"-79"-5"0"15,191-54 12-15,-46 2-16 16,-39 9 1-16,-40 6 1 15,-19 6 0-15,-28 10-5 16,-14-1 0-16,-13 1 3 16,-10 5 0-16,-11-10-1 0,-3-3 1 15,-3-1-2-15,-10-3 0 16,-10 2 1-16,-4 0 0 16,-7-9 0-16,-11-5 0 15,-13-9 0-15,-7-14 0 16,-1-10 0-16,2-14 0 15,17-6-1-15,18-11 0 16,27 3 0-16,15-4 0 0,24-6 0 16,22-11 0-16,23-5 0 15,11 3 0-15,15 7-2 16,22 2 0-16,16 9-7 16,18 10 1-16</inkml:trace>
  <inkml:trace contextRef="#ctx0" brushRef="#br0" timeOffset="4518.8984">16841 5832 12 0,'-82'7'6'0,"-35"5"-3"16,83-5 1-16,-22 5-4 15,-12 2 1-15,-20 7 1 16,-15 10 0-16,-16 6-2 16,-21 3 0-16,-19 3 2 15,-18-1 0-15,-14-9 0 16,-18 0 1-16,-5-3-1 15,0-4 0-15,5-7-1 16,5-2 1-16,13-13-6 16,22-6 1-16,18-7-3 15,16-13 1-15</inkml:trace>
  <inkml:trace contextRef="#ctx0" brushRef="#br0" timeOffset="5060.7296">19106 4551 18 0,'-43'-33'9'0,"-4"-33"-6"0,33 42 16 16,-9-11-18 0,-12-12 1-16,-5-7-1 0,-12-12 0 15,-15-14-3-15,-15-7 1 16,-10-5-3-16,-19-14 1 15,-14-13-3-15,-15 1 0 16,-8-7-1-16,-13-6 1 16,-4 13 3-16,-1 5 0 15,-6 3 4-15,5 4 1 16,3 5 2-16,13 21 0 0,0 9-4 16,17 17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19:59.3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8416 3471 39 0,'-2'-12'19'0,"2"24"-15"16,5-7 19-16,6-1-23 16,7 4 0-16,19 1 0 15,11-7 1-15,21-2-1 0,13-2 0 16,18-10 1-16,19 3 1 15,19-5 1-15,5-5 0 16,13 0 1-16,10-2 0 16,9 7 1-16,13-3 0 15,2 10-2-15,4 5 1 16,-1 9-3-16,-11 5 0 16,-2 2-10-16,0 9 0 15,-16-2-7-15,-2-13 1 0</inkml:trace>
  <inkml:trace contextRef="#ctx0" brushRef="#br0" timeOffset="47217.0843">9030 9532 31 0,'13'-10'15'0,"-18"22"-12"0,3-5 16 15,-4 0-19-15,-2 0 1 16,-5 3 1-16,-8-1 1 16,0 5-2-16,-8 3 0 0,-14 4 2 15,-4 5 1-15,-6 9 0 16,-13 3 0-16,-3-3 0 16,-11 7 0-16,-4 3-1 15,-9 2 0-15,6 2 0 16,-3 5 0-16,0 10-1 15,11 4 1-15,4-7-1 16,4-2 0-16,10 5-1 16,8-3 1-16,8 2-1 15,11-2 0-15,7 3-1 16,12-12 1-16,9-3 1 16,12 3 0-16,12-1 0 15,11 1 0-15,14 2 0 16,15-2 1-16,8 0-1 15,11-8 1-15,2-6-2 16,8-3 1-16,6-4-1 16,0-5 0-16,-4-7-1 0,4-1 1 15,0-1-1-15,-3-1 1 16,0-1-1-16,-3-1 1 16,3 2-1-16,-8-2 0 15,-5 3 0-15,-1-1 0 16,-4-2 0-16,2-2 0 15,-3-3 0-15,1-2 1 16,-9 5-1-16,1 0 1 16,-3-3-1-16,-3 5 1 0,-8-4-1 15,-2-1 1-15,-6 5-4 16,-2-4 1-16,-6-1-8 16,-5-2 1-16,-5-2-11 15,-8-10 1-15</inkml:trace>
  <inkml:trace contextRef="#ctx0" brushRef="#br0" timeOffset="49033.5048">21198 9393 18 0,'16'28'9'0,"19"8"-6"0,-22-27 10 0,13 5-11 15,11 5 1-15,16-3 3 16,11 3 0-16,7 7-6 15,11 5 0-15,19 9 5 16,10 11 0-16,13 8-1 16,14 0 0-16,13 7-2 15,0 2 1-15,7 10-2 16,-2 4 0-16,0-5-1 16,-5 1 0-16,-18 2 0 15,-6-2 1-15,-24-3 0 16,-21-2 1-16,-21-12 0 15,-24-5 1-15,-29 1 1 16,-24-1 0-16,-29-2 0 16,-35 3 0-16,-25 4 0 15,-30-7 0-15,-21-5-2 16,-24-6 1-16,-14-3-2 16,-7 2 1-16,-8-7-1 0,-8-4 0 15,6-3-4-15,4-9 0 16,12-7-3-16,1-10 0 15,15-4-3-15,7-8 0 16,18 6-3-16,19 4 0 16,19 4-1-16,20 3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21:46.20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14610 8716 8 0,'29'-7'4'0,"-2"11"-4"15,-17-8 4-15,1-1-4 16,0 5 0-16,-1-2-1 16,-5 4 1-16,-5 7 0 15,-5-2 1-15,-5 5-1 0,-12 9 0 16,-12 5 0-16,-8 5 1 15,-14 6 1-15,-5-1 1 16,-5-3 1-16,-8 2 1 16,-5-7 0-16,-9-4 1 15,1-6 0-15,-8-1 1 16,-8-3-3-16,-11 0 1 16,-5-2-3-16,-6 4 0 15,1-4-1-15,-3 0 1 0,3-3-2 16,-9 1 1-16,-4-1-1 15,-3 8 0-15,-6-6 0 16,-5 3 1-16,-10 3-1 16,-3-3 0-16,-5 0 0 15,-6-5 1-15,0 1-1 16,-5-5 0-16,3-1 0 16,-5-4 0-16,-1 0 1 15,-2-2 0-15,2-3 0 16,-2 3 1-16,13-3 0 15,-3 3 1-15,6-3-1 16,-6 0 0-16,6 3 0 16,-3 0 0-16,5 2-2 15,-2 0 1-15,-6-3-1 16,3 1 1-16,3-3-1 16,8 1 1-16,2-3-1 15,3-3 0-15,10 5 0 16,6-2 1-16,8 3-3 0,5 1 0 15,10 8-9-15,12 2 1 16,9-2-2-16,14-15 1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22:26.14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7485 863 35 0,'16'-10'17'0,"13"62"-15"16,-18-26 18-16,-1 16-18 15,9 20 0-15,-1 20 2 0,1 19 1 16,-3 0-5-16,2 5 1 15,-5 2 4-15,-2-2 0 16,-6-10-1-16,11-16 1 16,0-14-2-16,0-7 1 15,2-12-4-15,-2-9 0 16,-5-12-7-16,-8-15 1 16,-9-8-9-16,-7-22 1 15</inkml:trace>
  <inkml:trace contextRef="#ctx0" brushRef="#br0" timeOffset="239.6682">7964 853 44 0,'24'33'22'0,"-3"99"-26"16,-16-85 34-16,3 17-30 15,0 23 0-15,-3 7 3 16,-2 2 1-16,-3 1-4 16,0-3 0-16,-3-10 2 15,3-4 1-15,3-12-6 16,0-18 1-16,2-10-11 16,0-12 1-16</inkml:trace>
  <inkml:trace contextRef="#ctx0" brushRef="#br0" timeOffset="674.8254">6824 1211 44 0,'13'-40'22'0,"3"28"-26"0,2 5 33 0,14 2-29 16,24-2 0-16,18 5 1 16,18 2 0-16,35 2 1 15,3 10 0-15,34 7 2 16,8 9 1-16,-11 7-1 16,-5 20 1-16,-21 3-1 15,-26 1 1-15,-27-2-4 16,-24-6 1-16,-18 3-2 15,-24-4 1-15,-30-3-1 16,-39-5 1-16,-15-4-1 16,-46-17 1-16,-16 0-1 15,-31-14 1-15,-1 0 0 16,-12-11 0-16,-6 8-1 16,34-13 0-16,6 4 0 15,13 0 0-15,27-2-3 16,18 0 0-16,21 0-8 0,26-7 1 15,22 2-7-15,21 3 1 16</inkml:trace>
  <inkml:trace contextRef="#ctx0" brushRef="#br0" timeOffset="1800.4071">6837 903 22 0,'-8'2'11'0,"-13"3"-8"0,15-3 8 15,-1 3-11-15,-1-3 1 16,2 3 3-16,6-5 1 16,6 2-5-16,4-2 1 15,6-2 2-15,0-3 1 16,16-4 0-16,5-5 1 15,13-5-2-15,11 5 0 16,-6 2-1-16,22-7 1 16,16-2-2-16,15 0 1 0,6 0-1 15,0 2 1-15,7 2 0 16,1 6 1-16,-16 6-1 16,2 10 0-16,-2 11 1 15,-16 5 0-15,-26 10-1 16,-14 11 0-16,-10 5-1 15,-16 7 0-15,-22-4-1 16,-23-3 1-16,-11-2-1 16,-15-8 1-16,-22-11-1 15,-29-10 1-15,-3-13 0 16,-12-8 0-16,-12-9-1 16,4-5 1-16,28-2-2 15,16 7 1-15,16 5-4 16,11 1 0-16,16 6-5 15,10 9 1-15,5 7-7 16,1 5 1-16</inkml:trace>
  <inkml:trace contextRef="#ctx0" brushRef="#br0" timeOffset="2581.2849">8223 1797 33 0,'40'-33'16'0,"103"23"-21"15,-98 10 24-15,26 0-19 16,24 3 0-16,9 1 0 16,17-4 0-16,-2 7 0 15,-2-2 0-15,-3 0 0 16,-6-1 0-16,-7 1 0 15,-22-3 0-15,-18-2-4 16,-16-4 1-16,-19-6-5 0,-31 1 1 31</inkml:trace>
  <inkml:trace contextRef="#ctx0" brushRef="#br0" timeOffset="2851.5853">8488 1479 38 0,'-3'-19'19'0,"6"-4"-27"0,2 16 35 0,0 0-27 15,6 0 1-15,18-1-1 16,19 1 1-16,21 7-2 16,2-2 1-16,16 0 0 15,19 2 1-15,-5 2-1 16,-1-4 1-16,-5 2-1 15,-5 0 0-15,-8 4 0 16,-18 3 1-16,-19-2-4 16,-19 0 0-16,-18 2-5 15,-18-7 1-15,-11-2-3 16,-22-3 0-16</inkml:trace>
  <inkml:trace contextRef="#ctx0" brushRef="#br0" timeOffset="3226.706">8596 1098 31 0,'56'-23'15'0,"-11"-1"-22"0,-11 24 30 15,6 0-23-15,26 2 0 16,27 5 4-16,-1 10 0 15,17 4-4-15,12 5 1 16,1 2 2-16,-16 7 0 16,-16 1 0-16,-11 8 0 15,-5 8-2-15,-18 2 0 16,-16-9-1-16,-16 4 0 16,-17-4 0-16,-14 7 1 0,-12-1 0 15,-18 13 1-15,-27 2 0 16,-15 9 1-16,0-9 1 15,-19 4 0-15,-19 15-1 16,12-10 1-16,-1-6-1 16,26-18 0-16,-33 6-4 15,9-13 0-15,25-11-13 16,8-9 0-16</inkml:trace>
  <inkml:trace contextRef="#ctx0" brushRef="#br0" timeOffset="3917.8432">14915 1540 40 0,'5'-7'20'0,"13"7"-20"0,-2 2 20 16,11 3-19-16,12 5 0 15,22-6 1-15,24 3 1 16,5-7-3-16,21 0 0 16,8-2 2-16,-13 2 1 0,2-5-1 15,-7 3 0-15,-14 0-4 16,-13 2 0-16,-15 0-10 15,-17-3 1-15</inkml:trace>
  <inkml:trace contextRef="#ctx0" brushRef="#br0" timeOffset="4202.9069">14661 1392 46 0,'5'-66'23'0,"21"45"-28"16,-18 16 36-16,13 1-29 15,11-3 0-15,21 4 1 16,13-4 0-16,29 0-4 0,25 0 1 16,12 2 2-16,19 1 0 15,-8 1-1-15,2-4 0 16,3 0 0-16,-21 2 0 15,-32 3-4-15,-7 4 0 16,-19 3-8-16,-19-5 0 16,-24 0-3-16,-15-5 0 15</inkml:trace>
  <inkml:trace contextRef="#ctx0" brushRef="#br0" timeOffset="4607.849">15740 905 36 0,'79'-7'18'0,"-2"28"-25"16,-45-14 32-16,21 7-24 15,26 5 0-15,14 5 1 16,7-1 0-16,17 6-2 15,7 1 0-15,-15 3 2 16,4-2 0-16,-9-3 0 16,-17 0 0-16,-21 3-2 15,-21-3 1-15,-8 7 0 16,-16 5 1-16,-23 2 0 0,-28 3 0 16,-22 5 1-16,-7-3 0 15,-28 11 1-15,-14 8 1 16,6 2 0-16,-8 3 0 15,-8 2-2-15,5-14 1 16,13-5-2-16,11-5 1 16,3-7-3-16,8-9 0 15,10-4-7-15,11-11 1 16,10-6-11-16,11-9 1 16</inkml:trace>
  <inkml:trace contextRef="#ctx0" brushRef="#br0" timeOffset="5043.2628">16695 475 42 0,'21'40'21'0,"22"56"-20"0,-25-70 27 16,6 14-29-16,10-7 1 15,9 9 0-15,4 3 1 16,-2 9-1-16,-2-2 1 16,-9-5-1-16,-5-5 1 15,-5-7-3-15,-3-4 0 16,-8-12-7-16,-2-7 0 0,-6-3-3 15,-7-18 1-15</inkml:trace>
  <inkml:trace contextRef="#ctx0" brushRef="#br0" timeOffset="5629.1893">17095 376 35 0,'13'26'17'0,"-2"37"-17"15,-6-39 31-15,0 11-29 16,3 5 1-16,0 5 4 15,3-3 0-15,-1 5-8 16,-2-2 0-16,-8 2 5 16,5 0 1-16,3-5-2 15,0 3 1-15,8-5-3 16,-5-12 0-16,-1-2-6 16,-2-7 0-1</inkml:trace>
  <inkml:trace contextRef="#ctx0" brushRef="#br0" timeOffset="6394.6977">16391 630 26 0,'-3'-21'13'0,"59"-38"7"16,-46 52-7-16,12-7-11 15,9-5 0-15,12 0 1 16,4 3 0-16,4-1-4 16,7 1 1-16,19-8 2 15,18 8 0-15,0 2-1 16,14 4 1-16,10 8-1 15,2 7 0-15,-20 2-1 16,2 7 1-16,-5 7-1 16,-19 7 1-16,-15 5 0 15,-19 7 0-15,-21-5 1 16,-30 1 0-16,-20 1 0 16,-17 3 1-16,-20-2-1 15,-30-17 0-15,-7 0 0 16,-19-4 1-16,-3 4-1 0,3-7 0 15,8-2-1-15,0-3 1 16,8-2-1-16,21-2 1 16,10-5-1-16,17 0 0 15,15-5 0-15,16 3 0 16,13-5-1-16,17-3 0 16,20 1 0-16,14-3 1 15,5 3-2-15,18-5 1 16,25 2 0-16,-1-2 0 15,14-7 0-15,23-5 0 0,-10 7 0 16,2-2 0-16,8 7-1 16,1 14 1-16,-25 7-1 15,-15 9 1-15,-14 1-1 16,-15 11 0-16,-11-5 0 16,-19 8 0-16,-12-3 0 15,-17 3 1-15,-31 6 0 16,-25 11 1-16,-4-6-1 15,-24-2 1-15,-19 0 0 16,-3-3 1-16,-4 1 0 16,-9-5 0-16,-5-12 0 15,26-2 0-15,-2-5-1 16,3-7 1-16,10-7-5 16,2-7 1-16,14-7-13 15,21-7 0-15,22-7-2 16,12-3 0-16</inkml:trace>
  <inkml:trace contextRef="#ctx0" brushRef="#br0" timeOffset="18105.8381">8797 10955 27 0,'8'2'13'0,"-8"-4"-10"0,0 2 14 16,-2-3-16-16,-4 3 1 15,-4-7-1-15,-1 5 1 16,-5-3-4-16,0 3 1 16,1-1 1-16,-4 3 1 15,-2 0-2-15,-6 3 1 16,-2-3 1-16,0 2 0 15,-5 1 1-15,-6-1 1 16,0-2 0-16,-2 2 0 16,2-4 1-16,-7 2 0 0,-1-5-2 15,-2 0 0-15,-3-4-1 16,-10 2 1-16,-4 0-1 16,-1 5 0-16,-6 2-1 15,-1 2 1-15,-9 0-1 16,-1 3 1-16,-8 2 0 15,1-2 0-15,-11-3 0 16,5 0 1-16,-3-2 0 16,1-2 0-16,-9-3-1 15,6 3 1-15,-3-5-1 16,0 0 1-16,-5-2-2 16,8 6 1-16,0-4-1 15,-3 0 1-15,0 2 0 16,0 8 0-16,-2-6 0 15,-9 3 0-15,6 3-1 16,-2 1 1-16,1-6 0 16,1 2 0-16,6-2-1 0,25-1 1 15,-36-6-1-15,-3 2 1 16,2 2-1-16,-2-2 1 16,-3 0-1-16,1 7 1 15,-4 0-1-15,12 0 1 16,-1 5 0-16,11 4 0 15,7 1-2-15,9 1 1 16,16-1-10-16,18-3 0 16,-3 12-6-16,22-17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30T14:23:18.80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20079 4377 23 0,'3'-24'11'0,"2"12"-7"16,-5 5 11-16,3-5-15 15,2 1 0-15,3-1-2 16,3 0 1-16,2-2-1 16,3-5 1-16,2-2-1 15,3 7 0-15,6-12 0 16,2 0 1-16,0-2 1 15,3-3 1-15,2 1 2 16,-2-5 0-16,5-8 1 0,5 6 1 16,3-1-2-16,6 0 1 15,9 3-2-15,1 12 0 16,8-1-1-16,5-2 0 16,11 5-2-16,5 5 1 15,2 1-1-15,4 6 0 16,2 2 1-16,2 12 1 15,-2-1-1-15,-3 3 1 16,3 10-1-16,5 9 0 16,-5 16 1-16,3 0 0 0,2 1-1 15,3 4 0-15,-6 2 0 16,-2 5 0-16,-3-2 0 16,1 11 1-16,-12-1 0 15,-10 6 0-15,1-5 0 16,-1-2 1-16,-13 5-1 15,-9 10 1-15,-1-1-1 16,-14 5 1-16,-13-7-1 16,-9-3 0-16,-7 15-1 15,-16-7 1-15,-7-1-1 16,-15-4 0-16,-1-5 0 16,-14 0 0-16,-13 3 1 15,-6-3 1-15,-15-4 0 16,-3-10 1-16,-11-2 0 15,-15-8 1-15,-4-8-1 16,-4-8 1-16,-8-5-2 16,-6-9 1-16,-2-9-2 0,-9-10 0 15,1-11 0-15,3-5 0 16,-6-10-1-16,13-9 1 16,0-2-1-16,3-5 0 15,11 2 1-15,2-4 0 16,8-3 0-16,6-11 0 15,5-6 0-15,13 1 0 16,5-7 0-16,5-10 0 16,12-2-1-16,7-2 1 0,16 11-1 15,16 5 0-15,21-4-1 16,23 1 0-16,33-1-1 16,34-3 0-16,34 9-3 15,32 8 1-15,32 4-4 16,24 14 0-16,23 17-7 15,17 19 1-15</inkml:trace>
  <inkml:trace contextRef="#ctx0" brushRef="#br0" timeOffset="9413.8854">3791 7580 5 0,'14'-12'2'0,"7"0"6"0,-13 10 2 16,0 0-7-16,0-1 1 15,0 1 3-15,0 2 0 16,0 0-8-16,-3 0 0 16,-5 0 7-16,0 0 0 15,0 0-2-15,0-3 1 16,-3 1-2-16,1 0 1 16,-1-1-2-16,-2 3 0 15,2 0-1-15,-5-2 0 16,3 2-1-16,-1 0 0 0,1 0 0 15,0-2 0-15,0-1 1 16,-3 1 0-16,-3 0 1 16,-5-1 0-16,3 1 0 15,-11 2 1-15,-5 0-1 16,-8 0 1-16,-5-2-1 16,-3 2 0-16,-3 2-2 15,-8 3 1-15,6 2-1 16,0 2 0-16,-3 1 0 15,8-1 0-15,0 0 0 16,11-2 0-16,2 0 0 16,3-2 0-16,5 2 0 15,-2 0 1-15,7 5-2 16,-2-3 1-16,8 1 1 16,2 2 1-16,0 2-1 15,3 2 0-15,1 3 0 16,4 2 0-16,-5 3 0 15,3 6 1-15,-3 1-2 0,0 2 1 16,0 4-1-16,0 6 0 16,0 6 0-16,-3 5 1 15,1 5-1-15,2-5 0 16,-5 5 0-16,-9 9 0 16,-1 12 0-16,-6-2 0 15,-3-1 1-15,3 3 0 16,0 10 0-16,5 6 0 0,0-4 0 15,3 9 1-15,8 5-1 16,5 2 0-16,5-7-1 16,3-26 1-16,3 52-1 15,5-9 0-15,0-3 0 16,-3 5 0-16,5-5 1 16,1-9 0-16,0 0 1 15,-3 0 0-15,2 2 0 16,1-9 1-16,2-8 0 15,5-8 0-15,1-6-1 16,2-6 0-16,3-10-1 16,0-9 1-16,10-7-1 15,6-10 1-15,0-9-1 16,10-8 1-16,8-6-1 16,13-7 0-16,11 0 0 15,27-5 0-15,5 0-1 16,10 4 1-16,19-1-1 15,5-1 0-15,3 3-6 16,5-5 0-16,-16-7-12 0,8-7 1 16,-15-15-3-16,-27-15 1 15</inkml:trace>
  <inkml:trace contextRef="#ctx0" brushRef="#br0" timeOffset="11516.1793">8694 9457 29 0,'0'-12'14'0,"3"-2"-17"15,-3 14 21-15,5-3-18 16,3 3 0-16,5 3 0 16,3 4 0-16,5 2 0 15,6 5 0-15,-1 7 2 16,6-2 0-16,2-2 1 16,6 1 0-16,2 6 0 15,-2 0 1-15,0 4-1 16,0 0 1-16,-1 7-3 15,-4 3 1-15,-6-1-1 16,-5 1 0-16,-6 0 0 16,-2-1 0-16,-6-6-1 15,-4 0 0-15,-6-1 1 0,-6 1 0 16,-4-3-1-16,-6 0 1 16,-5 0-1-16,0-2 1 15,0-2 0-15,-3-5 1 16,-3-1-1-16,-4-1 1 15,-7-5 0-15,4 2 0 16,-8-3 0-16,-9 4 1 16,-1-1-1-16,-9 0 0 0,0 0-1 15,-3 0 0-15,-2-5 0 16,-5 1 1-16,-3 2-1 16,0-1 0-16,-6 1 0 15,-2 5 0-15,-8-6 0 16,-2 3 1-16,-6 1-1 15,-11 3 0-15,-5 4 0 16,-2-1 0-16,-6 0 1 16,-7 7 0-16,-4-4-1 15,-7 1 1-15,-5 1 0 16,2-2 0-16,-5-3-1 16,-8 0 1-16,2-2-1 15,-5-3 0-15,3-8-1 16,-5-1 1-16,-1 0-1 15,1-7 1-15,5 0-1 16,0-3 1-16,-6 1-1 16,6 2 1-16,3-2-1 0,2-3 0 15,3 0 0-15,10-7 1 32,-42-18-1-32,30-3 0 15,25-5-1-15,14-2 1 16,13 3-1-16,19 1 1 15,5-4-1-15,5 3 1 16,3-3-1-16,8-5 1 16,-1 3 0-16,6 4 0 0,6 1 0 15,5 1 1-15,4 6-2 16,12 4 0-16,0 0 0 16,10-2 0-16,2 2-1 15,7 0 1-15,4 2-1 16,3 1 1-16,5 2 0 15,8 0 0-15,9 2 0 16,7 2 1-16,13 1-1 16,3-12 0-16,8-1 0 15,10-1 1-15,6-1 0 16,11-2 0-16,-1 7 0 16,6 1 0-16,2-4-1 15,11 1 1-15,0 5-1 16,8-1 1-16,5 3 0 15,2 0 0-15,12 2 0 16,4 0 0-16,-2 3-1 16,11 2 1-16,-3 2 0 0,3 2 0 15,7-1 0 1,3 8 0-16,-5-1-1 0,8-1 1 16,0 10 0-16,2-1 1 15,6 8-1-15,-3-3 0 16,3 3-1-16,0 0 1 15,-3-3 0-15,2 6 0 16,-2-4 0-16,3-1 0 16,-3-1 0-16,0-2 0 15,-2 3 0-15,5-1 0 0,-6-2 0 16,-5 2 0-16,3-2 0 16,-8 1 0-16,-8-1 0 15,2-3 0-15,-12 3-2 16,-3 5 1-16,-6 7-9 15,-2 9 1-15,-3 10-7 16,-13 6 1-16</inkml:trace>
  <inkml:trace contextRef="#ctx0" brushRef="#br0" timeOffset="49455.2096">11091 4788 13 0,'19'-16'6'0,"-3"-10"2"0,-11 23 7 15,0-1-13-15,-2-1 1 16,2-2 1-16,1 2 0 16,-1 3-5-16,-3-3 0 15,4 8 3-15,2 1 0 16,2 6 0-16,6 8 0 0,0 6-1 15,0 2 1-15,0 4 0 16,0 3 0-16,0 0 1 16,-3 7 0-16,-5 0 0 15,-3 10 0-15,-2 4-1 16,-3-3 1-16,0 6-1 16,-3-8 1-16,3 1-2 15,0-3 1-15,3 0 0 16,2-3 0-16,3 1 0 15,0 5 0-15,0-8 0 16,2 0 0-16,-2-7 0 16,-2 1 1-16,-6-8-1 15,-6-5 0-15,-10-4 0 16,-10-5 0-16,-11-2 0 16,-8-2 0-16,-16-1-1 15,-2-4 1-15,-12 2-1 16,-4 4 0-16,-11-3-1 0,-5-1 0 15,-6 0 0-15,-2 0 0 16,-3 0 0-16,-10 0 0 16,2 0 0-16,-2 0 0 15,-11 0-1-15,8 0 1 16,-6 0 0-16,6 0 0 16,3 0 0-16,7 0 1 15,1 0-1-15,2 0 0 16,-2 0 0-16,-1 5 0 0,-5 2 0 15,-5 5 0-15,0 2 0 16,-10-2 0-16,-1 2 0 16,-2-2 1-16,-6-2-1 15,8-6 0-15,6-1 0 16,-3-1 0-16,8-4 0 16,3 2 0-16,2 0 0 15,3 0 0-15,10-2 0 16,3-3 0-16,14 3 0 15,9-3 1-15,12-2-1 16,5-2 0-16,10 2 0 16,6-3 0-16,7-1 0 15,9-1 1-15,5 0-1 16,2 1 1-16,6-1-1 16,5-2 0-16,3-5 0 15,7-2 0-15,1-3 0 16,2-4 0-16,-2-2 0 15,-3 6 0-15,-3 1 0 16,-2-1 1-16,-5 3-1 16,-4-2 0-16,1-1 0 0,-3-1 0 15,3-1 0-15,2 5 0 16,3-8 0-16,3-1 1 16,2-5-1-16,1-5 0 15,2-10 0-15,2-11 1 16,1-2-1-16,-3-8 1 15,5-4-1-15,6-5 0 16,8-4-1-16,4 4 1 0,9 9-4 16,8 3 1-16,5 2-14 15,8 17 0-15</inkml:trace>
  <inkml:trace contextRef="#ctx0" brushRef="#br0" timeOffset="56405.7648">22363 4595 19 0,'8'-26'9'0,"-1"-14"-8"0,-7 29 10 15,0-1-10-15,8-2 1 16,0 4 0-16,3 1 0 0,5 2-3 15,2 2 0 1,11 10 1-16,16 0 1 0,0 4-3 16,11 5 1-16,7 3-1 15,12-3 1-15,7 0 1 16,8 2 0-16,7 3 2 16,7 7 0-16,1 5 3 15,7 6 0-15,-7 13 0 16,-1 1 0-16,-7 1-1 15,-1 4 0-15,-6 15-2 16,-8 9 1-16,-6 0-2 16,4 0 0-16,-19 0-1 15,-8 5 0-15,-8 2 0 16,-16-7 1-16,-8-8-1 16,-13-1 0-16,-16 0 0 15,-16 1 0-15,-18-1 0 16,-19-5 1-16,-26 2-1 15,-11-9 1-15,-16-3-1 16,-18 1 0-16,-17 2 0 16,-1-1 1-16,-14-6-1 0,-11 2 0 15,-8-4 0-15,-15-1 0 16,-3-7 0-16,-8-2 1 16,-13 0-1-16,-9-4 0 15,-17 1 0-15,-9-9 1 16,-5-4 0-16,-13-3 0 15,0 7-1-15,0-4 1 16,-1 6-1-16,9 3 1 0,8 0-1 16,10 10 0-16,8-11-1 15,11 8 1-15,5 3 0 16,8 16 0-16,8 6 0 16,3 4 0-16,10-4 0 15,-2 11 0-15,7 11 0 16,9 4 0-16,15 6-1 15,11 2 1-15,10 11-1 16,11-4 1-16,14 7-1 16,4 7 1-16,11 2 0 15,1-9 0-15,15 9 0 16,2 5 0-16,12-11 0 16,9 1 0-16,7 3 0 15,9-2 1-15,6-8-1 16,3 8 1-16,8-3-1 15,5-9 1-15,10-5-1 16,11-2 1-16,13 2-1 16,11-9 1-16,19-5-1 0,10-14 1 15,15-3 0 1,12-2 0-16,13 1-1 0,2-8 1 16,13 0 0-16,4-9 0 15,9-8 0-15,6-4 0 16,3-9-1-16,8-3 1 15,2-4-1-15,0-3 1 16,6-7 0-16,5-5 0 16,5 1-2-16,-2-6 1 0,-1 3 1 15,3 1 0-15,-13-1-1 16,0 4 1-16,-5 3-1 16,-11-2 0-16,-3-2 0 15,1 1 1-15,-14 1-1 16,-3 0 1-16,-4-5-1 15,-6 2 1-15,-3-4-1 16,-10 2 1-16,2-2-1 16,-5-3 1-16,-13-2-1 15,-11 3 1-15,-5-3-1 16,-8 0 1-16,-8 0-1 16,-7 0 1-16,-7 0-1 15,-4-3 1-15,-6-4 0 16,-7 0 0-16,-1-5 0 15,-2-2 0-15,-3-2 0 16,-3-10 0-16,-5-7-1 16,-2-16 1-16,-6-10-1 15,0-2 0-15,-2 7 0 0,-6 2 0 16,-2 0 0-16,-1 10 0 16,1 4-1-16,2 10 0 15,3 4 0-15,8 8 1 16,5 6-1-16,5 8 0 15,9 7 0-15,10 9 0 16,13 0 0-16,8 10 0 16,8 6 0-16,0 15 0 0,5 9-1 15,-7 0 1-15,-4 0-1 16,-7-2 1-16,-8 2 1 16,-11 0 1-16,-7 0 0 15,-14-2 1-15,-11-3 1 16,-18-2 0-16,-18-7 0 15,-22-4 1-15,-10-6-6 16,-6 1 0-16,-2-8-13 16,8-6 1-16</inkml:trace>
  <inkml:trace contextRef="#ctx0" brushRef="#br0" timeOffset="65399.6144">9208 5124 24 0,'0'-23'12'0,"-14"6"-10"0,9 15 12 15,-3 0-15-15,0 2 1 16,0 2-1-16,0 3 1 16,3 2-1-16,5 5 1 15,5 9-1-15,6 9 1 16,5 1 0-16,2 4 1 16,3 5-1-16,3 0 1 15,5 10 0-15,3 8 0 16,2 3 0-16,-2 5 0 0,-5-5 0 15,-6 5 0 1,0 10 0-16,0 11 1 0,-2 7-1 16,-1 0 0-16,3 16 0 15,1 13 0-15,1 1 0 16,1 15 1-16,-3-7-1 16,-2-10 1-16,-3-4 0 15,-8-1 1-15,-6-6 0 16,-4-10 0-16,-12 0 1 15,-9 12 0-15,-6-3 0 16,-11-4 1-16,0-7-2 16,-5 2 0-16,0-14-1 15,3-12 0-15,2-9-1 16,3-12 0-16,5-11 0 16,6-8 0-16,2-4-1 15,6-6 1-15,2 1-4 16,2-5 1-16,4-2-5 15,2-2 1-15,0-1-7 0,5-4 0 16,3-3-1-16,3-4 1 16</inkml:trace>
  <inkml:trace contextRef="#ctx0" brushRef="#br0" timeOffset="65834.1636">8861 7914 13 0,'0'0'6'0,"5"9"1"15,-2-2 8-15,-3 5-15 16,2 4 1-16,1 8 1 16,-3 6 1-16,0 8-3 15,0 0 1-15,0 2 1 16,0 2 1-16,3-2 0 16,-1 5 0-16,-2 4-1 15,3-4 0-15,0-1 0 16,-1-1 0-16,6-8 0 15,6-7 0-15,4-11 0 0,9-5 1 16,2-12-1-16,10-8 1 16,12-8-1-16,7-5 1 15,13 0-2-15,3-5 1 16,11 2-4-16,-3 5 1 16,-5 8-10-16,-6 8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4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"</a:t>
            </a:r>
            <a:r>
              <a:rPr lang="en-US" dirty="0" err="1" smtClean="0"/>
              <a:t>BankStatementChequing</a:t>
            </a:r>
            <a:r>
              <a:rPr lang="en-US" dirty="0" smtClean="0"/>
              <a:t>" by Sergio Ortega. Licensed under CC BY-SA 3.0 via Commons - https://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</a:t>
            </a:r>
            <a:r>
              <a:rPr lang="en-US" dirty="0" err="1" smtClean="0"/>
              <a:t>File:BankStatementChequing.png</a:t>
            </a:r>
            <a:r>
              <a:rPr lang="en-US" dirty="0" smtClean="0"/>
              <a:t>#/media/</a:t>
            </a:r>
            <a:r>
              <a:rPr lang="en-US" dirty="0" err="1" smtClean="0"/>
              <a:t>File:BankStatementChequing.png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2^32 ~ 4B – not nearly enough! But, not just nonce to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0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1J ~ “lift an apple one meter”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29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19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1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42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customXml" Target="../ink/ink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metzdowd.com/pipermail/cryptography/2008-October/014810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tcoin/bitcoin/blob/v0.1.5/script.cpp#L170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customXml" Target="../ink/ink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.blockcypher.com/btc/tx/0197dabc3c31c8221b5d7883a9d03240bcf7a3042e1bf6dcc26c8d3aa60c58ab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ckchain.info/tx/3a1b9e330d32fef1ee42f8e86420d2be978bbe0dc5862f17da9027cf9e11f8c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blockchain.info/tx/3a1b9e330d32fef1ee42f8e86420d2be978bbe0dc5862f17da9027cf9e11f8c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customXml" Target="../ink/ink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blockexplorer.com/block/00000000000000000f3c2139624c88fc7d5cc8491903e5740e23a806c75fdfee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emf"/><Relationship Id="rId4" Type="http://schemas.openxmlformats.org/officeDocument/2006/relationships/customXml" Target="../ink/ink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customXml" Target="../ink/ink14.xml"/><Relationship Id="rId4" Type="http://schemas.openxmlformats.org/officeDocument/2006/relationships/hyperlink" Target="https://en.bitcoin.it/wiki/Mining_hardware_compariso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bitmaintech.com/productDetail.htm?pid=0002015081407532655504JMKzsM067B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bitmaintech.com/productDetail.htm?pid=0002015081407532655504JMKzsM067B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airath.co.th/content/456629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hyperlink" Target="https://www.google.com/trends/explore#q=bitcoin%2C%20%2Fm%2F0hn4_&amp;date=1%2F2009%2082m&amp;cmpt=q&amp;tz=Etc%2FGMT%2B4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3" b="2843"/>
          <a:stretch/>
        </p:blipFill>
        <p:spPr>
          <a:xfrm>
            <a:off x="0" y="-46892"/>
            <a:ext cx="9283591" cy="53457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946" y="2798287"/>
            <a:ext cx="3958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Trick or Treat</a:t>
            </a:r>
            <a:r>
              <a:rPr lang="en-US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? </a:t>
            </a:r>
          </a:p>
          <a:p>
            <a:r>
              <a:rPr lang="en-US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Bitcoin </a:t>
            </a:r>
            <a:r>
              <a:rPr lang="en-US" sz="28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for Non-Believers, </a:t>
            </a:r>
            <a:r>
              <a:rPr lang="en-US" sz="2800" b="1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Cryptocurrencies</a:t>
            </a:r>
            <a:r>
              <a:rPr lang="en-US" sz="28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for </a:t>
            </a:r>
            <a:r>
              <a:rPr lang="en-US" sz="2800" b="1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Cypherpunks</a:t>
            </a:r>
            <a:endParaRPr lang="en-US" sz="2800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4344" y="2588955"/>
            <a:ext cx="295965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David Evans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University of Virginia</a:t>
            </a:r>
          </a:p>
          <a:p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www.cs.virginia.edu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evans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bitcoin-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class.org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DC Area Crypto Day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All Hallows’ Eve</a:t>
            </a:r>
            <a:r>
              <a:rPr lang="en-US" sz="2000" baseline="30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Johns Hopkins University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Wave </a:t>
            </a:r>
            <a:r>
              <a:rPr lang="en-US" dirty="0" err="1" smtClean="0"/>
              <a:t>Cryptocurrency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3229"/>
            <a:ext cx="3546131" cy="328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41173" y="4442520"/>
            <a:ext cx="183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David </a:t>
            </a:r>
            <a:r>
              <a:rPr lang="en-US" sz="2400" dirty="0" err="1" smtClean="0"/>
              <a:t>Chaum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53" y="1063229"/>
            <a:ext cx="4482547" cy="143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62" y="2684450"/>
            <a:ext cx="2345660" cy="175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409" y="2684450"/>
            <a:ext cx="1918382" cy="191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Wave </a:t>
            </a:r>
            <a:r>
              <a:rPr lang="en-US" dirty="0" err="1" smtClean="0"/>
              <a:t>Cryptocurrency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3229"/>
            <a:ext cx="3546131" cy="328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41173" y="4442520"/>
            <a:ext cx="183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David </a:t>
            </a:r>
            <a:r>
              <a:rPr lang="en-US" sz="2400" dirty="0" err="1" smtClean="0"/>
              <a:t>Chaum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53" y="1756383"/>
            <a:ext cx="4482547" cy="143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53874" y="3650901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Bankrupt, 1998</a:t>
            </a:r>
            <a:endParaRPr lang="en-US" sz="2400" dirty="0">
              <a:solidFill>
                <a:srgbClr val="C00000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328" y="0"/>
            <a:ext cx="10213528" cy="523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90" y="2902424"/>
            <a:ext cx="6037492" cy="1403414"/>
          </a:xfrm>
          <a:solidFill>
            <a:schemeClr val="bg1">
              <a:alpha val="78000"/>
            </a:schemeClr>
          </a:solidFill>
        </p:spPr>
        <p:txBody>
          <a:bodyPr>
            <a:normAutofit fontScale="90000"/>
          </a:bodyPr>
          <a:lstStyle/>
          <a:p>
            <a:r>
              <a:rPr lang="en-US" smtClean="0"/>
              <a:t>Decentralized Currency</a:t>
            </a:r>
            <a:br>
              <a:rPr lang="en-US" smtClean="0"/>
            </a:br>
            <a:r>
              <a:rPr lang="en-US" smtClean="0"/>
              <a:t>Currency </a:t>
            </a:r>
            <a:r>
              <a:rPr lang="en-US" dirty="0" smtClean="0"/>
              <a:t>without </a:t>
            </a:r>
            <a:r>
              <a:rPr lang="en-US" b="1" dirty="0" smtClean="0"/>
              <a:t>trust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9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Spending 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7987" y="3338953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6176" y="3598487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175984" y="3867490"/>
            <a:ext cx="175783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Bob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940924" y="3864895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92436" y="3527435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84871" y="3536317"/>
            <a:ext cx="3574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owns X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576440" y="3880080"/>
              <a:ext cx="1037520" cy="5922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1760" y="3873240"/>
                <a:ext cx="1051560" cy="60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0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Spending 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7987" y="3338953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6176" y="3598487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175984" y="3867490"/>
            <a:ext cx="175783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Bob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940924" y="3864895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92436" y="3527435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84871" y="3536317"/>
            <a:ext cx="3574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owns X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43473" y="1631832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36564" y="1641312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40018" y="1641312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</a:t>
            </a:r>
            <a:r>
              <a:rPr lang="en-US" dirty="0"/>
              <a:t>B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541425" y="302219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4" name="Elbow Connector 23"/>
          <p:cNvCxnSpPr>
            <a:stCxn id="6" idx="0"/>
            <a:endCxn id="11" idx="2"/>
          </p:cNvCxnSpPr>
          <p:nvPr/>
        </p:nvCxnSpPr>
        <p:spPr>
          <a:xfrm rot="5400000" flipH="1" flipV="1">
            <a:off x="5767030" y="1300380"/>
            <a:ext cx="1096267" cy="3499948"/>
          </a:xfrm>
          <a:prstGeom prst="bentConnector3">
            <a:avLst>
              <a:gd name="adj1" fmla="val 1645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63340" y="4457423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9" name="Elbow Connector 28"/>
          <p:cNvCxnSpPr>
            <a:stCxn id="6" idx="0"/>
            <a:endCxn id="12" idx="2"/>
          </p:cNvCxnSpPr>
          <p:nvPr/>
        </p:nvCxnSpPr>
        <p:spPr>
          <a:xfrm rot="5400000" flipH="1" flipV="1">
            <a:off x="4168315" y="2908575"/>
            <a:ext cx="1086787" cy="2930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6" idx="0"/>
            <a:endCxn id="13" idx="2"/>
          </p:cNvCxnSpPr>
          <p:nvPr/>
        </p:nvCxnSpPr>
        <p:spPr>
          <a:xfrm rot="5400000" flipH="1" flipV="1">
            <a:off x="4970042" y="2106848"/>
            <a:ext cx="1086787" cy="1896493"/>
          </a:xfrm>
          <a:prstGeom prst="bentConnector3">
            <a:avLst>
              <a:gd name="adj1" fmla="val 3079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7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7987" y="3338953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6176" y="3598487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175984" y="3867490"/>
            <a:ext cx="175783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Bob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940924" y="3864895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92436" y="3527435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84871" y="3536317"/>
            <a:ext cx="3574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owns X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43473" y="1631832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36564" y="1641312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40018" y="1641312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</a:t>
            </a:r>
            <a:r>
              <a:rPr lang="en-US" dirty="0"/>
              <a:t>B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541425" y="302219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4" name="Elbow Connector 23"/>
          <p:cNvCxnSpPr>
            <a:stCxn id="6" idx="0"/>
            <a:endCxn id="11" idx="2"/>
          </p:cNvCxnSpPr>
          <p:nvPr/>
        </p:nvCxnSpPr>
        <p:spPr>
          <a:xfrm rot="5400000" flipH="1" flipV="1">
            <a:off x="5767030" y="1300380"/>
            <a:ext cx="1096267" cy="3499948"/>
          </a:xfrm>
          <a:prstGeom prst="bentConnector3">
            <a:avLst>
              <a:gd name="adj1" fmla="val 1645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63340" y="4457423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9" name="Elbow Connector 28"/>
          <p:cNvCxnSpPr>
            <a:stCxn id="6" idx="0"/>
            <a:endCxn id="12" idx="2"/>
          </p:cNvCxnSpPr>
          <p:nvPr/>
        </p:nvCxnSpPr>
        <p:spPr>
          <a:xfrm rot="5400000" flipH="1" flipV="1">
            <a:off x="4168315" y="2908575"/>
            <a:ext cx="1086787" cy="2930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6" idx="0"/>
            <a:endCxn id="13" idx="2"/>
          </p:cNvCxnSpPr>
          <p:nvPr/>
        </p:nvCxnSpPr>
        <p:spPr>
          <a:xfrm rot="5400000" flipH="1" flipV="1">
            <a:off x="4970042" y="2106848"/>
            <a:ext cx="1086787" cy="1896493"/>
          </a:xfrm>
          <a:prstGeom prst="bentConnector3">
            <a:avLst>
              <a:gd name="adj1" fmla="val 3079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54770" y="568543"/>
            <a:ext cx="1943361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</a:t>
            </a:r>
            <a:r>
              <a:rPr lang="en-US" sz="1400" i="1" smtClean="0">
                <a:latin typeface="Cambria Math"/>
                <a:cs typeface="Cambria Math"/>
              </a:rPr>
              <a:t>to Coleen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2205235" y="565948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1360" y="145300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Elbow Connector 21"/>
          <p:cNvCxnSpPr/>
          <p:nvPr/>
        </p:nvCxnSpPr>
        <p:spPr>
          <a:xfrm rot="5400000" flipH="1" flipV="1">
            <a:off x="404374" y="1758891"/>
            <a:ext cx="2326084" cy="97497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62269" y="11325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c</a:t>
            </a:r>
            <a:endParaRPr lang="en-US" i="1" dirty="0">
              <a:latin typeface="Cambria Math"/>
              <a:cs typeface="Cambria Math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92520" y="479160"/>
              <a:ext cx="1684440" cy="41014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640" y="471960"/>
                <a:ext cx="1695240" cy="411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38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7987" y="3338953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6176" y="3598487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175984" y="3867490"/>
            <a:ext cx="175783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Bob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940924" y="3864895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92436" y="3527435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84871" y="3536317"/>
            <a:ext cx="3574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owns X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43473" y="1631832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36564" y="1641312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40018" y="1641312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</a:t>
            </a:r>
            <a:r>
              <a:rPr lang="en-US" dirty="0"/>
              <a:t>B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541425" y="302219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4" name="Elbow Connector 23"/>
          <p:cNvCxnSpPr>
            <a:stCxn id="6" idx="0"/>
            <a:endCxn id="11" idx="2"/>
          </p:cNvCxnSpPr>
          <p:nvPr/>
        </p:nvCxnSpPr>
        <p:spPr>
          <a:xfrm rot="5400000" flipH="1" flipV="1">
            <a:off x="5767030" y="1300380"/>
            <a:ext cx="1096267" cy="3499948"/>
          </a:xfrm>
          <a:prstGeom prst="bentConnector3">
            <a:avLst>
              <a:gd name="adj1" fmla="val 1645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63340" y="4457423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9" name="Elbow Connector 28"/>
          <p:cNvCxnSpPr>
            <a:stCxn id="6" idx="0"/>
            <a:endCxn id="12" idx="2"/>
          </p:cNvCxnSpPr>
          <p:nvPr/>
        </p:nvCxnSpPr>
        <p:spPr>
          <a:xfrm rot="5400000" flipH="1" flipV="1">
            <a:off x="4168315" y="2908575"/>
            <a:ext cx="1086787" cy="2930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6" idx="0"/>
            <a:endCxn id="13" idx="2"/>
          </p:cNvCxnSpPr>
          <p:nvPr/>
        </p:nvCxnSpPr>
        <p:spPr>
          <a:xfrm rot="5400000" flipH="1" flipV="1">
            <a:off x="4970042" y="2106848"/>
            <a:ext cx="1086787" cy="1896493"/>
          </a:xfrm>
          <a:prstGeom prst="bentConnector3">
            <a:avLst>
              <a:gd name="adj1" fmla="val 3079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54770" y="568543"/>
            <a:ext cx="1943361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</a:t>
            </a:r>
            <a:r>
              <a:rPr lang="en-US" sz="1400" i="1" smtClean="0">
                <a:latin typeface="Cambria Math"/>
                <a:cs typeface="Cambria Math"/>
              </a:rPr>
              <a:t>to Coleen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2205235" y="565948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1360" y="145300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Elbow Connector 21"/>
          <p:cNvCxnSpPr/>
          <p:nvPr/>
        </p:nvCxnSpPr>
        <p:spPr>
          <a:xfrm rot="5400000" flipH="1" flipV="1">
            <a:off x="404374" y="1758891"/>
            <a:ext cx="2326084" cy="97497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62269" y="11325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c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3" name="Elbow Connector 22"/>
          <p:cNvCxnSpPr>
            <a:stCxn id="21" idx="3"/>
            <a:endCxn id="12" idx="0"/>
          </p:cNvCxnSpPr>
          <p:nvPr/>
        </p:nvCxnSpPr>
        <p:spPr>
          <a:xfrm>
            <a:off x="4027659" y="758057"/>
            <a:ext cx="830569" cy="883255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3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7987" y="3338953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6176" y="3598487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175984" y="3867490"/>
            <a:ext cx="175783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Bob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940924" y="3864895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92436" y="3527435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84871" y="3536317"/>
            <a:ext cx="3574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owns X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43473" y="1631832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36564" y="1641312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40018" y="1641312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</a:t>
            </a:r>
            <a:r>
              <a:rPr lang="en-US" dirty="0"/>
              <a:t>B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541425" y="302219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4" name="Elbow Connector 23"/>
          <p:cNvCxnSpPr>
            <a:stCxn id="6" idx="0"/>
            <a:endCxn id="11" idx="2"/>
          </p:cNvCxnSpPr>
          <p:nvPr/>
        </p:nvCxnSpPr>
        <p:spPr>
          <a:xfrm rot="5400000" flipH="1" flipV="1">
            <a:off x="5767030" y="1300380"/>
            <a:ext cx="1096267" cy="3499948"/>
          </a:xfrm>
          <a:prstGeom prst="bentConnector3">
            <a:avLst>
              <a:gd name="adj1" fmla="val 1645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63340" y="4457423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29" name="Elbow Connector 28"/>
          <p:cNvCxnSpPr>
            <a:stCxn id="6" idx="0"/>
            <a:endCxn id="12" idx="2"/>
          </p:cNvCxnSpPr>
          <p:nvPr/>
        </p:nvCxnSpPr>
        <p:spPr>
          <a:xfrm rot="5400000" flipH="1" flipV="1">
            <a:off x="4168315" y="2908575"/>
            <a:ext cx="1086787" cy="2930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6" idx="0"/>
            <a:endCxn id="13" idx="2"/>
          </p:cNvCxnSpPr>
          <p:nvPr/>
        </p:nvCxnSpPr>
        <p:spPr>
          <a:xfrm rot="5400000" flipH="1" flipV="1">
            <a:off x="4970042" y="2106848"/>
            <a:ext cx="1086787" cy="1896493"/>
          </a:xfrm>
          <a:prstGeom prst="bentConnector3">
            <a:avLst>
              <a:gd name="adj1" fmla="val 3079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54770" y="568543"/>
            <a:ext cx="1943361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</a:t>
            </a:r>
            <a:r>
              <a:rPr lang="en-US" sz="1400" i="1" smtClean="0">
                <a:latin typeface="Cambria Math"/>
                <a:cs typeface="Cambria Math"/>
              </a:rPr>
              <a:t>to Coleen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2205235" y="565948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1360" y="145300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Elbow Connector 21"/>
          <p:cNvCxnSpPr/>
          <p:nvPr/>
        </p:nvCxnSpPr>
        <p:spPr>
          <a:xfrm rot="5400000" flipH="1" flipV="1">
            <a:off x="404374" y="1758891"/>
            <a:ext cx="2326084" cy="97497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62269" y="11325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tx</a:t>
            </a:r>
            <a:r>
              <a:rPr lang="en-US" baseline="-25000" dirty="0" err="1" smtClean="0"/>
              <a:t>c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72013" y="446877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497250" y="1904529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</a:t>
            </a:r>
            <a:r>
              <a:rPr lang="en-US" dirty="0"/>
              <a:t>D</a:t>
            </a:r>
            <a:endParaRPr lang="en-US" dirty="0" smtClean="0"/>
          </a:p>
        </p:txBody>
      </p:sp>
      <p:cxnSp>
        <p:nvCxnSpPr>
          <p:cNvPr id="31" name="Elbow Connector 30"/>
          <p:cNvCxnSpPr>
            <a:endCxn id="28" idx="1"/>
          </p:cNvCxnSpPr>
          <p:nvPr/>
        </p:nvCxnSpPr>
        <p:spPr>
          <a:xfrm>
            <a:off x="4027659" y="758057"/>
            <a:ext cx="744354" cy="124014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1" idx="3"/>
            <a:endCxn id="30" idx="0"/>
          </p:cNvCxnSpPr>
          <p:nvPr/>
        </p:nvCxnSpPr>
        <p:spPr>
          <a:xfrm flipH="1">
            <a:off x="3118914" y="758057"/>
            <a:ext cx="908745" cy="1146472"/>
          </a:xfrm>
          <a:prstGeom prst="bentConnector4">
            <a:avLst>
              <a:gd name="adj1" fmla="val -25156"/>
              <a:gd name="adj2" fmla="val 64587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342240" y="856800"/>
              <a:ext cx="4812480" cy="1911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6840" y="851760"/>
                <a:ext cx="4822560" cy="19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86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7" y="1567639"/>
            <a:ext cx="2812774" cy="1781847"/>
          </a:xfrm>
        </p:spPr>
        <p:txBody>
          <a:bodyPr/>
          <a:lstStyle/>
          <a:p>
            <a:r>
              <a:rPr lang="en-US" dirty="0" smtClean="0"/>
              <a:t>Satoshi’s Solution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44" y="165452"/>
            <a:ext cx="5703385" cy="478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761200" y="1210680"/>
              <a:ext cx="5714640" cy="29170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1840" y="1201680"/>
                <a:ext cx="5731920" cy="293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92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Blockchain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005" y="1446723"/>
            <a:ext cx="1820585" cy="89703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B0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43346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499905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(B0)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96543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3" name="Snip Diagonal Corner Rectangle 12"/>
          <p:cNvSpPr/>
          <p:nvPr/>
        </p:nvSpPr>
        <p:spPr>
          <a:xfrm>
            <a:off x="2499905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15" name="Elbow Connector 14"/>
          <p:cNvCxnSpPr>
            <a:stCxn id="5" idx="3"/>
            <a:endCxn id="11" idx="0"/>
          </p:cNvCxnSpPr>
          <p:nvPr/>
        </p:nvCxnSpPr>
        <p:spPr>
          <a:xfrm flipV="1">
            <a:off x="1944590" y="1518018"/>
            <a:ext cx="972718" cy="377221"/>
          </a:xfrm>
          <a:prstGeom prst="bentConnector4">
            <a:avLst>
              <a:gd name="adj1" fmla="val 28544"/>
              <a:gd name="adj2" fmla="val 1795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727163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83722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(B1)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80360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4783722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0" name="Elbow Connector 19"/>
          <p:cNvCxnSpPr>
            <a:stCxn id="7" idx="3"/>
            <a:endCxn id="17" idx="0"/>
          </p:cNvCxnSpPr>
          <p:nvPr/>
        </p:nvCxnSpPr>
        <p:spPr>
          <a:xfrm flipV="1">
            <a:off x="4263931" y="1518018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010980" y="1424565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067539" y="1510794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(B2)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964177" y="1503570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27" name="Snip Diagonal Corner Rectangle 26"/>
          <p:cNvSpPr/>
          <p:nvPr/>
        </p:nvSpPr>
        <p:spPr>
          <a:xfrm>
            <a:off x="7067539" y="1891794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8" name="Elbow Connector 27"/>
          <p:cNvCxnSpPr>
            <a:endCxn id="25" idx="0"/>
          </p:cNvCxnSpPr>
          <p:nvPr/>
        </p:nvCxnSpPr>
        <p:spPr>
          <a:xfrm flipV="1">
            <a:off x="6547748" y="1510794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8381" y="2486239"/>
            <a:ext cx="8038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Distributed ledger maintained by network of untrusted nodes</a:t>
            </a:r>
          </a:p>
          <a:p>
            <a:r>
              <a:rPr lang="en-US" sz="2400" b="1" dirty="0" smtClean="0"/>
              <a:t>Blocks added require proof-of-work</a:t>
            </a:r>
          </a:p>
          <a:p>
            <a:r>
              <a:rPr lang="en-US" sz="2400" b="1" dirty="0" smtClean="0"/>
              <a:t>Node’s agree to consensus: longest (most difficult) chain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1895" y="3697281"/>
            <a:ext cx="6711389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Incentives</a:t>
            </a:r>
            <a:r>
              <a:rPr lang="en-US" sz="2400" dirty="0" smtClean="0"/>
              <a:t> designed to encourage network nodes to:</a:t>
            </a:r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Validate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b="1" dirty="0"/>
              <a:t>record</a:t>
            </a:r>
            <a:r>
              <a:rPr lang="en-US" sz="2400" dirty="0"/>
              <a:t> </a:t>
            </a:r>
            <a:r>
              <a:rPr lang="en-US" sz="2400" b="1" dirty="0" smtClean="0"/>
              <a:t>transactions</a:t>
            </a:r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Spend effort on extending consensus chain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29720" y="3132720"/>
              <a:ext cx="2767320" cy="201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4680" y="3129480"/>
                <a:ext cx="2775600" cy="21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3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Tutorial Introduction to Bitcoin</a:t>
            </a:r>
          </a:p>
          <a:p>
            <a:pPr marL="0" indent="0">
              <a:buNone/>
            </a:pPr>
            <a:r>
              <a:rPr lang="en-US" b="1" dirty="0" smtClean="0"/>
              <a:t>Hype vs. Reality </a:t>
            </a:r>
            <a:r>
              <a:rPr lang="en-US" dirty="0" smtClean="0"/>
              <a:t>in Bitcoin Today</a:t>
            </a:r>
          </a:p>
          <a:p>
            <a:pPr marL="0" indent="0">
              <a:buNone/>
            </a:pPr>
            <a:r>
              <a:rPr lang="en-US" b="1" dirty="0" smtClean="0"/>
              <a:t>Scaling Bitcoin</a:t>
            </a:r>
          </a:p>
          <a:p>
            <a:pPr marL="0" indent="0">
              <a:buNone/>
            </a:pPr>
            <a:r>
              <a:rPr lang="en-US" b="1" dirty="0" err="1" smtClean="0"/>
              <a:t>Ombuds</a:t>
            </a:r>
            <a:r>
              <a:rPr lang="en-US" dirty="0" smtClean="0"/>
              <a:t> (Nick </a:t>
            </a:r>
            <a:r>
              <a:rPr lang="en-US" dirty="0" err="1" smtClean="0"/>
              <a:t>Skelsey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63787" y="360889"/>
            <a:ext cx="1977887" cy="30612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Bitcoin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Transaction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7140" y="755373"/>
            <a:ext cx="1719470" cy="5068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1: v</a:t>
            </a:r>
            <a:r>
              <a:rPr lang="en-US" baseline="-25000" dirty="0" smtClean="0"/>
              <a:t>1</a:t>
            </a:r>
            <a:r>
              <a:rPr lang="en-US" dirty="0" smtClean="0"/>
              <a:t>, a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6" name="Rounded Rectangle 5"/>
          <p:cNvSpPr/>
          <p:nvPr/>
        </p:nvSpPr>
        <p:spPr>
          <a:xfrm>
            <a:off x="467140" y="1638067"/>
            <a:ext cx="1719470" cy="5068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2: v</a:t>
            </a:r>
            <a:r>
              <a:rPr lang="en-US" baseline="-25000" dirty="0" smtClean="0"/>
              <a:t>2</a:t>
            </a:r>
            <a:r>
              <a:rPr lang="en-US" dirty="0" smtClean="0"/>
              <a:t>, a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467140" y="2520761"/>
            <a:ext cx="1719470" cy="5068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/>
              <a:t>…</a:t>
            </a:r>
            <a:endParaRPr lang="en-US" dirty="0"/>
          </a:p>
        </p:txBody>
      </p:sp>
      <p:cxnSp>
        <p:nvCxnSpPr>
          <p:cNvPr id="9" name="Elbow Connector 8"/>
          <p:cNvCxnSpPr>
            <a:stCxn id="5" idx="3"/>
          </p:cNvCxnSpPr>
          <p:nvPr/>
        </p:nvCxnSpPr>
        <p:spPr>
          <a:xfrm>
            <a:off x="2186610" y="1008821"/>
            <a:ext cx="1277177" cy="62924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6" idx="3"/>
          </p:cNvCxnSpPr>
          <p:nvPr/>
        </p:nvCxnSpPr>
        <p:spPr>
          <a:xfrm flipV="1">
            <a:off x="2186610" y="1775443"/>
            <a:ext cx="1277177" cy="11607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7" idx="3"/>
          </p:cNvCxnSpPr>
          <p:nvPr/>
        </p:nvCxnSpPr>
        <p:spPr>
          <a:xfrm flipV="1">
            <a:off x="2186610" y="2036403"/>
            <a:ext cx="1277177" cy="73780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5441674" y="755373"/>
            <a:ext cx="1356692" cy="806494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798366" y="501925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 1: x</a:t>
            </a:r>
            <a:r>
              <a:rPr lang="en-US" baseline="-25000" dirty="0" smtClean="0"/>
              <a:t>1</a:t>
            </a:r>
            <a:r>
              <a:rPr lang="en-US" dirty="0" smtClean="0"/>
              <a:t>, d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24" name="Elbow Connector 23"/>
          <p:cNvCxnSpPr>
            <a:stCxn id="4" idx="3"/>
            <a:endCxn id="27" idx="1"/>
          </p:cNvCxnSpPr>
          <p:nvPr/>
        </p:nvCxnSpPr>
        <p:spPr>
          <a:xfrm>
            <a:off x="5441674" y="1891515"/>
            <a:ext cx="1401417" cy="455532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6843091" y="2093599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 2: x</a:t>
            </a:r>
            <a:r>
              <a:rPr lang="en-US" baseline="-25000" dirty="0" smtClean="0"/>
              <a:t>2</a:t>
            </a:r>
            <a:r>
              <a:rPr lang="en-US" dirty="0" smtClean="0"/>
              <a:t>, d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9" name="Rounded Rectangle 28"/>
          <p:cNvSpPr/>
          <p:nvPr/>
        </p:nvSpPr>
        <p:spPr>
          <a:xfrm>
            <a:off x="6798366" y="2809473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/>
              <a:t>…</a:t>
            </a:r>
            <a:endParaRPr lang="en-US" baseline="-25000" dirty="0"/>
          </a:p>
        </p:txBody>
      </p:sp>
      <p:cxnSp>
        <p:nvCxnSpPr>
          <p:cNvPr id="30" name="Elbow Connector 29"/>
          <p:cNvCxnSpPr>
            <a:endCxn id="29" idx="1"/>
          </p:cNvCxnSpPr>
          <p:nvPr/>
        </p:nvCxnSpPr>
        <p:spPr>
          <a:xfrm>
            <a:off x="5441674" y="2277742"/>
            <a:ext cx="1356692" cy="785179"/>
          </a:xfrm>
          <a:prstGeom prst="bentConnector3">
            <a:avLst>
              <a:gd name="adj1" fmla="val 3315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22227" y="3587189"/>
            <a:ext cx="623587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transaction fees</a:t>
            </a:r>
            <a:r>
              <a:rPr lang="en-US" sz="2000" dirty="0" smtClean="0"/>
              <a:t> = sum(</a:t>
            </a:r>
            <a:r>
              <a:rPr lang="en-US" sz="2000" i="1" dirty="0" smtClean="0"/>
              <a:t>input values</a:t>
            </a:r>
            <a:r>
              <a:rPr lang="en-US" sz="2000" dirty="0" smtClean="0"/>
              <a:t>) – sum(</a:t>
            </a:r>
            <a:r>
              <a:rPr lang="en-US" sz="2000" i="1" dirty="0" smtClean="0"/>
              <a:t>output values</a:t>
            </a:r>
            <a:r>
              <a:rPr lang="en-US" sz="2000" dirty="0" smtClean="0"/>
              <a:t>)</a:t>
            </a:r>
          </a:p>
          <a:p>
            <a:pPr algn="ctr"/>
            <a:r>
              <a:rPr lang="en-US" sz="2000" dirty="0" smtClean="0"/>
              <a:t>(must be non-negative for valid transaction) </a:t>
            </a: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305000" y="135360"/>
              <a:ext cx="5172480" cy="3809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8520" y="128160"/>
                <a:ext cx="5187960" cy="382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68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499264" cy="857250"/>
          </a:xfrm>
        </p:spPr>
        <p:txBody>
          <a:bodyPr/>
          <a:lstStyle/>
          <a:p>
            <a:r>
              <a:rPr lang="en-US" dirty="0" smtClean="0"/>
              <a:t>Bitcoin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73402" y="2907628"/>
            <a:ext cx="378306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/>
              <a:t>OP_DATA</a:t>
            </a:r>
            <a:r>
              <a:rPr lang="en-US" sz="2400" i="1"/>
              <a:t> &lt;public key&gt;</a:t>
            </a:r>
          </a:p>
          <a:p>
            <a:r>
              <a:rPr lang="pl-PL" sz="2400" b="1" dirty="0" smtClean="0">
                <a:solidFill>
                  <a:srgbClr val="7030A0"/>
                </a:solidFill>
              </a:rPr>
              <a:t>OP_CHECKSIG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86081" y="319524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Locking Script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58487" y="1541155"/>
            <a:ext cx="378306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OP_DATA</a:t>
            </a:r>
            <a:r>
              <a:rPr lang="en-US" sz="2400" i="1" dirty="0" smtClean="0"/>
              <a:t> &lt;signature&gt;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5021" y="1618509"/>
            <a:ext cx="17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Unlocking Script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801239" y="205979"/>
            <a:ext cx="916555" cy="23589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Transaction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</a:t>
            </a:r>
            <a:r>
              <a:rPr lang="nl-NL" sz="2400" b="1" dirty="0" smtClean="0">
                <a:solidFill>
                  <a:schemeClr val="tx1"/>
                </a:solidFill>
              </a:rPr>
              <a:t>0b6ea</a:t>
            </a:r>
            <a:r>
              <a:rPr lang="is-IS" sz="2400" b="1" dirty="0" smtClean="0">
                <a:solidFill>
                  <a:schemeClr val="tx1"/>
                </a:solidFill>
              </a:rPr>
              <a:t>…..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12590" y="509957"/>
            <a:ext cx="796804" cy="3905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Input 1: v</a:t>
            </a:r>
            <a:r>
              <a:rPr lang="en-US" sz="1050" baseline="-25000" dirty="0" smtClean="0"/>
              <a:t>1</a:t>
            </a:r>
            <a:r>
              <a:rPr lang="en-US" sz="1050" dirty="0" smtClean="0"/>
              <a:t>, a</a:t>
            </a:r>
            <a:r>
              <a:rPr lang="en-US" sz="1050" baseline="-25000" dirty="0" smtClean="0"/>
              <a:t>1</a:t>
            </a:r>
            <a:endParaRPr lang="en-US" sz="1050" baseline="-25000" dirty="0"/>
          </a:p>
        </p:txBody>
      </p:sp>
      <p:cxnSp>
        <p:nvCxnSpPr>
          <p:cNvPr id="12" name="Elbow Connector 11"/>
          <p:cNvCxnSpPr/>
          <p:nvPr/>
        </p:nvCxnSpPr>
        <p:spPr>
          <a:xfrm>
            <a:off x="5230120" y="724969"/>
            <a:ext cx="591845" cy="48487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6707403" y="509957"/>
            <a:ext cx="628692" cy="621461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346486" y="314657"/>
            <a:ext cx="796804" cy="39059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Output 1: x</a:t>
            </a:r>
            <a:r>
              <a:rPr lang="en-US" sz="1050" baseline="-25000" dirty="0" smtClean="0"/>
              <a:t>1</a:t>
            </a:r>
            <a:r>
              <a:rPr lang="en-US" sz="1050" dirty="0" smtClean="0"/>
              <a:t>, d</a:t>
            </a:r>
            <a:r>
              <a:rPr lang="en-US" sz="1050" baseline="-25000" dirty="0" smtClean="0"/>
              <a:t>1</a:t>
            </a:r>
            <a:endParaRPr lang="en-US" sz="1050" baseline="-25000" dirty="0"/>
          </a:p>
        </p:txBody>
      </p:sp>
      <p:cxnSp>
        <p:nvCxnSpPr>
          <p:cNvPr id="17" name="Elbow Connector 16"/>
          <p:cNvCxnSpPr/>
          <p:nvPr/>
        </p:nvCxnSpPr>
        <p:spPr>
          <a:xfrm>
            <a:off x="6717794" y="1385435"/>
            <a:ext cx="649418" cy="351020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367212" y="1541155"/>
            <a:ext cx="796804" cy="39059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Output 2: x</a:t>
            </a:r>
            <a:r>
              <a:rPr lang="en-US" sz="1050" baseline="-25000" dirty="0" smtClean="0"/>
              <a:t>2</a:t>
            </a:r>
            <a:r>
              <a:rPr lang="en-US" sz="1050" dirty="0" smtClean="0"/>
              <a:t>, d</a:t>
            </a:r>
            <a:r>
              <a:rPr lang="en-US" sz="1050" baseline="-25000" dirty="0" smtClean="0"/>
              <a:t>2</a:t>
            </a:r>
            <a:endParaRPr lang="en-US" sz="1050" baseline="-25000" dirty="0"/>
          </a:p>
        </p:txBody>
      </p:sp>
      <p:sp>
        <p:nvSpPr>
          <p:cNvPr id="19" name="Rounded Rectangle 18"/>
          <p:cNvSpPr/>
          <p:nvPr/>
        </p:nvSpPr>
        <p:spPr>
          <a:xfrm>
            <a:off x="7346486" y="2092787"/>
            <a:ext cx="796804" cy="39059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050" dirty="0" smtClean="0"/>
              <a:t>…</a:t>
            </a:r>
            <a:endParaRPr lang="en-US" sz="1050" baseline="-25000" dirty="0"/>
          </a:p>
        </p:txBody>
      </p:sp>
      <p:cxnSp>
        <p:nvCxnSpPr>
          <p:cNvPr id="20" name="Elbow Connector 19"/>
          <p:cNvCxnSpPr/>
          <p:nvPr/>
        </p:nvCxnSpPr>
        <p:spPr>
          <a:xfrm>
            <a:off x="6717794" y="1683050"/>
            <a:ext cx="628692" cy="605036"/>
          </a:xfrm>
          <a:prstGeom prst="bentConnector3">
            <a:avLst>
              <a:gd name="adj1" fmla="val 3315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953520" y="2907628"/>
            <a:ext cx="916555" cy="1944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Transaction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d8730d</a:t>
            </a:r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…</a:t>
            </a:r>
            <a:endParaRPr lang="en-US" sz="2400" b="1" dirty="0">
              <a:solidFill>
                <a:schemeClr val="tx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cxnSp>
        <p:nvCxnSpPr>
          <p:cNvPr id="24" name="Elbow Connector 23"/>
          <p:cNvCxnSpPr>
            <a:stCxn id="18" idx="3"/>
            <a:endCxn id="22" idx="1"/>
          </p:cNvCxnSpPr>
          <p:nvPr/>
        </p:nvCxnSpPr>
        <p:spPr>
          <a:xfrm flipH="1">
            <a:off x="6953520" y="1736455"/>
            <a:ext cx="1210496" cy="2143673"/>
          </a:xfrm>
          <a:prstGeom prst="bentConnector5">
            <a:avLst>
              <a:gd name="adj1" fmla="val -18885"/>
              <a:gd name="adj2" fmla="val 48353"/>
              <a:gd name="adj3" fmla="val 193566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09408" y="1181092"/>
            <a:ext cx="133158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Locking Script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5230120" y="3985142"/>
            <a:ext cx="153035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smtClean="0"/>
              <a:t>Unlocking </a:t>
            </a:r>
            <a:r>
              <a:rPr lang="en-US" sz="1600" dirty="0" smtClean="0"/>
              <a:t>Script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485364" y="2431301"/>
            <a:ext cx="3781997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If Bitcoin Address were just </a:t>
            </a:r>
            <a:r>
              <a:rPr lang="en-US" i="1" smtClean="0">
                <a:solidFill>
                  <a:schemeClr val="bg1"/>
                </a:solidFill>
              </a:rPr>
              <a:t>public key</a:t>
            </a:r>
            <a:endParaRPr lang="en-US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960120" y="1335960"/>
              <a:ext cx="7784280" cy="268524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1120" y="1329840"/>
                <a:ext cx="7800120" cy="269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8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499264" cy="857250"/>
          </a:xfrm>
        </p:spPr>
        <p:txBody>
          <a:bodyPr/>
          <a:lstStyle/>
          <a:p>
            <a:r>
              <a:rPr lang="en-US" dirty="0" smtClean="0"/>
              <a:t>Bitcoin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73403" y="2358034"/>
            <a:ext cx="3783062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b="1" dirty="0" smtClean="0"/>
              <a:t>OP_DUP</a:t>
            </a:r>
            <a:r>
              <a:rPr lang="pl-PL" sz="2400" dirty="0" smtClean="0"/>
              <a:t> </a:t>
            </a:r>
          </a:p>
          <a:p>
            <a:r>
              <a:rPr lang="pl-PL" sz="2400" b="1" dirty="0" smtClean="0"/>
              <a:t>OP_HASH160</a:t>
            </a:r>
            <a:r>
              <a:rPr lang="pl-PL" sz="2400" dirty="0" smtClean="0"/>
              <a:t> </a:t>
            </a:r>
          </a:p>
          <a:p>
            <a:r>
              <a:rPr lang="pl-PL" sz="2400" b="1" dirty="0" smtClean="0"/>
              <a:t>OP_DATA</a:t>
            </a:r>
            <a:r>
              <a:rPr lang="pl-PL" sz="2400" i="1" dirty="0" smtClean="0"/>
              <a:t> &lt;</a:t>
            </a:r>
            <a:r>
              <a:rPr lang="pl-PL" sz="2400" i="1" dirty="0" err="1" smtClean="0"/>
              <a:t>bitcoin</a:t>
            </a:r>
            <a:r>
              <a:rPr lang="pl-PL" sz="2400" i="1" dirty="0" smtClean="0"/>
              <a:t> </a:t>
            </a:r>
            <a:r>
              <a:rPr lang="pl-PL" sz="2400" i="1" dirty="0" err="1" smtClean="0"/>
              <a:t>address</a:t>
            </a:r>
            <a:r>
              <a:rPr lang="pl-PL" sz="2400" i="1" dirty="0" smtClean="0"/>
              <a:t>&gt;</a:t>
            </a:r>
          </a:p>
          <a:p>
            <a:r>
              <a:rPr lang="pl-PL" sz="2400" b="1" dirty="0" smtClean="0"/>
              <a:t>OP_EQUALVERIFY </a:t>
            </a:r>
          </a:p>
          <a:p>
            <a:r>
              <a:rPr lang="pl-PL" sz="2400" b="1" dirty="0" smtClean="0">
                <a:solidFill>
                  <a:srgbClr val="7030A0"/>
                </a:solidFill>
              </a:rPr>
              <a:t>OP_CHECKSIG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86081" y="319524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Locking Script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73402" y="1295133"/>
            <a:ext cx="378306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OP_DATA</a:t>
            </a:r>
            <a:r>
              <a:rPr lang="en-US" sz="2400" i="1" dirty="0" smtClean="0"/>
              <a:t> &lt;signature&gt;</a:t>
            </a:r>
          </a:p>
          <a:p>
            <a:r>
              <a:rPr lang="en-US" sz="2400" b="1" dirty="0" smtClean="0"/>
              <a:t>OP_DATA</a:t>
            </a:r>
            <a:r>
              <a:rPr lang="en-US" sz="2400" i="1" dirty="0" smtClean="0"/>
              <a:t> &lt;public key&gt;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5021" y="1618509"/>
            <a:ext cx="17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Unlocking Script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801239" y="205979"/>
            <a:ext cx="916555" cy="23589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Transaction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</a:t>
            </a:r>
            <a:r>
              <a:rPr lang="nl-NL" sz="2400" b="1" dirty="0" smtClean="0">
                <a:solidFill>
                  <a:schemeClr val="tx1"/>
                </a:solidFill>
              </a:rPr>
              <a:t>0b6ea</a:t>
            </a:r>
            <a:r>
              <a:rPr lang="is-IS" sz="2400" b="1" dirty="0" smtClean="0">
                <a:solidFill>
                  <a:schemeClr val="tx1"/>
                </a:solidFill>
              </a:rPr>
              <a:t>…..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12590" y="509957"/>
            <a:ext cx="796804" cy="3905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Input 1: v</a:t>
            </a:r>
            <a:r>
              <a:rPr lang="en-US" sz="1050" baseline="-25000" dirty="0" smtClean="0"/>
              <a:t>1</a:t>
            </a:r>
            <a:r>
              <a:rPr lang="en-US" sz="1050" dirty="0" smtClean="0"/>
              <a:t>, a</a:t>
            </a:r>
            <a:r>
              <a:rPr lang="en-US" sz="1050" baseline="-25000" dirty="0" smtClean="0"/>
              <a:t>1</a:t>
            </a:r>
            <a:endParaRPr lang="en-US" sz="1050" baseline="-25000" dirty="0"/>
          </a:p>
        </p:txBody>
      </p:sp>
      <p:cxnSp>
        <p:nvCxnSpPr>
          <p:cNvPr id="12" name="Elbow Connector 11"/>
          <p:cNvCxnSpPr/>
          <p:nvPr/>
        </p:nvCxnSpPr>
        <p:spPr>
          <a:xfrm>
            <a:off x="5230120" y="724969"/>
            <a:ext cx="591845" cy="48487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6707403" y="509957"/>
            <a:ext cx="628692" cy="621461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346486" y="314657"/>
            <a:ext cx="796804" cy="39059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Output 1: x</a:t>
            </a:r>
            <a:r>
              <a:rPr lang="en-US" sz="1050" baseline="-25000" dirty="0" smtClean="0"/>
              <a:t>1</a:t>
            </a:r>
            <a:r>
              <a:rPr lang="en-US" sz="1050" dirty="0" smtClean="0"/>
              <a:t>, d</a:t>
            </a:r>
            <a:r>
              <a:rPr lang="en-US" sz="1050" baseline="-25000" dirty="0" smtClean="0"/>
              <a:t>1</a:t>
            </a:r>
            <a:endParaRPr lang="en-US" sz="1050" baseline="-25000" dirty="0"/>
          </a:p>
        </p:txBody>
      </p:sp>
      <p:cxnSp>
        <p:nvCxnSpPr>
          <p:cNvPr id="17" name="Elbow Connector 16"/>
          <p:cNvCxnSpPr/>
          <p:nvPr/>
        </p:nvCxnSpPr>
        <p:spPr>
          <a:xfrm>
            <a:off x="6717794" y="1385435"/>
            <a:ext cx="649418" cy="351020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367212" y="1541155"/>
            <a:ext cx="796804" cy="39059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Output 2: x</a:t>
            </a:r>
            <a:r>
              <a:rPr lang="en-US" sz="1050" baseline="-25000" dirty="0" smtClean="0"/>
              <a:t>2</a:t>
            </a:r>
            <a:r>
              <a:rPr lang="en-US" sz="1050" dirty="0" smtClean="0"/>
              <a:t>, d</a:t>
            </a:r>
            <a:r>
              <a:rPr lang="en-US" sz="1050" baseline="-25000" dirty="0" smtClean="0"/>
              <a:t>2</a:t>
            </a:r>
            <a:endParaRPr lang="en-US" sz="1050" baseline="-25000" dirty="0"/>
          </a:p>
        </p:txBody>
      </p:sp>
      <p:sp>
        <p:nvSpPr>
          <p:cNvPr id="19" name="Rounded Rectangle 18"/>
          <p:cNvSpPr/>
          <p:nvPr/>
        </p:nvSpPr>
        <p:spPr>
          <a:xfrm>
            <a:off x="7346486" y="2092787"/>
            <a:ext cx="796804" cy="39059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050" dirty="0" smtClean="0"/>
              <a:t>…</a:t>
            </a:r>
            <a:endParaRPr lang="en-US" sz="1050" baseline="-25000" dirty="0"/>
          </a:p>
        </p:txBody>
      </p:sp>
      <p:cxnSp>
        <p:nvCxnSpPr>
          <p:cNvPr id="20" name="Elbow Connector 19"/>
          <p:cNvCxnSpPr/>
          <p:nvPr/>
        </p:nvCxnSpPr>
        <p:spPr>
          <a:xfrm>
            <a:off x="6717794" y="1683050"/>
            <a:ext cx="628692" cy="605036"/>
          </a:xfrm>
          <a:prstGeom prst="bentConnector3">
            <a:avLst>
              <a:gd name="adj1" fmla="val 3315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953520" y="2907628"/>
            <a:ext cx="916555" cy="1944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Transaction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d8730d</a:t>
            </a:r>
            <a:r>
              <a: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Times New Roman" charset="0"/>
              </a:rPr>
              <a:t>…</a:t>
            </a:r>
            <a:endParaRPr lang="en-US" sz="2400" b="1" dirty="0">
              <a:solidFill>
                <a:schemeClr val="tx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cxnSp>
        <p:nvCxnSpPr>
          <p:cNvPr id="24" name="Elbow Connector 23"/>
          <p:cNvCxnSpPr>
            <a:stCxn id="18" idx="3"/>
            <a:endCxn id="22" idx="1"/>
          </p:cNvCxnSpPr>
          <p:nvPr/>
        </p:nvCxnSpPr>
        <p:spPr>
          <a:xfrm flipH="1">
            <a:off x="6953520" y="1736455"/>
            <a:ext cx="1210496" cy="2143673"/>
          </a:xfrm>
          <a:prstGeom prst="bentConnector5">
            <a:avLst>
              <a:gd name="adj1" fmla="val -18885"/>
              <a:gd name="adj2" fmla="val 48353"/>
              <a:gd name="adj3" fmla="val 193566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09408" y="1181092"/>
            <a:ext cx="133158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Locking Script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5230120" y="3985142"/>
            <a:ext cx="153035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smtClean="0"/>
              <a:t>Unlocking </a:t>
            </a:r>
            <a:r>
              <a:rPr lang="en-US" sz="1600" dirty="0" smtClean="0"/>
              <a:t>Script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1113853" y="2431301"/>
            <a:ext cx="303897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Bitcoin Address = H(public key)</a:t>
            </a:r>
            <a:endParaRPr lang="en-US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893520" y="-37440"/>
              <a:ext cx="7864920" cy="446580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5240" y="-44640"/>
                <a:ext cx="7881840" cy="447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61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OP_RETURN (until July 2010)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Screen Shot 2015-03-04 at 12.43.0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1"/>
          <a:stretch/>
        </p:blipFill>
        <p:spPr>
          <a:xfrm>
            <a:off x="2703775" y="1153088"/>
            <a:ext cx="6161754" cy="2547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3775" y="1167376"/>
            <a:ext cx="6161754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bitcoin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bitcoin</a:t>
            </a:r>
            <a:r>
              <a:rPr lang="en-US" dirty="0">
                <a:hlinkClick r:id="rId3"/>
              </a:rPr>
              <a:t>/blob/v0.1.5/script.cpp#L170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0039" y="3105508"/>
            <a:ext cx="5257802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Universal Unlocking Script!</a:t>
            </a:r>
          </a:p>
          <a:p>
            <a:r>
              <a:rPr lang="en-US" sz="3200" b="1" dirty="0" smtClean="0"/>
              <a:t>OP_DATA</a:t>
            </a:r>
            <a:r>
              <a:rPr lang="en-US" sz="3200" i="1" dirty="0" smtClean="0"/>
              <a:t> 1</a:t>
            </a:r>
          </a:p>
          <a:p>
            <a:r>
              <a:rPr lang="en-US" sz="3200" b="1" dirty="0" smtClean="0"/>
              <a:t>OP_RETURN</a:t>
            </a:r>
            <a:endParaRPr lang="en-US" sz="3200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188400" y="2846520"/>
              <a:ext cx="1654920" cy="248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4800" y="2838240"/>
                <a:ext cx="1665360" cy="3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29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86" y="1083366"/>
            <a:ext cx="9140244" cy="3518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904" y="162015"/>
            <a:ext cx="2146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Example Transaction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62870" y="4201708"/>
            <a:ext cx="2153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hlinkClick r:id="rId4"/>
              </a:rPr>
              <a:t>Fees are optional</a:t>
            </a:r>
            <a:r>
              <a:rPr lang="is-IS" sz="2000" dirty="0" smtClean="0">
                <a:hlinkClick r:id="rId4"/>
              </a:rPr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7" y="356705"/>
            <a:ext cx="8575531" cy="404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572160" y="3678840"/>
              <a:ext cx="1118520" cy="5461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7840" y="3671280"/>
                <a:ext cx="1130760" cy="56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49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Screen Shot 2015-04-09 at 12.13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3735"/>
          <a:stretch/>
        </p:blipFill>
        <p:spPr>
          <a:xfrm>
            <a:off x="41564" y="71626"/>
            <a:ext cx="6660572" cy="49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564" y="71626"/>
            <a:ext cx="1306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Exhibit B</a:t>
            </a:r>
            <a:endParaRPr lang="en-US" sz="2400" b="1" dirty="0"/>
          </a:p>
        </p:txBody>
      </p:sp>
      <p:pic>
        <p:nvPicPr>
          <p:cNvPr id="5" name="Picture 4" descr="Screen Shot 2015-04-09 at 11.3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74" y="72571"/>
            <a:ext cx="3585251" cy="152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5-04-09 at 5.01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74" y="1752944"/>
            <a:ext cx="3611535" cy="203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9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63787" y="360889"/>
            <a:ext cx="1977887" cy="30612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Bitcoin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Transaction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7140" y="755373"/>
            <a:ext cx="1719470" cy="5068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1: v</a:t>
            </a:r>
            <a:r>
              <a:rPr lang="en-US" baseline="-25000" dirty="0" smtClean="0"/>
              <a:t>1</a:t>
            </a:r>
            <a:r>
              <a:rPr lang="en-US" dirty="0" smtClean="0"/>
              <a:t>, a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6" name="Rounded Rectangle 5"/>
          <p:cNvSpPr/>
          <p:nvPr/>
        </p:nvSpPr>
        <p:spPr>
          <a:xfrm>
            <a:off x="467140" y="1638067"/>
            <a:ext cx="1719470" cy="5068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2: v</a:t>
            </a:r>
            <a:r>
              <a:rPr lang="en-US" baseline="-25000" dirty="0" smtClean="0"/>
              <a:t>2</a:t>
            </a:r>
            <a:r>
              <a:rPr lang="en-US" dirty="0" smtClean="0"/>
              <a:t>, a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467140" y="2520761"/>
            <a:ext cx="1719470" cy="5068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/>
              <a:t>…</a:t>
            </a:r>
            <a:endParaRPr lang="en-US" dirty="0"/>
          </a:p>
        </p:txBody>
      </p:sp>
      <p:cxnSp>
        <p:nvCxnSpPr>
          <p:cNvPr id="9" name="Elbow Connector 8"/>
          <p:cNvCxnSpPr>
            <a:stCxn id="5" idx="3"/>
          </p:cNvCxnSpPr>
          <p:nvPr/>
        </p:nvCxnSpPr>
        <p:spPr>
          <a:xfrm>
            <a:off x="2186610" y="1008821"/>
            <a:ext cx="1277177" cy="62924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6" idx="3"/>
          </p:cNvCxnSpPr>
          <p:nvPr/>
        </p:nvCxnSpPr>
        <p:spPr>
          <a:xfrm flipV="1">
            <a:off x="2186610" y="1775443"/>
            <a:ext cx="1277177" cy="11607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7" idx="3"/>
          </p:cNvCxnSpPr>
          <p:nvPr/>
        </p:nvCxnSpPr>
        <p:spPr>
          <a:xfrm flipV="1">
            <a:off x="2186610" y="2036403"/>
            <a:ext cx="1277177" cy="73780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5441674" y="755373"/>
            <a:ext cx="1356692" cy="806494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798366" y="501925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 1: x</a:t>
            </a:r>
            <a:r>
              <a:rPr lang="en-US" baseline="-25000" dirty="0" smtClean="0"/>
              <a:t>1</a:t>
            </a:r>
            <a:r>
              <a:rPr lang="en-US" dirty="0" smtClean="0"/>
              <a:t>, d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24" name="Elbow Connector 23"/>
          <p:cNvCxnSpPr>
            <a:stCxn id="4" idx="3"/>
            <a:endCxn id="27" idx="1"/>
          </p:cNvCxnSpPr>
          <p:nvPr/>
        </p:nvCxnSpPr>
        <p:spPr>
          <a:xfrm>
            <a:off x="5441674" y="1891515"/>
            <a:ext cx="1401417" cy="455532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6843091" y="2093599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 2: x</a:t>
            </a:r>
            <a:r>
              <a:rPr lang="en-US" baseline="-25000" dirty="0" smtClean="0"/>
              <a:t>2</a:t>
            </a:r>
            <a:r>
              <a:rPr lang="en-US" dirty="0" smtClean="0"/>
              <a:t>, d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9" name="Rounded Rectangle 28"/>
          <p:cNvSpPr/>
          <p:nvPr/>
        </p:nvSpPr>
        <p:spPr>
          <a:xfrm>
            <a:off x="6798366" y="2809473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/>
              <a:t>…</a:t>
            </a:r>
            <a:endParaRPr lang="en-US" baseline="-25000" dirty="0"/>
          </a:p>
        </p:txBody>
      </p:sp>
      <p:cxnSp>
        <p:nvCxnSpPr>
          <p:cNvPr id="30" name="Elbow Connector 29"/>
          <p:cNvCxnSpPr>
            <a:endCxn id="29" idx="1"/>
          </p:cNvCxnSpPr>
          <p:nvPr/>
        </p:nvCxnSpPr>
        <p:spPr>
          <a:xfrm>
            <a:off x="5441674" y="2277742"/>
            <a:ext cx="1356692" cy="785179"/>
          </a:xfrm>
          <a:prstGeom prst="bentConnector3">
            <a:avLst>
              <a:gd name="adj1" fmla="val 3315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22227" y="3631120"/>
            <a:ext cx="623587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transaction fees</a:t>
            </a:r>
            <a:r>
              <a:rPr lang="en-US" sz="2000" dirty="0" smtClean="0"/>
              <a:t> = sum(</a:t>
            </a:r>
            <a:r>
              <a:rPr lang="en-US" sz="2000" i="1" dirty="0" smtClean="0"/>
              <a:t>input values</a:t>
            </a:r>
            <a:r>
              <a:rPr lang="en-US" sz="2000" dirty="0" smtClean="0"/>
              <a:t>) – sum(</a:t>
            </a:r>
            <a:r>
              <a:rPr lang="en-US" sz="2000" i="1" dirty="0" smtClean="0"/>
              <a:t>output values</a:t>
            </a:r>
            <a:r>
              <a:rPr lang="en-US" sz="2000" dirty="0" smtClean="0"/>
              <a:t>)</a:t>
            </a:r>
          </a:p>
          <a:p>
            <a:pPr algn="ctr"/>
            <a:r>
              <a:rPr lang="en-US" sz="2000" dirty="0" smtClean="0"/>
              <a:t>(must be non-negative for valid transaction)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186610" y="4392344"/>
            <a:ext cx="484344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How is new bitcoin created?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90046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63787" y="360889"/>
            <a:ext cx="1977887" cy="30612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Coinbase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Transaction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20" name="Elbow Connector 19"/>
          <p:cNvCxnSpPr/>
          <p:nvPr/>
        </p:nvCxnSpPr>
        <p:spPr>
          <a:xfrm flipV="1">
            <a:off x="5441674" y="755373"/>
            <a:ext cx="1356692" cy="806494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798366" y="501925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 1: x</a:t>
            </a:r>
            <a:r>
              <a:rPr lang="en-US" baseline="-25000" dirty="0" smtClean="0"/>
              <a:t>1</a:t>
            </a:r>
            <a:r>
              <a:rPr lang="en-US" dirty="0" smtClean="0"/>
              <a:t>, d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24" name="Elbow Connector 23"/>
          <p:cNvCxnSpPr>
            <a:stCxn id="4" idx="3"/>
            <a:endCxn id="27" idx="1"/>
          </p:cNvCxnSpPr>
          <p:nvPr/>
        </p:nvCxnSpPr>
        <p:spPr>
          <a:xfrm>
            <a:off x="5441674" y="1891515"/>
            <a:ext cx="1401417" cy="455532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6843091" y="2093599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 2: x</a:t>
            </a:r>
            <a:r>
              <a:rPr lang="en-US" baseline="-25000" dirty="0" smtClean="0"/>
              <a:t>2</a:t>
            </a:r>
            <a:r>
              <a:rPr lang="en-US" dirty="0" smtClean="0"/>
              <a:t>, d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9" name="Rounded Rectangle 28"/>
          <p:cNvSpPr/>
          <p:nvPr/>
        </p:nvSpPr>
        <p:spPr>
          <a:xfrm>
            <a:off x="6798366" y="2809473"/>
            <a:ext cx="1719470" cy="5068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/>
              <a:t>…</a:t>
            </a:r>
            <a:endParaRPr lang="en-US" baseline="-25000" dirty="0"/>
          </a:p>
        </p:txBody>
      </p:sp>
      <p:cxnSp>
        <p:nvCxnSpPr>
          <p:cNvPr id="30" name="Elbow Connector 29"/>
          <p:cNvCxnSpPr>
            <a:endCxn id="29" idx="1"/>
          </p:cNvCxnSpPr>
          <p:nvPr/>
        </p:nvCxnSpPr>
        <p:spPr>
          <a:xfrm>
            <a:off x="5441674" y="2277742"/>
            <a:ext cx="1356692" cy="785179"/>
          </a:xfrm>
          <a:prstGeom prst="bentConnector3">
            <a:avLst>
              <a:gd name="adj1" fmla="val 3315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03162" y="3728636"/>
            <a:ext cx="649966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sum(</a:t>
            </a:r>
            <a:r>
              <a:rPr lang="en-US" sz="2000" i="1" dirty="0" smtClean="0"/>
              <a:t>output values</a:t>
            </a:r>
            <a:r>
              <a:rPr lang="en-US" sz="2000" dirty="0" smtClean="0"/>
              <a:t>) ≤ sum(</a:t>
            </a:r>
            <a:r>
              <a:rPr lang="en-US" sz="2000" i="1" dirty="0" smtClean="0"/>
              <a:t>transaction fees</a:t>
            </a:r>
            <a:r>
              <a:rPr lang="en-US" sz="2000" dirty="0" smtClean="0"/>
              <a:t>) + </a:t>
            </a:r>
            <a:r>
              <a:rPr lang="en-US" sz="2000" b="1" i="1" smtClean="0"/>
              <a:t>mining reward</a:t>
            </a:r>
            <a:endParaRPr lang="en-US" sz="2000" b="1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951083" y="4257854"/>
            <a:ext cx="5527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m</a:t>
            </a:r>
            <a:r>
              <a:rPr lang="en-US" sz="2000" b="1" i="1" dirty="0" smtClean="0"/>
              <a:t>ining reward</a:t>
            </a:r>
            <a:r>
              <a:rPr lang="en-US" sz="2000" dirty="0" smtClean="0"/>
              <a:t> = </a:t>
            </a:r>
            <a:r>
              <a:rPr lang="en-US" sz="2000" u="sng" dirty="0" smtClean="0"/>
              <a:t>                   </a:t>
            </a:r>
            <a:r>
              <a:rPr lang="en-US" sz="2000" b="1" u="sng" dirty="0" smtClean="0"/>
              <a:t>50 BTC                         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2</a:t>
            </a:r>
            <a:r>
              <a:rPr lang="en-US" sz="2000" baseline="30000" dirty="0" smtClean="0"/>
              <a:t>floor(</a:t>
            </a:r>
            <a:r>
              <a:rPr lang="en-US" sz="2000" i="1" baseline="30000" dirty="0" smtClean="0"/>
              <a:t>block number</a:t>
            </a:r>
            <a:r>
              <a:rPr lang="en-US" sz="2000" baseline="30000" dirty="0" smtClean="0"/>
              <a:t> / 210,000)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1384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5" y="146303"/>
            <a:ext cx="8173470" cy="46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2452" b="2746"/>
          <a:stretch/>
        </p:blipFill>
        <p:spPr>
          <a:xfrm>
            <a:off x="0" y="1"/>
            <a:ext cx="916833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7384"/>
            <a:ext cx="8229600" cy="857250"/>
          </a:xfrm>
        </p:spPr>
        <p:txBody>
          <a:bodyPr/>
          <a:lstStyle/>
          <a:p>
            <a:r>
              <a:rPr lang="en-US" b="1" dirty="0" smtClean="0"/>
              <a:t>What is money?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1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Bitcoin’s Proof-of-Work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005" y="1446723"/>
            <a:ext cx="1820585" cy="89703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B0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443346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2499905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(B0)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96543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9" name="Snip Diagonal Corner Rectangle 8"/>
          <p:cNvSpPr/>
          <p:nvPr/>
        </p:nvSpPr>
        <p:spPr>
          <a:xfrm>
            <a:off x="2499905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10" name="Elbow Connector 9"/>
          <p:cNvCxnSpPr>
            <a:stCxn id="8" idx="3"/>
            <a:endCxn id="14" idx="0"/>
          </p:cNvCxnSpPr>
          <p:nvPr/>
        </p:nvCxnSpPr>
        <p:spPr>
          <a:xfrm flipV="1">
            <a:off x="1944590" y="1518018"/>
            <a:ext cx="972718" cy="377221"/>
          </a:xfrm>
          <a:prstGeom prst="bentConnector4">
            <a:avLst>
              <a:gd name="adj1" fmla="val 28544"/>
              <a:gd name="adj2" fmla="val 1795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727163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4783722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(B1)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80360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4" name="Snip Diagonal Corner Rectangle 13"/>
          <p:cNvSpPr/>
          <p:nvPr/>
        </p:nvSpPr>
        <p:spPr>
          <a:xfrm>
            <a:off x="4783722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15" name="Elbow Connector 14"/>
          <p:cNvCxnSpPr>
            <a:stCxn id="10" idx="3"/>
            <a:endCxn id="20" idx="0"/>
          </p:cNvCxnSpPr>
          <p:nvPr/>
        </p:nvCxnSpPr>
        <p:spPr>
          <a:xfrm flipV="1">
            <a:off x="4263931" y="1518018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010980" y="1424565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7067539" y="1510794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(B2)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964177" y="1503570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7067539" y="1891794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0" name="Elbow Connector 19"/>
          <p:cNvCxnSpPr/>
          <p:nvPr/>
        </p:nvCxnSpPr>
        <p:spPr>
          <a:xfrm flipV="1">
            <a:off x="6547748" y="1510794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95400" y="2571750"/>
            <a:ext cx="5991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Find a nonce </a:t>
            </a:r>
            <a:r>
              <a:rPr lang="en-US" sz="3600" b="1" i="1" dirty="0" smtClean="0">
                <a:latin typeface="Times New Roman"/>
                <a:cs typeface="Times New Roman"/>
              </a:rPr>
              <a:t>x</a:t>
            </a:r>
            <a:r>
              <a:rPr lang="en-US" sz="3600" dirty="0" smtClean="0"/>
              <a:t> such that: </a:t>
            </a:r>
          </a:p>
          <a:p>
            <a:r>
              <a:rPr lang="en-US" sz="3600" dirty="0" smtClean="0"/>
              <a:t>SHA-256(SHA-256(</a:t>
            </a:r>
            <a:r>
              <a:rPr lang="en-US" sz="3600" b="1" i="1" dirty="0" smtClean="0">
                <a:latin typeface="Times New Roman"/>
                <a:cs typeface="Times New Roman"/>
              </a:rPr>
              <a:t>r || x</a:t>
            </a:r>
            <a:r>
              <a:rPr lang="en-US" sz="3600" dirty="0" smtClean="0"/>
              <a:t>)) &lt; </a:t>
            </a:r>
            <a:r>
              <a:rPr lang="en-US" sz="3600" i="1" dirty="0" smtClean="0">
                <a:latin typeface="Times New Roman"/>
                <a:cs typeface="Times New Roman"/>
              </a:rPr>
              <a:t>T/</a:t>
            </a:r>
            <a:r>
              <a:rPr lang="en-US" sz="3600" b="1" i="1" dirty="0" smtClean="0">
                <a:latin typeface="Times New Roman"/>
                <a:cs typeface="Times New Roman"/>
              </a:rPr>
              <a:t>d</a:t>
            </a:r>
            <a:endParaRPr lang="en-US" sz="3600" b="1" i="1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3039" y="3772079"/>
            <a:ext cx="7689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/>
                <a:cs typeface="Times New Roman"/>
              </a:rPr>
              <a:t>r </a:t>
            </a:r>
            <a:r>
              <a:rPr lang="en-US" sz="2800" dirty="0" smtClean="0"/>
              <a:t>= header</a:t>
            </a:r>
            <a:r>
              <a:rPr lang="en-US" sz="2800" dirty="0"/>
              <a:t> </a:t>
            </a:r>
            <a:r>
              <a:rPr lang="en-US" sz="2800" dirty="0" smtClean="0"/>
              <a:t>		includes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/>
              <a:t>(previous block)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		root of </a:t>
            </a:r>
            <a:r>
              <a:rPr lang="en-US" sz="2800" dirty="0" err="1" smtClean="0"/>
              <a:t>Merkle</a:t>
            </a:r>
            <a:r>
              <a:rPr lang="en-US" sz="2800" dirty="0" smtClean="0"/>
              <a:t> tree of transactions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07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r="4318"/>
          <a:stretch/>
        </p:blipFill>
        <p:spPr>
          <a:xfrm>
            <a:off x="207816" y="344054"/>
            <a:ext cx="8708981" cy="429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97042" y="1288871"/>
            <a:ext cx="469417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d</a:t>
            </a:r>
            <a:r>
              <a:rPr lang="en-US" sz="2400" b="1" dirty="0" smtClean="0"/>
              <a:t>ifficulty = 62,253,982,450</a:t>
            </a:r>
            <a:endParaRPr lang="en-US" sz="2400" dirty="0"/>
          </a:p>
          <a:p>
            <a:r>
              <a:rPr lang="en-US" sz="2400" b="1" dirty="0"/>
              <a:t>e</a:t>
            </a:r>
            <a:r>
              <a:rPr lang="en-US" sz="2400" b="1" dirty="0" smtClean="0"/>
              <a:t>xpected hashes =</a:t>
            </a:r>
            <a:r>
              <a:rPr lang="en-US" sz="2400" dirty="0"/>
              <a:t> </a:t>
            </a:r>
            <a:r>
              <a:rPr lang="is-IS" sz="2400" b="1" dirty="0" smtClean="0"/>
              <a:t>2.67 * 10</a:t>
            </a:r>
            <a:r>
              <a:rPr lang="is-IS" sz="2400" b="1" baseline="30000" dirty="0" smtClean="0"/>
              <a:t>20</a:t>
            </a:r>
            <a:r>
              <a:rPr lang="is-IS" sz="2400" b="1" dirty="0"/>
              <a:t> </a:t>
            </a:r>
            <a:r>
              <a:rPr lang="is-IS" sz="2400" b="1" dirty="0" smtClean="0"/>
              <a:t>~ 2</a:t>
            </a:r>
            <a:r>
              <a:rPr lang="is-IS" sz="2400" b="1" baseline="30000" dirty="0" smtClean="0"/>
              <a:t>68</a:t>
            </a:r>
          </a:p>
          <a:p>
            <a:r>
              <a:rPr lang="is-IS" sz="2400" dirty="0" smtClean="0"/>
              <a:t>“number of grains of sand on earth”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7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</a:t>
            </a:r>
            <a:r>
              <a:rPr lang="en-US" dirty="0" err="1" smtClean="0"/>
              <a:t>Bitcoin</a:t>
            </a:r>
            <a:r>
              <a:rPr lang="en-US" dirty="0" smtClean="0"/>
              <a:t> Block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 descr="Screen Shot 2015-02-02 at 11.0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8" y="1125652"/>
            <a:ext cx="8835822" cy="310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38400" y="4400550"/>
            <a:ext cx="6502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en.bitcoin.it</a:t>
            </a:r>
            <a:r>
              <a:rPr lang="en-US" dirty="0"/>
              <a:t>/wiki/</a:t>
            </a:r>
            <a:r>
              <a:rPr lang="en-US" dirty="0" err="1"/>
              <a:t>Protocol_documentation#Block_Headers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13400" y="2933640"/>
              <a:ext cx="1711080" cy="11541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040" y="2926080"/>
                <a:ext cx="1729440" cy="11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74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204" r="1092" b="8240"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6429"/>
            <a:ext cx="8229600" cy="85725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92D050"/>
                </a:solidFill>
              </a:rPr>
              <a:t>Mining</a:t>
            </a:r>
            <a:endParaRPr lang="en-US" sz="6000" b="1" dirty="0">
              <a:solidFill>
                <a:srgbClr val="92D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678" b="6343"/>
          <a:stretch/>
        </p:blipFill>
        <p:spPr>
          <a:xfrm>
            <a:off x="-2520" y="10160"/>
            <a:ext cx="914652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6552"/>
            <a:ext cx="8229600" cy="1423823"/>
          </a:xfrm>
          <a:solidFill>
            <a:schemeClr val="tx1">
              <a:alpha val="48000"/>
            </a:schemeClr>
          </a:solidFill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FFFF"/>
                </a:solidFill>
              </a:rPr>
              <a:t>(General-Purpose)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mtClean="0">
                <a:solidFill>
                  <a:srgbClr val="FFFFFF"/>
                </a:solidFill>
              </a:rPr>
              <a:t>Computers </a:t>
            </a:r>
            <a:r>
              <a:rPr lang="en-US" dirty="0" smtClean="0">
                <a:solidFill>
                  <a:srgbClr val="FFFFFF"/>
                </a:solidFill>
              </a:rPr>
              <a:t>are Useless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8208" y="3849291"/>
            <a:ext cx="3281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XOR two 32-bit values in CPU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11978" y="3849291"/>
            <a:ext cx="3325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XOR two 32-bit values in ASIC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54" y="381905"/>
            <a:ext cx="4796474" cy="3012185"/>
          </a:xfrm>
          <a:prstGeom prst="rect">
            <a:avLst/>
          </a:prstGeom>
        </p:spPr>
      </p:pic>
      <p:pic>
        <p:nvPicPr>
          <p:cNvPr id="8" name="Picture 7" descr="Screen Shot 2015-02-11 at 1.01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28" y="814958"/>
            <a:ext cx="3085903" cy="199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18728" y="3024758"/>
            <a:ext cx="245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transistors XOR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8"/>
          <a:stretch/>
        </p:blipFill>
        <p:spPr>
          <a:xfrm>
            <a:off x="128159" y="192741"/>
            <a:ext cx="8875301" cy="4823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66405" y="152400"/>
            <a:ext cx="5437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en.bitcoin.it</a:t>
            </a:r>
            <a:r>
              <a:rPr lang="en-US" dirty="0">
                <a:hlinkClick r:id="rId4"/>
              </a:rPr>
              <a:t>/wiki/</a:t>
            </a:r>
            <a:r>
              <a:rPr lang="en-US" dirty="0" err="1">
                <a:hlinkClick r:id="rId4"/>
              </a:rPr>
              <a:t>Mining_hardware_comparison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946960" y="3946320"/>
              <a:ext cx="1067400" cy="542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8320" y="3939480"/>
                <a:ext cx="1083240" cy="55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96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 descr="Screen Shot 2015-09-23 at 12.49.59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1" y="153284"/>
            <a:ext cx="6457805" cy="488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Screen Shot 2015-09-23 at 12.49.59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1" y="153284"/>
            <a:ext cx="6457805" cy="488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9-23 at 12.54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2" y="1284475"/>
            <a:ext cx="843235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4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 descr="bitcoin-mining-fi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" b="377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407" y="4301049"/>
            <a:ext cx="3994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Fire at mining facility in Thailand, 14 Oct 2014</a:t>
            </a:r>
          </a:p>
          <a:p>
            <a:r>
              <a:rPr lang="en-US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Photo credit: </a:t>
            </a:r>
            <a:r>
              <a:rPr lang="en-US" sz="1600" dirty="0" err="1" smtClean="0">
                <a:solidFill>
                  <a:srgbClr val="DBEEF4"/>
                </a:solidFill>
                <a:hlinkClick r:id="rId3"/>
              </a:rPr>
              <a:t>www.thairath.co.th</a:t>
            </a:r>
            <a:endParaRPr lang="en-US" sz="1600" dirty="0">
              <a:solidFill>
                <a:srgbClr val="DBE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1-11 at 7.50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53594"/>
          <a:stretch/>
        </p:blipFill>
        <p:spPr>
          <a:xfrm>
            <a:off x="141890" y="732411"/>
            <a:ext cx="7014764" cy="1931629"/>
          </a:xfrm>
          <a:prstGeom prst="rect">
            <a:avLst/>
          </a:prstGeom>
        </p:spPr>
      </p:pic>
      <p:pic>
        <p:nvPicPr>
          <p:cNvPr id="3" name="Picture 2" descr="Screen Shot 2015-01-12 at 9.16.5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580" b="68643"/>
          <a:stretch/>
        </p:blipFill>
        <p:spPr>
          <a:xfrm>
            <a:off x="0" y="2376521"/>
            <a:ext cx="7597424" cy="14637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20" y="-194610"/>
            <a:ext cx="3972555" cy="5235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890" y="4086732"/>
            <a:ext cx="641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Aristotle’s </a:t>
            </a:r>
            <a:r>
              <a:rPr lang="en-US" sz="4000" b="1" i="1" dirty="0" smtClean="0"/>
              <a:t>Politics </a:t>
            </a:r>
            <a:r>
              <a:rPr lang="en-US" sz="4000" i="1" dirty="0" smtClean="0"/>
              <a:t>350 BCE</a:t>
            </a:r>
            <a:endParaRPr lang="en-US" sz="4000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473400" y="2113920"/>
              <a:ext cx="6490800" cy="2926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800" y="2110320"/>
                <a:ext cx="6499440" cy="30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03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 descr="mining-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 descr="Screen Shot 2015-02-11 at 12.3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3" y="130716"/>
            <a:ext cx="8177249" cy="491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2-11 at 12.34.15 PM.png"/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4" t="69355" r="921" b="10146"/>
          <a:stretch/>
        </p:blipFill>
        <p:spPr>
          <a:xfrm>
            <a:off x="124168" y="3366120"/>
            <a:ext cx="8888058" cy="1401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54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229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305" y="126483"/>
            <a:ext cx="7076977" cy="461665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Entire </a:t>
            </a:r>
            <a:r>
              <a:rPr lang="en-US" sz="2400" dirty="0" err="1" smtClean="0"/>
              <a:t>bitcoin</a:t>
            </a:r>
            <a:r>
              <a:rPr lang="en-US" sz="2400" dirty="0"/>
              <a:t> </a:t>
            </a:r>
            <a:r>
              <a:rPr lang="en-US" sz="2400" dirty="0" smtClean="0"/>
              <a:t>network: 1/10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Lake Anna Power Station</a:t>
            </a:r>
          </a:p>
        </p:txBody>
      </p:sp>
    </p:spTree>
    <p:extLst>
      <p:ext uri="{BB962C8B-B14F-4D97-AF65-F5344CB8AC3E}">
        <p14:creationId xmlns:p14="http://schemas.microsoft.com/office/powerpoint/2010/main" val="7482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62" y="43756"/>
            <a:ext cx="3800269" cy="499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8208" r="7379" b="17610"/>
          <a:stretch/>
        </p:blipFill>
        <p:spPr>
          <a:xfrm>
            <a:off x="129465" y="190213"/>
            <a:ext cx="4797136" cy="3388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8349" r="8899" b="19294"/>
          <a:stretch/>
        </p:blipFill>
        <p:spPr>
          <a:xfrm>
            <a:off x="129465" y="1991901"/>
            <a:ext cx="4111459" cy="291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877" y="1387864"/>
            <a:ext cx="2899564" cy="2309136"/>
          </a:xfrm>
          <a:solidFill>
            <a:schemeClr val="tx1">
              <a:alpha val="38000"/>
            </a:schemeClr>
          </a:solidFill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Bitcoin </a:t>
            </a:r>
            <a:r>
              <a:rPr lang="en-US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Hype!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43</a:t>
            </a:fld>
            <a:endParaRPr lang="en-US"/>
          </a:p>
        </p:txBody>
      </p:sp>
      <p:pic>
        <p:nvPicPr>
          <p:cNvPr id="1026" name="Picture 2" descr="illiams-blockchain-market-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8" y="124550"/>
            <a:ext cx="6446292" cy="491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1" y="1059334"/>
            <a:ext cx="243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William </a:t>
            </a:r>
            <a:r>
              <a:rPr lang="en-US" sz="2400" dirty="0" err="1"/>
              <a:t>Mougayar</a:t>
            </a:r>
            <a:r>
              <a:rPr lang="en-US" sz="2400" dirty="0"/>
              <a:t>, </a:t>
            </a:r>
            <a:endParaRPr lang="en-US" sz="2400" dirty="0" smtClean="0"/>
          </a:p>
          <a:p>
            <a:pPr>
              <a:defRPr/>
            </a:pPr>
            <a:r>
              <a:rPr lang="en-US" sz="2400" i="1" dirty="0" smtClean="0"/>
              <a:t>The </a:t>
            </a:r>
            <a:r>
              <a:rPr lang="en-US" sz="2400" i="1" dirty="0"/>
              <a:t>Global Landscape of Blockchain Companies in Financial Services</a:t>
            </a:r>
          </a:p>
          <a:p>
            <a:endParaRPr lang="en-US" sz="2400" i="1" dirty="0"/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8837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3" t="41197" r="3294" b="9509"/>
          <a:stretch/>
        </p:blipFill>
        <p:spPr>
          <a:xfrm>
            <a:off x="0" y="52101"/>
            <a:ext cx="9144000" cy="5039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59" y="52101"/>
            <a:ext cx="2268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4"/>
              </a:rPr>
              <a:t>Google Trends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09184" y="4121250"/>
            <a:ext cx="175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Renminbi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4312" y="893379"/>
            <a:ext cx="1069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Bitcoin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3" y="734050"/>
            <a:ext cx="4615873" cy="296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urved Connector 12"/>
          <p:cNvCxnSpPr/>
          <p:nvPr/>
        </p:nvCxnSpPr>
        <p:spPr>
          <a:xfrm flipV="1">
            <a:off x="4935496" y="1124211"/>
            <a:ext cx="1132795" cy="600680"/>
          </a:xfrm>
          <a:prstGeom prst="curvedConnector3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35496" y="688853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Dec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16392"/>
          <a:stretch/>
        </p:blipFill>
        <p:spPr>
          <a:xfrm>
            <a:off x="72736" y="387074"/>
            <a:ext cx="9019310" cy="480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12952" r="1"/>
          <a:stretch/>
        </p:blipFill>
        <p:spPr>
          <a:xfrm>
            <a:off x="25400" y="355600"/>
            <a:ext cx="9118600" cy="49040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44312" y="893379"/>
            <a:ext cx="206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Bitcoin “Hype”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6635" y="1607308"/>
            <a:ext cx="1967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Bitcoin Market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Price (US$)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" y="2319084"/>
            <a:ext cx="5704609" cy="22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Check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2468" y="1215735"/>
            <a:ext cx="8759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Bitcoin “Market Capitalization” = Number of Bitcoins </a:t>
            </a:r>
            <a:r>
              <a:rPr lang="en-US" dirty="0" smtClean="0"/>
              <a:t>✕</a:t>
            </a:r>
            <a:r>
              <a:rPr lang="en-US" sz="2400" dirty="0" smtClean="0"/>
              <a:t> Market Price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04410" y="1618752"/>
            <a:ext cx="4794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 14,777,800 ✕ $314 = </a:t>
            </a:r>
            <a:r>
              <a:rPr lang="en-US" sz="2800" b="1" dirty="0" smtClean="0"/>
              <a:t>$4.64B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81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67187"/>
            <a:ext cx="8229600" cy="1706099"/>
          </a:xfrm>
        </p:spPr>
        <p:txBody>
          <a:bodyPr>
            <a:normAutofit/>
          </a:bodyPr>
          <a:lstStyle/>
          <a:p>
            <a:r>
              <a:rPr lang="en-US" dirty="0" smtClean="0"/>
              <a:t>What does a $4.64B Market Cap company look like?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018"/>
            <a:ext cx="6911561" cy="5579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6268" y="1890229"/>
            <a:ext cx="368985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NASDAQ: WOOF</a:t>
            </a:r>
          </a:p>
          <a:p>
            <a:r>
              <a:rPr lang="en-US" sz="2400" dirty="0" smtClean="0"/>
              <a:t>Market Cap: $4.4B</a:t>
            </a:r>
          </a:p>
          <a:p>
            <a:r>
              <a:rPr lang="en-US" sz="2400" dirty="0" smtClean="0"/>
              <a:t>Average daily trading: $35M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698761" y="3144080"/>
            <a:ext cx="511736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Bitcoin</a:t>
            </a:r>
          </a:p>
          <a:p>
            <a:r>
              <a:rPr lang="en-US" sz="2400" dirty="0" smtClean="0"/>
              <a:t>Market Cap: $4.6B</a:t>
            </a:r>
          </a:p>
          <a:p>
            <a:r>
              <a:rPr lang="en-US" sz="2400" dirty="0" smtClean="0"/>
              <a:t>Average daily transactions: $50M (?)</a:t>
            </a:r>
          </a:p>
          <a:p>
            <a:r>
              <a:rPr lang="en-US" sz="2400" dirty="0" smtClean="0"/>
              <a:t>Average daily US$ exchange value: $3M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71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Fiat</a:t>
            </a:r>
            <a:r>
              <a:rPr lang="en-US" dirty="0" smtClean="0"/>
              <a:t> Currency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Screen Shot 2015-01-12 at 10.53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2" y="1204439"/>
            <a:ext cx="7077442" cy="3351795"/>
          </a:xfrm>
          <a:prstGeom prst="rect">
            <a:avLst/>
          </a:prstGeom>
        </p:spPr>
      </p:pic>
      <p:pic>
        <p:nvPicPr>
          <p:cNvPr id="2050" name="Picture 2" descr="ope Francis leaves St. Matthew’s Cathedral in his Fiat 500 after a midday pray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28965"/>
          <a:stretch/>
        </p:blipFill>
        <p:spPr bwMode="auto">
          <a:xfrm>
            <a:off x="4374495" y="1730346"/>
            <a:ext cx="4690679" cy="324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7579"/>
            <a:ext cx="8229600" cy="857250"/>
          </a:xfrm>
        </p:spPr>
        <p:txBody>
          <a:bodyPr/>
          <a:lstStyle/>
          <a:p>
            <a:r>
              <a:rPr lang="en-US" dirty="0" smtClean="0"/>
              <a:t>Can Bitcoin Scale?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1" y="2819401"/>
            <a:ext cx="5793509" cy="117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5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0" y="619990"/>
            <a:ext cx="8409628" cy="296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38990" y="170404"/>
            <a:ext cx="7346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/bitcoin/bitcoin/blob/master/</a:t>
            </a:r>
            <a:r>
              <a:rPr lang="en-US" dirty="0" err="1"/>
              <a:t>src</a:t>
            </a:r>
            <a:r>
              <a:rPr lang="en-US" dirty="0"/>
              <a:t>/consensus/</a:t>
            </a:r>
            <a:r>
              <a:rPr lang="en-US" dirty="0" err="1"/>
              <a:t>consensus.h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6" y="259773"/>
            <a:ext cx="6262254" cy="4279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473" y="4582597"/>
            <a:ext cx="6130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/bitcoin/bitcoin/blob/master/</a:t>
            </a:r>
            <a:r>
              <a:rPr lang="en-US" dirty="0" err="1"/>
              <a:t>src</a:t>
            </a:r>
            <a:r>
              <a:rPr lang="en-US" dirty="0"/>
              <a:t>/</a:t>
            </a:r>
            <a:r>
              <a:rPr lang="en-US" dirty="0" err="1"/>
              <a:t>main.cpp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6" y="259773"/>
            <a:ext cx="5579918" cy="3813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" y="1181928"/>
            <a:ext cx="8780318" cy="333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45473" y="4582597"/>
            <a:ext cx="6130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/bitcoin/bitcoin/blob/master/</a:t>
            </a:r>
            <a:r>
              <a:rPr lang="en-US" dirty="0" err="1"/>
              <a:t>src</a:t>
            </a:r>
            <a:r>
              <a:rPr lang="en-US" dirty="0"/>
              <a:t>/</a:t>
            </a:r>
            <a:r>
              <a:rPr lang="en-US" dirty="0" err="1"/>
              <a:t>main.cpp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Today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063229"/>
            <a:ext cx="8337603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Block Size = 1MB</a:t>
            </a:r>
          </a:p>
          <a:p>
            <a:r>
              <a:rPr lang="en-US" sz="2800" dirty="0" smtClean="0"/>
              <a:t>Typical transaction size ~ 500 Bytes</a:t>
            </a:r>
          </a:p>
          <a:p>
            <a:r>
              <a:rPr lang="en-US" sz="2800" dirty="0" smtClean="0"/>
              <a:t>Maximum of ~</a:t>
            </a:r>
            <a:r>
              <a:rPr lang="en-US" sz="2800" b="1" dirty="0" smtClean="0"/>
              <a:t>2000 transactions per block </a:t>
            </a:r>
            <a:r>
              <a:rPr lang="en-US" sz="2800" dirty="0" smtClean="0"/>
              <a:t>/ 10 minutes</a:t>
            </a:r>
            <a:endParaRPr lang="en-US" sz="2800" b="1" dirty="0" smtClean="0"/>
          </a:p>
          <a:p>
            <a:r>
              <a:rPr lang="en-US" sz="2800" dirty="0" smtClean="0"/>
              <a:t>So, about 3-4 transactions per second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51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Today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7021" y="3007579"/>
            <a:ext cx="7997959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Cost to control bitcoin </a:t>
            </a:r>
            <a:r>
              <a:rPr lang="en-US" sz="2000" dirty="0" smtClean="0"/>
              <a:t>(assuming other miners are “rational”):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value per block-minute = $7500/10 minutes ~ $750/minute ~ $1M/day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to increase to </a:t>
            </a:r>
            <a:r>
              <a:rPr lang="en-US" sz="2000" b="1" dirty="0" smtClean="0"/>
              <a:t>$1B/day </a:t>
            </a:r>
            <a:r>
              <a:rPr lang="en-US" sz="2000" dirty="0" smtClean="0"/>
              <a:t>with current transaction rate: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b="1" dirty="0" smtClean="0"/>
              <a:t>$3472 fee per transaction</a:t>
            </a:r>
            <a:r>
              <a:rPr lang="en-US" sz="2000" dirty="0" smtClean="0"/>
              <a:t> (without losing transactions)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or    </a:t>
            </a:r>
            <a:r>
              <a:rPr lang="en-US" sz="2000" b="1" dirty="0" smtClean="0"/>
              <a:t>33 Billion transactions per day</a:t>
            </a:r>
            <a:r>
              <a:rPr lang="en-US" sz="2000" dirty="0" smtClean="0"/>
              <a:t> (with current $0.03 fee)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063229"/>
            <a:ext cx="8337603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Block Size = 1MB</a:t>
            </a:r>
          </a:p>
          <a:p>
            <a:r>
              <a:rPr lang="en-US" sz="2800" dirty="0" smtClean="0"/>
              <a:t>Typical transaction size ~ 500 Bytes</a:t>
            </a:r>
          </a:p>
          <a:p>
            <a:r>
              <a:rPr lang="en-US" sz="2800" dirty="0" smtClean="0"/>
              <a:t>Maximum of ~</a:t>
            </a:r>
            <a:r>
              <a:rPr lang="en-US" sz="2800" b="1" dirty="0" smtClean="0"/>
              <a:t>2000 transactions per block </a:t>
            </a:r>
            <a:r>
              <a:rPr lang="en-US" sz="2800" dirty="0" smtClean="0"/>
              <a:t>/ 10 minutes</a:t>
            </a:r>
            <a:endParaRPr lang="en-US" sz="2800" b="1" dirty="0" smtClean="0"/>
          </a:p>
          <a:p>
            <a:r>
              <a:rPr lang="en-US" sz="2800" dirty="0" smtClean="0"/>
              <a:t>So, about 3-4 transactions per second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5116421" y="584790"/>
            <a:ext cx="3678382" cy="108534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ttps://upload.wikimedia.org/wikipedia/commons/thumb/f/fa/Apple_logo_black.svg/200px-Apple_logo_black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75" y="604384"/>
            <a:ext cx="1065753" cy="106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6236" y="826377"/>
            <a:ext cx="2391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$1B / day = </a:t>
            </a:r>
            <a:endParaRPr lang="en-US" sz="3600" dirty="0"/>
          </a:p>
        </p:txBody>
      </p:sp>
      <p:pic>
        <p:nvPicPr>
          <p:cNvPr id="15" name="Picture 2" descr="https://upload.wikimedia.org/wikipedia/commons/thumb/f/fa/Apple_logo_black.svg/200px-Apple_logo_black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49"/>
          <a:stretch/>
        </p:blipFill>
        <p:spPr bwMode="auto">
          <a:xfrm>
            <a:off x="8234740" y="604383"/>
            <a:ext cx="310682" cy="106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434680" y="3618720"/>
              <a:ext cx="2522520" cy="3862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28920" y="3612960"/>
                <a:ext cx="2535480" cy="39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Today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7021" y="3007579"/>
            <a:ext cx="7997959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Cost to control bitcoin </a:t>
            </a:r>
            <a:r>
              <a:rPr lang="en-US" sz="2000" dirty="0" smtClean="0"/>
              <a:t>(assuming other miners are “rational”):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value per block-minute = $7500/10 minutes ~ $750/minute ~ $1M/day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to increase to </a:t>
            </a:r>
            <a:r>
              <a:rPr lang="en-US" sz="2000" b="1" dirty="0" smtClean="0"/>
              <a:t>$1B/day </a:t>
            </a:r>
            <a:r>
              <a:rPr lang="en-US" sz="2000" dirty="0" smtClean="0"/>
              <a:t>with current transaction rate: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b="1" dirty="0" smtClean="0"/>
              <a:t>$3472 fee per transaction</a:t>
            </a:r>
            <a:r>
              <a:rPr lang="en-US" sz="2000" dirty="0" smtClean="0"/>
              <a:t> (without losing transactions)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or    </a:t>
            </a:r>
            <a:r>
              <a:rPr lang="en-US" sz="2000" b="1" dirty="0" smtClean="0"/>
              <a:t>33 Billion transactions per day</a:t>
            </a:r>
            <a:r>
              <a:rPr lang="en-US" sz="2000" dirty="0" smtClean="0"/>
              <a:t> (with current $0.03 fee)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063229"/>
            <a:ext cx="8337603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Block Size = 1MB</a:t>
            </a:r>
          </a:p>
          <a:p>
            <a:r>
              <a:rPr lang="en-US" sz="2800" dirty="0" smtClean="0"/>
              <a:t>Typical transaction size ~ 500 Bytes</a:t>
            </a:r>
          </a:p>
          <a:p>
            <a:r>
              <a:rPr lang="en-US" sz="2800" dirty="0" smtClean="0"/>
              <a:t>Maximum of ~</a:t>
            </a:r>
            <a:r>
              <a:rPr lang="en-US" sz="2800" b="1" dirty="0" smtClean="0"/>
              <a:t>2000 transactions per block </a:t>
            </a:r>
            <a:r>
              <a:rPr lang="en-US" sz="2800" dirty="0" smtClean="0"/>
              <a:t>/ 10 minutes</a:t>
            </a:r>
            <a:endParaRPr lang="en-US" sz="2800" b="1" dirty="0" smtClean="0"/>
          </a:p>
          <a:p>
            <a:r>
              <a:rPr lang="en-US" sz="2800" dirty="0" smtClean="0"/>
              <a:t>So, about 3-4 transactions per second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945889" y="1181815"/>
            <a:ext cx="2415726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Transactions per Day</a:t>
            </a:r>
          </a:p>
          <a:p>
            <a:r>
              <a:rPr lang="en-US" sz="2000" dirty="0" smtClean="0"/>
              <a:t>VISA: 		300M</a:t>
            </a:r>
          </a:p>
          <a:p>
            <a:r>
              <a:rPr lang="en-US" sz="2000" dirty="0" smtClean="0"/>
              <a:t>Interbank: 	100M</a:t>
            </a:r>
          </a:p>
        </p:txBody>
      </p:sp>
    </p:spTree>
    <p:extLst>
      <p:ext uri="{BB962C8B-B14F-4D97-AF65-F5344CB8AC3E}">
        <p14:creationId xmlns:p14="http://schemas.microsoft.com/office/powerpoint/2010/main" val="7234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Today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7021" y="3007579"/>
            <a:ext cx="7997959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Cost to control bitcoin </a:t>
            </a:r>
            <a:r>
              <a:rPr lang="en-US" sz="2000" dirty="0" smtClean="0"/>
              <a:t>(assuming other miners are “rational”):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value per block-minute = $7500/10 minutes ~ $750/minute ~ $1M/day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to increase to $1B/day with current transaction rate: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b="1" dirty="0" smtClean="0"/>
              <a:t>$3472 fee per transaction</a:t>
            </a:r>
            <a:r>
              <a:rPr lang="en-US" sz="2000" dirty="0" smtClean="0"/>
              <a:t> (without losing transactions)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or    </a:t>
            </a:r>
            <a:r>
              <a:rPr lang="en-US" sz="2000" b="1" dirty="0" smtClean="0"/>
              <a:t>33 Billion transactions per day</a:t>
            </a:r>
            <a:r>
              <a:rPr lang="en-US" sz="2000" dirty="0" smtClean="0"/>
              <a:t> (with current $0.03 fee)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063229"/>
            <a:ext cx="8337603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Block Size = 1MB</a:t>
            </a:r>
          </a:p>
          <a:p>
            <a:r>
              <a:rPr lang="en-US" sz="2800" dirty="0" smtClean="0"/>
              <a:t>Typical transaction size ~ 500 Bytes</a:t>
            </a:r>
          </a:p>
          <a:p>
            <a:r>
              <a:rPr lang="en-US" sz="2800" dirty="0" smtClean="0"/>
              <a:t>Maximum of ~</a:t>
            </a:r>
            <a:r>
              <a:rPr lang="en-US" sz="2800" b="1" dirty="0" smtClean="0"/>
              <a:t>2000 transactions per block </a:t>
            </a:r>
            <a:r>
              <a:rPr lang="en-US" sz="2800" dirty="0" smtClean="0"/>
              <a:t>/ 10 minutes</a:t>
            </a:r>
            <a:endParaRPr lang="en-US" sz="2800" b="1" dirty="0" smtClean="0"/>
          </a:p>
          <a:p>
            <a:r>
              <a:rPr lang="en-US" sz="2800" dirty="0" smtClean="0"/>
              <a:t>So, about 3-4 transactions per second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945505" y="1181815"/>
            <a:ext cx="241649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Transactions per Day</a:t>
            </a:r>
          </a:p>
          <a:p>
            <a:r>
              <a:rPr lang="en-US" sz="2000" dirty="0" smtClean="0"/>
              <a:t>VISA: 		300M</a:t>
            </a:r>
          </a:p>
          <a:p>
            <a:r>
              <a:rPr lang="en-US" sz="2000" dirty="0" smtClean="0"/>
              <a:t>Interbank: 	100M</a:t>
            </a:r>
          </a:p>
          <a:p>
            <a:r>
              <a:rPr lang="en-US" sz="2000" dirty="0" smtClean="0"/>
              <a:t>Cash:		20B?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3" y="460640"/>
            <a:ext cx="5659675" cy="424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2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Today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7021" y="3007579"/>
            <a:ext cx="7997959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Cost to control bitcoin </a:t>
            </a:r>
            <a:r>
              <a:rPr lang="en-US" sz="2000" dirty="0" smtClean="0"/>
              <a:t>(assuming other miners are “rational”):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value per block-minute = $7500/10 minutes ~ $750/minute ~ $1M/day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to increase to $1B/day with current transaction rate: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b="1" dirty="0" smtClean="0"/>
              <a:t>$3472 fee per transaction</a:t>
            </a:r>
            <a:r>
              <a:rPr lang="en-US" sz="2000" dirty="0" smtClean="0"/>
              <a:t> (without losing transactions)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or    </a:t>
            </a:r>
            <a:r>
              <a:rPr lang="en-US" sz="2000" b="1" dirty="0" smtClean="0"/>
              <a:t>33 Billion transactions per day</a:t>
            </a:r>
            <a:r>
              <a:rPr lang="en-US" sz="2000" dirty="0" smtClean="0"/>
              <a:t> (with current $0.03 fee)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063229"/>
            <a:ext cx="8337603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Block Size = 1MB</a:t>
            </a:r>
          </a:p>
          <a:p>
            <a:r>
              <a:rPr lang="en-US" sz="2800" dirty="0" smtClean="0"/>
              <a:t>Typical transaction size ~ 500 Bytes</a:t>
            </a:r>
          </a:p>
          <a:p>
            <a:r>
              <a:rPr lang="en-US" sz="2800" dirty="0" smtClean="0"/>
              <a:t>Maximum of ~</a:t>
            </a:r>
            <a:r>
              <a:rPr lang="en-US" sz="2800" b="1" dirty="0" smtClean="0"/>
              <a:t>2000 transactions per block </a:t>
            </a:r>
            <a:r>
              <a:rPr lang="en-US" sz="2800" dirty="0" smtClean="0"/>
              <a:t>/ 10 minutes</a:t>
            </a:r>
            <a:endParaRPr lang="en-US" sz="2800" b="1" dirty="0" smtClean="0"/>
          </a:p>
          <a:p>
            <a:r>
              <a:rPr lang="en-US" sz="2800" dirty="0" smtClean="0"/>
              <a:t>So, about 3-4 transactions per second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920659" y="1181815"/>
            <a:ext cx="2466188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Transactions per Day</a:t>
            </a:r>
          </a:p>
          <a:p>
            <a:r>
              <a:rPr lang="en-US" sz="2000" dirty="0" smtClean="0"/>
              <a:t>VISA: 		300M</a:t>
            </a:r>
          </a:p>
          <a:p>
            <a:r>
              <a:rPr lang="en-US" sz="2000" dirty="0" smtClean="0"/>
              <a:t>Interbank: 	100M</a:t>
            </a:r>
          </a:p>
          <a:p>
            <a:r>
              <a:rPr lang="en-US" sz="2000" dirty="0" smtClean="0"/>
              <a:t>Cash:		20B?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Facebook Likes:  4.5B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SMS Messages:  25B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WhatsApp </a:t>
            </a:r>
            <a:r>
              <a:rPr lang="en-US" sz="2000" dirty="0" err="1" smtClean="0">
                <a:solidFill>
                  <a:srgbClr val="FF0000"/>
                </a:solidFill>
              </a:rPr>
              <a:t>Msg</a:t>
            </a:r>
            <a:r>
              <a:rPr lang="en-US" sz="2000" dirty="0" smtClean="0">
                <a:solidFill>
                  <a:srgbClr val="FF0000"/>
                </a:solidFill>
              </a:rPr>
              <a:t>: 50B</a:t>
            </a:r>
          </a:p>
        </p:txBody>
      </p:sp>
    </p:spTree>
    <p:extLst>
      <p:ext uri="{BB962C8B-B14F-4D97-AF65-F5344CB8AC3E}">
        <p14:creationId xmlns:p14="http://schemas.microsoft.com/office/powerpoint/2010/main" val="13180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3953" y="1766699"/>
            <a:ext cx="4324802" cy="13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/>
        </p:nvSpPr>
        <p:spPr>
          <a:xfrm>
            <a:off x="3381629" y="2733874"/>
            <a:ext cx="4900499" cy="4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>
                <a:latin typeface="Consolas"/>
                <a:ea typeface="Consolas"/>
                <a:cs typeface="Consolas"/>
                <a:sym typeface="Consolas"/>
              </a:rPr>
              <a:t>Distributed microblogging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58</a:t>
            </a:fld>
            <a:endParaRPr lang="en"/>
          </a:p>
        </p:txBody>
      </p:sp>
      <p:sp>
        <p:nvSpPr>
          <p:cNvPr id="33" name="Shape 33"/>
          <p:cNvSpPr txBox="1"/>
          <p:nvPr/>
        </p:nvSpPr>
        <p:spPr>
          <a:xfrm>
            <a:off x="-2" y="4777800"/>
            <a:ext cx="6532799" cy="36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  <a:t>Nick Skelsey </a:t>
            </a:r>
            <a:r>
              <a:rPr lang="en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– Cofounder @ Soapbox Systems</a:t>
            </a:r>
          </a:p>
        </p:txBody>
      </p:sp>
    </p:spTree>
    <p:extLst>
      <p:ext uri="{BB962C8B-B14F-4D97-AF65-F5344CB8AC3E}">
        <p14:creationId xmlns:p14="http://schemas.microsoft.com/office/powerpoint/2010/main" val="19574445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98" y="275882"/>
            <a:ext cx="4206562" cy="316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555" y="275881"/>
            <a:ext cx="4194638" cy="1726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839" y="2082295"/>
            <a:ext cx="2785498" cy="2151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228" y="2093724"/>
            <a:ext cx="1022359" cy="1574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48" y="3526262"/>
            <a:ext cx="8797159" cy="1241001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With a strong enough army</a:t>
            </a:r>
            <a:r>
              <a:rPr lang="en-US" smtClean="0"/>
              <a:t>, </a:t>
            </a:r>
            <a:br>
              <a:rPr lang="en-US" smtClean="0"/>
            </a:br>
            <a:r>
              <a:rPr lang="en-US" smtClean="0"/>
              <a:t>anything </a:t>
            </a:r>
            <a:r>
              <a:rPr lang="en-US" dirty="0" smtClean="0"/>
              <a:t>can be a </a:t>
            </a:r>
            <a:r>
              <a:rPr lang="en-US" smtClean="0"/>
              <a:t>fiat currency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 Digital Currency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654" r="19688"/>
          <a:stretch/>
        </p:blipFill>
        <p:spPr>
          <a:xfrm>
            <a:off x="457199" y="1063228"/>
            <a:ext cx="3105807" cy="3432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9022" y="4495999"/>
            <a:ext cx="180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Trusted Bank</a:t>
            </a:r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691"/>
              </p:ext>
            </p:extLst>
          </p:nvPr>
        </p:nvGraphicFramePr>
        <p:xfrm>
          <a:off x="3691644" y="930651"/>
          <a:ext cx="5123795" cy="3704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787"/>
                <a:gridCol w="2065283"/>
                <a:gridCol w="1497725"/>
              </a:tblGrid>
              <a:tr h="7408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Account No.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Owner’s Identify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 anchor="ctr"/>
                </a:tc>
              </a:tr>
              <a:tr h="74080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3022493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Alice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2033.23</a:t>
                      </a:r>
                      <a:endParaRPr lang="en-US" sz="2400" dirty="0"/>
                    </a:p>
                  </a:txBody>
                  <a:tcPr anchor="ctr"/>
                </a:tc>
              </a:tr>
              <a:tr h="74080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3022494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Bob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85733.03</a:t>
                      </a:r>
                      <a:endParaRPr lang="en-US" sz="2400" dirty="0"/>
                    </a:p>
                  </a:txBody>
                  <a:tcPr anchor="ctr"/>
                </a:tc>
              </a:tr>
              <a:tr h="74080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3022495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Colleen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24331.77</a:t>
                      </a:r>
                      <a:endParaRPr lang="en-US" sz="2400" dirty="0"/>
                    </a:p>
                  </a:txBody>
                  <a:tcPr anchor="ctr"/>
                </a:tc>
              </a:tr>
              <a:tr h="74080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3022496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Dave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0.01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395120" y="3523680"/>
              <a:ext cx="1344600" cy="7794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9000" y="3516480"/>
                <a:ext cx="1357920" cy="79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23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313997"/>
            <a:ext cx="7047186" cy="353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3779" y="4026042"/>
            <a:ext cx="3145989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Communications of the ACM</a:t>
            </a:r>
          </a:p>
          <a:p>
            <a:r>
              <a:rPr lang="en-US" sz="2000" b="1" dirty="0" smtClean="0"/>
              <a:t>October 1985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919" y="924418"/>
            <a:ext cx="2561897" cy="3842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2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313997"/>
            <a:ext cx="7047186" cy="353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3779" y="4026042"/>
            <a:ext cx="3145989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Communications of the ACM</a:t>
            </a:r>
          </a:p>
          <a:p>
            <a:r>
              <a:rPr lang="en-US" sz="2000" b="1" dirty="0" smtClean="0"/>
              <a:t>October 1985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248" y="144024"/>
            <a:ext cx="6365711" cy="476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5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37604</TotalTime>
  <Words>1182</Words>
  <Application>Microsoft Office PowerPoint</Application>
  <PresentationFormat>On-screen Show (16:9)</PresentationFormat>
  <Paragraphs>385</Paragraphs>
  <Slides>59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Britannic Bold</vt:lpstr>
      <vt:lpstr>Calibri</vt:lpstr>
      <vt:lpstr>Cambria Math</vt:lpstr>
      <vt:lpstr>Consolas</vt:lpstr>
      <vt:lpstr>Times New Roman</vt:lpstr>
      <vt:lpstr>Office Theme</vt:lpstr>
      <vt:lpstr>PowerPoint Presentation</vt:lpstr>
      <vt:lpstr>Plan</vt:lpstr>
      <vt:lpstr>What is money?</vt:lpstr>
      <vt:lpstr>PowerPoint Presentation</vt:lpstr>
      <vt:lpstr>Fiat Currency</vt:lpstr>
      <vt:lpstr>With a strong enough army,  anything can be a fiat currency</vt:lpstr>
      <vt:lpstr>Centralized Digital Currency</vt:lpstr>
      <vt:lpstr>PowerPoint Presentation</vt:lpstr>
      <vt:lpstr>PowerPoint Presentation</vt:lpstr>
      <vt:lpstr>First Wave Cryptocurrency</vt:lpstr>
      <vt:lpstr>First Wave Cryptocurrency</vt:lpstr>
      <vt:lpstr>Decentralized Currency Currency without trust</vt:lpstr>
      <vt:lpstr>Double Spending Challenge</vt:lpstr>
      <vt:lpstr>Double Spending Challenge</vt:lpstr>
      <vt:lpstr>PowerPoint Presentation</vt:lpstr>
      <vt:lpstr>PowerPoint Presentation</vt:lpstr>
      <vt:lpstr>PowerPoint Presentation</vt:lpstr>
      <vt:lpstr>Satoshi’s Solution</vt:lpstr>
      <vt:lpstr>Blockchain</vt:lpstr>
      <vt:lpstr>PowerPoint Presentation</vt:lpstr>
      <vt:lpstr>Bitcoin Script</vt:lpstr>
      <vt:lpstr>Bitcoin Script</vt:lpstr>
      <vt:lpstr>OP_RETURN (until July 2010)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Bitcoin’s Proof-of-Work</vt:lpstr>
      <vt:lpstr>PowerPoint Presentation</vt:lpstr>
      <vt:lpstr>Actual Bitcoin Block</vt:lpstr>
      <vt:lpstr>Mining</vt:lpstr>
      <vt:lpstr>(General-Purpose) Computers are Useless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Bitcoin Hype!</vt:lpstr>
      <vt:lpstr>PowerPoint Presentation</vt:lpstr>
      <vt:lpstr>PowerPoint Presentation</vt:lpstr>
      <vt:lpstr>PowerPoint Presentation</vt:lpstr>
      <vt:lpstr>Reality Check</vt:lpstr>
      <vt:lpstr>What does a $4.64B Market Cap company look like?</vt:lpstr>
      <vt:lpstr>PowerPoint Presentation</vt:lpstr>
      <vt:lpstr>Can Bitcoin Scale?</vt:lpstr>
      <vt:lpstr>PowerPoint Presentation</vt:lpstr>
      <vt:lpstr>PowerPoint Presentation</vt:lpstr>
      <vt:lpstr>PowerPoint Presentation</vt:lpstr>
      <vt:lpstr>Scale Today</vt:lpstr>
      <vt:lpstr>Scale Today</vt:lpstr>
      <vt:lpstr>Scale Today</vt:lpstr>
      <vt:lpstr>Scale Today</vt:lpstr>
      <vt:lpstr>Scale Today</vt:lpstr>
      <vt:lpstr>PowerPoint Presentation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412</cp:revision>
  <cp:lastPrinted>2015-10-28T16:51:42Z</cp:lastPrinted>
  <dcterms:created xsi:type="dcterms:W3CDTF">2015-01-10T23:57:16Z</dcterms:created>
  <dcterms:modified xsi:type="dcterms:W3CDTF">2015-11-02T17:23:22Z</dcterms:modified>
</cp:coreProperties>
</file>