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77" r:id="rId11"/>
    <p:sldId id="265" r:id="rId12"/>
    <p:sldId id="266" r:id="rId13"/>
    <p:sldId id="267" r:id="rId14"/>
    <p:sldId id="270" r:id="rId15"/>
    <p:sldId id="272" r:id="rId16"/>
    <p:sldId id="273" r:id="rId17"/>
    <p:sldId id="308" r:id="rId18"/>
    <p:sldId id="278" r:id="rId19"/>
    <p:sldId id="274" r:id="rId20"/>
    <p:sldId id="276" r:id="rId21"/>
    <p:sldId id="275" r:id="rId22"/>
    <p:sldId id="271" r:id="rId23"/>
    <p:sldId id="279" r:id="rId24"/>
    <p:sldId id="287" r:id="rId25"/>
    <p:sldId id="268" r:id="rId26"/>
    <p:sldId id="281" r:id="rId27"/>
    <p:sldId id="282" r:id="rId28"/>
    <p:sldId id="280" r:id="rId29"/>
    <p:sldId id="285" r:id="rId30"/>
    <p:sldId id="286" r:id="rId31"/>
    <p:sldId id="283" r:id="rId32"/>
    <p:sldId id="284" r:id="rId33"/>
    <p:sldId id="289" r:id="rId34"/>
    <p:sldId id="288" r:id="rId35"/>
    <p:sldId id="290" r:id="rId36"/>
    <p:sldId id="291" r:id="rId37"/>
    <p:sldId id="292" r:id="rId38"/>
    <p:sldId id="293" r:id="rId39"/>
    <p:sldId id="295" r:id="rId40"/>
    <p:sldId id="296" r:id="rId41"/>
    <p:sldId id="29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9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7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359B7454-FFD0-43AF-A01E-349AA8FE0FBC}" type="presOf" srcId="{0C1ADF2A-F44C-457B-94DB-1515A2E283F3}" destId="{FBA1F7AC-EC29-402B-811E-6E01E89BA2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BF856CCF-C477-47E7-9644-869FF2187F1F}" type="presOf" srcId="{40712845-57B5-4B59-B64B-7EAC12F42CB2}" destId="{29462F17-DC15-4BEE-9253-6A6C34759876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76297262-86A5-42DB-91C7-4C24D959298A}" type="presOf" srcId="{A7B788B1-8B32-4661-B0DC-EDADDDA8F54B}" destId="{C610D85A-4617-480A-BBB3-4DD7A9C9FF5C}" srcOrd="0" destOrd="0" presId="urn:microsoft.com/office/officeart/2005/8/layout/hProcess11"/>
    <dgm:cxn modelId="{949EDB04-408F-4296-9716-306A7D46A501}" type="presOf" srcId="{BE7758A1-F696-4BDE-9084-41C289AE8C95}" destId="{AEE43822-6770-4853-A566-D151A07A9A7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BE6BCEC7-2C6B-4734-AA04-68E40DCFD77C}" type="presOf" srcId="{628E39DD-7E7D-463E-969D-9434662D9863}" destId="{C0C29E54-6796-4A9B-B504-55E8D1FDF264}" srcOrd="0" destOrd="0" presId="urn:microsoft.com/office/officeart/2005/8/layout/hProcess11"/>
    <dgm:cxn modelId="{997E59BB-D67C-4CB5-AFB5-FF7DE444F77D}" type="presOf" srcId="{B1DAF501-67BC-4D1A-8F8C-54063EEECD2E}" destId="{406C054E-67D6-4C0B-B0FF-366FFD7E84BA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8B85C56D-5341-4A72-B827-D05A7F18DDB2}" type="presOf" srcId="{A65651D9-24A3-4138-9076-F6E3FC84EA62}" destId="{AC66F2F6-3DF7-474A-A7B8-381C03F4604B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E330A058-3AF5-449B-A3F4-A4EB4525B1EB}" type="presOf" srcId="{7985AD04-AFDC-4255-A3FD-84F74886A8D5}" destId="{7551B7F3-C7A1-46E2-9491-960808752BE3}" srcOrd="0" destOrd="0" presId="urn:microsoft.com/office/officeart/2005/8/layout/hProcess11"/>
    <dgm:cxn modelId="{60F5D7F2-5C1C-4CAF-982A-A18B36684D03}" type="presOf" srcId="{48832169-1665-4754-AA12-160E78B48AF3}" destId="{48D5237C-D073-44ED-A0E4-87F93472AED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40DD0BAE-7F3D-4EC8-866A-3F8525F9C494}" type="presParOf" srcId="{AEE43822-6770-4853-A566-D151A07A9A7C}" destId="{97139AB4-0EAF-488B-8916-1FC6C6431CA6}" srcOrd="0" destOrd="0" presId="urn:microsoft.com/office/officeart/2005/8/layout/hProcess11"/>
    <dgm:cxn modelId="{FDC978DE-4C97-4F49-8DF1-937FD63BCF45}" type="presParOf" srcId="{AEE43822-6770-4853-A566-D151A07A9A7C}" destId="{48130483-528E-46D7-A578-EB95CDD9E121}" srcOrd="1" destOrd="0" presId="urn:microsoft.com/office/officeart/2005/8/layout/hProcess11"/>
    <dgm:cxn modelId="{9C721CAF-23D3-40D1-8824-ADE5C191D3D3}" type="presParOf" srcId="{48130483-528E-46D7-A578-EB95CDD9E121}" destId="{0168ACCF-0D3F-46BA-8399-8DA5E4382B64}" srcOrd="0" destOrd="0" presId="urn:microsoft.com/office/officeart/2005/8/layout/hProcess11"/>
    <dgm:cxn modelId="{FF40F143-0518-4605-B671-E0E75D8AE080}" type="presParOf" srcId="{0168ACCF-0D3F-46BA-8399-8DA5E4382B64}" destId="{C0C29E54-6796-4A9B-B504-55E8D1FDF264}" srcOrd="0" destOrd="0" presId="urn:microsoft.com/office/officeart/2005/8/layout/hProcess11"/>
    <dgm:cxn modelId="{2A76E38F-5ADB-4B55-9EFA-2C483041E9A0}" type="presParOf" srcId="{0168ACCF-0D3F-46BA-8399-8DA5E4382B64}" destId="{FDD3E987-32F7-46BA-BF50-2B0F458CB00F}" srcOrd="1" destOrd="0" presId="urn:microsoft.com/office/officeart/2005/8/layout/hProcess11"/>
    <dgm:cxn modelId="{C73FE307-EDD7-446A-9A70-5C3B55FF3C32}" type="presParOf" srcId="{0168ACCF-0D3F-46BA-8399-8DA5E4382B64}" destId="{656A5FCE-E5B3-4DBD-841F-DE1A4AA5B315}" srcOrd="2" destOrd="0" presId="urn:microsoft.com/office/officeart/2005/8/layout/hProcess11"/>
    <dgm:cxn modelId="{C1B60BAB-477E-48BE-9C7F-1FCE181AE3DD}" type="presParOf" srcId="{48130483-528E-46D7-A578-EB95CDD9E121}" destId="{4F1DE93E-47DB-4EF7-AF25-208927DF8E13}" srcOrd="1" destOrd="0" presId="urn:microsoft.com/office/officeart/2005/8/layout/hProcess11"/>
    <dgm:cxn modelId="{B34AFA45-89C2-4798-A8BE-E49776B6C9C3}" type="presParOf" srcId="{48130483-528E-46D7-A578-EB95CDD9E121}" destId="{407986B5-D09E-4079-B929-33532C24D5DD}" srcOrd="2" destOrd="0" presId="urn:microsoft.com/office/officeart/2005/8/layout/hProcess11"/>
    <dgm:cxn modelId="{6C32447B-6321-4F90-BAE5-8DD02DDD1352}" type="presParOf" srcId="{407986B5-D09E-4079-B929-33532C24D5DD}" destId="{48D5237C-D073-44ED-A0E4-87F93472AED6}" srcOrd="0" destOrd="0" presId="urn:microsoft.com/office/officeart/2005/8/layout/hProcess11"/>
    <dgm:cxn modelId="{30402335-7C2D-4C47-8E4E-227B0379C248}" type="presParOf" srcId="{407986B5-D09E-4079-B929-33532C24D5DD}" destId="{4C9CBDBF-B45A-492A-972F-F3FE1F7BFF43}" srcOrd="1" destOrd="0" presId="urn:microsoft.com/office/officeart/2005/8/layout/hProcess11"/>
    <dgm:cxn modelId="{5B7EC45D-6689-4E78-BA4E-3994E22D94F1}" type="presParOf" srcId="{407986B5-D09E-4079-B929-33532C24D5DD}" destId="{58B46547-E849-4B77-9A5D-692CF2DE3087}" srcOrd="2" destOrd="0" presId="urn:microsoft.com/office/officeart/2005/8/layout/hProcess11"/>
    <dgm:cxn modelId="{668C28B2-ECE6-46DB-80A4-7B7A220B49EF}" type="presParOf" srcId="{48130483-528E-46D7-A578-EB95CDD9E121}" destId="{1FA09F86-A598-442B-86B3-C1BCECD36E9D}" srcOrd="3" destOrd="0" presId="urn:microsoft.com/office/officeart/2005/8/layout/hProcess11"/>
    <dgm:cxn modelId="{12FAEA3E-4399-424E-A3F3-849307345482}" type="presParOf" srcId="{48130483-528E-46D7-A578-EB95CDD9E121}" destId="{8192F42C-0550-4862-A74E-59DE43FC4BFB}" srcOrd="4" destOrd="0" presId="urn:microsoft.com/office/officeart/2005/8/layout/hProcess11"/>
    <dgm:cxn modelId="{3B2AF624-53F9-4A1C-BBE7-2705312E2B29}" type="presParOf" srcId="{8192F42C-0550-4862-A74E-59DE43FC4BFB}" destId="{C610D85A-4617-480A-BBB3-4DD7A9C9FF5C}" srcOrd="0" destOrd="0" presId="urn:microsoft.com/office/officeart/2005/8/layout/hProcess11"/>
    <dgm:cxn modelId="{ED834A7E-15FE-4057-A830-1B3C9E784861}" type="presParOf" srcId="{8192F42C-0550-4862-A74E-59DE43FC4BFB}" destId="{9DA42BA2-9E9F-441C-8757-A572381ECC59}" srcOrd="1" destOrd="0" presId="urn:microsoft.com/office/officeart/2005/8/layout/hProcess11"/>
    <dgm:cxn modelId="{4B24D17D-717B-4C60-9DD3-49B1153B2C97}" type="presParOf" srcId="{8192F42C-0550-4862-A74E-59DE43FC4BFB}" destId="{E18EA05E-587A-49E8-9C6E-A2844EE5A4D7}" srcOrd="2" destOrd="0" presId="urn:microsoft.com/office/officeart/2005/8/layout/hProcess11"/>
    <dgm:cxn modelId="{F5874C92-5021-4B74-A473-18FDB67DF3D7}" type="presParOf" srcId="{48130483-528E-46D7-A578-EB95CDD9E121}" destId="{AC7015DD-5905-4375-A6A0-477F2D8E6363}" srcOrd="5" destOrd="0" presId="urn:microsoft.com/office/officeart/2005/8/layout/hProcess11"/>
    <dgm:cxn modelId="{4E51B6FE-A593-4BA3-A4A0-C387D238DE5E}" type="presParOf" srcId="{48130483-528E-46D7-A578-EB95CDD9E121}" destId="{8494D61A-B013-4548-A784-325B118B5057}" srcOrd="6" destOrd="0" presId="urn:microsoft.com/office/officeart/2005/8/layout/hProcess11"/>
    <dgm:cxn modelId="{77C3E49E-3E3B-4D05-8B01-DC56BE032BD4}" type="presParOf" srcId="{8494D61A-B013-4548-A784-325B118B5057}" destId="{7551B7F3-C7A1-46E2-9491-960808752BE3}" srcOrd="0" destOrd="0" presId="urn:microsoft.com/office/officeart/2005/8/layout/hProcess11"/>
    <dgm:cxn modelId="{C076C869-C466-41DF-807B-B09607688AF3}" type="presParOf" srcId="{8494D61A-B013-4548-A784-325B118B5057}" destId="{38C43996-0EDF-496F-9401-E0799C8461B5}" srcOrd="1" destOrd="0" presId="urn:microsoft.com/office/officeart/2005/8/layout/hProcess11"/>
    <dgm:cxn modelId="{A01E9FE7-50CD-4136-A1E5-AE4EC70BD37A}" type="presParOf" srcId="{8494D61A-B013-4548-A784-325B118B5057}" destId="{3077F708-94A2-4950-841D-41898F21F11D}" srcOrd="2" destOrd="0" presId="urn:microsoft.com/office/officeart/2005/8/layout/hProcess11"/>
    <dgm:cxn modelId="{EC1541B6-2E6E-431D-80BC-3D13C13EA7A0}" type="presParOf" srcId="{48130483-528E-46D7-A578-EB95CDD9E121}" destId="{18F61ADC-ADD2-46EC-958A-0C40F9F319C3}" srcOrd="7" destOrd="0" presId="urn:microsoft.com/office/officeart/2005/8/layout/hProcess11"/>
    <dgm:cxn modelId="{68E9D3A8-8CBE-4A6B-A1EC-2075AA8BAB4B}" type="presParOf" srcId="{48130483-528E-46D7-A578-EB95CDD9E121}" destId="{E828F3A4-0BC1-49E8-8419-2AE265623898}" srcOrd="8" destOrd="0" presId="urn:microsoft.com/office/officeart/2005/8/layout/hProcess11"/>
    <dgm:cxn modelId="{4668E799-FF46-43DE-B790-8DB83494AB56}" type="presParOf" srcId="{E828F3A4-0BC1-49E8-8419-2AE265623898}" destId="{406C054E-67D6-4C0B-B0FF-366FFD7E84BA}" srcOrd="0" destOrd="0" presId="urn:microsoft.com/office/officeart/2005/8/layout/hProcess11"/>
    <dgm:cxn modelId="{E1F2276A-69A0-475D-B477-AF38DC2EE1D5}" type="presParOf" srcId="{E828F3A4-0BC1-49E8-8419-2AE265623898}" destId="{6AA47424-A7D0-4992-8916-1C429D75EC70}" srcOrd="1" destOrd="0" presId="urn:microsoft.com/office/officeart/2005/8/layout/hProcess11"/>
    <dgm:cxn modelId="{91A0DEF5-8E22-4723-96F5-541289880966}" type="presParOf" srcId="{E828F3A4-0BC1-49E8-8419-2AE265623898}" destId="{2E2A1E42-0C2B-4594-9273-2B66A2DBADA6}" srcOrd="2" destOrd="0" presId="urn:microsoft.com/office/officeart/2005/8/layout/hProcess11"/>
    <dgm:cxn modelId="{B6E16CBE-23D5-49F4-B11B-927715F4D773}" type="presParOf" srcId="{48130483-528E-46D7-A578-EB95CDD9E121}" destId="{B089BF3F-EE60-41AB-BC00-8EE701010164}" srcOrd="9" destOrd="0" presId="urn:microsoft.com/office/officeart/2005/8/layout/hProcess11"/>
    <dgm:cxn modelId="{088A4C24-23F3-4C1A-869A-01874FE27DC0}" type="presParOf" srcId="{48130483-528E-46D7-A578-EB95CDD9E121}" destId="{8C2982DC-B3D5-4C14-B46E-E9D10AA93981}" srcOrd="10" destOrd="0" presId="urn:microsoft.com/office/officeart/2005/8/layout/hProcess11"/>
    <dgm:cxn modelId="{58D60F11-5F34-4D6C-91DA-B92D44156F1E}" type="presParOf" srcId="{8C2982DC-B3D5-4C14-B46E-E9D10AA93981}" destId="{29462F17-DC15-4BEE-9253-6A6C34759876}" srcOrd="0" destOrd="0" presId="urn:microsoft.com/office/officeart/2005/8/layout/hProcess11"/>
    <dgm:cxn modelId="{761BBDAC-3891-46A7-B6C2-07889A004470}" type="presParOf" srcId="{8C2982DC-B3D5-4C14-B46E-E9D10AA93981}" destId="{40CA2217-922B-4235-BDA5-2B7082C597F2}" srcOrd="1" destOrd="0" presId="urn:microsoft.com/office/officeart/2005/8/layout/hProcess11"/>
    <dgm:cxn modelId="{3BD09B22-4D64-4F52-A8CF-699824840613}" type="presParOf" srcId="{8C2982DC-B3D5-4C14-B46E-E9D10AA93981}" destId="{400F2434-7195-45BE-B0F3-686E0B8589E6}" srcOrd="2" destOrd="0" presId="urn:microsoft.com/office/officeart/2005/8/layout/hProcess11"/>
    <dgm:cxn modelId="{CCB89521-B21C-4014-BF76-1702DB8F32A8}" type="presParOf" srcId="{48130483-528E-46D7-A578-EB95CDD9E121}" destId="{741C01D0-AA5D-4C19-BF60-2AC7CB6793A1}" srcOrd="11" destOrd="0" presId="urn:microsoft.com/office/officeart/2005/8/layout/hProcess11"/>
    <dgm:cxn modelId="{C656E8CD-E3CC-4843-A780-F1C67D6F7453}" type="presParOf" srcId="{48130483-528E-46D7-A578-EB95CDD9E121}" destId="{D94AA612-2F7A-4EF1-8629-EF7CB45E186F}" srcOrd="12" destOrd="0" presId="urn:microsoft.com/office/officeart/2005/8/layout/hProcess11"/>
    <dgm:cxn modelId="{0C00D8BD-869A-48E3-99A1-669D83A6746C}" type="presParOf" srcId="{D94AA612-2F7A-4EF1-8629-EF7CB45E186F}" destId="{AC66F2F6-3DF7-474A-A7B8-381C03F4604B}" srcOrd="0" destOrd="0" presId="urn:microsoft.com/office/officeart/2005/8/layout/hProcess11"/>
    <dgm:cxn modelId="{07EC6D91-673F-4924-8776-BB4B417783E8}" type="presParOf" srcId="{D94AA612-2F7A-4EF1-8629-EF7CB45E186F}" destId="{E09CC3EF-A83E-4410-93E0-982C0F7FADF3}" srcOrd="1" destOrd="0" presId="urn:microsoft.com/office/officeart/2005/8/layout/hProcess11"/>
    <dgm:cxn modelId="{96AA7E65-7068-4458-940D-C81BB67677FB}" type="presParOf" srcId="{D94AA612-2F7A-4EF1-8629-EF7CB45E186F}" destId="{6EE17E44-7274-4124-B61C-1BD33B9E7A7F}" srcOrd="2" destOrd="0" presId="urn:microsoft.com/office/officeart/2005/8/layout/hProcess11"/>
    <dgm:cxn modelId="{BE9DE3AD-B820-4ED8-B2E9-3EA31F720D4B}" type="presParOf" srcId="{48130483-528E-46D7-A578-EB95CDD9E121}" destId="{FBA5D9CF-FEF7-4763-AFFB-B0D5C54D5B7D}" srcOrd="13" destOrd="0" presId="urn:microsoft.com/office/officeart/2005/8/layout/hProcess11"/>
    <dgm:cxn modelId="{0DB593E0-660A-4E78-9051-EA1EE7634A41}" type="presParOf" srcId="{48130483-528E-46D7-A578-EB95CDD9E121}" destId="{FCE0CAF4-FB86-43CA-AFCF-902940FC3746}" srcOrd="14" destOrd="0" presId="urn:microsoft.com/office/officeart/2005/8/layout/hProcess11"/>
    <dgm:cxn modelId="{4F2FE912-03D0-4A8E-B6C2-83D17FD743A9}" type="presParOf" srcId="{FCE0CAF4-FB86-43CA-AFCF-902940FC3746}" destId="{FBA1F7AC-EC29-402B-811E-6E01E89BA25C}" srcOrd="0" destOrd="0" presId="urn:microsoft.com/office/officeart/2005/8/layout/hProcess11"/>
    <dgm:cxn modelId="{46B380B1-3111-4BAF-BC1D-11A6BAD541F2}" type="presParOf" srcId="{FCE0CAF4-FB86-43CA-AFCF-902940FC3746}" destId="{93CBCE13-B766-4955-99A1-DC8905AD3270}" srcOrd="1" destOrd="0" presId="urn:microsoft.com/office/officeart/2005/8/layout/hProcess11"/>
    <dgm:cxn modelId="{D04CDDFB-4723-4FCC-8978-6EEFA88FB630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9877D4FD-5DAF-4EB9-82EE-D7545C684BB0}" type="presOf" srcId="{628E39DD-7E7D-463E-969D-9434662D9863}" destId="{C0C29E54-6796-4A9B-B504-55E8D1FDF264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884B9DA5-D8F7-44B3-9B74-74E1DE4E6A3E}" type="presOf" srcId="{BE7758A1-F696-4BDE-9084-41C289AE8C95}" destId="{AEE43822-6770-4853-A566-D151A07A9A7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C400F367-0D23-4962-AECA-ACB6F646302D}" type="presOf" srcId="{B1DAF501-67BC-4D1A-8F8C-54063EEECD2E}" destId="{406C054E-67D6-4C0B-B0FF-366FFD7E84BA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9EDA1FC2-41CC-4E02-A9B8-8234E8C2D6D2}" type="presOf" srcId="{A7B788B1-8B32-4661-B0DC-EDADDDA8F54B}" destId="{C610D85A-4617-480A-BBB3-4DD7A9C9FF5C}" srcOrd="0" destOrd="0" presId="urn:microsoft.com/office/officeart/2005/8/layout/hProcess11"/>
    <dgm:cxn modelId="{E11CF634-B783-42D6-B8C0-DBCED77D28F7}" type="presOf" srcId="{7985AD04-AFDC-4255-A3FD-84F74886A8D5}" destId="{7551B7F3-C7A1-46E2-9491-960808752BE3}" srcOrd="0" destOrd="0" presId="urn:microsoft.com/office/officeart/2005/8/layout/hProcess11"/>
    <dgm:cxn modelId="{D55430CE-192B-403D-8BEB-EC753BC35B79}" type="presOf" srcId="{A65651D9-24A3-4138-9076-F6E3FC84EA62}" destId="{AC66F2F6-3DF7-474A-A7B8-381C03F4604B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67563173-759D-409D-96D4-4CA2A41F221D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72E03380-2F28-49B1-A57A-FDF43AFF7A9C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7353EA99-2905-42C2-810F-34FD1F3C8AFD}" type="presOf" srcId="{40712845-57B5-4B59-B64B-7EAC12F42CB2}" destId="{29462F17-DC15-4BEE-9253-6A6C3475987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5ADE2CF6-E0D8-4EBA-AB07-9E67D1DC05FF}" type="presParOf" srcId="{AEE43822-6770-4853-A566-D151A07A9A7C}" destId="{97139AB4-0EAF-488B-8916-1FC6C6431CA6}" srcOrd="0" destOrd="0" presId="urn:microsoft.com/office/officeart/2005/8/layout/hProcess11"/>
    <dgm:cxn modelId="{D84E7C34-5027-4C7C-9B32-8CD827E5C534}" type="presParOf" srcId="{AEE43822-6770-4853-A566-D151A07A9A7C}" destId="{48130483-528E-46D7-A578-EB95CDD9E121}" srcOrd="1" destOrd="0" presId="urn:microsoft.com/office/officeart/2005/8/layout/hProcess11"/>
    <dgm:cxn modelId="{80E80436-698A-4CD5-935A-73E0B6EADD7D}" type="presParOf" srcId="{48130483-528E-46D7-A578-EB95CDD9E121}" destId="{0168ACCF-0D3F-46BA-8399-8DA5E4382B64}" srcOrd="0" destOrd="0" presId="urn:microsoft.com/office/officeart/2005/8/layout/hProcess11"/>
    <dgm:cxn modelId="{83BD29F9-58D4-404C-A3DB-E28DDF339C6D}" type="presParOf" srcId="{0168ACCF-0D3F-46BA-8399-8DA5E4382B64}" destId="{C0C29E54-6796-4A9B-B504-55E8D1FDF264}" srcOrd="0" destOrd="0" presId="urn:microsoft.com/office/officeart/2005/8/layout/hProcess11"/>
    <dgm:cxn modelId="{DADF86E3-FDAA-4EE2-8ED8-5772BB018570}" type="presParOf" srcId="{0168ACCF-0D3F-46BA-8399-8DA5E4382B64}" destId="{FDD3E987-32F7-46BA-BF50-2B0F458CB00F}" srcOrd="1" destOrd="0" presId="urn:microsoft.com/office/officeart/2005/8/layout/hProcess11"/>
    <dgm:cxn modelId="{72AEF155-39C7-4EB1-B548-CBF327609ED7}" type="presParOf" srcId="{0168ACCF-0D3F-46BA-8399-8DA5E4382B64}" destId="{656A5FCE-E5B3-4DBD-841F-DE1A4AA5B315}" srcOrd="2" destOrd="0" presId="urn:microsoft.com/office/officeart/2005/8/layout/hProcess11"/>
    <dgm:cxn modelId="{0AF03D87-262C-40A1-BC4B-EA0E31470218}" type="presParOf" srcId="{48130483-528E-46D7-A578-EB95CDD9E121}" destId="{4F1DE93E-47DB-4EF7-AF25-208927DF8E13}" srcOrd="1" destOrd="0" presId="urn:microsoft.com/office/officeart/2005/8/layout/hProcess11"/>
    <dgm:cxn modelId="{1E1DE241-8D9D-4B54-A35C-35031A07CCD5}" type="presParOf" srcId="{48130483-528E-46D7-A578-EB95CDD9E121}" destId="{407986B5-D09E-4079-B929-33532C24D5DD}" srcOrd="2" destOrd="0" presId="urn:microsoft.com/office/officeart/2005/8/layout/hProcess11"/>
    <dgm:cxn modelId="{29EAB8E2-2AA9-4FBC-93A5-506C0EF24A4C}" type="presParOf" srcId="{407986B5-D09E-4079-B929-33532C24D5DD}" destId="{48D5237C-D073-44ED-A0E4-87F93472AED6}" srcOrd="0" destOrd="0" presId="urn:microsoft.com/office/officeart/2005/8/layout/hProcess11"/>
    <dgm:cxn modelId="{3B46B2BD-EC1A-4557-8908-29EDEA6F4F02}" type="presParOf" srcId="{407986B5-D09E-4079-B929-33532C24D5DD}" destId="{4C9CBDBF-B45A-492A-972F-F3FE1F7BFF43}" srcOrd="1" destOrd="0" presId="urn:microsoft.com/office/officeart/2005/8/layout/hProcess11"/>
    <dgm:cxn modelId="{B9A56F3F-1481-4342-8F27-B0A463B4926E}" type="presParOf" srcId="{407986B5-D09E-4079-B929-33532C24D5DD}" destId="{58B46547-E849-4B77-9A5D-692CF2DE3087}" srcOrd="2" destOrd="0" presId="urn:microsoft.com/office/officeart/2005/8/layout/hProcess11"/>
    <dgm:cxn modelId="{46D656F1-0347-4437-B9E6-CCD8522EA5D6}" type="presParOf" srcId="{48130483-528E-46D7-A578-EB95CDD9E121}" destId="{1FA09F86-A598-442B-86B3-C1BCECD36E9D}" srcOrd="3" destOrd="0" presId="urn:microsoft.com/office/officeart/2005/8/layout/hProcess11"/>
    <dgm:cxn modelId="{80C09484-D709-4F9A-9534-093B7C4EB9E7}" type="presParOf" srcId="{48130483-528E-46D7-A578-EB95CDD9E121}" destId="{8192F42C-0550-4862-A74E-59DE43FC4BFB}" srcOrd="4" destOrd="0" presId="urn:microsoft.com/office/officeart/2005/8/layout/hProcess11"/>
    <dgm:cxn modelId="{EE1E934D-C4CE-4CFB-ADEA-0D2EE2F8FE84}" type="presParOf" srcId="{8192F42C-0550-4862-A74E-59DE43FC4BFB}" destId="{C610D85A-4617-480A-BBB3-4DD7A9C9FF5C}" srcOrd="0" destOrd="0" presId="urn:microsoft.com/office/officeart/2005/8/layout/hProcess11"/>
    <dgm:cxn modelId="{243FB6B9-11FF-44F6-A857-DA126C5091F8}" type="presParOf" srcId="{8192F42C-0550-4862-A74E-59DE43FC4BFB}" destId="{9DA42BA2-9E9F-441C-8757-A572381ECC59}" srcOrd="1" destOrd="0" presId="urn:microsoft.com/office/officeart/2005/8/layout/hProcess11"/>
    <dgm:cxn modelId="{2CEA6F2D-E0A0-4DC2-A89A-23D2D4361541}" type="presParOf" srcId="{8192F42C-0550-4862-A74E-59DE43FC4BFB}" destId="{E18EA05E-587A-49E8-9C6E-A2844EE5A4D7}" srcOrd="2" destOrd="0" presId="urn:microsoft.com/office/officeart/2005/8/layout/hProcess11"/>
    <dgm:cxn modelId="{33509A99-F89A-465A-9375-531087CEDDD5}" type="presParOf" srcId="{48130483-528E-46D7-A578-EB95CDD9E121}" destId="{AC7015DD-5905-4375-A6A0-477F2D8E6363}" srcOrd="5" destOrd="0" presId="urn:microsoft.com/office/officeart/2005/8/layout/hProcess11"/>
    <dgm:cxn modelId="{63BCEAEE-1F97-4139-8A0B-31D3D339C0FF}" type="presParOf" srcId="{48130483-528E-46D7-A578-EB95CDD9E121}" destId="{8494D61A-B013-4548-A784-325B118B5057}" srcOrd="6" destOrd="0" presId="urn:microsoft.com/office/officeart/2005/8/layout/hProcess11"/>
    <dgm:cxn modelId="{ADD59153-A175-405D-8B9E-EE8FE86993BD}" type="presParOf" srcId="{8494D61A-B013-4548-A784-325B118B5057}" destId="{7551B7F3-C7A1-46E2-9491-960808752BE3}" srcOrd="0" destOrd="0" presId="urn:microsoft.com/office/officeart/2005/8/layout/hProcess11"/>
    <dgm:cxn modelId="{0ECF3978-D24A-4D84-B084-4654F98821E6}" type="presParOf" srcId="{8494D61A-B013-4548-A784-325B118B5057}" destId="{38C43996-0EDF-496F-9401-E0799C8461B5}" srcOrd="1" destOrd="0" presId="urn:microsoft.com/office/officeart/2005/8/layout/hProcess11"/>
    <dgm:cxn modelId="{6317A149-D4C4-4908-8763-9646BE943678}" type="presParOf" srcId="{8494D61A-B013-4548-A784-325B118B5057}" destId="{3077F708-94A2-4950-841D-41898F21F11D}" srcOrd="2" destOrd="0" presId="urn:microsoft.com/office/officeart/2005/8/layout/hProcess11"/>
    <dgm:cxn modelId="{36AAED20-FC64-4E14-9482-E01078525B78}" type="presParOf" srcId="{48130483-528E-46D7-A578-EB95CDD9E121}" destId="{18F61ADC-ADD2-46EC-958A-0C40F9F319C3}" srcOrd="7" destOrd="0" presId="urn:microsoft.com/office/officeart/2005/8/layout/hProcess11"/>
    <dgm:cxn modelId="{D45B4D8D-C0AE-49B4-90AB-7826EAC7415F}" type="presParOf" srcId="{48130483-528E-46D7-A578-EB95CDD9E121}" destId="{E828F3A4-0BC1-49E8-8419-2AE265623898}" srcOrd="8" destOrd="0" presId="urn:microsoft.com/office/officeart/2005/8/layout/hProcess11"/>
    <dgm:cxn modelId="{F1A88698-66B9-496F-9E75-8D4B1EC414C3}" type="presParOf" srcId="{E828F3A4-0BC1-49E8-8419-2AE265623898}" destId="{406C054E-67D6-4C0B-B0FF-366FFD7E84BA}" srcOrd="0" destOrd="0" presId="urn:microsoft.com/office/officeart/2005/8/layout/hProcess11"/>
    <dgm:cxn modelId="{564B2076-DBB9-4C93-82AF-D32D01A39BDB}" type="presParOf" srcId="{E828F3A4-0BC1-49E8-8419-2AE265623898}" destId="{6AA47424-A7D0-4992-8916-1C429D75EC70}" srcOrd="1" destOrd="0" presId="urn:microsoft.com/office/officeart/2005/8/layout/hProcess11"/>
    <dgm:cxn modelId="{67D78184-56AA-499D-97B3-01AEA498036E}" type="presParOf" srcId="{E828F3A4-0BC1-49E8-8419-2AE265623898}" destId="{2E2A1E42-0C2B-4594-9273-2B66A2DBADA6}" srcOrd="2" destOrd="0" presId="urn:microsoft.com/office/officeart/2005/8/layout/hProcess11"/>
    <dgm:cxn modelId="{87940FEA-3DFB-4EA7-A2F3-AA9D637D4622}" type="presParOf" srcId="{48130483-528E-46D7-A578-EB95CDD9E121}" destId="{B089BF3F-EE60-41AB-BC00-8EE701010164}" srcOrd="9" destOrd="0" presId="urn:microsoft.com/office/officeart/2005/8/layout/hProcess11"/>
    <dgm:cxn modelId="{E0631B2E-8B95-433A-8D73-AE9806D938E3}" type="presParOf" srcId="{48130483-528E-46D7-A578-EB95CDD9E121}" destId="{8C2982DC-B3D5-4C14-B46E-E9D10AA93981}" srcOrd="10" destOrd="0" presId="urn:microsoft.com/office/officeart/2005/8/layout/hProcess11"/>
    <dgm:cxn modelId="{C50537FC-9FE3-4508-8CA9-D5C9C07A1467}" type="presParOf" srcId="{8C2982DC-B3D5-4C14-B46E-E9D10AA93981}" destId="{29462F17-DC15-4BEE-9253-6A6C34759876}" srcOrd="0" destOrd="0" presId="urn:microsoft.com/office/officeart/2005/8/layout/hProcess11"/>
    <dgm:cxn modelId="{03D50CCD-0F57-4DA1-BB76-A7167182A203}" type="presParOf" srcId="{8C2982DC-B3D5-4C14-B46E-E9D10AA93981}" destId="{40CA2217-922B-4235-BDA5-2B7082C597F2}" srcOrd="1" destOrd="0" presId="urn:microsoft.com/office/officeart/2005/8/layout/hProcess11"/>
    <dgm:cxn modelId="{4C119729-ED4D-4E82-8AE5-94B86DD52D12}" type="presParOf" srcId="{8C2982DC-B3D5-4C14-B46E-E9D10AA93981}" destId="{400F2434-7195-45BE-B0F3-686E0B8589E6}" srcOrd="2" destOrd="0" presId="urn:microsoft.com/office/officeart/2005/8/layout/hProcess11"/>
    <dgm:cxn modelId="{889318EB-BFD5-446E-9A9D-88D9677B5735}" type="presParOf" srcId="{48130483-528E-46D7-A578-EB95CDD9E121}" destId="{741C01D0-AA5D-4C19-BF60-2AC7CB6793A1}" srcOrd="11" destOrd="0" presId="urn:microsoft.com/office/officeart/2005/8/layout/hProcess11"/>
    <dgm:cxn modelId="{000B0A8E-FBE4-4450-A934-03DBDBA35C6A}" type="presParOf" srcId="{48130483-528E-46D7-A578-EB95CDD9E121}" destId="{D94AA612-2F7A-4EF1-8629-EF7CB45E186F}" srcOrd="12" destOrd="0" presId="urn:microsoft.com/office/officeart/2005/8/layout/hProcess11"/>
    <dgm:cxn modelId="{92DA4A20-7D76-4808-AE91-443A3E48ACD1}" type="presParOf" srcId="{D94AA612-2F7A-4EF1-8629-EF7CB45E186F}" destId="{AC66F2F6-3DF7-474A-A7B8-381C03F4604B}" srcOrd="0" destOrd="0" presId="urn:microsoft.com/office/officeart/2005/8/layout/hProcess11"/>
    <dgm:cxn modelId="{DB9DD172-EF38-472E-A3A4-7F8CF49368A1}" type="presParOf" srcId="{D94AA612-2F7A-4EF1-8629-EF7CB45E186F}" destId="{E09CC3EF-A83E-4410-93E0-982C0F7FADF3}" srcOrd="1" destOrd="0" presId="urn:microsoft.com/office/officeart/2005/8/layout/hProcess11"/>
    <dgm:cxn modelId="{99CAABE6-6846-45B8-A3A5-331D463BFC87}" type="presParOf" srcId="{D94AA612-2F7A-4EF1-8629-EF7CB45E186F}" destId="{6EE17E44-7274-4124-B61C-1BD33B9E7A7F}" srcOrd="2" destOrd="0" presId="urn:microsoft.com/office/officeart/2005/8/layout/hProcess11"/>
    <dgm:cxn modelId="{FC5E0219-5E2B-411F-9F93-C755EDE1F447}" type="presParOf" srcId="{48130483-528E-46D7-A578-EB95CDD9E121}" destId="{FBA5D9CF-FEF7-4763-AFFB-B0D5C54D5B7D}" srcOrd="13" destOrd="0" presId="urn:microsoft.com/office/officeart/2005/8/layout/hProcess11"/>
    <dgm:cxn modelId="{A63788C0-9A31-40B7-98AA-B469A89A2C57}" type="presParOf" srcId="{48130483-528E-46D7-A578-EB95CDD9E121}" destId="{FCE0CAF4-FB86-43CA-AFCF-902940FC3746}" srcOrd="14" destOrd="0" presId="urn:microsoft.com/office/officeart/2005/8/layout/hProcess11"/>
    <dgm:cxn modelId="{DF1A9DDD-1250-42CB-A856-CDF4CF7A910C}" type="presParOf" srcId="{FCE0CAF4-FB86-43CA-AFCF-902940FC3746}" destId="{FBA1F7AC-EC29-402B-811E-6E01E89BA25C}" srcOrd="0" destOrd="0" presId="urn:microsoft.com/office/officeart/2005/8/layout/hProcess11"/>
    <dgm:cxn modelId="{9288657B-9C05-4854-887F-6246FBB2B87D}" type="presParOf" srcId="{FCE0CAF4-FB86-43CA-AFCF-902940FC3746}" destId="{93CBCE13-B766-4955-99A1-DC8905AD3270}" srcOrd="1" destOrd="0" presId="urn:microsoft.com/office/officeart/2005/8/layout/hProcess11"/>
    <dgm:cxn modelId="{01F409FA-B1EA-4697-B6CB-2A6E06A196E3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4987475D-24A3-4418-9A17-82BA323ED88A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ADAC6906-E2D5-4354-803B-81F11E9FE5CE}" type="presOf" srcId="{A65651D9-24A3-4138-9076-F6E3FC84EA62}" destId="{AC66F2F6-3DF7-474A-A7B8-381C03F4604B}" srcOrd="0" destOrd="0" presId="urn:microsoft.com/office/officeart/2005/8/layout/hProcess11"/>
    <dgm:cxn modelId="{C9A48D9E-572F-4D96-9593-BA8EA3670819}" type="presOf" srcId="{BE7758A1-F696-4BDE-9084-41C289AE8C95}" destId="{AEE43822-6770-4853-A566-D151A07A9A7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30E9939D-5B5E-4598-838E-2BF93DE9E9BB}" type="presOf" srcId="{A7B788B1-8B32-4661-B0DC-EDADDDA8F54B}" destId="{C610D85A-4617-480A-BBB3-4DD7A9C9FF5C}" srcOrd="0" destOrd="0" presId="urn:microsoft.com/office/officeart/2005/8/layout/hProcess11"/>
    <dgm:cxn modelId="{A4CC5CB9-59E0-4844-8C5A-F57B96BDCA5C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C287560E-224F-40D4-9DFA-1376835F36EF}" type="presOf" srcId="{40712845-57B5-4B59-B64B-7EAC12F42CB2}" destId="{29462F17-DC15-4BEE-9253-6A6C34759876}" srcOrd="0" destOrd="0" presId="urn:microsoft.com/office/officeart/2005/8/layout/hProcess11"/>
    <dgm:cxn modelId="{700FD58E-B80E-4626-9DBA-4CA58717B43A}" type="presOf" srcId="{7985AD04-AFDC-4255-A3FD-84F74886A8D5}" destId="{7551B7F3-C7A1-46E2-9491-960808752BE3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BEC75C67-EAA2-4A4C-B5A0-9C1CB6CD626C}" type="presOf" srcId="{48832169-1665-4754-AA12-160E78B48AF3}" destId="{48D5237C-D073-44ED-A0E4-87F93472AED6}" srcOrd="0" destOrd="0" presId="urn:microsoft.com/office/officeart/2005/8/layout/hProcess11"/>
    <dgm:cxn modelId="{6FEEF0F0-C64F-4B87-8FA7-D305C29C980E}" type="presOf" srcId="{B1DAF501-67BC-4D1A-8F8C-54063EEECD2E}" destId="{406C054E-67D6-4C0B-B0FF-366FFD7E84BA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78D99C04-B89B-48BE-9ACC-5CB52E5A872D}" type="presParOf" srcId="{AEE43822-6770-4853-A566-D151A07A9A7C}" destId="{97139AB4-0EAF-488B-8916-1FC6C6431CA6}" srcOrd="0" destOrd="0" presId="urn:microsoft.com/office/officeart/2005/8/layout/hProcess11"/>
    <dgm:cxn modelId="{9AA6E5D9-E4B4-4891-B95E-68EEA37734AD}" type="presParOf" srcId="{AEE43822-6770-4853-A566-D151A07A9A7C}" destId="{48130483-528E-46D7-A578-EB95CDD9E121}" srcOrd="1" destOrd="0" presId="urn:microsoft.com/office/officeart/2005/8/layout/hProcess11"/>
    <dgm:cxn modelId="{844BCEBF-5A99-4B4C-85F5-47FACF4DF80C}" type="presParOf" srcId="{48130483-528E-46D7-A578-EB95CDD9E121}" destId="{0168ACCF-0D3F-46BA-8399-8DA5E4382B64}" srcOrd="0" destOrd="0" presId="urn:microsoft.com/office/officeart/2005/8/layout/hProcess11"/>
    <dgm:cxn modelId="{98898FEF-AEA2-4742-877C-57908F5E80FA}" type="presParOf" srcId="{0168ACCF-0D3F-46BA-8399-8DA5E4382B64}" destId="{C0C29E54-6796-4A9B-B504-55E8D1FDF264}" srcOrd="0" destOrd="0" presId="urn:microsoft.com/office/officeart/2005/8/layout/hProcess11"/>
    <dgm:cxn modelId="{1125CFBD-DF08-4EB1-8BCC-53D7F82FB3A2}" type="presParOf" srcId="{0168ACCF-0D3F-46BA-8399-8DA5E4382B64}" destId="{FDD3E987-32F7-46BA-BF50-2B0F458CB00F}" srcOrd="1" destOrd="0" presId="urn:microsoft.com/office/officeart/2005/8/layout/hProcess11"/>
    <dgm:cxn modelId="{3EE768E5-51A6-4C09-BD3F-01AB76C754C8}" type="presParOf" srcId="{0168ACCF-0D3F-46BA-8399-8DA5E4382B64}" destId="{656A5FCE-E5B3-4DBD-841F-DE1A4AA5B315}" srcOrd="2" destOrd="0" presId="urn:microsoft.com/office/officeart/2005/8/layout/hProcess11"/>
    <dgm:cxn modelId="{346D1ADE-BAA4-4978-868F-0E092A3415E8}" type="presParOf" srcId="{48130483-528E-46D7-A578-EB95CDD9E121}" destId="{4F1DE93E-47DB-4EF7-AF25-208927DF8E13}" srcOrd="1" destOrd="0" presId="urn:microsoft.com/office/officeart/2005/8/layout/hProcess11"/>
    <dgm:cxn modelId="{12E32C99-B162-4E4F-BC66-A75E41C73DEC}" type="presParOf" srcId="{48130483-528E-46D7-A578-EB95CDD9E121}" destId="{407986B5-D09E-4079-B929-33532C24D5DD}" srcOrd="2" destOrd="0" presId="urn:microsoft.com/office/officeart/2005/8/layout/hProcess11"/>
    <dgm:cxn modelId="{E7E94672-100A-4BD9-B757-3DBC0AA61512}" type="presParOf" srcId="{407986B5-D09E-4079-B929-33532C24D5DD}" destId="{48D5237C-D073-44ED-A0E4-87F93472AED6}" srcOrd="0" destOrd="0" presId="urn:microsoft.com/office/officeart/2005/8/layout/hProcess11"/>
    <dgm:cxn modelId="{246A9AE2-BAD3-4DFC-AA26-DB6FFD439793}" type="presParOf" srcId="{407986B5-D09E-4079-B929-33532C24D5DD}" destId="{4C9CBDBF-B45A-492A-972F-F3FE1F7BFF43}" srcOrd="1" destOrd="0" presId="urn:microsoft.com/office/officeart/2005/8/layout/hProcess11"/>
    <dgm:cxn modelId="{95C84BDE-9038-41D0-A537-54EEFFDD4EEB}" type="presParOf" srcId="{407986B5-D09E-4079-B929-33532C24D5DD}" destId="{58B46547-E849-4B77-9A5D-692CF2DE3087}" srcOrd="2" destOrd="0" presId="urn:microsoft.com/office/officeart/2005/8/layout/hProcess11"/>
    <dgm:cxn modelId="{3A42A15D-7203-415D-AB41-3239FA1C8C8A}" type="presParOf" srcId="{48130483-528E-46D7-A578-EB95CDD9E121}" destId="{1FA09F86-A598-442B-86B3-C1BCECD36E9D}" srcOrd="3" destOrd="0" presId="urn:microsoft.com/office/officeart/2005/8/layout/hProcess11"/>
    <dgm:cxn modelId="{85D7BC00-3C89-41F9-BD83-F7CBA99C482C}" type="presParOf" srcId="{48130483-528E-46D7-A578-EB95CDD9E121}" destId="{8192F42C-0550-4862-A74E-59DE43FC4BFB}" srcOrd="4" destOrd="0" presId="urn:microsoft.com/office/officeart/2005/8/layout/hProcess11"/>
    <dgm:cxn modelId="{55763562-F0C7-4B38-A650-0AA607BC248B}" type="presParOf" srcId="{8192F42C-0550-4862-A74E-59DE43FC4BFB}" destId="{C610D85A-4617-480A-BBB3-4DD7A9C9FF5C}" srcOrd="0" destOrd="0" presId="urn:microsoft.com/office/officeart/2005/8/layout/hProcess11"/>
    <dgm:cxn modelId="{C004E53B-615E-40FF-B411-25EF0BC90FC7}" type="presParOf" srcId="{8192F42C-0550-4862-A74E-59DE43FC4BFB}" destId="{9DA42BA2-9E9F-441C-8757-A572381ECC59}" srcOrd="1" destOrd="0" presId="urn:microsoft.com/office/officeart/2005/8/layout/hProcess11"/>
    <dgm:cxn modelId="{A1C91BED-49A9-427C-99C4-F177EE69E2E8}" type="presParOf" srcId="{8192F42C-0550-4862-A74E-59DE43FC4BFB}" destId="{E18EA05E-587A-49E8-9C6E-A2844EE5A4D7}" srcOrd="2" destOrd="0" presId="urn:microsoft.com/office/officeart/2005/8/layout/hProcess11"/>
    <dgm:cxn modelId="{FEBAEFFC-097D-45BF-AC97-187A51E2E03A}" type="presParOf" srcId="{48130483-528E-46D7-A578-EB95CDD9E121}" destId="{AC7015DD-5905-4375-A6A0-477F2D8E6363}" srcOrd="5" destOrd="0" presId="urn:microsoft.com/office/officeart/2005/8/layout/hProcess11"/>
    <dgm:cxn modelId="{5839072C-2C09-46AB-B950-9FF03F60C751}" type="presParOf" srcId="{48130483-528E-46D7-A578-EB95CDD9E121}" destId="{8494D61A-B013-4548-A784-325B118B5057}" srcOrd="6" destOrd="0" presId="urn:microsoft.com/office/officeart/2005/8/layout/hProcess11"/>
    <dgm:cxn modelId="{0BC74195-BFE3-475A-9A05-35533D9EB954}" type="presParOf" srcId="{8494D61A-B013-4548-A784-325B118B5057}" destId="{7551B7F3-C7A1-46E2-9491-960808752BE3}" srcOrd="0" destOrd="0" presId="urn:microsoft.com/office/officeart/2005/8/layout/hProcess11"/>
    <dgm:cxn modelId="{9C3D1CC7-7D7A-42E5-945C-DDA5DD6AC6B7}" type="presParOf" srcId="{8494D61A-B013-4548-A784-325B118B5057}" destId="{38C43996-0EDF-496F-9401-E0799C8461B5}" srcOrd="1" destOrd="0" presId="urn:microsoft.com/office/officeart/2005/8/layout/hProcess11"/>
    <dgm:cxn modelId="{4D71BB24-656B-4EA1-A6E9-7BF2ED5BE7DE}" type="presParOf" srcId="{8494D61A-B013-4548-A784-325B118B5057}" destId="{3077F708-94A2-4950-841D-41898F21F11D}" srcOrd="2" destOrd="0" presId="urn:microsoft.com/office/officeart/2005/8/layout/hProcess11"/>
    <dgm:cxn modelId="{453E632A-22B1-4B3D-84AE-92151532C579}" type="presParOf" srcId="{48130483-528E-46D7-A578-EB95CDD9E121}" destId="{18F61ADC-ADD2-46EC-958A-0C40F9F319C3}" srcOrd="7" destOrd="0" presId="urn:microsoft.com/office/officeart/2005/8/layout/hProcess11"/>
    <dgm:cxn modelId="{1F827988-7A6C-4073-81D4-6C4CBEB9CB67}" type="presParOf" srcId="{48130483-528E-46D7-A578-EB95CDD9E121}" destId="{E828F3A4-0BC1-49E8-8419-2AE265623898}" srcOrd="8" destOrd="0" presId="urn:microsoft.com/office/officeart/2005/8/layout/hProcess11"/>
    <dgm:cxn modelId="{893F3515-F2D9-4708-B507-FA52639E1981}" type="presParOf" srcId="{E828F3A4-0BC1-49E8-8419-2AE265623898}" destId="{406C054E-67D6-4C0B-B0FF-366FFD7E84BA}" srcOrd="0" destOrd="0" presId="urn:microsoft.com/office/officeart/2005/8/layout/hProcess11"/>
    <dgm:cxn modelId="{194C2746-4D49-4D2A-9860-08CF48D20C80}" type="presParOf" srcId="{E828F3A4-0BC1-49E8-8419-2AE265623898}" destId="{6AA47424-A7D0-4992-8916-1C429D75EC70}" srcOrd="1" destOrd="0" presId="urn:microsoft.com/office/officeart/2005/8/layout/hProcess11"/>
    <dgm:cxn modelId="{44E4831E-BA2B-442B-8D22-B68A487B30E6}" type="presParOf" srcId="{E828F3A4-0BC1-49E8-8419-2AE265623898}" destId="{2E2A1E42-0C2B-4594-9273-2B66A2DBADA6}" srcOrd="2" destOrd="0" presId="urn:microsoft.com/office/officeart/2005/8/layout/hProcess11"/>
    <dgm:cxn modelId="{E3242F65-1F42-4584-B33F-B5DA02DB1363}" type="presParOf" srcId="{48130483-528E-46D7-A578-EB95CDD9E121}" destId="{B089BF3F-EE60-41AB-BC00-8EE701010164}" srcOrd="9" destOrd="0" presId="urn:microsoft.com/office/officeart/2005/8/layout/hProcess11"/>
    <dgm:cxn modelId="{FE28C145-13C6-4E6D-9AF3-774B10BFF9A4}" type="presParOf" srcId="{48130483-528E-46D7-A578-EB95CDD9E121}" destId="{8C2982DC-B3D5-4C14-B46E-E9D10AA93981}" srcOrd="10" destOrd="0" presId="urn:microsoft.com/office/officeart/2005/8/layout/hProcess11"/>
    <dgm:cxn modelId="{C4F0F176-D04C-4A04-9C1B-1E7D62C8EE2B}" type="presParOf" srcId="{8C2982DC-B3D5-4C14-B46E-E9D10AA93981}" destId="{29462F17-DC15-4BEE-9253-6A6C34759876}" srcOrd="0" destOrd="0" presId="urn:microsoft.com/office/officeart/2005/8/layout/hProcess11"/>
    <dgm:cxn modelId="{80943461-1BFE-481C-AF2E-55C16FEFCC4D}" type="presParOf" srcId="{8C2982DC-B3D5-4C14-B46E-E9D10AA93981}" destId="{40CA2217-922B-4235-BDA5-2B7082C597F2}" srcOrd="1" destOrd="0" presId="urn:microsoft.com/office/officeart/2005/8/layout/hProcess11"/>
    <dgm:cxn modelId="{E3534D3C-1458-4404-BD66-3581E84394DE}" type="presParOf" srcId="{8C2982DC-B3D5-4C14-B46E-E9D10AA93981}" destId="{400F2434-7195-45BE-B0F3-686E0B8589E6}" srcOrd="2" destOrd="0" presId="urn:microsoft.com/office/officeart/2005/8/layout/hProcess11"/>
    <dgm:cxn modelId="{006DBE6A-F031-424E-958F-0B96E01ABE8E}" type="presParOf" srcId="{48130483-528E-46D7-A578-EB95CDD9E121}" destId="{741C01D0-AA5D-4C19-BF60-2AC7CB6793A1}" srcOrd="11" destOrd="0" presId="urn:microsoft.com/office/officeart/2005/8/layout/hProcess11"/>
    <dgm:cxn modelId="{06A267D2-C99D-4317-998A-718507B7A79F}" type="presParOf" srcId="{48130483-528E-46D7-A578-EB95CDD9E121}" destId="{D94AA612-2F7A-4EF1-8629-EF7CB45E186F}" srcOrd="12" destOrd="0" presId="urn:microsoft.com/office/officeart/2005/8/layout/hProcess11"/>
    <dgm:cxn modelId="{FFDE7215-88EE-47BB-8D6B-684D028B5B05}" type="presParOf" srcId="{D94AA612-2F7A-4EF1-8629-EF7CB45E186F}" destId="{AC66F2F6-3DF7-474A-A7B8-381C03F4604B}" srcOrd="0" destOrd="0" presId="urn:microsoft.com/office/officeart/2005/8/layout/hProcess11"/>
    <dgm:cxn modelId="{034FBC86-F9F5-4290-B9E8-68DC9B405B2D}" type="presParOf" srcId="{D94AA612-2F7A-4EF1-8629-EF7CB45E186F}" destId="{E09CC3EF-A83E-4410-93E0-982C0F7FADF3}" srcOrd="1" destOrd="0" presId="urn:microsoft.com/office/officeart/2005/8/layout/hProcess11"/>
    <dgm:cxn modelId="{1A0D01A5-6F16-43B6-8D8F-6BD743FF43E8}" type="presParOf" srcId="{D94AA612-2F7A-4EF1-8629-EF7CB45E186F}" destId="{6EE17E44-7274-4124-B61C-1BD33B9E7A7F}" srcOrd="2" destOrd="0" presId="urn:microsoft.com/office/officeart/2005/8/layout/hProcess11"/>
    <dgm:cxn modelId="{C9914DE1-2B01-4D7E-BAE2-420D14CD995E}" type="presParOf" srcId="{48130483-528E-46D7-A578-EB95CDD9E121}" destId="{FBA5D9CF-FEF7-4763-AFFB-B0D5C54D5B7D}" srcOrd="13" destOrd="0" presId="urn:microsoft.com/office/officeart/2005/8/layout/hProcess11"/>
    <dgm:cxn modelId="{00077FE5-5E6C-4E92-8116-39F03B43D45F}" type="presParOf" srcId="{48130483-528E-46D7-A578-EB95CDD9E121}" destId="{FCE0CAF4-FB86-43CA-AFCF-902940FC3746}" srcOrd="14" destOrd="0" presId="urn:microsoft.com/office/officeart/2005/8/layout/hProcess11"/>
    <dgm:cxn modelId="{B064E50A-42B0-4E9D-9050-55677A5D746F}" type="presParOf" srcId="{FCE0CAF4-FB86-43CA-AFCF-902940FC3746}" destId="{FBA1F7AC-EC29-402B-811E-6E01E89BA25C}" srcOrd="0" destOrd="0" presId="urn:microsoft.com/office/officeart/2005/8/layout/hProcess11"/>
    <dgm:cxn modelId="{B4D2F3CA-A8CD-460B-A3C9-93A776DBE0BC}" type="presParOf" srcId="{FCE0CAF4-FB86-43CA-AFCF-902940FC3746}" destId="{93CBCE13-B766-4955-99A1-DC8905AD3270}" srcOrd="1" destOrd="0" presId="urn:microsoft.com/office/officeart/2005/8/layout/hProcess11"/>
    <dgm:cxn modelId="{325D23A3-1965-4DF7-BA1A-61C703B0CEA1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D9A8E010-7051-4826-9E9F-2FEBCC28D81F}" type="presOf" srcId="{A65651D9-24A3-4138-9076-F6E3FC84EA62}" destId="{AC66F2F6-3DF7-474A-A7B8-381C03F4604B}" srcOrd="0" destOrd="0" presId="urn:microsoft.com/office/officeart/2005/8/layout/hProcess11"/>
    <dgm:cxn modelId="{6E4043BA-EE93-446A-9F50-CEC718A1584C}" type="presOf" srcId="{BE7758A1-F696-4BDE-9084-41C289AE8C95}" destId="{AEE43822-6770-4853-A566-D151A07A9A7C}" srcOrd="0" destOrd="0" presId="urn:microsoft.com/office/officeart/2005/8/layout/hProcess11"/>
    <dgm:cxn modelId="{74188BA0-153F-49B1-9A48-F1A3F3B9F36F}" type="presOf" srcId="{48832169-1665-4754-AA12-160E78B48AF3}" destId="{48D5237C-D073-44ED-A0E4-87F93472AED6}" srcOrd="0" destOrd="0" presId="urn:microsoft.com/office/officeart/2005/8/layout/hProcess11"/>
    <dgm:cxn modelId="{8F39CDAA-F772-4BA3-AF91-FF6CC214618C}" type="presOf" srcId="{40712845-57B5-4B59-B64B-7EAC12F42CB2}" destId="{29462F17-DC15-4BEE-9253-6A6C34759876}" srcOrd="0" destOrd="0" presId="urn:microsoft.com/office/officeart/2005/8/layout/hProcess11"/>
    <dgm:cxn modelId="{58626F85-BF91-466B-9193-C4CBDE16778E}" type="presOf" srcId="{B1DAF501-67BC-4D1A-8F8C-54063EEECD2E}" destId="{406C054E-67D6-4C0B-B0FF-366FFD7E84BA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DEFCFD31-AA90-4A64-9F3F-47C9457E8507}" type="presOf" srcId="{A7B788B1-8B32-4661-B0DC-EDADDDA8F54B}" destId="{C610D85A-4617-480A-BBB3-4DD7A9C9FF5C}" srcOrd="0" destOrd="0" presId="urn:microsoft.com/office/officeart/2005/8/layout/hProcess11"/>
    <dgm:cxn modelId="{D812B01D-60DA-400D-A475-9CA4265C97A5}" type="presOf" srcId="{628E39DD-7E7D-463E-969D-9434662D9863}" destId="{C0C29E54-6796-4A9B-B504-55E8D1FDF264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4CC17D6A-3E90-44F5-B6CC-D67AAA175DBD}" type="presOf" srcId="{7985AD04-AFDC-4255-A3FD-84F74886A8D5}" destId="{7551B7F3-C7A1-46E2-9491-960808752BE3}" srcOrd="0" destOrd="0" presId="urn:microsoft.com/office/officeart/2005/8/layout/hProcess11"/>
    <dgm:cxn modelId="{8C724D64-85D1-45B3-8BE5-C9F65C24427D}" type="presOf" srcId="{0C1ADF2A-F44C-457B-94DB-1515A2E283F3}" destId="{FBA1F7AC-EC29-402B-811E-6E01E89BA25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42C429F8-0890-4E5E-A6FB-2986804F764F}" type="presParOf" srcId="{AEE43822-6770-4853-A566-D151A07A9A7C}" destId="{97139AB4-0EAF-488B-8916-1FC6C6431CA6}" srcOrd="0" destOrd="0" presId="urn:microsoft.com/office/officeart/2005/8/layout/hProcess11"/>
    <dgm:cxn modelId="{038AE341-1A48-4EA6-B447-CA9BC9877FE4}" type="presParOf" srcId="{AEE43822-6770-4853-A566-D151A07A9A7C}" destId="{48130483-528E-46D7-A578-EB95CDD9E121}" srcOrd="1" destOrd="0" presId="urn:microsoft.com/office/officeart/2005/8/layout/hProcess11"/>
    <dgm:cxn modelId="{D95EC9E9-37FF-47AB-A329-A8F1E7B2C9A3}" type="presParOf" srcId="{48130483-528E-46D7-A578-EB95CDD9E121}" destId="{0168ACCF-0D3F-46BA-8399-8DA5E4382B64}" srcOrd="0" destOrd="0" presId="urn:microsoft.com/office/officeart/2005/8/layout/hProcess11"/>
    <dgm:cxn modelId="{07DB5360-6B97-4288-B232-D4F0900FA81C}" type="presParOf" srcId="{0168ACCF-0D3F-46BA-8399-8DA5E4382B64}" destId="{C0C29E54-6796-4A9B-B504-55E8D1FDF264}" srcOrd="0" destOrd="0" presId="urn:microsoft.com/office/officeart/2005/8/layout/hProcess11"/>
    <dgm:cxn modelId="{244E5C87-0ABA-4A98-836D-5C346D78261C}" type="presParOf" srcId="{0168ACCF-0D3F-46BA-8399-8DA5E4382B64}" destId="{FDD3E987-32F7-46BA-BF50-2B0F458CB00F}" srcOrd="1" destOrd="0" presId="urn:microsoft.com/office/officeart/2005/8/layout/hProcess11"/>
    <dgm:cxn modelId="{1791B5BC-1000-4E46-BB16-42858A71778E}" type="presParOf" srcId="{0168ACCF-0D3F-46BA-8399-8DA5E4382B64}" destId="{656A5FCE-E5B3-4DBD-841F-DE1A4AA5B315}" srcOrd="2" destOrd="0" presId="urn:microsoft.com/office/officeart/2005/8/layout/hProcess11"/>
    <dgm:cxn modelId="{F525C843-7A3C-48F5-A5E6-7454627C8CE8}" type="presParOf" srcId="{48130483-528E-46D7-A578-EB95CDD9E121}" destId="{4F1DE93E-47DB-4EF7-AF25-208927DF8E13}" srcOrd="1" destOrd="0" presId="urn:microsoft.com/office/officeart/2005/8/layout/hProcess11"/>
    <dgm:cxn modelId="{98A5111A-16DA-47BE-A3EA-252603F62B09}" type="presParOf" srcId="{48130483-528E-46D7-A578-EB95CDD9E121}" destId="{407986B5-D09E-4079-B929-33532C24D5DD}" srcOrd="2" destOrd="0" presId="urn:microsoft.com/office/officeart/2005/8/layout/hProcess11"/>
    <dgm:cxn modelId="{B55EE830-22F9-4015-8747-E3983EB72BDE}" type="presParOf" srcId="{407986B5-D09E-4079-B929-33532C24D5DD}" destId="{48D5237C-D073-44ED-A0E4-87F93472AED6}" srcOrd="0" destOrd="0" presId="urn:microsoft.com/office/officeart/2005/8/layout/hProcess11"/>
    <dgm:cxn modelId="{A1879E1E-62BD-4696-841C-7D40A849F5FD}" type="presParOf" srcId="{407986B5-D09E-4079-B929-33532C24D5DD}" destId="{4C9CBDBF-B45A-492A-972F-F3FE1F7BFF43}" srcOrd="1" destOrd="0" presId="urn:microsoft.com/office/officeart/2005/8/layout/hProcess11"/>
    <dgm:cxn modelId="{22289B05-5ED5-46F6-93FF-A0013386C2B4}" type="presParOf" srcId="{407986B5-D09E-4079-B929-33532C24D5DD}" destId="{58B46547-E849-4B77-9A5D-692CF2DE3087}" srcOrd="2" destOrd="0" presId="urn:microsoft.com/office/officeart/2005/8/layout/hProcess11"/>
    <dgm:cxn modelId="{E2E5F08E-63F9-479A-862A-83E02F4D1826}" type="presParOf" srcId="{48130483-528E-46D7-A578-EB95CDD9E121}" destId="{1FA09F86-A598-442B-86B3-C1BCECD36E9D}" srcOrd="3" destOrd="0" presId="urn:microsoft.com/office/officeart/2005/8/layout/hProcess11"/>
    <dgm:cxn modelId="{A48C57A5-EE37-4F07-8233-4CE6DDA15114}" type="presParOf" srcId="{48130483-528E-46D7-A578-EB95CDD9E121}" destId="{8192F42C-0550-4862-A74E-59DE43FC4BFB}" srcOrd="4" destOrd="0" presId="urn:microsoft.com/office/officeart/2005/8/layout/hProcess11"/>
    <dgm:cxn modelId="{C732D117-6F76-4C3B-94D4-46CEE4874A4B}" type="presParOf" srcId="{8192F42C-0550-4862-A74E-59DE43FC4BFB}" destId="{C610D85A-4617-480A-BBB3-4DD7A9C9FF5C}" srcOrd="0" destOrd="0" presId="urn:microsoft.com/office/officeart/2005/8/layout/hProcess11"/>
    <dgm:cxn modelId="{046EB833-2CD9-4B2E-A8FF-5E390CBCB484}" type="presParOf" srcId="{8192F42C-0550-4862-A74E-59DE43FC4BFB}" destId="{9DA42BA2-9E9F-441C-8757-A572381ECC59}" srcOrd="1" destOrd="0" presId="urn:microsoft.com/office/officeart/2005/8/layout/hProcess11"/>
    <dgm:cxn modelId="{30E2A49D-EFFE-4BD2-AF51-57E3E8C7EF62}" type="presParOf" srcId="{8192F42C-0550-4862-A74E-59DE43FC4BFB}" destId="{E18EA05E-587A-49E8-9C6E-A2844EE5A4D7}" srcOrd="2" destOrd="0" presId="urn:microsoft.com/office/officeart/2005/8/layout/hProcess11"/>
    <dgm:cxn modelId="{FD61CD42-12BD-4B12-A446-E8390DB42C85}" type="presParOf" srcId="{48130483-528E-46D7-A578-EB95CDD9E121}" destId="{AC7015DD-5905-4375-A6A0-477F2D8E6363}" srcOrd="5" destOrd="0" presId="urn:microsoft.com/office/officeart/2005/8/layout/hProcess11"/>
    <dgm:cxn modelId="{764CCBF8-8621-42B3-B1EE-0201E8A18C6C}" type="presParOf" srcId="{48130483-528E-46D7-A578-EB95CDD9E121}" destId="{8494D61A-B013-4548-A784-325B118B5057}" srcOrd="6" destOrd="0" presId="urn:microsoft.com/office/officeart/2005/8/layout/hProcess11"/>
    <dgm:cxn modelId="{E9275FC4-0BCF-49D5-9482-72D2C9ADF3DD}" type="presParOf" srcId="{8494D61A-B013-4548-A784-325B118B5057}" destId="{7551B7F3-C7A1-46E2-9491-960808752BE3}" srcOrd="0" destOrd="0" presId="urn:microsoft.com/office/officeart/2005/8/layout/hProcess11"/>
    <dgm:cxn modelId="{615A92BC-2693-45A8-AD6A-862AAB52FB82}" type="presParOf" srcId="{8494D61A-B013-4548-A784-325B118B5057}" destId="{38C43996-0EDF-496F-9401-E0799C8461B5}" srcOrd="1" destOrd="0" presId="urn:microsoft.com/office/officeart/2005/8/layout/hProcess11"/>
    <dgm:cxn modelId="{6E518E66-10F7-4A40-A7E5-A7102AE86E93}" type="presParOf" srcId="{8494D61A-B013-4548-A784-325B118B5057}" destId="{3077F708-94A2-4950-841D-41898F21F11D}" srcOrd="2" destOrd="0" presId="urn:microsoft.com/office/officeart/2005/8/layout/hProcess11"/>
    <dgm:cxn modelId="{07114CC8-65CC-4C46-BAD8-1562198D7FED}" type="presParOf" srcId="{48130483-528E-46D7-A578-EB95CDD9E121}" destId="{18F61ADC-ADD2-46EC-958A-0C40F9F319C3}" srcOrd="7" destOrd="0" presId="urn:microsoft.com/office/officeart/2005/8/layout/hProcess11"/>
    <dgm:cxn modelId="{2F26D32E-B0FA-4D48-893D-A4431EAE9A66}" type="presParOf" srcId="{48130483-528E-46D7-A578-EB95CDD9E121}" destId="{E828F3A4-0BC1-49E8-8419-2AE265623898}" srcOrd="8" destOrd="0" presId="urn:microsoft.com/office/officeart/2005/8/layout/hProcess11"/>
    <dgm:cxn modelId="{0EB8F0CB-5573-4483-AC47-577ECD6ED02F}" type="presParOf" srcId="{E828F3A4-0BC1-49E8-8419-2AE265623898}" destId="{406C054E-67D6-4C0B-B0FF-366FFD7E84BA}" srcOrd="0" destOrd="0" presId="urn:microsoft.com/office/officeart/2005/8/layout/hProcess11"/>
    <dgm:cxn modelId="{2ED13916-519B-4D51-849D-72DC3D766125}" type="presParOf" srcId="{E828F3A4-0BC1-49E8-8419-2AE265623898}" destId="{6AA47424-A7D0-4992-8916-1C429D75EC70}" srcOrd="1" destOrd="0" presId="urn:microsoft.com/office/officeart/2005/8/layout/hProcess11"/>
    <dgm:cxn modelId="{1605479E-842C-4A09-A285-05C58A4544A5}" type="presParOf" srcId="{E828F3A4-0BC1-49E8-8419-2AE265623898}" destId="{2E2A1E42-0C2B-4594-9273-2B66A2DBADA6}" srcOrd="2" destOrd="0" presId="urn:microsoft.com/office/officeart/2005/8/layout/hProcess11"/>
    <dgm:cxn modelId="{1F87A635-8941-456E-805E-7E8B151AA567}" type="presParOf" srcId="{48130483-528E-46D7-A578-EB95CDD9E121}" destId="{B089BF3F-EE60-41AB-BC00-8EE701010164}" srcOrd="9" destOrd="0" presId="urn:microsoft.com/office/officeart/2005/8/layout/hProcess11"/>
    <dgm:cxn modelId="{94AB054D-C3E5-46C3-9056-535F7F8E1D46}" type="presParOf" srcId="{48130483-528E-46D7-A578-EB95CDD9E121}" destId="{8C2982DC-B3D5-4C14-B46E-E9D10AA93981}" srcOrd="10" destOrd="0" presId="urn:microsoft.com/office/officeart/2005/8/layout/hProcess11"/>
    <dgm:cxn modelId="{DCB97950-D152-40D2-9754-B97C0E540D93}" type="presParOf" srcId="{8C2982DC-B3D5-4C14-B46E-E9D10AA93981}" destId="{29462F17-DC15-4BEE-9253-6A6C34759876}" srcOrd="0" destOrd="0" presId="urn:microsoft.com/office/officeart/2005/8/layout/hProcess11"/>
    <dgm:cxn modelId="{50D46B16-CA99-4CB2-9198-5A1D01549655}" type="presParOf" srcId="{8C2982DC-B3D5-4C14-B46E-E9D10AA93981}" destId="{40CA2217-922B-4235-BDA5-2B7082C597F2}" srcOrd="1" destOrd="0" presId="urn:microsoft.com/office/officeart/2005/8/layout/hProcess11"/>
    <dgm:cxn modelId="{6921C6D3-7C94-4178-A13D-C788F75536C4}" type="presParOf" srcId="{8C2982DC-B3D5-4C14-B46E-E9D10AA93981}" destId="{400F2434-7195-45BE-B0F3-686E0B8589E6}" srcOrd="2" destOrd="0" presId="urn:microsoft.com/office/officeart/2005/8/layout/hProcess11"/>
    <dgm:cxn modelId="{929AEBD0-BEDC-41FA-B5D5-334ADF1A9D75}" type="presParOf" srcId="{48130483-528E-46D7-A578-EB95CDD9E121}" destId="{741C01D0-AA5D-4C19-BF60-2AC7CB6793A1}" srcOrd="11" destOrd="0" presId="urn:microsoft.com/office/officeart/2005/8/layout/hProcess11"/>
    <dgm:cxn modelId="{165DE115-55E2-48C0-BF52-052D22A1EE0A}" type="presParOf" srcId="{48130483-528E-46D7-A578-EB95CDD9E121}" destId="{D94AA612-2F7A-4EF1-8629-EF7CB45E186F}" srcOrd="12" destOrd="0" presId="urn:microsoft.com/office/officeart/2005/8/layout/hProcess11"/>
    <dgm:cxn modelId="{F448054C-F4D2-4968-B7AF-EA21A74ED614}" type="presParOf" srcId="{D94AA612-2F7A-4EF1-8629-EF7CB45E186F}" destId="{AC66F2F6-3DF7-474A-A7B8-381C03F4604B}" srcOrd="0" destOrd="0" presId="urn:microsoft.com/office/officeart/2005/8/layout/hProcess11"/>
    <dgm:cxn modelId="{B9AAADC8-1549-4D2D-A16F-507D0A85C293}" type="presParOf" srcId="{D94AA612-2F7A-4EF1-8629-EF7CB45E186F}" destId="{E09CC3EF-A83E-4410-93E0-982C0F7FADF3}" srcOrd="1" destOrd="0" presId="urn:microsoft.com/office/officeart/2005/8/layout/hProcess11"/>
    <dgm:cxn modelId="{DDD7CAE6-473B-44BC-9E4E-6BE53C881EEA}" type="presParOf" srcId="{D94AA612-2F7A-4EF1-8629-EF7CB45E186F}" destId="{6EE17E44-7274-4124-B61C-1BD33B9E7A7F}" srcOrd="2" destOrd="0" presId="urn:microsoft.com/office/officeart/2005/8/layout/hProcess11"/>
    <dgm:cxn modelId="{B9547E56-8569-46D0-9B1C-06951DBBB6D1}" type="presParOf" srcId="{48130483-528E-46D7-A578-EB95CDD9E121}" destId="{FBA5D9CF-FEF7-4763-AFFB-B0D5C54D5B7D}" srcOrd="13" destOrd="0" presId="urn:microsoft.com/office/officeart/2005/8/layout/hProcess11"/>
    <dgm:cxn modelId="{5BA90FA6-53D7-49FF-BF46-A0E9645018C1}" type="presParOf" srcId="{48130483-528E-46D7-A578-EB95CDD9E121}" destId="{FCE0CAF4-FB86-43CA-AFCF-902940FC3746}" srcOrd="14" destOrd="0" presId="urn:microsoft.com/office/officeart/2005/8/layout/hProcess11"/>
    <dgm:cxn modelId="{ADE835EC-B6B5-4DFE-AC57-47E1DAD212EC}" type="presParOf" srcId="{FCE0CAF4-FB86-43CA-AFCF-902940FC3746}" destId="{FBA1F7AC-EC29-402B-811E-6E01E89BA25C}" srcOrd="0" destOrd="0" presId="urn:microsoft.com/office/officeart/2005/8/layout/hProcess11"/>
    <dgm:cxn modelId="{BC26E702-CAA3-459C-9640-C12B25D6312D}" type="presParOf" srcId="{FCE0CAF4-FB86-43CA-AFCF-902940FC3746}" destId="{93CBCE13-B766-4955-99A1-DC8905AD3270}" srcOrd="1" destOrd="0" presId="urn:microsoft.com/office/officeart/2005/8/layout/hProcess11"/>
    <dgm:cxn modelId="{160383C2-2116-4405-8295-A5F0EFF5E0FD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52458595-015C-43D3-9579-53343808EC92}" type="presOf" srcId="{BE7758A1-F696-4BDE-9084-41C289AE8C95}" destId="{AEE43822-6770-4853-A566-D151A07A9A7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D81098F-AE6C-415C-8862-D171F9C82858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6AA9748D-D18A-4DB4-9F8F-4326AA7738E1}" type="presOf" srcId="{48832169-1665-4754-AA12-160E78B48AF3}" destId="{48D5237C-D073-44ED-A0E4-87F93472AED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9EBE6813-AC01-4BBD-A5D8-7EA9CE71E630}" type="presOf" srcId="{628E39DD-7E7D-463E-969D-9434662D9863}" destId="{C0C29E54-6796-4A9B-B504-55E8D1FDF264}" srcOrd="0" destOrd="0" presId="urn:microsoft.com/office/officeart/2005/8/layout/hProcess11"/>
    <dgm:cxn modelId="{298C6DEE-D2AD-4679-A703-7074B98AA153}" type="presOf" srcId="{B1DAF501-67BC-4D1A-8F8C-54063EEECD2E}" destId="{406C054E-67D6-4C0B-B0FF-366FFD7E84BA}" srcOrd="0" destOrd="0" presId="urn:microsoft.com/office/officeart/2005/8/layout/hProcess11"/>
    <dgm:cxn modelId="{F8D099CB-4852-4CC2-809E-C4EC363B794D}" type="presOf" srcId="{40712845-57B5-4B59-B64B-7EAC12F42CB2}" destId="{29462F17-DC15-4BEE-9253-6A6C34759876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64BF7FD4-6548-46F5-895C-CE7BB3A55D5A}" type="presOf" srcId="{7985AD04-AFDC-4255-A3FD-84F74886A8D5}" destId="{7551B7F3-C7A1-46E2-9491-960808752BE3}" srcOrd="0" destOrd="0" presId="urn:microsoft.com/office/officeart/2005/8/layout/hProcess11"/>
    <dgm:cxn modelId="{2A48F01D-791D-4DCD-AA34-8AC647882A8F}" type="presOf" srcId="{A7B788B1-8B32-4661-B0DC-EDADDDA8F54B}" destId="{C610D85A-4617-480A-BBB3-4DD7A9C9FF5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B9A2B3C0-DDAA-413B-A70C-C25B5DD67796}" type="presOf" srcId="{A65651D9-24A3-4138-9076-F6E3FC84EA62}" destId="{AC66F2F6-3DF7-474A-A7B8-381C03F4604B}" srcOrd="0" destOrd="0" presId="urn:microsoft.com/office/officeart/2005/8/layout/hProcess11"/>
    <dgm:cxn modelId="{65ED9660-86B0-4FC8-A9EF-4CABC4DD8C21}" type="presParOf" srcId="{AEE43822-6770-4853-A566-D151A07A9A7C}" destId="{97139AB4-0EAF-488B-8916-1FC6C6431CA6}" srcOrd="0" destOrd="0" presId="urn:microsoft.com/office/officeart/2005/8/layout/hProcess11"/>
    <dgm:cxn modelId="{A3D2501D-F15E-4A84-8D4F-76933A7FA57F}" type="presParOf" srcId="{AEE43822-6770-4853-A566-D151A07A9A7C}" destId="{48130483-528E-46D7-A578-EB95CDD9E121}" srcOrd="1" destOrd="0" presId="urn:microsoft.com/office/officeart/2005/8/layout/hProcess11"/>
    <dgm:cxn modelId="{99884906-D274-4C5F-B392-B9882F3AF0D4}" type="presParOf" srcId="{48130483-528E-46D7-A578-EB95CDD9E121}" destId="{0168ACCF-0D3F-46BA-8399-8DA5E4382B64}" srcOrd="0" destOrd="0" presId="urn:microsoft.com/office/officeart/2005/8/layout/hProcess11"/>
    <dgm:cxn modelId="{5FAAC28B-B93F-4FCC-BC12-0227DA354084}" type="presParOf" srcId="{0168ACCF-0D3F-46BA-8399-8DA5E4382B64}" destId="{C0C29E54-6796-4A9B-B504-55E8D1FDF264}" srcOrd="0" destOrd="0" presId="urn:microsoft.com/office/officeart/2005/8/layout/hProcess11"/>
    <dgm:cxn modelId="{62457340-63E3-4DBD-8D9A-DF6AE5CA2674}" type="presParOf" srcId="{0168ACCF-0D3F-46BA-8399-8DA5E4382B64}" destId="{FDD3E987-32F7-46BA-BF50-2B0F458CB00F}" srcOrd="1" destOrd="0" presId="urn:microsoft.com/office/officeart/2005/8/layout/hProcess11"/>
    <dgm:cxn modelId="{7665D2A5-8FBF-4C45-A351-041C8227788F}" type="presParOf" srcId="{0168ACCF-0D3F-46BA-8399-8DA5E4382B64}" destId="{656A5FCE-E5B3-4DBD-841F-DE1A4AA5B315}" srcOrd="2" destOrd="0" presId="urn:microsoft.com/office/officeart/2005/8/layout/hProcess11"/>
    <dgm:cxn modelId="{657BC396-18D2-46B2-A7A9-0AEDCD36A2E2}" type="presParOf" srcId="{48130483-528E-46D7-A578-EB95CDD9E121}" destId="{4F1DE93E-47DB-4EF7-AF25-208927DF8E13}" srcOrd="1" destOrd="0" presId="urn:microsoft.com/office/officeart/2005/8/layout/hProcess11"/>
    <dgm:cxn modelId="{AC91AF48-1767-4B92-8C82-3A535ABF648C}" type="presParOf" srcId="{48130483-528E-46D7-A578-EB95CDD9E121}" destId="{407986B5-D09E-4079-B929-33532C24D5DD}" srcOrd="2" destOrd="0" presId="urn:microsoft.com/office/officeart/2005/8/layout/hProcess11"/>
    <dgm:cxn modelId="{E1D3DB94-A19B-47C5-8A5C-F3B67132D585}" type="presParOf" srcId="{407986B5-D09E-4079-B929-33532C24D5DD}" destId="{48D5237C-D073-44ED-A0E4-87F93472AED6}" srcOrd="0" destOrd="0" presId="urn:microsoft.com/office/officeart/2005/8/layout/hProcess11"/>
    <dgm:cxn modelId="{14DD30EA-DB8B-446C-ACFA-1430F0C51DE7}" type="presParOf" srcId="{407986B5-D09E-4079-B929-33532C24D5DD}" destId="{4C9CBDBF-B45A-492A-972F-F3FE1F7BFF43}" srcOrd="1" destOrd="0" presId="urn:microsoft.com/office/officeart/2005/8/layout/hProcess11"/>
    <dgm:cxn modelId="{62119420-CBC6-4C5E-A7D8-F315C7D7A02E}" type="presParOf" srcId="{407986B5-D09E-4079-B929-33532C24D5DD}" destId="{58B46547-E849-4B77-9A5D-692CF2DE3087}" srcOrd="2" destOrd="0" presId="urn:microsoft.com/office/officeart/2005/8/layout/hProcess11"/>
    <dgm:cxn modelId="{D5F510B9-F81D-41E4-8A55-65BEE7F9B4F9}" type="presParOf" srcId="{48130483-528E-46D7-A578-EB95CDD9E121}" destId="{1FA09F86-A598-442B-86B3-C1BCECD36E9D}" srcOrd="3" destOrd="0" presId="urn:microsoft.com/office/officeart/2005/8/layout/hProcess11"/>
    <dgm:cxn modelId="{25699E20-7B1D-4CEE-8F5D-9897DC02864A}" type="presParOf" srcId="{48130483-528E-46D7-A578-EB95CDD9E121}" destId="{8192F42C-0550-4862-A74E-59DE43FC4BFB}" srcOrd="4" destOrd="0" presId="urn:microsoft.com/office/officeart/2005/8/layout/hProcess11"/>
    <dgm:cxn modelId="{E679E4A0-0EB3-4748-A294-A536C8E7CCAF}" type="presParOf" srcId="{8192F42C-0550-4862-A74E-59DE43FC4BFB}" destId="{C610D85A-4617-480A-BBB3-4DD7A9C9FF5C}" srcOrd="0" destOrd="0" presId="urn:microsoft.com/office/officeart/2005/8/layout/hProcess11"/>
    <dgm:cxn modelId="{EFD34320-78C8-4D07-AB3F-450A95BFECBC}" type="presParOf" srcId="{8192F42C-0550-4862-A74E-59DE43FC4BFB}" destId="{9DA42BA2-9E9F-441C-8757-A572381ECC59}" srcOrd="1" destOrd="0" presId="urn:microsoft.com/office/officeart/2005/8/layout/hProcess11"/>
    <dgm:cxn modelId="{7D29B4A3-A467-4E1F-9128-E793FBF6BBC8}" type="presParOf" srcId="{8192F42C-0550-4862-A74E-59DE43FC4BFB}" destId="{E18EA05E-587A-49E8-9C6E-A2844EE5A4D7}" srcOrd="2" destOrd="0" presId="urn:microsoft.com/office/officeart/2005/8/layout/hProcess11"/>
    <dgm:cxn modelId="{F9F7C114-E5E5-41D4-A458-C43DC57A5148}" type="presParOf" srcId="{48130483-528E-46D7-A578-EB95CDD9E121}" destId="{AC7015DD-5905-4375-A6A0-477F2D8E6363}" srcOrd="5" destOrd="0" presId="urn:microsoft.com/office/officeart/2005/8/layout/hProcess11"/>
    <dgm:cxn modelId="{F32695E4-60A6-47F7-8A5F-D1CB4E8B6C63}" type="presParOf" srcId="{48130483-528E-46D7-A578-EB95CDD9E121}" destId="{8494D61A-B013-4548-A784-325B118B5057}" srcOrd="6" destOrd="0" presId="urn:microsoft.com/office/officeart/2005/8/layout/hProcess11"/>
    <dgm:cxn modelId="{59A1BFE1-354E-407D-9005-850211695391}" type="presParOf" srcId="{8494D61A-B013-4548-A784-325B118B5057}" destId="{7551B7F3-C7A1-46E2-9491-960808752BE3}" srcOrd="0" destOrd="0" presId="urn:microsoft.com/office/officeart/2005/8/layout/hProcess11"/>
    <dgm:cxn modelId="{F8378928-EC8B-4B23-A0C3-955CF58DEE87}" type="presParOf" srcId="{8494D61A-B013-4548-A784-325B118B5057}" destId="{38C43996-0EDF-496F-9401-E0799C8461B5}" srcOrd="1" destOrd="0" presId="urn:microsoft.com/office/officeart/2005/8/layout/hProcess11"/>
    <dgm:cxn modelId="{5670111B-974A-41E4-827D-DB04BBB77406}" type="presParOf" srcId="{8494D61A-B013-4548-A784-325B118B5057}" destId="{3077F708-94A2-4950-841D-41898F21F11D}" srcOrd="2" destOrd="0" presId="urn:microsoft.com/office/officeart/2005/8/layout/hProcess11"/>
    <dgm:cxn modelId="{BEB6CFC2-135D-4FBB-86E5-E01A09678E6A}" type="presParOf" srcId="{48130483-528E-46D7-A578-EB95CDD9E121}" destId="{18F61ADC-ADD2-46EC-958A-0C40F9F319C3}" srcOrd="7" destOrd="0" presId="urn:microsoft.com/office/officeart/2005/8/layout/hProcess11"/>
    <dgm:cxn modelId="{6F8EA547-693F-4C9A-84B1-411A430D4B3C}" type="presParOf" srcId="{48130483-528E-46D7-A578-EB95CDD9E121}" destId="{E828F3A4-0BC1-49E8-8419-2AE265623898}" srcOrd="8" destOrd="0" presId="urn:microsoft.com/office/officeart/2005/8/layout/hProcess11"/>
    <dgm:cxn modelId="{B654AEBC-88AA-4968-915F-59DD2F56C7D7}" type="presParOf" srcId="{E828F3A4-0BC1-49E8-8419-2AE265623898}" destId="{406C054E-67D6-4C0B-B0FF-366FFD7E84BA}" srcOrd="0" destOrd="0" presId="urn:microsoft.com/office/officeart/2005/8/layout/hProcess11"/>
    <dgm:cxn modelId="{0819C29A-801B-4166-BC8D-B532ABC5A45B}" type="presParOf" srcId="{E828F3A4-0BC1-49E8-8419-2AE265623898}" destId="{6AA47424-A7D0-4992-8916-1C429D75EC70}" srcOrd="1" destOrd="0" presId="urn:microsoft.com/office/officeart/2005/8/layout/hProcess11"/>
    <dgm:cxn modelId="{1FC8D52D-83B6-4832-9914-BE4DD695E870}" type="presParOf" srcId="{E828F3A4-0BC1-49E8-8419-2AE265623898}" destId="{2E2A1E42-0C2B-4594-9273-2B66A2DBADA6}" srcOrd="2" destOrd="0" presId="urn:microsoft.com/office/officeart/2005/8/layout/hProcess11"/>
    <dgm:cxn modelId="{651CF42A-1CEA-422A-AB66-986F27627B00}" type="presParOf" srcId="{48130483-528E-46D7-A578-EB95CDD9E121}" destId="{B089BF3F-EE60-41AB-BC00-8EE701010164}" srcOrd="9" destOrd="0" presId="urn:microsoft.com/office/officeart/2005/8/layout/hProcess11"/>
    <dgm:cxn modelId="{E36B5F15-E60B-48D7-BAB4-EDB23E50DD6B}" type="presParOf" srcId="{48130483-528E-46D7-A578-EB95CDD9E121}" destId="{8C2982DC-B3D5-4C14-B46E-E9D10AA93981}" srcOrd="10" destOrd="0" presId="urn:microsoft.com/office/officeart/2005/8/layout/hProcess11"/>
    <dgm:cxn modelId="{8BE8AC81-BED6-4998-897C-88EC429CC7E4}" type="presParOf" srcId="{8C2982DC-B3D5-4C14-B46E-E9D10AA93981}" destId="{29462F17-DC15-4BEE-9253-6A6C34759876}" srcOrd="0" destOrd="0" presId="urn:microsoft.com/office/officeart/2005/8/layout/hProcess11"/>
    <dgm:cxn modelId="{BCDB787C-C2C8-4247-B22C-A0CA7CFAF844}" type="presParOf" srcId="{8C2982DC-B3D5-4C14-B46E-E9D10AA93981}" destId="{40CA2217-922B-4235-BDA5-2B7082C597F2}" srcOrd="1" destOrd="0" presId="urn:microsoft.com/office/officeart/2005/8/layout/hProcess11"/>
    <dgm:cxn modelId="{2AF54D0F-692B-41B0-9B1E-9FAABAF2944C}" type="presParOf" srcId="{8C2982DC-B3D5-4C14-B46E-E9D10AA93981}" destId="{400F2434-7195-45BE-B0F3-686E0B8589E6}" srcOrd="2" destOrd="0" presId="urn:microsoft.com/office/officeart/2005/8/layout/hProcess11"/>
    <dgm:cxn modelId="{7732CA4B-3D5E-4E80-8E95-419AFA2309C0}" type="presParOf" srcId="{48130483-528E-46D7-A578-EB95CDD9E121}" destId="{741C01D0-AA5D-4C19-BF60-2AC7CB6793A1}" srcOrd="11" destOrd="0" presId="urn:microsoft.com/office/officeart/2005/8/layout/hProcess11"/>
    <dgm:cxn modelId="{5842C82B-7D94-41F4-92D8-CEE8DD956C66}" type="presParOf" srcId="{48130483-528E-46D7-A578-EB95CDD9E121}" destId="{D94AA612-2F7A-4EF1-8629-EF7CB45E186F}" srcOrd="12" destOrd="0" presId="urn:microsoft.com/office/officeart/2005/8/layout/hProcess11"/>
    <dgm:cxn modelId="{497E24F8-279E-42C3-AB49-83389CB0B770}" type="presParOf" srcId="{D94AA612-2F7A-4EF1-8629-EF7CB45E186F}" destId="{AC66F2F6-3DF7-474A-A7B8-381C03F4604B}" srcOrd="0" destOrd="0" presId="urn:microsoft.com/office/officeart/2005/8/layout/hProcess11"/>
    <dgm:cxn modelId="{A16A585F-1BA6-4AAF-A718-4165EDF65A85}" type="presParOf" srcId="{D94AA612-2F7A-4EF1-8629-EF7CB45E186F}" destId="{E09CC3EF-A83E-4410-93E0-982C0F7FADF3}" srcOrd="1" destOrd="0" presId="urn:microsoft.com/office/officeart/2005/8/layout/hProcess11"/>
    <dgm:cxn modelId="{C4B1186F-0EA9-41AA-9E5F-63C2368CBC74}" type="presParOf" srcId="{D94AA612-2F7A-4EF1-8629-EF7CB45E186F}" destId="{6EE17E44-7274-4124-B61C-1BD33B9E7A7F}" srcOrd="2" destOrd="0" presId="urn:microsoft.com/office/officeart/2005/8/layout/hProcess11"/>
    <dgm:cxn modelId="{053D2C8B-16D9-4817-BB47-1424715D768D}" type="presParOf" srcId="{48130483-528E-46D7-A578-EB95CDD9E121}" destId="{FBA5D9CF-FEF7-4763-AFFB-B0D5C54D5B7D}" srcOrd="13" destOrd="0" presId="urn:microsoft.com/office/officeart/2005/8/layout/hProcess11"/>
    <dgm:cxn modelId="{FFE54D81-3026-497C-924E-F768C668D137}" type="presParOf" srcId="{48130483-528E-46D7-A578-EB95CDD9E121}" destId="{FCE0CAF4-FB86-43CA-AFCF-902940FC3746}" srcOrd="14" destOrd="0" presId="urn:microsoft.com/office/officeart/2005/8/layout/hProcess11"/>
    <dgm:cxn modelId="{A08F8428-05FE-4FB8-82C0-50B6624E5F57}" type="presParOf" srcId="{FCE0CAF4-FB86-43CA-AFCF-902940FC3746}" destId="{FBA1F7AC-EC29-402B-811E-6E01E89BA25C}" srcOrd="0" destOrd="0" presId="urn:microsoft.com/office/officeart/2005/8/layout/hProcess11"/>
    <dgm:cxn modelId="{C70E634C-2845-4C7A-A8B9-9FE75DD6892A}" type="presParOf" srcId="{FCE0CAF4-FB86-43CA-AFCF-902940FC3746}" destId="{93CBCE13-B766-4955-99A1-DC8905AD3270}" srcOrd="1" destOrd="0" presId="urn:microsoft.com/office/officeart/2005/8/layout/hProcess11"/>
    <dgm:cxn modelId="{93C19E2A-B84D-4263-A15E-9B6E53104F55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7C02502E-C301-43E2-8706-77FC8F81518F}" type="presOf" srcId="{48832169-1665-4754-AA12-160E78B48AF3}" destId="{48D5237C-D073-44ED-A0E4-87F93472AED6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A031865A-166C-4C6B-A2A3-04F8B10FAF66}" type="presOf" srcId="{A7B788B1-8B32-4661-B0DC-EDADDDA8F54B}" destId="{C610D85A-4617-480A-BBB3-4DD7A9C9FF5C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D8B290CC-5E53-462C-8AF7-5DB5550BF090}" type="presOf" srcId="{B1DAF501-67BC-4D1A-8F8C-54063EEECD2E}" destId="{406C054E-67D6-4C0B-B0FF-366FFD7E84BA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032E7490-2617-49FF-81F3-6B293BAC5169}" type="presOf" srcId="{40712845-57B5-4B59-B64B-7EAC12F42CB2}" destId="{29462F17-DC15-4BEE-9253-6A6C34759876}" srcOrd="0" destOrd="0" presId="urn:microsoft.com/office/officeart/2005/8/layout/hProcess11"/>
    <dgm:cxn modelId="{BF96EAE3-A3EF-4F39-80F7-A02AD8BD4D2E}" type="presOf" srcId="{0C1ADF2A-F44C-457B-94DB-1515A2E283F3}" destId="{FBA1F7AC-EC29-402B-811E-6E01E89BA25C}" srcOrd="0" destOrd="0" presId="urn:microsoft.com/office/officeart/2005/8/layout/hProcess11"/>
    <dgm:cxn modelId="{DEDFE4DD-EA0C-470A-BEB3-D540A2D6BCC3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8C443B5F-1A11-4A4A-B59D-D3AB9D0CD229}" type="presOf" srcId="{A65651D9-24A3-4138-9076-F6E3FC84EA62}" destId="{AC66F2F6-3DF7-474A-A7B8-381C03F4604B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A1646750-F73C-4C80-A1C2-69536F15011D}" type="presOf" srcId="{628E39DD-7E7D-463E-969D-9434662D9863}" destId="{C0C29E54-6796-4A9B-B504-55E8D1FDF264}" srcOrd="0" destOrd="0" presId="urn:microsoft.com/office/officeart/2005/8/layout/hProcess11"/>
    <dgm:cxn modelId="{C012625F-2FE6-4626-897D-343F497FE7B3}" type="presOf" srcId="{BE7758A1-F696-4BDE-9084-41C289AE8C95}" destId="{AEE43822-6770-4853-A566-D151A07A9A7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99A79DFD-A553-49CA-9453-D19E923D319E}" type="presParOf" srcId="{AEE43822-6770-4853-A566-D151A07A9A7C}" destId="{97139AB4-0EAF-488B-8916-1FC6C6431CA6}" srcOrd="0" destOrd="0" presId="urn:microsoft.com/office/officeart/2005/8/layout/hProcess11"/>
    <dgm:cxn modelId="{8884618B-B085-4E46-A28D-039722C2551F}" type="presParOf" srcId="{AEE43822-6770-4853-A566-D151A07A9A7C}" destId="{48130483-528E-46D7-A578-EB95CDD9E121}" srcOrd="1" destOrd="0" presId="urn:microsoft.com/office/officeart/2005/8/layout/hProcess11"/>
    <dgm:cxn modelId="{5564AC70-37EB-479E-ABEF-6BEE97E8CA4E}" type="presParOf" srcId="{48130483-528E-46D7-A578-EB95CDD9E121}" destId="{0168ACCF-0D3F-46BA-8399-8DA5E4382B64}" srcOrd="0" destOrd="0" presId="urn:microsoft.com/office/officeart/2005/8/layout/hProcess11"/>
    <dgm:cxn modelId="{DD5A518E-E07B-457A-8580-3F3B20E2B4AC}" type="presParOf" srcId="{0168ACCF-0D3F-46BA-8399-8DA5E4382B64}" destId="{C0C29E54-6796-4A9B-B504-55E8D1FDF264}" srcOrd="0" destOrd="0" presId="urn:microsoft.com/office/officeart/2005/8/layout/hProcess11"/>
    <dgm:cxn modelId="{0E7DD40E-078D-45BF-AD73-95076D648C14}" type="presParOf" srcId="{0168ACCF-0D3F-46BA-8399-8DA5E4382B64}" destId="{FDD3E987-32F7-46BA-BF50-2B0F458CB00F}" srcOrd="1" destOrd="0" presId="urn:microsoft.com/office/officeart/2005/8/layout/hProcess11"/>
    <dgm:cxn modelId="{8C2F9FC1-1D5E-4C4C-8069-522C3E4D0FDF}" type="presParOf" srcId="{0168ACCF-0D3F-46BA-8399-8DA5E4382B64}" destId="{656A5FCE-E5B3-4DBD-841F-DE1A4AA5B315}" srcOrd="2" destOrd="0" presId="urn:microsoft.com/office/officeart/2005/8/layout/hProcess11"/>
    <dgm:cxn modelId="{98145A78-4D01-4B7B-A33B-3AD1B9F0389F}" type="presParOf" srcId="{48130483-528E-46D7-A578-EB95CDD9E121}" destId="{4F1DE93E-47DB-4EF7-AF25-208927DF8E13}" srcOrd="1" destOrd="0" presId="urn:microsoft.com/office/officeart/2005/8/layout/hProcess11"/>
    <dgm:cxn modelId="{973CF2CB-1A1E-45E3-AAC0-07C96B523153}" type="presParOf" srcId="{48130483-528E-46D7-A578-EB95CDD9E121}" destId="{407986B5-D09E-4079-B929-33532C24D5DD}" srcOrd="2" destOrd="0" presId="urn:microsoft.com/office/officeart/2005/8/layout/hProcess11"/>
    <dgm:cxn modelId="{E56E936D-2A1B-4E79-8E9A-FD415CC0760E}" type="presParOf" srcId="{407986B5-D09E-4079-B929-33532C24D5DD}" destId="{48D5237C-D073-44ED-A0E4-87F93472AED6}" srcOrd="0" destOrd="0" presId="urn:microsoft.com/office/officeart/2005/8/layout/hProcess11"/>
    <dgm:cxn modelId="{6FF89547-48BA-4E15-9FD8-DB218FA995B8}" type="presParOf" srcId="{407986B5-D09E-4079-B929-33532C24D5DD}" destId="{4C9CBDBF-B45A-492A-972F-F3FE1F7BFF43}" srcOrd="1" destOrd="0" presId="urn:microsoft.com/office/officeart/2005/8/layout/hProcess11"/>
    <dgm:cxn modelId="{09D1FB36-C11D-4833-8F39-5B8C234D2513}" type="presParOf" srcId="{407986B5-D09E-4079-B929-33532C24D5DD}" destId="{58B46547-E849-4B77-9A5D-692CF2DE3087}" srcOrd="2" destOrd="0" presId="urn:microsoft.com/office/officeart/2005/8/layout/hProcess11"/>
    <dgm:cxn modelId="{6012BFF6-4DA1-41D5-B71E-AA93F64BD1F6}" type="presParOf" srcId="{48130483-528E-46D7-A578-EB95CDD9E121}" destId="{1FA09F86-A598-442B-86B3-C1BCECD36E9D}" srcOrd="3" destOrd="0" presId="urn:microsoft.com/office/officeart/2005/8/layout/hProcess11"/>
    <dgm:cxn modelId="{2E54CC15-5EBA-484E-949C-8C11012C2F5B}" type="presParOf" srcId="{48130483-528E-46D7-A578-EB95CDD9E121}" destId="{8192F42C-0550-4862-A74E-59DE43FC4BFB}" srcOrd="4" destOrd="0" presId="urn:microsoft.com/office/officeart/2005/8/layout/hProcess11"/>
    <dgm:cxn modelId="{8DAF0FD0-FB67-46EA-8AEC-A687928CDFF3}" type="presParOf" srcId="{8192F42C-0550-4862-A74E-59DE43FC4BFB}" destId="{C610D85A-4617-480A-BBB3-4DD7A9C9FF5C}" srcOrd="0" destOrd="0" presId="urn:microsoft.com/office/officeart/2005/8/layout/hProcess11"/>
    <dgm:cxn modelId="{15037A9B-8CD3-4311-B63B-7E0D99549760}" type="presParOf" srcId="{8192F42C-0550-4862-A74E-59DE43FC4BFB}" destId="{9DA42BA2-9E9F-441C-8757-A572381ECC59}" srcOrd="1" destOrd="0" presId="urn:microsoft.com/office/officeart/2005/8/layout/hProcess11"/>
    <dgm:cxn modelId="{C4350E43-A5D0-4DC7-9CAB-14B9B2C41C9D}" type="presParOf" srcId="{8192F42C-0550-4862-A74E-59DE43FC4BFB}" destId="{E18EA05E-587A-49E8-9C6E-A2844EE5A4D7}" srcOrd="2" destOrd="0" presId="urn:microsoft.com/office/officeart/2005/8/layout/hProcess11"/>
    <dgm:cxn modelId="{35D93A02-4567-40DF-86A4-3FC85097C333}" type="presParOf" srcId="{48130483-528E-46D7-A578-EB95CDD9E121}" destId="{AC7015DD-5905-4375-A6A0-477F2D8E6363}" srcOrd="5" destOrd="0" presId="urn:microsoft.com/office/officeart/2005/8/layout/hProcess11"/>
    <dgm:cxn modelId="{EAA34B4D-7344-42D1-A4F1-21CF6CFA363A}" type="presParOf" srcId="{48130483-528E-46D7-A578-EB95CDD9E121}" destId="{8494D61A-B013-4548-A784-325B118B5057}" srcOrd="6" destOrd="0" presId="urn:microsoft.com/office/officeart/2005/8/layout/hProcess11"/>
    <dgm:cxn modelId="{7EE396BF-BA97-4275-B65C-22C070431B95}" type="presParOf" srcId="{8494D61A-B013-4548-A784-325B118B5057}" destId="{7551B7F3-C7A1-46E2-9491-960808752BE3}" srcOrd="0" destOrd="0" presId="urn:microsoft.com/office/officeart/2005/8/layout/hProcess11"/>
    <dgm:cxn modelId="{34A5E2DF-F66F-406E-AEAB-89060B105B20}" type="presParOf" srcId="{8494D61A-B013-4548-A784-325B118B5057}" destId="{38C43996-0EDF-496F-9401-E0799C8461B5}" srcOrd="1" destOrd="0" presId="urn:microsoft.com/office/officeart/2005/8/layout/hProcess11"/>
    <dgm:cxn modelId="{272FE9C1-FD89-4BCD-A081-3EEBA66096B4}" type="presParOf" srcId="{8494D61A-B013-4548-A784-325B118B5057}" destId="{3077F708-94A2-4950-841D-41898F21F11D}" srcOrd="2" destOrd="0" presId="urn:microsoft.com/office/officeart/2005/8/layout/hProcess11"/>
    <dgm:cxn modelId="{596F7ADF-6016-42E3-96F6-F7EF134FB0C5}" type="presParOf" srcId="{48130483-528E-46D7-A578-EB95CDD9E121}" destId="{18F61ADC-ADD2-46EC-958A-0C40F9F319C3}" srcOrd="7" destOrd="0" presId="urn:microsoft.com/office/officeart/2005/8/layout/hProcess11"/>
    <dgm:cxn modelId="{3039222D-1A5A-47CE-B37A-8E2A720D17DF}" type="presParOf" srcId="{48130483-528E-46D7-A578-EB95CDD9E121}" destId="{E828F3A4-0BC1-49E8-8419-2AE265623898}" srcOrd="8" destOrd="0" presId="urn:microsoft.com/office/officeart/2005/8/layout/hProcess11"/>
    <dgm:cxn modelId="{3C1C8BB7-3433-4D2E-ADC8-8AB7B711DC74}" type="presParOf" srcId="{E828F3A4-0BC1-49E8-8419-2AE265623898}" destId="{406C054E-67D6-4C0B-B0FF-366FFD7E84BA}" srcOrd="0" destOrd="0" presId="urn:microsoft.com/office/officeart/2005/8/layout/hProcess11"/>
    <dgm:cxn modelId="{CCFF162D-B8F2-4F06-9ED2-F898FF52CC6E}" type="presParOf" srcId="{E828F3A4-0BC1-49E8-8419-2AE265623898}" destId="{6AA47424-A7D0-4992-8916-1C429D75EC70}" srcOrd="1" destOrd="0" presId="urn:microsoft.com/office/officeart/2005/8/layout/hProcess11"/>
    <dgm:cxn modelId="{B1034AB9-87E9-4364-AA7B-D577FE360CC3}" type="presParOf" srcId="{E828F3A4-0BC1-49E8-8419-2AE265623898}" destId="{2E2A1E42-0C2B-4594-9273-2B66A2DBADA6}" srcOrd="2" destOrd="0" presId="urn:microsoft.com/office/officeart/2005/8/layout/hProcess11"/>
    <dgm:cxn modelId="{FC1071D7-109E-468E-832E-E4145F7327F0}" type="presParOf" srcId="{48130483-528E-46D7-A578-EB95CDD9E121}" destId="{B089BF3F-EE60-41AB-BC00-8EE701010164}" srcOrd="9" destOrd="0" presId="urn:microsoft.com/office/officeart/2005/8/layout/hProcess11"/>
    <dgm:cxn modelId="{74AEB506-42BA-452D-B4CF-1B60058A662A}" type="presParOf" srcId="{48130483-528E-46D7-A578-EB95CDD9E121}" destId="{8C2982DC-B3D5-4C14-B46E-E9D10AA93981}" srcOrd="10" destOrd="0" presId="urn:microsoft.com/office/officeart/2005/8/layout/hProcess11"/>
    <dgm:cxn modelId="{ADB12263-4235-4AAD-B057-FF651CA1E426}" type="presParOf" srcId="{8C2982DC-B3D5-4C14-B46E-E9D10AA93981}" destId="{29462F17-DC15-4BEE-9253-6A6C34759876}" srcOrd="0" destOrd="0" presId="urn:microsoft.com/office/officeart/2005/8/layout/hProcess11"/>
    <dgm:cxn modelId="{86764BE0-6807-4DA0-9015-82F21EE786C0}" type="presParOf" srcId="{8C2982DC-B3D5-4C14-B46E-E9D10AA93981}" destId="{40CA2217-922B-4235-BDA5-2B7082C597F2}" srcOrd="1" destOrd="0" presId="urn:microsoft.com/office/officeart/2005/8/layout/hProcess11"/>
    <dgm:cxn modelId="{51201D2D-4341-48FF-8BFD-BD2604F03A3D}" type="presParOf" srcId="{8C2982DC-B3D5-4C14-B46E-E9D10AA93981}" destId="{400F2434-7195-45BE-B0F3-686E0B8589E6}" srcOrd="2" destOrd="0" presId="urn:microsoft.com/office/officeart/2005/8/layout/hProcess11"/>
    <dgm:cxn modelId="{02037528-926B-4A1D-8F6A-FC814D6F2E38}" type="presParOf" srcId="{48130483-528E-46D7-A578-EB95CDD9E121}" destId="{741C01D0-AA5D-4C19-BF60-2AC7CB6793A1}" srcOrd="11" destOrd="0" presId="urn:microsoft.com/office/officeart/2005/8/layout/hProcess11"/>
    <dgm:cxn modelId="{FAF0CE1B-B548-4580-BC9A-C5DF2DBA832D}" type="presParOf" srcId="{48130483-528E-46D7-A578-EB95CDD9E121}" destId="{D94AA612-2F7A-4EF1-8629-EF7CB45E186F}" srcOrd="12" destOrd="0" presId="urn:microsoft.com/office/officeart/2005/8/layout/hProcess11"/>
    <dgm:cxn modelId="{3194E084-BA60-436D-9D19-831B382B3801}" type="presParOf" srcId="{D94AA612-2F7A-4EF1-8629-EF7CB45E186F}" destId="{AC66F2F6-3DF7-474A-A7B8-381C03F4604B}" srcOrd="0" destOrd="0" presId="urn:microsoft.com/office/officeart/2005/8/layout/hProcess11"/>
    <dgm:cxn modelId="{DAEC51B4-BD79-41DA-8668-43F2FD5F3D1D}" type="presParOf" srcId="{D94AA612-2F7A-4EF1-8629-EF7CB45E186F}" destId="{E09CC3EF-A83E-4410-93E0-982C0F7FADF3}" srcOrd="1" destOrd="0" presId="urn:microsoft.com/office/officeart/2005/8/layout/hProcess11"/>
    <dgm:cxn modelId="{1CFBA1DE-E41F-49D9-8276-B5FB821DDDB8}" type="presParOf" srcId="{D94AA612-2F7A-4EF1-8629-EF7CB45E186F}" destId="{6EE17E44-7274-4124-B61C-1BD33B9E7A7F}" srcOrd="2" destOrd="0" presId="urn:microsoft.com/office/officeart/2005/8/layout/hProcess11"/>
    <dgm:cxn modelId="{46555597-69C7-4823-810E-EEF8A3DD6D15}" type="presParOf" srcId="{48130483-528E-46D7-A578-EB95CDD9E121}" destId="{FBA5D9CF-FEF7-4763-AFFB-B0D5C54D5B7D}" srcOrd="13" destOrd="0" presId="urn:microsoft.com/office/officeart/2005/8/layout/hProcess11"/>
    <dgm:cxn modelId="{DBD9092A-6F3A-4245-A5F4-569E80682F0B}" type="presParOf" srcId="{48130483-528E-46D7-A578-EB95CDD9E121}" destId="{FCE0CAF4-FB86-43CA-AFCF-902940FC3746}" srcOrd="14" destOrd="0" presId="urn:microsoft.com/office/officeart/2005/8/layout/hProcess11"/>
    <dgm:cxn modelId="{D47C2F83-57AB-4D59-AAD7-BBBDF45BE919}" type="presParOf" srcId="{FCE0CAF4-FB86-43CA-AFCF-902940FC3746}" destId="{FBA1F7AC-EC29-402B-811E-6E01E89BA25C}" srcOrd="0" destOrd="0" presId="urn:microsoft.com/office/officeart/2005/8/layout/hProcess11"/>
    <dgm:cxn modelId="{EDD47D5A-666E-4AED-AA6D-E0B829ED9A99}" type="presParOf" srcId="{FCE0CAF4-FB86-43CA-AFCF-902940FC3746}" destId="{93CBCE13-B766-4955-99A1-DC8905AD3270}" srcOrd="1" destOrd="0" presId="urn:microsoft.com/office/officeart/2005/8/layout/hProcess11"/>
    <dgm:cxn modelId="{0EA90709-056C-4323-A307-5312E9C13727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3365135C-94C8-45FD-B73B-1B16B5D0FF54}" type="presOf" srcId="{7985AD04-AFDC-4255-A3FD-84F74886A8D5}" destId="{7551B7F3-C7A1-46E2-9491-960808752BE3}" srcOrd="0" destOrd="0" presId="urn:microsoft.com/office/officeart/2005/8/layout/hProcess11"/>
    <dgm:cxn modelId="{273CEA2D-E579-467C-9C34-C9C3A7BDF51A}" type="presOf" srcId="{0C1ADF2A-F44C-457B-94DB-1515A2E283F3}" destId="{FBA1F7AC-EC29-402B-811E-6E01E89BA2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9099053-196F-41E3-A545-B7B37D6E143A}" type="presOf" srcId="{BE7758A1-F696-4BDE-9084-41C289AE8C95}" destId="{AEE43822-6770-4853-A566-D151A07A9A7C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13CD5167-FD21-43B2-9E89-6B645691A682}" type="presOf" srcId="{A65651D9-24A3-4138-9076-F6E3FC84EA62}" destId="{AC66F2F6-3DF7-474A-A7B8-381C03F4604B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31D55A32-378F-406E-90B6-9B83A418E91A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9AF89D66-C956-49AF-B0AA-92E7F6E34FB9}" type="presOf" srcId="{40712845-57B5-4B59-B64B-7EAC12F42CB2}" destId="{29462F17-DC15-4BEE-9253-6A6C3475987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B62EEB49-9E97-4812-BF31-0F3B707DE3BD}" type="presOf" srcId="{B1DAF501-67BC-4D1A-8F8C-54063EEECD2E}" destId="{406C054E-67D6-4C0B-B0FF-366FFD7E84BA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7D80826B-F65D-4019-952D-F9DCF81505AC}" type="presOf" srcId="{48832169-1665-4754-AA12-160E78B48AF3}" destId="{48D5237C-D073-44ED-A0E4-87F93472AED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C97D47BE-4A59-4290-B361-A8CAA07E3A26}" type="presOf" srcId="{A7B788B1-8B32-4661-B0DC-EDADDDA8F54B}" destId="{C610D85A-4617-480A-BBB3-4DD7A9C9FF5C}" srcOrd="0" destOrd="0" presId="urn:microsoft.com/office/officeart/2005/8/layout/hProcess11"/>
    <dgm:cxn modelId="{C92780D4-ECD3-4884-B3DD-F90E34AC1D70}" type="presParOf" srcId="{AEE43822-6770-4853-A566-D151A07A9A7C}" destId="{97139AB4-0EAF-488B-8916-1FC6C6431CA6}" srcOrd="0" destOrd="0" presId="urn:microsoft.com/office/officeart/2005/8/layout/hProcess11"/>
    <dgm:cxn modelId="{3FA2F0DF-C4EF-4B80-8CC4-18B29F35B245}" type="presParOf" srcId="{AEE43822-6770-4853-A566-D151A07A9A7C}" destId="{48130483-528E-46D7-A578-EB95CDD9E121}" srcOrd="1" destOrd="0" presId="urn:microsoft.com/office/officeart/2005/8/layout/hProcess11"/>
    <dgm:cxn modelId="{34CBA6EC-0C45-40C1-88CC-4C055990062E}" type="presParOf" srcId="{48130483-528E-46D7-A578-EB95CDD9E121}" destId="{0168ACCF-0D3F-46BA-8399-8DA5E4382B64}" srcOrd="0" destOrd="0" presId="urn:microsoft.com/office/officeart/2005/8/layout/hProcess11"/>
    <dgm:cxn modelId="{16CB5F7F-F04A-49DE-B771-C1D45289EDBF}" type="presParOf" srcId="{0168ACCF-0D3F-46BA-8399-8DA5E4382B64}" destId="{C0C29E54-6796-4A9B-B504-55E8D1FDF264}" srcOrd="0" destOrd="0" presId="urn:microsoft.com/office/officeart/2005/8/layout/hProcess11"/>
    <dgm:cxn modelId="{E70F54B5-53DC-4EBD-A1E8-663818922A0C}" type="presParOf" srcId="{0168ACCF-0D3F-46BA-8399-8DA5E4382B64}" destId="{FDD3E987-32F7-46BA-BF50-2B0F458CB00F}" srcOrd="1" destOrd="0" presId="urn:microsoft.com/office/officeart/2005/8/layout/hProcess11"/>
    <dgm:cxn modelId="{A67F2BD4-A9D7-4614-842A-CC263F965ADA}" type="presParOf" srcId="{0168ACCF-0D3F-46BA-8399-8DA5E4382B64}" destId="{656A5FCE-E5B3-4DBD-841F-DE1A4AA5B315}" srcOrd="2" destOrd="0" presId="urn:microsoft.com/office/officeart/2005/8/layout/hProcess11"/>
    <dgm:cxn modelId="{9417A2A0-8570-4BB4-B9F8-4827611B3AAC}" type="presParOf" srcId="{48130483-528E-46D7-A578-EB95CDD9E121}" destId="{4F1DE93E-47DB-4EF7-AF25-208927DF8E13}" srcOrd="1" destOrd="0" presId="urn:microsoft.com/office/officeart/2005/8/layout/hProcess11"/>
    <dgm:cxn modelId="{87518BF5-6A6A-465A-8E96-44EC51D615C6}" type="presParOf" srcId="{48130483-528E-46D7-A578-EB95CDD9E121}" destId="{407986B5-D09E-4079-B929-33532C24D5DD}" srcOrd="2" destOrd="0" presId="urn:microsoft.com/office/officeart/2005/8/layout/hProcess11"/>
    <dgm:cxn modelId="{DC87641A-BDB1-49DC-8635-F606173513EF}" type="presParOf" srcId="{407986B5-D09E-4079-B929-33532C24D5DD}" destId="{48D5237C-D073-44ED-A0E4-87F93472AED6}" srcOrd="0" destOrd="0" presId="urn:microsoft.com/office/officeart/2005/8/layout/hProcess11"/>
    <dgm:cxn modelId="{0312CC38-D030-42DA-828F-2FCE49E96C99}" type="presParOf" srcId="{407986B5-D09E-4079-B929-33532C24D5DD}" destId="{4C9CBDBF-B45A-492A-972F-F3FE1F7BFF43}" srcOrd="1" destOrd="0" presId="urn:microsoft.com/office/officeart/2005/8/layout/hProcess11"/>
    <dgm:cxn modelId="{BB9AAD64-5B08-483A-8708-7E696A49FE47}" type="presParOf" srcId="{407986B5-D09E-4079-B929-33532C24D5DD}" destId="{58B46547-E849-4B77-9A5D-692CF2DE3087}" srcOrd="2" destOrd="0" presId="urn:microsoft.com/office/officeart/2005/8/layout/hProcess11"/>
    <dgm:cxn modelId="{AB2252B4-B2B5-407A-A7EF-4172CD83643E}" type="presParOf" srcId="{48130483-528E-46D7-A578-EB95CDD9E121}" destId="{1FA09F86-A598-442B-86B3-C1BCECD36E9D}" srcOrd="3" destOrd="0" presId="urn:microsoft.com/office/officeart/2005/8/layout/hProcess11"/>
    <dgm:cxn modelId="{E2D3AF4C-FF5F-4254-908C-92E86A1B4E92}" type="presParOf" srcId="{48130483-528E-46D7-A578-EB95CDD9E121}" destId="{8192F42C-0550-4862-A74E-59DE43FC4BFB}" srcOrd="4" destOrd="0" presId="urn:microsoft.com/office/officeart/2005/8/layout/hProcess11"/>
    <dgm:cxn modelId="{6F00BB59-FE02-4E51-85D3-0EA0CFD6E105}" type="presParOf" srcId="{8192F42C-0550-4862-A74E-59DE43FC4BFB}" destId="{C610D85A-4617-480A-BBB3-4DD7A9C9FF5C}" srcOrd="0" destOrd="0" presId="urn:microsoft.com/office/officeart/2005/8/layout/hProcess11"/>
    <dgm:cxn modelId="{A61BD5B9-45DA-4093-AA07-EFF50BB10D26}" type="presParOf" srcId="{8192F42C-0550-4862-A74E-59DE43FC4BFB}" destId="{9DA42BA2-9E9F-441C-8757-A572381ECC59}" srcOrd="1" destOrd="0" presId="urn:microsoft.com/office/officeart/2005/8/layout/hProcess11"/>
    <dgm:cxn modelId="{F254BA29-88CD-40F7-9CF9-07F4D7AE1831}" type="presParOf" srcId="{8192F42C-0550-4862-A74E-59DE43FC4BFB}" destId="{E18EA05E-587A-49E8-9C6E-A2844EE5A4D7}" srcOrd="2" destOrd="0" presId="urn:microsoft.com/office/officeart/2005/8/layout/hProcess11"/>
    <dgm:cxn modelId="{157FB763-90A4-4ADD-90A2-37DE5C652528}" type="presParOf" srcId="{48130483-528E-46D7-A578-EB95CDD9E121}" destId="{AC7015DD-5905-4375-A6A0-477F2D8E6363}" srcOrd="5" destOrd="0" presId="urn:microsoft.com/office/officeart/2005/8/layout/hProcess11"/>
    <dgm:cxn modelId="{90065E98-A8A7-4908-9A1E-0C6AB3FF8CB0}" type="presParOf" srcId="{48130483-528E-46D7-A578-EB95CDD9E121}" destId="{8494D61A-B013-4548-A784-325B118B5057}" srcOrd="6" destOrd="0" presId="urn:microsoft.com/office/officeart/2005/8/layout/hProcess11"/>
    <dgm:cxn modelId="{F893B098-8C60-4CAA-888F-B11E80AA6586}" type="presParOf" srcId="{8494D61A-B013-4548-A784-325B118B5057}" destId="{7551B7F3-C7A1-46E2-9491-960808752BE3}" srcOrd="0" destOrd="0" presId="urn:microsoft.com/office/officeart/2005/8/layout/hProcess11"/>
    <dgm:cxn modelId="{D46019B3-2C0A-4B87-9FE4-650819FAFCED}" type="presParOf" srcId="{8494D61A-B013-4548-A784-325B118B5057}" destId="{38C43996-0EDF-496F-9401-E0799C8461B5}" srcOrd="1" destOrd="0" presId="urn:microsoft.com/office/officeart/2005/8/layout/hProcess11"/>
    <dgm:cxn modelId="{3649C188-F7C3-422A-BD39-AB8325B1472C}" type="presParOf" srcId="{8494D61A-B013-4548-A784-325B118B5057}" destId="{3077F708-94A2-4950-841D-41898F21F11D}" srcOrd="2" destOrd="0" presId="urn:microsoft.com/office/officeart/2005/8/layout/hProcess11"/>
    <dgm:cxn modelId="{E3804C29-FE34-4DFB-805A-7A43E34B3184}" type="presParOf" srcId="{48130483-528E-46D7-A578-EB95CDD9E121}" destId="{18F61ADC-ADD2-46EC-958A-0C40F9F319C3}" srcOrd="7" destOrd="0" presId="urn:microsoft.com/office/officeart/2005/8/layout/hProcess11"/>
    <dgm:cxn modelId="{98B70E4D-715F-4CDB-B0C1-74680E1FEA16}" type="presParOf" srcId="{48130483-528E-46D7-A578-EB95CDD9E121}" destId="{E828F3A4-0BC1-49E8-8419-2AE265623898}" srcOrd="8" destOrd="0" presId="urn:microsoft.com/office/officeart/2005/8/layout/hProcess11"/>
    <dgm:cxn modelId="{47B4C89D-634B-4E00-80E7-66E20BE308AA}" type="presParOf" srcId="{E828F3A4-0BC1-49E8-8419-2AE265623898}" destId="{406C054E-67D6-4C0B-B0FF-366FFD7E84BA}" srcOrd="0" destOrd="0" presId="urn:microsoft.com/office/officeart/2005/8/layout/hProcess11"/>
    <dgm:cxn modelId="{8BCC251A-633E-41E6-BAF2-5DCF8BC0650E}" type="presParOf" srcId="{E828F3A4-0BC1-49E8-8419-2AE265623898}" destId="{6AA47424-A7D0-4992-8916-1C429D75EC70}" srcOrd="1" destOrd="0" presId="urn:microsoft.com/office/officeart/2005/8/layout/hProcess11"/>
    <dgm:cxn modelId="{E2DBA2D8-EB79-46A0-B01E-76DB0AC18AA1}" type="presParOf" srcId="{E828F3A4-0BC1-49E8-8419-2AE265623898}" destId="{2E2A1E42-0C2B-4594-9273-2B66A2DBADA6}" srcOrd="2" destOrd="0" presId="urn:microsoft.com/office/officeart/2005/8/layout/hProcess11"/>
    <dgm:cxn modelId="{192D7BE9-E7EB-4CA6-81D2-0B874375A066}" type="presParOf" srcId="{48130483-528E-46D7-A578-EB95CDD9E121}" destId="{B089BF3F-EE60-41AB-BC00-8EE701010164}" srcOrd="9" destOrd="0" presId="urn:microsoft.com/office/officeart/2005/8/layout/hProcess11"/>
    <dgm:cxn modelId="{2DD6A540-24F5-492B-BA6A-E54B32CADC28}" type="presParOf" srcId="{48130483-528E-46D7-A578-EB95CDD9E121}" destId="{8C2982DC-B3D5-4C14-B46E-E9D10AA93981}" srcOrd="10" destOrd="0" presId="urn:microsoft.com/office/officeart/2005/8/layout/hProcess11"/>
    <dgm:cxn modelId="{D320745A-455F-4FF4-A7B0-CE2E8422CCE6}" type="presParOf" srcId="{8C2982DC-B3D5-4C14-B46E-E9D10AA93981}" destId="{29462F17-DC15-4BEE-9253-6A6C34759876}" srcOrd="0" destOrd="0" presId="urn:microsoft.com/office/officeart/2005/8/layout/hProcess11"/>
    <dgm:cxn modelId="{B304F4B6-0BE6-4828-9E36-AB46C0A5AD18}" type="presParOf" srcId="{8C2982DC-B3D5-4C14-B46E-E9D10AA93981}" destId="{40CA2217-922B-4235-BDA5-2B7082C597F2}" srcOrd="1" destOrd="0" presId="urn:microsoft.com/office/officeart/2005/8/layout/hProcess11"/>
    <dgm:cxn modelId="{875BCE5C-81A5-4AAB-B952-65EB7C8B2CC1}" type="presParOf" srcId="{8C2982DC-B3D5-4C14-B46E-E9D10AA93981}" destId="{400F2434-7195-45BE-B0F3-686E0B8589E6}" srcOrd="2" destOrd="0" presId="urn:microsoft.com/office/officeart/2005/8/layout/hProcess11"/>
    <dgm:cxn modelId="{4F518F9E-3B9B-4F16-981B-3A918FE319EF}" type="presParOf" srcId="{48130483-528E-46D7-A578-EB95CDD9E121}" destId="{741C01D0-AA5D-4C19-BF60-2AC7CB6793A1}" srcOrd="11" destOrd="0" presId="urn:microsoft.com/office/officeart/2005/8/layout/hProcess11"/>
    <dgm:cxn modelId="{056490DB-CC55-4713-A055-048A7FCDE6D7}" type="presParOf" srcId="{48130483-528E-46D7-A578-EB95CDD9E121}" destId="{D94AA612-2F7A-4EF1-8629-EF7CB45E186F}" srcOrd="12" destOrd="0" presId="urn:microsoft.com/office/officeart/2005/8/layout/hProcess11"/>
    <dgm:cxn modelId="{39963171-F53E-4439-A971-6D6D68253266}" type="presParOf" srcId="{D94AA612-2F7A-4EF1-8629-EF7CB45E186F}" destId="{AC66F2F6-3DF7-474A-A7B8-381C03F4604B}" srcOrd="0" destOrd="0" presId="urn:microsoft.com/office/officeart/2005/8/layout/hProcess11"/>
    <dgm:cxn modelId="{66B648D2-2908-4655-8D50-21FA33DC5A80}" type="presParOf" srcId="{D94AA612-2F7A-4EF1-8629-EF7CB45E186F}" destId="{E09CC3EF-A83E-4410-93E0-982C0F7FADF3}" srcOrd="1" destOrd="0" presId="urn:microsoft.com/office/officeart/2005/8/layout/hProcess11"/>
    <dgm:cxn modelId="{F6B24CB4-1DC5-4799-9953-776FD5CF0223}" type="presParOf" srcId="{D94AA612-2F7A-4EF1-8629-EF7CB45E186F}" destId="{6EE17E44-7274-4124-B61C-1BD33B9E7A7F}" srcOrd="2" destOrd="0" presId="urn:microsoft.com/office/officeart/2005/8/layout/hProcess11"/>
    <dgm:cxn modelId="{95168166-9745-47E4-9EBB-FA4EE9A4398B}" type="presParOf" srcId="{48130483-528E-46D7-A578-EB95CDD9E121}" destId="{FBA5D9CF-FEF7-4763-AFFB-B0D5C54D5B7D}" srcOrd="13" destOrd="0" presId="urn:microsoft.com/office/officeart/2005/8/layout/hProcess11"/>
    <dgm:cxn modelId="{FE0E2345-296C-4D57-ADB2-17B918229CB6}" type="presParOf" srcId="{48130483-528E-46D7-A578-EB95CDD9E121}" destId="{FCE0CAF4-FB86-43CA-AFCF-902940FC3746}" srcOrd="14" destOrd="0" presId="urn:microsoft.com/office/officeart/2005/8/layout/hProcess11"/>
    <dgm:cxn modelId="{B48728CA-9900-4243-AC97-EB1AF548BEE3}" type="presParOf" srcId="{FCE0CAF4-FB86-43CA-AFCF-902940FC3746}" destId="{FBA1F7AC-EC29-402B-811E-6E01E89BA25C}" srcOrd="0" destOrd="0" presId="urn:microsoft.com/office/officeart/2005/8/layout/hProcess11"/>
    <dgm:cxn modelId="{1E09A3E8-128C-4280-AA94-0D40F42241C0}" type="presParOf" srcId="{FCE0CAF4-FB86-43CA-AFCF-902940FC3746}" destId="{93CBCE13-B766-4955-99A1-DC8905AD3270}" srcOrd="1" destOrd="0" presId="urn:microsoft.com/office/officeart/2005/8/layout/hProcess11"/>
    <dgm:cxn modelId="{ECF3B1D3-FF00-425F-8EEA-569FCC66BA72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D1D16AF6-5930-406A-B301-94C2133FFFDC}" type="presOf" srcId="{A7B788B1-8B32-4661-B0DC-EDADDDA8F54B}" destId="{C610D85A-4617-480A-BBB3-4DD7A9C9FF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6BD7587E-B78F-4B53-B7FA-B818722D23BF}" type="presOf" srcId="{7985AD04-AFDC-4255-A3FD-84F74886A8D5}" destId="{7551B7F3-C7A1-46E2-9491-960808752BE3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13E60D45-5656-4129-B844-4854F68612B1}" type="presOf" srcId="{48832169-1665-4754-AA12-160E78B48AF3}" destId="{48D5237C-D073-44ED-A0E4-87F93472AED6}" srcOrd="0" destOrd="0" presId="urn:microsoft.com/office/officeart/2005/8/layout/hProcess11"/>
    <dgm:cxn modelId="{7B2687E2-0DDF-480C-9443-075C5CFE4541}" type="presOf" srcId="{B1DAF501-67BC-4D1A-8F8C-54063EEECD2E}" destId="{406C054E-67D6-4C0B-B0FF-366FFD7E84BA}" srcOrd="0" destOrd="0" presId="urn:microsoft.com/office/officeart/2005/8/layout/hProcess11"/>
    <dgm:cxn modelId="{3821240A-2107-4D12-9A54-2DF907722B94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23B2C0E7-7BFA-4C46-B734-D2F9A6A50AC1}" type="presOf" srcId="{0C1ADF2A-F44C-457B-94DB-1515A2E283F3}" destId="{FBA1F7AC-EC29-402B-811E-6E01E89BA25C}" srcOrd="0" destOrd="0" presId="urn:microsoft.com/office/officeart/2005/8/layout/hProcess11"/>
    <dgm:cxn modelId="{47A8E05B-2184-4B27-936A-E192127F6628}" type="presOf" srcId="{A65651D9-24A3-4138-9076-F6E3FC84EA62}" destId="{AC66F2F6-3DF7-474A-A7B8-381C03F4604B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1BB63C93-A32C-457B-8901-44158DC32AE1}" type="presOf" srcId="{BE7758A1-F696-4BDE-9084-41C289AE8C95}" destId="{AEE43822-6770-4853-A566-D151A07A9A7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F28F1058-D563-443A-875C-5A85DB413B69}" type="presOf" srcId="{628E39DD-7E7D-463E-969D-9434662D9863}" destId="{C0C29E54-6796-4A9B-B504-55E8D1FDF264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0F0EED16-AC4B-4384-8348-27E62542A1E1}" type="presParOf" srcId="{AEE43822-6770-4853-A566-D151A07A9A7C}" destId="{97139AB4-0EAF-488B-8916-1FC6C6431CA6}" srcOrd="0" destOrd="0" presId="urn:microsoft.com/office/officeart/2005/8/layout/hProcess11"/>
    <dgm:cxn modelId="{857B0434-B42E-4434-90D8-E70057EC99CB}" type="presParOf" srcId="{AEE43822-6770-4853-A566-D151A07A9A7C}" destId="{48130483-528E-46D7-A578-EB95CDD9E121}" srcOrd="1" destOrd="0" presId="urn:microsoft.com/office/officeart/2005/8/layout/hProcess11"/>
    <dgm:cxn modelId="{A5FDA4ED-1593-4D6E-AA15-4138C3553A69}" type="presParOf" srcId="{48130483-528E-46D7-A578-EB95CDD9E121}" destId="{0168ACCF-0D3F-46BA-8399-8DA5E4382B64}" srcOrd="0" destOrd="0" presId="urn:microsoft.com/office/officeart/2005/8/layout/hProcess11"/>
    <dgm:cxn modelId="{27165390-6ACB-455D-9D11-8B06FA40E2DF}" type="presParOf" srcId="{0168ACCF-0D3F-46BA-8399-8DA5E4382B64}" destId="{C0C29E54-6796-4A9B-B504-55E8D1FDF264}" srcOrd="0" destOrd="0" presId="urn:microsoft.com/office/officeart/2005/8/layout/hProcess11"/>
    <dgm:cxn modelId="{D75AED49-10EC-4C46-9015-F1BACF2ACA5D}" type="presParOf" srcId="{0168ACCF-0D3F-46BA-8399-8DA5E4382B64}" destId="{FDD3E987-32F7-46BA-BF50-2B0F458CB00F}" srcOrd="1" destOrd="0" presId="urn:microsoft.com/office/officeart/2005/8/layout/hProcess11"/>
    <dgm:cxn modelId="{B81375DC-6DD3-495D-99CB-FF555E07EB50}" type="presParOf" srcId="{0168ACCF-0D3F-46BA-8399-8DA5E4382B64}" destId="{656A5FCE-E5B3-4DBD-841F-DE1A4AA5B315}" srcOrd="2" destOrd="0" presId="urn:microsoft.com/office/officeart/2005/8/layout/hProcess11"/>
    <dgm:cxn modelId="{7301875B-9328-4DE4-B86C-93965C4936AB}" type="presParOf" srcId="{48130483-528E-46D7-A578-EB95CDD9E121}" destId="{4F1DE93E-47DB-4EF7-AF25-208927DF8E13}" srcOrd="1" destOrd="0" presId="urn:microsoft.com/office/officeart/2005/8/layout/hProcess11"/>
    <dgm:cxn modelId="{0F9B8804-8BBE-4E7E-BFD9-6FBD7FE8336C}" type="presParOf" srcId="{48130483-528E-46D7-A578-EB95CDD9E121}" destId="{407986B5-D09E-4079-B929-33532C24D5DD}" srcOrd="2" destOrd="0" presId="urn:microsoft.com/office/officeart/2005/8/layout/hProcess11"/>
    <dgm:cxn modelId="{0C8B6F5C-0CA6-46EC-862B-CDDB3A32FDC3}" type="presParOf" srcId="{407986B5-D09E-4079-B929-33532C24D5DD}" destId="{48D5237C-D073-44ED-A0E4-87F93472AED6}" srcOrd="0" destOrd="0" presId="urn:microsoft.com/office/officeart/2005/8/layout/hProcess11"/>
    <dgm:cxn modelId="{CE712EF2-BF3B-4D73-90E6-286AE758DB71}" type="presParOf" srcId="{407986B5-D09E-4079-B929-33532C24D5DD}" destId="{4C9CBDBF-B45A-492A-972F-F3FE1F7BFF43}" srcOrd="1" destOrd="0" presId="urn:microsoft.com/office/officeart/2005/8/layout/hProcess11"/>
    <dgm:cxn modelId="{CE11FEB0-9553-4E4D-AE54-F7A7C11A656E}" type="presParOf" srcId="{407986B5-D09E-4079-B929-33532C24D5DD}" destId="{58B46547-E849-4B77-9A5D-692CF2DE3087}" srcOrd="2" destOrd="0" presId="urn:microsoft.com/office/officeart/2005/8/layout/hProcess11"/>
    <dgm:cxn modelId="{E6734373-51CC-48E0-9C47-76E9A679954C}" type="presParOf" srcId="{48130483-528E-46D7-A578-EB95CDD9E121}" destId="{1FA09F86-A598-442B-86B3-C1BCECD36E9D}" srcOrd="3" destOrd="0" presId="urn:microsoft.com/office/officeart/2005/8/layout/hProcess11"/>
    <dgm:cxn modelId="{1519058F-8EB6-4E7B-A81C-9E3D4B98F0E0}" type="presParOf" srcId="{48130483-528E-46D7-A578-EB95CDD9E121}" destId="{8192F42C-0550-4862-A74E-59DE43FC4BFB}" srcOrd="4" destOrd="0" presId="urn:microsoft.com/office/officeart/2005/8/layout/hProcess11"/>
    <dgm:cxn modelId="{206327A4-9670-487B-B273-87CFA9B723E5}" type="presParOf" srcId="{8192F42C-0550-4862-A74E-59DE43FC4BFB}" destId="{C610D85A-4617-480A-BBB3-4DD7A9C9FF5C}" srcOrd="0" destOrd="0" presId="urn:microsoft.com/office/officeart/2005/8/layout/hProcess11"/>
    <dgm:cxn modelId="{18A15D13-7D14-4DFD-919A-69C256262E89}" type="presParOf" srcId="{8192F42C-0550-4862-A74E-59DE43FC4BFB}" destId="{9DA42BA2-9E9F-441C-8757-A572381ECC59}" srcOrd="1" destOrd="0" presId="urn:microsoft.com/office/officeart/2005/8/layout/hProcess11"/>
    <dgm:cxn modelId="{E98465C9-B870-41BF-A00D-CDB71434FF1D}" type="presParOf" srcId="{8192F42C-0550-4862-A74E-59DE43FC4BFB}" destId="{E18EA05E-587A-49E8-9C6E-A2844EE5A4D7}" srcOrd="2" destOrd="0" presId="urn:microsoft.com/office/officeart/2005/8/layout/hProcess11"/>
    <dgm:cxn modelId="{1E932ADB-8C0F-4422-9C4D-BC71E46908FE}" type="presParOf" srcId="{48130483-528E-46D7-A578-EB95CDD9E121}" destId="{AC7015DD-5905-4375-A6A0-477F2D8E6363}" srcOrd="5" destOrd="0" presId="urn:microsoft.com/office/officeart/2005/8/layout/hProcess11"/>
    <dgm:cxn modelId="{3BBBC6F7-AA8B-4B25-B830-DEC20A2D6D9C}" type="presParOf" srcId="{48130483-528E-46D7-A578-EB95CDD9E121}" destId="{8494D61A-B013-4548-A784-325B118B5057}" srcOrd="6" destOrd="0" presId="urn:microsoft.com/office/officeart/2005/8/layout/hProcess11"/>
    <dgm:cxn modelId="{D7F53689-4806-4948-9192-B624624610F8}" type="presParOf" srcId="{8494D61A-B013-4548-A784-325B118B5057}" destId="{7551B7F3-C7A1-46E2-9491-960808752BE3}" srcOrd="0" destOrd="0" presId="urn:microsoft.com/office/officeart/2005/8/layout/hProcess11"/>
    <dgm:cxn modelId="{62551063-B00E-405D-9445-6FD3BA4D3C44}" type="presParOf" srcId="{8494D61A-B013-4548-A784-325B118B5057}" destId="{38C43996-0EDF-496F-9401-E0799C8461B5}" srcOrd="1" destOrd="0" presId="urn:microsoft.com/office/officeart/2005/8/layout/hProcess11"/>
    <dgm:cxn modelId="{B9415222-E1E6-4033-9FD3-ECDFA3AF40F3}" type="presParOf" srcId="{8494D61A-B013-4548-A784-325B118B5057}" destId="{3077F708-94A2-4950-841D-41898F21F11D}" srcOrd="2" destOrd="0" presId="urn:microsoft.com/office/officeart/2005/8/layout/hProcess11"/>
    <dgm:cxn modelId="{3337975F-BEF8-4AF5-87C5-3248F188DDF3}" type="presParOf" srcId="{48130483-528E-46D7-A578-EB95CDD9E121}" destId="{18F61ADC-ADD2-46EC-958A-0C40F9F319C3}" srcOrd="7" destOrd="0" presId="urn:microsoft.com/office/officeart/2005/8/layout/hProcess11"/>
    <dgm:cxn modelId="{C9378F86-A71F-4FD6-AE9E-09D6E4329D13}" type="presParOf" srcId="{48130483-528E-46D7-A578-EB95CDD9E121}" destId="{E828F3A4-0BC1-49E8-8419-2AE265623898}" srcOrd="8" destOrd="0" presId="urn:microsoft.com/office/officeart/2005/8/layout/hProcess11"/>
    <dgm:cxn modelId="{7105C62A-4657-4B17-84BB-735F7BF49EC5}" type="presParOf" srcId="{E828F3A4-0BC1-49E8-8419-2AE265623898}" destId="{406C054E-67D6-4C0B-B0FF-366FFD7E84BA}" srcOrd="0" destOrd="0" presId="urn:microsoft.com/office/officeart/2005/8/layout/hProcess11"/>
    <dgm:cxn modelId="{615C1A0F-C591-4B50-B6D2-D747FF21C10E}" type="presParOf" srcId="{E828F3A4-0BC1-49E8-8419-2AE265623898}" destId="{6AA47424-A7D0-4992-8916-1C429D75EC70}" srcOrd="1" destOrd="0" presId="urn:microsoft.com/office/officeart/2005/8/layout/hProcess11"/>
    <dgm:cxn modelId="{C6A1A134-41A5-422C-92E5-B9410430A207}" type="presParOf" srcId="{E828F3A4-0BC1-49E8-8419-2AE265623898}" destId="{2E2A1E42-0C2B-4594-9273-2B66A2DBADA6}" srcOrd="2" destOrd="0" presId="urn:microsoft.com/office/officeart/2005/8/layout/hProcess11"/>
    <dgm:cxn modelId="{6F0C3682-7613-496D-8E75-973695B4F72A}" type="presParOf" srcId="{48130483-528E-46D7-A578-EB95CDD9E121}" destId="{B089BF3F-EE60-41AB-BC00-8EE701010164}" srcOrd="9" destOrd="0" presId="urn:microsoft.com/office/officeart/2005/8/layout/hProcess11"/>
    <dgm:cxn modelId="{7EF0E5C3-A70E-4280-8CEB-B7285AB47D46}" type="presParOf" srcId="{48130483-528E-46D7-A578-EB95CDD9E121}" destId="{8C2982DC-B3D5-4C14-B46E-E9D10AA93981}" srcOrd="10" destOrd="0" presId="urn:microsoft.com/office/officeart/2005/8/layout/hProcess11"/>
    <dgm:cxn modelId="{6873E98F-FB6B-4C6A-8A40-F4A35BCF2620}" type="presParOf" srcId="{8C2982DC-B3D5-4C14-B46E-E9D10AA93981}" destId="{29462F17-DC15-4BEE-9253-6A6C34759876}" srcOrd="0" destOrd="0" presId="urn:microsoft.com/office/officeart/2005/8/layout/hProcess11"/>
    <dgm:cxn modelId="{2D9E2B62-A852-4D62-8019-2DDF6A966600}" type="presParOf" srcId="{8C2982DC-B3D5-4C14-B46E-E9D10AA93981}" destId="{40CA2217-922B-4235-BDA5-2B7082C597F2}" srcOrd="1" destOrd="0" presId="urn:microsoft.com/office/officeart/2005/8/layout/hProcess11"/>
    <dgm:cxn modelId="{BA6DB6C3-5B55-4890-AFD9-B8465B4FB80D}" type="presParOf" srcId="{8C2982DC-B3D5-4C14-B46E-E9D10AA93981}" destId="{400F2434-7195-45BE-B0F3-686E0B8589E6}" srcOrd="2" destOrd="0" presId="urn:microsoft.com/office/officeart/2005/8/layout/hProcess11"/>
    <dgm:cxn modelId="{9ED0C8D9-85F2-4529-9C43-DC7702EF895F}" type="presParOf" srcId="{48130483-528E-46D7-A578-EB95CDD9E121}" destId="{741C01D0-AA5D-4C19-BF60-2AC7CB6793A1}" srcOrd="11" destOrd="0" presId="urn:microsoft.com/office/officeart/2005/8/layout/hProcess11"/>
    <dgm:cxn modelId="{683475B6-8CCD-4673-8A6E-CD0FCE0E5966}" type="presParOf" srcId="{48130483-528E-46D7-A578-EB95CDD9E121}" destId="{D94AA612-2F7A-4EF1-8629-EF7CB45E186F}" srcOrd="12" destOrd="0" presId="urn:microsoft.com/office/officeart/2005/8/layout/hProcess11"/>
    <dgm:cxn modelId="{C6871721-079A-4861-851E-4DFFF5434F9E}" type="presParOf" srcId="{D94AA612-2F7A-4EF1-8629-EF7CB45E186F}" destId="{AC66F2F6-3DF7-474A-A7B8-381C03F4604B}" srcOrd="0" destOrd="0" presId="urn:microsoft.com/office/officeart/2005/8/layout/hProcess11"/>
    <dgm:cxn modelId="{381B0BE6-985C-41AB-9CF2-128684CEEE92}" type="presParOf" srcId="{D94AA612-2F7A-4EF1-8629-EF7CB45E186F}" destId="{E09CC3EF-A83E-4410-93E0-982C0F7FADF3}" srcOrd="1" destOrd="0" presId="urn:microsoft.com/office/officeart/2005/8/layout/hProcess11"/>
    <dgm:cxn modelId="{B91A6D63-0CD5-43E1-8E67-88B0F2034E6A}" type="presParOf" srcId="{D94AA612-2F7A-4EF1-8629-EF7CB45E186F}" destId="{6EE17E44-7274-4124-B61C-1BD33B9E7A7F}" srcOrd="2" destOrd="0" presId="urn:microsoft.com/office/officeart/2005/8/layout/hProcess11"/>
    <dgm:cxn modelId="{8BE3BBF6-7C57-4D8B-8F50-F5CBF0F3F32D}" type="presParOf" srcId="{48130483-528E-46D7-A578-EB95CDD9E121}" destId="{FBA5D9CF-FEF7-4763-AFFB-B0D5C54D5B7D}" srcOrd="13" destOrd="0" presId="urn:microsoft.com/office/officeart/2005/8/layout/hProcess11"/>
    <dgm:cxn modelId="{CC96F19E-CAD4-46E6-A1BF-0EAA4ECD76F3}" type="presParOf" srcId="{48130483-528E-46D7-A578-EB95CDD9E121}" destId="{FCE0CAF4-FB86-43CA-AFCF-902940FC3746}" srcOrd="14" destOrd="0" presId="urn:microsoft.com/office/officeart/2005/8/layout/hProcess11"/>
    <dgm:cxn modelId="{727AEDD8-C7F8-43D0-B799-FFF249DCE856}" type="presParOf" srcId="{FCE0CAF4-FB86-43CA-AFCF-902940FC3746}" destId="{FBA1F7AC-EC29-402B-811E-6E01E89BA25C}" srcOrd="0" destOrd="0" presId="urn:microsoft.com/office/officeart/2005/8/layout/hProcess11"/>
    <dgm:cxn modelId="{9C7BA031-9B22-457A-BC5F-DD218110F50D}" type="presParOf" srcId="{FCE0CAF4-FB86-43CA-AFCF-902940FC3746}" destId="{93CBCE13-B766-4955-99A1-DC8905AD3270}" srcOrd="1" destOrd="0" presId="urn:microsoft.com/office/officeart/2005/8/layout/hProcess11"/>
    <dgm:cxn modelId="{026F0DDD-9BE5-45B9-BAB4-490937C36B6F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7D005754-25EF-4DB6-89CD-EE6EDEDCA173}" type="presOf" srcId="{628E39DD-7E7D-463E-969D-9434662D9863}" destId="{C0C29E54-6796-4A9B-B504-55E8D1FDF264}" srcOrd="0" destOrd="0" presId="urn:microsoft.com/office/officeart/2005/8/layout/hProcess11"/>
    <dgm:cxn modelId="{A86C3498-1ED6-4E4A-985A-8F26EA1A2C8B}" type="presOf" srcId="{B1DAF501-67BC-4D1A-8F8C-54063EEECD2E}" destId="{406C054E-67D6-4C0B-B0FF-366FFD7E84BA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79847A0A-52C2-4DCD-A515-AEC01B732DA5}" type="presOf" srcId="{A65651D9-24A3-4138-9076-F6E3FC84EA62}" destId="{AC66F2F6-3DF7-474A-A7B8-381C03F4604B}" srcOrd="0" destOrd="0" presId="urn:microsoft.com/office/officeart/2005/8/layout/hProcess11"/>
    <dgm:cxn modelId="{F1541BD8-A969-4D72-BC05-9558C554293E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2B85B783-DB8B-40A5-9E1C-3284093F2564}" type="presOf" srcId="{A7B788B1-8B32-4661-B0DC-EDADDDA8F54B}" destId="{C610D85A-4617-480A-BBB3-4DD7A9C9FF5C}" srcOrd="0" destOrd="0" presId="urn:microsoft.com/office/officeart/2005/8/layout/hProcess11"/>
    <dgm:cxn modelId="{0302F5BB-EDD4-4644-9D16-8111E206156B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67503C6D-D92C-4460-8F01-85918653C239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401C8AF9-5483-43D4-9C36-BAB45D298D05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58CA9DB5-476F-43DB-9FC3-D0AB09DF24AE}" type="presOf" srcId="{BE7758A1-F696-4BDE-9084-41C289AE8C95}" destId="{AEE43822-6770-4853-A566-D151A07A9A7C}" srcOrd="0" destOrd="0" presId="urn:microsoft.com/office/officeart/2005/8/layout/hProcess11"/>
    <dgm:cxn modelId="{9C554F1D-FEEF-47A2-991E-1BEBD6498047}" type="presParOf" srcId="{AEE43822-6770-4853-A566-D151A07A9A7C}" destId="{97139AB4-0EAF-488B-8916-1FC6C6431CA6}" srcOrd="0" destOrd="0" presId="urn:microsoft.com/office/officeart/2005/8/layout/hProcess11"/>
    <dgm:cxn modelId="{441B3B82-B9FB-413F-BFCF-F989B5E0E049}" type="presParOf" srcId="{AEE43822-6770-4853-A566-D151A07A9A7C}" destId="{48130483-528E-46D7-A578-EB95CDD9E121}" srcOrd="1" destOrd="0" presId="urn:microsoft.com/office/officeart/2005/8/layout/hProcess11"/>
    <dgm:cxn modelId="{FE4681DB-FE89-4945-B444-006FA49B4778}" type="presParOf" srcId="{48130483-528E-46D7-A578-EB95CDD9E121}" destId="{0168ACCF-0D3F-46BA-8399-8DA5E4382B64}" srcOrd="0" destOrd="0" presId="urn:microsoft.com/office/officeart/2005/8/layout/hProcess11"/>
    <dgm:cxn modelId="{7A950108-F322-4FFF-9C5F-17263B6A60E2}" type="presParOf" srcId="{0168ACCF-0D3F-46BA-8399-8DA5E4382B64}" destId="{C0C29E54-6796-4A9B-B504-55E8D1FDF264}" srcOrd="0" destOrd="0" presId="urn:microsoft.com/office/officeart/2005/8/layout/hProcess11"/>
    <dgm:cxn modelId="{8BFB73A1-5222-4055-B88E-9369F11085EF}" type="presParOf" srcId="{0168ACCF-0D3F-46BA-8399-8DA5E4382B64}" destId="{FDD3E987-32F7-46BA-BF50-2B0F458CB00F}" srcOrd="1" destOrd="0" presId="urn:microsoft.com/office/officeart/2005/8/layout/hProcess11"/>
    <dgm:cxn modelId="{E8374AA2-877C-413D-95EC-D43C352A0A8D}" type="presParOf" srcId="{0168ACCF-0D3F-46BA-8399-8DA5E4382B64}" destId="{656A5FCE-E5B3-4DBD-841F-DE1A4AA5B315}" srcOrd="2" destOrd="0" presId="urn:microsoft.com/office/officeart/2005/8/layout/hProcess11"/>
    <dgm:cxn modelId="{36F5635D-950B-4F0C-8084-C0629F9FD171}" type="presParOf" srcId="{48130483-528E-46D7-A578-EB95CDD9E121}" destId="{4F1DE93E-47DB-4EF7-AF25-208927DF8E13}" srcOrd="1" destOrd="0" presId="urn:microsoft.com/office/officeart/2005/8/layout/hProcess11"/>
    <dgm:cxn modelId="{5271B13D-C084-43B0-9C6C-C554108FC79D}" type="presParOf" srcId="{48130483-528E-46D7-A578-EB95CDD9E121}" destId="{407986B5-D09E-4079-B929-33532C24D5DD}" srcOrd="2" destOrd="0" presId="urn:microsoft.com/office/officeart/2005/8/layout/hProcess11"/>
    <dgm:cxn modelId="{5802116D-D551-4E08-B30D-8E94D845F211}" type="presParOf" srcId="{407986B5-D09E-4079-B929-33532C24D5DD}" destId="{48D5237C-D073-44ED-A0E4-87F93472AED6}" srcOrd="0" destOrd="0" presId="urn:microsoft.com/office/officeart/2005/8/layout/hProcess11"/>
    <dgm:cxn modelId="{52B354DF-4002-468D-B803-7F4AD57F13AD}" type="presParOf" srcId="{407986B5-D09E-4079-B929-33532C24D5DD}" destId="{4C9CBDBF-B45A-492A-972F-F3FE1F7BFF43}" srcOrd="1" destOrd="0" presId="urn:microsoft.com/office/officeart/2005/8/layout/hProcess11"/>
    <dgm:cxn modelId="{42B0DA14-EAB2-418C-85BF-A148B8411D88}" type="presParOf" srcId="{407986B5-D09E-4079-B929-33532C24D5DD}" destId="{58B46547-E849-4B77-9A5D-692CF2DE3087}" srcOrd="2" destOrd="0" presId="urn:microsoft.com/office/officeart/2005/8/layout/hProcess11"/>
    <dgm:cxn modelId="{6DD5BB46-154E-4D87-A801-343C0D2CE35C}" type="presParOf" srcId="{48130483-528E-46D7-A578-EB95CDD9E121}" destId="{1FA09F86-A598-442B-86B3-C1BCECD36E9D}" srcOrd="3" destOrd="0" presId="urn:microsoft.com/office/officeart/2005/8/layout/hProcess11"/>
    <dgm:cxn modelId="{88658218-8E59-4E28-8EB0-9E26562827A9}" type="presParOf" srcId="{48130483-528E-46D7-A578-EB95CDD9E121}" destId="{8192F42C-0550-4862-A74E-59DE43FC4BFB}" srcOrd="4" destOrd="0" presId="urn:microsoft.com/office/officeart/2005/8/layout/hProcess11"/>
    <dgm:cxn modelId="{766045CC-5EF7-46C0-899A-7E4EBD6AF94F}" type="presParOf" srcId="{8192F42C-0550-4862-A74E-59DE43FC4BFB}" destId="{C610D85A-4617-480A-BBB3-4DD7A9C9FF5C}" srcOrd="0" destOrd="0" presId="urn:microsoft.com/office/officeart/2005/8/layout/hProcess11"/>
    <dgm:cxn modelId="{F21231F1-009E-404A-AF18-B649148B2805}" type="presParOf" srcId="{8192F42C-0550-4862-A74E-59DE43FC4BFB}" destId="{9DA42BA2-9E9F-441C-8757-A572381ECC59}" srcOrd="1" destOrd="0" presId="urn:microsoft.com/office/officeart/2005/8/layout/hProcess11"/>
    <dgm:cxn modelId="{2AAFB925-B0A5-4D7E-B867-6377A9AFB111}" type="presParOf" srcId="{8192F42C-0550-4862-A74E-59DE43FC4BFB}" destId="{E18EA05E-587A-49E8-9C6E-A2844EE5A4D7}" srcOrd="2" destOrd="0" presId="urn:microsoft.com/office/officeart/2005/8/layout/hProcess11"/>
    <dgm:cxn modelId="{26852F58-44C7-4DB2-8021-97D4FB536814}" type="presParOf" srcId="{48130483-528E-46D7-A578-EB95CDD9E121}" destId="{AC7015DD-5905-4375-A6A0-477F2D8E6363}" srcOrd="5" destOrd="0" presId="urn:microsoft.com/office/officeart/2005/8/layout/hProcess11"/>
    <dgm:cxn modelId="{B2E67E74-5358-4324-9457-681D5BB8A6C6}" type="presParOf" srcId="{48130483-528E-46D7-A578-EB95CDD9E121}" destId="{8494D61A-B013-4548-A784-325B118B5057}" srcOrd="6" destOrd="0" presId="urn:microsoft.com/office/officeart/2005/8/layout/hProcess11"/>
    <dgm:cxn modelId="{D12D2BAE-1BAD-4276-A098-27634A85B4ED}" type="presParOf" srcId="{8494D61A-B013-4548-A784-325B118B5057}" destId="{7551B7F3-C7A1-46E2-9491-960808752BE3}" srcOrd="0" destOrd="0" presId="urn:microsoft.com/office/officeart/2005/8/layout/hProcess11"/>
    <dgm:cxn modelId="{DA5BCB51-A550-4B98-9F55-EC06BD3AECBD}" type="presParOf" srcId="{8494D61A-B013-4548-A784-325B118B5057}" destId="{38C43996-0EDF-496F-9401-E0799C8461B5}" srcOrd="1" destOrd="0" presId="urn:microsoft.com/office/officeart/2005/8/layout/hProcess11"/>
    <dgm:cxn modelId="{CB8AEA15-9E06-49C1-B683-64229B400178}" type="presParOf" srcId="{8494D61A-B013-4548-A784-325B118B5057}" destId="{3077F708-94A2-4950-841D-41898F21F11D}" srcOrd="2" destOrd="0" presId="urn:microsoft.com/office/officeart/2005/8/layout/hProcess11"/>
    <dgm:cxn modelId="{7A3B40C5-6B29-4B93-BE5D-02DEEA215335}" type="presParOf" srcId="{48130483-528E-46D7-A578-EB95CDD9E121}" destId="{18F61ADC-ADD2-46EC-958A-0C40F9F319C3}" srcOrd="7" destOrd="0" presId="urn:microsoft.com/office/officeart/2005/8/layout/hProcess11"/>
    <dgm:cxn modelId="{58A5025C-E841-4FB7-A93B-CC5AB655CE89}" type="presParOf" srcId="{48130483-528E-46D7-A578-EB95CDD9E121}" destId="{E828F3A4-0BC1-49E8-8419-2AE265623898}" srcOrd="8" destOrd="0" presId="urn:microsoft.com/office/officeart/2005/8/layout/hProcess11"/>
    <dgm:cxn modelId="{6BCE1C83-CE3A-4EFA-B6EB-067905EB3CC2}" type="presParOf" srcId="{E828F3A4-0BC1-49E8-8419-2AE265623898}" destId="{406C054E-67D6-4C0B-B0FF-366FFD7E84BA}" srcOrd="0" destOrd="0" presId="urn:microsoft.com/office/officeart/2005/8/layout/hProcess11"/>
    <dgm:cxn modelId="{17C69984-4EA9-4DBB-8228-67DD24FE13F2}" type="presParOf" srcId="{E828F3A4-0BC1-49E8-8419-2AE265623898}" destId="{6AA47424-A7D0-4992-8916-1C429D75EC70}" srcOrd="1" destOrd="0" presId="urn:microsoft.com/office/officeart/2005/8/layout/hProcess11"/>
    <dgm:cxn modelId="{CF787DEA-7F36-4463-AE97-C35C85B3EC29}" type="presParOf" srcId="{E828F3A4-0BC1-49E8-8419-2AE265623898}" destId="{2E2A1E42-0C2B-4594-9273-2B66A2DBADA6}" srcOrd="2" destOrd="0" presId="urn:microsoft.com/office/officeart/2005/8/layout/hProcess11"/>
    <dgm:cxn modelId="{C93D32F7-8D84-4A8F-8F81-231A7874E856}" type="presParOf" srcId="{48130483-528E-46D7-A578-EB95CDD9E121}" destId="{B089BF3F-EE60-41AB-BC00-8EE701010164}" srcOrd="9" destOrd="0" presId="urn:microsoft.com/office/officeart/2005/8/layout/hProcess11"/>
    <dgm:cxn modelId="{C08F4E47-D01F-46CB-A542-E4EF5128C178}" type="presParOf" srcId="{48130483-528E-46D7-A578-EB95CDD9E121}" destId="{8C2982DC-B3D5-4C14-B46E-E9D10AA93981}" srcOrd="10" destOrd="0" presId="urn:microsoft.com/office/officeart/2005/8/layout/hProcess11"/>
    <dgm:cxn modelId="{301B6419-3894-4325-AC1B-44F2CB10FC75}" type="presParOf" srcId="{8C2982DC-B3D5-4C14-B46E-E9D10AA93981}" destId="{29462F17-DC15-4BEE-9253-6A6C34759876}" srcOrd="0" destOrd="0" presId="urn:microsoft.com/office/officeart/2005/8/layout/hProcess11"/>
    <dgm:cxn modelId="{F5DAC76A-A6D2-4259-9BC6-C36528C7A75F}" type="presParOf" srcId="{8C2982DC-B3D5-4C14-B46E-E9D10AA93981}" destId="{40CA2217-922B-4235-BDA5-2B7082C597F2}" srcOrd="1" destOrd="0" presId="urn:microsoft.com/office/officeart/2005/8/layout/hProcess11"/>
    <dgm:cxn modelId="{22BBFB96-6585-4E0C-96C8-5AB31ECB0C0E}" type="presParOf" srcId="{8C2982DC-B3D5-4C14-B46E-E9D10AA93981}" destId="{400F2434-7195-45BE-B0F3-686E0B8589E6}" srcOrd="2" destOrd="0" presId="urn:microsoft.com/office/officeart/2005/8/layout/hProcess11"/>
    <dgm:cxn modelId="{7BBB8413-7D32-49D8-A3DA-923C99239BAB}" type="presParOf" srcId="{48130483-528E-46D7-A578-EB95CDD9E121}" destId="{741C01D0-AA5D-4C19-BF60-2AC7CB6793A1}" srcOrd="11" destOrd="0" presId="urn:microsoft.com/office/officeart/2005/8/layout/hProcess11"/>
    <dgm:cxn modelId="{5362911C-BA2F-4C33-862F-FF69D375CE4F}" type="presParOf" srcId="{48130483-528E-46D7-A578-EB95CDD9E121}" destId="{D94AA612-2F7A-4EF1-8629-EF7CB45E186F}" srcOrd="12" destOrd="0" presId="urn:microsoft.com/office/officeart/2005/8/layout/hProcess11"/>
    <dgm:cxn modelId="{F4C4CF4D-8029-4774-A760-60E5A25AA063}" type="presParOf" srcId="{D94AA612-2F7A-4EF1-8629-EF7CB45E186F}" destId="{AC66F2F6-3DF7-474A-A7B8-381C03F4604B}" srcOrd="0" destOrd="0" presId="urn:microsoft.com/office/officeart/2005/8/layout/hProcess11"/>
    <dgm:cxn modelId="{98F7CC39-CEE4-44B4-835C-53370EB30747}" type="presParOf" srcId="{D94AA612-2F7A-4EF1-8629-EF7CB45E186F}" destId="{E09CC3EF-A83E-4410-93E0-982C0F7FADF3}" srcOrd="1" destOrd="0" presId="urn:microsoft.com/office/officeart/2005/8/layout/hProcess11"/>
    <dgm:cxn modelId="{BA69F367-0563-48F5-ABDE-614BD86087D9}" type="presParOf" srcId="{D94AA612-2F7A-4EF1-8629-EF7CB45E186F}" destId="{6EE17E44-7274-4124-B61C-1BD33B9E7A7F}" srcOrd="2" destOrd="0" presId="urn:microsoft.com/office/officeart/2005/8/layout/hProcess11"/>
    <dgm:cxn modelId="{93C5AB62-F8CA-477B-B541-88124828C40F}" type="presParOf" srcId="{48130483-528E-46D7-A578-EB95CDD9E121}" destId="{FBA5D9CF-FEF7-4763-AFFB-B0D5C54D5B7D}" srcOrd="13" destOrd="0" presId="urn:microsoft.com/office/officeart/2005/8/layout/hProcess11"/>
    <dgm:cxn modelId="{7D6671DA-0D37-42DF-9C62-E0774294CE76}" type="presParOf" srcId="{48130483-528E-46D7-A578-EB95CDD9E121}" destId="{FCE0CAF4-FB86-43CA-AFCF-902940FC3746}" srcOrd="14" destOrd="0" presId="urn:microsoft.com/office/officeart/2005/8/layout/hProcess11"/>
    <dgm:cxn modelId="{8CFE06D8-499A-475A-8EB2-0677B68F65A2}" type="presParOf" srcId="{FCE0CAF4-FB86-43CA-AFCF-902940FC3746}" destId="{FBA1F7AC-EC29-402B-811E-6E01E89BA25C}" srcOrd="0" destOrd="0" presId="urn:microsoft.com/office/officeart/2005/8/layout/hProcess11"/>
    <dgm:cxn modelId="{1D289491-A2A0-4BDE-82B3-94342B83DE8E}" type="presParOf" srcId="{FCE0CAF4-FB86-43CA-AFCF-902940FC3746}" destId="{93CBCE13-B766-4955-99A1-DC8905AD3270}" srcOrd="1" destOrd="0" presId="urn:microsoft.com/office/officeart/2005/8/layout/hProcess11"/>
    <dgm:cxn modelId="{FF11C3F8-A203-4409-9135-FD1E81075A46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FD63EBF3-6D0C-4F1A-8F72-F6204C6290A5}" type="presOf" srcId="{BE7758A1-F696-4BDE-9084-41C289AE8C95}" destId="{AEE43822-6770-4853-A566-D151A07A9A7C}" srcOrd="0" destOrd="0" presId="urn:microsoft.com/office/officeart/2005/8/layout/hProcess11"/>
    <dgm:cxn modelId="{9A56BA3A-0776-4A4B-BC18-EB63F0FA920E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B5DCD22E-397B-4A09-A848-5FFECEAE7BF9}" type="presOf" srcId="{A7B788B1-8B32-4661-B0DC-EDADDDA8F54B}" destId="{C610D85A-4617-480A-BBB3-4DD7A9C9FF5C}" srcOrd="0" destOrd="0" presId="urn:microsoft.com/office/officeart/2005/8/layout/hProcess11"/>
    <dgm:cxn modelId="{142DD553-46A4-4F48-B42C-BDC64C33275E}" type="presOf" srcId="{B1DAF501-67BC-4D1A-8F8C-54063EEECD2E}" destId="{406C054E-67D6-4C0B-B0FF-366FFD7E84BA}" srcOrd="0" destOrd="0" presId="urn:microsoft.com/office/officeart/2005/8/layout/hProcess11"/>
    <dgm:cxn modelId="{F35FE79C-8CDF-4DA4-A885-D95EFB6496C1}" type="presOf" srcId="{A65651D9-24A3-4138-9076-F6E3FC84EA62}" destId="{AC66F2F6-3DF7-474A-A7B8-381C03F4604B}" srcOrd="0" destOrd="0" presId="urn:microsoft.com/office/officeart/2005/8/layout/hProcess11"/>
    <dgm:cxn modelId="{1EDEE2F5-D35F-48F1-A3BB-D2E25E68E1CC}" type="presOf" srcId="{40712845-57B5-4B59-B64B-7EAC12F42CB2}" destId="{29462F17-DC15-4BEE-9253-6A6C34759876}" srcOrd="0" destOrd="0" presId="urn:microsoft.com/office/officeart/2005/8/layout/hProcess11"/>
    <dgm:cxn modelId="{367C6E56-9800-4933-B64F-B22DF27B1617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23164FC2-C1B8-45D3-BE32-84A7091C4051}" type="presOf" srcId="{48832169-1665-4754-AA12-160E78B48AF3}" destId="{48D5237C-D073-44ED-A0E4-87F93472AED6}" srcOrd="0" destOrd="0" presId="urn:microsoft.com/office/officeart/2005/8/layout/hProcess11"/>
    <dgm:cxn modelId="{4C2E89FB-547A-4127-8B41-F8E6B7418639}" type="presOf" srcId="{7985AD04-AFDC-4255-A3FD-84F74886A8D5}" destId="{7551B7F3-C7A1-46E2-9491-960808752BE3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1A352CF2-AA22-4C95-ACFE-D6C59CD3DA4D}" type="presParOf" srcId="{AEE43822-6770-4853-A566-D151A07A9A7C}" destId="{97139AB4-0EAF-488B-8916-1FC6C6431CA6}" srcOrd="0" destOrd="0" presId="urn:microsoft.com/office/officeart/2005/8/layout/hProcess11"/>
    <dgm:cxn modelId="{90B5DEF8-C357-44E3-AB77-54FCF0869497}" type="presParOf" srcId="{AEE43822-6770-4853-A566-D151A07A9A7C}" destId="{48130483-528E-46D7-A578-EB95CDD9E121}" srcOrd="1" destOrd="0" presId="urn:microsoft.com/office/officeart/2005/8/layout/hProcess11"/>
    <dgm:cxn modelId="{7D4534A6-DAE9-4B80-86E5-94311B7B8B93}" type="presParOf" srcId="{48130483-528E-46D7-A578-EB95CDD9E121}" destId="{0168ACCF-0D3F-46BA-8399-8DA5E4382B64}" srcOrd="0" destOrd="0" presId="urn:microsoft.com/office/officeart/2005/8/layout/hProcess11"/>
    <dgm:cxn modelId="{38B6F09C-A885-410E-8F49-00E46F0A82F7}" type="presParOf" srcId="{0168ACCF-0D3F-46BA-8399-8DA5E4382B64}" destId="{C0C29E54-6796-4A9B-B504-55E8D1FDF264}" srcOrd="0" destOrd="0" presId="urn:microsoft.com/office/officeart/2005/8/layout/hProcess11"/>
    <dgm:cxn modelId="{84BF5A46-8ED1-49C9-A9DF-43A9D2E32FDE}" type="presParOf" srcId="{0168ACCF-0D3F-46BA-8399-8DA5E4382B64}" destId="{FDD3E987-32F7-46BA-BF50-2B0F458CB00F}" srcOrd="1" destOrd="0" presId="urn:microsoft.com/office/officeart/2005/8/layout/hProcess11"/>
    <dgm:cxn modelId="{797A89EB-9E47-435C-911A-52A65E15CC00}" type="presParOf" srcId="{0168ACCF-0D3F-46BA-8399-8DA5E4382B64}" destId="{656A5FCE-E5B3-4DBD-841F-DE1A4AA5B315}" srcOrd="2" destOrd="0" presId="urn:microsoft.com/office/officeart/2005/8/layout/hProcess11"/>
    <dgm:cxn modelId="{66A22419-E336-4666-95DA-C2C0C07EB045}" type="presParOf" srcId="{48130483-528E-46D7-A578-EB95CDD9E121}" destId="{4F1DE93E-47DB-4EF7-AF25-208927DF8E13}" srcOrd="1" destOrd="0" presId="urn:microsoft.com/office/officeart/2005/8/layout/hProcess11"/>
    <dgm:cxn modelId="{721250E6-4AD9-41E4-AA16-42E0DC55BFF3}" type="presParOf" srcId="{48130483-528E-46D7-A578-EB95CDD9E121}" destId="{407986B5-D09E-4079-B929-33532C24D5DD}" srcOrd="2" destOrd="0" presId="urn:microsoft.com/office/officeart/2005/8/layout/hProcess11"/>
    <dgm:cxn modelId="{B0BEB7C2-0EB9-4348-8118-6B1F982C2230}" type="presParOf" srcId="{407986B5-D09E-4079-B929-33532C24D5DD}" destId="{48D5237C-D073-44ED-A0E4-87F93472AED6}" srcOrd="0" destOrd="0" presId="urn:microsoft.com/office/officeart/2005/8/layout/hProcess11"/>
    <dgm:cxn modelId="{60786786-832B-4AEA-BA45-63A57A2EC688}" type="presParOf" srcId="{407986B5-D09E-4079-B929-33532C24D5DD}" destId="{4C9CBDBF-B45A-492A-972F-F3FE1F7BFF43}" srcOrd="1" destOrd="0" presId="urn:microsoft.com/office/officeart/2005/8/layout/hProcess11"/>
    <dgm:cxn modelId="{C44D5D40-A322-4DF9-87DD-3A64C1F5764A}" type="presParOf" srcId="{407986B5-D09E-4079-B929-33532C24D5DD}" destId="{58B46547-E849-4B77-9A5D-692CF2DE3087}" srcOrd="2" destOrd="0" presId="urn:microsoft.com/office/officeart/2005/8/layout/hProcess11"/>
    <dgm:cxn modelId="{FF2D3C46-1CCD-4A99-ABCF-72153A531F90}" type="presParOf" srcId="{48130483-528E-46D7-A578-EB95CDD9E121}" destId="{1FA09F86-A598-442B-86B3-C1BCECD36E9D}" srcOrd="3" destOrd="0" presId="urn:microsoft.com/office/officeart/2005/8/layout/hProcess11"/>
    <dgm:cxn modelId="{F95C0D9A-2103-4EF4-9E4D-018166B8B0B9}" type="presParOf" srcId="{48130483-528E-46D7-A578-EB95CDD9E121}" destId="{8192F42C-0550-4862-A74E-59DE43FC4BFB}" srcOrd="4" destOrd="0" presId="urn:microsoft.com/office/officeart/2005/8/layout/hProcess11"/>
    <dgm:cxn modelId="{320EF836-73DA-4CC2-B441-E92DF0A0D35E}" type="presParOf" srcId="{8192F42C-0550-4862-A74E-59DE43FC4BFB}" destId="{C610D85A-4617-480A-BBB3-4DD7A9C9FF5C}" srcOrd="0" destOrd="0" presId="urn:microsoft.com/office/officeart/2005/8/layout/hProcess11"/>
    <dgm:cxn modelId="{B59B998B-4155-46D1-8FAD-D09A4420CA19}" type="presParOf" srcId="{8192F42C-0550-4862-A74E-59DE43FC4BFB}" destId="{9DA42BA2-9E9F-441C-8757-A572381ECC59}" srcOrd="1" destOrd="0" presId="urn:microsoft.com/office/officeart/2005/8/layout/hProcess11"/>
    <dgm:cxn modelId="{6A41F6D1-F27C-4E6F-B8CB-23C869AB7C21}" type="presParOf" srcId="{8192F42C-0550-4862-A74E-59DE43FC4BFB}" destId="{E18EA05E-587A-49E8-9C6E-A2844EE5A4D7}" srcOrd="2" destOrd="0" presId="urn:microsoft.com/office/officeart/2005/8/layout/hProcess11"/>
    <dgm:cxn modelId="{C02A7D01-B028-44C6-A641-B929DCB3EC96}" type="presParOf" srcId="{48130483-528E-46D7-A578-EB95CDD9E121}" destId="{AC7015DD-5905-4375-A6A0-477F2D8E6363}" srcOrd="5" destOrd="0" presId="urn:microsoft.com/office/officeart/2005/8/layout/hProcess11"/>
    <dgm:cxn modelId="{7D2BDD1D-0C96-461E-8416-97F40D1B6B03}" type="presParOf" srcId="{48130483-528E-46D7-A578-EB95CDD9E121}" destId="{8494D61A-B013-4548-A784-325B118B5057}" srcOrd="6" destOrd="0" presId="urn:microsoft.com/office/officeart/2005/8/layout/hProcess11"/>
    <dgm:cxn modelId="{F18B99F8-BF57-4371-AD37-9F1C96EC3BCD}" type="presParOf" srcId="{8494D61A-B013-4548-A784-325B118B5057}" destId="{7551B7F3-C7A1-46E2-9491-960808752BE3}" srcOrd="0" destOrd="0" presId="urn:microsoft.com/office/officeart/2005/8/layout/hProcess11"/>
    <dgm:cxn modelId="{D53E4662-9BC5-45B6-B059-AA5EA007C207}" type="presParOf" srcId="{8494D61A-B013-4548-A784-325B118B5057}" destId="{38C43996-0EDF-496F-9401-E0799C8461B5}" srcOrd="1" destOrd="0" presId="urn:microsoft.com/office/officeart/2005/8/layout/hProcess11"/>
    <dgm:cxn modelId="{D86CBB67-0575-4F34-B8C0-DC0236AD3263}" type="presParOf" srcId="{8494D61A-B013-4548-A784-325B118B5057}" destId="{3077F708-94A2-4950-841D-41898F21F11D}" srcOrd="2" destOrd="0" presId="urn:microsoft.com/office/officeart/2005/8/layout/hProcess11"/>
    <dgm:cxn modelId="{3D755370-918E-479F-99DC-4E9D5437BBBC}" type="presParOf" srcId="{48130483-528E-46D7-A578-EB95CDD9E121}" destId="{18F61ADC-ADD2-46EC-958A-0C40F9F319C3}" srcOrd="7" destOrd="0" presId="urn:microsoft.com/office/officeart/2005/8/layout/hProcess11"/>
    <dgm:cxn modelId="{40C00C09-A3FD-4D1D-86CC-8DF2D5B38730}" type="presParOf" srcId="{48130483-528E-46D7-A578-EB95CDD9E121}" destId="{E828F3A4-0BC1-49E8-8419-2AE265623898}" srcOrd="8" destOrd="0" presId="urn:microsoft.com/office/officeart/2005/8/layout/hProcess11"/>
    <dgm:cxn modelId="{05642DED-DC21-4D6E-BB03-97F8A29F227F}" type="presParOf" srcId="{E828F3A4-0BC1-49E8-8419-2AE265623898}" destId="{406C054E-67D6-4C0B-B0FF-366FFD7E84BA}" srcOrd="0" destOrd="0" presId="urn:microsoft.com/office/officeart/2005/8/layout/hProcess11"/>
    <dgm:cxn modelId="{A6F5AA08-C583-4706-ADE9-D24D3B236108}" type="presParOf" srcId="{E828F3A4-0BC1-49E8-8419-2AE265623898}" destId="{6AA47424-A7D0-4992-8916-1C429D75EC70}" srcOrd="1" destOrd="0" presId="urn:microsoft.com/office/officeart/2005/8/layout/hProcess11"/>
    <dgm:cxn modelId="{E832A958-5391-4C53-9F3A-CA91DA5CE744}" type="presParOf" srcId="{E828F3A4-0BC1-49E8-8419-2AE265623898}" destId="{2E2A1E42-0C2B-4594-9273-2B66A2DBADA6}" srcOrd="2" destOrd="0" presId="urn:microsoft.com/office/officeart/2005/8/layout/hProcess11"/>
    <dgm:cxn modelId="{2C4BAA23-C490-4180-912D-73A11F5271B4}" type="presParOf" srcId="{48130483-528E-46D7-A578-EB95CDD9E121}" destId="{B089BF3F-EE60-41AB-BC00-8EE701010164}" srcOrd="9" destOrd="0" presId="urn:microsoft.com/office/officeart/2005/8/layout/hProcess11"/>
    <dgm:cxn modelId="{B3217626-A236-4F5E-A275-94D7644670D0}" type="presParOf" srcId="{48130483-528E-46D7-A578-EB95CDD9E121}" destId="{8C2982DC-B3D5-4C14-B46E-E9D10AA93981}" srcOrd="10" destOrd="0" presId="urn:microsoft.com/office/officeart/2005/8/layout/hProcess11"/>
    <dgm:cxn modelId="{3548BEFC-2534-4390-9B56-6F25F8F7830E}" type="presParOf" srcId="{8C2982DC-B3D5-4C14-B46E-E9D10AA93981}" destId="{29462F17-DC15-4BEE-9253-6A6C34759876}" srcOrd="0" destOrd="0" presId="urn:microsoft.com/office/officeart/2005/8/layout/hProcess11"/>
    <dgm:cxn modelId="{4E798C02-0CA4-4A5C-811F-73FBE054AE35}" type="presParOf" srcId="{8C2982DC-B3D5-4C14-B46E-E9D10AA93981}" destId="{40CA2217-922B-4235-BDA5-2B7082C597F2}" srcOrd="1" destOrd="0" presId="urn:microsoft.com/office/officeart/2005/8/layout/hProcess11"/>
    <dgm:cxn modelId="{FB1906A6-4A44-4E6F-A7DA-CD63423656E7}" type="presParOf" srcId="{8C2982DC-B3D5-4C14-B46E-E9D10AA93981}" destId="{400F2434-7195-45BE-B0F3-686E0B8589E6}" srcOrd="2" destOrd="0" presId="urn:microsoft.com/office/officeart/2005/8/layout/hProcess11"/>
    <dgm:cxn modelId="{14A95873-D0CD-4367-AB8D-C591D8EAEF32}" type="presParOf" srcId="{48130483-528E-46D7-A578-EB95CDD9E121}" destId="{741C01D0-AA5D-4C19-BF60-2AC7CB6793A1}" srcOrd="11" destOrd="0" presId="urn:microsoft.com/office/officeart/2005/8/layout/hProcess11"/>
    <dgm:cxn modelId="{A0905B0E-C6AF-4FD5-9B6A-E1E0265AC5B9}" type="presParOf" srcId="{48130483-528E-46D7-A578-EB95CDD9E121}" destId="{D94AA612-2F7A-4EF1-8629-EF7CB45E186F}" srcOrd="12" destOrd="0" presId="urn:microsoft.com/office/officeart/2005/8/layout/hProcess11"/>
    <dgm:cxn modelId="{4120CA86-B42D-49D1-9A29-D17C5652FDEE}" type="presParOf" srcId="{D94AA612-2F7A-4EF1-8629-EF7CB45E186F}" destId="{AC66F2F6-3DF7-474A-A7B8-381C03F4604B}" srcOrd="0" destOrd="0" presId="urn:microsoft.com/office/officeart/2005/8/layout/hProcess11"/>
    <dgm:cxn modelId="{AD59B82D-6AFF-4E1E-B0CF-E44F8D610D44}" type="presParOf" srcId="{D94AA612-2F7A-4EF1-8629-EF7CB45E186F}" destId="{E09CC3EF-A83E-4410-93E0-982C0F7FADF3}" srcOrd="1" destOrd="0" presId="urn:microsoft.com/office/officeart/2005/8/layout/hProcess11"/>
    <dgm:cxn modelId="{7B28B966-A4B1-4B52-AB9D-7B0294B6F612}" type="presParOf" srcId="{D94AA612-2F7A-4EF1-8629-EF7CB45E186F}" destId="{6EE17E44-7274-4124-B61C-1BD33B9E7A7F}" srcOrd="2" destOrd="0" presId="urn:microsoft.com/office/officeart/2005/8/layout/hProcess11"/>
    <dgm:cxn modelId="{185FDF23-5240-4787-8292-BE783308F442}" type="presParOf" srcId="{48130483-528E-46D7-A578-EB95CDD9E121}" destId="{FBA5D9CF-FEF7-4763-AFFB-B0D5C54D5B7D}" srcOrd="13" destOrd="0" presId="urn:microsoft.com/office/officeart/2005/8/layout/hProcess11"/>
    <dgm:cxn modelId="{FB2845D7-B24B-47C8-A37F-A84D4BE344A3}" type="presParOf" srcId="{48130483-528E-46D7-A578-EB95CDD9E121}" destId="{FCE0CAF4-FB86-43CA-AFCF-902940FC3746}" srcOrd="14" destOrd="0" presId="urn:microsoft.com/office/officeart/2005/8/layout/hProcess11"/>
    <dgm:cxn modelId="{0D9B6736-CC67-4504-B4A7-3DEC00731368}" type="presParOf" srcId="{FCE0CAF4-FB86-43CA-AFCF-902940FC3746}" destId="{FBA1F7AC-EC29-402B-811E-6E01E89BA25C}" srcOrd="0" destOrd="0" presId="urn:microsoft.com/office/officeart/2005/8/layout/hProcess11"/>
    <dgm:cxn modelId="{6FAB5387-2046-4C14-9D59-06FE81804491}" type="presParOf" srcId="{FCE0CAF4-FB86-43CA-AFCF-902940FC3746}" destId="{93CBCE13-B766-4955-99A1-DC8905AD3270}" srcOrd="1" destOrd="0" presId="urn:microsoft.com/office/officeart/2005/8/layout/hProcess11"/>
    <dgm:cxn modelId="{85049074-C1A4-4BF2-B186-1D5534A0235B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A625B3B4-EBFE-4DE3-89C7-CB5073A4EFB9}" type="presOf" srcId="{7985AD04-AFDC-4255-A3FD-84F74886A8D5}" destId="{7551B7F3-C7A1-46E2-9491-960808752BE3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F8D51692-0314-42C4-98EB-04D1603E4B6C}" type="presOf" srcId="{628E39DD-7E7D-463E-969D-9434662D9863}" destId="{C0C29E54-6796-4A9B-B504-55E8D1FDF264}" srcOrd="0" destOrd="0" presId="urn:microsoft.com/office/officeart/2005/8/layout/hProcess11"/>
    <dgm:cxn modelId="{F7AA575F-D2E5-4455-8B83-D22329430684}" type="presOf" srcId="{40712845-57B5-4B59-B64B-7EAC12F42CB2}" destId="{29462F17-DC15-4BEE-9253-6A6C34759876}" srcOrd="0" destOrd="0" presId="urn:microsoft.com/office/officeart/2005/8/layout/hProcess11"/>
    <dgm:cxn modelId="{03894722-504E-4BCE-BF93-178DB08B6206}" type="presOf" srcId="{0C1ADF2A-F44C-457B-94DB-1515A2E283F3}" destId="{FBA1F7AC-EC29-402B-811E-6E01E89BA25C}" srcOrd="0" destOrd="0" presId="urn:microsoft.com/office/officeart/2005/8/layout/hProcess11"/>
    <dgm:cxn modelId="{036D8343-0D4C-4317-B77E-15FB5ED3655A}" type="presOf" srcId="{A65651D9-24A3-4138-9076-F6E3FC84EA62}" destId="{AC66F2F6-3DF7-474A-A7B8-381C03F4604B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BA7CF5C2-40D1-40D9-ADF8-3B0BA214775F}" type="presOf" srcId="{B1DAF501-67BC-4D1A-8F8C-54063EEECD2E}" destId="{406C054E-67D6-4C0B-B0FF-366FFD7E84BA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59E697C2-5888-4F2A-8624-5C55A49FC1E8}" type="presOf" srcId="{48832169-1665-4754-AA12-160E78B48AF3}" destId="{48D5237C-D073-44ED-A0E4-87F93472AED6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8E5103F8-7964-47A3-ABD6-35309181C00F}" type="presOf" srcId="{BE7758A1-F696-4BDE-9084-41C289AE8C95}" destId="{AEE43822-6770-4853-A566-D151A07A9A7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46FD8789-6CB0-4A1F-84E0-A154D8BC6B20}" type="presOf" srcId="{A7B788B1-8B32-4661-B0DC-EDADDDA8F54B}" destId="{C610D85A-4617-480A-BBB3-4DD7A9C9FF5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79726DF0-6933-4C8B-9725-40E56911D9E9}" type="presParOf" srcId="{AEE43822-6770-4853-A566-D151A07A9A7C}" destId="{97139AB4-0EAF-488B-8916-1FC6C6431CA6}" srcOrd="0" destOrd="0" presId="urn:microsoft.com/office/officeart/2005/8/layout/hProcess11"/>
    <dgm:cxn modelId="{B802FF8C-489D-48DC-93E3-35E0636D5C74}" type="presParOf" srcId="{AEE43822-6770-4853-A566-D151A07A9A7C}" destId="{48130483-528E-46D7-A578-EB95CDD9E121}" srcOrd="1" destOrd="0" presId="urn:microsoft.com/office/officeart/2005/8/layout/hProcess11"/>
    <dgm:cxn modelId="{8F2049D0-4804-4EDA-B71D-036C31B6C475}" type="presParOf" srcId="{48130483-528E-46D7-A578-EB95CDD9E121}" destId="{0168ACCF-0D3F-46BA-8399-8DA5E4382B64}" srcOrd="0" destOrd="0" presId="urn:microsoft.com/office/officeart/2005/8/layout/hProcess11"/>
    <dgm:cxn modelId="{432AE997-1643-4C72-9BA7-47A6AEB921CD}" type="presParOf" srcId="{0168ACCF-0D3F-46BA-8399-8DA5E4382B64}" destId="{C0C29E54-6796-4A9B-B504-55E8D1FDF264}" srcOrd="0" destOrd="0" presId="urn:microsoft.com/office/officeart/2005/8/layout/hProcess11"/>
    <dgm:cxn modelId="{BAA01D39-57BE-4295-8B04-A02123FE51E7}" type="presParOf" srcId="{0168ACCF-0D3F-46BA-8399-8DA5E4382B64}" destId="{FDD3E987-32F7-46BA-BF50-2B0F458CB00F}" srcOrd="1" destOrd="0" presId="urn:microsoft.com/office/officeart/2005/8/layout/hProcess11"/>
    <dgm:cxn modelId="{1D7B1E15-1F40-4DAF-AE2A-5DB5FDB8F10D}" type="presParOf" srcId="{0168ACCF-0D3F-46BA-8399-8DA5E4382B64}" destId="{656A5FCE-E5B3-4DBD-841F-DE1A4AA5B315}" srcOrd="2" destOrd="0" presId="urn:microsoft.com/office/officeart/2005/8/layout/hProcess11"/>
    <dgm:cxn modelId="{00779306-5713-425A-B2E3-CA3C42F915A9}" type="presParOf" srcId="{48130483-528E-46D7-A578-EB95CDD9E121}" destId="{4F1DE93E-47DB-4EF7-AF25-208927DF8E13}" srcOrd="1" destOrd="0" presId="urn:microsoft.com/office/officeart/2005/8/layout/hProcess11"/>
    <dgm:cxn modelId="{76B9B685-1ACD-45B5-8010-8A7871F111FC}" type="presParOf" srcId="{48130483-528E-46D7-A578-EB95CDD9E121}" destId="{407986B5-D09E-4079-B929-33532C24D5DD}" srcOrd="2" destOrd="0" presId="urn:microsoft.com/office/officeart/2005/8/layout/hProcess11"/>
    <dgm:cxn modelId="{BC6F01F5-5F27-4E6A-805F-4EACA347652D}" type="presParOf" srcId="{407986B5-D09E-4079-B929-33532C24D5DD}" destId="{48D5237C-D073-44ED-A0E4-87F93472AED6}" srcOrd="0" destOrd="0" presId="urn:microsoft.com/office/officeart/2005/8/layout/hProcess11"/>
    <dgm:cxn modelId="{B6744096-B530-4A7F-AFB7-428CAAB05940}" type="presParOf" srcId="{407986B5-D09E-4079-B929-33532C24D5DD}" destId="{4C9CBDBF-B45A-492A-972F-F3FE1F7BFF43}" srcOrd="1" destOrd="0" presId="urn:microsoft.com/office/officeart/2005/8/layout/hProcess11"/>
    <dgm:cxn modelId="{55C01CE4-5990-487B-BBCF-1C69FC70493E}" type="presParOf" srcId="{407986B5-D09E-4079-B929-33532C24D5DD}" destId="{58B46547-E849-4B77-9A5D-692CF2DE3087}" srcOrd="2" destOrd="0" presId="urn:microsoft.com/office/officeart/2005/8/layout/hProcess11"/>
    <dgm:cxn modelId="{D845AFDA-1593-4554-B86C-0CFE916996E6}" type="presParOf" srcId="{48130483-528E-46D7-A578-EB95CDD9E121}" destId="{1FA09F86-A598-442B-86B3-C1BCECD36E9D}" srcOrd="3" destOrd="0" presId="urn:microsoft.com/office/officeart/2005/8/layout/hProcess11"/>
    <dgm:cxn modelId="{F5D857BD-69B4-442D-AEEC-0F467295ECDC}" type="presParOf" srcId="{48130483-528E-46D7-A578-EB95CDD9E121}" destId="{8192F42C-0550-4862-A74E-59DE43FC4BFB}" srcOrd="4" destOrd="0" presId="urn:microsoft.com/office/officeart/2005/8/layout/hProcess11"/>
    <dgm:cxn modelId="{2062B521-8A30-494E-96B2-96D3A266B591}" type="presParOf" srcId="{8192F42C-0550-4862-A74E-59DE43FC4BFB}" destId="{C610D85A-4617-480A-BBB3-4DD7A9C9FF5C}" srcOrd="0" destOrd="0" presId="urn:microsoft.com/office/officeart/2005/8/layout/hProcess11"/>
    <dgm:cxn modelId="{68AA26DD-FADE-49CC-8813-61BA635B6F22}" type="presParOf" srcId="{8192F42C-0550-4862-A74E-59DE43FC4BFB}" destId="{9DA42BA2-9E9F-441C-8757-A572381ECC59}" srcOrd="1" destOrd="0" presId="urn:microsoft.com/office/officeart/2005/8/layout/hProcess11"/>
    <dgm:cxn modelId="{8EEB3210-2DB2-4AF6-A8DE-7295C00AC742}" type="presParOf" srcId="{8192F42C-0550-4862-A74E-59DE43FC4BFB}" destId="{E18EA05E-587A-49E8-9C6E-A2844EE5A4D7}" srcOrd="2" destOrd="0" presId="urn:microsoft.com/office/officeart/2005/8/layout/hProcess11"/>
    <dgm:cxn modelId="{9191A8E9-36C2-4296-99A8-63B932C29C54}" type="presParOf" srcId="{48130483-528E-46D7-A578-EB95CDD9E121}" destId="{AC7015DD-5905-4375-A6A0-477F2D8E6363}" srcOrd="5" destOrd="0" presId="urn:microsoft.com/office/officeart/2005/8/layout/hProcess11"/>
    <dgm:cxn modelId="{20414446-D277-445A-8CFD-1176E29CE9CE}" type="presParOf" srcId="{48130483-528E-46D7-A578-EB95CDD9E121}" destId="{8494D61A-B013-4548-A784-325B118B5057}" srcOrd="6" destOrd="0" presId="urn:microsoft.com/office/officeart/2005/8/layout/hProcess11"/>
    <dgm:cxn modelId="{6087CF9C-1257-4A18-A4EB-C804BB2459BE}" type="presParOf" srcId="{8494D61A-B013-4548-A784-325B118B5057}" destId="{7551B7F3-C7A1-46E2-9491-960808752BE3}" srcOrd="0" destOrd="0" presId="urn:microsoft.com/office/officeart/2005/8/layout/hProcess11"/>
    <dgm:cxn modelId="{000D4349-0A53-4903-A9BA-F6DD9DE96144}" type="presParOf" srcId="{8494D61A-B013-4548-A784-325B118B5057}" destId="{38C43996-0EDF-496F-9401-E0799C8461B5}" srcOrd="1" destOrd="0" presId="urn:microsoft.com/office/officeart/2005/8/layout/hProcess11"/>
    <dgm:cxn modelId="{30605782-5238-4B53-9AA4-AC5B82659336}" type="presParOf" srcId="{8494D61A-B013-4548-A784-325B118B5057}" destId="{3077F708-94A2-4950-841D-41898F21F11D}" srcOrd="2" destOrd="0" presId="urn:microsoft.com/office/officeart/2005/8/layout/hProcess11"/>
    <dgm:cxn modelId="{0021CF50-9EF8-4F1B-8E73-F41D9E99726D}" type="presParOf" srcId="{48130483-528E-46D7-A578-EB95CDD9E121}" destId="{18F61ADC-ADD2-46EC-958A-0C40F9F319C3}" srcOrd="7" destOrd="0" presId="urn:microsoft.com/office/officeart/2005/8/layout/hProcess11"/>
    <dgm:cxn modelId="{7F55F684-2FAA-4298-8376-59FB1FDA9A69}" type="presParOf" srcId="{48130483-528E-46D7-A578-EB95CDD9E121}" destId="{E828F3A4-0BC1-49E8-8419-2AE265623898}" srcOrd="8" destOrd="0" presId="urn:microsoft.com/office/officeart/2005/8/layout/hProcess11"/>
    <dgm:cxn modelId="{54494951-35E3-40A9-909E-FC9C187E793C}" type="presParOf" srcId="{E828F3A4-0BC1-49E8-8419-2AE265623898}" destId="{406C054E-67D6-4C0B-B0FF-366FFD7E84BA}" srcOrd="0" destOrd="0" presId="urn:microsoft.com/office/officeart/2005/8/layout/hProcess11"/>
    <dgm:cxn modelId="{8E015C58-FF09-4CD0-BAEB-DCCC1B05181D}" type="presParOf" srcId="{E828F3A4-0BC1-49E8-8419-2AE265623898}" destId="{6AA47424-A7D0-4992-8916-1C429D75EC70}" srcOrd="1" destOrd="0" presId="urn:microsoft.com/office/officeart/2005/8/layout/hProcess11"/>
    <dgm:cxn modelId="{E83F272C-138E-40E2-93C4-6FEA57CE8A85}" type="presParOf" srcId="{E828F3A4-0BC1-49E8-8419-2AE265623898}" destId="{2E2A1E42-0C2B-4594-9273-2B66A2DBADA6}" srcOrd="2" destOrd="0" presId="urn:microsoft.com/office/officeart/2005/8/layout/hProcess11"/>
    <dgm:cxn modelId="{A64FEFAC-C204-4C46-B17E-064FFE17E528}" type="presParOf" srcId="{48130483-528E-46D7-A578-EB95CDD9E121}" destId="{B089BF3F-EE60-41AB-BC00-8EE701010164}" srcOrd="9" destOrd="0" presId="urn:microsoft.com/office/officeart/2005/8/layout/hProcess11"/>
    <dgm:cxn modelId="{96276900-D6F9-41EA-8195-75098778A840}" type="presParOf" srcId="{48130483-528E-46D7-A578-EB95CDD9E121}" destId="{8C2982DC-B3D5-4C14-B46E-E9D10AA93981}" srcOrd="10" destOrd="0" presId="urn:microsoft.com/office/officeart/2005/8/layout/hProcess11"/>
    <dgm:cxn modelId="{62B97187-F955-4529-A38A-EDB1416CD4FA}" type="presParOf" srcId="{8C2982DC-B3D5-4C14-B46E-E9D10AA93981}" destId="{29462F17-DC15-4BEE-9253-6A6C34759876}" srcOrd="0" destOrd="0" presId="urn:microsoft.com/office/officeart/2005/8/layout/hProcess11"/>
    <dgm:cxn modelId="{7A258F45-3018-47C2-AF05-0F648082ECC8}" type="presParOf" srcId="{8C2982DC-B3D5-4C14-B46E-E9D10AA93981}" destId="{40CA2217-922B-4235-BDA5-2B7082C597F2}" srcOrd="1" destOrd="0" presId="urn:microsoft.com/office/officeart/2005/8/layout/hProcess11"/>
    <dgm:cxn modelId="{861F6FD7-9716-4F8D-B3BE-50E4DB9441B9}" type="presParOf" srcId="{8C2982DC-B3D5-4C14-B46E-E9D10AA93981}" destId="{400F2434-7195-45BE-B0F3-686E0B8589E6}" srcOrd="2" destOrd="0" presId="urn:microsoft.com/office/officeart/2005/8/layout/hProcess11"/>
    <dgm:cxn modelId="{04CD5BF6-9515-4A49-92FA-522593AE9D41}" type="presParOf" srcId="{48130483-528E-46D7-A578-EB95CDD9E121}" destId="{741C01D0-AA5D-4C19-BF60-2AC7CB6793A1}" srcOrd="11" destOrd="0" presId="urn:microsoft.com/office/officeart/2005/8/layout/hProcess11"/>
    <dgm:cxn modelId="{FF998A47-AD5C-4D34-B97C-A616691DE774}" type="presParOf" srcId="{48130483-528E-46D7-A578-EB95CDD9E121}" destId="{D94AA612-2F7A-4EF1-8629-EF7CB45E186F}" srcOrd="12" destOrd="0" presId="urn:microsoft.com/office/officeart/2005/8/layout/hProcess11"/>
    <dgm:cxn modelId="{B045C97A-8887-4434-8D28-96E2D6663D07}" type="presParOf" srcId="{D94AA612-2F7A-4EF1-8629-EF7CB45E186F}" destId="{AC66F2F6-3DF7-474A-A7B8-381C03F4604B}" srcOrd="0" destOrd="0" presId="urn:microsoft.com/office/officeart/2005/8/layout/hProcess11"/>
    <dgm:cxn modelId="{5D466C64-4920-4D35-9F20-D083F590D774}" type="presParOf" srcId="{D94AA612-2F7A-4EF1-8629-EF7CB45E186F}" destId="{E09CC3EF-A83E-4410-93E0-982C0F7FADF3}" srcOrd="1" destOrd="0" presId="urn:microsoft.com/office/officeart/2005/8/layout/hProcess11"/>
    <dgm:cxn modelId="{63F62E63-A46A-4707-AB4E-7EA97B15685C}" type="presParOf" srcId="{D94AA612-2F7A-4EF1-8629-EF7CB45E186F}" destId="{6EE17E44-7274-4124-B61C-1BD33B9E7A7F}" srcOrd="2" destOrd="0" presId="urn:microsoft.com/office/officeart/2005/8/layout/hProcess11"/>
    <dgm:cxn modelId="{56AE26B3-3453-417D-9472-50B6507BB0FF}" type="presParOf" srcId="{48130483-528E-46D7-A578-EB95CDD9E121}" destId="{FBA5D9CF-FEF7-4763-AFFB-B0D5C54D5B7D}" srcOrd="13" destOrd="0" presId="urn:microsoft.com/office/officeart/2005/8/layout/hProcess11"/>
    <dgm:cxn modelId="{4F7298A8-CCE0-4A1A-B9E2-E9A773455581}" type="presParOf" srcId="{48130483-528E-46D7-A578-EB95CDD9E121}" destId="{FCE0CAF4-FB86-43CA-AFCF-902940FC3746}" srcOrd="14" destOrd="0" presId="urn:microsoft.com/office/officeart/2005/8/layout/hProcess11"/>
    <dgm:cxn modelId="{B27D22B1-A620-4858-A7F6-768ECF1DEDF1}" type="presParOf" srcId="{FCE0CAF4-FB86-43CA-AFCF-902940FC3746}" destId="{FBA1F7AC-EC29-402B-811E-6E01E89BA25C}" srcOrd="0" destOrd="0" presId="urn:microsoft.com/office/officeart/2005/8/layout/hProcess11"/>
    <dgm:cxn modelId="{A59F4255-5F43-4A68-A40E-4DA7BD2A702A}" type="presParOf" srcId="{FCE0CAF4-FB86-43CA-AFCF-902940FC3746}" destId="{93CBCE13-B766-4955-99A1-DC8905AD3270}" srcOrd="1" destOrd="0" presId="urn:microsoft.com/office/officeart/2005/8/layout/hProcess11"/>
    <dgm:cxn modelId="{80990571-7413-4677-9796-00306975FD2E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C7A648F4-8C1E-40E2-B880-18252BF0A976}" type="presOf" srcId="{48832169-1665-4754-AA12-160E78B48AF3}" destId="{48D5237C-D073-44ED-A0E4-87F93472AED6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85B3F00E-1217-45A7-AB5D-98F7968CEE8F}" type="presOf" srcId="{A65651D9-24A3-4138-9076-F6E3FC84EA62}" destId="{AC66F2F6-3DF7-474A-A7B8-381C03F4604B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E99F5BF3-F0A6-4E1F-A7F8-BC16DAF28A90}" type="presOf" srcId="{0C1ADF2A-F44C-457B-94DB-1515A2E283F3}" destId="{FBA1F7AC-EC29-402B-811E-6E01E89BA25C}" srcOrd="0" destOrd="0" presId="urn:microsoft.com/office/officeart/2005/8/layout/hProcess11"/>
    <dgm:cxn modelId="{8D63DB0C-3E2B-47D6-AA54-128AA9756576}" type="presOf" srcId="{A7B788B1-8B32-4661-B0DC-EDADDDA8F54B}" destId="{C610D85A-4617-480A-BBB3-4DD7A9C9FF5C}" srcOrd="0" destOrd="0" presId="urn:microsoft.com/office/officeart/2005/8/layout/hProcess11"/>
    <dgm:cxn modelId="{CAC7CF09-4963-4C75-ADEF-5FCBA78F0C5A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1E34C765-C44D-4B08-9105-5A03C1DAEE56}" type="presOf" srcId="{B1DAF501-67BC-4D1A-8F8C-54063EEECD2E}" destId="{406C054E-67D6-4C0B-B0FF-366FFD7E84BA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75924579-F854-4818-B058-9F8B53953229}" type="presOf" srcId="{40712845-57B5-4B59-B64B-7EAC12F42CB2}" destId="{29462F17-DC15-4BEE-9253-6A6C34759876}" srcOrd="0" destOrd="0" presId="urn:microsoft.com/office/officeart/2005/8/layout/hProcess11"/>
    <dgm:cxn modelId="{B107862F-0657-4860-9F2A-937BA696EEA7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66379A8D-B418-4F82-8450-BE20DC5A0315}" type="presOf" srcId="{BE7758A1-F696-4BDE-9084-41C289AE8C95}" destId="{AEE43822-6770-4853-A566-D151A07A9A7C}" srcOrd="0" destOrd="0" presId="urn:microsoft.com/office/officeart/2005/8/layout/hProcess11"/>
    <dgm:cxn modelId="{FB71A35A-D96C-48D9-A72C-76F7380B53F3}" type="presParOf" srcId="{AEE43822-6770-4853-A566-D151A07A9A7C}" destId="{97139AB4-0EAF-488B-8916-1FC6C6431CA6}" srcOrd="0" destOrd="0" presId="urn:microsoft.com/office/officeart/2005/8/layout/hProcess11"/>
    <dgm:cxn modelId="{60700227-7358-4107-934F-A6C0F53EA7E8}" type="presParOf" srcId="{AEE43822-6770-4853-A566-D151A07A9A7C}" destId="{48130483-528E-46D7-A578-EB95CDD9E121}" srcOrd="1" destOrd="0" presId="urn:microsoft.com/office/officeart/2005/8/layout/hProcess11"/>
    <dgm:cxn modelId="{CD92A0CB-CCE2-4328-95A2-D7DD13CD443F}" type="presParOf" srcId="{48130483-528E-46D7-A578-EB95CDD9E121}" destId="{0168ACCF-0D3F-46BA-8399-8DA5E4382B64}" srcOrd="0" destOrd="0" presId="urn:microsoft.com/office/officeart/2005/8/layout/hProcess11"/>
    <dgm:cxn modelId="{A2348A83-821A-4A16-A00A-89B89E886F01}" type="presParOf" srcId="{0168ACCF-0D3F-46BA-8399-8DA5E4382B64}" destId="{C0C29E54-6796-4A9B-B504-55E8D1FDF264}" srcOrd="0" destOrd="0" presId="urn:microsoft.com/office/officeart/2005/8/layout/hProcess11"/>
    <dgm:cxn modelId="{5A5D6B66-FAF5-46FC-8AFA-26CBE99C0645}" type="presParOf" srcId="{0168ACCF-0D3F-46BA-8399-8DA5E4382B64}" destId="{FDD3E987-32F7-46BA-BF50-2B0F458CB00F}" srcOrd="1" destOrd="0" presId="urn:microsoft.com/office/officeart/2005/8/layout/hProcess11"/>
    <dgm:cxn modelId="{8B10ADEE-823C-446A-B3D3-A90B502F524A}" type="presParOf" srcId="{0168ACCF-0D3F-46BA-8399-8DA5E4382B64}" destId="{656A5FCE-E5B3-4DBD-841F-DE1A4AA5B315}" srcOrd="2" destOrd="0" presId="urn:microsoft.com/office/officeart/2005/8/layout/hProcess11"/>
    <dgm:cxn modelId="{CF4F5F67-23FB-4FE8-8861-02A7C087B8B6}" type="presParOf" srcId="{48130483-528E-46D7-A578-EB95CDD9E121}" destId="{4F1DE93E-47DB-4EF7-AF25-208927DF8E13}" srcOrd="1" destOrd="0" presId="urn:microsoft.com/office/officeart/2005/8/layout/hProcess11"/>
    <dgm:cxn modelId="{38296B55-8A6D-43E5-8E26-DF6C886CFC14}" type="presParOf" srcId="{48130483-528E-46D7-A578-EB95CDD9E121}" destId="{407986B5-D09E-4079-B929-33532C24D5DD}" srcOrd="2" destOrd="0" presId="urn:microsoft.com/office/officeart/2005/8/layout/hProcess11"/>
    <dgm:cxn modelId="{B314942C-F360-42FD-B231-CF3226B6F248}" type="presParOf" srcId="{407986B5-D09E-4079-B929-33532C24D5DD}" destId="{48D5237C-D073-44ED-A0E4-87F93472AED6}" srcOrd="0" destOrd="0" presId="urn:microsoft.com/office/officeart/2005/8/layout/hProcess11"/>
    <dgm:cxn modelId="{E0263C4F-6BB0-4479-B9AF-9B044C8FE85C}" type="presParOf" srcId="{407986B5-D09E-4079-B929-33532C24D5DD}" destId="{4C9CBDBF-B45A-492A-972F-F3FE1F7BFF43}" srcOrd="1" destOrd="0" presId="urn:microsoft.com/office/officeart/2005/8/layout/hProcess11"/>
    <dgm:cxn modelId="{A8489DE5-DE2C-4781-A0A7-FB0A7A6BEA5B}" type="presParOf" srcId="{407986B5-D09E-4079-B929-33532C24D5DD}" destId="{58B46547-E849-4B77-9A5D-692CF2DE3087}" srcOrd="2" destOrd="0" presId="urn:microsoft.com/office/officeart/2005/8/layout/hProcess11"/>
    <dgm:cxn modelId="{28064C82-FF3A-4B1C-9C5F-A5D556DE9D0F}" type="presParOf" srcId="{48130483-528E-46D7-A578-EB95CDD9E121}" destId="{1FA09F86-A598-442B-86B3-C1BCECD36E9D}" srcOrd="3" destOrd="0" presId="urn:microsoft.com/office/officeart/2005/8/layout/hProcess11"/>
    <dgm:cxn modelId="{77E3193C-8E23-4E18-B848-1699F7E6B4BD}" type="presParOf" srcId="{48130483-528E-46D7-A578-EB95CDD9E121}" destId="{8192F42C-0550-4862-A74E-59DE43FC4BFB}" srcOrd="4" destOrd="0" presId="urn:microsoft.com/office/officeart/2005/8/layout/hProcess11"/>
    <dgm:cxn modelId="{D3F193FD-56B8-4B72-83FC-04F27AEA3983}" type="presParOf" srcId="{8192F42C-0550-4862-A74E-59DE43FC4BFB}" destId="{C610D85A-4617-480A-BBB3-4DD7A9C9FF5C}" srcOrd="0" destOrd="0" presId="urn:microsoft.com/office/officeart/2005/8/layout/hProcess11"/>
    <dgm:cxn modelId="{4354BCFE-1F3F-487E-80E3-2727106C711A}" type="presParOf" srcId="{8192F42C-0550-4862-A74E-59DE43FC4BFB}" destId="{9DA42BA2-9E9F-441C-8757-A572381ECC59}" srcOrd="1" destOrd="0" presId="urn:microsoft.com/office/officeart/2005/8/layout/hProcess11"/>
    <dgm:cxn modelId="{643C306A-89E6-4803-A3DA-A9940971AAFC}" type="presParOf" srcId="{8192F42C-0550-4862-A74E-59DE43FC4BFB}" destId="{E18EA05E-587A-49E8-9C6E-A2844EE5A4D7}" srcOrd="2" destOrd="0" presId="urn:microsoft.com/office/officeart/2005/8/layout/hProcess11"/>
    <dgm:cxn modelId="{B6DAECB6-B902-4624-9233-DDEEC2629337}" type="presParOf" srcId="{48130483-528E-46D7-A578-EB95CDD9E121}" destId="{AC7015DD-5905-4375-A6A0-477F2D8E6363}" srcOrd="5" destOrd="0" presId="urn:microsoft.com/office/officeart/2005/8/layout/hProcess11"/>
    <dgm:cxn modelId="{FD5A0B7E-5140-4BCE-82B4-E0575DE44B7E}" type="presParOf" srcId="{48130483-528E-46D7-A578-EB95CDD9E121}" destId="{8494D61A-B013-4548-A784-325B118B5057}" srcOrd="6" destOrd="0" presId="urn:microsoft.com/office/officeart/2005/8/layout/hProcess11"/>
    <dgm:cxn modelId="{501AA25F-5F8D-4852-96D8-5E55C7CFDCAE}" type="presParOf" srcId="{8494D61A-B013-4548-A784-325B118B5057}" destId="{7551B7F3-C7A1-46E2-9491-960808752BE3}" srcOrd="0" destOrd="0" presId="urn:microsoft.com/office/officeart/2005/8/layout/hProcess11"/>
    <dgm:cxn modelId="{F360D454-53ED-4D06-9EE6-74EF9C5F3C6B}" type="presParOf" srcId="{8494D61A-B013-4548-A784-325B118B5057}" destId="{38C43996-0EDF-496F-9401-E0799C8461B5}" srcOrd="1" destOrd="0" presId="urn:microsoft.com/office/officeart/2005/8/layout/hProcess11"/>
    <dgm:cxn modelId="{774737D4-EA6B-403D-BC3C-99E59D970DBD}" type="presParOf" srcId="{8494D61A-B013-4548-A784-325B118B5057}" destId="{3077F708-94A2-4950-841D-41898F21F11D}" srcOrd="2" destOrd="0" presId="urn:microsoft.com/office/officeart/2005/8/layout/hProcess11"/>
    <dgm:cxn modelId="{F9709A20-A7F7-418E-8B10-C8A97415FB48}" type="presParOf" srcId="{48130483-528E-46D7-A578-EB95CDD9E121}" destId="{18F61ADC-ADD2-46EC-958A-0C40F9F319C3}" srcOrd="7" destOrd="0" presId="urn:microsoft.com/office/officeart/2005/8/layout/hProcess11"/>
    <dgm:cxn modelId="{9AC51D19-014D-4F03-B652-B008C6B8AF20}" type="presParOf" srcId="{48130483-528E-46D7-A578-EB95CDD9E121}" destId="{E828F3A4-0BC1-49E8-8419-2AE265623898}" srcOrd="8" destOrd="0" presId="urn:microsoft.com/office/officeart/2005/8/layout/hProcess11"/>
    <dgm:cxn modelId="{D19EC135-BBA6-4B85-94CB-A0FD5D494A05}" type="presParOf" srcId="{E828F3A4-0BC1-49E8-8419-2AE265623898}" destId="{406C054E-67D6-4C0B-B0FF-366FFD7E84BA}" srcOrd="0" destOrd="0" presId="urn:microsoft.com/office/officeart/2005/8/layout/hProcess11"/>
    <dgm:cxn modelId="{B8A57243-F82B-4811-AAF7-347C0D89A401}" type="presParOf" srcId="{E828F3A4-0BC1-49E8-8419-2AE265623898}" destId="{6AA47424-A7D0-4992-8916-1C429D75EC70}" srcOrd="1" destOrd="0" presId="urn:microsoft.com/office/officeart/2005/8/layout/hProcess11"/>
    <dgm:cxn modelId="{088170FE-FA32-4A65-87D5-F34EC30F600D}" type="presParOf" srcId="{E828F3A4-0BC1-49E8-8419-2AE265623898}" destId="{2E2A1E42-0C2B-4594-9273-2B66A2DBADA6}" srcOrd="2" destOrd="0" presId="urn:microsoft.com/office/officeart/2005/8/layout/hProcess11"/>
    <dgm:cxn modelId="{D941A37C-F827-4C4A-85B8-950C26D2B0CB}" type="presParOf" srcId="{48130483-528E-46D7-A578-EB95CDD9E121}" destId="{B089BF3F-EE60-41AB-BC00-8EE701010164}" srcOrd="9" destOrd="0" presId="urn:microsoft.com/office/officeart/2005/8/layout/hProcess11"/>
    <dgm:cxn modelId="{E62D5E50-C097-4468-8386-F8CEB606DFE4}" type="presParOf" srcId="{48130483-528E-46D7-A578-EB95CDD9E121}" destId="{8C2982DC-B3D5-4C14-B46E-E9D10AA93981}" srcOrd="10" destOrd="0" presId="urn:microsoft.com/office/officeart/2005/8/layout/hProcess11"/>
    <dgm:cxn modelId="{B484A176-F035-4FC6-A95E-2B09CDB57CEA}" type="presParOf" srcId="{8C2982DC-B3D5-4C14-B46E-E9D10AA93981}" destId="{29462F17-DC15-4BEE-9253-6A6C34759876}" srcOrd="0" destOrd="0" presId="urn:microsoft.com/office/officeart/2005/8/layout/hProcess11"/>
    <dgm:cxn modelId="{554BA6E1-7745-42BB-B9D8-BABA328CE702}" type="presParOf" srcId="{8C2982DC-B3D5-4C14-B46E-E9D10AA93981}" destId="{40CA2217-922B-4235-BDA5-2B7082C597F2}" srcOrd="1" destOrd="0" presId="urn:microsoft.com/office/officeart/2005/8/layout/hProcess11"/>
    <dgm:cxn modelId="{80F9DE33-3ED8-4FD7-9A55-DBA75A564D2F}" type="presParOf" srcId="{8C2982DC-B3D5-4C14-B46E-E9D10AA93981}" destId="{400F2434-7195-45BE-B0F3-686E0B8589E6}" srcOrd="2" destOrd="0" presId="urn:microsoft.com/office/officeart/2005/8/layout/hProcess11"/>
    <dgm:cxn modelId="{4E02FF34-FE9B-4475-8825-2C9F1C549234}" type="presParOf" srcId="{48130483-528E-46D7-A578-EB95CDD9E121}" destId="{741C01D0-AA5D-4C19-BF60-2AC7CB6793A1}" srcOrd="11" destOrd="0" presId="urn:microsoft.com/office/officeart/2005/8/layout/hProcess11"/>
    <dgm:cxn modelId="{2EECCF52-DA1A-48BC-914B-C6217160206A}" type="presParOf" srcId="{48130483-528E-46D7-A578-EB95CDD9E121}" destId="{D94AA612-2F7A-4EF1-8629-EF7CB45E186F}" srcOrd="12" destOrd="0" presId="urn:microsoft.com/office/officeart/2005/8/layout/hProcess11"/>
    <dgm:cxn modelId="{5FBCE5FC-B803-4858-AF93-34DFC609C7A8}" type="presParOf" srcId="{D94AA612-2F7A-4EF1-8629-EF7CB45E186F}" destId="{AC66F2F6-3DF7-474A-A7B8-381C03F4604B}" srcOrd="0" destOrd="0" presId="urn:microsoft.com/office/officeart/2005/8/layout/hProcess11"/>
    <dgm:cxn modelId="{3B47B645-CDCD-46CD-A341-0670257F7AA8}" type="presParOf" srcId="{D94AA612-2F7A-4EF1-8629-EF7CB45E186F}" destId="{E09CC3EF-A83E-4410-93E0-982C0F7FADF3}" srcOrd="1" destOrd="0" presId="urn:microsoft.com/office/officeart/2005/8/layout/hProcess11"/>
    <dgm:cxn modelId="{E9EC87A3-A894-4E05-A979-13E798EF6EB1}" type="presParOf" srcId="{D94AA612-2F7A-4EF1-8629-EF7CB45E186F}" destId="{6EE17E44-7274-4124-B61C-1BD33B9E7A7F}" srcOrd="2" destOrd="0" presId="urn:microsoft.com/office/officeart/2005/8/layout/hProcess11"/>
    <dgm:cxn modelId="{29B9D512-F618-45F0-A15A-8C59BA24DE8C}" type="presParOf" srcId="{48130483-528E-46D7-A578-EB95CDD9E121}" destId="{FBA5D9CF-FEF7-4763-AFFB-B0D5C54D5B7D}" srcOrd="13" destOrd="0" presId="urn:microsoft.com/office/officeart/2005/8/layout/hProcess11"/>
    <dgm:cxn modelId="{CFDF0846-8FCC-49B9-870A-4E5F9E1D2455}" type="presParOf" srcId="{48130483-528E-46D7-A578-EB95CDD9E121}" destId="{FCE0CAF4-FB86-43CA-AFCF-902940FC3746}" srcOrd="14" destOrd="0" presId="urn:microsoft.com/office/officeart/2005/8/layout/hProcess11"/>
    <dgm:cxn modelId="{9BCB419D-0E4D-453B-A443-EDA6204E1332}" type="presParOf" srcId="{FCE0CAF4-FB86-43CA-AFCF-902940FC3746}" destId="{FBA1F7AC-EC29-402B-811E-6E01E89BA25C}" srcOrd="0" destOrd="0" presId="urn:microsoft.com/office/officeart/2005/8/layout/hProcess11"/>
    <dgm:cxn modelId="{8BCAB943-8447-441B-A162-5CA8F524FEFD}" type="presParOf" srcId="{FCE0CAF4-FB86-43CA-AFCF-902940FC3746}" destId="{93CBCE13-B766-4955-99A1-DC8905AD3270}" srcOrd="1" destOrd="0" presId="urn:microsoft.com/office/officeart/2005/8/layout/hProcess11"/>
    <dgm:cxn modelId="{5C53C111-3170-4CAC-93C5-2F611C453A43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9A4D0B71-0FB5-4768-B5C6-490EB4436DC1}" type="presOf" srcId="{48832169-1665-4754-AA12-160E78B48AF3}" destId="{48D5237C-D073-44ED-A0E4-87F93472AED6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782B57AA-762B-49AC-8024-4A0446C11337}" type="presOf" srcId="{A7B788B1-8B32-4661-B0DC-EDADDDA8F54B}" destId="{C610D85A-4617-480A-BBB3-4DD7A9C9FF5C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921AA166-77B4-46A4-9D0C-78CC02D456CC}" type="presOf" srcId="{B1DAF501-67BC-4D1A-8F8C-54063EEECD2E}" destId="{406C054E-67D6-4C0B-B0FF-366FFD7E84BA}" srcOrd="0" destOrd="0" presId="urn:microsoft.com/office/officeart/2005/8/layout/hProcess11"/>
    <dgm:cxn modelId="{98DE5F69-4E81-4D3B-830F-C2D392C7C48A}" type="presOf" srcId="{A65651D9-24A3-4138-9076-F6E3FC84EA62}" destId="{AC66F2F6-3DF7-474A-A7B8-381C03F4604B}" srcOrd="0" destOrd="0" presId="urn:microsoft.com/office/officeart/2005/8/layout/hProcess11"/>
    <dgm:cxn modelId="{B02730F6-8DC1-4F09-8502-847B59AE0265}" type="presOf" srcId="{628E39DD-7E7D-463E-969D-9434662D9863}" destId="{C0C29E54-6796-4A9B-B504-55E8D1FDF264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B02BACBA-C63B-4532-961F-F8F7E8C5AD6F}" type="presOf" srcId="{40712845-57B5-4B59-B64B-7EAC12F42CB2}" destId="{29462F17-DC15-4BEE-9253-6A6C3475987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37815CB7-D358-4F29-A90B-770CAD1A9436}" type="presOf" srcId="{BE7758A1-F696-4BDE-9084-41C289AE8C95}" destId="{AEE43822-6770-4853-A566-D151A07A9A7C}" srcOrd="0" destOrd="0" presId="urn:microsoft.com/office/officeart/2005/8/layout/hProcess11"/>
    <dgm:cxn modelId="{805F181A-E52D-4365-BEC0-1A4EED3527A3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D53BF252-817F-424C-AAA4-3CAE33E94A82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AFF3C7A9-6A77-401A-84D5-CF5AC40F1B7A}" type="presParOf" srcId="{AEE43822-6770-4853-A566-D151A07A9A7C}" destId="{97139AB4-0EAF-488B-8916-1FC6C6431CA6}" srcOrd="0" destOrd="0" presId="urn:microsoft.com/office/officeart/2005/8/layout/hProcess11"/>
    <dgm:cxn modelId="{32F6FE1F-8667-436B-A275-DE76951F7A7F}" type="presParOf" srcId="{AEE43822-6770-4853-A566-D151A07A9A7C}" destId="{48130483-528E-46D7-A578-EB95CDD9E121}" srcOrd="1" destOrd="0" presId="urn:microsoft.com/office/officeart/2005/8/layout/hProcess11"/>
    <dgm:cxn modelId="{44EB365B-F0DC-412E-8891-F21079DB6ADD}" type="presParOf" srcId="{48130483-528E-46D7-A578-EB95CDD9E121}" destId="{0168ACCF-0D3F-46BA-8399-8DA5E4382B64}" srcOrd="0" destOrd="0" presId="urn:microsoft.com/office/officeart/2005/8/layout/hProcess11"/>
    <dgm:cxn modelId="{41BEEC3D-E1B0-4466-A8B3-0E5424E9CC5C}" type="presParOf" srcId="{0168ACCF-0D3F-46BA-8399-8DA5E4382B64}" destId="{C0C29E54-6796-4A9B-B504-55E8D1FDF264}" srcOrd="0" destOrd="0" presId="urn:microsoft.com/office/officeart/2005/8/layout/hProcess11"/>
    <dgm:cxn modelId="{45E73D3C-D486-4C61-9FFC-D54A2DC2F4E9}" type="presParOf" srcId="{0168ACCF-0D3F-46BA-8399-8DA5E4382B64}" destId="{FDD3E987-32F7-46BA-BF50-2B0F458CB00F}" srcOrd="1" destOrd="0" presId="urn:microsoft.com/office/officeart/2005/8/layout/hProcess11"/>
    <dgm:cxn modelId="{4CF958A6-66C6-42D3-8A6E-FBE9F150CE51}" type="presParOf" srcId="{0168ACCF-0D3F-46BA-8399-8DA5E4382B64}" destId="{656A5FCE-E5B3-4DBD-841F-DE1A4AA5B315}" srcOrd="2" destOrd="0" presId="urn:microsoft.com/office/officeart/2005/8/layout/hProcess11"/>
    <dgm:cxn modelId="{C380111C-C189-4E71-9A3E-DB1027EFDDFA}" type="presParOf" srcId="{48130483-528E-46D7-A578-EB95CDD9E121}" destId="{4F1DE93E-47DB-4EF7-AF25-208927DF8E13}" srcOrd="1" destOrd="0" presId="urn:microsoft.com/office/officeart/2005/8/layout/hProcess11"/>
    <dgm:cxn modelId="{7122EEA8-6ECC-4DD4-9A28-0AAFBEE111AB}" type="presParOf" srcId="{48130483-528E-46D7-A578-EB95CDD9E121}" destId="{407986B5-D09E-4079-B929-33532C24D5DD}" srcOrd="2" destOrd="0" presId="urn:microsoft.com/office/officeart/2005/8/layout/hProcess11"/>
    <dgm:cxn modelId="{60098D70-9A5E-45BF-B01E-A916D5A906A8}" type="presParOf" srcId="{407986B5-D09E-4079-B929-33532C24D5DD}" destId="{48D5237C-D073-44ED-A0E4-87F93472AED6}" srcOrd="0" destOrd="0" presId="urn:microsoft.com/office/officeart/2005/8/layout/hProcess11"/>
    <dgm:cxn modelId="{5DA6EED6-1E88-4F74-B182-4A1B66799682}" type="presParOf" srcId="{407986B5-D09E-4079-B929-33532C24D5DD}" destId="{4C9CBDBF-B45A-492A-972F-F3FE1F7BFF43}" srcOrd="1" destOrd="0" presId="urn:microsoft.com/office/officeart/2005/8/layout/hProcess11"/>
    <dgm:cxn modelId="{D5786180-2D0C-49D5-931B-4381EB922244}" type="presParOf" srcId="{407986B5-D09E-4079-B929-33532C24D5DD}" destId="{58B46547-E849-4B77-9A5D-692CF2DE3087}" srcOrd="2" destOrd="0" presId="urn:microsoft.com/office/officeart/2005/8/layout/hProcess11"/>
    <dgm:cxn modelId="{E3AC44DD-7085-49F8-9AD6-518D98E94078}" type="presParOf" srcId="{48130483-528E-46D7-A578-EB95CDD9E121}" destId="{1FA09F86-A598-442B-86B3-C1BCECD36E9D}" srcOrd="3" destOrd="0" presId="urn:microsoft.com/office/officeart/2005/8/layout/hProcess11"/>
    <dgm:cxn modelId="{35090AFE-6779-44BC-9819-6D96B39FD16D}" type="presParOf" srcId="{48130483-528E-46D7-A578-EB95CDD9E121}" destId="{8192F42C-0550-4862-A74E-59DE43FC4BFB}" srcOrd="4" destOrd="0" presId="urn:microsoft.com/office/officeart/2005/8/layout/hProcess11"/>
    <dgm:cxn modelId="{21559259-E158-4B5F-B94C-F8F029E973B1}" type="presParOf" srcId="{8192F42C-0550-4862-A74E-59DE43FC4BFB}" destId="{C610D85A-4617-480A-BBB3-4DD7A9C9FF5C}" srcOrd="0" destOrd="0" presId="urn:microsoft.com/office/officeart/2005/8/layout/hProcess11"/>
    <dgm:cxn modelId="{AB5A63E0-8674-492B-8A55-ADC7D61F8F64}" type="presParOf" srcId="{8192F42C-0550-4862-A74E-59DE43FC4BFB}" destId="{9DA42BA2-9E9F-441C-8757-A572381ECC59}" srcOrd="1" destOrd="0" presId="urn:microsoft.com/office/officeart/2005/8/layout/hProcess11"/>
    <dgm:cxn modelId="{35D32B44-017B-4C1D-8242-86554FC08315}" type="presParOf" srcId="{8192F42C-0550-4862-A74E-59DE43FC4BFB}" destId="{E18EA05E-587A-49E8-9C6E-A2844EE5A4D7}" srcOrd="2" destOrd="0" presId="urn:microsoft.com/office/officeart/2005/8/layout/hProcess11"/>
    <dgm:cxn modelId="{57D98494-1CC0-4F0D-9B64-1B398F736B60}" type="presParOf" srcId="{48130483-528E-46D7-A578-EB95CDD9E121}" destId="{AC7015DD-5905-4375-A6A0-477F2D8E6363}" srcOrd="5" destOrd="0" presId="urn:microsoft.com/office/officeart/2005/8/layout/hProcess11"/>
    <dgm:cxn modelId="{BF1D1E18-1640-4E4E-BC1C-FE1A376E2BB5}" type="presParOf" srcId="{48130483-528E-46D7-A578-EB95CDD9E121}" destId="{8494D61A-B013-4548-A784-325B118B5057}" srcOrd="6" destOrd="0" presId="urn:microsoft.com/office/officeart/2005/8/layout/hProcess11"/>
    <dgm:cxn modelId="{B1F6903A-055A-4A2E-8448-7D60DCA5349E}" type="presParOf" srcId="{8494D61A-B013-4548-A784-325B118B5057}" destId="{7551B7F3-C7A1-46E2-9491-960808752BE3}" srcOrd="0" destOrd="0" presId="urn:microsoft.com/office/officeart/2005/8/layout/hProcess11"/>
    <dgm:cxn modelId="{710A099B-7A94-4F2D-9795-F70A653D0937}" type="presParOf" srcId="{8494D61A-B013-4548-A784-325B118B5057}" destId="{38C43996-0EDF-496F-9401-E0799C8461B5}" srcOrd="1" destOrd="0" presId="urn:microsoft.com/office/officeart/2005/8/layout/hProcess11"/>
    <dgm:cxn modelId="{941C5BCC-2B0D-453C-A6D8-6DE2FD9DD39B}" type="presParOf" srcId="{8494D61A-B013-4548-A784-325B118B5057}" destId="{3077F708-94A2-4950-841D-41898F21F11D}" srcOrd="2" destOrd="0" presId="urn:microsoft.com/office/officeart/2005/8/layout/hProcess11"/>
    <dgm:cxn modelId="{BE9B48EA-B902-4F98-8033-EB9361790E4A}" type="presParOf" srcId="{48130483-528E-46D7-A578-EB95CDD9E121}" destId="{18F61ADC-ADD2-46EC-958A-0C40F9F319C3}" srcOrd="7" destOrd="0" presId="urn:microsoft.com/office/officeart/2005/8/layout/hProcess11"/>
    <dgm:cxn modelId="{EE8FF71F-2282-4568-B5DE-9D8C1EC8039E}" type="presParOf" srcId="{48130483-528E-46D7-A578-EB95CDD9E121}" destId="{E828F3A4-0BC1-49E8-8419-2AE265623898}" srcOrd="8" destOrd="0" presId="urn:microsoft.com/office/officeart/2005/8/layout/hProcess11"/>
    <dgm:cxn modelId="{48FCAEBA-9B90-45D1-9A15-3546AE80134E}" type="presParOf" srcId="{E828F3A4-0BC1-49E8-8419-2AE265623898}" destId="{406C054E-67D6-4C0B-B0FF-366FFD7E84BA}" srcOrd="0" destOrd="0" presId="urn:microsoft.com/office/officeart/2005/8/layout/hProcess11"/>
    <dgm:cxn modelId="{19D0128F-7D63-4411-828F-CF3FD8A86E75}" type="presParOf" srcId="{E828F3A4-0BC1-49E8-8419-2AE265623898}" destId="{6AA47424-A7D0-4992-8916-1C429D75EC70}" srcOrd="1" destOrd="0" presId="urn:microsoft.com/office/officeart/2005/8/layout/hProcess11"/>
    <dgm:cxn modelId="{0E0041D7-7350-48E4-A601-B21949C25837}" type="presParOf" srcId="{E828F3A4-0BC1-49E8-8419-2AE265623898}" destId="{2E2A1E42-0C2B-4594-9273-2B66A2DBADA6}" srcOrd="2" destOrd="0" presId="urn:microsoft.com/office/officeart/2005/8/layout/hProcess11"/>
    <dgm:cxn modelId="{81A56857-EF32-4561-830B-8058561D6D7B}" type="presParOf" srcId="{48130483-528E-46D7-A578-EB95CDD9E121}" destId="{B089BF3F-EE60-41AB-BC00-8EE701010164}" srcOrd="9" destOrd="0" presId="urn:microsoft.com/office/officeart/2005/8/layout/hProcess11"/>
    <dgm:cxn modelId="{D936EB4C-DFE9-4F8B-B3B7-C7CE360C5490}" type="presParOf" srcId="{48130483-528E-46D7-A578-EB95CDD9E121}" destId="{8C2982DC-B3D5-4C14-B46E-E9D10AA93981}" srcOrd="10" destOrd="0" presId="urn:microsoft.com/office/officeart/2005/8/layout/hProcess11"/>
    <dgm:cxn modelId="{9D7DF049-7D5F-442A-BB91-0E922035B15C}" type="presParOf" srcId="{8C2982DC-B3D5-4C14-B46E-E9D10AA93981}" destId="{29462F17-DC15-4BEE-9253-6A6C34759876}" srcOrd="0" destOrd="0" presId="urn:microsoft.com/office/officeart/2005/8/layout/hProcess11"/>
    <dgm:cxn modelId="{33BA1775-7D76-43A3-82BC-8D33F868D23F}" type="presParOf" srcId="{8C2982DC-B3D5-4C14-B46E-E9D10AA93981}" destId="{40CA2217-922B-4235-BDA5-2B7082C597F2}" srcOrd="1" destOrd="0" presId="urn:microsoft.com/office/officeart/2005/8/layout/hProcess11"/>
    <dgm:cxn modelId="{D54EF212-20C9-4B5C-A8E5-AEC7AF8D951F}" type="presParOf" srcId="{8C2982DC-B3D5-4C14-B46E-E9D10AA93981}" destId="{400F2434-7195-45BE-B0F3-686E0B8589E6}" srcOrd="2" destOrd="0" presId="urn:microsoft.com/office/officeart/2005/8/layout/hProcess11"/>
    <dgm:cxn modelId="{483629EC-71A9-437F-88A7-700A2C0AA652}" type="presParOf" srcId="{48130483-528E-46D7-A578-EB95CDD9E121}" destId="{741C01D0-AA5D-4C19-BF60-2AC7CB6793A1}" srcOrd="11" destOrd="0" presId="urn:microsoft.com/office/officeart/2005/8/layout/hProcess11"/>
    <dgm:cxn modelId="{8913B47E-8137-44AA-A28C-29EE2540F281}" type="presParOf" srcId="{48130483-528E-46D7-A578-EB95CDD9E121}" destId="{D94AA612-2F7A-4EF1-8629-EF7CB45E186F}" srcOrd="12" destOrd="0" presId="urn:microsoft.com/office/officeart/2005/8/layout/hProcess11"/>
    <dgm:cxn modelId="{ABC0185F-5609-465F-9D7D-977E68F1D63E}" type="presParOf" srcId="{D94AA612-2F7A-4EF1-8629-EF7CB45E186F}" destId="{AC66F2F6-3DF7-474A-A7B8-381C03F4604B}" srcOrd="0" destOrd="0" presId="urn:microsoft.com/office/officeart/2005/8/layout/hProcess11"/>
    <dgm:cxn modelId="{38F60FEE-1B30-40EE-95B5-0EDCFD3C5CF8}" type="presParOf" srcId="{D94AA612-2F7A-4EF1-8629-EF7CB45E186F}" destId="{E09CC3EF-A83E-4410-93E0-982C0F7FADF3}" srcOrd="1" destOrd="0" presId="urn:microsoft.com/office/officeart/2005/8/layout/hProcess11"/>
    <dgm:cxn modelId="{8C7F0DD7-445E-46C3-9ADE-875B553A2728}" type="presParOf" srcId="{D94AA612-2F7A-4EF1-8629-EF7CB45E186F}" destId="{6EE17E44-7274-4124-B61C-1BD33B9E7A7F}" srcOrd="2" destOrd="0" presId="urn:microsoft.com/office/officeart/2005/8/layout/hProcess11"/>
    <dgm:cxn modelId="{B94F4A0C-D0F5-4562-86A2-7222AC0FF316}" type="presParOf" srcId="{48130483-528E-46D7-A578-EB95CDD9E121}" destId="{FBA5D9CF-FEF7-4763-AFFB-B0D5C54D5B7D}" srcOrd="13" destOrd="0" presId="urn:microsoft.com/office/officeart/2005/8/layout/hProcess11"/>
    <dgm:cxn modelId="{EA55DAEA-E2E2-4A88-B846-85B6A3354A97}" type="presParOf" srcId="{48130483-528E-46D7-A578-EB95CDD9E121}" destId="{FCE0CAF4-FB86-43CA-AFCF-902940FC3746}" srcOrd="14" destOrd="0" presId="urn:microsoft.com/office/officeart/2005/8/layout/hProcess11"/>
    <dgm:cxn modelId="{C72BEAF7-10BE-4B40-BF24-BCB120FC04F9}" type="presParOf" srcId="{FCE0CAF4-FB86-43CA-AFCF-902940FC3746}" destId="{FBA1F7AC-EC29-402B-811E-6E01E89BA25C}" srcOrd="0" destOrd="0" presId="urn:microsoft.com/office/officeart/2005/8/layout/hProcess11"/>
    <dgm:cxn modelId="{32F474A2-920A-43AF-8205-CFA05BF08658}" type="presParOf" srcId="{FCE0CAF4-FB86-43CA-AFCF-902940FC3746}" destId="{93CBCE13-B766-4955-99A1-DC8905AD3270}" srcOrd="1" destOrd="0" presId="urn:microsoft.com/office/officeart/2005/8/layout/hProcess11"/>
    <dgm:cxn modelId="{44C30EB7-9AC5-4D7C-BB37-CA28A6409395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A30B8B61-7FE4-45B5-9E25-20DF6246865B}" type="presOf" srcId="{A7B788B1-8B32-4661-B0DC-EDADDDA8F54B}" destId="{C610D85A-4617-480A-BBB3-4DD7A9C9FF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FBC2E90B-958B-4FF8-BCB1-C75C66C45139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AED57769-F424-4A05-A290-739D4D748790}" type="presOf" srcId="{7985AD04-AFDC-4255-A3FD-84F74886A8D5}" destId="{7551B7F3-C7A1-46E2-9491-960808752BE3}" srcOrd="0" destOrd="0" presId="urn:microsoft.com/office/officeart/2005/8/layout/hProcess11"/>
    <dgm:cxn modelId="{9047CF1F-FDE9-442C-94D1-08AAC4B13D68}" type="presOf" srcId="{B1DAF501-67BC-4D1A-8F8C-54063EEECD2E}" destId="{406C054E-67D6-4C0B-B0FF-366FFD7E84BA}" srcOrd="0" destOrd="0" presId="urn:microsoft.com/office/officeart/2005/8/layout/hProcess11"/>
    <dgm:cxn modelId="{8063B629-0A6C-416B-986D-E47C9D1093CA}" type="presOf" srcId="{BE7758A1-F696-4BDE-9084-41C289AE8C95}" destId="{AEE43822-6770-4853-A566-D151A07A9A7C}" srcOrd="0" destOrd="0" presId="urn:microsoft.com/office/officeart/2005/8/layout/hProcess11"/>
    <dgm:cxn modelId="{4C4F6C89-260A-40F0-A0D5-CB0AD365339A}" type="presOf" srcId="{0C1ADF2A-F44C-457B-94DB-1515A2E283F3}" destId="{FBA1F7AC-EC29-402B-811E-6E01E89BA2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2E3A670D-4D0D-4C3E-8854-F92B14E09BC6}" type="presOf" srcId="{A65651D9-24A3-4138-9076-F6E3FC84EA62}" destId="{AC66F2F6-3DF7-474A-A7B8-381C03F4604B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790ECF71-58EB-4784-B76B-08CFE18BFEFD}" type="presOf" srcId="{48832169-1665-4754-AA12-160E78B48AF3}" destId="{48D5237C-D073-44ED-A0E4-87F93472AED6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4916F769-09F7-45CE-A940-253ACB2592A9}" type="presOf" srcId="{628E39DD-7E7D-463E-969D-9434662D9863}" destId="{C0C29E54-6796-4A9B-B504-55E8D1FDF264}" srcOrd="0" destOrd="0" presId="urn:microsoft.com/office/officeart/2005/8/layout/hProcess11"/>
    <dgm:cxn modelId="{11E2B452-FD0C-40A5-9EF2-347A995E6B64}" type="presParOf" srcId="{AEE43822-6770-4853-A566-D151A07A9A7C}" destId="{97139AB4-0EAF-488B-8916-1FC6C6431CA6}" srcOrd="0" destOrd="0" presId="urn:microsoft.com/office/officeart/2005/8/layout/hProcess11"/>
    <dgm:cxn modelId="{B41BAEA7-9DB0-40F3-9CB3-CE4EE0646F8D}" type="presParOf" srcId="{AEE43822-6770-4853-A566-D151A07A9A7C}" destId="{48130483-528E-46D7-A578-EB95CDD9E121}" srcOrd="1" destOrd="0" presId="urn:microsoft.com/office/officeart/2005/8/layout/hProcess11"/>
    <dgm:cxn modelId="{8BC5F1C2-01DA-44BB-928B-8E306152D085}" type="presParOf" srcId="{48130483-528E-46D7-A578-EB95CDD9E121}" destId="{0168ACCF-0D3F-46BA-8399-8DA5E4382B64}" srcOrd="0" destOrd="0" presId="urn:microsoft.com/office/officeart/2005/8/layout/hProcess11"/>
    <dgm:cxn modelId="{3C9C9AD3-3355-4099-875C-017D36F0587E}" type="presParOf" srcId="{0168ACCF-0D3F-46BA-8399-8DA5E4382B64}" destId="{C0C29E54-6796-4A9B-B504-55E8D1FDF264}" srcOrd="0" destOrd="0" presId="urn:microsoft.com/office/officeart/2005/8/layout/hProcess11"/>
    <dgm:cxn modelId="{360BADEC-9EB9-4719-B87C-218FAD0AFB82}" type="presParOf" srcId="{0168ACCF-0D3F-46BA-8399-8DA5E4382B64}" destId="{FDD3E987-32F7-46BA-BF50-2B0F458CB00F}" srcOrd="1" destOrd="0" presId="urn:microsoft.com/office/officeart/2005/8/layout/hProcess11"/>
    <dgm:cxn modelId="{D7891095-52AB-4C98-87BB-10BECB7E0478}" type="presParOf" srcId="{0168ACCF-0D3F-46BA-8399-8DA5E4382B64}" destId="{656A5FCE-E5B3-4DBD-841F-DE1A4AA5B315}" srcOrd="2" destOrd="0" presId="urn:microsoft.com/office/officeart/2005/8/layout/hProcess11"/>
    <dgm:cxn modelId="{F03F2B15-8704-4B87-8E78-FB44D33DEE9F}" type="presParOf" srcId="{48130483-528E-46D7-A578-EB95CDD9E121}" destId="{4F1DE93E-47DB-4EF7-AF25-208927DF8E13}" srcOrd="1" destOrd="0" presId="urn:microsoft.com/office/officeart/2005/8/layout/hProcess11"/>
    <dgm:cxn modelId="{FFF27173-0B6D-4419-8EF0-BA63D65D5DCC}" type="presParOf" srcId="{48130483-528E-46D7-A578-EB95CDD9E121}" destId="{407986B5-D09E-4079-B929-33532C24D5DD}" srcOrd="2" destOrd="0" presId="urn:microsoft.com/office/officeart/2005/8/layout/hProcess11"/>
    <dgm:cxn modelId="{17DC569E-A1D7-4068-BF5B-5E10D8A9E014}" type="presParOf" srcId="{407986B5-D09E-4079-B929-33532C24D5DD}" destId="{48D5237C-D073-44ED-A0E4-87F93472AED6}" srcOrd="0" destOrd="0" presId="urn:microsoft.com/office/officeart/2005/8/layout/hProcess11"/>
    <dgm:cxn modelId="{FC92393B-F7CD-4371-AABF-FE1F6FD6C95E}" type="presParOf" srcId="{407986B5-D09E-4079-B929-33532C24D5DD}" destId="{4C9CBDBF-B45A-492A-972F-F3FE1F7BFF43}" srcOrd="1" destOrd="0" presId="urn:microsoft.com/office/officeart/2005/8/layout/hProcess11"/>
    <dgm:cxn modelId="{BFA4E3E9-DB24-4F42-B16E-9AC125A82AB7}" type="presParOf" srcId="{407986B5-D09E-4079-B929-33532C24D5DD}" destId="{58B46547-E849-4B77-9A5D-692CF2DE3087}" srcOrd="2" destOrd="0" presId="urn:microsoft.com/office/officeart/2005/8/layout/hProcess11"/>
    <dgm:cxn modelId="{C302DA16-41FE-4F39-B81D-4EE5FE5F34F5}" type="presParOf" srcId="{48130483-528E-46D7-A578-EB95CDD9E121}" destId="{1FA09F86-A598-442B-86B3-C1BCECD36E9D}" srcOrd="3" destOrd="0" presId="urn:microsoft.com/office/officeart/2005/8/layout/hProcess11"/>
    <dgm:cxn modelId="{D6231912-68B7-42AC-B3A9-87E44200924E}" type="presParOf" srcId="{48130483-528E-46D7-A578-EB95CDD9E121}" destId="{8192F42C-0550-4862-A74E-59DE43FC4BFB}" srcOrd="4" destOrd="0" presId="urn:microsoft.com/office/officeart/2005/8/layout/hProcess11"/>
    <dgm:cxn modelId="{BDE71576-46C1-4849-AD09-EADF76D57F88}" type="presParOf" srcId="{8192F42C-0550-4862-A74E-59DE43FC4BFB}" destId="{C610D85A-4617-480A-BBB3-4DD7A9C9FF5C}" srcOrd="0" destOrd="0" presId="urn:microsoft.com/office/officeart/2005/8/layout/hProcess11"/>
    <dgm:cxn modelId="{B9B1CEDF-5233-408C-B967-EC9075A9DF3F}" type="presParOf" srcId="{8192F42C-0550-4862-A74E-59DE43FC4BFB}" destId="{9DA42BA2-9E9F-441C-8757-A572381ECC59}" srcOrd="1" destOrd="0" presId="urn:microsoft.com/office/officeart/2005/8/layout/hProcess11"/>
    <dgm:cxn modelId="{6BD45298-0C15-4A6B-8015-F062DBE9F44D}" type="presParOf" srcId="{8192F42C-0550-4862-A74E-59DE43FC4BFB}" destId="{E18EA05E-587A-49E8-9C6E-A2844EE5A4D7}" srcOrd="2" destOrd="0" presId="urn:microsoft.com/office/officeart/2005/8/layout/hProcess11"/>
    <dgm:cxn modelId="{65FEE251-0962-4E9B-AA4A-1E05367D4286}" type="presParOf" srcId="{48130483-528E-46D7-A578-EB95CDD9E121}" destId="{AC7015DD-5905-4375-A6A0-477F2D8E6363}" srcOrd="5" destOrd="0" presId="urn:microsoft.com/office/officeart/2005/8/layout/hProcess11"/>
    <dgm:cxn modelId="{B893B613-EE2D-4406-882B-C5E0B8E6D772}" type="presParOf" srcId="{48130483-528E-46D7-A578-EB95CDD9E121}" destId="{8494D61A-B013-4548-A784-325B118B5057}" srcOrd="6" destOrd="0" presId="urn:microsoft.com/office/officeart/2005/8/layout/hProcess11"/>
    <dgm:cxn modelId="{3AA044C9-EC36-4399-ABAE-D22CD9369E38}" type="presParOf" srcId="{8494D61A-B013-4548-A784-325B118B5057}" destId="{7551B7F3-C7A1-46E2-9491-960808752BE3}" srcOrd="0" destOrd="0" presId="urn:microsoft.com/office/officeart/2005/8/layout/hProcess11"/>
    <dgm:cxn modelId="{F3E18574-F1B9-40F4-81D0-8C0EAD3FB480}" type="presParOf" srcId="{8494D61A-B013-4548-A784-325B118B5057}" destId="{38C43996-0EDF-496F-9401-E0799C8461B5}" srcOrd="1" destOrd="0" presId="urn:microsoft.com/office/officeart/2005/8/layout/hProcess11"/>
    <dgm:cxn modelId="{67447365-4090-490D-B5BD-AF35F4E3BBDA}" type="presParOf" srcId="{8494D61A-B013-4548-A784-325B118B5057}" destId="{3077F708-94A2-4950-841D-41898F21F11D}" srcOrd="2" destOrd="0" presId="urn:microsoft.com/office/officeart/2005/8/layout/hProcess11"/>
    <dgm:cxn modelId="{BC348931-0015-4D01-9DF7-092F71805465}" type="presParOf" srcId="{48130483-528E-46D7-A578-EB95CDD9E121}" destId="{18F61ADC-ADD2-46EC-958A-0C40F9F319C3}" srcOrd="7" destOrd="0" presId="urn:microsoft.com/office/officeart/2005/8/layout/hProcess11"/>
    <dgm:cxn modelId="{8F03F4F9-D47E-461E-A2B1-9B67FA157B4F}" type="presParOf" srcId="{48130483-528E-46D7-A578-EB95CDD9E121}" destId="{E828F3A4-0BC1-49E8-8419-2AE265623898}" srcOrd="8" destOrd="0" presId="urn:microsoft.com/office/officeart/2005/8/layout/hProcess11"/>
    <dgm:cxn modelId="{B035F73D-30CA-4EC6-99E7-356439B8CED6}" type="presParOf" srcId="{E828F3A4-0BC1-49E8-8419-2AE265623898}" destId="{406C054E-67D6-4C0B-B0FF-366FFD7E84BA}" srcOrd="0" destOrd="0" presId="urn:microsoft.com/office/officeart/2005/8/layout/hProcess11"/>
    <dgm:cxn modelId="{9774B2E7-DDED-4777-9860-BF9AE57CF7A4}" type="presParOf" srcId="{E828F3A4-0BC1-49E8-8419-2AE265623898}" destId="{6AA47424-A7D0-4992-8916-1C429D75EC70}" srcOrd="1" destOrd="0" presId="urn:microsoft.com/office/officeart/2005/8/layout/hProcess11"/>
    <dgm:cxn modelId="{82E79614-4507-4E79-BDA0-C22125426951}" type="presParOf" srcId="{E828F3A4-0BC1-49E8-8419-2AE265623898}" destId="{2E2A1E42-0C2B-4594-9273-2B66A2DBADA6}" srcOrd="2" destOrd="0" presId="urn:microsoft.com/office/officeart/2005/8/layout/hProcess11"/>
    <dgm:cxn modelId="{0A2D733F-81BB-4C89-9975-01DFF2536F82}" type="presParOf" srcId="{48130483-528E-46D7-A578-EB95CDD9E121}" destId="{B089BF3F-EE60-41AB-BC00-8EE701010164}" srcOrd="9" destOrd="0" presId="urn:microsoft.com/office/officeart/2005/8/layout/hProcess11"/>
    <dgm:cxn modelId="{1C22ABE2-C128-470F-BBE5-83767D23E871}" type="presParOf" srcId="{48130483-528E-46D7-A578-EB95CDD9E121}" destId="{8C2982DC-B3D5-4C14-B46E-E9D10AA93981}" srcOrd="10" destOrd="0" presId="urn:microsoft.com/office/officeart/2005/8/layout/hProcess11"/>
    <dgm:cxn modelId="{1872E208-8739-43FB-96AF-71C2F6085166}" type="presParOf" srcId="{8C2982DC-B3D5-4C14-B46E-E9D10AA93981}" destId="{29462F17-DC15-4BEE-9253-6A6C34759876}" srcOrd="0" destOrd="0" presId="urn:microsoft.com/office/officeart/2005/8/layout/hProcess11"/>
    <dgm:cxn modelId="{15D70325-7CEC-4579-A346-6CDAAE2955B8}" type="presParOf" srcId="{8C2982DC-B3D5-4C14-B46E-E9D10AA93981}" destId="{40CA2217-922B-4235-BDA5-2B7082C597F2}" srcOrd="1" destOrd="0" presId="urn:microsoft.com/office/officeart/2005/8/layout/hProcess11"/>
    <dgm:cxn modelId="{1B48C902-DF8A-4186-9594-961F1B270CC4}" type="presParOf" srcId="{8C2982DC-B3D5-4C14-B46E-E9D10AA93981}" destId="{400F2434-7195-45BE-B0F3-686E0B8589E6}" srcOrd="2" destOrd="0" presId="urn:microsoft.com/office/officeart/2005/8/layout/hProcess11"/>
    <dgm:cxn modelId="{06A5A9FB-BF1E-4D89-AE2C-00D6C0144025}" type="presParOf" srcId="{48130483-528E-46D7-A578-EB95CDD9E121}" destId="{741C01D0-AA5D-4C19-BF60-2AC7CB6793A1}" srcOrd="11" destOrd="0" presId="urn:microsoft.com/office/officeart/2005/8/layout/hProcess11"/>
    <dgm:cxn modelId="{55BD9FD9-C2F8-4A99-BE22-7A1AB69C35E5}" type="presParOf" srcId="{48130483-528E-46D7-A578-EB95CDD9E121}" destId="{D94AA612-2F7A-4EF1-8629-EF7CB45E186F}" srcOrd="12" destOrd="0" presId="urn:microsoft.com/office/officeart/2005/8/layout/hProcess11"/>
    <dgm:cxn modelId="{1A966DC5-C9BE-4F8F-BCA4-F9CFAC1FD30D}" type="presParOf" srcId="{D94AA612-2F7A-4EF1-8629-EF7CB45E186F}" destId="{AC66F2F6-3DF7-474A-A7B8-381C03F4604B}" srcOrd="0" destOrd="0" presId="urn:microsoft.com/office/officeart/2005/8/layout/hProcess11"/>
    <dgm:cxn modelId="{CF39E765-F528-4A2F-8C69-AE3D498A46A0}" type="presParOf" srcId="{D94AA612-2F7A-4EF1-8629-EF7CB45E186F}" destId="{E09CC3EF-A83E-4410-93E0-982C0F7FADF3}" srcOrd="1" destOrd="0" presId="urn:microsoft.com/office/officeart/2005/8/layout/hProcess11"/>
    <dgm:cxn modelId="{8521F5D0-22BB-4843-A422-43F9E692C229}" type="presParOf" srcId="{D94AA612-2F7A-4EF1-8629-EF7CB45E186F}" destId="{6EE17E44-7274-4124-B61C-1BD33B9E7A7F}" srcOrd="2" destOrd="0" presId="urn:microsoft.com/office/officeart/2005/8/layout/hProcess11"/>
    <dgm:cxn modelId="{C704FCDD-DE51-4845-B6BC-C2FFF19B0326}" type="presParOf" srcId="{48130483-528E-46D7-A578-EB95CDD9E121}" destId="{FBA5D9CF-FEF7-4763-AFFB-B0D5C54D5B7D}" srcOrd="13" destOrd="0" presId="urn:microsoft.com/office/officeart/2005/8/layout/hProcess11"/>
    <dgm:cxn modelId="{DBE8CB96-87B9-4DCF-8524-F3A92EE46862}" type="presParOf" srcId="{48130483-528E-46D7-A578-EB95CDD9E121}" destId="{FCE0CAF4-FB86-43CA-AFCF-902940FC3746}" srcOrd="14" destOrd="0" presId="urn:microsoft.com/office/officeart/2005/8/layout/hProcess11"/>
    <dgm:cxn modelId="{E33C4D31-5978-43C5-A402-27C5FB54CF4D}" type="presParOf" srcId="{FCE0CAF4-FB86-43CA-AFCF-902940FC3746}" destId="{FBA1F7AC-EC29-402B-811E-6E01E89BA25C}" srcOrd="0" destOrd="0" presId="urn:microsoft.com/office/officeart/2005/8/layout/hProcess11"/>
    <dgm:cxn modelId="{FC799E69-0969-44F1-8969-C9540E3DE888}" type="presParOf" srcId="{FCE0CAF4-FB86-43CA-AFCF-902940FC3746}" destId="{93CBCE13-B766-4955-99A1-DC8905AD3270}" srcOrd="1" destOrd="0" presId="urn:microsoft.com/office/officeart/2005/8/layout/hProcess11"/>
    <dgm:cxn modelId="{71DFE51A-20CB-40B8-BA8A-0F127F1C5F6A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7BAC21C1-DAE5-49A9-A111-9FBDFB0401DA}" type="presOf" srcId="{A65651D9-24A3-4138-9076-F6E3FC84EA62}" destId="{AC66F2F6-3DF7-474A-A7B8-381C03F4604B}" srcOrd="0" destOrd="0" presId="urn:microsoft.com/office/officeart/2005/8/layout/hProcess11"/>
    <dgm:cxn modelId="{5A8E747E-4B11-4189-9201-905BFEA939BD}" type="presOf" srcId="{48832169-1665-4754-AA12-160E78B48AF3}" destId="{48D5237C-D073-44ED-A0E4-87F93472AED6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ECBBDA41-4D55-4903-B031-9ABBC748DB9B}" type="presOf" srcId="{0C1ADF2A-F44C-457B-94DB-1515A2E283F3}" destId="{FBA1F7AC-EC29-402B-811E-6E01E89BA25C}" srcOrd="0" destOrd="0" presId="urn:microsoft.com/office/officeart/2005/8/layout/hProcess11"/>
    <dgm:cxn modelId="{ECC13165-698C-4557-8905-C84172794078}" type="presOf" srcId="{628E39DD-7E7D-463E-969D-9434662D9863}" destId="{C0C29E54-6796-4A9B-B504-55E8D1FDF264}" srcOrd="0" destOrd="0" presId="urn:microsoft.com/office/officeart/2005/8/layout/hProcess11"/>
    <dgm:cxn modelId="{49D96241-92F5-4890-A278-D71CF3CA4BE1}" type="presOf" srcId="{7985AD04-AFDC-4255-A3FD-84F74886A8D5}" destId="{7551B7F3-C7A1-46E2-9491-960808752BE3}" srcOrd="0" destOrd="0" presId="urn:microsoft.com/office/officeart/2005/8/layout/hProcess11"/>
    <dgm:cxn modelId="{2C798726-A1F0-4128-B7B4-0F1761B37B7C}" type="presOf" srcId="{40712845-57B5-4B59-B64B-7EAC12F42CB2}" destId="{29462F17-DC15-4BEE-9253-6A6C34759876}" srcOrd="0" destOrd="0" presId="urn:microsoft.com/office/officeart/2005/8/layout/hProcess11"/>
    <dgm:cxn modelId="{C6D270A3-0C2C-4171-A370-8E3D0DA77904}" type="presOf" srcId="{A7B788B1-8B32-4661-B0DC-EDADDDA8F54B}" destId="{C610D85A-4617-480A-BBB3-4DD7A9C9FF5C}" srcOrd="0" destOrd="0" presId="urn:microsoft.com/office/officeart/2005/8/layout/hProcess11"/>
    <dgm:cxn modelId="{81AABFF4-4CA7-4D59-BEF5-CB652D08E693}" type="presOf" srcId="{B1DAF501-67BC-4D1A-8F8C-54063EEECD2E}" destId="{406C054E-67D6-4C0B-B0FF-366FFD7E84BA}" srcOrd="0" destOrd="0" presId="urn:microsoft.com/office/officeart/2005/8/layout/hProcess11"/>
    <dgm:cxn modelId="{80D4BAD9-B86D-444A-9F02-5C7D2D60B173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77637B14-4CDA-43BF-8133-AAE13F69EAE1}" type="presParOf" srcId="{AEE43822-6770-4853-A566-D151A07A9A7C}" destId="{97139AB4-0EAF-488B-8916-1FC6C6431CA6}" srcOrd="0" destOrd="0" presId="urn:microsoft.com/office/officeart/2005/8/layout/hProcess11"/>
    <dgm:cxn modelId="{14A87672-2E69-4446-AEFC-D0C75E3F1934}" type="presParOf" srcId="{AEE43822-6770-4853-A566-D151A07A9A7C}" destId="{48130483-528E-46D7-A578-EB95CDD9E121}" srcOrd="1" destOrd="0" presId="urn:microsoft.com/office/officeart/2005/8/layout/hProcess11"/>
    <dgm:cxn modelId="{BC28BA32-FF0E-46AF-B367-379D2A03325E}" type="presParOf" srcId="{48130483-528E-46D7-A578-EB95CDD9E121}" destId="{0168ACCF-0D3F-46BA-8399-8DA5E4382B64}" srcOrd="0" destOrd="0" presId="urn:microsoft.com/office/officeart/2005/8/layout/hProcess11"/>
    <dgm:cxn modelId="{1C563C50-3F50-4540-979B-83EB05FD5311}" type="presParOf" srcId="{0168ACCF-0D3F-46BA-8399-8DA5E4382B64}" destId="{C0C29E54-6796-4A9B-B504-55E8D1FDF264}" srcOrd="0" destOrd="0" presId="urn:microsoft.com/office/officeart/2005/8/layout/hProcess11"/>
    <dgm:cxn modelId="{2EAFAE6E-266E-43A7-B083-C47C89680D36}" type="presParOf" srcId="{0168ACCF-0D3F-46BA-8399-8DA5E4382B64}" destId="{FDD3E987-32F7-46BA-BF50-2B0F458CB00F}" srcOrd="1" destOrd="0" presId="urn:microsoft.com/office/officeart/2005/8/layout/hProcess11"/>
    <dgm:cxn modelId="{C52C26BC-3843-43A8-9DA2-6F046613ED1C}" type="presParOf" srcId="{0168ACCF-0D3F-46BA-8399-8DA5E4382B64}" destId="{656A5FCE-E5B3-4DBD-841F-DE1A4AA5B315}" srcOrd="2" destOrd="0" presId="urn:microsoft.com/office/officeart/2005/8/layout/hProcess11"/>
    <dgm:cxn modelId="{C5FD4874-8164-4A03-8183-2B5D884BB6F0}" type="presParOf" srcId="{48130483-528E-46D7-A578-EB95CDD9E121}" destId="{4F1DE93E-47DB-4EF7-AF25-208927DF8E13}" srcOrd="1" destOrd="0" presId="urn:microsoft.com/office/officeart/2005/8/layout/hProcess11"/>
    <dgm:cxn modelId="{F77CB4A2-EBEA-4A3D-A3FA-3CBF10502B77}" type="presParOf" srcId="{48130483-528E-46D7-A578-EB95CDD9E121}" destId="{407986B5-D09E-4079-B929-33532C24D5DD}" srcOrd="2" destOrd="0" presId="urn:microsoft.com/office/officeart/2005/8/layout/hProcess11"/>
    <dgm:cxn modelId="{27412046-3765-4E41-95E3-A0DD15C1EAD4}" type="presParOf" srcId="{407986B5-D09E-4079-B929-33532C24D5DD}" destId="{48D5237C-D073-44ED-A0E4-87F93472AED6}" srcOrd="0" destOrd="0" presId="urn:microsoft.com/office/officeart/2005/8/layout/hProcess11"/>
    <dgm:cxn modelId="{6C3CD142-FA7F-41D2-A7AF-F2FB4AE58C36}" type="presParOf" srcId="{407986B5-D09E-4079-B929-33532C24D5DD}" destId="{4C9CBDBF-B45A-492A-972F-F3FE1F7BFF43}" srcOrd="1" destOrd="0" presId="urn:microsoft.com/office/officeart/2005/8/layout/hProcess11"/>
    <dgm:cxn modelId="{47C9A47C-32F6-4B39-A434-EEC24871A3F9}" type="presParOf" srcId="{407986B5-D09E-4079-B929-33532C24D5DD}" destId="{58B46547-E849-4B77-9A5D-692CF2DE3087}" srcOrd="2" destOrd="0" presId="urn:microsoft.com/office/officeart/2005/8/layout/hProcess11"/>
    <dgm:cxn modelId="{80D32DED-53C9-45BE-AE33-2BA07F01583B}" type="presParOf" srcId="{48130483-528E-46D7-A578-EB95CDD9E121}" destId="{1FA09F86-A598-442B-86B3-C1BCECD36E9D}" srcOrd="3" destOrd="0" presId="urn:microsoft.com/office/officeart/2005/8/layout/hProcess11"/>
    <dgm:cxn modelId="{2CA3DA23-C134-441D-9A7A-BAF6087F0F54}" type="presParOf" srcId="{48130483-528E-46D7-A578-EB95CDD9E121}" destId="{8192F42C-0550-4862-A74E-59DE43FC4BFB}" srcOrd="4" destOrd="0" presId="urn:microsoft.com/office/officeart/2005/8/layout/hProcess11"/>
    <dgm:cxn modelId="{CBD8A7B0-3F58-496B-AEC6-453064E303AE}" type="presParOf" srcId="{8192F42C-0550-4862-A74E-59DE43FC4BFB}" destId="{C610D85A-4617-480A-BBB3-4DD7A9C9FF5C}" srcOrd="0" destOrd="0" presId="urn:microsoft.com/office/officeart/2005/8/layout/hProcess11"/>
    <dgm:cxn modelId="{52E25D25-466F-4BF5-9F50-82276E39EB6A}" type="presParOf" srcId="{8192F42C-0550-4862-A74E-59DE43FC4BFB}" destId="{9DA42BA2-9E9F-441C-8757-A572381ECC59}" srcOrd="1" destOrd="0" presId="urn:microsoft.com/office/officeart/2005/8/layout/hProcess11"/>
    <dgm:cxn modelId="{E62F6C08-B9ED-4E84-B9BE-FB107BC2417C}" type="presParOf" srcId="{8192F42C-0550-4862-A74E-59DE43FC4BFB}" destId="{E18EA05E-587A-49E8-9C6E-A2844EE5A4D7}" srcOrd="2" destOrd="0" presId="urn:microsoft.com/office/officeart/2005/8/layout/hProcess11"/>
    <dgm:cxn modelId="{3947B5A1-EE68-48F1-AEAA-EA8AA697788E}" type="presParOf" srcId="{48130483-528E-46D7-A578-EB95CDD9E121}" destId="{AC7015DD-5905-4375-A6A0-477F2D8E6363}" srcOrd="5" destOrd="0" presId="urn:microsoft.com/office/officeart/2005/8/layout/hProcess11"/>
    <dgm:cxn modelId="{47DADDA5-88B3-4CAE-8771-94B84BCD0B67}" type="presParOf" srcId="{48130483-528E-46D7-A578-EB95CDD9E121}" destId="{8494D61A-B013-4548-A784-325B118B5057}" srcOrd="6" destOrd="0" presId="urn:microsoft.com/office/officeart/2005/8/layout/hProcess11"/>
    <dgm:cxn modelId="{C4C34B98-9613-4552-8F7A-71FE7758F201}" type="presParOf" srcId="{8494D61A-B013-4548-A784-325B118B5057}" destId="{7551B7F3-C7A1-46E2-9491-960808752BE3}" srcOrd="0" destOrd="0" presId="urn:microsoft.com/office/officeart/2005/8/layout/hProcess11"/>
    <dgm:cxn modelId="{ECC5B1F7-4204-4AF3-86A1-06E0075914D2}" type="presParOf" srcId="{8494D61A-B013-4548-A784-325B118B5057}" destId="{38C43996-0EDF-496F-9401-E0799C8461B5}" srcOrd="1" destOrd="0" presId="urn:microsoft.com/office/officeart/2005/8/layout/hProcess11"/>
    <dgm:cxn modelId="{79AAEA7E-492A-4594-8F5D-5B2BDF18D257}" type="presParOf" srcId="{8494D61A-B013-4548-A784-325B118B5057}" destId="{3077F708-94A2-4950-841D-41898F21F11D}" srcOrd="2" destOrd="0" presId="urn:microsoft.com/office/officeart/2005/8/layout/hProcess11"/>
    <dgm:cxn modelId="{3FC00CE2-7C84-43E7-9B08-E555F71BD85D}" type="presParOf" srcId="{48130483-528E-46D7-A578-EB95CDD9E121}" destId="{18F61ADC-ADD2-46EC-958A-0C40F9F319C3}" srcOrd="7" destOrd="0" presId="urn:microsoft.com/office/officeart/2005/8/layout/hProcess11"/>
    <dgm:cxn modelId="{4834B3EC-22B2-4822-8F2A-F53C416C046E}" type="presParOf" srcId="{48130483-528E-46D7-A578-EB95CDD9E121}" destId="{E828F3A4-0BC1-49E8-8419-2AE265623898}" srcOrd="8" destOrd="0" presId="urn:microsoft.com/office/officeart/2005/8/layout/hProcess11"/>
    <dgm:cxn modelId="{58CBCB40-4C08-4330-B734-587F28CE63D0}" type="presParOf" srcId="{E828F3A4-0BC1-49E8-8419-2AE265623898}" destId="{406C054E-67D6-4C0B-B0FF-366FFD7E84BA}" srcOrd="0" destOrd="0" presId="urn:microsoft.com/office/officeart/2005/8/layout/hProcess11"/>
    <dgm:cxn modelId="{A31526DC-6C2F-44FE-B8B0-BA8D3AE3DD1F}" type="presParOf" srcId="{E828F3A4-0BC1-49E8-8419-2AE265623898}" destId="{6AA47424-A7D0-4992-8916-1C429D75EC70}" srcOrd="1" destOrd="0" presId="urn:microsoft.com/office/officeart/2005/8/layout/hProcess11"/>
    <dgm:cxn modelId="{D7AB2A47-97D6-4B9F-9149-E03A168B91D6}" type="presParOf" srcId="{E828F3A4-0BC1-49E8-8419-2AE265623898}" destId="{2E2A1E42-0C2B-4594-9273-2B66A2DBADA6}" srcOrd="2" destOrd="0" presId="urn:microsoft.com/office/officeart/2005/8/layout/hProcess11"/>
    <dgm:cxn modelId="{E95E06DE-9862-4C9E-ACF5-FC4EAD9C382E}" type="presParOf" srcId="{48130483-528E-46D7-A578-EB95CDD9E121}" destId="{B089BF3F-EE60-41AB-BC00-8EE701010164}" srcOrd="9" destOrd="0" presId="urn:microsoft.com/office/officeart/2005/8/layout/hProcess11"/>
    <dgm:cxn modelId="{7D3A77F3-394A-40E7-9487-F07F6F51ECF9}" type="presParOf" srcId="{48130483-528E-46D7-A578-EB95CDD9E121}" destId="{8C2982DC-B3D5-4C14-B46E-E9D10AA93981}" srcOrd="10" destOrd="0" presId="urn:microsoft.com/office/officeart/2005/8/layout/hProcess11"/>
    <dgm:cxn modelId="{977D1B8F-2208-4A8C-8C64-1F999D3C7068}" type="presParOf" srcId="{8C2982DC-B3D5-4C14-B46E-E9D10AA93981}" destId="{29462F17-DC15-4BEE-9253-6A6C34759876}" srcOrd="0" destOrd="0" presId="urn:microsoft.com/office/officeart/2005/8/layout/hProcess11"/>
    <dgm:cxn modelId="{4A5E9A4A-EFFE-4A74-AFA1-3452300F51EF}" type="presParOf" srcId="{8C2982DC-B3D5-4C14-B46E-E9D10AA93981}" destId="{40CA2217-922B-4235-BDA5-2B7082C597F2}" srcOrd="1" destOrd="0" presId="urn:microsoft.com/office/officeart/2005/8/layout/hProcess11"/>
    <dgm:cxn modelId="{EB6308DB-CD7E-44D8-BFDF-0EDB532025B1}" type="presParOf" srcId="{8C2982DC-B3D5-4C14-B46E-E9D10AA93981}" destId="{400F2434-7195-45BE-B0F3-686E0B8589E6}" srcOrd="2" destOrd="0" presId="urn:microsoft.com/office/officeart/2005/8/layout/hProcess11"/>
    <dgm:cxn modelId="{160293C6-039C-454A-BEBB-914A2638D8CF}" type="presParOf" srcId="{48130483-528E-46D7-A578-EB95CDD9E121}" destId="{741C01D0-AA5D-4C19-BF60-2AC7CB6793A1}" srcOrd="11" destOrd="0" presId="urn:microsoft.com/office/officeart/2005/8/layout/hProcess11"/>
    <dgm:cxn modelId="{90832968-B4A5-47DC-BC5E-6B7F86E7FD39}" type="presParOf" srcId="{48130483-528E-46D7-A578-EB95CDD9E121}" destId="{D94AA612-2F7A-4EF1-8629-EF7CB45E186F}" srcOrd="12" destOrd="0" presId="urn:microsoft.com/office/officeart/2005/8/layout/hProcess11"/>
    <dgm:cxn modelId="{D1C572C7-4BBD-43A7-8217-706B65FC60A7}" type="presParOf" srcId="{D94AA612-2F7A-4EF1-8629-EF7CB45E186F}" destId="{AC66F2F6-3DF7-474A-A7B8-381C03F4604B}" srcOrd="0" destOrd="0" presId="urn:microsoft.com/office/officeart/2005/8/layout/hProcess11"/>
    <dgm:cxn modelId="{CEB8862E-4CEB-4ABE-AE2C-095E7C51E5B7}" type="presParOf" srcId="{D94AA612-2F7A-4EF1-8629-EF7CB45E186F}" destId="{E09CC3EF-A83E-4410-93E0-982C0F7FADF3}" srcOrd="1" destOrd="0" presId="urn:microsoft.com/office/officeart/2005/8/layout/hProcess11"/>
    <dgm:cxn modelId="{7ABA19B7-F761-4DAB-BD08-91925F88CE1E}" type="presParOf" srcId="{D94AA612-2F7A-4EF1-8629-EF7CB45E186F}" destId="{6EE17E44-7274-4124-B61C-1BD33B9E7A7F}" srcOrd="2" destOrd="0" presId="urn:microsoft.com/office/officeart/2005/8/layout/hProcess11"/>
    <dgm:cxn modelId="{FC9422C5-78E5-464A-970F-7BECE1B2732B}" type="presParOf" srcId="{48130483-528E-46D7-A578-EB95CDD9E121}" destId="{FBA5D9CF-FEF7-4763-AFFB-B0D5C54D5B7D}" srcOrd="13" destOrd="0" presId="urn:microsoft.com/office/officeart/2005/8/layout/hProcess11"/>
    <dgm:cxn modelId="{B5C08758-3D64-4DA3-B539-F247075D6C1A}" type="presParOf" srcId="{48130483-528E-46D7-A578-EB95CDD9E121}" destId="{FCE0CAF4-FB86-43CA-AFCF-902940FC3746}" srcOrd="14" destOrd="0" presId="urn:microsoft.com/office/officeart/2005/8/layout/hProcess11"/>
    <dgm:cxn modelId="{D946EEAF-9809-4740-AF2C-F814E1A8D075}" type="presParOf" srcId="{FCE0CAF4-FB86-43CA-AFCF-902940FC3746}" destId="{FBA1F7AC-EC29-402B-811E-6E01E89BA25C}" srcOrd="0" destOrd="0" presId="urn:microsoft.com/office/officeart/2005/8/layout/hProcess11"/>
    <dgm:cxn modelId="{22F883D2-4108-49B7-8A24-2DA5191EAA68}" type="presParOf" srcId="{FCE0CAF4-FB86-43CA-AFCF-902940FC3746}" destId="{93CBCE13-B766-4955-99A1-DC8905AD3270}" srcOrd="1" destOrd="0" presId="urn:microsoft.com/office/officeart/2005/8/layout/hProcess11"/>
    <dgm:cxn modelId="{FAED72AD-0DF0-4579-9A79-6FE30FC9E3ED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263F80EB-B4E9-4371-8866-280AB750A24E}" type="presOf" srcId="{40712845-57B5-4B59-B64B-7EAC12F42CB2}" destId="{29462F17-DC15-4BEE-9253-6A6C34759876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6E308B90-85EA-498B-B9C7-94994628D9C5}" type="presOf" srcId="{A7B788B1-8B32-4661-B0DC-EDADDDA8F54B}" destId="{C610D85A-4617-480A-BBB3-4DD7A9C9FF5C}" srcOrd="0" destOrd="0" presId="urn:microsoft.com/office/officeart/2005/8/layout/hProcess11"/>
    <dgm:cxn modelId="{DFD4F89C-0BAB-4C97-9E7E-4ACFD6255855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B292DA07-4D40-493A-B5C4-542C904BBEB8}" type="presOf" srcId="{A65651D9-24A3-4138-9076-F6E3FC84EA62}" destId="{AC66F2F6-3DF7-474A-A7B8-381C03F4604B}" srcOrd="0" destOrd="0" presId="urn:microsoft.com/office/officeart/2005/8/layout/hProcess11"/>
    <dgm:cxn modelId="{685362AD-DC64-434B-8837-22088CFC2AA4}" type="presOf" srcId="{0C1ADF2A-F44C-457B-94DB-1515A2E283F3}" destId="{FBA1F7AC-EC29-402B-811E-6E01E89BA2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C6B6BFD0-05D8-44ED-B980-9E887A4C6BFD}" type="presOf" srcId="{48832169-1665-4754-AA12-160E78B48AF3}" destId="{48D5237C-D073-44ED-A0E4-87F93472AED6}" srcOrd="0" destOrd="0" presId="urn:microsoft.com/office/officeart/2005/8/layout/hProcess11"/>
    <dgm:cxn modelId="{DBF84D88-846B-4540-8A8D-827204A6E91C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4DD1100-A7A9-4611-8B96-A40E5B934F22}" type="presOf" srcId="{B1DAF501-67BC-4D1A-8F8C-54063EEECD2E}" destId="{406C054E-67D6-4C0B-B0FF-366FFD7E84BA}" srcOrd="0" destOrd="0" presId="urn:microsoft.com/office/officeart/2005/8/layout/hProcess11"/>
    <dgm:cxn modelId="{0D92BBB2-A481-407C-B7EE-4B2ED40623D4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D86CE228-89CC-4C5A-940A-8798921C0BF4}" type="presParOf" srcId="{AEE43822-6770-4853-A566-D151A07A9A7C}" destId="{97139AB4-0EAF-488B-8916-1FC6C6431CA6}" srcOrd="0" destOrd="0" presId="urn:microsoft.com/office/officeart/2005/8/layout/hProcess11"/>
    <dgm:cxn modelId="{C28A6C57-A460-4C6C-ACFD-14077E6E14B1}" type="presParOf" srcId="{AEE43822-6770-4853-A566-D151A07A9A7C}" destId="{48130483-528E-46D7-A578-EB95CDD9E121}" srcOrd="1" destOrd="0" presId="urn:microsoft.com/office/officeart/2005/8/layout/hProcess11"/>
    <dgm:cxn modelId="{314EB06C-7EED-47F7-9579-8FC775E054A3}" type="presParOf" srcId="{48130483-528E-46D7-A578-EB95CDD9E121}" destId="{0168ACCF-0D3F-46BA-8399-8DA5E4382B64}" srcOrd="0" destOrd="0" presId="urn:microsoft.com/office/officeart/2005/8/layout/hProcess11"/>
    <dgm:cxn modelId="{5B6C9307-2D13-43F7-8037-F42C8E743C32}" type="presParOf" srcId="{0168ACCF-0D3F-46BA-8399-8DA5E4382B64}" destId="{C0C29E54-6796-4A9B-B504-55E8D1FDF264}" srcOrd="0" destOrd="0" presId="urn:microsoft.com/office/officeart/2005/8/layout/hProcess11"/>
    <dgm:cxn modelId="{45C06406-27F5-4651-8E7D-FDE2AFAB97EA}" type="presParOf" srcId="{0168ACCF-0D3F-46BA-8399-8DA5E4382B64}" destId="{FDD3E987-32F7-46BA-BF50-2B0F458CB00F}" srcOrd="1" destOrd="0" presId="urn:microsoft.com/office/officeart/2005/8/layout/hProcess11"/>
    <dgm:cxn modelId="{6EB23DEB-EE5A-4A04-90CC-C3933F9E0BE1}" type="presParOf" srcId="{0168ACCF-0D3F-46BA-8399-8DA5E4382B64}" destId="{656A5FCE-E5B3-4DBD-841F-DE1A4AA5B315}" srcOrd="2" destOrd="0" presId="urn:microsoft.com/office/officeart/2005/8/layout/hProcess11"/>
    <dgm:cxn modelId="{D7C13D5D-45BB-4C26-B8E6-89FE825D8933}" type="presParOf" srcId="{48130483-528E-46D7-A578-EB95CDD9E121}" destId="{4F1DE93E-47DB-4EF7-AF25-208927DF8E13}" srcOrd="1" destOrd="0" presId="urn:microsoft.com/office/officeart/2005/8/layout/hProcess11"/>
    <dgm:cxn modelId="{F31096DF-B2D7-4382-A93E-FD759EBBA6AC}" type="presParOf" srcId="{48130483-528E-46D7-A578-EB95CDD9E121}" destId="{407986B5-D09E-4079-B929-33532C24D5DD}" srcOrd="2" destOrd="0" presId="urn:microsoft.com/office/officeart/2005/8/layout/hProcess11"/>
    <dgm:cxn modelId="{C98EC1C3-CA0E-4D7F-B21D-F094E806524B}" type="presParOf" srcId="{407986B5-D09E-4079-B929-33532C24D5DD}" destId="{48D5237C-D073-44ED-A0E4-87F93472AED6}" srcOrd="0" destOrd="0" presId="urn:microsoft.com/office/officeart/2005/8/layout/hProcess11"/>
    <dgm:cxn modelId="{180FF735-CD30-4353-9A25-B1E141CA43B1}" type="presParOf" srcId="{407986B5-D09E-4079-B929-33532C24D5DD}" destId="{4C9CBDBF-B45A-492A-972F-F3FE1F7BFF43}" srcOrd="1" destOrd="0" presId="urn:microsoft.com/office/officeart/2005/8/layout/hProcess11"/>
    <dgm:cxn modelId="{0CA6AAE8-EF54-43BF-B4AF-E13D48C11F27}" type="presParOf" srcId="{407986B5-D09E-4079-B929-33532C24D5DD}" destId="{58B46547-E849-4B77-9A5D-692CF2DE3087}" srcOrd="2" destOrd="0" presId="urn:microsoft.com/office/officeart/2005/8/layout/hProcess11"/>
    <dgm:cxn modelId="{6E5D535A-ADF6-402D-A1A5-BBB22EFF2E88}" type="presParOf" srcId="{48130483-528E-46D7-A578-EB95CDD9E121}" destId="{1FA09F86-A598-442B-86B3-C1BCECD36E9D}" srcOrd="3" destOrd="0" presId="urn:microsoft.com/office/officeart/2005/8/layout/hProcess11"/>
    <dgm:cxn modelId="{AE40E022-62B2-4151-88E0-F1067AF76B51}" type="presParOf" srcId="{48130483-528E-46D7-A578-EB95CDD9E121}" destId="{8192F42C-0550-4862-A74E-59DE43FC4BFB}" srcOrd="4" destOrd="0" presId="urn:microsoft.com/office/officeart/2005/8/layout/hProcess11"/>
    <dgm:cxn modelId="{0911D6AE-11E2-4A75-9B19-3EA530FAD836}" type="presParOf" srcId="{8192F42C-0550-4862-A74E-59DE43FC4BFB}" destId="{C610D85A-4617-480A-BBB3-4DD7A9C9FF5C}" srcOrd="0" destOrd="0" presId="urn:microsoft.com/office/officeart/2005/8/layout/hProcess11"/>
    <dgm:cxn modelId="{5633AF6F-5BF7-4806-B544-F9C5E35494C3}" type="presParOf" srcId="{8192F42C-0550-4862-A74E-59DE43FC4BFB}" destId="{9DA42BA2-9E9F-441C-8757-A572381ECC59}" srcOrd="1" destOrd="0" presId="urn:microsoft.com/office/officeart/2005/8/layout/hProcess11"/>
    <dgm:cxn modelId="{C5DA4C09-1026-423F-9547-F85C8BCAD0BF}" type="presParOf" srcId="{8192F42C-0550-4862-A74E-59DE43FC4BFB}" destId="{E18EA05E-587A-49E8-9C6E-A2844EE5A4D7}" srcOrd="2" destOrd="0" presId="urn:microsoft.com/office/officeart/2005/8/layout/hProcess11"/>
    <dgm:cxn modelId="{0008B3D3-B9FD-4B00-8A86-C36C898FB573}" type="presParOf" srcId="{48130483-528E-46D7-A578-EB95CDD9E121}" destId="{AC7015DD-5905-4375-A6A0-477F2D8E6363}" srcOrd="5" destOrd="0" presId="urn:microsoft.com/office/officeart/2005/8/layout/hProcess11"/>
    <dgm:cxn modelId="{DCA8BE99-2D5F-4B08-BE54-AB872EB03B07}" type="presParOf" srcId="{48130483-528E-46D7-A578-EB95CDD9E121}" destId="{8494D61A-B013-4548-A784-325B118B5057}" srcOrd="6" destOrd="0" presId="urn:microsoft.com/office/officeart/2005/8/layout/hProcess11"/>
    <dgm:cxn modelId="{30F37EF0-289E-418E-9541-E53D8EE0D7E3}" type="presParOf" srcId="{8494D61A-B013-4548-A784-325B118B5057}" destId="{7551B7F3-C7A1-46E2-9491-960808752BE3}" srcOrd="0" destOrd="0" presId="urn:microsoft.com/office/officeart/2005/8/layout/hProcess11"/>
    <dgm:cxn modelId="{2E7E1595-817C-4BAE-938F-D4C9F2F51A00}" type="presParOf" srcId="{8494D61A-B013-4548-A784-325B118B5057}" destId="{38C43996-0EDF-496F-9401-E0799C8461B5}" srcOrd="1" destOrd="0" presId="urn:microsoft.com/office/officeart/2005/8/layout/hProcess11"/>
    <dgm:cxn modelId="{8BA2878E-98A0-4523-828D-BA0E6278E8BF}" type="presParOf" srcId="{8494D61A-B013-4548-A784-325B118B5057}" destId="{3077F708-94A2-4950-841D-41898F21F11D}" srcOrd="2" destOrd="0" presId="urn:microsoft.com/office/officeart/2005/8/layout/hProcess11"/>
    <dgm:cxn modelId="{D56BF603-4951-43EF-AEBD-256133D836B3}" type="presParOf" srcId="{48130483-528E-46D7-A578-EB95CDD9E121}" destId="{18F61ADC-ADD2-46EC-958A-0C40F9F319C3}" srcOrd="7" destOrd="0" presId="urn:microsoft.com/office/officeart/2005/8/layout/hProcess11"/>
    <dgm:cxn modelId="{28CE8159-3518-4C3F-B600-23143359145F}" type="presParOf" srcId="{48130483-528E-46D7-A578-EB95CDD9E121}" destId="{E828F3A4-0BC1-49E8-8419-2AE265623898}" srcOrd="8" destOrd="0" presId="urn:microsoft.com/office/officeart/2005/8/layout/hProcess11"/>
    <dgm:cxn modelId="{F366DA07-FEB0-4CFE-8ECE-07C4698FD9F0}" type="presParOf" srcId="{E828F3A4-0BC1-49E8-8419-2AE265623898}" destId="{406C054E-67D6-4C0B-B0FF-366FFD7E84BA}" srcOrd="0" destOrd="0" presId="urn:microsoft.com/office/officeart/2005/8/layout/hProcess11"/>
    <dgm:cxn modelId="{01B342E1-2035-4AF4-8479-BC1191EE7CA2}" type="presParOf" srcId="{E828F3A4-0BC1-49E8-8419-2AE265623898}" destId="{6AA47424-A7D0-4992-8916-1C429D75EC70}" srcOrd="1" destOrd="0" presId="urn:microsoft.com/office/officeart/2005/8/layout/hProcess11"/>
    <dgm:cxn modelId="{E4EB31E3-CDA4-4335-B714-97113C1BB61F}" type="presParOf" srcId="{E828F3A4-0BC1-49E8-8419-2AE265623898}" destId="{2E2A1E42-0C2B-4594-9273-2B66A2DBADA6}" srcOrd="2" destOrd="0" presId="urn:microsoft.com/office/officeart/2005/8/layout/hProcess11"/>
    <dgm:cxn modelId="{967416F5-F141-4C8B-BD5E-CB834234AADD}" type="presParOf" srcId="{48130483-528E-46D7-A578-EB95CDD9E121}" destId="{B089BF3F-EE60-41AB-BC00-8EE701010164}" srcOrd="9" destOrd="0" presId="urn:microsoft.com/office/officeart/2005/8/layout/hProcess11"/>
    <dgm:cxn modelId="{B416D0C7-10CE-4AAF-B505-2C87D026C15E}" type="presParOf" srcId="{48130483-528E-46D7-A578-EB95CDD9E121}" destId="{8C2982DC-B3D5-4C14-B46E-E9D10AA93981}" srcOrd="10" destOrd="0" presId="urn:microsoft.com/office/officeart/2005/8/layout/hProcess11"/>
    <dgm:cxn modelId="{4FB41815-19BC-4C7F-B83B-9DB677BD2D6E}" type="presParOf" srcId="{8C2982DC-B3D5-4C14-B46E-E9D10AA93981}" destId="{29462F17-DC15-4BEE-9253-6A6C34759876}" srcOrd="0" destOrd="0" presId="urn:microsoft.com/office/officeart/2005/8/layout/hProcess11"/>
    <dgm:cxn modelId="{E302DA3D-99FD-4194-9377-A4D68D024E27}" type="presParOf" srcId="{8C2982DC-B3D5-4C14-B46E-E9D10AA93981}" destId="{40CA2217-922B-4235-BDA5-2B7082C597F2}" srcOrd="1" destOrd="0" presId="urn:microsoft.com/office/officeart/2005/8/layout/hProcess11"/>
    <dgm:cxn modelId="{11476A18-02D1-4B94-A4FB-AA4496869B12}" type="presParOf" srcId="{8C2982DC-B3D5-4C14-B46E-E9D10AA93981}" destId="{400F2434-7195-45BE-B0F3-686E0B8589E6}" srcOrd="2" destOrd="0" presId="urn:microsoft.com/office/officeart/2005/8/layout/hProcess11"/>
    <dgm:cxn modelId="{CF210CB4-21FD-4FDA-8C3C-1F4DE38DB195}" type="presParOf" srcId="{48130483-528E-46D7-A578-EB95CDD9E121}" destId="{741C01D0-AA5D-4C19-BF60-2AC7CB6793A1}" srcOrd="11" destOrd="0" presId="urn:microsoft.com/office/officeart/2005/8/layout/hProcess11"/>
    <dgm:cxn modelId="{FD4ED363-1BA4-4FED-A4BE-805D0B326AA7}" type="presParOf" srcId="{48130483-528E-46D7-A578-EB95CDD9E121}" destId="{D94AA612-2F7A-4EF1-8629-EF7CB45E186F}" srcOrd="12" destOrd="0" presId="urn:microsoft.com/office/officeart/2005/8/layout/hProcess11"/>
    <dgm:cxn modelId="{3884BA17-26EB-42C8-B7B9-EAC59C23F26E}" type="presParOf" srcId="{D94AA612-2F7A-4EF1-8629-EF7CB45E186F}" destId="{AC66F2F6-3DF7-474A-A7B8-381C03F4604B}" srcOrd="0" destOrd="0" presId="urn:microsoft.com/office/officeart/2005/8/layout/hProcess11"/>
    <dgm:cxn modelId="{1936976E-665C-437D-83C3-4AD2AD522740}" type="presParOf" srcId="{D94AA612-2F7A-4EF1-8629-EF7CB45E186F}" destId="{E09CC3EF-A83E-4410-93E0-982C0F7FADF3}" srcOrd="1" destOrd="0" presId="urn:microsoft.com/office/officeart/2005/8/layout/hProcess11"/>
    <dgm:cxn modelId="{D4000FE4-8420-4AF5-B10B-66161E6F8877}" type="presParOf" srcId="{D94AA612-2F7A-4EF1-8629-EF7CB45E186F}" destId="{6EE17E44-7274-4124-B61C-1BD33B9E7A7F}" srcOrd="2" destOrd="0" presId="urn:microsoft.com/office/officeart/2005/8/layout/hProcess11"/>
    <dgm:cxn modelId="{B4258209-DE32-4DE3-BE1C-89005C8B84C4}" type="presParOf" srcId="{48130483-528E-46D7-A578-EB95CDD9E121}" destId="{FBA5D9CF-FEF7-4763-AFFB-B0D5C54D5B7D}" srcOrd="13" destOrd="0" presId="urn:microsoft.com/office/officeart/2005/8/layout/hProcess11"/>
    <dgm:cxn modelId="{A49B2385-17D6-4C44-A5A7-37A40770A4DF}" type="presParOf" srcId="{48130483-528E-46D7-A578-EB95CDD9E121}" destId="{FCE0CAF4-FB86-43CA-AFCF-902940FC3746}" srcOrd="14" destOrd="0" presId="urn:microsoft.com/office/officeart/2005/8/layout/hProcess11"/>
    <dgm:cxn modelId="{A7D96DAD-6454-431C-A3E6-C9E8822F8F6B}" type="presParOf" srcId="{FCE0CAF4-FB86-43CA-AFCF-902940FC3746}" destId="{FBA1F7AC-EC29-402B-811E-6E01E89BA25C}" srcOrd="0" destOrd="0" presId="urn:microsoft.com/office/officeart/2005/8/layout/hProcess11"/>
    <dgm:cxn modelId="{2171F1C9-4FEE-459A-8F18-F4F2E5FE6A81}" type="presParOf" srcId="{FCE0CAF4-FB86-43CA-AFCF-902940FC3746}" destId="{93CBCE13-B766-4955-99A1-DC8905AD3270}" srcOrd="1" destOrd="0" presId="urn:microsoft.com/office/officeart/2005/8/layout/hProcess11"/>
    <dgm:cxn modelId="{40704454-C0F4-41AB-A898-1FE57500DAAA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>
        <a:solidFill>
          <a:schemeClr val="accent5">
            <a:lumMod val="50000"/>
          </a:schemeClr>
        </a:solidFill>
      </dgm:spPr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63EF7E0F-C47C-4045-B7FF-27E1332B05C7}" type="presOf" srcId="{628E39DD-7E7D-463E-969D-9434662D9863}" destId="{C0C29E54-6796-4A9B-B504-55E8D1FDF264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6EA64543-ECA8-43F4-823F-1A6822CC0A72}" type="presOf" srcId="{40712845-57B5-4B59-B64B-7EAC12F42CB2}" destId="{29462F17-DC15-4BEE-9253-6A6C34759876}" srcOrd="0" destOrd="0" presId="urn:microsoft.com/office/officeart/2005/8/layout/hProcess11"/>
    <dgm:cxn modelId="{40A6E548-D0B9-4A5D-B0FC-58C01851429B}" type="presOf" srcId="{7985AD04-AFDC-4255-A3FD-84F74886A8D5}" destId="{7551B7F3-C7A1-46E2-9491-960808752BE3}" srcOrd="0" destOrd="0" presId="urn:microsoft.com/office/officeart/2005/8/layout/hProcess11"/>
    <dgm:cxn modelId="{F13F09B8-4282-4712-BE76-46F362BFB93B}" type="presOf" srcId="{A7B788B1-8B32-4661-B0DC-EDADDDA8F54B}" destId="{C610D85A-4617-480A-BBB3-4DD7A9C9FF5C}" srcOrd="0" destOrd="0" presId="urn:microsoft.com/office/officeart/2005/8/layout/hProcess11"/>
    <dgm:cxn modelId="{E59B1607-6D37-4DFF-B108-C2E5AA4FFD67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1905DCBA-2677-4FD7-9E87-FFE077B7DB2F}" type="presOf" srcId="{B1DAF501-67BC-4D1A-8F8C-54063EEECD2E}" destId="{406C054E-67D6-4C0B-B0FF-366FFD7E84BA}" srcOrd="0" destOrd="0" presId="urn:microsoft.com/office/officeart/2005/8/layout/hProcess11"/>
    <dgm:cxn modelId="{8EA29F7B-DD6D-4FC4-B560-216A7240D9B0}" type="presOf" srcId="{BE7758A1-F696-4BDE-9084-41C289AE8C95}" destId="{AEE43822-6770-4853-A566-D151A07A9A7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770BEAF4-C9DC-4369-ABE3-AA2D5C8ACE13}" type="presOf" srcId="{48832169-1665-4754-AA12-160E78B48AF3}" destId="{48D5237C-D073-44ED-A0E4-87F93472AED6}" srcOrd="0" destOrd="0" presId="urn:microsoft.com/office/officeart/2005/8/layout/hProcess11"/>
    <dgm:cxn modelId="{D5D9E67E-A599-4D9D-AD9B-DAC073EF80D6}" type="presOf" srcId="{A65651D9-24A3-4138-9076-F6E3FC84EA62}" destId="{AC66F2F6-3DF7-474A-A7B8-381C03F4604B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769F1D77-78C2-4684-BF2B-EE0AA2E1EC50}" type="presParOf" srcId="{AEE43822-6770-4853-A566-D151A07A9A7C}" destId="{97139AB4-0EAF-488B-8916-1FC6C6431CA6}" srcOrd="0" destOrd="0" presId="urn:microsoft.com/office/officeart/2005/8/layout/hProcess11"/>
    <dgm:cxn modelId="{415DEE16-4ADD-4347-81C7-BFABC8ED821D}" type="presParOf" srcId="{AEE43822-6770-4853-A566-D151A07A9A7C}" destId="{48130483-528E-46D7-A578-EB95CDD9E121}" srcOrd="1" destOrd="0" presId="urn:microsoft.com/office/officeart/2005/8/layout/hProcess11"/>
    <dgm:cxn modelId="{AF6068EF-474F-40DE-89B0-1CFC94871FD0}" type="presParOf" srcId="{48130483-528E-46D7-A578-EB95CDD9E121}" destId="{0168ACCF-0D3F-46BA-8399-8DA5E4382B64}" srcOrd="0" destOrd="0" presId="urn:microsoft.com/office/officeart/2005/8/layout/hProcess11"/>
    <dgm:cxn modelId="{8BAA4770-DB66-4562-8708-3174F153E9CA}" type="presParOf" srcId="{0168ACCF-0D3F-46BA-8399-8DA5E4382B64}" destId="{C0C29E54-6796-4A9B-B504-55E8D1FDF264}" srcOrd="0" destOrd="0" presId="urn:microsoft.com/office/officeart/2005/8/layout/hProcess11"/>
    <dgm:cxn modelId="{90FE4742-D2D3-4645-A7ED-FCB79C238DCC}" type="presParOf" srcId="{0168ACCF-0D3F-46BA-8399-8DA5E4382B64}" destId="{FDD3E987-32F7-46BA-BF50-2B0F458CB00F}" srcOrd="1" destOrd="0" presId="urn:microsoft.com/office/officeart/2005/8/layout/hProcess11"/>
    <dgm:cxn modelId="{B1BF9520-22B7-451B-8A2C-E16610CC18AD}" type="presParOf" srcId="{0168ACCF-0D3F-46BA-8399-8DA5E4382B64}" destId="{656A5FCE-E5B3-4DBD-841F-DE1A4AA5B315}" srcOrd="2" destOrd="0" presId="urn:microsoft.com/office/officeart/2005/8/layout/hProcess11"/>
    <dgm:cxn modelId="{EBC23C31-2DEB-4BA3-B7D7-6244461B00C4}" type="presParOf" srcId="{48130483-528E-46D7-A578-EB95CDD9E121}" destId="{4F1DE93E-47DB-4EF7-AF25-208927DF8E13}" srcOrd="1" destOrd="0" presId="urn:microsoft.com/office/officeart/2005/8/layout/hProcess11"/>
    <dgm:cxn modelId="{F2595536-855B-47B5-AA0F-06F6FEBD6E95}" type="presParOf" srcId="{48130483-528E-46D7-A578-EB95CDD9E121}" destId="{407986B5-D09E-4079-B929-33532C24D5DD}" srcOrd="2" destOrd="0" presId="urn:microsoft.com/office/officeart/2005/8/layout/hProcess11"/>
    <dgm:cxn modelId="{9D7C6F16-4D24-402A-A99C-B438C4254911}" type="presParOf" srcId="{407986B5-D09E-4079-B929-33532C24D5DD}" destId="{48D5237C-D073-44ED-A0E4-87F93472AED6}" srcOrd="0" destOrd="0" presId="urn:microsoft.com/office/officeart/2005/8/layout/hProcess11"/>
    <dgm:cxn modelId="{ACC59FAF-3374-48D0-A1D5-FA5B63D65551}" type="presParOf" srcId="{407986B5-D09E-4079-B929-33532C24D5DD}" destId="{4C9CBDBF-B45A-492A-972F-F3FE1F7BFF43}" srcOrd="1" destOrd="0" presId="urn:microsoft.com/office/officeart/2005/8/layout/hProcess11"/>
    <dgm:cxn modelId="{65F8AEC5-B37D-4CFC-AED1-A078F4E51FDA}" type="presParOf" srcId="{407986B5-D09E-4079-B929-33532C24D5DD}" destId="{58B46547-E849-4B77-9A5D-692CF2DE3087}" srcOrd="2" destOrd="0" presId="urn:microsoft.com/office/officeart/2005/8/layout/hProcess11"/>
    <dgm:cxn modelId="{5405CCBF-B03F-404A-9C6D-D46ADD7BF83C}" type="presParOf" srcId="{48130483-528E-46D7-A578-EB95CDD9E121}" destId="{1FA09F86-A598-442B-86B3-C1BCECD36E9D}" srcOrd="3" destOrd="0" presId="urn:microsoft.com/office/officeart/2005/8/layout/hProcess11"/>
    <dgm:cxn modelId="{6968F65A-B4B3-4243-8C19-8B22B8F616A4}" type="presParOf" srcId="{48130483-528E-46D7-A578-EB95CDD9E121}" destId="{8192F42C-0550-4862-A74E-59DE43FC4BFB}" srcOrd="4" destOrd="0" presId="urn:microsoft.com/office/officeart/2005/8/layout/hProcess11"/>
    <dgm:cxn modelId="{360A50A3-843A-4FD2-AC66-4F181688C6FD}" type="presParOf" srcId="{8192F42C-0550-4862-A74E-59DE43FC4BFB}" destId="{C610D85A-4617-480A-BBB3-4DD7A9C9FF5C}" srcOrd="0" destOrd="0" presId="urn:microsoft.com/office/officeart/2005/8/layout/hProcess11"/>
    <dgm:cxn modelId="{489498E3-9BC5-42BE-9BF4-DA936E6E5494}" type="presParOf" srcId="{8192F42C-0550-4862-A74E-59DE43FC4BFB}" destId="{9DA42BA2-9E9F-441C-8757-A572381ECC59}" srcOrd="1" destOrd="0" presId="urn:microsoft.com/office/officeart/2005/8/layout/hProcess11"/>
    <dgm:cxn modelId="{D8840228-6074-48CE-9D92-CCB9F915CF2D}" type="presParOf" srcId="{8192F42C-0550-4862-A74E-59DE43FC4BFB}" destId="{E18EA05E-587A-49E8-9C6E-A2844EE5A4D7}" srcOrd="2" destOrd="0" presId="urn:microsoft.com/office/officeart/2005/8/layout/hProcess11"/>
    <dgm:cxn modelId="{5E3FCC17-63C4-4495-9232-37C57696C075}" type="presParOf" srcId="{48130483-528E-46D7-A578-EB95CDD9E121}" destId="{AC7015DD-5905-4375-A6A0-477F2D8E6363}" srcOrd="5" destOrd="0" presId="urn:microsoft.com/office/officeart/2005/8/layout/hProcess11"/>
    <dgm:cxn modelId="{FE87D17D-641F-47D3-8F14-A554521828B5}" type="presParOf" srcId="{48130483-528E-46D7-A578-EB95CDD9E121}" destId="{8494D61A-B013-4548-A784-325B118B5057}" srcOrd="6" destOrd="0" presId="urn:microsoft.com/office/officeart/2005/8/layout/hProcess11"/>
    <dgm:cxn modelId="{5C2C2587-13F4-415F-A19F-9212C42F3747}" type="presParOf" srcId="{8494D61A-B013-4548-A784-325B118B5057}" destId="{7551B7F3-C7A1-46E2-9491-960808752BE3}" srcOrd="0" destOrd="0" presId="urn:microsoft.com/office/officeart/2005/8/layout/hProcess11"/>
    <dgm:cxn modelId="{8743E4A4-D0C4-4823-8216-815DAB7C6AC5}" type="presParOf" srcId="{8494D61A-B013-4548-A784-325B118B5057}" destId="{38C43996-0EDF-496F-9401-E0799C8461B5}" srcOrd="1" destOrd="0" presId="urn:microsoft.com/office/officeart/2005/8/layout/hProcess11"/>
    <dgm:cxn modelId="{69994CD5-7B82-4AC3-B449-0A9F977D652D}" type="presParOf" srcId="{8494D61A-B013-4548-A784-325B118B5057}" destId="{3077F708-94A2-4950-841D-41898F21F11D}" srcOrd="2" destOrd="0" presId="urn:microsoft.com/office/officeart/2005/8/layout/hProcess11"/>
    <dgm:cxn modelId="{834BCA99-61FB-43AB-A927-69761BEDEF76}" type="presParOf" srcId="{48130483-528E-46D7-A578-EB95CDD9E121}" destId="{18F61ADC-ADD2-46EC-958A-0C40F9F319C3}" srcOrd="7" destOrd="0" presId="urn:microsoft.com/office/officeart/2005/8/layout/hProcess11"/>
    <dgm:cxn modelId="{4ADB4A16-2F8B-4EF0-8D06-9D8B4364C453}" type="presParOf" srcId="{48130483-528E-46D7-A578-EB95CDD9E121}" destId="{E828F3A4-0BC1-49E8-8419-2AE265623898}" srcOrd="8" destOrd="0" presId="urn:microsoft.com/office/officeart/2005/8/layout/hProcess11"/>
    <dgm:cxn modelId="{0086824F-BB7C-4370-9AEF-A4D07B419149}" type="presParOf" srcId="{E828F3A4-0BC1-49E8-8419-2AE265623898}" destId="{406C054E-67D6-4C0B-B0FF-366FFD7E84BA}" srcOrd="0" destOrd="0" presId="urn:microsoft.com/office/officeart/2005/8/layout/hProcess11"/>
    <dgm:cxn modelId="{9FFAF4B0-E5A4-4B27-8FB1-2FE01FEC6626}" type="presParOf" srcId="{E828F3A4-0BC1-49E8-8419-2AE265623898}" destId="{6AA47424-A7D0-4992-8916-1C429D75EC70}" srcOrd="1" destOrd="0" presId="urn:microsoft.com/office/officeart/2005/8/layout/hProcess11"/>
    <dgm:cxn modelId="{DE825291-707E-4A10-B81D-FAEECB5BFBC0}" type="presParOf" srcId="{E828F3A4-0BC1-49E8-8419-2AE265623898}" destId="{2E2A1E42-0C2B-4594-9273-2B66A2DBADA6}" srcOrd="2" destOrd="0" presId="urn:microsoft.com/office/officeart/2005/8/layout/hProcess11"/>
    <dgm:cxn modelId="{F1D29EDB-BFD0-43FD-8FB7-31248D6153B8}" type="presParOf" srcId="{48130483-528E-46D7-A578-EB95CDD9E121}" destId="{B089BF3F-EE60-41AB-BC00-8EE701010164}" srcOrd="9" destOrd="0" presId="urn:microsoft.com/office/officeart/2005/8/layout/hProcess11"/>
    <dgm:cxn modelId="{E82B0FB0-E84A-4D6E-8FB7-E8CE237C65D5}" type="presParOf" srcId="{48130483-528E-46D7-A578-EB95CDD9E121}" destId="{8C2982DC-B3D5-4C14-B46E-E9D10AA93981}" srcOrd="10" destOrd="0" presId="urn:microsoft.com/office/officeart/2005/8/layout/hProcess11"/>
    <dgm:cxn modelId="{D8519A02-2AA7-413A-B80C-14E87D888C7A}" type="presParOf" srcId="{8C2982DC-B3D5-4C14-B46E-E9D10AA93981}" destId="{29462F17-DC15-4BEE-9253-6A6C34759876}" srcOrd="0" destOrd="0" presId="urn:microsoft.com/office/officeart/2005/8/layout/hProcess11"/>
    <dgm:cxn modelId="{474A06AE-8473-4558-BF14-430146D3A26C}" type="presParOf" srcId="{8C2982DC-B3D5-4C14-B46E-E9D10AA93981}" destId="{40CA2217-922B-4235-BDA5-2B7082C597F2}" srcOrd="1" destOrd="0" presId="urn:microsoft.com/office/officeart/2005/8/layout/hProcess11"/>
    <dgm:cxn modelId="{9D5D5C5F-07BD-4102-926E-73CD7FCCC43B}" type="presParOf" srcId="{8C2982DC-B3D5-4C14-B46E-E9D10AA93981}" destId="{400F2434-7195-45BE-B0F3-686E0B8589E6}" srcOrd="2" destOrd="0" presId="urn:microsoft.com/office/officeart/2005/8/layout/hProcess11"/>
    <dgm:cxn modelId="{4D9FE501-3500-403E-A5B2-20261AC354FE}" type="presParOf" srcId="{48130483-528E-46D7-A578-EB95CDD9E121}" destId="{741C01D0-AA5D-4C19-BF60-2AC7CB6793A1}" srcOrd="11" destOrd="0" presId="urn:microsoft.com/office/officeart/2005/8/layout/hProcess11"/>
    <dgm:cxn modelId="{A344062E-0857-49AA-8111-D0D7EB6D7CF6}" type="presParOf" srcId="{48130483-528E-46D7-A578-EB95CDD9E121}" destId="{D94AA612-2F7A-4EF1-8629-EF7CB45E186F}" srcOrd="12" destOrd="0" presId="urn:microsoft.com/office/officeart/2005/8/layout/hProcess11"/>
    <dgm:cxn modelId="{950EECEB-1101-47F2-8C51-DB4FF8C4E68E}" type="presParOf" srcId="{D94AA612-2F7A-4EF1-8629-EF7CB45E186F}" destId="{AC66F2F6-3DF7-474A-A7B8-381C03F4604B}" srcOrd="0" destOrd="0" presId="urn:microsoft.com/office/officeart/2005/8/layout/hProcess11"/>
    <dgm:cxn modelId="{B157935D-345B-4305-8B89-DEC25864EF77}" type="presParOf" srcId="{D94AA612-2F7A-4EF1-8629-EF7CB45E186F}" destId="{E09CC3EF-A83E-4410-93E0-982C0F7FADF3}" srcOrd="1" destOrd="0" presId="urn:microsoft.com/office/officeart/2005/8/layout/hProcess11"/>
    <dgm:cxn modelId="{CAC9B27C-90A8-453B-8C52-CF320FA580FD}" type="presParOf" srcId="{D94AA612-2F7A-4EF1-8629-EF7CB45E186F}" destId="{6EE17E44-7274-4124-B61C-1BD33B9E7A7F}" srcOrd="2" destOrd="0" presId="urn:microsoft.com/office/officeart/2005/8/layout/hProcess11"/>
    <dgm:cxn modelId="{C8EE8D12-2F32-47C6-BC0B-5E620242E9A9}" type="presParOf" srcId="{48130483-528E-46D7-A578-EB95CDD9E121}" destId="{FBA5D9CF-FEF7-4763-AFFB-B0D5C54D5B7D}" srcOrd="13" destOrd="0" presId="urn:microsoft.com/office/officeart/2005/8/layout/hProcess11"/>
    <dgm:cxn modelId="{695496F7-8650-4E36-AD62-167BAF3A73A3}" type="presParOf" srcId="{48130483-528E-46D7-A578-EB95CDD9E121}" destId="{FCE0CAF4-FB86-43CA-AFCF-902940FC3746}" srcOrd="14" destOrd="0" presId="urn:microsoft.com/office/officeart/2005/8/layout/hProcess11"/>
    <dgm:cxn modelId="{5E600E15-6301-42F5-9D84-C4E52CFE0A6F}" type="presParOf" srcId="{FCE0CAF4-FB86-43CA-AFCF-902940FC3746}" destId="{FBA1F7AC-EC29-402B-811E-6E01E89BA25C}" srcOrd="0" destOrd="0" presId="urn:microsoft.com/office/officeart/2005/8/layout/hProcess11"/>
    <dgm:cxn modelId="{9A2E4F36-F12E-4BA4-85DB-6FCA4E923CB3}" type="presParOf" srcId="{FCE0CAF4-FB86-43CA-AFCF-902940FC3746}" destId="{93CBCE13-B766-4955-99A1-DC8905AD3270}" srcOrd="1" destOrd="0" presId="urn:microsoft.com/office/officeart/2005/8/layout/hProcess11"/>
    <dgm:cxn modelId="{2D1798FC-BA1F-45C8-9D4F-AFECAFC347B7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>
        <a:solidFill>
          <a:schemeClr val="accent5">
            <a:lumMod val="50000"/>
          </a:schemeClr>
        </a:solidFill>
      </dgm:spPr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45060097-1012-43B4-AD0D-96B9BA50B151}" type="presOf" srcId="{A7B788B1-8B32-4661-B0DC-EDADDDA8F54B}" destId="{C610D85A-4617-480A-BBB3-4DD7A9C9FF5C}" srcOrd="0" destOrd="0" presId="urn:microsoft.com/office/officeart/2005/8/layout/hProcess11"/>
    <dgm:cxn modelId="{047B692A-9D47-49EE-A2CF-C3B25A2212E5}" type="presOf" srcId="{BE7758A1-F696-4BDE-9084-41C289AE8C95}" destId="{AEE43822-6770-4853-A566-D151A07A9A7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38420CD5-59B2-4F4C-863A-125F8663417B}" type="presOf" srcId="{40712845-57B5-4B59-B64B-7EAC12F42CB2}" destId="{29462F17-DC15-4BEE-9253-6A6C34759876}" srcOrd="0" destOrd="0" presId="urn:microsoft.com/office/officeart/2005/8/layout/hProcess11"/>
    <dgm:cxn modelId="{95FA20CC-EC64-4BF1-B292-897A74F74C84}" type="presOf" srcId="{7985AD04-AFDC-4255-A3FD-84F74886A8D5}" destId="{7551B7F3-C7A1-46E2-9491-960808752BE3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E10B3EA2-8B5C-498C-AC96-60EF9933F5EC}" type="presOf" srcId="{A65651D9-24A3-4138-9076-F6E3FC84EA62}" destId="{AC66F2F6-3DF7-474A-A7B8-381C03F4604B}" srcOrd="0" destOrd="0" presId="urn:microsoft.com/office/officeart/2005/8/layout/hProcess11"/>
    <dgm:cxn modelId="{8B7E2884-FCF3-4278-98FC-EF5C32002289}" type="presOf" srcId="{628E39DD-7E7D-463E-969D-9434662D9863}" destId="{C0C29E54-6796-4A9B-B504-55E8D1FDF264}" srcOrd="0" destOrd="0" presId="urn:microsoft.com/office/officeart/2005/8/layout/hProcess11"/>
    <dgm:cxn modelId="{17B301BA-BEF3-4B27-8D2B-9B31C49026DA}" type="presOf" srcId="{B1DAF501-67BC-4D1A-8F8C-54063EEECD2E}" destId="{406C054E-67D6-4C0B-B0FF-366FFD7E84BA}" srcOrd="0" destOrd="0" presId="urn:microsoft.com/office/officeart/2005/8/layout/hProcess11"/>
    <dgm:cxn modelId="{30D772B2-12B5-4F31-9B71-3AFAC51A642A}" type="presOf" srcId="{0C1ADF2A-F44C-457B-94DB-1515A2E283F3}" destId="{FBA1F7AC-EC29-402B-811E-6E01E89BA25C}" srcOrd="0" destOrd="0" presId="urn:microsoft.com/office/officeart/2005/8/layout/hProcess11"/>
    <dgm:cxn modelId="{E733E034-12AE-427F-9980-9E03585D278B}" type="presOf" srcId="{48832169-1665-4754-AA12-160E78B48AF3}" destId="{48D5237C-D073-44ED-A0E4-87F93472AED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831F0F50-24CA-4FA6-BC66-E0BE160289BA}" type="presParOf" srcId="{AEE43822-6770-4853-A566-D151A07A9A7C}" destId="{97139AB4-0EAF-488B-8916-1FC6C6431CA6}" srcOrd="0" destOrd="0" presId="urn:microsoft.com/office/officeart/2005/8/layout/hProcess11"/>
    <dgm:cxn modelId="{70CD3970-B299-4B68-ADF1-23A83DD5465E}" type="presParOf" srcId="{AEE43822-6770-4853-A566-D151A07A9A7C}" destId="{48130483-528E-46D7-A578-EB95CDD9E121}" srcOrd="1" destOrd="0" presId="urn:microsoft.com/office/officeart/2005/8/layout/hProcess11"/>
    <dgm:cxn modelId="{B27464AA-03B4-4923-8EF3-8834F121C1B5}" type="presParOf" srcId="{48130483-528E-46D7-A578-EB95CDD9E121}" destId="{0168ACCF-0D3F-46BA-8399-8DA5E4382B64}" srcOrd="0" destOrd="0" presId="urn:microsoft.com/office/officeart/2005/8/layout/hProcess11"/>
    <dgm:cxn modelId="{222392CD-EB13-4A2D-B4AA-E44F195404C1}" type="presParOf" srcId="{0168ACCF-0D3F-46BA-8399-8DA5E4382B64}" destId="{C0C29E54-6796-4A9B-B504-55E8D1FDF264}" srcOrd="0" destOrd="0" presId="urn:microsoft.com/office/officeart/2005/8/layout/hProcess11"/>
    <dgm:cxn modelId="{704501EB-AF08-4BA1-A303-22D8EB18DF20}" type="presParOf" srcId="{0168ACCF-0D3F-46BA-8399-8DA5E4382B64}" destId="{FDD3E987-32F7-46BA-BF50-2B0F458CB00F}" srcOrd="1" destOrd="0" presId="urn:microsoft.com/office/officeart/2005/8/layout/hProcess11"/>
    <dgm:cxn modelId="{8466DCD5-FAFF-477F-9B91-A034B573291F}" type="presParOf" srcId="{0168ACCF-0D3F-46BA-8399-8DA5E4382B64}" destId="{656A5FCE-E5B3-4DBD-841F-DE1A4AA5B315}" srcOrd="2" destOrd="0" presId="urn:microsoft.com/office/officeart/2005/8/layout/hProcess11"/>
    <dgm:cxn modelId="{B1836D0D-DECC-45B0-ADC3-66903070D0A1}" type="presParOf" srcId="{48130483-528E-46D7-A578-EB95CDD9E121}" destId="{4F1DE93E-47DB-4EF7-AF25-208927DF8E13}" srcOrd="1" destOrd="0" presId="urn:microsoft.com/office/officeart/2005/8/layout/hProcess11"/>
    <dgm:cxn modelId="{81E46900-4080-4B72-B7E5-0E7934463388}" type="presParOf" srcId="{48130483-528E-46D7-A578-EB95CDD9E121}" destId="{407986B5-D09E-4079-B929-33532C24D5DD}" srcOrd="2" destOrd="0" presId="urn:microsoft.com/office/officeart/2005/8/layout/hProcess11"/>
    <dgm:cxn modelId="{6940959C-FD4C-4D37-B332-96F3FA338F9C}" type="presParOf" srcId="{407986B5-D09E-4079-B929-33532C24D5DD}" destId="{48D5237C-D073-44ED-A0E4-87F93472AED6}" srcOrd="0" destOrd="0" presId="urn:microsoft.com/office/officeart/2005/8/layout/hProcess11"/>
    <dgm:cxn modelId="{A7EB8431-776F-403F-87C6-BB992BBB35DC}" type="presParOf" srcId="{407986B5-D09E-4079-B929-33532C24D5DD}" destId="{4C9CBDBF-B45A-492A-972F-F3FE1F7BFF43}" srcOrd="1" destOrd="0" presId="urn:microsoft.com/office/officeart/2005/8/layout/hProcess11"/>
    <dgm:cxn modelId="{64E57F11-5F14-4508-9D47-AD4907E2F6BD}" type="presParOf" srcId="{407986B5-D09E-4079-B929-33532C24D5DD}" destId="{58B46547-E849-4B77-9A5D-692CF2DE3087}" srcOrd="2" destOrd="0" presId="urn:microsoft.com/office/officeart/2005/8/layout/hProcess11"/>
    <dgm:cxn modelId="{98B66FC9-A1B4-420C-8458-358D521AD5E7}" type="presParOf" srcId="{48130483-528E-46D7-A578-EB95CDD9E121}" destId="{1FA09F86-A598-442B-86B3-C1BCECD36E9D}" srcOrd="3" destOrd="0" presId="urn:microsoft.com/office/officeart/2005/8/layout/hProcess11"/>
    <dgm:cxn modelId="{6A28ADC1-2380-425F-8B4D-A2B00FECC93F}" type="presParOf" srcId="{48130483-528E-46D7-A578-EB95CDD9E121}" destId="{8192F42C-0550-4862-A74E-59DE43FC4BFB}" srcOrd="4" destOrd="0" presId="urn:microsoft.com/office/officeart/2005/8/layout/hProcess11"/>
    <dgm:cxn modelId="{4D6F708B-946A-4241-B8AB-95DFEF193DB2}" type="presParOf" srcId="{8192F42C-0550-4862-A74E-59DE43FC4BFB}" destId="{C610D85A-4617-480A-BBB3-4DD7A9C9FF5C}" srcOrd="0" destOrd="0" presId="urn:microsoft.com/office/officeart/2005/8/layout/hProcess11"/>
    <dgm:cxn modelId="{7DA083CC-9413-479D-9139-D7A19E14FE67}" type="presParOf" srcId="{8192F42C-0550-4862-A74E-59DE43FC4BFB}" destId="{9DA42BA2-9E9F-441C-8757-A572381ECC59}" srcOrd="1" destOrd="0" presId="urn:microsoft.com/office/officeart/2005/8/layout/hProcess11"/>
    <dgm:cxn modelId="{E5DF7388-3B5A-40B9-BF31-C37E0A277EC0}" type="presParOf" srcId="{8192F42C-0550-4862-A74E-59DE43FC4BFB}" destId="{E18EA05E-587A-49E8-9C6E-A2844EE5A4D7}" srcOrd="2" destOrd="0" presId="urn:microsoft.com/office/officeart/2005/8/layout/hProcess11"/>
    <dgm:cxn modelId="{45A4ECED-B7F4-49BB-AC01-4731757FD236}" type="presParOf" srcId="{48130483-528E-46D7-A578-EB95CDD9E121}" destId="{AC7015DD-5905-4375-A6A0-477F2D8E6363}" srcOrd="5" destOrd="0" presId="urn:microsoft.com/office/officeart/2005/8/layout/hProcess11"/>
    <dgm:cxn modelId="{21338273-77F9-4CD9-B2D2-FB3E0F2CD5BE}" type="presParOf" srcId="{48130483-528E-46D7-A578-EB95CDD9E121}" destId="{8494D61A-B013-4548-A784-325B118B5057}" srcOrd="6" destOrd="0" presId="urn:microsoft.com/office/officeart/2005/8/layout/hProcess11"/>
    <dgm:cxn modelId="{97E95F4E-9A48-4643-88D6-66123DFFC0C0}" type="presParOf" srcId="{8494D61A-B013-4548-A784-325B118B5057}" destId="{7551B7F3-C7A1-46E2-9491-960808752BE3}" srcOrd="0" destOrd="0" presId="urn:microsoft.com/office/officeart/2005/8/layout/hProcess11"/>
    <dgm:cxn modelId="{63BEFDE8-9EAE-4EFB-8F58-4CAA2CF52D7D}" type="presParOf" srcId="{8494D61A-B013-4548-A784-325B118B5057}" destId="{38C43996-0EDF-496F-9401-E0799C8461B5}" srcOrd="1" destOrd="0" presId="urn:microsoft.com/office/officeart/2005/8/layout/hProcess11"/>
    <dgm:cxn modelId="{BDD49E65-189F-4C86-87A9-2050679374B6}" type="presParOf" srcId="{8494D61A-B013-4548-A784-325B118B5057}" destId="{3077F708-94A2-4950-841D-41898F21F11D}" srcOrd="2" destOrd="0" presId="urn:microsoft.com/office/officeart/2005/8/layout/hProcess11"/>
    <dgm:cxn modelId="{FA6393B0-42A1-42A1-A779-02FDE1CD6882}" type="presParOf" srcId="{48130483-528E-46D7-A578-EB95CDD9E121}" destId="{18F61ADC-ADD2-46EC-958A-0C40F9F319C3}" srcOrd="7" destOrd="0" presId="urn:microsoft.com/office/officeart/2005/8/layout/hProcess11"/>
    <dgm:cxn modelId="{65944300-F7D0-49DC-AEB8-D5E325E3C5F3}" type="presParOf" srcId="{48130483-528E-46D7-A578-EB95CDD9E121}" destId="{E828F3A4-0BC1-49E8-8419-2AE265623898}" srcOrd="8" destOrd="0" presId="urn:microsoft.com/office/officeart/2005/8/layout/hProcess11"/>
    <dgm:cxn modelId="{9E9B330E-3C09-47A6-AF3A-8DC8FE7E1D7D}" type="presParOf" srcId="{E828F3A4-0BC1-49E8-8419-2AE265623898}" destId="{406C054E-67D6-4C0B-B0FF-366FFD7E84BA}" srcOrd="0" destOrd="0" presId="urn:microsoft.com/office/officeart/2005/8/layout/hProcess11"/>
    <dgm:cxn modelId="{18B936FD-DCE6-4357-ABCB-9FFE59B5F1F5}" type="presParOf" srcId="{E828F3A4-0BC1-49E8-8419-2AE265623898}" destId="{6AA47424-A7D0-4992-8916-1C429D75EC70}" srcOrd="1" destOrd="0" presId="urn:microsoft.com/office/officeart/2005/8/layout/hProcess11"/>
    <dgm:cxn modelId="{59460E48-CCC4-468E-B56B-93DC2917E1E8}" type="presParOf" srcId="{E828F3A4-0BC1-49E8-8419-2AE265623898}" destId="{2E2A1E42-0C2B-4594-9273-2B66A2DBADA6}" srcOrd="2" destOrd="0" presId="urn:microsoft.com/office/officeart/2005/8/layout/hProcess11"/>
    <dgm:cxn modelId="{16D6DED2-1EB1-49A3-BD54-7471D2DDF187}" type="presParOf" srcId="{48130483-528E-46D7-A578-EB95CDD9E121}" destId="{B089BF3F-EE60-41AB-BC00-8EE701010164}" srcOrd="9" destOrd="0" presId="urn:microsoft.com/office/officeart/2005/8/layout/hProcess11"/>
    <dgm:cxn modelId="{C6615176-8592-4282-AAFE-356902C7E0D2}" type="presParOf" srcId="{48130483-528E-46D7-A578-EB95CDD9E121}" destId="{8C2982DC-B3D5-4C14-B46E-E9D10AA93981}" srcOrd="10" destOrd="0" presId="urn:microsoft.com/office/officeart/2005/8/layout/hProcess11"/>
    <dgm:cxn modelId="{D7E5C8C4-BC9E-40D3-BED6-F756544B5BD3}" type="presParOf" srcId="{8C2982DC-B3D5-4C14-B46E-E9D10AA93981}" destId="{29462F17-DC15-4BEE-9253-6A6C34759876}" srcOrd="0" destOrd="0" presId="urn:microsoft.com/office/officeart/2005/8/layout/hProcess11"/>
    <dgm:cxn modelId="{CB2F3B1F-EBC0-4B5A-8B22-26CE7CA500A7}" type="presParOf" srcId="{8C2982DC-B3D5-4C14-B46E-E9D10AA93981}" destId="{40CA2217-922B-4235-BDA5-2B7082C597F2}" srcOrd="1" destOrd="0" presId="urn:microsoft.com/office/officeart/2005/8/layout/hProcess11"/>
    <dgm:cxn modelId="{2D822685-C63F-4E9C-A3D6-5F153278A1BF}" type="presParOf" srcId="{8C2982DC-B3D5-4C14-B46E-E9D10AA93981}" destId="{400F2434-7195-45BE-B0F3-686E0B8589E6}" srcOrd="2" destOrd="0" presId="urn:microsoft.com/office/officeart/2005/8/layout/hProcess11"/>
    <dgm:cxn modelId="{8D72B561-6075-4117-813B-51D17B213A3B}" type="presParOf" srcId="{48130483-528E-46D7-A578-EB95CDD9E121}" destId="{741C01D0-AA5D-4C19-BF60-2AC7CB6793A1}" srcOrd="11" destOrd="0" presId="urn:microsoft.com/office/officeart/2005/8/layout/hProcess11"/>
    <dgm:cxn modelId="{8AF28678-8257-4263-90E7-E55973A73682}" type="presParOf" srcId="{48130483-528E-46D7-A578-EB95CDD9E121}" destId="{D94AA612-2F7A-4EF1-8629-EF7CB45E186F}" srcOrd="12" destOrd="0" presId="urn:microsoft.com/office/officeart/2005/8/layout/hProcess11"/>
    <dgm:cxn modelId="{60D1CBB2-12DA-4AAB-B1F2-E35ED6EBA5AF}" type="presParOf" srcId="{D94AA612-2F7A-4EF1-8629-EF7CB45E186F}" destId="{AC66F2F6-3DF7-474A-A7B8-381C03F4604B}" srcOrd="0" destOrd="0" presId="urn:microsoft.com/office/officeart/2005/8/layout/hProcess11"/>
    <dgm:cxn modelId="{34E3DD0F-4990-4D8B-853A-1104186ABB63}" type="presParOf" srcId="{D94AA612-2F7A-4EF1-8629-EF7CB45E186F}" destId="{E09CC3EF-A83E-4410-93E0-982C0F7FADF3}" srcOrd="1" destOrd="0" presId="urn:microsoft.com/office/officeart/2005/8/layout/hProcess11"/>
    <dgm:cxn modelId="{094EC417-957A-42B5-94B6-FE6870AB839F}" type="presParOf" srcId="{D94AA612-2F7A-4EF1-8629-EF7CB45E186F}" destId="{6EE17E44-7274-4124-B61C-1BD33B9E7A7F}" srcOrd="2" destOrd="0" presId="urn:microsoft.com/office/officeart/2005/8/layout/hProcess11"/>
    <dgm:cxn modelId="{FEE5C0F1-4E27-4894-8BB1-29A666FBB31D}" type="presParOf" srcId="{48130483-528E-46D7-A578-EB95CDD9E121}" destId="{FBA5D9CF-FEF7-4763-AFFB-B0D5C54D5B7D}" srcOrd="13" destOrd="0" presId="urn:microsoft.com/office/officeart/2005/8/layout/hProcess11"/>
    <dgm:cxn modelId="{D59448BA-F669-4BDB-92D6-60498C2CA794}" type="presParOf" srcId="{48130483-528E-46D7-A578-EB95CDD9E121}" destId="{FCE0CAF4-FB86-43CA-AFCF-902940FC3746}" srcOrd="14" destOrd="0" presId="urn:microsoft.com/office/officeart/2005/8/layout/hProcess11"/>
    <dgm:cxn modelId="{8B5FBBCB-50E8-4B62-8043-FA24DD89057A}" type="presParOf" srcId="{FCE0CAF4-FB86-43CA-AFCF-902940FC3746}" destId="{FBA1F7AC-EC29-402B-811E-6E01E89BA25C}" srcOrd="0" destOrd="0" presId="urn:microsoft.com/office/officeart/2005/8/layout/hProcess11"/>
    <dgm:cxn modelId="{240BF22D-AAB0-46D8-B83F-68E954B1BF9B}" type="presParOf" srcId="{FCE0CAF4-FB86-43CA-AFCF-902940FC3746}" destId="{93CBCE13-B766-4955-99A1-DC8905AD3270}" srcOrd="1" destOrd="0" presId="urn:microsoft.com/office/officeart/2005/8/layout/hProcess11"/>
    <dgm:cxn modelId="{40189947-7D6B-4743-B31E-2ADDCDD5428E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>
        <a:solidFill>
          <a:schemeClr val="accent5">
            <a:lumMod val="50000"/>
          </a:schemeClr>
        </a:solidFill>
      </dgm:spPr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46EBFC3D-5438-4E81-9AEB-31D7B36352B4}" type="presOf" srcId="{0C1ADF2A-F44C-457B-94DB-1515A2E283F3}" destId="{FBA1F7AC-EC29-402B-811E-6E01E89BA25C}" srcOrd="0" destOrd="0" presId="urn:microsoft.com/office/officeart/2005/8/layout/hProcess11"/>
    <dgm:cxn modelId="{E6AF0612-6872-41B5-912C-C1FD8AEEABD9}" type="presOf" srcId="{BE7758A1-F696-4BDE-9084-41C289AE8C95}" destId="{AEE43822-6770-4853-A566-D151A07A9A7C}" srcOrd="0" destOrd="0" presId="urn:microsoft.com/office/officeart/2005/8/layout/hProcess11"/>
    <dgm:cxn modelId="{FC832805-9E69-444A-A0B8-519A45459D49}" type="presOf" srcId="{40712845-57B5-4B59-B64B-7EAC12F42CB2}" destId="{29462F17-DC15-4BEE-9253-6A6C34759876}" srcOrd="0" destOrd="0" presId="urn:microsoft.com/office/officeart/2005/8/layout/hProcess11"/>
    <dgm:cxn modelId="{84D8FDE2-4732-4819-8C66-1C05EE1849DE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D215E391-A785-463A-84E8-4DE11B7FFEF1}" type="presOf" srcId="{A7B788B1-8B32-4661-B0DC-EDADDDA8F54B}" destId="{C610D85A-4617-480A-BBB3-4DD7A9C9FF5C}" srcOrd="0" destOrd="0" presId="urn:microsoft.com/office/officeart/2005/8/layout/hProcess11"/>
    <dgm:cxn modelId="{4715B595-5B2D-4FA3-858F-6C4BD79B5B28}" type="presOf" srcId="{B1DAF501-67BC-4D1A-8F8C-54063EEECD2E}" destId="{406C054E-67D6-4C0B-B0FF-366FFD7E84BA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E5B9D3EC-878D-4251-9307-07EC35421685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5A965D36-8406-4B2D-A7EC-5BFADB04B978}" type="presOf" srcId="{48832169-1665-4754-AA12-160E78B48AF3}" destId="{48D5237C-D073-44ED-A0E4-87F93472AED6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C9863BC-A25A-48F5-9BE2-A14A3A65FFA3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80084433-36D7-4CDD-802D-E19C6861AF05}" type="presParOf" srcId="{AEE43822-6770-4853-A566-D151A07A9A7C}" destId="{97139AB4-0EAF-488B-8916-1FC6C6431CA6}" srcOrd="0" destOrd="0" presId="urn:microsoft.com/office/officeart/2005/8/layout/hProcess11"/>
    <dgm:cxn modelId="{FAA5314B-9233-4D2A-83EC-05AB268D8F12}" type="presParOf" srcId="{AEE43822-6770-4853-A566-D151A07A9A7C}" destId="{48130483-528E-46D7-A578-EB95CDD9E121}" srcOrd="1" destOrd="0" presId="urn:microsoft.com/office/officeart/2005/8/layout/hProcess11"/>
    <dgm:cxn modelId="{E73FDDB1-9B73-4496-BAAA-800111C3BE68}" type="presParOf" srcId="{48130483-528E-46D7-A578-EB95CDD9E121}" destId="{0168ACCF-0D3F-46BA-8399-8DA5E4382B64}" srcOrd="0" destOrd="0" presId="urn:microsoft.com/office/officeart/2005/8/layout/hProcess11"/>
    <dgm:cxn modelId="{9A45D5B4-D78A-430C-88F6-650DA975FE0A}" type="presParOf" srcId="{0168ACCF-0D3F-46BA-8399-8DA5E4382B64}" destId="{C0C29E54-6796-4A9B-B504-55E8D1FDF264}" srcOrd="0" destOrd="0" presId="urn:microsoft.com/office/officeart/2005/8/layout/hProcess11"/>
    <dgm:cxn modelId="{C2F63F87-9375-493C-9C8F-FD6DF97043CB}" type="presParOf" srcId="{0168ACCF-0D3F-46BA-8399-8DA5E4382B64}" destId="{FDD3E987-32F7-46BA-BF50-2B0F458CB00F}" srcOrd="1" destOrd="0" presId="urn:microsoft.com/office/officeart/2005/8/layout/hProcess11"/>
    <dgm:cxn modelId="{388ABF0D-C10F-4E2A-AD24-58C080FC70E5}" type="presParOf" srcId="{0168ACCF-0D3F-46BA-8399-8DA5E4382B64}" destId="{656A5FCE-E5B3-4DBD-841F-DE1A4AA5B315}" srcOrd="2" destOrd="0" presId="urn:microsoft.com/office/officeart/2005/8/layout/hProcess11"/>
    <dgm:cxn modelId="{6051810F-50D0-4984-AE3A-97F433438A82}" type="presParOf" srcId="{48130483-528E-46D7-A578-EB95CDD9E121}" destId="{4F1DE93E-47DB-4EF7-AF25-208927DF8E13}" srcOrd="1" destOrd="0" presId="urn:microsoft.com/office/officeart/2005/8/layout/hProcess11"/>
    <dgm:cxn modelId="{3DDAE933-AD5B-4A34-8809-7A9579500444}" type="presParOf" srcId="{48130483-528E-46D7-A578-EB95CDD9E121}" destId="{407986B5-D09E-4079-B929-33532C24D5DD}" srcOrd="2" destOrd="0" presId="urn:microsoft.com/office/officeart/2005/8/layout/hProcess11"/>
    <dgm:cxn modelId="{AA0886E0-ACD4-4B7D-A76F-263C33CF88F6}" type="presParOf" srcId="{407986B5-D09E-4079-B929-33532C24D5DD}" destId="{48D5237C-D073-44ED-A0E4-87F93472AED6}" srcOrd="0" destOrd="0" presId="urn:microsoft.com/office/officeart/2005/8/layout/hProcess11"/>
    <dgm:cxn modelId="{BA3EFC55-7030-4536-AFEA-081EAD627AB2}" type="presParOf" srcId="{407986B5-D09E-4079-B929-33532C24D5DD}" destId="{4C9CBDBF-B45A-492A-972F-F3FE1F7BFF43}" srcOrd="1" destOrd="0" presId="urn:microsoft.com/office/officeart/2005/8/layout/hProcess11"/>
    <dgm:cxn modelId="{6DB82374-47D2-4769-8E6E-7265A726BCD8}" type="presParOf" srcId="{407986B5-D09E-4079-B929-33532C24D5DD}" destId="{58B46547-E849-4B77-9A5D-692CF2DE3087}" srcOrd="2" destOrd="0" presId="urn:microsoft.com/office/officeart/2005/8/layout/hProcess11"/>
    <dgm:cxn modelId="{F3FAC1C3-CF8E-4AD7-ACD4-A323DD27294E}" type="presParOf" srcId="{48130483-528E-46D7-A578-EB95CDD9E121}" destId="{1FA09F86-A598-442B-86B3-C1BCECD36E9D}" srcOrd="3" destOrd="0" presId="urn:microsoft.com/office/officeart/2005/8/layout/hProcess11"/>
    <dgm:cxn modelId="{DA5E36AB-BC26-41B6-BCB3-674D033D155A}" type="presParOf" srcId="{48130483-528E-46D7-A578-EB95CDD9E121}" destId="{8192F42C-0550-4862-A74E-59DE43FC4BFB}" srcOrd="4" destOrd="0" presId="urn:microsoft.com/office/officeart/2005/8/layout/hProcess11"/>
    <dgm:cxn modelId="{9C594CBA-DC96-4195-966C-A39B24C90394}" type="presParOf" srcId="{8192F42C-0550-4862-A74E-59DE43FC4BFB}" destId="{C610D85A-4617-480A-BBB3-4DD7A9C9FF5C}" srcOrd="0" destOrd="0" presId="urn:microsoft.com/office/officeart/2005/8/layout/hProcess11"/>
    <dgm:cxn modelId="{B1A32862-9682-4F09-A27B-62F72A3647A4}" type="presParOf" srcId="{8192F42C-0550-4862-A74E-59DE43FC4BFB}" destId="{9DA42BA2-9E9F-441C-8757-A572381ECC59}" srcOrd="1" destOrd="0" presId="urn:microsoft.com/office/officeart/2005/8/layout/hProcess11"/>
    <dgm:cxn modelId="{BB1905D1-20B7-42E9-B6EE-BC1E7ECD9E05}" type="presParOf" srcId="{8192F42C-0550-4862-A74E-59DE43FC4BFB}" destId="{E18EA05E-587A-49E8-9C6E-A2844EE5A4D7}" srcOrd="2" destOrd="0" presId="urn:microsoft.com/office/officeart/2005/8/layout/hProcess11"/>
    <dgm:cxn modelId="{0FC8D285-73BD-4FF9-87A7-8F6682312FCF}" type="presParOf" srcId="{48130483-528E-46D7-A578-EB95CDD9E121}" destId="{AC7015DD-5905-4375-A6A0-477F2D8E6363}" srcOrd="5" destOrd="0" presId="urn:microsoft.com/office/officeart/2005/8/layout/hProcess11"/>
    <dgm:cxn modelId="{72CD138F-0C8A-4617-BEC2-8ACCA153B237}" type="presParOf" srcId="{48130483-528E-46D7-A578-EB95CDD9E121}" destId="{8494D61A-B013-4548-A784-325B118B5057}" srcOrd="6" destOrd="0" presId="urn:microsoft.com/office/officeart/2005/8/layout/hProcess11"/>
    <dgm:cxn modelId="{CF94A44D-D660-4807-AF83-D42D0367EBB4}" type="presParOf" srcId="{8494D61A-B013-4548-A784-325B118B5057}" destId="{7551B7F3-C7A1-46E2-9491-960808752BE3}" srcOrd="0" destOrd="0" presId="urn:microsoft.com/office/officeart/2005/8/layout/hProcess11"/>
    <dgm:cxn modelId="{2AAEBD72-17D2-4C9B-B94A-FC3DE1E3DEEC}" type="presParOf" srcId="{8494D61A-B013-4548-A784-325B118B5057}" destId="{38C43996-0EDF-496F-9401-E0799C8461B5}" srcOrd="1" destOrd="0" presId="urn:microsoft.com/office/officeart/2005/8/layout/hProcess11"/>
    <dgm:cxn modelId="{0E4E522C-A95C-42C4-A65A-43459856F015}" type="presParOf" srcId="{8494D61A-B013-4548-A784-325B118B5057}" destId="{3077F708-94A2-4950-841D-41898F21F11D}" srcOrd="2" destOrd="0" presId="urn:microsoft.com/office/officeart/2005/8/layout/hProcess11"/>
    <dgm:cxn modelId="{87DCE1F0-C001-43C7-85E7-D5164921A5C2}" type="presParOf" srcId="{48130483-528E-46D7-A578-EB95CDD9E121}" destId="{18F61ADC-ADD2-46EC-958A-0C40F9F319C3}" srcOrd="7" destOrd="0" presId="urn:microsoft.com/office/officeart/2005/8/layout/hProcess11"/>
    <dgm:cxn modelId="{5A71D2A4-AE2E-4591-A53A-786EDBC1F388}" type="presParOf" srcId="{48130483-528E-46D7-A578-EB95CDD9E121}" destId="{E828F3A4-0BC1-49E8-8419-2AE265623898}" srcOrd="8" destOrd="0" presId="urn:microsoft.com/office/officeart/2005/8/layout/hProcess11"/>
    <dgm:cxn modelId="{C88ABEBC-97C0-414E-B232-25EAF0F3982F}" type="presParOf" srcId="{E828F3A4-0BC1-49E8-8419-2AE265623898}" destId="{406C054E-67D6-4C0B-B0FF-366FFD7E84BA}" srcOrd="0" destOrd="0" presId="urn:microsoft.com/office/officeart/2005/8/layout/hProcess11"/>
    <dgm:cxn modelId="{B463CBAB-7267-44CA-8A93-53807DCEC34C}" type="presParOf" srcId="{E828F3A4-0BC1-49E8-8419-2AE265623898}" destId="{6AA47424-A7D0-4992-8916-1C429D75EC70}" srcOrd="1" destOrd="0" presId="urn:microsoft.com/office/officeart/2005/8/layout/hProcess11"/>
    <dgm:cxn modelId="{FCF00A77-6BCE-4D1C-AFC5-A6C9B68245F3}" type="presParOf" srcId="{E828F3A4-0BC1-49E8-8419-2AE265623898}" destId="{2E2A1E42-0C2B-4594-9273-2B66A2DBADA6}" srcOrd="2" destOrd="0" presId="urn:microsoft.com/office/officeart/2005/8/layout/hProcess11"/>
    <dgm:cxn modelId="{7A743A3D-C549-44F6-B388-104807E9B53E}" type="presParOf" srcId="{48130483-528E-46D7-A578-EB95CDD9E121}" destId="{B089BF3F-EE60-41AB-BC00-8EE701010164}" srcOrd="9" destOrd="0" presId="urn:microsoft.com/office/officeart/2005/8/layout/hProcess11"/>
    <dgm:cxn modelId="{5FF5DBB6-283B-4C2E-B116-56746F171351}" type="presParOf" srcId="{48130483-528E-46D7-A578-EB95CDD9E121}" destId="{8C2982DC-B3D5-4C14-B46E-E9D10AA93981}" srcOrd="10" destOrd="0" presId="urn:microsoft.com/office/officeart/2005/8/layout/hProcess11"/>
    <dgm:cxn modelId="{591081D5-D3AE-4EC1-B802-D4593F95128E}" type="presParOf" srcId="{8C2982DC-B3D5-4C14-B46E-E9D10AA93981}" destId="{29462F17-DC15-4BEE-9253-6A6C34759876}" srcOrd="0" destOrd="0" presId="urn:microsoft.com/office/officeart/2005/8/layout/hProcess11"/>
    <dgm:cxn modelId="{1F750BCE-160C-406E-8B7B-470E118507B0}" type="presParOf" srcId="{8C2982DC-B3D5-4C14-B46E-E9D10AA93981}" destId="{40CA2217-922B-4235-BDA5-2B7082C597F2}" srcOrd="1" destOrd="0" presId="urn:microsoft.com/office/officeart/2005/8/layout/hProcess11"/>
    <dgm:cxn modelId="{E286DEF2-9933-4D42-942A-597C48BE6091}" type="presParOf" srcId="{8C2982DC-B3D5-4C14-B46E-E9D10AA93981}" destId="{400F2434-7195-45BE-B0F3-686E0B8589E6}" srcOrd="2" destOrd="0" presId="urn:microsoft.com/office/officeart/2005/8/layout/hProcess11"/>
    <dgm:cxn modelId="{5A84177B-BBEA-4B89-92F3-647A38D37333}" type="presParOf" srcId="{48130483-528E-46D7-A578-EB95CDD9E121}" destId="{741C01D0-AA5D-4C19-BF60-2AC7CB6793A1}" srcOrd="11" destOrd="0" presId="urn:microsoft.com/office/officeart/2005/8/layout/hProcess11"/>
    <dgm:cxn modelId="{9465962E-213D-4878-9CDC-2B82BFAA6B6E}" type="presParOf" srcId="{48130483-528E-46D7-A578-EB95CDD9E121}" destId="{D94AA612-2F7A-4EF1-8629-EF7CB45E186F}" srcOrd="12" destOrd="0" presId="urn:microsoft.com/office/officeart/2005/8/layout/hProcess11"/>
    <dgm:cxn modelId="{9061F517-859E-4138-91EE-8EBFE9AF5869}" type="presParOf" srcId="{D94AA612-2F7A-4EF1-8629-EF7CB45E186F}" destId="{AC66F2F6-3DF7-474A-A7B8-381C03F4604B}" srcOrd="0" destOrd="0" presId="urn:microsoft.com/office/officeart/2005/8/layout/hProcess11"/>
    <dgm:cxn modelId="{79DA7958-4E0D-44CB-8830-BA8CEFACBABE}" type="presParOf" srcId="{D94AA612-2F7A-4EF1-8629-EF7CB45E186F}" destId="{E09CC3EF-A83E-4410-93E0-982C0F7FADF3}" srcOrd="1" destOrd="0" presId="urn:microsoft.com/office/officeart/2005/8/layout/hProcess11"/>
    <dgm:cxn modelId="{EF9CC74B-85D3-495B-AF25-4D93B7CA57E1}" type="presParOf" srcId="{D94AA612-2F7A-4EF1-8629-EF7CB45E186F}" destId="{6EE17E44-7274-4124-B61C-1BD33B9E7A7F}" srcOrd="2" destOrd="0" presId="urn:microsoft.com/office/officeart/2005/8/layout/hProcess11"/>
    <dgm:cxn modelId="{2D74C9FA-B48D-4235-A66A-DD92517439EE}" type="presParOf" srcId="{48130483-528E-46D7-A578-EB95CDD9E121}" destId="{FBA5D9CF-FEF7-4763-AFFB-B0D5C54D5B7D}" srcOrd="13" destOrd="0" presId="urn:microsoft.com/office/officeart/2005/8/layout/hProcess11"/>
    <dgm:cxn modelId="{B8BADE93-9E59-4870-B9C3-DB5958E204A5}" type="presParOf" srcId="{48130483-528E-46D7-A578-EB95CDD9E121}" destId="{FCE0CAF4-FB86-43CA-AFCF-902940FC3746}" srcOrd="14" destOrd="0" presId="urn:microsoft.com/office/officeart/2005/8/layout/hProcess11"/>
    <dgm:cxn modelId="{98708DA2-BB28-4F1F-BA9A-4821B2BA1F16}" type="presParOf" srcId="{FCE0CAF4-FB86-43CA-AFCF-902940FC3746}" destId="{FBA1F7AC-EC29-402B-811E-6E01E89BA25C}" srcOrd="0" destOrd="0" presId="urn:microsoft.com/office/officeart/2005/8/layout/hProcess11"/>
    <dgm:cxn modelId="{8D4C4D32-CD0F-4F63-B5F2-63A8783439A0}" type="presParOf" srcId="{FCE0CAF4-FB86-43CA-AFCF-902940FC3746}" destId="{93CBCE13-B766-4955-99A1-DC8905AD3270}" srcOrd="1" destOrd="0" presId="urn:microsoft.com/office/officeart/2005/8/layout/hProcess11"/>
    <dgm:cxn modelId="{06860FCC-FF90-430B-9646-335895C4BD40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>
        <a:solidFill>
          <a:schemeClr val="accent5">
            <a:lumMod val="50000"/>
          </a:schemeClr>
        </a:solidFill>
      </dgm:spPr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CA217C8F-315D-4EA3-81E6-2923A9EE6C65}" type="presOf" srcId="{628E39DD-7E7D-463E-969D-9434662D9863}" destId="{C0C29E54-6796-4A9B-B504-55E8D1FDF264}" srcOrd="0" destOrd="0" presId="urn:microsoft.com/office/officeart/2005/8/layout/hProcess11"/>
    <dgm:cxn modelId="{2B711E0F-C4E5-4C12-ACCA-B354D0021227}" type="presOf" srcId="{7985AD04-AFDC-4255-A3FD-84F74886A8D5}" destId="{7551B7F3-C7A1-46E2-9491-960808752BE3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026FE2DD-76DA-46F9-B67E-84F5EB73B6E5}" type="presOf" srcId="{BE7758A1-F696-4BDE-9084-41C289AE8C95}" destId="{AEE43822-6770-4853-A566-D151A07A9A7C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F60D4E2A-EB28-4D6E-8AE9-FF5727B5F6D8}" type="presOf" srcId="{48832169-1665-4754-AA12-160E78B48AF3}" destId="{48D5237C-D073-44ED-A0E4-87F93472AED6}" srcOrd="0" destOrd="0" presId="urn:microsoft.com/office/officeart/2005/8/layout/hProcess11"/>
    <dgm:cxn modelId="{3C245DB9-66EC-45D4-B45D-29FFAC6051DD}" type="presOf" srcId="{A7B788B1-8B32-4661-B0DC-EDADDDA8F54B}" destId="{C610D85A-4617-480A-BBB3-4DD7A9C9FF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04732C17-2FB0-4835-BF5A-B95B489D817D}" type="presOf" srcId="{A65651D9-24A3-4138-9076-F6E3FC84EA62}" destId="{AC66F2F6-3DF7-474A-A7B8-381C03F4604B}" srcOrd="0" destOrd="0" presId="urn:microsoft.com/office/officeart/2005/8/layout/hProcess11"/>
    <dgm:cxn modelId="{78B67D34-F5D7-46DC-818E-674C5ACA7554}" type="presOf" srcId="{0C1ADF2A-F44C-457B-94DB-1515A2E283F3}" destId="{FBA1F7AC-EC29-402B-811E-6E01E89BA25C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767D0423-6825-434B-A705-A7D59195EDDA}" type="presOf" srcId="{40712845-57B5-4B59-B64B-7EAC12F42CB2}" destId="{29462F17-DC15-4BEE-9253-6A6C34759876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AB157E52-3A10-43F1-9C59-A73C9006DF2E}" type="presOf" srcId="{B1DAF501-67BC-4D1A-8F8C-54063EEECD2E}" destId="{406C054E-67D6-4C0B-B0FF-366FFD7E84BA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CE3323CA-682B-4617-9E34-9D08CF848CE1}" type="presParOf" srcId="{AEE43822-6770-4853-A566-D151A07A9A7C}" destId="{97139AB4-0EAF-488B-8916-1FC6C6431CA6}" srcOrd="0" destOrd="0" presId="urn:microsoft.com/office/officeart/2005/8/layout/hProcess11"/>
    <dgm:cxn modelId="{FFF2DF1F-CF86-416F-9014-C039AFAE6E8F}" type="presParOf" srcId="{AEE43822-6770-4853-A566-D151A07A9A7C}" destId="{48130483-528E-46D7-A578-EB95CDD9E121}" srcOrd="1" destOrd="0" presId="urn:microsoft.com/office/officeart/2005/8/layout/hProcess11"/>
    <dgm:cxn modelId="{8A4C6B0C-8B18-4F6C-9608-891218F5C1F2}" type="presParOf" srcId="{48130483-528E-46D7-A578-EB95CDD9E121}" destId="{0168ACCF-0D3F-46BA-8399-8DA5E4382B64}" srcOrd="0" destOrd="0" presId="urn:microsoft.com/office/officeart/2005/8/layout/hProcess11"/>
    <dgm:cxn modelId="{7FBD5D44-2886-469D-8FA2-CD48B0C21735}" type="presParOf" srcId="{0168ACCF-0D3F-46BA-8399-8DA5E4382B64}" destId="{C0C29E54-6796-4A9B-B504-55E8D1FDF264}" srcOrd="0" destOrd="0" presId="urn:microsoft.com/office/officeart/2005/8/layout/hProcess11"/>
    <dgm:cxn modelId="{89746509-A9A9-45E5-9136-52DFE5B54830}" type="presParOf" srcId="{0168ACCF-0D3F-46BA-8399-8DA5E4382B64}" destId="{FDD3E987-32F7-46BA-BF50-2B0F458CB00F}" srcOrd="1" destOrd="0" presId="urn:microsoft.com/office/officeart/2005/8/layout/hProcess11"/>
    <dgm:cxn modelId="{69E9BCF5-E4E4-4E38-A3DE-BB40BA184C49}" type="presParOf" srcId="{0168ACCF-0D3F-46BA-8399-8DA5E4382B64}" destId="{656A5FCE-E5B3-4DBD-841F-DE1A4AA5B315}" srcOrd="2" destOrd="0" presId="urn:microsoft.com/office/officeart/2005/8/layout/hProcess11"/>
    <dgm:cxn modelId="{98F4E5F3-2ABB-4C2C-924D-FE5F7187146C}" type="presParOf" srcId="{48130483-528E-46D7-A578-EB95CDD9E121}" destId="{4F1DE93E-47DB-4EF7-AF25-208927DF8E13}" srcOrd="1" destOrd="0" presId="urn:microsoft.com/office/officeart/2005/8/layout/hProcess11"/>
    <dgm:cxn modelId="{2426E6E5-2024-4EE2-9696-A4EB1D507B02}" type="presParOf" srcId="{48130483-528E-46D7-A578-EB95CDD9E121}" destId="{407986B5-D09E-4079-B929-33532C24D5DD}" srcOrd="2" destOrd="0" presId="urn:microsoft.com/office/officeart/2005/8/layout/hProcess11"/>
    <dgm:cxn modelId="{458A022F-F262-43AA-8182-C49D3E554A5F}" type="presParOf" srcId="{407986B5-D09E-4079-B929-33532C24D5DD}" destId="{48D5237C-D073-44ED-A0E4-87F93472AED6}" srcOrd="0" destOrd="0" presId="urn:microsoft.com/office/officeart/2005/8/layout/hProcess11"/>
    <dgm:cxn modelId="{C744B78B-416B-4A24-A469-3A4A37B650F8}" type="presParOf" srcId="{407986B5-D09E-4079-B929-33532C24D5DD}" destId="{4C9CBDBF-B45A-492A-972F-F3FE1F7BFF43}" srcOrd="1" destOrd="0" presId="urn:microsoft.com/office/officeart/2005/8/layout/hProcess11"/>
    <dgm:cxn modelId="{9F484C93-F071-4508-9313-3F9E3702ACCA}" type="presParOf" srcId="{407986B5-D09E-4079-B929-33532C24D5DD}" destId="{58B46547-E849-4B77-9A5D-692CF2DE3087}" srcOrd="2" destOrd="0" presId="urn:microsoft.com/office/officeart/2005/8/layout/hProcess11"/>
    <dgm:cxn modelId="{0D7B7629-CEEB-43E0-B902-06B0B4327451}" type="presParOf" srcId="{48130483-528E-46D7-A578-EB95CDD9E121}" destId="{1FA09F86-A598-442B-86B3-C1BCECD36E9D}" srcOrd="3" destOrd="0" presId="urn:microsoft.com/office/officeart/2005/8/layout/hProcess11"/>
    <dgm:cxn modelId="{8FE764BA-B6DC-44BE-936E-9B014BFA72FB}" type="presParOf" srcId="{48130483-528E-46D7-A578-EB95CDD9E121}" destId="{8192F42C-0550-4862-A74E-59DE43FC4BFB}" srcOrd="4" destOrd="0" presId="urn:microsoft.com/office/officeart/2005/8/layout/hProcess11"/>
    <dgm:cxn modelId="{C1624BB5-C105-4E02-AF33-6FB37779B936}" type="presParOf" srcId="{8192F42C-0550-4862-A74E-59DE43FC4BFB}" destId="{C610D85A-4617-480A-BBB3-4DD7A9C9FF5C}" srcOrd="0" destOrd="0" presId="urn:microsoft.com/office/officeart/2005/8/layout/hProcess11"/>
    <dgm:cxn modelId="{B399D7C3-C782-44FC-97B5-6DE09D2E2360}" type="presParOf" srcId="{8192F42C-0550-4862-A74E-59DE43FC4BFB}" destId="{9DA42BA2-9E9F-441C-8757-A572381ECC59}" srcOrd="1" destOrd="0" presId="urn:microsoft.com/office/officeart/2005/8/layout/hProcess11"/>
    <dgm:cxn modelId="{226BF5B1-6978-442C-824F-A09C545CD8FB}" type="presParOf" srcId="{8192F42C-0550-4862-A74E-59DE43FC4BFB}" destId="{E18EA05E-587A-49E8-9C6E-A2844EE5A4D7}" srcOrd="2" destOrd="0" presId="urn:microsoft.com/office/officeart/2005/8/layout/hProcess11"/>
    <dgm:cxn modelId="{827B5CCE-1231-45B0-A0B5-0B8DF42FA036}" type="presParOf" srcId="{48130483-528E-46D7-A578-EB95CDD9E121}" destId="{AC7015DD-5905-4375-A6A0-477F2D8E6363}" srcOrd="5" destOrd="0" presId="urn:microsoft.com/office/officeart/2005/8/layout/hProcess11"/>
    <dgm:cxn modelId="{6B130AE5-A6CF-4905-A439-5F8430883C20}" type="presParOf" srcId="{48130483-528E-46D7-A578-EB95CDD9E121}" destId="{8494D61A-B013-4548-A784-325B118B5057}" srcOrd="6" destOrd="0" presId="urn:microsoft.com/office/officeart/2005/8/layout/hProcess11"/>
    <dgm:cxn modelId="{319395B0-3E7C-491E-B300-AADE642C35CD}" type="presParOf" srcId="{8494D61A-B013-4548-A784-325B118B5057}" destId="{7551B7F3-C7A1-46E2-9491-960808752BE3}" srcOrd="0" destOrd="0" presId="urn:microsoft.com/office/officeart/2005/8/layout/hProcess11"/>
    <dgm:cxn modelId="{757CF7D4-2A63-44CA-8873-F4BB8242F851}" type="presParOf" srcId="{8494D61A-B013-4548-A784-325B118B5057}" destId="{38C43996-0EDF-496F-9401-E0799C8461B5}" srcOrd="1" destOrd="0" presId="urn:microsoft.com/office/officeart/2005/8/layout/hProcess11"/>
    <dgm:cxn modelId="{6794E030-E985-43FB-8ECB-5ECC8554DAFA}" type="presParOf" srcId="{8494D61A-B013-4548-A784-325B118B5057}" destId="{3077F708-94A2-4950-841D-41898F21F11D}" srcOrd="2" destOrd="0" presId="urn:microsoft.com/office/officeart/2005/8/layout/hProcess11"/>
    <dgm:cxn modelId="{BBE6F7E4-49B6-450D-9AAD-04CE406EE070}" type="presParOf" srcId="{48130483-528E-46D7-A578-EB95CDD9E121}" destId="{18F61ADC-ADD2-46EC-958A-0C40F9F319C3}" srcOrd="7" destOrd="0" presId="urn:microsoft.com/office/officeart/2005/8/layout/hProcess11"/>
    <dgm:cxn modelId="{C9A8E313-376E-4A6B-963C-4192E9081A37}" type="presParOf" srcId="{48130483-528E-46D7-A578-EB95CDD9E121}" destId="{E828F3A4-0BC1-49E8-8419-2AE265623898}" srcOrd="8" destOrd="0" presId="urn:microsoft.com/office/officeart/2005/8/layout/hProcess11"/>
    <dgm:cxn modelId="{A5E298A9-CF76-42CD-9614-AD5E89BC6DF6}" type="presParOf" srcId="{E828F3A4-0BC1-49E8-8419-2AE265623898}" destId="{406C054E-67D6-4C0B-B0FF-366FFD7E84BA}" srcOrd="0" destOrd="0" presId="urn:microsoft.com/office/officeart/2005/8/layout/hProcess11"/>
    <dgm:cxn modelId="{679DDF0D-A16A-42BE-965B-233CD7AFF3BF}" type="presParOf" srcId="{E828F3A4-0BC1-49E8-8419-2AE265623898}" destId="{6AA47424-A7D0-4992-8916-1C429D75EC70}" srcOrd="1" destOrd="0" presId="urn:microsoft.com/office/officeart/2005/8/layout/hProcess11"/>
    <dgm:cxn modelId="{9D10AD4B-FF6C-4B6A-8D0D-D241EF169161}" type="presParOf" srcId="{E828F3A4-0BC1-49E8-8419-2AE265623898}" destId="{2E2A1E42-0C2B-4594-9273-2B66A2DBADA6}" srcOrd="2" destOrd="0" presId="urn:microsoft.com/office/officeart/2005/8/layout/hProcess11"/>
    <dgm:cxn modelId="{2489B418-5FD7-484D-BC14-AEBF36510E86}" type="presParOf" srcId="{48130483-528E-46D7-A578-EB95CDD9E121}" destId="{B089BF3F-EE60-41AB-BC00-8EE701010164}" srcOrd="9" destOrd="0" presId="urn:microsoft.com/office/officeart/2005/8/layout/hProcess11"/>
    <dgm:cxn modelId="{CE606BA6-31F3-4D6A-B194-E5193F284D4E}" type="presParOf" srcId="{48130483-528E-46D7-A578-EB95CDD9E121}" destId="{8C2982DC-B3D5-4C14-B46E-E9D10AA93981}" srcOrd="10" destOrd="0" presId="urn:microsoft.com/office/officeart/2005/8/layout/hProcess11"/>
    <dgm:cxn modelId="{8B202F79-F02F-442D-8DB9-A5473D69F8E7}" type="presParOf" srcId="{8C2982DC-B3D5-4C14-B46E-E9D10AA93981}" destId="{29462F17-DC15-4BEE-9253-6A6C34759876}" srcOrd="0" destOrd="0" presId="urn:microsoft.com/office/officeart/2005/8/layout/hProcess11"/>
    <dgm:cxn modelId="{9A9F88E3-4471-4EAD-85C5-6633FF863F70}" type="presParOf" srcId="{8C2982DC-B3D5-4C14-B46E-E9D10AA93981}" destId="{40CA2217-922B-4235-BDA5-2B7082C597F2}" srcOrd="1" destOrd="0" presId="urn:microsoft.com/office/officeart/2005/8/layout/hProcess11"/>
    <dgm:cxn modelId="{9B628299-B294-4AD0-B06E-3DA9D0D11D27}" type="presParOf" srcId="{8C2982DC-B3D5-4C14-B46E-E9D10AA93981}" destId="{400F2434-7195-45BE-B0F3-686E0B8589E6}" srcOrd="2" destOrd="0" presId="urn:microsoft.com/office/officeart/2005/8/layout/hProcess11"/>
    <dgm:cxn modelId="{B9E0BB29-9850-40FD-B8C3-4FEAA7F08D08}" type="presParOf" srcId="{48130483-528E-46D7-A578-EB95CDD9E121}" destId="{741C01D0-AA5D-4C19-BF60-2AC7CB6793A1}" srcOrd="11" destOrd="0" presId="urn:microsoft.com/office/officeart/2005/8/layout/hProcess11"/>
    <dgm:cxn modelId="{A1B86282-3501-4158-BF86-15C28F6B5313}" type="presParOf" srcId="{48130483-528E-46D7-A578-EB95CDD9E121}" destId="{D94AA612-2F7A-4EF1-8629-EF7CB45E186F}" srcOrd="12" destOrd="0" presId="urn:microsoft.com/office/officeart/2005/8/layout/hProcess11"/>
    <dgm:cxn modelId="{F230E94D-66ED-408B-AEB9-7BDEDF9A3169}" type="presParOf" srcId="{D94AA612-2F7A-4EF1-8629-EF7CB45E186F}" destId="{AC66F2F6-3DF7-474A-A7B8-381C03F4604B}" srcOrd="0" destOrd="0" presId="urn:microsoft.com/office/officeart/2005/8/layout/hProcess11"/>
    <dgm:cxn modelId="{7A50A7F4-9299-44E5-A565-F0FBD97D82BD}" type="presParOf" srcId="{D94AA612-2F7A-4EF1-8629-EF7CB45E186F}" destId="{E09CC3EF-A83E-4410-93E0-982C0F7FADF3}" srcOrd="1" destOrd="0" presId="urn:microsoft.com/office/officeart/2005/8/layout/hProcess11"/>
    <dgm:cxn modelId="{B03DE661-DA68-42CF-9CD0-D1B78AD7C26D}" type="presParOf" srcId="{D94AA612-2F7A-4EF1-8629-EF7CB45E186F}" destId="{6EE17E44-7274-4124-B61C-1BD33B9E7A7F}" srcOrd="2" destOrd="0" presId="urn:microsoft.com/office/officeart/2005/8/layout/hProcess11"/>
    <dgm:cxn modelId="{159DFAFE-EA49-4FF0-B313-E523D76CBC8F}" type="presParOf" srcId="{48130483-528E-46D7-A578-EB95CDD9E121}" destId="{FBA5D9CF-FEF7-4763-AFFB-B0D5C54D5B7D}" srcOrd="13" destOrd="0" presId="urn:microsoft.com/office/officeart/2005/8/layout/hProcess11"/>
    <dgm:cxn modelId="{CDACD4CE-822B-4390-8568-49FF4C82BA10}" type="presParOf" srcId="{48130483-528E-46D7-A578-EB95CDD9E121}" destId="{FCE0CAF4-FB86-43CA-AFCF-902940FC3746}" srcOrd="14" destOrd="0" presId="urn:microsoft.com/office/officeart/2005/8/layout/hProcess11"/>
    <dgm:cxn modelId="{7BDA6AA6-844C-415A-9B68-D5F52FCD4AB4}" type="presParOf" srcId="{FCE0CAF4-FB86-43CA-AFCF-902940FC3746}" destId="{FBA1F7AC-EC29-402B-811E-6E01E89BA25C}" srcOrd="0" destOrd="0" presId="urn:microsoft.com/office/officeart/2005/8/layout/hProcess11"/>
    <dgm:cxn modelId="{3DADCFC2-22F3-46EE-A463-1C987B664C84}" type="presParOf" srcId="{FCE0CAF4-FB86-43CA-AFCF-902940FC3746}" destId="{93CBCE13-B766-4955-99A1-DC8905AD3270}" srcOrd="1" destOrd="0" presId="urn:microsoft.com/office/officeart/2005/8/layout/hProcess11"/>
    <dgm:cxn modelId="{E25B5E90-A1E8-488A-ACF6-CD02AF9954D2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>
        <a:solidFill>
          <a:schemeClr val="accent5">
            <a:lumMod val="50000"/>
          </a:schemeClr>
        </a:solidFill>
      </dgm:spPr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45E6C031-7B57-4826-9C29-DD4B3FD53308}" type="presOf" srcId="{A65651D9-24A3-4138-9076-F6E3FC84EA62}" destId="{AC66F2F6-3DF7-474A-A7B8-381C03F4604B}" srcOrd="0" destOrd="0" presId="urn:microsoft.com/office/officeart/2005/8/layout/hProcess11"/>
    <dgm:cxn modelId="{4C0D1834-362A-4366-8888-E5B103FAE6E1}" type="presOf" srcId="{628E39DD-7E7D-463E-969D-9434662D9863}" destId="{C0C29E54-6796-4A9B-B504-55E8D1FDF264}" srcOrd="0" destOrd="0" presId="urn:microsoft.com/office/officeart/2005/8/layout/hProcess11"/>
    <dgm:cxn modelId="{042CFB94-95EC-4EC6-A6AC-6C0BD617BC2C}" type="presOf" srcId="{B1DAF501-67BC-4D1A-8F8C-54063EEECD2E}" destId="{406C054E-67D6-4C0B-B0FF-366FFD7E84BA}" srcOrd="0" destOrd="0" presId="urn:microsoft.com/office/officeart/2005/8/layout/hProcess11"/>
    <dgm:cxn modelId="{B898C833-E91F-4489-BECC-D2E4B842DE93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26299EFF-7E95-41DB-BBE1-BC8709E09C4E}" type="presOf" srcId="{7985AD04-AFDC-4255-A3FD-84F74886A8D5}" destId="{7551B7F3-C7A1-46E2-9491-960808752BE3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CCC97A5C-CAA8-4BB1-B203-86F167FC6F5D}" type="presOf" srcId="{40712845-57B5-4B59-B64B-7EAC12F42CB2}" destId="{29462F17-DC15-4BEE-9253-6A6C34759876}" srcOrd="0" destOrd="0" presId="urn:microsoft.com/office/officeart/2005/8/layout/hProcess11"/>
    <dgm:cxn modelId="{A3E522AD-8CAC-4AFD-9E9E-D5470B7FB5ED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097D7D9A-9823-4FC3-B931-08CB6A13FFD5}" type="presOf" srcId="{A7B788B1-8B32-4661-B0DC-EDADDDA8F54B}" destId="{C610D85A-4617-480A-BBB3-4DD7A9C9FF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6E6F3196-ECE0-44AE-A6A7-6F12BB5BD6A0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450D2E6C-E80C-4729-B28C-C778E23F9F6C}" type="presParOf" srcId="{AEE43822-6770-4853-A566-D151A07A9A7C}" destId="{97139AB4-0EAF-488B-8916-1FC6C6431CA6}" srcOrd="0" destOrd="0" presId="urn:microsoft.com/office/officeart/2005/8/layout/hProcess11"/>
    <dgm:cxn modelId="{85A3A73F-74D6-44DA-A564-5A59288EE600}" type="presParOf" srcId="{AEE43822-6770-4853-A566-D151A07A9A7C}" destId="{48130483-528E-46D7-A578-EB95CDD9E121}" srcOrd="1" destOrd="0" presId="urn:microsoft.com/office/officeart/2005/8/layout/hProcess11"/>
    <dgm:cxn modelId="{4201BFC0-103E-437D-8BEE-F8175F1C5D3E}" type="presParOf" srcId="{48130483-528E-46D7-A578-EB95CDD9E121}" destId="{0168ACCF-0D3F-46BA-8399-8DA5E4382B64}" srcOrd="0" destOrd="0" presId="urn:microsoft.com/office/officeart/2005/8/layout/hProcess11"/>
    <dgm:cxn modelId="{0582C4CE-A491-434A-B318-C007939F0345}" type="presParOf" srcId="{0168ACCF-0D3F-46BA-8399-8DA5E4382B64}" destId="{C0C29E54-6796-4A9B-B504-55E8D1FDF264}" srcOrd="0" destOrd="0" presId="urn:microsoft.com/office/officeart/2005/8/layout/hProcess11"/>
    <dgm:cxn modelId="{FD3156D3-B022-4CB2-B083-A32D40FE28DB}" type="presParOf" srcId="{0168ACCF-0D3F-46BA-8399-8DA5E4382B64}" destId="{FDD3E987-32F7-46BA-BF50-2B0F458CB00F}" srcOrd="1" destOrd="0" presId="urn:microsoft.com/office/officeart/2005/8/layout/hProcess11"/>
    <dgm:cxn modelId="{6EE6FF7D-012F-4A13-AA4F-03164ABB9FED}" type="presParOf" srcId="{0168ACCF-0D3F-46BA-8399-8DA5E4382B64}" destId="{656A5FCE-E5B3-4DBD-841F-DE1A4AA5B315}" srcOrd="2" destOrd="0" presId="urn:microsoft.com/office/officeart/2005/8/layout/hProcess11"/>
    <dgm:cxn modelId="{F118DC78-8394-49B4-8820-F93C77943A24}" type="presParOf" srcId="{48130483-528E-46D7-A578-EB95CDD9E121}" destId="{4F1DE93E-47DB-4EF7-AF25-208927DF8E13}" srcOrd="1" destOrd="0" presId="urn:microsoft.com/office/officeart/2005/8/layout/hProcess11"/>
    <dgm:cxn modelId="{0CC213E4-62F0-4B1F-A7F7-34CA93AC7AF0}" type="presParOf" srcId="{48130483-528E-46D7-A578-EB95CDD9E121}" destId="{407986B5-D09E-4079-B929-33532C24D5DD}" srcOrd="2" destOrd="0" presId="urn:microsoft.com/office/officeart/2005/8/layout/hProcess11"/>
    <dgm:cxn modelId="{874E3540-5D87-4136-B330-2AA9EBCB8398}" type="presParOf" srcId="{407986B5-D09E-4079-B929-33532C24D5DD}" destId="{48D5237C-D073-44ED-A0E4-87F93472AED6}" srcOrd="0" destOrd="0" presId="urn:microsoft.com/office/officeart/2005/8/layout/hProcess11"/>
    <dgm:cxn modelId="{D0B4DC8C-DDAF-4888-9282-0824E92DFF40}" type="presParOf" srcId="{407986B5-D09E-4079-B929-33532C24D5DD}" destId="{4C9CBDBF-B45A-492A-972F-F3FE1F7BFF43}" srcOrd="1" destOrd="0" presId="urn:microsoft.com/office/officeart/2005/8/layout/hProcess11"/>
    <dgm:cxn modelId="{FEDB53EE-2AAB-42BC-AB62-9B80AB9FF965}" type="presParOf" srcId="{407986B5-D09E-4079-B929-33532C24D5DD}" destId="{58B46547-E849-4B77-9A5D-692CF2DE3087}" srcOrd="2" destOrd="0" presId="urn:microsoft.com/office/officeart/2005/8/layout/hProcess11"/>
    <dgm:cxn modelId="{107A86A3-85DB-4DF2-9776-A81C93979771}" type="presParOf" srcId="{48130483-528E-46D7-A578-EB95CDD9E121}" destId="{1FA09F86-A598-442B-86B3-C1BCECD36E9D}" srcOrd="3" destOrd="0" presId="urn:microsoft.com/office/officeart/2005/8/layout/hProcess11"/>
    <dgm:cxn modelId="{6EF04EEC-3025-4E2C-9AF9-B37340ECE4F9}" type="presParOf" srcId="{48130483-528E-46D7-A578-EB95CDD9E121}" destId="{8192F42C-0550-4862-A74E-59DE43FC4BFB}" srcOrd="4" destOrd="0" presId="urn:microsoft.com/office/officeart/2005/8/layout/hProcess11"/>
    <dgm:cxn modelId="{6EAFC08A-3562-44DA-B167-7057E1992C72}" type="presParOf" srcId="{8192F42C-0550-4862-A74E-59DE43FC4BFB}" destId="{C610D85A-4617-480A-BBB3-4DD7A9C9FF5C}" srcOrd="0" destOrd="0" presId="urn:microsoft.com/office/officeart/2005/8/layout/hProcess11"/>
    <dgm:cxn modelId="{5B22AED4-FE94-4964-ACE2-DC318E0FBF1B}" type="presParOf" srcId="{8192F42C-0550-4862-A74E-59DE43FC4BFB}" destId="{9DA42BA2-9E9F-441C-8757-A572381ECC59}" srcOrd="1" destOrd="0" presId="urn:microsoft.com/office/officeart/2005/8/layout/hProcess11"/>
    <dgm:cxn modelId="{410D7DED-D30D-45EC-A68E-390A70A33FAC}" type="presParOf" srcId="{8192F42C-0550-4862-A74E-59DE43FC4BFB}" destId="{E18EA05E-587A-49E8-9C6E-A2844EE5A4D7}" srcOrd="2" destOrd="0" presId="urn:microsoft.com/office/officeart/2005/8/layout/hProcess11"/>
    <dgm:cxn modelId="{95F60170-C3F8-4E98-890C-8D4C9DFF1ABE}" type="presParOf" srcId="{48130483-528E-46D7-A578-EB95CDD9E121}" destId="{AC7015DD-5905-4375-A6A0-477F2D8E6363}" srcOrd="5" destOrd="0" presId="urn:microsoft.com/office/officeart/2005/8/layout/hProcess11"/>
    <dgm:cxn modelId="{897903BF-8F9A-4706-BC27-EA9C10F38AE4}" type="presParOf" srcId="{48130483-528E-46D7-A578-EB95CDD9E121}" destId="{8494D61A-B013-4548-A784-325B118B5057}" srcOrd="6" destOrd="0" presId="urn:microsoft.com/office/officeart/2005/8/layout/hProcess11"/>
    <dgm:cxn modelId="{E73BB842-1A52-448D-973D-3BBDAEC2448E}" type="presParOf" srcId="{8494D61A-B013-4548-A784-325B118B5057}" destId="{7551B7F3-C7A1-46E2-9491-960808752BE3}" srcOrd="0" destOrd="0" presId="urn:microsoft.com/office/officeart/2005/8/layout/hProcess11"/>
    <dgm:cxn modelId="{11290AED-8C15-4EFE-9BC5-B975D5F3C462}" type="presParOf" srcId="{8494D61A-B013-4548-A784-325B118B5057}" destId="{38C43996-0EDF-496F-9401-E0799C8461B5}" srcOrd="1" destOrd="0" presId="urn:microsoft.com/office/officeart/2005/8/layout/hProcess11"/>
    <dgm:cxn modelId="{B3BD331A-4D26-48B7-AE0E-C053FA0061C7}" type="presParOf" srcId="{8494D61A-B013-4548-A784-325B118B5057}" destId="{3077F708-94A2-4950-841D-41898F21F11D}" srcOrd="2" destOrd="0" presId="urn:microsoft.com/office/officeart/2005/8/layout/hProcess11"/>
    <dgm:cxn modelId="{A5518EEE-ED31-43D0-9785-CBFCD1270D38}" type="presParOf" srcId="{48130483-528E-46D7-A578-EB95CDD9E121}" destId="{18F61ADC-ADD2-46EC-958A-0C40F9F319C3}" srcOrd="7" destOrd="0" presId="urn:microsoft.com/office/officeart/2005/8/layout/hProcess11"/>
    <dgm:cxn modelId="{3A2821C2-3C71-41C4-AAE8-C0F3B6C87B5C}" type="presParOf" srcId="{48130483-528E-46D7-A578-EB95CDD9E121}" destId="{E828F3A4-0BC1-49E8-8419-2AE265623898}" srcOrd="8" destOrd="0" presId="urn:microsoft.com/office/officeart/2005/8/layout/hProcess11"/>
    <dgm:cxn modelId="{3E7DBB0E-295B-471B-B4AC-A10E26417A05}" type="presParOf" srcId="{E828F3A4-0BC1-49E8-8419-2AE265623898}" destId="{406C054E-67D6-4C0B-B0FF-366FFD7E84BA}" srcOrd="0" destOrd="0" presId="urn:microsoft.com/office/officeart/2005/8/layout/hProcess11"/>
    <dgm:cxn modelId="{6AE35E0D-7D1A-457C-AFD6-6BF7BF40473C}" type="presParOf" srcId="{E828F3A4-0BC1-49E8-8419-2AE265623898}" destId="{6AA47424-A7D0-4992-8916-1C429D75EC70}" srcOrd="1" destOrd="0" presId="urn:microsoft.com/office/officeart/2005/8/layout/hProcess11"/>
    <dgm:cxn modelId="{1F850B53-301D-4AF6-8761-F0F5995C79C0}" type="presParOf" srcId="{E828F3A4-0BC1-49E8-8419-2AE265623898}" destId="{2E2A1E42-0C2B-4594-9273-2B66A2DBADA6}" srcOrd="2" destOrd="0" presId="urn:microsoft.com/office/officeart/2005/8/layout/hProcess11"/>
    <dgm:cxn modelId="{19EE5024-FFFA-4D38-81FF-3BDF3526A399}" type="presParOf" srcId="{48130483-528E-46D7-A578-EB95CDD9E121}" destId="{B089BF3F-EE60-41AB-BC00-8EE701010164}" srcOrd="9" destOrd="0" presId="urn:microsoft.com/office/officeart/2005/8/layout/hProcess11"/>
    <dgm:cxn modelId="{082662FD-6AD4-49B2-B497-DF6C37609A94}" type="presParOf" srcId="{48130483-528E-46D7-A578-EB95CDD9E121}" destId="{8C2982DC-B3D5-4C14-B46E-E9D10AA93981}" srcOrd="10" destOrd="0" presId="urn:microsoft.com/office/officeart/2005/8/layout/hProcess11"/>
    <dgm:cxn modelId="{04DDFA48-13AF-4519-9653-B230AE115149}" type="presParOf" srcId="{8C2982DC-B3D5-4C14-B46E-E9D10AA93981}" destId="{29462F17-DC15-4BEE-9253-6A6C34759876}" srcOrd="0" destOrd="0" presId="urn:microsoft.com/office/officeart/2005/8/layout/hProcess11"/>
    <dgm:cxn modelId="{09AE3DB8-1736-4360-89D7-8E54F3075D1D}" type="presParOf" srcId="{8C2982DC-B3D5-4C14-B46E-E9D10AA93981}" destId="{40CA2217-922B-4235-BDA5-2B7082C597F2}" srcOrd="1" destOrd="0" presId="urn:microsoft.com/office/officeart/2005/8/layout/hProcess11"/>
    <dgm:cxn modelId="{404710EB-029B-49C3-9C4D-FC9578A88948}" type="presParOf" srcId="{8C2982DC-B3D5-4C14-B46E-E9D10AA93981}" destId="{400F2434-7195-45BE-B0F3-686E0B8589E6}" srcOrd="2" destOrd="0" presId="urn:microsoft.com/office/officeart/2005/8/layout/hProcess11"/>
    <dgm:cxn modelId="{C7415059-8B39-4F4E-8A5A-564C18DB86B4}" type="presParOf" srcId="{48130483-528E-46D7-A578-EB95CDD9E121}" destId="{741C01D0-AA5D-4C19-BF60-2AC7CB6793A1}" srcOrd="11" destOrd="0" presId="urn:microsoft.com/office/officeart/2005/8/layout/hProcess11"/>
    <dgm:cxn modelId="{78F1A5E1-7481-4882-B01B-BC0268081375}" type="presParOf" srcId="{48130483-528E-46D7-A578-EB95CDD9E121}" destId="{D94AA612-2F7A-4EF1-8629-EF7CB45E186F}" srcOrd="12" destOrd="0" presId="urn:microsoft.com/office/officeart/2005/8/layout/hProcess11"/>
    <dgm:cxn modelId="{CD1068DB-022C-4073-95D4-567A09805042}" type="presParOf" srcId="{D94AA612-2F7A-4EF1-8629-EF7CB45E186F}" destId="{AC66F2F6-3DF7-474A-A7B8-381C03F4604B}" srcOrd="0" destOrd="0" presId="urn:microsoft.com/office/officeart/2005/8/layout/hProcess11"/>
    <dgm:cxn modelId="{8516CDA3-D124-4C91-953A-EB451DC96603}" type="presParOf" srcId="{D94AA612-2F7A-4EF1-8629-EF7CB45E186F}" destId="{E09CC3EF-A83E-4410-93E0-982C0F7FADF3}" srcOrd="1" destOrd="0" presId="urn:microsoft.com/office/officeart/2005/8/layout/hProcess11"/>
    <dgm:cxn modelId="{D8253C63-5E6A-478E-80AF-694E3858B439}" type="presParOf" srcId="{D94AA612-2F7A-4EF1-8629-EF7CB45E186F}" destId="{6EE17E44-7274-4124-B61C-1BD33B9E7A7F}" srcOrd="2" destOrd="0" presId="urn:microsoft.com/office/officeart/2005/8/layout/hProcess11"/>
    <dgm:cxn modelId="{9DA12C70-8138-4D6E-BB2B-856A22323621}" type="presParOf" srcId="{48130483-528E-46D7-A578-EB95CDD9E121}" destId="{FBA5D9CF-FEF7-4763-AFFB-B0D5C54D5B7D}" srcOrd="13" destOrd="0" presId="urn:microsoft.com/office/officeart/2005/8/layout/hProcess11"/>
    <dgm:cxn modelId="{74A38FB2-9653-4940-AC8B-F1E358822C98}" type="presParOf" srcId="{48130483-528E-46D7-A578-EB95CDD9E121}" destId="{FCE0CAF4-FB86-43CA-AFCF-902940FC3746}" srcOrd="14" destOrd="0" presId="urn:microsoft.com/office/officeart/2005/8/layout/hProcess11"/>
    <dgm:cxn modelId="{24093BDA-2E03-4E9C-AE55-5A6089693088}" type="presParOf" srcId="{FCE0CAF4-FB86-43CA-AFCF-902940FC3746}" destId="{FBA1F7AC-EC29-402B-811E-6E01E89BA25C}" srcOrd="0" destOrd="0" presId="urn:microsoft.com/office/officeart/2005/8/layout/hProcess11"/>
    <dgm:cxn modelId="{11CC168A-1F52-4179-99F0-B555CF99C956}" type="presParOf" srcId="{FCE0CAF4-FB86-43CA-AFCF-902940FC3746}" destId="{93CBCE13-B766-4955-99A1-DC8905AD3270}" srcOrd="1" destOrd="0" presId="urn:microsoft.com/office/officeart/2005/8/layout/hProcess11"/>
    <dgm:cxn modelId="{4A7A96F7-F19B-4080-8B26-CC641B3CDF61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>
        <a:solidFill>
          <a:schemeClr val="accent5">
            <a:lumMod val="50000"/>
          </a:schemeClr>
        </a:solidFill>
      </dgm:spPr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AB8FF0E3-E479-483F-B486-4C6E1AB37F92}" type="presOf" srcId="{A7B788B1-8B32-4661-B0DC-EDADDDA8F54B}" destId="{C610D85A-4617-480A-BBB3-4DD7A9C9FF5C}" srcOrd="0" destOrd="0" presId="urn:microsoft.com/office/officeart/2005/8/layout/hProcess11"/>
    <dgm:cxn modelId="{7FE880D8-8119-44AF-9BCD-F4DB8FB6F277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8D87C6CB-CC6A-49D0-AD7D-9742F66A8243}" type="presOf" srcId="{48832169-1665-4754-AA12-160E78B48AF3}" destId="{48D5237C-D073-44ED-A0E4-87F93472AED6}" srcOrd="0" destOrd="0" presId="urn:microsoft.com/office/officeart/2005/8/layout/hProcess11"/>
    <dgm:cxn modelId="{659D0E1F-902B-4945-967D-35C84C9BA60F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CAC6E145-AFEB-417A-9B4A-391A694341F3}" type="presOf" srcId="{0C1ADF2A-F44C-457B-94DB-1515A2E283F3}" destId="{FBA1F7AC-EC29-402B-811E-6E01E89BA25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60C5A4D4-EC58-4EC8-8A9B-449EE1795B12}" type="presOf" srcId="{A65651D9-24A3-4138-9076-F6E3FC84EA62}" destId="{AC66F2F6-3DF7-474A-A7B8-381C03F4604B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41637B53-3D60-49EF-9A23-08B24FB057EE}" type="presOf" srcId="{40712845-57B5-4B59-B64B-7EAC12F42CB2}" destId="{29462F17-DC15-4BEE-9253-6A6C34759876}" srcOrd="0" destOrd="0" presId="urn:microsoft.com/office/officeart/2005/8/layout/hProcess11"/>
    <dgm:cxn modelId="{FBBA2430-B199-4729-8987-8706FAEBCE39}" type="presOf" srcId="{B1DAF501-67BC-4D1A-8F8C-54063EEECD2E}" destId="{406C054E-67D6-4C0B-B0FF-366FFD7E84BA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54B20476-CCA7-4D76-BD4A-2DD088689AF8}" type="presOf" srcId="{BE7758A1-F696-4BDE-9084-41C289AE8C95}" destId="{AEE43822-6770-4853-A566-D151A07A9A7C}" srcOrd="0" destOrd="0" presId="urn:microsoft.com/office/officeart/2005/8/layout/hProcess11"/>
    <dgm:cxn modelId="{DF9391D1-2318-49F9-AAFB-6F88A478F714}" type="presParOf" srcId="{AEE43822-6770-4853-A566-D151A07A9A7C}" destId="{97139AB4-0EAF-488B-8916-1FC6C6431CA6}" srcOrd="0" destOrd="0" presId="urn:microsoft.com/office/officeart/2005/8/layout/hProcess11"/>
    <dgm:cxn modelId="{587D9A56-7BD7-4269-96AF-29D52E837C21}" type="presParOf" srcId="{AEE43822-6770-4853-A566-D151A07A9A7C}" destId="{48130483-528E-46D7-A578-EB95CDD9E121}" srcOrd="1" destOrd="0" presId="urn:microsoft.com/office/officeart/2005/8/layout/hProcess11"/>
    <dgm:cxn modelId="{9D611259-6C58-4BD4-8F25-3BC0F2E2C6B1}" type="presParOf" srcId="{48130483-528E-46D7-A578-EB95CDD9E121}" destId="{0168ACCF-0D3F-46BA-8399-8DA5E4382B64}" srcOrd="0" destOrd="0" presId="urn:microsoft.com/office/officeart/2005/8/layout/hProcess11"/>
    <dgm:cxn modelId="{F96B0C8C-EEEE-44BD-AF03-BCA5CD835717}" type="presParOf" srcId="{0168ACCF-0D3F-46BA-8399-8DA5E4382B64}" destId="{C0C29E54-6796-4A9B-B504-55E8D1FDF264}" srcOrd="0" destOrd="0" presId="urn:microsoft.com/office/officeart/2005/8/layout/hProcess11"/>
    <dgm:cxn modelId="{F5F0ECC5-7AB9-45CF-93F4-D25DAC7DA6A5}" type="presParOf" srcId="{0168ACCF-0D3F-46BA-8399-8DA5E4382B64}" destId="{FDD3E987-32F7-46BA-BF50-2B0F458CB00F}" srcOrd="1" destOrd="0" presId="urn:microsoft.com/office/officeart/2005/8/layout/hProcess11"/>
    <dgm:cxn modelId="{FB0B9493-7C46-4176-8E2A-65E3F0E64CA7}" type="presParOf" srcId="{0168ACCF-0D3F-46BA-8399-8DA5E4382B64}" destId="{656A5FCE-E5B3-4DBD-841F-DE1A4AA5B315}" srcOrd="2" destOrd="0" presId="urn:microsoft.com/office/officeart/2005/8/layout/hProcess11"/>
    <dgm:cxn modelId="{50884522-F131-4595-B4AC-99CE387BCA12}" type="presParOf" srcId="{48130483-528E-46D7-A578-EB95CDD9E121}" destId="{4F1DE93E-47DB-4EF7-AF25-208927DF8E13}" srcOrd="1" destOrd="0" presId="urn:microsoft.com/office/officeart/2005/8/layout/hProcess11"/>
    <dgm:cxn modelId="{CF8DCE1B-723D-4ABE-950F-3AA9FADBE10A}" type="presParOf" srcId="{48130483-528E-46D7-A578-EB95CDD9E121}" destId="{407986B5-D09E-4079-B929-33532C24D5DD}" srcOrd="2" destOrd="0" presId="urn:microsoft.com/office/officeart/2005/8/layout/hProcess11"/>
    <dgm:cxn modelId="{4F44618D-D2E6-4552-9E19-6083DED9B174}" type="presParOf" srcId="{407986B5-D09E-4079-B929-33532C24D5DD}" destId="{48D5237C-D073-44ED-A0E4-87F93472AED6}" srcOrd="0" destOrd="0" presId="urn:microsoft.com/office/officeart/2005/8/layout/hProcess11"/>
    <dgm:cxn modelId="{1426A530-0809-4855-92FA-1759D3D4FC0A}" type="presParOf" srcId="{407986B5-D09E-4079-B929-33532C24D5DD}" destId="{4C9CBDBF-B45A-492A-972F-F3FE1F7BFF43}" srcOrd="1" destOrd="0" presId="urn:microsoft.com/office/officeart/2005/8/layout/hProcess11"/>
    <dgm:cxn modelId="{5835D2B8-16BF-4854-8C17-4520ED888F86}" type="presParOf" srcId="{407986B5-D09E-4079-B929-33532C24D5DD}" destId="{58B46547-E849-4B77-9A5D-692CF2DE3087}" srcOrd="2" destOrd="0" presId="urn:microsoft.com/office/officeart/2005/8/layout/hProcess11"/>
    <dgm:cxn modelId="{17018B6C-34BE-4A92-BB58-C50EE4934501}" type="presParOf" srcId="{48130483-528E-46D7-A578-EB95CDD9E121}" destId="{1FA09F86-A598-442B-86B3-C1BCECD36E9D}" srcOrd="3" destOrd="0" presId="urn:microsoft.com/office/officeart/2005/8/layout/hProcess11"/>
    <dgm:cxn modelId="{0DC58BC8-DDB3-4C0F-9373-40EC55D8F284}" type="presParOf" srcId="{48130483-528E-46D7-A578-EB95CDD9E121}" destId="{8192F42C-0550-4862-A74E-59DE43FC4BFB}" srcOrd="4" destOrd="0" presId="urn:microsoft.com/office/officeart/2005/8/layout/hProcess11"/>
    <dgm:cxn modelId="{27B6E2F6-B3B1-42A3-AC1D-4E5F879A9C12}" type="presParOf" srcId="{8192F42C-0550-4862-A74E-59DE43FC4BFB}" destId="{C610D85A-4617-480A-BBB3-4DD7A9C9FF5C}" srcOrd="0" destOrd="0" presId="urn:microsoft.com/office/officeart/2005/8/layout/hProcess11"/>
    <dgm:cxn modelId="{F310F049-CD3D-48F0-B384-2CFEFC68F40C}" type="presParOf" srcId="{8192F42C-0550-4862-A74E-59DE43FC4BFB}" destId="{9DA42BA2-9E9F-441C-8757-A572381ECC59}" srcOrd="1" destOrd="0" presId="urn:microsoft.com/office/officeart/2005/8/layout/hProcess11"/>
    <dgm:cxn modelId="{CF27817D-8E8A-4402-851C-F208D935210A}" type="presParOf" srcId="{8192F42C-0550-4862-A74E-59DE43FC4BFB}" destId="{E18EA05E-587A-49E8-9C6E-A2844EE5A4D7}" srcOrd="2" destOrd="0" presId="urn:microsoft.com/office/officeart/2005/8/layout/hProcess11"/>
    <dgm:cxn modelId="{7E9B4D76-DDDA-4EAD-B8E1-BD6E05CF1884}" type="presParOf" srcId="{48130483-528E-46D7-A578-EB95CDD9E121}" destId="{AC7015DD-5905-4375-A6A0-477F2D8E6363}" srcOrd="5" destOrd="0" presId="urn:microsoft.com/office/officeart/2005/8/layout/hProcess11"/>
    <dgm:cxn modelId="{780A0C92-A2BB-4DC8-A960-27C5BFD08E45}" type="presParOf" srcId="{48130483-528E-46D7-A578-EB95CDD9E121}" destId="{8494D61A-B013-4548-A784-325B118B5057}" srcOrd="6" destOrd="0" presId="urn:microsoft.com/office/officeart/2005/8/layout/hProcess11"/>
    <dgm:cxn modelId="{F886C7B5-4FF6-4AFD-A41D-C77632FB7474}" type="presParOf" srcId="{8494D61A-B013-4548-A784-325B118B5057}" destId="{7551B7F3-C7A1-46E2-9491-960808752BE3}" srcOrd="0" destOrd="0" presId="urn:microsoft.com/office/officeart/2005/8/layout/hProcess11"/>
    <dgm:cxn modelId="{C8E58F12-70C2-4BED-8E22-C04C1AA4440B}" type="presParOf" srcId="{8494D61A-B013-4548-A784-325B118B5057}" destId="{38C43996-0EDF-496F-9401-E0799C8461B5}" srcOrd="1" destOrd="0" presId="urn:microsoft.com/office/officeart/2005/8/layout/hProcess11"/>
    <dgm:cxn modelId="{A118F49B-E9DB-4863-998A-28A27E9D3FB0}" type="presParOf" srcId="{8494D61A-B013-4548-A784-325B118B5057}" destId="{3077F708-94A2-4950-841D-41898F21F11D}" srcOrd="2" destOrd="0" presId="urn:microsoft.com/office/officeart/2005/8/layout/hProcess11"/>
    <dgm:cxn modelId="{1F768B95-53D5-4D9A-B399-C6397AC137DF}" type="presParOf" srcId="{48130483-528E-46D7-A578-EB95CDD9E121}" destId="{18F61ADC-ADD2-46EC-958A-0C40F9F319C3}" srcOrd="7" destOrd="0" presId="urn:microsoft.com/office/officeart/2005/8/layout/hProcess11"/>
    <dgm:cxn modelId="{84561B25-9D8D-4750-B51F-1DCC7EB2A5CF}" type="presParOf" srcId="{48130483-528E-46D7-A578-EB95CDD9E121}" destId="{E828F3A4-0BC1-49E8-8419-2AE265623898}" srcOrd="8" destOrd="0" presId="urn:microsoft.com/office/officeart/2005/8/layout/hProcess11"/>
    <dgm:cxn modelId="{666FAB1F-1B1D-4951-8D89-34E7C8FC59B5}" type="presParOf" srcId="{E828F3A4-0BC1-49E8-8419-2AE265623898}" destId="{406C054E-67D6-4C0B-B0FF-366FFD7E84BA}" srcOrd="0" destOrd="0" presId="urn:microsoft.com/office/officeart/2005/8/layout/hProcess11"/>
    <dgm:cxn modelId="{B14D5D39-C6C7-4855-AE01-60CFB80A987C}" type="presParOf" srcId="{E828F3A4-0BC1-49E8-8419-2AE265623898}" destId="{6AA47424-A7D0-4992-8916-1C429D75EC70}" srcOrd="1" destOrd="0" presId="urn:microsoft.com/office/officeart/2005/8/layout/hProcess11"/>
    <dgm:cxn modelId="{7B7E0C95-A402-4EF9-98FE-EFC69423DC77}" type="presParOf" srcId="{E828F3A4-0BC1-49E8-8419-2AE265623898}" destId="{2E2A1E42-0C2B-4594-9273-2B66A2DBADA6}" srcOrd="2" destOrd="0" presId="urn:microsoft.com/office/officeart/2005/8/layout/hProcess11"/>
    <dgm:cxn modelId="{CDF99270-6180-42AF-A0D0-9A0B663B3C31}" type="presParOf" srcId="{48130483-528E-46D7-A578-EB95CDD9E121}" destId="{B089BF3F-EE60-41AB-BC00-8EE701010164}" srcOrd="9" destOrd="0" presId="urn:microsoft.com/office/officeart/2005/8/layout/hProcess11"/>
    <dgm:cxn modelId="{43484E88-B0E9-4E74-81CB-BA5292AE0FEF}" type="presParOf" srcId="{48130483-528E-46D7-A578-EB95CDD9E121}" destId="{8C2982DC-B3D5-4C14-B46E-E9D10AA93981}" srcOrd="10" destOrd="0" presId="urn:microsoft.com/office/officeart/2005/8/layout/hProcess11"/>
    <dgm:cxn modelId="{4D9E777C-191E-4460-BA8C-C0CC9C5EA0F6}" type="presParOf" srcId="{8C2982DC-B3D5-4C14-B46E-E9D10AA93981}" destId="{29462F17-DC15-4BEE-9253-6A6C34759876}" srcOrd="0" destOrd="0" presId="urn:microsoft.com/office/officeart/2005/8/layout/hProcess11"/>
    <dgm:cxn modelId="{D888A318-7832-4E3D-A884-0A56EE04B347}" type="presParOf" srcId="{8C2982DC-B3D5-4C14-B46E-E9D10AA93981}" destId="{40CA2217-922B-4235-BDA5-2B7082C597F2}" srcOrd="1" destOrd="0" presId="urn:microsoft.com/office/officeart/2005/8/layout/hProcess11"/>
    <dgm:cxn modelId="{513C7744-F87D-461D-B83C-C346D0BB8894}" type="presParOf" srcId="{8C2982DC-B3D5-4C14-B46E-E9D10AA93981}" destId="{400F2434-7195-45BE-B0F3-686E0B8589E6}" srcOrd="2" destOrd="0" presId="urn:microsoft.com/office/officeart/2005/8/layout/hProcess11"/>
    <dgm:cxn modelId="{5754FAEC-7962-4581-B563-BB115884B3B9}" type="presParOf" srcId="{48130483-528E-46D7-A578-EB95CDD9E121}" destId="{741C01D0-AA5D-4C19-BF60-2AC7CB6793A1}" srcOrd="11" destOrd="0" presId="urn:microsoft.com/office/officeart/2005/8/layout/hProcess11"/>
    <dgm:cxn modelId="{16521661-ECE5-402F-841E-19481B26182D}" type="presParOf" srcId="{48130483-528E-46D7-A578-EB95CDD9E121}" destId="{D94AA612-2F7A-4EF1-8629-EF7CB45E186F}" srcOrd="12" destOrd="0" presId="urn:microsoft.com/office/officeart/2005/8/layout/hProcess11"/>
    <dgm:cxn modelId="{8CCF051A-45BD-4691-8F3E-09E2FC4584B6}" type="presParOf" srcId="{D94AA612-2F7A-4EF1-8629-EF7CB45E186F}" destId="{AC66F2F6-3DF7-474A-A7B8-381C03F4604B}" srcOrd="0" destOrd="0" presId="urn:microsoft.com/office/officeart/2005/8/layout/hProcess11"/>
    <dgm:cxn modelId="{5D1E7DAE-52E7-4444-B4D6-B1AE55B99CDE}" type="presParOf" srcId="{D94AA612-2F7A-4EF1-8629-EF7CB45E186F}" destId="{E09CC3EF-A83E-4410-93E0-982C0F7FADF3}" srcOrd="1" destOrd="0" presId="urn:microsoft.com/office/officeart/2005/8/layout/hProcess11"/>
    <dgm:cxn modelId="{0F2F895C-D8EC-49AC-A502-47703C71D541}" type="presParOf" srcId="{D94AA612-2F7A-4EF1-8629-EF7CB45E186F}" destId="{6EE17E44-7274-4124-B61C-1BD33B9E7A7F}" srcOrd="2" destOrd="0" presId="urn:microsoft.com/office/officeart/2005/8/layout/hProcess11"/>
    <dgm:cxn modelId="{FE225285-3254-4861-B12E-EAFC6A135AD1}" type="presParOf" srcId="{48130483-528E-46D7-A578-EB95CDD9E121}" destId="{FBA5D9CF-FEF7-4763-AFFB-B0D5C54D5B7D}" srcOrd="13" destOrd="0" presId="urn:microsoft.com/office/officeart/2005/8/layout/hProcess11"/>
    <dgm:cxn modelId="{240392E8-9852-40B2-964C-9DF9274F64D8}" type="presParOf" srcId="{48130483-528E-46D7-A578-EB95CDD9E121}" destId="{FCE0CAF4-FB86-43CA-AFCF-902940FC3746}" srcOrd="14" destOrd="0" presId="urn:microsoft.com/office/officeart/2005/8/layout/hProcess11"/>
    <dgm:cxn modelId="{B8153958-67C9-49CA-A02D-42E73EFB8383}" type="presParOf" srcId="{FCE0CAF4-FB86-43CA-AFCF-902940FC3746}" destId="{FBA1F7AC-EC29-402B-811E-6E01E89BA25C}" srcOrd="0" destOrd="0" presId="urn:microsoft.com/office/officeart/2005/8/layout/hProcess11"/>
    <dgm:cxn modelId="{7D9F4868-FC88-46D6-820B-9FA4108963A4}" type="presParOf" srcId="{FCE0CAF4-FB86-43CA-AFCF-902940FC3746}" destId="{93CBCE13-B766-4955-99A1-DC8905AD3270}" srcOrd="1" destOrd="0" presId="urn:microsoft.com/office/officeart/2005/8/layout/hProcess11"/>
    <dgm:cxn modelId="{C457E3E3-6686-4A65-A21C-83786F2300D1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17F2BEC2-563A-4C59-A417-70FB7FE24B7C}" type="presOf" srcId="{A65651D9-24A3-4138-9076-F6E3FC84EA62}" destId="{AC66F2F6-3DF7-474A-A7B8-381C03F4604B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53F7BA93-8A18-406D-A8F4-8CD392219823}" type="presOf" srcId="{B1DAF501-67BC-4D1A-8F8C-54063EEECD2E}" destId="{406C054E-67D6-4C0B-B0FF-366FFD7E84BA}" srcOrd="0" destOrd="0" presId="urn:microsoft.com/office/officeart/2005/8/layout/hProcess11"/>
    <dgm:cxn modelId="{C4AAD88A-E685-4E0E-8685-5A29E010A906}" type="presOf" srcId="{628E39DD-7E7D-463E-969D-9434662D9863}" destId="{C0C29E54-6796-4A9B-B504-55E8D1FDF264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3735EFA-C95A-4A47-AACA-EDF578FFCA55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A8FA68EB-BBC3-42DD-AFA4-2D2E5540BBB9}" type="presOf" srcId="{A7B788B1-8B32-4661-B0DC-EDADDDA8F54B}" destId="{C610D85A-4617-480A-BBB3-4DD7A9C9FF5C}" srcOrd="0" destOrd="0" presId="urn:microsoft.com/office/officeart/2005/8/layout/hProcess11"/>
    <dgm:cxn modelId="{7E6DADCB-A1F5-43E7-83AD-D93467564DB4}" type="presOf" srcId="{48832169-1665-4754-AA12-160E78B48AF3}" destId="{48D5237C-D073-44ED-A0E4-87F93472AED6}" srcOrd="0" destOrd="0" presId="urn:microsoft.com/office/officeart/2005/8/layout/hProcess11"/>
    <dgm:cxn modelId="{9E34AED4-2D04-44C7-9702-67E49E95DDCF}" type="presOf" srcId="{0C1ADF2A-F44C-457B-94DB-1515A2E283F3}" destId="{FBA1F7AC-EC29-402B-811E-6E01E89BA25C}" srcOrd="0" destOrd="0" presId="urn:microsoft.com/office/officeart/2005/8/layout/hProcess11"/>
    <dgm:cxn modelId="{DC899B3B-B8A3-49D2-B899-E5E155016759}" type="presOf" srcId="{40712845-57B5-4B59-B64B-7EAC12F42CB2}" destId="{29462F17-DC15-4BEE-9253-6A6C34759876}" srcOrd="0" destOrd="0" presId="urn:microsoft.com/office/officeart/2005/8/layout/hProcess11"/>
    <dgm:cxn modelId="{A66A94D6-BC2C-4B03-BD34-79E70D8AB8AD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11CB00F9-0F98-414B-AD8D-E099A6C99356}" type="presParOf" srcId="{AEE43822-6770-4853-A566-D151A07A9A7C}" destId="{97139AB4-0EAF-488B-8916-1FC6C6431CA6}" srcOrd="0" destOrd="0" presId="urn:microsoft.com/office/officeart/2005/8/layout/hProcess11"/>
    <dgm:cxn modelId="{B30347A5-5684-467B-BBF1-FF5826C92FCF}" type="presParOf" srcId="{AEE43822-6770-4853-A566-D151A07A9A7C}" destId="{48130483-528E-46D7-A578-EB95CDD9E121}" srcOrd="1" destOrd="0" presId="urn:microsoft.com/office/officeart/2005/8/layout/hProcess11"/>
    <dgm:cxn modelId="{C3B12567-C243-406B-B0EA-155F094A82E0}" type="presParOf" srcId="{48130483-528E-46D7-A578-EB95CDD9E121}" destId="{0168ACCF-0D3F-46BA-8399-8DA5E4382B64}" srcOrd="0" destOrd="0" presId="urn:microsoft.com/office/officeart/2005/8/layout/hProcess11"/>
    <dgm:cxn modelId="{351E0DB1-3643-46FC-9893-00D3D55BAB4F}" type="presParOf" srcId="{0168ACCF-0D3F-46BA-8399-8DA5E4382B64}" destId="{C0C29E54-6796-4A9B-B504-55E8D1FDF264}" srcOrd="0" destOrd="0" presId="urn:microsoft.com/office/officeart/2005/8/layout/hProcess11"/>
    <dgm:cxn modelId="{474895B9-4161-4C23-8358-D8597A1B7BB2}" type="presParOf" srcId="{0168ACCF-0D3F-46BA-8399-8DA5E4382B64}" destId="{FDD3E987-32F7-46BA-BF50-2B0F458CB00F}" srcOrd="1" destOrd="0" presId="urn:microsoft.com/office/officeart/2005/8/layout/hProcess11"/>
    <dgm:cxn modelId="{BA914B8F-2D32-49F1-BC4A-53BC568FCA3E}" type="presParOf" srcId="{0168ACCF-0D3F-46BA-8399-8DA5E4382B64}" destId="{656A5FCE-E5B3-4DBD-841F-DE1A4AA5B315}" srcOrd="2" destOrd="0" presId="urn:microsoft.com/office/officeart/2005/8/layout/hProcess11"/>
    <dgm:cxn modelId="{77C7F642-4133-418F-B5D9-10C02DD3E560}" type="presParOf" srcId="{48130483-528E-46D7-A578-EB95CDD9E121}" destId="{4F1DE93E-47DB-4EF7-AF25-208927DF8E13}" srcOrd="1" destOrd="0" presId="urn:microsoft.com/office/officeart/2005/8/layout/hProcess11"/>
    <dgm:cxn modelId="{7E4B6112-748E-47FB-B35A-2182ECE6A48C}" type="presParOf" srcId="{48130483-528E-46D7-A578-EB95CDD9E121}" destId="{407986B5-D09E-4079-B929-33532C24D5DD}" srcOrd="2" destOrd="0" presId="urn:microsoft.com/office/officeart/2005/8/layout/hProcess11"/>
    <dgm:cxn modelId="{1F70F442-9E5E-46E0-87CA-2DAA2FD5266B}" type="presParOf" srcId="{407986B5-D09E-4079-B929-33532C24D5DD}" destId="{48D5237C-D073-44ED-A0E4-87F93472AED6}" srcOrd="0" destOrd="0" presId="urn:microsoft.com/office/officeart/2005/8/layout/hProcess11"/>
    <dgm:cxn modelId="{756166F8-7717-44A6-8159-FFC2993BD351}" type="presParOf" srcId="{407986B5-D09E-4079-B929-33532C24D5DD}" destId="{4C9CBDBF-B45A-492A-972F-F3FE1F7BFF43}" srcOrd="1" destOrd="0" presId="urn:microsoft.com/office/officeart/2005/8/layout/hProcess11"/>
    <dgm:cxn modelId="{02F4A2A6-E03F-4FB6-A16F-AF975D0BE911}" type="presParOf" srcId="{407986B5-D09E-4079-B929-33532C24D5DD}" destId="{58B46547-E849-4B77-9A5D-692CF2DE3087}" srcOrd="2" destOrd="0" presId="urn:microsoft.com/office/officeart/2005/8/layout/hProcess11"/>
    <dgm:cxn modelId="{91327E62-B625-4F2E-A5F6-08C70A10E1B6}" type="presParOf" srcId="{48130483-528E-46D7-A578-EB95CDD9E121}" destId="{1FA09F86-A598-442B-86B3-C1BCECD36E9D}" srcOrd="3" destOrd="0" presId="urn:microsoft.com/office/officeart/2005/8/layout/hProcess11"/>
    <dgm:cxn modelId="{CEC60D0F-400F-41BF-B271-275802EDC952}" type="presParOf" srcId="{48130483-528E-46D7-A578-EB95CDD9E121}" destId="{8192F42C-0550-4862-A74E-59DE43FC4BFB}" srcOrd="4" destOrd="0" presId="urn:microsoft.com/office/officeart/2005/8/layout/hProcess11"/>
    <dgm:cxn modelId="{7FE4D734-2539-4B23-9856-D7E9D082DFCC}" type="presParOf" srcId="{8192F42C-0550-4862-A74E-59DE43FC4BFB}" destId="{C610D85A-4617-480A-BBB3-4DD7A9C9FF5C}" srcOrd="0" destOrd="0" presId="urn:microsoft.com/office/officeart/2005/8/layout/hProcess11"/>
    <dgm:cxn modelId="{30EDAE20-2F7C-459E-B280-40039E6D2A04}" type="presParOf" srcId="{8192F42C-0550-4862-A74E-59DE43FC4BFB}" destId="{9DA42BA2-9E9F-441C-8757-A572381ECC59}" srcOrd="1" destOrd="0" presId="urn:microsoft.com/office/officeart/2005/8/layout/hProcess11"/>
    <dgm:cxn modelId="{7BD45E5D-A015-4DA7-B494-810E594461B9}" type="presParOf" srcId="{8192F42C-0550-4862-A74E-59DE43FC4BFB}" destId="{E18EA05E-587A-49E8-9C6E-A2844EE5A4D7}" srcOrd="2" destOrd="0" presId="urn:microsoft.com/office/officeart/2005/8/layout/hProcess11"/>
    <dgm:cxn modelId="{094ECFEA-F2B7-4004-AAD9-B384D1D5E629}" type="presParOf" srcId="{48130483-528E-46D7-A578-EB95CDD9E121}" destId="{AC7015DD-5905-4375-A6A0-477F2D8E6363}" srcOrd="5" destOrd="0" presId="urn:microsoft.com/office/officeart/2005/8/layout/hProcess11"/>
    <dgm:cxn modelId="{B3893760-C674-470D-A5F4-B28775EB12E1}" type="presParOf" srcId="{48130483-528E-46D7-A578-EB95CDD9E121}" destId="{8494D61A-B013-4548-A784-325B118B5057}" srcOrd="6" destOrd="0" presId="urn:microsoft.com/office/officeart/2005/8/layout/hProcess11"/>
    <dgm:cxn modelId="{6B1EF025-FB8B-4EC0-8E10-D6B9D640003C}" type="presParOf" srcId="{8494D61A-B013-4548-A784-325B118B5057}" destId="{7551B7F3-C7A1-46E2-9491-960808752BE3}" srcOrd="0" destOrd="0" presId="urn:microsoft.com/office/officeart/2005/8/layout/hProcess11"/>
    <dgm:cxn modelId="{16EB8BAB-EA5D-447D-8CB6-EFBE8DEEC330}" type="presParOf" srcId="{8494D61A-B013-4548-A784-325B118B5057}" destId="{38C43996-0EDF-496F-9401-E0799C8461B5}" srcOrd="1" destOrd="0" presId="urn:microsoft.com/office/officeart/2005/8/layout/hProcess11"/>
    <dgm:cxn modelId="{13413C62-21B9-4E83-9996-8FA7AED82964}" type="presParOf" srcId="{8494D61A-B013-4548-A784-325B118B5057}" destId="{3077F708-94A2-4950-841D-41898F21F11D}" srcOrd="2" destOrd="0" presId="urn:microsoft.com/office/officeart/2005/8/layout/hProcess11"/>
    <dgm:cxn modelId="{FF35F419-ECA9-4F96-976E-8A808B5C4B91}" type="presParOf" srcId="{48130483-528E-46D7-A578-EB95CDD9E121}" destId="{18F61ADC-ADD2-46EC-958A-0C40F9F319C3}" srcOrd="7" destOrd="0" presId="urn:microsoft.com/office/officeart/2005/8/layout/hProcess11"/>
    <dgm:cxn modelId="{6AC1C88E-B263-4243-9703-4D349F15AE19}" type="presParOf" srcId="{48130483-528E-46D7-A578-EB95CDD9E121}" destId="{E828F3A4-0BC1-49E8-8419-2AE265623898}" srcOrd="8" destOrd="0" presId="urn:microsoft.com/office/officeart/2005/8/layout/hProcess11"/>
    <dgm:cxn modelId="{10751B02-B6A4-4C25-81DB-2BA451BE86B8}" type="presParOf" srcId="{E828F3A4-0BC1-49E8-8419-2AE265623898}" destId="{406C054E-67D6-4C0B-B0FF-366FFD7E84BA}" srcOrd="0" destOrd="0" presId="urn:microsoft.com/office/officeart/2005/8/layout/hProcess11"/>
    <dgm:cxn modelId="{31C3EEBC-5F7F-4E5B-8A20-AD2C6FFA549B}" type="presParOf" srcId="{E828F3A4-0BC1-49E8-8419-2AE265623898}" destId="{6AA47424-A7D0-4992-8916-1C429D75EC70}" srcOrd="1" destOrd="0" presId="urn:microsoft.com/office/officeart/2005/8/layout/hProcess11"/>
    <dgm:cxn modelId="{5B14E9E2-DE40-4478-9B03-816874587941}" type="presParOf" srcId="{E828F3A4-0BC1-49E8-8419-2AE265623898}" destId="{2E2A1E42-0C2B-4594-9273-2B66A2DBADA6}" srcOrd="2" destOrd="0" presId="urn:microsoft.com/office/officeart/2005/8/layout/hProcess11"/>
    <dgm:cxn modelId="{C635AFE1-0DB6-4951-850B-68CBB109B42C}" type="presParOf" srcId="{48130483-528E-46D7-A578-EB95CDD9E121}" destId="{B089BF3F-EE60-41AB-BC00-8EE701010164}" srcOrd="9" destOrd="0" presId="urn:microsoft.com/office/officeart/2005/8/layout/hProcess11"/>
    <dgm:cxn modelId="{A298C326-0F6A-4F0A-8B90-27AA424870EB}" type="presParOf" srcId="{48130483-528E-46D7-A578-EB95CDD9E121}" destId="{8C2982DC-B3D5-4C14-B46E-E9D10AA93981}" srcOrd="10" destOrd="0" presId="urn:microsoft.com/office/officeart/2005/8/layout/hProcess11"/>
    <dgm:cxn modelId="{C652C679-AA85-4197-BE37-D42E960BB1C5}" type="presParOf" srcId="{8C2982DC-B3D5-4C14-B46E-E9D10AA93981}" destId="{29462F17-DC15-4BEE-9253-6A6C34759876}" srcOrd="0" destOrd="0" presId="urn:microsoft.com/office/officeart/2005/8/layout/hProcess11"/>
    <dgm:cxn modelId="{6C24E61F-DD67-45AB-A8EA-8EB481C1D4DC}" type="presParOf" srcId="{8C2982DC-B3D5-4C14-B46E-E9D10AA93981}" destId="{40CA2217-922B-4235-BDA5-2B7082C597F2}" srcOrd="1" destOrd="0" presId="urn:microsoft.com/office/officeart/2005/8/layout/hProcess11"/>
    <dgm:cxn modelId="{E4EAD7E1-C62E-44BB-89F1-D3169D6C011D}" type="presParOf" srcId="{8C2982DC-B3D5-4C14-B46E-E9D10AA93981}" destId="{400F2434-7195-45BE-B0F3-686E0B8589E6}" srcOrd="2" destOrd="0" presId="urn:microsoft.com/office/officeart/2005/8/layout/hProcess11"/>
    <dgm:cxn modelId="{46B4B291-00B3-4E41-9891-2EAE3BD3A197}" type="presParOf" srcId="{48130483-528E-46D7-A578-EB95CDD9E121}" destId="{741C01D0-AA5D-4C19-BF60-2AC7CB6793A1}" srcOrd="11" destOrd="0" presId="urn:microsoft.com/office/officeart/2005/8/layout/hProcess11"/>
    <dgm:cxn modelId="{F5F6B7C9-34D9-4A1A-BFC7-58C14B6A8B7B}" type="presParOf" srcId="{48130483-528E-46D7-A578-EB95CDD9E121}" destId="{D94AA612-2F7A-4EF1-8629-EF7CB45E186F}" srcOrd="12" destOrd="0" presId="urn:microsoft.com/office/officeart/2005/8/layout/hProcess11"/>
    <dgm:cxn modelId="{8E7241D9-1405-4039-BFF1-80F747EEC1A3}" type="presParOf" srcId="{D94AA612-2F7A-4EF1-8629-EF7CB45E186F}" destId="{AC66F2F6-3DF7-474A-A7B8-381C03F4604B}" srcOrd="0" destOrd="0" presId="urn:microsoft.com/office/officeart/2005/8/layout/hProcess11"/>
    <dgm:cxn modelId="{369847D4-B924-4704-8628-9E93A85736E6}" type="presParOf" srcId="{D94AA612-2F7A-4EF1-8629-EF7CB45E186F}" destId="{E09CC3EF-A83E-4410-93E0-982C0F7FADF3}" srcOrd="1" destOrd="0" presId="urn:microsoft.com/office/officeart/2005/8/layout/hProcess11"/>
    <dgm:cxn modelId="{350568A9-B6FD-4B09-BCA7-A96E8B040B2F}" type="presParOf" srcId="{D94AA612-2F7A-4EF1-8629-EF7CB45E186F}" destId="{6EE17E44-7274-4124-B61C-1BD33B9E7A7F}" srcOrd="2" destOrd="0" presId="urn:microsoft.com/office/officeart/2005/8/layout/hProcess11"/>
    <dgm:cxn modelId="{9EA17F71-3BAC-4EB8-8DC6-C583BF557E50}" type="presParOf" srcId="{48130483-528E-46D7-A578-EB95CDD9E121}" destId="{FBA5D9CF-FEF7-4763-AFFB-B0D5C54D5B7D}" srcOrd="13" destOrd="0" presId="urn:microsoft.com/office/officeart/2005/8/layout/hProcess11"/>
    <dgm:cxn modelId="{3F9E86CE-8218-4878-9804-42C4D2AB896E}" type="presParOf" srcId="{48130483-528E-46D7-A578-EB95CDD9E121}" destId="{FCE0CAF4-FB86-43CA-AFCF-902940FC3746}" srcOrd="14" destOrd="0" presId="urn:microsoft.com/office/officeart/2005/8/layout/hProcess11"/>
    <dgm:cxn modelId="{456A36F9-4648-456C-A6FE-C833E27F05C3}" type="presParOf" srcId="{FCE0CAF4-FB86-43CA-AFCF-902940FC3746}" destId="{FBA1F7AC-EC29-402B-811E-6E01E89BA25C}" srcOrd="0" destOrd="0" presId="urn:microsoft.com/office/officeart/2005/8/layout/hProcess11"/>
    <dgm:cxn modelId="{246DA4B9-DFA2-41B2-A588-4DD5CC0C4DF0}" type="presParOf" srcId="{FCE0CAF4-FB86-43CA-AFCF-902940FC3746}" destId="{93CBCE13-B766-4955-99A1-DC8905AD3270}" srcOrd="1" destOrd="0" presId="urn:microsoft.com/office/officeart/2005/8/layout/hProcess11"/>
    <dgm:cxn modelId="{AE2DF994-02C6-4802-9140-E0018E541DBF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>
        <a:solidFill>
          <a:schemeClr val="accent1">
            <a:lumMod val="50000"/>
          </a:schemeClr>
        </a:solidFill>
      </dgm:spPr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D5C2C013-2780-47EF-8681-2E3658FBCBFC}" type="presOf" srcId="{40712845-57B5-4B59-B64B-7EAC12F42CB2}" destId="{29462F17-DC15-4BEE-9253-6A6C34759876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A35059B-BF13-4388-A0B2-EFC6661A278E}" type="presOf" srcId="{A65651D9-24A3-4138-9076-F6E3FC84EA62}" destId="{AC66F2F6-3DF7-474A-A7B8-381C03F4604B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6EC353DD-0C2F-4341-A7B4-3ED6E7657658}" type="presOf" srcId="{48832169-1665-4754-AA12-160E78B48AF3}" destId="{48D5237C-D073-44ED-A0E4-87F93472AED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7B49E532-7771-406B-9389-880F46C40018}" type="presOf" srcId="{B1DAF501-67BC-4D1A-8F8C-54063EEECD2E}" destId="{406C054E-67D6-4C0B-B0FF-366FFD7E84BA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39364A90-A5DD-44E7-B536-8F7AFD6F347A}" type="presOf" srcId="{628E39DD-7E7D-463E-969D-9434662D9863}" destId="{C0C29E54-6796-4A9B-B504-55E8D1FDF264}" srcOrd="0" destOrd="0" presId="urn:microsoft.com/office/officeart/2005/8/layout/hProcess11"/>
    <dgm:cxn modelId="{BC857C8A-A475-4047-BA46-E4D83F1F65C4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10119009-314B-4CB1-A63C-DFF7EFE35341}" type="presOf" srcId="{0C1ADF2A-F44C-457B-94DB-1515A2E283F3}" destId="{FBA1F7AC-EC29-402B-811E-6E01E89BA25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006E093D-8849-4EF3-8CA0-8AE2A9EABA43}" type="presOf" srcId="{BE7758A1-F696-4BDE-9084-41C289AE8C95}" destId="{AEE43822-6770-4853-A566-D151A07A9A7C}" srcOrd="0" destOrd="0" presId="urn:microsoft.com/office/officeart/2005/8/layout/hProcess11"/>
    <dgm:cxn modelId="{7B7F152E-8406-4087-9E14-B13CD09EAD00}" type="presOf" srcId="{A7B788B1-8B32-4661-B0DC-EDADDDA8F54B}" destId="{C610D85A-4617-480A-BBB3-4DD7A9C9FF5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919F69E1-B1CB-4995-A176-D9437430F199}" type="presParOf" srcId="{AEE43822-6770-4853-A566-D151A07A9A7C}" destId="{97139AB4-0EAF-488B-8916-1FC6C6431CA6}" srcOrd="0" destOrd="0" presId="urn:microsoft.com/office/officeart/2005/8/layout/hProcess11"/>
    <dgm:cxn modelId="{4FD4AD55-A269-44C6-8ED5-664756B7B6BD}" type="presParOf" srcId="{AEE43822-6770-4853-A566-D151A07A9A7C}" destId="{48130483-528E-46D7-A578-EB95CDD9E121}" srcOrd="1" destOrd="0" presId="urn:microsoft.com/office/officeart/2005/8/layout/hProcess11"/>
    <dgm:cxn modelId="{211FC848-2D26-4CE5-B00C-9EE1355AC89E}" type="presParOf" srcId="{48130483-528E-46D7-A578-EB95CDD9E121}" destId="{0168ACCF-0D3F-46BA-8399-8DA5E4382B64}" srcOrd="0" destOrd="0" presId="urn:microsoft.com/office/officeart/2005/8/layout/hProcess11"/>
    <dgm:cxn modelId="{7C3F4628-7A0A-4B37-B16C-F869E7A824E9}" type="presParOf" srcId="{0168ACCF-0D3F-46BA-8399-8DA5E4382B64}" destId="{C0C29E54-6796-4A9B-B504-55E8D1FDF264}" srcOrd="0" destOrd="0" presId="urn:microsoft.com/office/officeart/2005/8/layout/hProcess11"/>
    <dgm:cxn modelId="{F2F5EC14-172D-4ED4-8603-D8DEBF605576}" type="presParOf" srcId="{0168ACCF-0D3F-46BA-8399-8DA5E4382B64}" destId="{FDD3E987-32F7-46BA-BF50-2B0F458CB00F}" srcOrd="1" destOrd="0" presId="urn:microsoft.com/office/officeart/2005/8/layout/hProcess11"/>
    <dgm:cxn modelId="{DDBBA4A2-421F-456D-B59B-A40D9DA6AB63}" type="presParOf" srcId="{0168ACCF-0D3F-46BA-8399-8DA5E4382B64}" destId="{656A5FCE-E5B3-4DBD-841F-DE1A4AA5B315}" srcOrd="2" destOrd="0" presId="urn:microsoft.com/office/officeart/2005/8/layout/hProcess11"/>
    <dgm:cxn modelId="{E65028B4-07E7-485F-9305-7FFDE4F7C7F6}" type="presParOf" srcId="{48130483-528E-46D7-A578-EB95CDD9E121}" destId="{4F1DE93E-47DB-4EF7-AF25-208927DF8E13}" srcOrd="1" destOrd="0" presId="urn:microsoft.com/office/officeart/2005/8/layout/hProcess11"/>
    <dgm:cxn modelId="{721CB28C-630D-4E42-A41F-92FFBC561B11}" type="presParOf" srcId="{48130483-528E-46D7-A578-EB95CDD9E121}" destId="{407986B5-D09E-4079-B929-33532C24D5DD}" srcOrd="2" destOrd="0" presId="urn:microsoft.com/office/officeart/2005/8/layout/hProcess11"/>
    <dgm:cxn modelId="{C9A5B580-BE34-47A2-A9FF-6DE71F9A5932}" type="presParOf" srcId="{407986B5-D09E-4079-B929-33532C24D5DD}" destId="{48D5237C-D073-44ED-A0E4-87F93472AED6}" srcOrd="0" destOrd="0" presId="urn:microsoft.com/office/officeart/2005/8/layout/hProcess11"/>
    <dgm:cxn modelId="{06860F35-172E-4F77-B763-EE4FBD34EAE3}" type="presParOf" srcId="{407986B5-D09E-4079-B929-33532C24D5DD}" destId="{4C9CBDBF-B45A-492A-972F-F3FE1F7BFF43}" srcOrd="1" destOrd="0" presId="urn:microsoft.com/office/officeart/2005/8/layout/hProcess11"/>
    <dgm:cxn modelId="{5F070AEA-EEEB-4854-8D5F-DDC1EBEE6F7D}" type="presParOf" srcId="{407986B5-D09E-4079-B929-33532C24D5DD}" destId="{58B46547-E849-4B77-9A5D-692CF2DE3087}" srcOrd="2" destOrd="0" presId="urn:microsoft.com/office/officeart/2005/8/layout/hProcess11"/>
    <dgm:cxn modelId="{75FA39D6-2237-4B8A-9840-4D0AA213FA29}" type="presParOf" srcId="{48130483-528E-46D7-A578-EB95CDD9E121}" destId="{1FA09F86-A598-442B-86B3-C1BCECD36E9D}" srcOrd="3" destOrd="0" presId="urn:microsoft.com/office/officeart/2005/8/layout/hProcess11"/>
    <dgm:cxn modelId="{11F3B71A-9D6E-45F2-AC31-73F43B7060B3}" type="presParOf" srcId="{48130483-528E-46D7-A578-EB95CDD9E121}" destId="{8192F42C-0550-4862-A74E-59DE43FC4BFB}" srcOrd="4" destOrd="0" presId="urn:microsoft.com/office/officeart/2005/8/layout/hProcess11"/>
    <dgm:cxn modelId="{3548FB03-EC50-462B-81FD-D46856BCF857}" type="presParOf" srcId="{8192F42C-0550-4862-A74E-59DE43FC4BFB}" destId="{C610D85A-4617-480A-BBB3-4DD7A9C9FF5C}" srcOrd="0" destOrd="0" presId="urn:microsoft.com/office/officeart/2005/8/layout/hProcess11"/>
    <dgm:cxn modelId="{D5C40DE8-0D45-474B-93E0-9970BC282E5B}" type="presParOf" srcId="{8192F42C-0550-4862-A74E-59DE43FC4BFB}" destId="{9DA42BA2-9E9F-441C-8757-A572381ECC59}" srcOrd="1" destOrd="0" presId="urn:microsoft.com/office/officeart/2005/8/layout/hProcess11"/>
    <dgm:cxn modelId="{57F146C6-21B7-4A08-BC11-4260296A86F2}" type="presParOf" srcId="{8192F42C-0550-4862-A74E-59DE43FC4BFB}" destId="{E18EA05E-587A-49E8-9C6E-A2844EE5A4D7}" srcOrd="2" destOrd="0" presId="urn:microsoft.com/office/officeart/2005/8/layout/hProcess11"/>
    <dgm:cxn modelId="{843C2481-24D1-4B04-8801-1BDD87501408}" type="presParOf" srcId="{48130483-528E-46D7-A578-EB95CDD9E121}" destId="{AC7015DD-5905-4375-A6A0-477F2D8E6363}" srcOrd="5" destOrd="0" presId="urn:microsoft.com/office/officeart/2005/8/layout/hProcess11"/>
    <dgm:cxn modelId="{C2025619-686F-4A73-9CA2-5D5A03EE6D36}" type="presParOf" srcId="{48130483-528E-46D7-A578-EB95CDD9E121}" destId="{8494D61A-B013-4548-A784-325B118B5057}" srcOrd="6" destOrd="0" presId="urn:microsoft.com/office/officeart/2005/8/layout/hProcess11"/>
    <dgm:cxn modelId="{2FD3F358-383C-4EFF-B4F6-1D598DC06E23}" type="presParOf" srcId="{8494D61A-B013-4548-A784-325B118B5057}" destId="{7551B7F3-C7A1-46E2-9491-960808752BE3}" srcOrd="0" destOrd="0" presId="urn:microsoft.com/office/officeart/2005/8/layout/hProcess11"/>
    <dgm:cxn modelId="{366F363E-195C-4C5D-92A0-BC5093465430}" type="presParOf" srcId="{8494D61A-B013-4548-A784-325B118B5057}" destId="{38C43996-0EDF-496F-9401-E0799C8461B5}" srcOrd="1" destOrd="0" presId="urn:microsoft.com/office/officeart/2005/8/layout/hProcess11"/>
    <dgm:cxn modelId="{BD40E6C7-2132-4FA4-A144-489868C06F64}" type="presParOf" srcId="{8494D61A-B013-4548-A784-325B118B5057}" destId="{3077F708-94A2-4950-841D-41898F21F11D}" srcOrd="2" destOrd="0" presId="urn:microsoft.com/office/officeart/2005/8/layout/hProcess11"/>
    <dgm:cxn modelId="{D570D9C6-CAF4-4F98-809F-D6D765A5E2DF}" type="presParOf" srcId="{48130483-528E-46D7-A578-EB95CDD9E121}" destId="{18F61ADC-ADD2-46EC-958A-0C40F9F319C3}" srcOrd="7" destOrd="0" presId="urn:microsoft.com/office/officeart/2005/8/layout/hProcess11"/>
    <dgm:cxn modelId="{E70A88C5-085D-4AE6-8438-163E1A79D74D}" type="presParOf" srcId="{48130483-528E-46D7-A578-EB95CDD9E121}" destId="{E828F3A4-0BC1-49E8-8419-2AE265623898}" srcOrd="8" destOrd="0" presId="urn:microsoft.com/office/officeart/2005/8/layout/hProcess11"/>
    <dgm:cxn modelId="{614F3535-E45B-493B-BA70-E3870A1B6D7B}" type="presParOf" srcId="{E828F3A4-0BC1-49E8-8419-2AE265623898}" destId="{406C054E-67D6-4C0B-B0FF-366FFD7E84BA}" srcOrd="0" destOrd="0" presId="urn:microsoft.com/office/officeart/2005/8/layout/hProcess11"/>
    <dgm:cxn modelId="{0565084F-452C-45B8-A3EE-DDE4F75AD3B7}" type="presParOf" srcId="{E828F3A4-0BC1-49E8-8419-2AE265623898}" destId="{6AA47424-A7D0-4992-8916-1C429D75EC70}" srcOrd="1" destOrd="0" presId="urn:microsoft.com/office/officeart/2005/8/layout/hProcess11"/>
    <dgm:cxn modelId="{6C38FE68-0126-4461-9BC3-DB806BB61C3A}" type="presParOf" srcId="{E828F3A4-0BC1-49E8-8419-2AE265623898}" destId="{2E2A1E42-0C2B-4594-9273-2B66A2DBADA6}" srcOrd="2" destOrd="0" presId="urn:microsoft.com/office/officeart/2005/8/layout/hProcess11"/>
    <dgm:cxn modelId="{4113D656-88FE-4A03-8894-5871D042066B}" type="presParOf" srcId="{48130483-528E-46D7-A578-EB95CDD9E121}" destId="{B089BF3F-EE60-41AB-BC00-8EE701010164}" srcOrd="9" destOrd="0" presId="urn:microsoft.com/office/officeart/2005/8/layout/hProcess11"/>
    <dgm:cxn modelId="{431E12B9-A680-4A9C-BFA9-2D6BC0E282F3}" type="presParOf" srcId="{48130483-528E-46D7-A578-EB95CDD9E121}" destId="{8C2982DC-B3D5-4C14-B46E-E9D10AA93981}" srcOrd="10" destOrd="0" presId="urn:microsoft.com/office/officeart/2005/8/layout/hProcess11"/>
    <dgm:cxn modelId="{D1CEFB2D-EC94-4835-9DA7-CEE4F5BDCF76}" type="presParOf" srcId="{8C2982DC-B3D5-4C14-B46E-E9D10AA93981}" destId="{29462F17-DC15-4BEE-9253-6A6C34759876}" srcOrd="0" destOrd="0" presId="urn:microsoft.com/office/officeart/2005/8/layout/hProcess11"/>
    <dgm:cxn modelId="{A147344E-CEB6-4686-B679-2671CA137756}" type="presParOf" srcId="{8C2982DC-B3D5-4C14-B46E-E9D10AA93981}" destId="{40CA2217-922B-4235-BDA5-2B7082C597F2}" srcOrd="1" destOrd="0" presId="urn:microsoft.com/office/officeart/2005/8/layout/hProcess11"/>
    <dgm:cxn modelId="{86AB239B-0C64-43B4-8CDF-3BBA2C7A4226}" type="presParOf" srcId="{8C2982DC-B3D5-4C14-B46E-E9D10AA93981}" destId="{400F2434-7195-45BE-B0F3-686E0B8589E6}" srcOrd="2" destOrd="0" presId="urn:microsoft.com/office/officeart/2005/8/layout/hProcess11"/>
    <dgm:cxn modelId="{B6EE692F-B4CE-4D05-BDFD-45A4FB5BB101}" type="presParOf" srcId="{48130483-528E-46D7-A578-EB95CDD9E121}" destId="{741C01D0-AA5D-4C19-BF60-2AC7CB6793A1}" srcOrd="11" destOrd="0" presId="urn:microsoft.com/office/officeart/2005/8/layout/hProcess11"/>
    <dgm:cxn modelId="{5483703B-93FF-4AD2-8999-80A6F99A3547}" type="presParOf" srcId="{48130483-528E-46D7-A578-EB95CDD9E121}" destId="{D94AA612-2F7A-4EF1-8629-EF7CB45E186F}" srcOrd="12" destOrd="0" presId="urn:microsoft.com/office/officeart/2005/8/layout/hProcess11"/>
    <dgm:cxn modelId="{AD50B1E9-47C8-4AE0-A1FA-1C954AF082A6}" type="presParOf" srcId="{D94AA612-2F7A-4EF1-8629-EF7CB45E186F}" destId="{AC66F2F6-3DF7-474A-A7B8-381C03F4604B}" srcOrd="0" destOrd="0" presId="urn:microsoft.com/office/officeart/2005/8/layout/hProcess11"/>
    <dgm:cxn modelId="{CF45DE8A-B8DF-4548-8ED5-EA117916F356}" type="presParOf" srcId="{D94AA612-2F7A-4EF1-8629-EF7CB45E186F}" destId="{E09CC3EF-A83E-4410-93E0-982C0F7FADF3}" srcOrd="1" destOrd="0" presId="urn:microsoft.com/office/officeart/2005/8/layout/hProcess11"/>
    <dgm:cxn modelId="{FE389671-3BDB-43DF-83C5-AE8F9683E09C}" type="presParOf" srcId="{D94AA612-2F7A-4EF1-8629-EF7CB45E186F}" destId="{6EE17E44-7274-4124-B61C-1BD33B9E7A7F}" srcOrd="2" destOrd="0" presId="urn:microsoft.com/office/officeart/2005/8/layout/hProcess11"/>
    <dgm:cxn modelId="{B7CA4AA0-06A9-4D07-8582-8BE52BD3539A}" type="presParOf" srcId="{48130483-528E-46D7-A578-EB95CDD9E121}" destId="{FBA5D9CF-FEF7-4763-AFFB-B0D5C54D5B7D}" srcOrd="13" destOrd="0" presId="urn:microsoft.com/office/officeart/2005/8/layout/hProcess11"/>
    <dgm:cxn modelId="{917CDCDF-F62D-4DEB-BADC-C4667DD4D094}" type="presParOf" srcId="{48130483-528E-46D7-A578-EB95CDD9E121}" destId="{FCE0CAF4-FB86-43CA-AFCF-902940FC3746}" srcOrd="14" destOrd="0" presId="urn:microsoft.com/office/officeart/2005/8/layout/hProcess11"/>
    <dgm:cxn modelId="{BBD2B37C-FB10-47AD-9D52-09409A599C82}" type="presParOf" srcId="{FCE0CAF4-FB86-43CA-AFCF-902940FC3746}" destId="{FBA1F7AC-EC29-402B-811E-6E01E89BA25C}" srcOrd="0" destOrd="0" presId="urn:microsoft.com/office/officeart/2005/8/layout/hProcess11"/>
    <dgm:cxn modelId="{04FF264A-4D40-494E-BAB8-255CB7C9677D}" type="presParOf" srcId="{FCE0CAF4-FB86-43CA-AFCF-902940FC3746}" destId="{93CBCE13-B766-4955-99A1-DC8905AD3270}" srcOrd="1" destOrd="0" presId="urn:microsoft.com/office/officeart/2005/8/layout/hProcess11"/>
    <dgm:cxn modelId="{86A559E8-8ED2-480D-B4A5-90BC3380B57D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>
        <a:solidFill>
          <a:schemeClr val="accent1">
            <a:lumMod val="50000"/>
          </a:schemeClr>
        </a:solidFill>
      </dgm:spPr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C55AB2E5-27FF-4480-AC6F-F77F864B38F5}" type="presOf" srcId="{A7B788B1-8B32-4661-B0DC-EDADDDA8F54B}" destId="{C610D85A-4617-480A-BBB3-4DD7A9C9FF5C}" srcOrd="0" destOrd="0" presId="urn:microsoft.com/office/officeart/2005/8/layout/hProcess11"/>
    <dgm:cxn modelId="{CD0ECC61-1FBF-4504-B3B1-E9960C2F1D31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0029722B-2D02-4F9F-9174-74665281B150}" type="presOf" srcId="{A65651D9-24A3-4138-9076-F6E3FC84EA62}" destId="{AC66F2F6-3DF7-474A-A7B8-381C03F4604B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927F8C8A-B67D-4B94-AC39-6A3B0B45CE5D}" type="presOf" srcId="{48832169-1665-4754-AA12-160E78B48AF3}" destId="{48D5237C-D073-44ED-A0E4-87F93472AED6}" srcOrd="0" destOrd="0" presId="urn:microsoft.com/office/officeart/2005/8/layout/hProcess11"/>
    <dgm:cxn modelId="{FBA29B9E-58B4-425C-8C54-C65C3DFF84C8}" type="presOf" srcId="{B1DAF501-67BC-4D1A-8F8C-54063EEECD2E}" destId="{406C054E-67D6-4C0B-B0FF-366FFD7E84BA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83A54539-2FA5-4E82-BC4B-D877218ACC17}" type="presOf" srcId="{BE7758A1-F696-4BDE-9084-41C289AE8C95}" destId="{AEE43822-6770-4853-A566-D151A07A9A7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36C87D8D-944B-4C49-ACBB-F0F1F4F82BE9}" type="presOf" srcId="{628E39DD-7E7D-463E-969D-9434662D9863}" destId="{C0C29E54-6796-4A9B-B504-55E8D1FDF264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20826CE3-3F18-4559-8B82-6C682956834F}" type="presOf" srcId="{7985AD04-AFDC-4255-A3FD-84F74886A8D5}" destId="{7551B7F3-C7A1-46E2-9491-960808752BE3}" srcOrd="0" destOrd="0" presId="urn:microsoft.com/office/officeart/2005/8/layout/hProcess11"/>
    <dgm:cxn modelId="{D4563F69-EE76-4BE2-8B45-5784A907E53D}" type="presOf" srcId="{40712845-57B5-4B59-B64B-7EAC12F42CB2}" destId="{29462F17-DC15-4BEE-9253-6A6C3475987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81133600-8F8F-4B1A-B457-B01C24E95226}" type="presParOf" srcId="{AEE43822-6770-4853-A566-D151A07A9A7C}" destId="{97139AB4-0EAF-488B-8916-1FC6C6431CA6}" srcOrd="0" destOrd="0" presId="urn:microsoft.com/office/officeart/2005/8/layout/hProcess11"/>
    <dgm:cxn modelId="{AAF2260F-5E14-4746-9B67-A6C7E1ED90A1}" type="presParOf" srcId="{AEE43822-6770-4853-A566-D151A07A9A7C}" destId="{48130483-528E-46D7-A578-EB95CDD9E121}" srcOrd="1" destOrd="0" presId="urn:microsoft.com/office/officeart/2005/8/layout/hProcess11"/>
    <dgm:cxn modelId="{D3FF0187-C9BF-4B41-80AD-561FD5B2BE3D}" type="presParOf" srcId="{48130483-528E-46D7-A578-EB95CDD9E121}" destId="{0168ACCF-0D3F-46BA-8399-8DA5E4382B64}" srcOrd="0" destOrd="0" presId="urn:microsoft.com/office/officeart/2005/8/layout/hProcess11"/>
    <dgm:cxn modelId="{31D764D1-4478-4DFD-A56F-77906D576A06}" type="presParOf" srcId="{0168ACCF-0D3F-46BA-8399-8DA5E4382B64}" destId="{C0C29E54-6796-4A9B-B504-55E8D1FDF264}" srcOrd="0" destOrd="0" presId="urn:microsoft.com/office/officeart/2005/8/layout/hProcess11"/>
    <dgm:cxn modelId="{5F7F77A8-5697-42A0-BCA1-58DE3E81E643}" type="presParOf" srcId="{0168ACCF-0D3F-46BA-8399-8DA5E4382B64}" destId="{FDD3E987-32F7-46BA-BF50-2B0F458CB00F}" srcOrd="1" destOrd="0" presId="urn:microsoft.com/office/officeart/2005/8/layout/hProcess11"/>
    <dgm:cxn modelId="{828DF100-733A-4271-9763-AD9D53CCC52D}" type="presParOf" srcId="{0168ACCF-0D3F-46BA-8399-8DA5E4382B64}" destId="{656A5FCE-E5B3-4DBD-841F-DE1A4AA5B315}" srcOrd="2" destOrd="0" presId="urn:microsoft.com/office/officeart/2005/8/layout/hProcess11"/>
    <dgm:cxn modelId="{B382998A-FBE4-4CE8-958E-DD64472EB90F}" type="presParOf" srcId="{48130483-528E-46D7-A578-EB95CDD9E121}" destId="{4F1DE93E-47DB-4EF7-AF25-208927DF8E13}" srcOrd="1" destOrd="0" presId="urn:microsoft.com/office/officeart/2005/8/layout/hProcess11"/>
    <dgm:cxn modelId="{32AED11A-244E-4F14-9C53-669903968C52}" type="presParOf" srcId="{48130483-528E-46D7-A578-EB95CDD9E121}" destId="{407986B5-D09E-4079-B929-33532C24D5DD}" srcOrd="2" destOrd="0" presId="urn:microsoft.com/office/officeart/2005/8/layout/hProcess11"/>
    <dgm:cxn modelId="{9303C584-B4AF-4C44-956E-E7570FDB482C}" type="presParOf" srcId="{407986B5-D09E-4079-B929-33532C24D5DD}" destId="{48D5237C-D073-44ED-A0E4-87F93472AED6}" srcOrd="0" destOrd="0" presId="urn:microsoft.com/office/officeart/2005/8/layout/hProcess11"/>
    <dgm:cxn modelId="{A286616D-0EF8-4B78-A7A0-0423FA74A1AA}" type="presParOf" srcId="{407986B5-D09E-4079-B929-33532C24D5DD}" destId="{4C9CBDBF-B45A-492A-972F-F3FE1F7BFF43}" srcOrd="1" destOrd="0" presId="urn:microsoft.com/office/officeart/2005/8/layout/hProcess11"/>
    <dgm:cxn modelId="{E2411C0D-705D-4D02-84A9-EF99D68EA8FC}" type="presParOf" srcId="{407986B5-D09E-4079-B929-33532C24D5DD}" destId="{58B46547-E849-4B77-9A5D-692CF2DE3087}" srcOrd="2" destOrd="0" presId="urn:microsoft.com/office/officeart/2005/8/layout/hProcess11"/>
    <dgm:cxn modelId="{A2079ACA-7F10-4BCA-BF70-7DF6E43562CE}" type="presParOf" srcId="{48130483-528E-46D7-A578-EB95CDD9E121}" destId="{1FA09F86-A598-442B-86B3-C1BCECD36E9D}" srcOrd="3" destOrd="0" presId="urn:microsoft.com/office/officeart/2005/8/layout/hProcess11"/>
    <dgm:cxn modelId="{1CCE0779-D87C-4CAA-8F69-8B98B307AD2C}" type="presParOf" srcId="{48130483-528E-46D7-A578-EB95CDD9E121}" destId="{8192F42C-0550-4862-A74E-59DE43FC4BFB}" srcOrd="4" destOrd="0" presId="urn:microsoft.com/office/officeart/2005/8/layout/hProcess11"/>
    <dgm:cxn modelId="{C3D73108-AFDF-436B-BC88-B0FC7639BBD4}" type="presParOf" srcId="{8192F42C-0550-4862-A74E-59DE43FC4BFB}" destId="{C610D85A-4617-480A-BBB3-4DD7A9C9FF5C}" srcOrd="0" destOrd="0" presId="urn:microsoft.com/office/officeart/2005/8/layout/hProcess11"/>
    <dgm:cxn modelId="{A48C89A7-06C0-453B-8855-1F98EBAFA9B4}" type="presParOf" srcId="{8192F42C-0550-4862-A74E-59DE43FC4BFB}" destId="{9DA42BA2-9E9F-441C-8757-A572381ECC59}" srcOrd="1" destOrd="0" presId="urn:microsoft.com/office/officeart/2005/8/layout/hProcess11"/>
    <dgm:cxn modelId="{B28A73C2-2B81-4B49-986B-8032FC20C8CD}" type="presParOf" srcId="{8192F42C-0550-4862-A74E-59DE43FC4BFB}" destId="{E18EA05E-587A-49E8-9C6E-A2844EE5A4D7}" srcOrd="2" destOrd="0" presId="urn:microsoft.com/office/officeart/2005/8/layout/hProcess11"/>
    <dgm:cxn modelId="{EFDB3F11-74E0-4F56-8476-8D37221A3323}" type="presParOf" srcId="{48130483-528E-46D7-A578-EB95CDD9E121}" destId="{AC7015DD-5905-4375-A6A0-477F2D8E6363}" srcOrd="5" destOrd="0" presId="urn:microsoft.com/office/officeart/2005/8/layout/hProcess11"/>
    <dgm:cxn modelId="{3C791612-38F1-40ED-A059-0D3A94A002CF}" type="presParOf" srcId="{48130483-528E-46D7-A578-EB95CDD9E121}" destId="{8494D61A-B013-4548-A784-325B118B5057}" srcOrd="6" destOrd="0" presId="urn:microsoft.com/office/officeart/2005/8/layout/hProcess11"/>
    <dgm:cxn modelId="{7F1BE93B-9F72-4FC9-9DE5-B1E0C1D2E74E}" type="presParOf" srcId="{8494D61A-B013-4548-A784-325B118B5057}" destId="{7551B7F3-C7A1-46E2-9491-960808752BE3}" srcOrd="0" destOrd="0" presId="urn:microsoft.com/office/officeart/2005/8/layout/hProcess11"/>
    <dgm:cxn modelId="{5CA57C38-608F-4CB9-8049-BC7DB2D8A392}" type="presParOf" srcId="{8494D61A-B013-4548-A784-325B118B5057}" destId="{38C43996-0EDF-496F-9401-E0799C8461B5}" srcOrd="1" destOrd="0" presId="urn:microsoft.com/office/officeart/2005/8/layout/hProcess11"/>
    <dgm:cxn modelId="{B333D4D9-4DA1-4720-8160-554B6C34109C}" type="presParOf" srcId="{8494D61A-B013-4548-A784-325B118B5057}" destId="{3077F708-94A2-4950-841D-41898F21F11D}" srcOrd="2" destOrd="0" presId="urn:microsoft.com/office/officeart/2005/8/layout/hProcess11"/>
    <dgm:cxn modelId="{DD6400BC-3AE7-4436-92D5-0956EF1E2964}" type="presParOf" srcId="{48130483-528E-46D7-A578-EB95CDD9E121}" destId="{18F61ADC-ADD2-46EC-958A-0C40F9F319C3}" srcOrd="7" destOrd="0" presId="urn:microsoft.com/office/officeart/2005/8/layout/hProcess11"/>
    <dgm:cxn modelId="{54EB8B22-03EE-4DED-AD22-5F7041A419DD}" type="presParOf" srcId="{48130483-528E-46D7-A578-EB95CDD9E121}" destId="{E828F3A4-0BC1-49E8-8419-2AE265623898}" srcOrd="8" destOrd="0" presId="urn:microsoft.com/office/officeart/2005/8/layout/hProcess11"/>
    <dgm:cxn modelId="{C77B478F-6141-4232-B67A-6589BA3E3CA9}" type="presParOf" srcId="{E828F3A4-0BC1-49E8-8419-2AE265623898}" destId="{406C054E-67D6-4C0B-B0FF-366FFD7E84BA}" srcOrd="0" destOrd="0" presId="urn:microsoft.com/office/officeart/2005/8/layout/hProcess11"/>
    <dgm:cxn modelId="{53963BAE-D1BF-4C1E-8049-A137AF40F653}" type="presParOf" srcId="{E828F3A4-0BC1-49E8-8419-2AE265623898}" destId="{6AA47424-A7D0-4992-8916-1C429D75EC70}" srcOrd="1" destOrd="0" presId="urn:microsoft.com/office/officeart/2005/8/layout/hProcess11"/>
    <dgm:cxn modelId="{8D419B9B-006B-4F44-B0D0-E0B8240DA592}" type="presParOf" srcId="{E828F3A4-0BC1-49E8-8419-2AE265623898}" destId="{2E2A1E42-0C2B-4594-9273-2B66A2DBADA6}" srcOrd="2" destOrd="0" presId="urn:microsoft.com/office/officeart/2005/8/layout/hProcess11"/>
    <dgm:cxn modelId="{B0BC2FE6-5A17-45C3-99ED-B8D94853A85E}" type="presParOf" srcId="{48130483-528E-46D7-A578-EB95CDD9E121}" destId="{B089BF3F-EE60-41AB-BC00-8EE701010164}" srcOrd="9" destOrd="0" presId="urn:microsoft.com/office/officeart/2005/8/layout/hProcess11"/>
    <dgm:cxn modelId="{7CCBCC6F-F80C-4A5F-A5DB-7D9EA25ADCBC}" type="presParOf" srcId="{48130483-528E-46D7-A578-EB95CDD9E121}" destId="{8C2982DC-B3D5-4C14-B46E-E9D10AA93981}" srcOrd="10" destOrd="0" presId="urn:microsoft.com/office/officeart/2005/8/layout/hProcess11"/>
    <dgm:cxn modelId="{57B5741E-F682-4FA4-AEF4-B4B3443AAC6C}" type="presParOf" srcId="{8C2982DC-B3D5-4C14-B46E-E9D10AA93981}" destId="{29462F17-DC15-4BEE-9253-6A6C34759876}" srcOrd="0" destOrd="0" presId="urn:microsoft.com/office/officeart/2005/8/layout/hProcess11"/>
    <dgm:cxn modelId="{CE5D8CB9-5D54-4D3C-B48B-3C3E1943636A}" type="presParOf" srcId="{8C2982DC-B3D5-4C14-B46E-E9D10AA93981}" destId="{40CA2217-922B-4235-BDA5-2B7082C597F2}" srcOrd="1" destOrd="0" presId="urn:microsoft.com/office/officeart/2005/8/layout/hProcess11"/>
    <dgm:cxn modelId="{AF94DBB3-FAA1-4513-9AA5-27778617C37C}" type="presParOf" srcId="{8C2982DC-B3D5-4C14-B46E-E9D10AA93981}" destId="{400F2434-7195-45BE-B0F3-686E0B8589E6}" srcOrd="2" destOrd="0" presId="urn:microsoft.com/office/officeart/2005/8/layout/hProcess11"/>
    <dgm:cxn modelId="{F2144616-2B38-402F-8E1A-7A75E2C0BB4B}" type="presParOf" srcId="{48130483-528E-46D7-A578-EB95CDD9E121}" destId="{741C01D0-AA5D-4C19-BF60-2AC7CB6793A1}" srcOrd="11" destOrd="0" presId="urn:microsoft.com/office/officeart/2005/8/layout/hProcess11"/>
    <dgm:cxn modelId="{2880CCF1-B5E5-4D5C-9979-D60EAA5EB36D}" type="presParOf" srcId="{48130483-528E-46D7-A578-EB95CDD9E121}" destId="{D94AA612-2F7A-4EF1-8629-EF7CB45E186F}" srcOrd="12" destOrd="0" presId="urn:microsoft.com/office/officeart/2005/8/layout/hProcess11"/>
    <dgm:cxn modelId="{2248DF82-9AE8-4C83-8022-56EB236CF554}" type="presParOf" srcId="{D94AA612-2F7A-4EF1-8629-EF7CB45E186F}" destId="{AC66F2F6-3DF7-474A-A7B8-381C03F4604B}" srcOrd="0" destOrd="0" presId="urn:microsoft.com/office/officeart/2005/8/layout/hProcess11"/>
    <dgm:cxn modelId="{8A90F1FE-7252-4BEB-9D91-61825F977F8F}" type="presParOf" srcId="{D94AA612-2F7A-4EF1-8629-EF7CB45E186F}" destId="{E09CC3EF-A83E-4410-93E0-982C0F7FADF3}" srcOrd="1" destOrd="0" presId="urn:microsoft.com/office/officeart/2005/8/layout/hProcess11"/>
    <dgm:cxn modelId="{9E3278A4-4656-42C2-9779-426DD29731C4}" type="presParOf" srcId="{D94AA612-2F7A-4EF1-8629-EF7CB45E186F}" destId="{6EE17E44-7274-4124-B61C-1BD33B9E7A7F}" srcOrd="2" destOrd="0" presId="urn:microsoft.com/office/officeart/2005/8/layout/hProcess11"/>
    <dgm:cxn modelId="{FD6CDD6C-18A7-4862-945C-5427BBB78609}" type="presParOf" srcId="{48130483-528E-46D7-A578-EB95CDD9E121}" destId="{FBA5D9CF-FEF7-4763-AFFB-B0D5C54D5B7D}" srcOrd="13" destOrd="0" presId="urn:microsoft.com/office/officeart/2005/8/layout/hProcess11"/>
    <dgm:cxn modelId="{4DE49814-E637-49B1-B682-7E740701AF21}" type="presParOf" srcId="{48130483-528E-46D7-A578-EB95CDD9E121}" destId="{FCE0CAF4-FB86-43CA-AFCF-902940FC3746}" srcOrd="14" destOrd="0" presId="urn:microsoft.com/office/officeart/2005/8/layout/hProcess11"/>
    <dgm:cxn modelId="{FE681C24-6B56-44BF-B64D-77463374CB6B}" type="presParOf" srcId="{FCE0CAF4-FB86-43CA-AFCF-902940FC3746}" destId="{FBA1F7AC-EC29-402B-811E-6E01E89BA25C}" srcOrd="0" destOrd="0" presId="urn:microsoft.com/office/officeart/2005/8/layout/hProcess11"/>
    <dgm:cxn modelId="{AAD59E55-D2E8-4FA7-8853-A3A3FCE221D3}" type="presParOf" srcId="{FCE0CAF4-FB86-43CA-AFCF-902940FC3746}" destId="{93CBCE13-B766-4955-99A1-DC8905AD3270}" srcOrd="1" destOrd="0" presId="urn:microsoft.com/office/officeart/2005/8/layout/hProcess11"/>
    <dgm:cxn modelId="{103AE1B9-9678-423D-8C7E-DC2D9F62E835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>
        <a:solidFill>
          <a:schemeClr val="accent1">
            <a:lumMod val="50000"/>
          </a:schemeClr>
        </a:solidFill>
      </dgm:spPr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82DF77A7-1E3F-4F98-A482-77A66961EF00}" type="presOf" srcId="{0C1ADF2A-F44C-457B-94DB-1515A2E283F3}" destId="{FBA1F7AC-EC29-402B-811E-6E01E89BA25C}" srcOrd="0" destOrd="0" presId="urn:microsoft.com/office/officeart/2005/8/layout/hProcess11"/>
    <dgm:cxn modelId="{D9E94D2D-5C4D-410C-A6F8-E99672FCAC5D}" type="presOf" srcId="{A7B788B1-8B32-4661-B0DC-EDADDDA8F54B}" destId="{C610D85A-4617-480A-BBB3-4DD7A9C9FF5C}" srcOrd="0" destOrd="0" presId="urn:microsoft.com/office/officeart/2005/8/layout/hProcess11"/>
    <dgm:cxn modelId="{60E18A45-F325-4F77-99BB-2643E67A3CF6}" type="presOf" srcId="{BE7758A1-F696-4BDE-9084-41C289AE8C95}" destId="{AEE43822-6770-4853-A566-D151A07A9A7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DD2F8CF4-45AC-4343-B73E-63D4E4CEAC7A}" type="presOf" srcId="{40712845-57B5-4B59-B64B-7EAC12F42CB2}" destId="{29462F17-DC15-4BEE-9253-6A6C3475987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E90C20B5-3E5D-4D12-93EB-6463E34FC111}" type="presOf" srcId="{B1DAF501-67BC-4D1A-8F8C-54063EEECD2E}" destId="{406C054E-67D6-4C0B-B0FF-366FFD7E84BA}" srcOrd="0" destOrd="0" presId="urn:microsoft.com/office/officeart/2005/8/layout/hProcess11"/>
    <dgm:cxn modelId="{A9C91F03-392A-4B2C-9FC1-8F3DBE7A527D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2F040D0D-D5D1-4835-81D5-3DB9EA0419C7}" type="presOf" srcId="{A65651D9-24A3-4138-9076-F6E3FC84EA62}" destId="{AC66F2F6-3DF7-474A-A7B8-381C03F4604B}" srcOrd="0" destOrd="0" presId="urn:microsoft.com/office/officeart/2005/8/layout/hProcess11"/>
    <dgm:cxn modelId="{70185405-1325-4FAA-9270-8996070422F5}" type="presOf" srcId="{7985AD04-AFDC-4255-A3FD-84F74886A8D5}" destId="{7551B7F3-C7A1-46E2-9491-960808752BE3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C1CCB1FA-F3C3-416C-B28F-855F24701265}" type="presOf" srcId="{48832169-1665-4754-AA12-160E78B48AF3}" destId="{48D5237C-D073-44ED-A0E4-87F93472AED6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DB1638BA-B4DF-4926-9EB1-A4A221E2F033}" type="presParOf" srcId="{AEE43822-6770-4853-A566-D151A07A9A7C}" destId="{97139AB4-0EAF-488B-8916-1FC6C6431CA6}" srcOrd="0" destOrd="0" presId="urn:microsoft.com/office/officeart/2005/8/layout/hProcess11"/>
    <dgm:cxn modelId="{3A130FF3-C330-4845-B5AD-68A495F3C93F}" type="presParOf" srcId="{AEE43822-6770-4853-A566-D151A07A9A7C}" destId="{48130483-528E-46D7-A578-EB95CDD9E121}" srcOrd="1" destOrd="0" presId="urn:microsoft.com/office/officeart/2005/8/layout/hProcess11"/>
    <dgm:cxn modelId="{B66CF9FC-DCA0-48EE-9C60-42B04D0F8F07}" type="presParOf" srcId="{48130483-528E-46D7-A578-EB95CDD9E121}" destId="{0168ACCF-0D3F-46BA-8399-8DA5E4382B64}" srcOrd="0" destOrd="0" presId="urn:microsoft.com/office/officeart/2005/8/layout/hProcess11"/>
    <dgm:cxn modelId="{C9FE03D4-0AED-4937-A1BD-859B98538CEF}" type="presParOf" srcId="{0168ACCF-0D3F-46BA-8399-8DA5E4382B64}" destId="{C0C29E54-6796-4A9B-B504-55E8D1FDF264}" srcOrd="0" destOrd="0" presId="urn:microsoft.com/office/officeart/2005/8/layout/hProcess11"/>
    <dgm:cxn modelId="{EDBEBBE8-9E0E-4D17-BEE6-BF9B028FC8E3}" type="presParOf" srcId="{0168ACCF-0D3F-46BA-8399-8DA5E4382B64}" destId="{FDD3E987-32F7-46BA-BF50-2B0F458CB00F}" srcOrd="1" destOrd="0" presId="urn:microsoft.com/office/officeart/2005/8/layout/hProcess11"/>
    <dgm:cxn modelId="{9456DE4F-0F84-400A-9E3D-CDC9AB48CEE8}" type="presParOf" srcId="{0168ACCF-0D3F-46BA-8399-8DA5E4382B64}" destId="{656A5FCE-E5B3-4DBD-841F-DE1A4AA5B315}" srcOrd="2" destOrd="0" presId="urn:microsoft.com/office/officeart/2005/8/layout/hProcess11"/>
    <dgm:cxn modelId="{B4FBCB60-7B50-45EA-9086-CC1D302D50EB}" type="presParOf" srcId="{48130483-528E-46D7-A578-EB95CDD9E121}" destId="{4F1DE93E-47DB-4EF7-AF25-208927DF8E13}" srcOrd="1" destOrd="0" presId="urn:microsoft.com/office/officeart/2005/8/layout/hProcess11"/>
    <dgm:cxn modelId="{0A3035DF-EB62-4D02-B88E-0FBF9D8C5985}" type="presParOf" srcId="{48130483-528E-46D7-A578-EB95CDD9E121}" destId="{407986B5-D09E-4079-B929-33532C24D5DD}" srcOrd="2" destOrd="0" presId="urn:microsoft.com/office/officeart/2005/8/layout/hProcess11"/>
    <dgm:cxn modelId="{B6C2AB2D-AB72-4D3C-ACCF-7226722B4D10}" type="presParOf" srcId="{407986B5-D09E-4079-B929-33532C24D5DD}" destId="{48D5237C-D073-44ED-A0E4-87F93472AED6}" srcOrd="0" destOrd="0" presId="urn:microsoft.com/office/officeart/2005/8/layout/hProcess11"/>
    <dgm:cxn modelId="{E9E6C1B5-6695-4011-A3F3-FE790AB58EC0}" type="presParOf" srcId="{407986B5-D09E-4079-B929-33532C24D5DD}" destId="{4C9CBDBF-B45A-492A-972F-F3FE1F7BFF43}" srcOrd="1" destOrd="0" presId="urn:microsoft.com/office/officeart/2005/8/layout/hProcess11"/>
    <dgm:cxn modelId="{1A9DF150-D2EE-4A5B-93DE-095214D106AF}" type="presParOf" srcId="{407986B5-D09E-4079-B929-33532C24D5DD}" destId="{58B46547-E849-4B77-9A5D-692CF2DE3087}" srcOrd="2" destOrd="0" presId="urn:microsoft.com/office/officeart/2005/8/layout/hProcess11"/>
    <dgm:cxn modelId="{4020693D-47AA-4E7B-9D3F-5ACBA59F3F81}" type="presParOf" srcId="{48130483-528E-46D7-A578-EB95CDD9E121}" destId="{1FA09F86-A598-442B-86B3-C1BCECD36E9D}" srcOrd="3" destOrd="0" presId="urn:microsoft.com/office/officeart/2005/8/layout/hProcess11"/>
    <dgm:cxn modelId="{8B7EF4F7-135B-42CD-BC3A-7F0C85D078B8}" type="presParOf" srcId="{48130483-528E-46D7-A578-EB95CDD9E121}" destId="{8192F42C-0550-4862-A74E-59DE43FC4BFB}" srcOrd="4" destOrd="0" presId="urn:microsoft.com/office/officeart/2005/8/layout/hProcess11"/>
    <dgm:cxn modelId="{37ACDF30-E30E-4CEE-8E81-AFCC17F0BFB5}" type="presParOf" srcId="{8192F42C-0550-4862-A74E-59DE43FC4BFB}" destId="{C610D85A-4617-480A-BBB3-4DD7A9C9FF5C}" srcOrd="0" destOrd="0" presId="urn:microsoft.com/office/officeart/2005/8/layout/hProcess11"/>
    <dgm:cxn modelId="{9BC3A62C-9B04-4C6F-AFDD-8CB1B8B80815}" type="presParOf" srcId="{8192F42C-0550-4862-A74E-59DE43FC4BFB}" destId="{9DA42BA2-9E9F-441C-8757-A572381ECC59}" srcOrd="1" destOrd="0" presId="urn:microsoft.com/office/officeart/2005/8/layout/hProcess11"/>
    <dgm:cxn modelId="{FEA5AEE0-A000-4D68-A911-3682570BBEB9}" type="presParOf" srcId="{8192F42C-0550-4862-A74E-59DE43FC4BFB}" destId="{E18EA05E-587A-49E8-9C6E-A2844EE5A4D7}" srcOrd="2" destOrd="0" presId="urn:microsoft.com/office/officeart/2005/8/layout/hProcess11"/>
    <dgm:cxn modelId="{D9DCFE7E-2BE5-4C05-A5BD-3D0D44E51B50}" type="presParOf" srcId="{48130483-528E-46D7-A578-EB95CDD9E121}" destId="{AC7015DD-5905-4375-A6A0-477F2D8E6363}" srcOrd="5" destOrd="0" presId="urn:microsoft.com/office/officeart/2005/8/layout/hProcess11"/>
    <dgm:cxn modelId="{361EDEAC-BA2C-430B-AAC1-1A89010D6578}" type="presParOf" srcId="{48130483-528E-46D7-A578-EB95CDD9E121}" destId="{8494D61A-B013-4548-A784-325B118B5057}" srcOrd="6" destOrd="0" presId="urn:microsoft.com/office/officeart/2005/8/layout/hProcess11"/>
    <dgm:cxn modelId="{F1F4990D-B3E5-42A1-B856-993B5154F4E3}" type="presParOf" srcId="{8494D61A-B013-4548-A784-325B118B5057}" destId="{7551B7F3-C7A1-46E2-9491-960808752BE3}" srcOrd="0" destOrd="0" presId="urn:microsoft.com/office/officeart/2005/8/layout/hProcess11"/>
    <dgm:cxn modelId="{909101FC-55D7-4FBB-BFBF-014936564710}" type="presParOf" srcId="{8494D61A-B013-4548-A784-325B118B5057}" destId="{38C43996-0EDF-496F-9401-E0799C8461B5}" srcOrd="1" destOrd="0" presId="urn:microsoft.com/office/officeart/2005/8/layout/hProcess11"/>
    <dgm:cxn modelId="{EF916793-DFD1-4174-A43D-1201D695AFC7}" type="presParOf" srcId="{8494D61A-B013-4548-A784-325B118B5057}" destId="{3077F708-94A2-4950-841D-41898F21F11D}" srcOrd="2" destOrd="0" presId="urn:microsoft.com/office/officeart/2005/8/layout/hProcess11"/>
    <dgm:cxn modelId="{D31364C8-A51F-4D1F-92D9-9CD8EAF1C0D1}" type="presParOf" srcId="{48130483-528E-46D7-A578-EB95CDD9E121}" destId="{18F61ADC-ADD2-46EC-958A-0C40F9F319C3}" srcOrd="7" destOrd="0" presId="urn:microsoft.com/office/officeart/2005/8/layout/hProcess11"/>
    <dgm:cxn modelId="{FE683152-259A-4F19-8435-B9BBE30F5FE3}" type="presParOf" srcId="{48130483-528E-46D7-A578-EB95CDD9E121}" destId="{E828F3A4-0BC1-49E8-8419-2AE265623898}" srcOrd="8" destOrd="0" presId="urn:microsoft.com/office/officeart/2005/8/layout/hProcess11"/>
    <dgm:cxn modelId="{34C9EAC0-EEF1-4BEB-A089-0C9939803770}" type="presParOf" srcId="{E828F3A4-0BC1-49E8-8419-2AE265623898}" destId="{406C054E-67D6-4C0B-B0FF-366FFD7E84BA}" srcOrd="0" destOrd="0" presId="urn:microsoft.com/office/officeart/2005/8/layout/hProcess11"/>
    <dgm:cxn modelId="{78CB106A-4BA0-48DC-9CE0-E94669D84D33}" type="presParOf" srcId="{E828F3A4-0BC1-49E8-8419-2AE265623898}" destId="{6AA47424-A7D0-4992-8916-1C429D75EC70}" srcOrd="1" destOrd="0" presId="urn:microsoft.com/office/officeart/2005/8/layout/hProcess11"/>
    <dgm:cxn modelId="{383ADDE8-6999-4CA7-BD75-BD358B7F0A4E}" type="presParOf" srcId="{E828F3A4-0BC1-49E8-8419-2AE265623898}" destId="{2E2A1E42-0C2B-4594-9273-2B66A2DBADA6}" srcOrd="2" destOrd="0" presId="urn:microsoft.com/office/officeart/2005/8/layout/hProcess11"/>
    <dgm:cxn modelId="{33ADF2A8-0BD1-4789-8A4C-3F7CFC37A1BF}" type="presParOf" srcId="{48130483-528E-46D7-A578-EB95CDD9E121}" destId="{B089BF3F-EE60-41AB-BC00-8EE701010164}" srcOrd="9" destOrd="0" presId="urn:microsoft.com/office/officeart/2005/8/layout/hProcess11"/>
    <dgm:cxn modelId="{74B8CAB4-5E55-4FD8-8EFE-D2E218A28775}" type="presParOf" srcId="{48130483-528E-46D7-A578-EB95CDD9E121}" destId="{8C2982DC-B3D5-4C14-B46E-E9D10AA93981}" srcOrd="10" destOrd="0" presId="urn:microsoft.com/office/officeart/2005/8/layout/hProcess11"/>
    <dgm:cxn modelId="{8B7C00BB-3D41-4121-901D-828D2028CD00}" type="presParOf" srcId="{8C2982DC-B3D5-4C14-B46E-E9D10AA93981}" destId="{29462F17-DC15-4BEE-9253-6A6C34759876}" srcOrd="0" destOrd="0" presId="urn:microsoft.com/office/officeart/2005/8/layout/hProcess11"/>
    <dgm:cxn modelId="{ED7DF215-CF82-4E49-9B9D-F0F35C4C08DA}" type="presParOf" srcId="{8C2982DC-B3D5-4C14-B46E-E9D10AA93981}" destId="{40CA2217-922B-4235-BDA5-2B7082C597F2}" srcOrd="1" destOrd="0" presId="urn:microsoft.com/office/officeart/2005/8/layout/hProcess11"/>
    <dgm:cxn modelId="{5EA5C9B6-F540-4B6C-8D99-B155554E49EE}" type="presParOf" srcId="{8C2982DC-B3D5-4C14-B46E-E9D10AA93981}" destId="{400F2434-7195-45BE-B0F3-686E0B8589E6}" srcOrd="2" destOrd="0" presId="urn:microsoft.com/office/officeart/2005/8/layout/hProcess11"/>
    <dgm:cxn modelId="{7E39C9FF-F7FF-44FD-BCD3-0256143BFA3E}" type="presParOf" srcId="{48130483-528E-46D7-A578-EB95CDD9E121}" destId="{741C01D0-AA5D-4C19-BF60-2AC7CB6793A1}" srcOrd="11" destOrd="0" presId="urn:microsoft.com/office/officeart/2005/8/layout/hProcess11"/>
    <dgm:cxn modelId="{CEEC8D1E-4C62-41CC-A192-5AADEBBC84BB}" type="presParOf" srcId="{48130483-528E-46D7-A578-EB95CDD9E121}" destId="{D94AA612-2F7A-4EF1-8629-EF7CB45E186F}" srcOrd="12" destOrd="0" presId="urn:microsoft.com/office/officeart/2005/8/layout/hProcess11"/>
    <dgm:cxn modelId="{F2858254-1EFD-49E4-AC03-EB0BDBEF1327}" type="presParOf" srcId="{D94AA612-2F7A-4EF1-8629-EF7CB45E186F}" destId="{AC66F2F6-3DF7-474A-A7B8-381C03F4604B}" srcOrd="0" destOrd="0" presId="urn:microsoft.com/office/officeart/2005/8/layout/hProcess11"/>
    <dgm:cxn modelId="{EFB369A4-2643-4213-AC6A-20FF70C191C6}" type="presParOf" srcId="{D94AA612-2F7A-4EF1-8629-EF7CB45E186F}" destId="{E09CC3EF-A83E-4410-93E0-982C0F7FADF3}" srcOrd="1" destOrd="0" presId="urn:microsoft.com/office/officeart/2005/8/layout/hProcess11"/>
    <dgm:cxn modelId="{B4D20FF4-38C7-4F07-B9DF-C91ABDFAA01C}" type="presParOf" srcId="{D94AA612-2F7A-4EF1-8629-EF7CB45E186F}" destId="{6EE17E44-7274-4124-B61C-1BD33B9E7A7F}" srcOrd="2" destOrd="0" presId="urn:microsoft.com/office/officeart/2005/8/layout/hProcess11"/>
    <dgm:cxn modelId="{658242ED-3B61-4FF5-AFFF-0DFD0A4EB4A5}" type="presParOf" srcId="{48130483-528E-46D7-A578-EB95CDD9E121}" destId="{FBA5D9CF-FEF7-4763-AFFB-B0D5C54D5B7D}" srcOrd="13" destOrd="0" presId="urn:microsoft.com/office/officeart/2005/8/layout/hProcess11"/>
    <dgm:cxn modelId="{FF03924E-6C6A-4F64-83C4-8CF2CAA80114}" type="presParOf" srcId="{48130483-528E-46D7-A578-EB95CDD9E121}" destId="{FCE0CAF4-FB86-43CA-AFCF-902940FC3746}" srcOrd="14" destOrd="0" presId="urn:microsoft.com/office/officeart/2005/8/layout/hProcess11"/>
    <dgm:cxn modelId="{B14A93DB-87FB-4E34-A2D1-39508C6EFFD3}" type="presParOf" srcId="{FCE0CAF4-FB86-43CA-AFCF-902940FC3746}" destId="{FBA1F7AC-EC29-402B-811E-6E01E89BA25C}" srcOrd="0" destOrd="0" presId="urn:microsoft.com/office/officeart/2005/8/layout/hProcess11"/>
    <dgm:cxn modelId="{0731DB7B-EC52-4473-BF18-EC5FB90AAD1A}" type="presParOf" srcId="{FCE0CAF4-FB86-43CA-AFCF-902940FC3746}" destId="{93CBCE13-B766-4955-99A1-DC8905AD3270}" srcOrd="1" destOrd="0" presId="urn:microsoft.com/office/officeart/2005/8/layout/hProcess11"/>
    <dgm:cxn modelId="{FD885A66-CA67-48CB-80D9-EFB907D9027E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5EF059B-2F96-48FF-AFD6-73975105ABDF}" type="presOf" srcId="{0C1ADF2A-F44C-457B-94DB-1515A2E283F3}" destId="{FBA1F7AC-EC29-402B-811E-6E01E89BA25C}" srcOrd="0" destOrd="0" presId="urn:microsoft.com/office/officeart/2005/8/layout/hProcess11"/>
    <dgm:cxn modelId="{B8A703A1-7AAE-4F3C-A033-CAB7E75E2D42}" type="presOf" srcId="{A65651D9-24A3-4138-9076-F6E3FC84EA62}" destId="{AC66F2F6-3DF7-474A-A7B8-381C03F4604B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D417D128-A07A-42DB-B7E8-0E4A341F39A2}" type="presOf" srcId="{B1DAF501-67BC-4D1A-8F8C-54063EEECD2E}" destId="{406C054E-67D6-4C0B-B0FF-366FFD7E84BA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33F7888D-E9EE-4690-86E6-CA62FD45BD35}" type="presOf" srcId="{48832169-1665-4754-AA12-160E78B48AF3}" destId="{48D5237C-D073-44ED-A0E4-87F93472AED6}" srcOrd="0" destOrd="0" presId="urn:microsoft.com/office/officeart/2005/8/layout/hProcess11"/>
    <dgm:cxn modelId="{0BD9906E-112E-4E0B-AA12-B29B90A5940D}" type="presOf" srcId="{A7B788B1-8B32-4661-B0DC-EDADDDA8F54B}" destId="{C610D85A-4617-480A-BBB3-4DD7A9C9FF5C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A2FE7774-DF90-49D8-B1F8-47265A8EC2AE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C7E6FA20-7300-47F2-B9A4-E64F32458AE6}" type="presOf" srcId="{BE7758A1-F696-4BDE-9084-41C289AE8C95}" destId="{AEE43822-6770-4853-A566-D151A07A9A7C}" srcOrd="0" destOrd="0" presId="urn:microsoft.com/office/officeart/2005/8/layout/hProcess11"/>
    <dgm:cxn modelId="{9BE5A8FB-362E-442C-842E-0DE9150C4D76}" type="presOf" srcId="{7985AD04-AFDC-4255-A3FD-84F74886A8D5}" destId="{7551B7F3-C7A1-46E2-9491-960808752BE3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2C10EA72-7F96-4D4A-8273-FC9801C65425}" type="presOf" srcId="{40712845-57B5-4B59-B64B-7EAC12F42CB2}" destId="{29462F17-DC15-4BEE-9253-6A6C3475987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87965C16-D99F-4F60-B1C6-BACBFFACB512}" type="presParOf" srcId="{AEE43822-6770-4853-A566-D151A07A9A7C}" destId="{97139AB4-0EAF-488B-8916-1FC6C6431CA6}" srcOrd="0" destOrd="0" presId="urn:microsoft.com/office/officeart/2005/8/layout/hProcess11"/>
    <dgm:cxn modelId="{28105AD0-130B-4601-BC72-2C1517EBA07F}" type="presParOf" srcId="{AEE43822-6770-4853-A566-D151A07A9A7C}" destId="{48130483-528E-46D7-A578-EB95CDD9E121}" srcOrd="1" destOrd="0" presId="urn:microsoft.com/office/officeart/2005/8/layout/hProcess11"/>
    <dgm:cxn modelId="{D0F1DDE3-13CC-4A99-AC6F-C7D98FC0D0E5}" type="presParOf" srcId="{48130483-528E-46D7-A578-EB95CDD9E121}" destId="{0168ACCF-0D3F-46BA-8399-8DA5E4382B64}" srcOrd="0" destOrd="0" presId="urn:microsoft.com/office/officeart/2005/8/layout/hProcess11"/>
    <dgm:cxn modelId="{FE06AC31-F884-49C9-8D76-ABB5AC7E9F2C}" type="presParOf" srcId="{0168ACCF-0D3F-46BA-8399-8DA5E4382B64}" destId="{C0C29E54-6796-4A9B-B504-55E8D1FDF264}" srcOrd="0" destOrd="0" presId="urn:microsoft.com/office/officeart/2005/8/layout/hProcess11"/>
    <dgm:cxn modelId="{E1D5E0B3-CEA4-49E8-889F-BABF81039F95}" type="presParOf" srcId="{0168ACCF-0D3F-46BA-8399-8DA5E4382B64}" destId="{FDD3E987-32F7-46BA-BF50-2B0F458CB00F}" srcOrd="1" destOrd="0" presId="urn:microsoft.com/office/officeart/2005/8/layout/hProcess11"/>
    <dgm:cxn modelId="{B65DBF2A-E678-4AE7-B5E1-D9B56A790E6D}" type="presParOf" srcId="{0168ACCF-0D3F-46BA-8399-8DA5E4382B64}" destId="{656A5FCE-E5B3-4DBD-841F-DE1A4AA5B315}" srcOrd="2" destOrd="0" presId="urn:microsoft.com/office/officeart/2005/8/layout/hProcess11"/>
    <dgm:cxn modelId="{278DDB34-98ED-4F8B-B24A-C00976A7839D}" type="presParOf" srcId="{48130483-528E-46D7-A578-EB95CDD9E121}" destId="{4F1DE93E-47DB-4EF7-AF25-208927DF8E13}" srcOrd="1" destOrd="0" presId="urn:microsoft.com/office/officeart/2005/8/layout/hProcess11"/>
    <dgm:cxn modelId="{10EE9405-92AD-4352-994D-91DB076545D2}" type="presParOf" srcId="{48130483-528E-46D7-A578-EB95CDD9E121}" destId="{407986B5-D09E-4079-B929-33532C24D5DD}" srcOrd="2" destOrd="0" presId="urn:microsoft.com/office/officeart/2005/8/layout/hProcess11"/>
    <dgm:cxn modelId="{275950EE-DADB-4A92-A47E-C72ED479230D}" type="presParOf" srcId="{407986B5-D09E-4079-B929-33532C24D5DD}" destId="{48D5237C-D073-44ED-A0E4-87F93472AED6}" srcOrd="0" destOrd="0" presId="urn:microsoft.com/office/officeart/2005/8/layout/hProcess11"/>
    <dgm:cxn modelId="{757E0B20-FFFD-428D-ABCD-6AB19560734A}" type="presParOf" srcId="{407986B5-D09E-4079-B929-33532C24D5DD}" destId="{4C9CBDBF-B45A-492A-972F-F3FE1F7BFF43}" srcOrd="1" destOrd="0" presId="urn:microsoft.com/office/officeart/2005/8/layout/hProcess11"/>
    <dgm:cxn modelId="{C3F1DD3D-CD3C-40EF-88C9-94D158CAA4C1}" type="presParOf" srcId="{407986B5-D09E-4079-B929-33532C24D5DD}" destId="{58B46547-E849-4B77-9A5D-692CF2DE3087}" srcOrd="2" destOrd="0" presId="urn:microsoft.com/office/officeart/2005/8/layout/hProcess11"/>
    <dgm:cxn modelId="{C9B2A421-2B4F-4FE4-8D80-C363F8650274}" type="presParOf" srcId="{48130483-528E-46D7-A578-EB95CDD9E121}" destId="{1FA09F86-A598-442B-86B3-C1BCECD36E9D}" srcOrd="3" destOrd="0" presId="urn:microsoft.com/office/officeart/2005/8/layout/hProcess11"/>
    <dgm:cxn modelId="{FBF0DC95-51C6-4B16-B1F4-A90D04D6559D}" type="presParOf" srcId="{48130483-528E-46D7-A578-EB95CDD9E121}" destId="{8192F42C-0550-4862-A74E-59DE43FC4BFB}" srcOrd="4" destOrd="0" presId="urn:microsoft.com/office/officeart/2005/8/layout/hProcess11"/>
    <dgm:cxn modelId="{64FA545B-AA49-46FC-BA0E-C69C101706B3}" type="presParOf" srcId="{8192F42C-0550-4862-A74E-59DE43FC4BFB}" destId="{C610D85A-4617-480A-BBB3-4DD7A9C9FF5C}" srcOrd="0" destOrd="0" presId="urn:microsoft.com/office/officeart/2005/8/layout/hProcess11"/>
    <dgm:cxn modelId="{5D6ECE27-66B4-4687-899C-00F34759F055}" type="presParOf" srcId="{8192F42C-0550-4862-A74E-59DE43FC4BFB}" destId="{9DA42BA2-9E9F-441C-8757-A572381ECC59}" srcOrd="1" destOrd="0" presId="urn:microsoft.com/office/officeart/2005/8/layout/hProcess11"/>
    <dgm:cxn modelId="{4A143E0A-5964-48C3-94EA-4FA4F5B50022}" type="presParOf" srcId="{8192F42C-0550-4862-A74E-59DE43FC4BFB}" destId="{E18EA05E-587A-49E8-9C6E-A2844EE5A4D7}" srcOrd="2" destOrd="0" presId="urn:microsoft.com/office/officeart/2005/8/layout/hProcess11"/>
    <dgm:cxn modelId="{AD1A5B0B-88EB-41B3-889F-0BE251BAB9F1}" type="presParOf" srcId="{48130483-528E-46D7-A578-EB95CDD9E121}" destId="{AC7015DD-5905-4375-A6A0-477F2D8E6363}" srcOrd="5" destOrd="0" presId="urn:microsoft.com/office/officeart/2005/8/layout/hProcess11"/>
    <dgm:cxn modelId="{06F859FD-F3B0-49AA-BD37-9E8DE616A228}" type="presParOf" srcId="{48130483-528E-46D7-A578-EB95CDD9E121}" destId="{8494D61A-B013-4548-A784-325B118B5057}" srcOrd="6" destOrd="0" presId="urn:microsoft.com/office/officeart/2005/8/layout/hProcess11"/>
    <dgm:cxn modelId="{8681D326-4C54-4337-B757-1B0E17759769}" type="presParOf" srcId="{8494D61A-B013-4548-A784-325B118B5057}" destId="{7551B7F3-C7A1-46E2-9491-960808752BE3}" srcOrd="0" destOrd="0" presId="urn:microsoft.com/office/officeart/2005/8/layout/hProcess11"/>
    <dgm:cxn modelId="{1426537E-BEA4-417C-B39A-189E36A5136F}" type="presParOf" srcId="{8494D61A-B013-4548-A784-325B118B5057}" destId="{38C43996-0EDF-496F-9401-E0799C8461B5}" srcOrd="1" destOrd="0" presId="urn:microsoft.com/office/officeart/2005/8/layout/hProcess11"/>
    <dgm:cxn modelId="{EF0CA673-798D-462A-AA3A-F0A85DA06045}" type="presParOf" srcId="{8494D61A-B013-4548-A784-325B118B5057}" destId="{3077F708-94A2-4950-841D-41898F21F11D}" srcOrd="2" destOrd="0" presId="urn:microsoft.com/office/officeart/2005/8/layout/hProcess11"/>
    <dgm:cxn modelId="{E5EADC3F-C09A-4F4D-98C1-436B1D04A7FE}" type="presParOf" srcId="{48130483-528E-46D7-A578-EB95CDD9E121}" destId="{18F61ADC-ADD2-46EC-958A-0C40F9F319C3}" srcOrd="7" destOrd="0" presId="urn:microsoft.com/office/officeart/2005/8/layout/hProcess11"/>
    <dgm:cxn modelId="{C3340B99-01FD-4BC4-8C95-2627C5629036}" type="presParOf" srcId="{48130483-528E-46D7-A578-EB95CDD9E121}" destId="{E828F3A4-0BC1-49E8-8419-2AE265623898}" srcOrd="8" destOrd="0" presId="urn:microsoft.com/office/officeart/2005/8/layout/hProcess11"/>
    <dgm:cxn modelId="{507A08C7-6E28-4867-A4FD-7AD8E095DAAC}" type="presParOf" srcId="{E828F3A4-0BC1-49E8-8419-2AE265623898}" destId="{406C054E-67D6-4C0B-B0FF-366FFD7E84BA}" srcOrd="0" destOrd="0" presId="urn:microsoft.com/office/officeart/2005/8/layout/hProcess11"/>
    <dgm:cxn modelId="{3EBA1E77-5760-4158-A0DE-4246598FD69B}" type="presParOf" srcId="{E828F3A4-0BC1-49E8-8419-2AE265623898}" destId="{6AA47424-A7D0-4992-8916-1C429D75EC70}" srcOrd="1" destOrd="0" presId="urn:microsoft.com/office/officeart/2005/8/layout/hProcess11"/>
    <dgm:cxn modelId="{50C473C2-5EEF-4BED-96E3-3095DA7D662F}" type="presParOf" srcId="{E828F3A4-0BC1-49E8-8419-2AE265623898}" destId="{2E2A1E42-0C2B-4594-9273-2B66A2DBADA6}" srcOrd="2" destOrd="0" presId="urn:microsoft.com/office/officeart/2005/8/layout/hProcess11"/>
    <dgm:cxn modelId="{FE4445BC-AEE2-42C4-A4BE-FFD9AFD0EA4F}" type="presParOf" srcId="{48130483-528E-46D7-A578-EB95CDD9E121}" destId="{B089BF3F-EE60-41AB-BC00-8EE701010164}" srcOrd="9" destOrd="0" presId="urn:microsoft.com/office/officeart/2005/8/layout/hProcess11"/>
    <dgm:cxn modelId="{EB284066-1882-4B82-B3C3-0EC2C18F2EA9}" type="presParOf" srcId="{48130483-528E-46D7-A578-EB95CDD9E121}" destId="{8C2982DC-B3D5-4C14-B46E-E9D10AA93981}" srcOrd="10" destOrd="0" presId="urn:microsoft.com/office/officeart/2005/8/layout/hProcess11"/>
    <dgm:cxn modelId="{55048DCD-538E-4DF0-BFD8-241E3BDC6435}" type="presParOf" srcId="{8C2982DC-B3D5-4C14-B46E-E9D10AA93981}" destId="{29462F17-DC15-4BEE-9253-6A6C34759876}" srcOrd="0" destOrd="0" presId="urn:microsoft.com/office/officeart/2005/8/layout/hProcess11"/>
    <dgm:cxn modelId="{8BBEA768-C85E-45D0-9C96-E75D90B655E7}" type="presParOf" srcId="{8C2982DC-B3D5-4C14-B46E-E9D10AA93981}" destId="{40CA2217-922B-4235-BDA5-2B7082C597F2}" srcOrd="1" destOrd="0" presId="urn:microsoft.com/office/officeart/2005/8/layout/hProcess11"/>
    <dgm:cxn modelId="{00BB476E-CDB1-49DF-8255-447935B03D81}" type="presParOf" srcId="{8C2982DC-B3D5-4C14-B46E-E9D10AA93981}" destId="{400F2434-7195-45BE-B0F3-686E0B8589E6}" srcOrd="2" destOrd="0" presId="urn:microsoft.com/office/officeart/2005/8/layout/hProcess11"/>
    <dgm:cxn modelId="{85393B1B-F1A9-4AE0-AB05-C98D2BE39049}" type="presParOf" srcId="{48130483-528E-46D7-A578-EB95CDD9E121}" destId="{741C01D0-AA5D-4C19-BF60-2AC7CB6793A1}" srcOrd="11" destOrd="0" presId="urn:microsoft.com/office/officeart/2005/8/layout/hProcess11"/>
    <dgm:cxn modelId="{D758FDBF-5F30-4923-B5E3-09D4DE0F0E91}" type="presParOf" srcId="{48130483-528E-46D7-A578-EB95CDD9E121}" destId="{D94AA612-2F7A-4EF1-8629-EF7CB45E186F}" srcOrd="12" destOrd="0" presId="urn:microsoft.com/office/officeart/2005/8/layout/hProcess11"/>
    <dgm:cxn modelId="{4E841E8C-9017-4069-8B82-BA39D4829D76}" type="presParOf" srcId="{D94AA612-2F7A-4EF1-8629-EF7CB45E186F}" destId="{AC66F2F6-3DF7-474A-A7B8-381C03F4604B}" srcOrd="0" destOrd="0" presId="urn:microsoft.com/office/officeart/2005/8/layout/hProcess11"/>
    <dgm:cxn modelId="{C17F2086-874A-4276-AF59-879F1FC1CF06}" type="presParOf" srcId="{D94AA612-2F7A-4EF1-8629-EF7CB45E186F}" destId="{E09CC3EF-A83E-4410-93E0-982C0F7FADF3}" srcOrd="1" destOrd="0" presId="urn:microsoft.com/office/officeart/2005/8/layout/hProcess11"/>
    <dgm:cxn modelId="{C71FE7C2-C683-4C8E-A8F0-E05801DCA349}" type="presParOf" srcId="{D94AA612-2F7A-4EF1-8629-EF7CB45E186F}" destId="{6EE17E44-7274-4124-B61C-1BD33B9E7A7F}" srcOrd="2" destOrd="0" presId="urn:microsoft.com/office/officeart/2005/8/layout/hProcess11"/>
    <dgm:cxn modelId="{C48FF708-4610-4B30-B4A6-A5269ABA352D}" type="presParOf" srcId="{48130483-528E-46D7-A578-EB95CDD9E121}" destId="{FBA5D9CF-FEF7-4763-AFFB-B0D5C54D5B7D}" srcOrd="13" destOrd="0" presId="urn:microsoft.com/office/officeart/2005/8/layout/hProcess11"/>
    <dgm:cxn modelId="{CCB418E9-AE0F-46B9-97E3-EC7BA482765F}" type="presParOf" srcId="{48130483-528E-46D7-A578-EB95CDD9E121}" destId="{FCE0CAF4-FB86-43CA-AFCF-902940FC3746}" srcOrd="14" destOrd="0" presId="urn:microsoft.com/office/officeart/2005/8/layout/hProcess11"/>
    <dgm:cxn modelId="{C460D868-9215-4797-B2B8-BED628C96195}" type="presParOf" srcId="{FCE0CAF4-FB86-43CA-AFCF-902940FC3746}" destId="{FBA1F7AC-EC29-402B-811E-6E01E89BA25C}" srcOrd="0" destOrd="0" presId="urn:microsoft.com/office/officeart/2005/8/layout/hProcess11"/>
    <dgm:cxn modelId="{072B4F68-883C-4D0A-9879-D6922D9365FC}" type="presParOf" srcId="{FCE0CAF4-FB86-43CA-AFCF-902940FC3746}" destId="{93CBCE13-B766-4955-99A1-DC8905AD3270}" srcOrd="1" destOrd="0" presId="urn:microsoft.com/office/officeart/2005/8/layout/hProcess11"/>
    <dgm:cxn modelId="{CE66B0E6-E4C1-48DF-B090-EB93571F2FF6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E442BAB-64E5-4BFF-8B80-EA5CECBA0084}" type="presOf" srcId="{0C1ADF2A-F44C-457B-94DB-1515A2E283F3}" destId="{FBA1F7AC-EC29-402B-811E-6E01E89BA25C}" srcOrd="0" destOrd="0" presId="urn:microsoft.com/office/officeart/2005/8/layout/hProcess11"/>
    <dgm:cxn modelId="{6316FE4C-66A7-43E9-970C-0972E6C04EBB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316DBCDB-5052-45F4-9521-2BAAAE726F4C}" type="presOf" srcId="{628E39DD-7E7D-463E-969D-9434662D9863}" destId="{C0C29E54-6796-4A9B-B504-55E8D1FDF264}" srcOrd="0" destOrd="0" presId="urn:microsoft.com/office/officeart/2005/8/layout/hProcess11"/>
    <dgm:cxn modelId="{343B4000-E7D5-46F3-AC0D-FA5691247DDD}" type="presOf" srcId="{B1DAF501-67BC-4D1A-8F8C-54063EEECD2E}" destId="{406C054E-67D6-4C0B-B0FF-366FFD7E84BA}" srcOrd="0" destOrd="0" presId="urn:microsoft.com/office/officeart/2005/8/layout/hProcess11"/>
    <dgm:cxn modelId="{7E193D27-20A4-4B9E-8031-DC603E035083}" type="presOf" srcId="{A65651D9-24A3-4138-9076-F6E3FC84EA62}" destId="{AC66F2F6-3DF7-474A-A7B8-381C03F4604B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FC8BA8E6-95A1-4598-B812-65B6E2B05D4B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66A9B194-3E26-458B-B654-31BDB6D07527}" type="presOf" srcId="{BE7758A1-F696-4BDE-9084-41C289AE8C95}" destId="{AEE43822-6770-4853-A566-D151A07A9A7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C320BA80-CB34-4714-8FCC-213354128DFF}" type="presOf" srcId="{A7B788B1-8B32-4661-B0DC-EDADDDA8F54B}" destId="{C610D85A-4617-480A-BBB3-4DD7A9C9FF5C}" srcOrd="0" destOrd="0" presId="urn:microsoft.com/office/officeart/2005/8/layout/hProcess11"/>
    <dgm:cxn modelId="{5515DBE5-5F0F-49CD-BD82-437094A48889}" type="presOf" srcId="{7985AD04-AFDC-4255-A3FD-84F74886A8D5}" destId="{7551B7F3-C7A1-46E2-9491-960808752BE3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4EC24400-F383-49B5-906C-DFB0DEE891B9}" type="presParOf" srcId="{AEE43822-6770-4853-A566-D151A07A9A7C}" destId="{97139AB4-0EAF-488B-8916-1FC6C6431CA6}" srcOrd="0" destOrd="0" presId="urn:microsoft.com/office/officeart/2005/8/layout/hProcess11"/>
    <dgm:cxn modelId="{7CEBF4C5-DA7E-43E7-9FC1-C5E3F5182BCD}" type="presParOf" srcId="{AEE43822-6770-4853-A566-D151A07A9A7C}" destId="{48130483-528E-46D7-A578-EB95CDD9E121}" srcOrd="1" destOrd="0" presId="urn:microsoft.com/office/officeart/2005/8/layout/hProcess11"/>
    <dgm:cxn modelId="{AD011122-A564-46B7-9C36-CFCA4FE63D03}" type="presParOf" srcId="{48130483-528E-46D7-A578-EB95CDD9E121}" destId="{0168ACCF-0D3F-46BA-8399-8DA5E4382B64}" srcOrd="0" destOrd="0" presId="urn:microsoft.com/office/officeart/2005/8/layout/hProcess11"/>
    <dgm:cxn modelId="{4E79ABE6-A6E0-45A9-BB59-32A09CE0E1E2}" type="presParOf" srcId="{0168ACCF-0D3F-46BA-8399-8DA5E4382B64}" destId="{C0C29E54-6796-4A9B-B504-55E8D1FDF264}" srcOrd="0" destOrd="0" presId="urn:microsoft.com/office/officeart/2005/8/layout/hProcess11"/>
    <dgm:cxn modelId="{4D348739-F02E-46BC-AF09-92DA37564247}" type="presParOf" srcId="{0168ACCF-0D3F-46BA-8399-8DA5E4382B64}" destId="{FDD3E987-32F7-46BA-BF50-2B0F458CB00F}" srcOrd="1" destOrd="0" presId="urn:microsoft.com/office/officeart/2005/8/layout/hProcess11"/>
    <dgm:cxn modelId="{14F1EBBC-AFEB-4E50-95F5-F029B67C00DA}" type="presParOf" srcId="{0168ACCF-0D3F-46BA-8399-8DA5E4382B64}" destId="{656A5FCE-E5B3-4DBD-841F-DE1A4AA5B315}" srcOrd="2" destOrd="0" presId="urn:microsoft.com/office/officeart/2005/8/layout/hProcess11"/>
    <dgm:cxn modelId="{10BEB7D0-4A96-441A-B20F-D3A5C52D311B}" type="presParOf" srcId="{48130483-528E-46D7-A578-EB95CDD9E121}" destId="{4F1DE93E-47DB-4EF7-AF25-208927DF8E13}" srcOrd="1" destOrd="0" presId="urn:microsoft.com/office/officeart/2005/8/layout/hProcess11"/>
    <dgm:cxn modelId="{CBAFCC46-9BF8-4D52-8C97-D07918661104}" type="presParOf" srcId="{48130483-528E-46D7-A578-EB95CDD9E121}" destId="{407986B5-D09E-4079-B929-33532C24D5DD}" srcOrd="2" destOrd="0" presId="urn:microsoft.com/office/officeart/2005/8/layout/hProcess11"/>
    <dgm:cxn modelId="{3E427E98-F0A6-43AE-95AF-0346E376BF37}" type="presParOf" srcId="{407986B5-D09E-4079-B929-33532C24D5DD}" destId="{48D5237C-D073-44ED-A0E4-87F93472AED6}" srcOrd="0" destOrd="0" presId="urn:microsoft.com/office/officeart/2005/8/layout/hProcess11"/>
    <dgm:cxn modelId="{871EFC14-0030-46D5-B7E7-07B53C773ECA}" type="presParOf" srcId="{407986B5-D09E-4079-B929-33532C24D5DD}" destId="{4C9CBDBF-B45A-492A-972F-F3FE1F7BFF43}" srcOrd="1" destOrd="0" presId="urn:microsoft.com/office/officeart/2005/8/layout/hProcess11"/>
    <dgm:cxn modelId="{78CCA2FC-5416-4E62-9C00-7512FD89F6E6}" type="presParOf" srcId="{407986B5-D09E-4079-B929-33532C24D5DD}" destId="{58B46547-E849-4B77-9A5D-692CF2DE3087}" srcOrd="2" destOrd="0" presId="urn:microsoft.com/office/officeart/2005/8/layout/hProcess11"/>
    <dgm:cxn modelId="{9B76C3A4-A0BA-4B3B-A3B1-ED418FF26F95}" type="presParOf" srcId="{48130483-528E-46D7-A578-EB95CDD9E121}" destId="{1FA09F86-A598-442B-86B3-C1BCECD36E9D}" srcOrd="3" destOrd="0" presId="urn:microsoft.com/office/officeart/2005/8/layout/hProcess11"/>
    <dgm:cxn modelId="{7EF32130-5F89-4D1A-A101-C58D83C62903}" type="presParOf" srcId="{48130483-528E-46D7-A578-EB95CDD9E121}" destId="{8192F42C-0550-4862-A74E-59DE43FC4BFB}" srcOrd="4" destOrd="0" presId="urn:microsoft.com/office/officeart/2005/8/layout/hProcess11"/>
    <dgm:cxn modelId="{7A50E7EE-A76B-458A-9AE7-92FE8401C11A}" type="presParOf" srcId="{8192F42C-0550-4862-A74E-59DE43FC4BFB}" destId="{C610D85A-4617-480A-BBB3-4DD7A9C9FF5C}" srcOrd="0" destOrd="0" presId="urn:microsoft.com/office/officeart/2005/8/layout/hProcess11"/>
    <dgm:cxn modelId="{9025F636-01B6-40F4-A2DB-3A36247A3C56}" type="presParOf" srcId="{8192F42C-0550-4862-A74E-59DE43FC4BFB}" destId="{9DA42BA2-9E9F-441C-8757-A572381ECC59}" srcOrd="1" destOrd="0" presId="urn:microsoft.com/office/officeart/2005/8/layout/hProcess11"/>
    <dgm:cxn modelId="{3F53A032-8279-4003-A662-15D3C4F44E0C}" type="presParOf" srcId="{8192F42C-0550-4862-A74E-59DE43FC4BFB}" destId="{E18EA05E-587A-49E8-9C6E-A2844EE5A4D7}" srcOrd="2" destOrd="0" presId="urn:microsoft.com/office/officeart/2005/8/layout/hProcess11"/>
    <dgm:cxn modelId="{06DFE607-D611-4AF0-B05B-DC0D993686A9}" type="presParOf" srcId="{48130483-528E-46D7-A578-EB95CDD9E121}" destId="{AC7015DD-5905-4375-A6A0-477F2D8E6363}" srcOrd="5" destOrd="0" presId="urn:microsoft.com/office/officeart/2005/8/layout/hProcess11"/>
    <dgm:cxn modelId="{ECDB2A43-469C-4C96-9770-428EFD98ACAC}" type="presParOf" srcId="{48130483-528E-46D7-A578-EB95CDD9E121}" destId="{8494D61A-B013-4548-A784-325B118B5057}" srcOrd="6" destOrd="0" presId="urn:microsoft.com/office/officeart/2005/8/layout/hProcess11"/>
    <dgm:cxn modelId="{895F0B4C-3479-494B-867D-8AADE280C261}" type="presParOf" srcId="{8494D61A-B013-4548-A784-325B118B5057}" destId="{7551B7F3-C7A1-46E2-9491-960808752BE3}" srcOrd="0" destOrd="0" presId="urn:microsoft.com/office/officeart/2005/8/layout/hProcess11"/>
    <dgm:cxn modelId="{590AE94C-F7F2-4A93-A9E3-543186422CD0}" type="presParOf" srcId="{8494D61A-B013-4548-A784-325B118B5057}" destId="{38C43996-0EDF-496F-9401-E0799C8461B5}" srcOrd="1" destOrd="0" presId="urn:microsoft.com/office/officeart/2005/8/layout/hProcess11"/>
    <dgm:cxn modelId="{453E565C-0B4C-4D7E-8F7A-7B4D4000EBAC}" type="presParOf" srcId="{8494D61A-B013-4548-A784-325B118B5057}" destId="{3077F708-94A2-4950-841D-41898F21F11D}" srcOrd="2" destOrd="0" presId="urn:microsoft.com/office/officeart/2005/8/layout/hProcess11"/>
    <dgm:cxn modelId="{3F8B83D4-C9EE-46C9-BFAE-FBCEE099581A}" type="presParOf" srcId="{48130483-528E-46D7-A578-EB95CDD9E121}" destId="{18F61ADC-ADD2-46EC-958A-0C40F9F319C3}" srcOrd="7" destOrd="0" presId="urn:microsoft.com/office/officeart/2005/8/layout/hProcess11"/>
    <dgm:cxn modelId="{14899919-961D-4038-8F7B-FD83AEEFDD16}" type="presParOf" srcId="{48130483-528E-46D7-A578-EB95CDD9E121}" destId="{E828F3A4-0BC1-49E8-8419-2AE265623898}" srcOrd="8" destOrd="0" presId="urn:microsoft.com/office/officeart/2005/8/layout/hProcess11"/>
    <dgm:cxn modelId="{B262BA16-08A5-4C3C-8440-BB17DB2F5523}" type="presParOf" srcId="{E828F3A4-0BC1-49E8-8419-2AE265623898}" destId="{406C054E-67D6-4C0B-B0FF-366FFD7E84BA}" srcOrd="0" destOrd="0" presId="urn:microsoft.com/office/officeart/2005/8/layout/hProcess11"/>
    <dgm:cxn modelId="{F51EFB89-C3B7-4E97-B7D7-848716C37F36}" type="presParOf" srcId="{E828F3A4-0BC1-49E8-8419-2AE265623898}" destId="{6AA47424-A7D0-4992-8916-1C429D75EC70}" srcOrd="1" destOrd="0" presId="urn:microsoft.com/office/officeart/2005/8/layout/hProcess11"/>
    <dgm:cxn modelId="{A4C88AD9-220C-486F-97BE-800A17E3B8B3}" type="presParOf" srcId="{E828F3A4-0BC1-49E8-8419-2AE265623898}" destId="{2E2A1E42-0C2B-4594-9273-2B66A2DBADA6}" srcOrd="2" destOrd="0" presId="urn:microsoft.com/office/officeart/2005/8/layout/hProcess11"/>
    <dgm:cxn modelId="{BBD44246-1BC0-4DCC-AC1A-C811899B34B5}" type="presParOf" srcId="{48130483-528E-46D7-A578-EB95CDD9E121}" destId="{B089BF3F-EE60-41AB-BC00-8EE701010164}" srcOrd="9" destOrd="0" presId="urn:microsoft.com/office/officeart/2005/8/layout/hProcess11"/>
    <dgm:cxn modelId="{7760CEA2-D9D6-4CCE-A16F-B411D246CFB7}" type="presParOf" srcId="{48130483-528E-46D7-A578-EB95CDD9E121}" destId="{8C2982DC-B3D5-4C14-B46E-E9D10AA93981}" srcOrd="10" destOrd="0" presId="urn:microsoft.com/office/officeart/2005/8/layout/hProcess11"/>
    <dgm:cxn modelId="{7C1F2347-A67B-41D5-B6EA-E4E66C3F3112}" type="presParOf" srcId="{8C2982DC-B3D5-4C14-B46E-E9D10AA93981}" destId="{29462F17-DC15-4BEE-9253-6A6C34759876}" srcOrd="0" destOrd="0" presId="urn:microsoft.com/office/officeart/2005/8/layout/hProcess11"/>
    <dgm:cxn modelId="{E968F5FF-E19F-4517-B016-80077846F91B}" type="presParOf" srcId="{8C2982DC-B3D5-4C14-B46E-E9D10AA93981}" destId="{40CA2217-922B-4235-BDA5-2B7082C597F2}" srcOrd="1" destOrd="0" presId="urn:microsoft.com/office/officeart/2005/8/layout/hProcess11"/>
    <dgm:cxn modelId="{7225A19C-47AD-40A5-8078-E1D396233649}" type="presParOf" srcId="{8C2982DC-B3D5-4C14-B46E-E9D10AA93981}" destId="{400F2434-7195-45BE-B0F3-686E0B8589E6}" srcOrd="2" destOrd="0" presId="urn:microsoft.com/office/officeart/2005/8/layout/hProcess11"/>
    <dgm:cxn modelId="{9478F09B-135E-4435-AEB6-00B3158E2B8D}" type="presParOf" srcId="{48130483-528E-46D7-A578-EB95CDD9E121}" destId="{741C01D0-AA5D-4C19-BF60-2AC7CB6793A1}" srcOrd="11" destOrd="0" presId="urn:microsoft.com/office/officeart/2005/8/layout/hProcess11"/>
    <dgm:cxn modelId="{DBBCD8C1-34C7-41BA-B5F5-FB258EF4EC7E}" type="presParOf" srcId="{48130483-528E-46D7-A578-EB95CDD9E121}" destId="{D94AA612-2F7A-4EF1-8629-EF7CB45E186F}" srcOrd="12" destOrd="0" presId="urn:microsoft.com/office/officeart/2005/8/layout/hProcess11"/>
    <dgm:cxn modelId="{BFC27849-681D-4574-A706-77F1762E7534}" type="presParOf" srcId="{D94AA612-2F7A-4EF1-8629-EF7CB45E186F}" destId="{AC66F2F6-3DF7-474A-A7B8-381C03F4604B}" srcOrd="0" destOrd="0" presId="urn:microsoft.com/office/officeart/2005/8/layout/hProcess11"/>
    <dgm:cxn modelId="{2B83A198-6540-4E0F-843A-A5469A340358}" type="presParOf" srcId="{D94AA612-2F7A-4EF1-8629-EF7CB45E186F}" destId="{E09CC3EF-A83E-4410-93E0-982C0F7FADF3}" srcOrd="1" destOrd="0" presId="urn:microsoft.com/office/officeart/2005/8/layout/hProcess11"/>
    <dgm:cxn modelId="{32F392B2-6CF4-4F97-A8A9-E8005BDD5082}" type="presParOf" srcId="{D94AA612-2F7A-4EF1-8629-EF7CB45E186F}" destId="{6EE17E44-7274-4124-B61C-1BD33B9E7A7F}" srcOrd="2" destOrd="0" presId="urn:microsoft.com/office/officeart/2005/8/layout/hProcess11"/>
    <dgm:cxn modelId="{011FAE0B-4705-4B23-953B-6E290BC9AA9D}" type="presParOf" srcId="{48130483-528E-46D7-A578-EB95CDD9E121}" destId="{FBA5D9CF-FEF7-4763-AFFB-B0D5C54D5B7D}" srcOrd="13" destOrd="0" presId="urn:microsoft.com/office/officeart/2005/8/layout/hProcess11"/>
    <dgm:cxn modelId="{E8483FCC-4EF8-4CAA-9064-4B961480A0CA}" type="presParOf" srcId="{48130483-528E-46D7-A578-EB95CDD9E121}" destId="{FCE0CAF4-FB86-43CA-AFCF-902940FC3746}" srcOrd="14" destOrd="0" presId="urn:microsoft.com/office/officeart/2005/8/layout/hProcess11"/>
    <dgm:cxn modelId="{9597F69A-8F25-4B53-8156-3949D37050ED}" type="presParOf" srcId="{FCE0CAF4-FB86-43CA-AFCF-902940FC3746}" destId="{FBA1F7AC-EC29-402B-811E-6E01E89BA25C}" srcOrd="0" destOrd="0" presId="urn:microsoft.com/office/officeart/2005/8/layout/hProcess11"/>
    <dgm:cxn modelId="{CD9D0DF0-ABAB-4BA7-9681-1F899E484E3E}" type="presParOf" srcId="{FCE0CAF4-FB86-43CA-AFCF-902940FC3746}" destId="{93CBCE13-B766-4955-99A1-DC8905AD3270}" srcOrd="1" destOrd="0" presId="urn:microsoft.com/office/officeart/2005/8/layout/hProcess11"/>
    <dgm:cxn modelId="{DB5DDA1A-431F-437E-917E-C8BF19424DDF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FC01F392-2922-4054-810C-0BC66B7C4CDA}" type="presOf" srcId="{628E39DD-7E7D-463E-969D-9434662D9863}" destId="{C0C29E54-6796-4A9B-B504-55E8D1FDF264}" srcOrd="0" destOrd="0" presId="urn:microsoft.com/office/officeart/2005/8/layout/hProcess11"/>
    <dgm:cxn modelId="{ED81EC3C-397E-4687-991F-027CE8A26339}" type="presOf" srcId="{48832169-1665-4754-AA12-160E78B48AF3}" destId="{48D5237C-D073-44ED-A0E4-87F93472AED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6CA3AB8A-BB9D-4D3A-908E-36D79C856A9E}" type="presOf" srcId="{A7B788B1-8B32-4661-B0DC-EDADDDA8F54B}" destId="{C610D85A-4617-480A-BBB3-4DD7A9C9FF5C}" srcOrd="0" destOrd="0" presId="urn:microsoft.com/office/officeart/2005/8/layout/hProcess11"/>
    <dgm:cxn modelId="{78E88601-0A72-41D4-AC0A-DED80D20A53B}" type="presOf" srcId="{BE7758A1-F696-4BDE-9084-41C289AE8C95}" destId="{AEE43822-6770-4853-A566-D151A07A9A7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D8C37ABB-CB25-4441-B720-84407035C366}" type="presOf" srcId="{B1DAF501-67BC-4D1A-8F8C-54063EEECD2E}" destId="{406C054E-67D6-4C0B-B0FF-366FFD7E84BA}" srcOrd="0" destOrd="0" presId="urn:microsoft.com/office/officeart/2005/8/layout/hProcess11"/>
    <dgm:cxn modelId="{28C60272-6CF3-4FB5-BD91-76D189E9D0E4}" type="presOf" srcId="{0C1ADF2A-F44C-457B-94DB-1515A2E283F3}" destId="{FBA1F7AC-EC29-402B-811E-6E01E89BA25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DEE9BFA0-4F9E-42D9-A775-F7500ACC3F34}" type="presOf" srcId="{40712845-57B5-4B59-B64B-7EAC12F42CB2}" destId="{29462F17-DC15-4BEE-9253-6A6C34759876}" srcOrd="0" destOrd="0" presId="urn:microsoft.com/office/officeart/2005/8/layout/hProcess11"/>
    <dgm:cxn modelId="{D704336F-2EBF-47ED-98F1-091DD1FDBF48}" type="presOf" srcId="{7985AD04-AFDC-4255-A3FD-84F74886A8D5}" destId="{7551B7F3-C7A1-46E2-9491-960808752BE3}" srcOrd="0" destOrd="0" presId="urn:microsoft.com/office/officeart/2005/8/layout/hProcess11"/>
    <dgm:cxn modelId="{D0E2FEF8-47F5-4E81-AB77-FE055BF05919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3E919F50-8BD8-44B2-B2EC-61863A0524BE}" type="presParOf" srcId="{AEE43822-6770-4853-A566-D151A07A9A7C}" destId="{97139AB4-0EAF-488B-8916-1FC6C6431CA6}" srcOrd="0" destOrd="0" presId="urn:microsoft.com/office/officeart/2005/8/layout/hProcess11"/>
    <dgm:cxn modelId="{1D4AD6A5-232B-4B8A-9908-7449B5E3168D}" type="presParOf" srcId="{AEE43822-6770-4853-A566-D151A07A9A7C}" destId="{48130483-528E-46D7-A578-EB95CDD9E121}" srcOrd="1" destOrd="0" presId="urn:microsoft.com/office/officeart/2005/8/layout/hProcess11"/>
    <dgm:cxn modelId="{07D4814A-0E92-4409-8C83-0EFDCEB182CD}" type="presParOf" srcId="{48130483-528E-46D7-A578-EB95CDD9E121}" destId="{0168ACCF-0D3F-46BA-8399-8DA5E4382B64}" srcOrd="0" destOrd="0" presId="urn:microsoft.com/office/officeart/2005/8/layout/hProcess11"/>
    <dgm:cxn modelId="{9DED000D-D5C9-47EC-AFF2-0508BDA82023}" type="presParOf" srcId="{0168ACCF-0D3F-46BA-8399-8DA5E4382B64}" destId="{C0C29E54-6796-4A9B-B504-55E8D1FDF264}" srcOrd="0" destOrd="0" presId="urn:microsoft.com/office/officeart/2005/8/layout/hProcess11"/>
    <dgm:cxn modelId="{669F4247-CDC4-497C-9F60-C36659D13D9D}" type="presParOf" srcId="{0168ACCF-0D3F-46BA-8399-8DA5E4382B64}" destId="{FDD3E987-32F7-46BA-BF50-2B0F458CB00F}" srcOrd="1" destOrd="0" presId="urn:microsoft.com/office/officeart/2005/8/layout/hProcess11"/>
    <dgm:cxn modelId="{AB3A910D-D68C-4DCF-9B1B-3D0CF176F67F}" type="presParOf" srcId="{0168ACCF-0D3F-46BA-8399-8DA5E4382B64}" destId="{656A5FCE-E5B3-4DBD-841F-DE1A4AA5B315}" srcOrd="2" destOrd="0" presId="urn:microsoft.com/office/officeart/2005/8/layout/hProcess11"/>
    <dgm:cxn modelId="{E7D2ED0C-D7E6-4B6E-9730-8819D56F5AC7}" type="presParOf" srcId="{48130483-528E-46D7-A578-EB95CDD9E121}" destId="{4F1DE93E-47DB-4EF7-AF25-208927DF8E13}" srcOrd="1" destOrd="0" presId="urn:microsoft.com/office/officeart/2005/8/layout/hProcess11"/>
    <dgm:cxn modelId="{8799E7D1-C986-4CA2-9206-31567FE0C13D}" type="presParOf" srcId="{48130483-528E-46D7-A578-EB95CDD9E121}" destId="{407986B5-D09E-4079-B929-33532C24D5DD}" srcOrd="2" destOrd="0" presId="urn:microsoft.com/office/officeart/2005/8/layout/hProcess11"/>
    <dgm:cxn modelId="{8D070B6B-4E10-494A-833C-6E6A1CB5D406}" type="presParOf" srcId="{407986B5-D09E-4079-B929-33532C24D5DD}" destId="{48D5237C-D073-44ED-A0E4-87F93472AED6}" srcOrd="0" destOrd="0" presId="urn:microsoft.com/office/officeart/2005/8/layout/hProcess11"/>
    <dgm:cxn modelId="{B57E33B4-3CE7-4E32-8638-398B93A1D728}" type="presParOf" srcId="{407986B5-D09E-4079-B929-33532C24D5DD}" destId="{4C9CBDBF-B45A-492A-972F-F3FE1F7BFF43}" srcOrd="1" destOrd="0" presId="urn:microsoft.com/office/officeart/2005/8/layout/hProcess11"/>
    <dgm:cxn modelId="{59EA61E6-322E-4470-956E-780676298C53}" type="presParOf" srcId="{407986B5-D09E-4079-B929-33532C24D5DD}" destId="{58B46547-E849-4B77-9A5D-692CF2DE3087}" srcOrd="2" destOrd="0" presId="urn:microsoft.com/office/officeart/2005/8/layout/hProcess11"/>
    <dgm:cxn modelId="{5098463B-34CB-4882-8CD1-E505EF5C92C7}" type="presParOf" srcId="{48130483-528E-46D7-A578-EB95CDD9E121}" destId="{1FA09F86-A598-442B-86B3-C1BCECD36E9D}" srcOrd="3" destOrd="0" presId="urn:microsoft.com/office/officeart/2005/8/layout/hProcess11"/>
    <dgm:cxn modelId="{62CAEC92-DB5B-4B97-B0B3-FAEC08EADB23}" type="presParOf" srcId="{48130483-528E-46D7-A578-EB95CDD9E121}" destId="{8192F42C-0550-4862-A74E-59DE43FC4BFB}" srcOrd="4" destOrd="0" presId="urn:microsoft.com/office/officeart/2005/8/layout/hProcess11"/>
    <dgm:cxn modelId="{0B9AB278-5D2A-4036-973A-6BB86E8FA917}" type="presParOf" srcId="{8192F42C-0550-4862-A74E-59DE43FC4BFB}" destId="{C610D85A-4617-480A-BBB3-4DD7A9C9FF5C}" srcOrd="0" destOrd="0" presId="urn:microsoft.com/office/officeart/2005/8/layout/hProcess11"/>
    <dgm:cxn modelId="{8A3749C9-6890-4CAB-A91D-0D785833008D}" type="presParOf" srcId="{8192F42C-0550-4862-A74E-59DE43FC4BFB}" destId="{9DA42BA2-9E9F-441C-8757-A572381ECC59}" srcOrd="1" destOrd="0" presId="urn:microsoft.com/office/officeart/2005/8/layout/hProcess11"/>
    <dgm:cxn modelId="{0ADBBD3C-1D0E-45A5-92BD-8A55899448F3}" type="presParOf" srcId="{8192F42C-0550-4862-A74E-59DE43FC4BFB}" destId="{E18EA05E-587A-49E8-9C6E-A2844EE5A4D7}" srcOrd="2" destOrd="0" presId="urn:microsoft.com/office/officeart/2005/8/layout/hProcess11"/>
    <dgm:cxn modelId="{AD328A9D-8902-49D7-A198-119056489253}" type="presParOf" srcId="{48130483-528E-46D7-A578-EB95CDD9E121}" destId="{AC7015DD-5905-4375-A6A0-477F2D8E6363}" srcOrd="5" destOrd="0" presId="urn:microsoft.com/office/officeart/2005/8/layout/hProcess11"/>
    <dgm:cxn modelId="{CD6D3E8D-A7FE-4C57-A997-12602F74B73F}" type="presParOf" srcId="{48130483-528E-46D7-A578-EB95CDD9E121}" destId="{8494D61A-B013-4548-A784-325B118B5057}" srcOrd="6" destOrd="0" presId="urn:microsoft.com/office/officeart/2005/8/layout/hProcess11"/>
    <dgm:cxn modelId="{84D5E3A7-3754-493D-B05B-ACE213CB08A0}" type="presParOf" srcId="{8494D61A-B013-4548-A784-325B118B5057}" destId="{7551B7F3-C7A1-46E2-9491-960808752BE3}" srcOrd="0" destOrd="0" presId="urn:microsoft.com/office/officeart/2005/8/layout/hProcess11"/>
    <dgm:cxn modelId="{02128E8B-9843-4A36-B4B9-74CB8E9701FA}" type="presParOf" srcId="{8494D61A-B013-4548-A784-325B118B5057}" destId="{38C43996-0EDF-496F-9401-E0799C8461B5}" srcOrd="1" destOrd="0" presId="urn:microsoft.com/office/officeart/2005/8/layout/hProcess11"/>
    <dgm:cxn modelId="{4D2437F0-0F84-493F-9514-DB2794148EA5}" type="presParOf" srcId="{8494D61A-B013-4548-A784-325B118B5057}" destId="{3077F708-94A2-4950-841D-41898F21F11D}" srcOrd="2" destOrd="0" presId="urn:microsoft.com/office/officeart/2005/8/layout/hProcess11"/>
    <dgm:cxn modelId="{85FB6B46-39E5-4C33-92D1-2ED5B4BD48FA}" type="presParOf" srcId="{48130483-528E-46D7-A578-EB95CDD9E121}" destId="{18F61ADC-ADD2-46EC-958A-0C40F9F319C3}" srcOrd="7" destOrd="0" presId="urn:microsoft.com/office/officeart/2005/8/layout/hProcess11"/>
    <dgm:cxn modelId="{C2A15E62-5C6A-4CA6-8A12-D9498221104A}" type="presParOf" srcId="{48130483-528E-46D7-A578-EB95CDD9E121}" destId="{E828F3A4-0BC1-49E8-8419-2AE265623898}" srcOrd="8" destOrd="0" presId="urn:microsoft.com/office/officeart/2005/8/layout/hProcess11"/>
    <dgm:cxn modelId="{57A6B2C8-570D-4E07-8525-44B3B511E432}" type="presParOf" srcId="{E828F3A4-0BC1-49E8-8419-2AE265623898}" destId="{406C054E-67D6-4C0B-B0FF-366FFD7E84BA}" srcOrd="0" destOrd="0" presId="urn:microsoft.com/office/officeart/2005/8/layout/hProcess11"/>
    <dgm:cxn modelId="{0AAB5388-C981-4D6F-8785-13A38CE50F8D}" type="presParOf" srcId="{E828F3A4-0BC1-49E8-8419-2AE265623898}" destId="{6AA47424-A7D0-4992-8916-1C429D75EC70}" srcOrd="1" destOrd="0" presId="urn:microsoft.com/office/officeart/2005/8/layout/hProcess11"/>
    <dgm:cxn modelId="{AC2AD4B1-3E68-4499-AD94-B048DE2B6F1D}" type="presParOf" srcId="{E828F3A4-0BC1-49E8-8419-2AE265623898}" destId="{2E2A1E42-0C2B-4594-9273-2B66A2DBADA6}" srcOrd="2" destOrd="0" presId="urn:microsoft.com/office/officeart/2005/8/layout/hProcess11"/>
    <dgm:cxn modelId="{D68F9DC8-8DDD-4432-9146-7C5847435CDD}" type="presParOf" srcId="{48130483-528E-46D7-A578-EB95CDD9E121}" destId="{B089BF3F-EE60-41AB-BC00-8EE701010164}" srcOrd="9" destOrd="0" presId="urn:microsoft.com/office/officeart/2005/8/layout/hProcess11"/>
    <dgm:cxn modelId="{5C6B4258-765F-44C9-B19F-75FBD6C6A259}" type="presParOf" srcId="{48130483-528E-46D7-A578-EB95CDD9E121}" destId="{8C2982DC-B3D5-4C14-B46E-E9D10AA93981}" srcOrd="10" destOrd="0" presId="urn:microsoft.com/office/officeart/2005/8/layout/hProcess11"/>
    <dgm:cxn modelId="{6D798B64-1AB2-4D89-A0E5-42E79673A69D}" type="presParOf" srcId="{8C2982DC-B3D5-4C14-B46E-E9D10AA93981}" destId="{29462F17-DC15-4BEE-9253-6A6C34759876}" srcOrd="0" destOrd="0" presId="urn:microsoft.com/office/officeart/2005/8/layout/hProcess11"/>
    <dgm:cxn modelId="{E1757380-B176-41C8-9A01-3856E2D05A57}" type="presParOf" srcId="{8C2982DC-B3D5-4C14-B46E-E9D10AA93981}" destId="{40CA2217-922B-4235-BDA5-2B7082C597F2}" srcOrd="1" destOrd="0" presId="urn:microsoft.com/office/officeart/2005/8/layout/hProcess11"/>
    <dgm:cxn modelId="{319B15B5-8953-4B9B-A134-4A907D1141FF}" type="presParOf" srcId="{8C2982DC-B3D5-4C14-B46E-E9D10AA93981}" destId="{400F2434-7195-45BE-B0F3-686E0B8589E6}" srcOrd="2" destOrd="0" presId="urn:microsoft.com/office/officeart/2005/8/layout/hProcess11"/>
    <dgm:cxn modelId="{F9B1EC9F-DD5B-423E-8DC5-50C613191D0B}" type="presParOf" srcId="{48130483-528E-46D7-A578-EB95CDD9E121}" destId="{741C01D0-AA5D-4C19-BF60-2AC7CB6793A1}" srcOrd="11" destOrd="0" presId="urn:microsoft.com/office/officeart/2005/8/layout/hProcess11"/>
    <dgm:cxn modelId="{62876F91-1662-4E65-B448-52768DF24C79}" type="presParOf" srcId="{48130483-528E-46D7-A578-EB95CDD9E121}" destId="{D94AA612-2F7A-4EF1-8629-EF7CB45E186F}" srcOrd="12" destOrd="0" presId="urn:microsoft.com/office/officeart/2005/8/layout/hProcess11"/>
    <dgm:cxn modelId="{0A6DD2B7-2589-4526-AF56-0F827209EF59}" type="presParOf" srcId="{D94AA612-2F7A-4EF1-8629-EF7CB45E186F}" destId="{AC66F2F6-3DF7-474A-A7B8-381C03F4604B}" srcOrd="0" destOrd="0" presId="urn:microsoft.com/office/officeart/2005/8/layout/hProcess11"/>
    <dgm:cxn modelId="{3F781CCE-14EC-4CC1-AFFD-DBBF1FDCE01B}" type="presParOf" srcId="{D94AA612-2F7A-4EF1-8629-EF7CB45E186F}" destId="{E09CC3EF-A83E-4410-93E0-982C0F7FADF3}" srcOrd="1" destOrd="0" presId="urn:microsoft.com/office/officeart/2005/8/layout/hProcess11"/>
    <dgm:cxn modelId="{76803AF3-4A5A-46A2-AC49-1DA2F8484DC8}" type="presParOf" srcId="{D94AA612-2F7A-4EF1-8629-EF7CB45E186F}" destId="{6EE17E44-7274-4124-B61C-1BD33B9E7A7F}" srcOrd="2" destOrd="0" presId="urn:microsoft.com/office/officeart/2005/8/layout/hProcess11"/>
    <dgm:cxn modelId="{F203F9DD-C728-4E55-A150-27C876A16ECD}" type="presParOf" srcId="{48130483-528E-46D7-A578-EB95CDD9E121}" destId="{FBA5D9CF-FEF7-4763-AFFB-B0D5C54D5B7D}" srcOrd="13" destOrd="0" presId="urn:microsoft.com/office/officeart/2005/8/layout/hProcess11"/>
    <dgm:cxn modelId="{0B3BF346-D2BB-4BBE-925F-F4C00E5B19ED}" type="presParOf" srcId="{48130483-528E-46D7-A578-EB95CDD9E121}" destId="{FCE0CAF4-FB86-43CA-AFCF-902940FC3746}" srcOrd="14" destOrd="0" presId="urn:microsoft.com/office/officeart/2005/8/layout/hProcess11"/>
    <dgm:cxn modelId="{268D6E42-53CF-4A1E-BD4F-2627F3163C86}" type="presParOf" srcId="{FCE0CAF4-FB86-43CA-AFCF-902940FC3746}" destId="{FBA1F7AC-EC29-402B-811E-6E01E89BA25C}" srcOrd="0" destOrd="0" presId="urn:microsoft.com/office/officeart/2005/8/layout/hProcess11"/>
    <dgm:cxn modelId="{15FAEB41-9FD2-4158-9400-432FD1B9F227}" type="presParOf" srcId="{FCE0CAF4-FB86-43CA-AFCF-902940FC3746}" destId="{93CBCE13-B766-4955-99A1-DC8905AD3270}" srcOrd="1" destOrd="0" presId="urn:microsoft.com/office/officeart/2005/8/layout/hProcess11"/>
    <dgm:cxn modelId="{D72B80A3-66FD-42FE-A44C-4159C3DB8BBC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ABF97654-EC85-456B-8183-253B89D6A2AA}" type="presOf" srcId="{BE7758A1-F696-4BDE-9084-41C289AE8C95}" destId="{AEE43822-6770-4853-A566-D151A07A9A7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9BE391EC-E9EA-4EA2-971F-99CC3B000D9D}" type="presOf" srcId="{48832169-1665-4754-AA12-160E78B48AF3}" destId="{48D5237C-D073-44ED-A0E4-87F93472AED6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333D53BB-9944-4355-94CC-4E764DC1118A}" type="presOf" srcId="{A7B788B1-8B32-4661-B0DC-EDADDDA8F54B}" destId="{C610D85A-4617-480A-BBB3-4DD7A9C9FF5C}" srcOrd="0" destOrd="0" presId="urn:microsoft.com/office/officeart/2005/8/layout/hProcess11"/>
    <dgm:cxn modelId="{94AE3445-4DBD-4A9B-8C4F-584045F39DCF}" type="presOf" srcId="{B1DAF501-67BC-4D1A-8F8C-54063EEECD2E}" destId="{406C054E-67D6-4C0B-B0FF-366FFD7E84BA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3E6659BB-9756-418A-932C-8134468EE5E2}" type="presOf" srcId="{40712845-57B5-4B59-B64B-7EAC12F42CB2}" destId="{29462F17-DC15-4BEE-9253-6A6C34759876}" srcOrd="0" destOrd="0" presId="urn:microsoft.com/office/officeart/2005/8/layout/hProcess11"/>
    <dgm:cxn modelId="{9C834C84-F1E8-4208-98C7-65DEF223B13B}" type="presOf" srcId="{A65651D9-24A3-4138-9076-F6E3FC84EA62}" destId="{AC66F2F6-3DF7-474A-A7B8-381C03F4604B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FD3DDAF9-A775-4790-BF96-37A89182D1B4}" type="presOf" srcId="{7985AD04-AFDC-4255-A3FD-84F74886A8D5}" destId="{7551B7F3-C7A1-46E2-9491-960808752BE3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AA628981-6E0A-482D-94CD-13848E6D79B5}" type="presOf" srcId="{0C1ADF2A-F44C-457B-94DB-1515A2E283F3}" destId="{FBA1F7AC-EC29-402B-811E-6E01E89BA25C}" srcOrd="0" destOrd="0" presId="urn:microsoft.com/office/officeart/2005/8/layout/hProcess11"/>
    <dgm:cxn modelId="{1AA5168D-8B6A-4762-ADB3-880B20F30437}" type="presOf" srcId="{628E39DD-7E7D-463E-969D-9434662D9863}" destId="{C0C29E54-6796-4A9B-B504-55E8D1FDF264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9D76CB0A-6B3F-4FF4-B9D3-4DC6264E00AF}" type="presParOf" srcId="{AEE43822-6770-4853-A566-D151A07A9A7C}" destId="{97139AB4-0EAF-488B-8916-1FC6C6431CA6}" srcOrd="0" destOrd="0" presId="urn:microsoft.com/office/officeart/2005/8/layout/hProcess11"/>
    <dgm:cxn modelId="{47B4FBCF-1559-44AA-B59B-DF61F7A558C9}" type="presParOf" srcId="{AEE43822-6770-4853-A566-D151A07A9A7C}" destId="{48130483-528E-46D7-A578-EB95CDD9E121}" srcOrd="1" destOrd="0" presId="urn:microsoft.com/office/officeart/2005/8/layout/hProcess11"/>
    <dgm:cxn modelId="{0410E0CA-76FE-4249-9DC0-463533409228}" type="presParOf" srcId="{48130483-528E-46D7-A578-EB95CDD9E121}" destId="{0168ACCF-0D3F-46BA-8399-8DA5E4382B64}" srcOrd="0" destOrd="0" presId="urn:microsoft.com/office/officeart/2005/8/layout/hProcess11"/>
    <dgm:cxn modelId="{435A6963-FB64-410D-878D-16501DCC3A82}" type="presParOf" srcId="{0168ACCF-0D3F-46BA-8399-8DA5E4382B64}" destId="{C0C29E54-6796-4A9B-B504-55E8D1FDF264}" srcOrd="0" destOrd="0" presId="urn:microsoft.com/office/officeart/2005/8/layout/hProcess11"/>
    <dgm:cxn modelId="{C69D43FB-FC17-4404-961E-9CA2BC065155}" type="presParOf" srcId="{0168ACCF-0D3F-46BA-8399-8DA5E4382B64}" destId="{FDD3E987-32F7-46BA-BF50-2B0F458CB00F}" srcOrd="1" destOrd="0" presId="urn:microsoft.com/office/officeart/2005/8/layout/hProcess11"/>
    <dgm:cxn modelId="{B506DA07-9EF1-43AD-A16F-B3F8040B7312}" type="presParOf" srcId="{0168ACCF-0D3F-46BA-8399-8DA5E4382B64}" destId="{656A5FCE-E5B3-4DBD-841F-DE1A4AA5B315}" srcOrd="2" destOrd="0" presId="urn:microsoft.com/office/officeart/2005/8/layout/hProcess11"/>
    <dgm:cxn modelId="{AE13038D-EC3E-4AD4-B05D-23B04F82D422}" type="presParOf" srcId="{48130483-528E-46D7-A578-EB95CDD9E121}" destId="{4F1DE93E-47DB-4EF7-AF25-208927DF8E13}" srcOrd="1" destOrd="0" presId="urn:microsoft.com/office/officeart/2005/8/layout/hProcess11"/>
    <dgm:cxn modelId="{467C050C-4CCE-44E6-8F09-25F7B45ABADD}" type="presParOf" srcId="{48130483-528E-46D7-A578-EB95CDD9E121}" destId="{407986B5-D09E-4079-B929-33532C24D5DD}" srcOrd="2" destOrd="0" presId="urn:microsoft.com/office/officeart/2005/8/layout/hProcess11"/>
    <dgm:cxn modelId="{C29B2CBC-4BD8-46C9-BA86-34AFD223226A}" type="presParOf" srcId="{407986B5-D09E-4079-B929-33532C24D5DD}" destId="{48D5237C-D073-44ED-A0E4-87F93472AED6}" srcOrd="0" destOrd="0" presId="urn:microsoft.com/office/officeart/2005/8/layout/hProcess11"/>
    <dgm:cxn modelId="{74F2F99C-C7C9-413A-AF8E-29F5A687425E}" type="presParOf" srcId="{407986B5-D09E-4079-B929-33532C24D5DD}" destId="{4C9CBDBF-B45A-492A-972F-F3FE1F7BFF43}" srcOrd="1" destOrd="0" presId="urn:microsoft.com/office/officeart/2005/8/layout/hProcess11"/>
    <dgm:cxn modelId="{BD0AE5B6-8BD2-47D4-ABCB-D5519B0FB009}" type="presParOf" srcId="{407986B5-D09E-4079-B929-33532C24D5DD}" destId="{58B46547-E849-4B77-9A5D-692CF2DE3087}" srcOrd="2" destOrd="0" presId="urn:microsoft.com/office/officeart/2005/8/layout/hProcess11"/>
    <dgm:cxn modelId="{2ADC7B23-3345-4F41-A08F-C55F6BB3FE9D}" type="presParOf" srcId="{48130483-528E-46D7-A578-EB95CDD9E121}" destId="{1FA09F86-A598-442B-86B3-C1BCECD36E9D}" srcOrd="3" destOrd="0" presId="urn:microsoft.com/office/officeart/2005/8/layout/hProcess11"/>
    <dgm:cxn modelId="{3FA9E9DC-7C83-4F9C-B160-B5419E7E1290}" type="presParOf" srcId="{48130483-528E-46D7-A578-EB95CDD9E121}" destId="{8192F42C-0550-4862-A74E-59DE43FC4BFB}" srcOrd="4" destOrd="0" presId="urn:microsoft.com/office/officeart/2005/8/layout/hProcess11"/>
    <dgm:cxn modelId="{6B09E29F-27F9-4C7E-9BA4-DE27FC27DC0F}" type="presParOf" srcId="{8192F42C-0550-4862-A74E-59DE43FC4BFB}" destId="{C610D85A-4617-480A-BBB3-4DD7A9C9FF5C}" srcOrd="0" destOrd="0" presId="urn:microsoft.com/office/officeart/2005/8/layout/hProcess11"/>
    <dgm:cxn modelId="{D9CD1502-789E-4D67-A335-96F6D26CE083}" type="presParOf" srcId="{8192F42C-0550-4862-A74E-59DE43FC4BFB}" destId="{9DA42BA2-9E9F-441C-8757-A572381ECC59}" srcOrd="1" destOrd="0" presId="urn:microsoft.com/office/officeart/2005/8/layout/hProcess11"/>
    <dgm:cxn modelId="{3F27834B-F516-49D0-9CE1-4851E6820CF5}" type="presParOf" srcId="{8192F42C-0550-4862-A74E-59DE43FC4BFB}" destId="{E18EA05E-587A-49E8-9C6E-A2844EE5A4D7}" srcOrd="2" destOrd="0" presId="urn:microsoft.com/office/officeart/2005/8/layout/hProcess11"/>
    <dgm:cxn modelId="{9C17B3C2-4F88-41B3-B292-D239BCBE871C}" type="presParOf" srcId="{48130483-528E-46D7-A578-EB95CDD9E121}" destId="{AC7015DD-5905-4375-A6A0-477F2D8E6363}" srcOrd="5" destOrd="0" presId="urn:microsoft.com/office/officeart/2005/8/layout/hProcess11"/>
    <dgm:cxn modelId="{0FEB355E-C71B-4397-9DDE-33D1CA89B3E1}" type="presParOf" srcId="{48130483-528E-46D7-A578-EB95CDD9E121}" destId="{8494D61A-B013-4548-A784-325B118B5057}" srcOrd="6" destOrd="0" presId="urn:microsoft.com/office/officeart/2005/8/layout/hProcess11"/>
    <dgm:cxn modelId="{93CBB27B-C150-4411-AA80-C3CF070E6AD4}" type="presParOf" srcId="{8494D61A-B013-4548-A784-325B118B5057}" destId="{7551B7F3-C7A1-46E2-9491-960808752BE3}" srcOrd="0" destOrd="0" presId="urn:microsoft.com/office/officeart/2005/8/layout/hProcess11"/>
    <dgm:cxn modelId="{7B7312C6-A70F-4FA5-A934-C15C78089D0B}" type="presParOf" srcId="{8494D61A-B013-4548-A784-325B118B5057}" destId="{38C43996-0EDF-496F-9401-E0799C8461B5}" srcOrd="1" destOrd="0" presId="urn:microsoft.com/office/officeart/2005/8/layout/hProcess11"/>
    <dgm:cxn modelId="{7C3912DB-F6E2-4187-8EC8-3388D93D1319}" type="presParOf" srcId="{8494D61A-B013-4548-A784-325B118B5057}" destId="{3077F708-94A2-4950-841D-41898F21F11D}" srcOrd="2" destOrd="0" presId="urn:microsoft.com/office/officeart/2005/8/layout/hProcess11"/>
    <dgm:cxn modelId="{4F48E339-B031-4F30-866B-BA43E7DC14D9}" type="presParOf" srcId="{48130483-528E-46D7-A578-EB95CDD9E121}" destId="{18F61ADC-ADD2-46EC-958A-0C40F9F319C3}" srcOrd="7" destOrd="0" presId="urn:microsoft.com/office/officeart/2005/8/layout/hProcess11"/>
    <dgm:cxn modelId="{5A4D202E-C22D-4922-B26C-2FC80CE3BFD0}" type="presParOf" srcId="{48130483-528E-46D7-A578-EB95CDD9E121}" destId="{E828F3A4-0BC1-49E8-8419-2AE265623898}" srcOrd="8" destOrd="0" presId="urn:microsoft.com/office/officeart/2005/8/layout/hProcess11"/>
    <dgm:cxn modelId="{7AB4A6E5-5F45-48A6-9451-1D0631C03996}" type="presParOf" srcId="{E828F3A4-0BC1-49E8-8419-2AE265623898}" destId="{406C054E-67D6-4C0B-B0FF-366FFD7E84BA}" srcOrd="0" destOrd="0" presId="urn:microsoft.com/office/officeart/2005/8/layout/hProcess11"/>
    <dgm:cxn modelId="{ACE79009-E08B-47A7-9DFC-C8F734D61563}" type="presParOf" srcId="{E828F3A4-0BC1-49E8-8419-2AE265623898}" destId="{6AA47424-A7D0-4992-8916-1C429D75EC70}" srcOrd="1" destOrd="0" presId="urn:microsoft.com/office/officeart/2005/8/layout/hProcess11"/>
    <dgm:cxn modelId="{D2D81B1C-68C9-4CA1-A576-343F56B09E56}" type="presParOf" srcId="{E828F3A4-0BC1-49E8-8419-2AE265623898}" destId="{2E2A1E42-0C2B-4594-9273-2B66A2DBADA6}" srcOrd="2" destOrd="0" presId="urn:microsoft.com/office/officeart/2005/8/layout/hProcess11"/>
    <dgm:cxn modelId="{C3D37F47-93AE-4399-A58C-C3B40CB1743F}" type="presParOf" srcId="{48130483-528E-46D7-A578-EB95CDD9E121}" destId="{B089BF3F-EE60-41AB-BC00-8EE701010164}" srcOrd="9" destOrd="0" presId="urn:microsoft.com/office/officeart/2005/8/layout/hProcess11"/>
    <dgm:cxn modelId="{83BC8246-CCD3-4F4D-8E3E-E57355F5C98F}" type="presParOf" srcId="{48130483-528E-46D7-A578-EB95CDD9E121}" destId="{8C2982DC-B3D5-4C14-B46E-E9D10AA93981}" srcOrd="10" destOrd="0" presId="urn:microsoft.com/office/officeart/2005/8/layout/hProcess11"/>
    <dgm:cxn modelId="{09B84F60-34B7-442E-B2F5-C3D8C0C7FE7A}" type="presParOf" srcId="{8C2982DC-B3D5-4C14-B46E-E9D10AA93981}" destId="{29462F17-DC15-4BEE-9253-6A6C34759876}" srcOrd="0" destOrd="0" presId="urn:microsoft.com/office/officeart/2005/8/layout/hProcess11"/>
    <dgm:cxn modelId="{AC0E40A8-D2D6-46C5-97C6-7C0E5548B544}" type="presParOf" srcId="{8C2982DC-B3D5-4C14-B46E-E9D10AA93981}" destId="{40CA2217-922B-4235-BDA5-2B7082C597F2}" srcOrd="1" destOrd="0" presId="urn:microsoft.com/office/officeart/2005/8/layout/hProcess11"/>
    <dgm:cxn modelId="{6CE4E387-EED7-4374-A84F-F69B5071020E}" type="presParOf" srcId="{8C2982DC-B3D5-4C14-B46E-E9D10AA93981}" destId="{400F2434-7195-45BE-B0F3-686E0B8589E6}" srcOrd="2" destOrd="0" presId="urn:microsoft.com/office/officeart/2005/8/layout/hProcess11"/>
    <dgm:cxn modelId="{08D66DA6-FE82-4DD0-B3BC-E6D7E85B7324}" type="presParOf" srcId="{48130483-528E-46D7-A578-EB95CDD9E121}" destId="{741C01D0-AA5D-4C19-BF60-2AC7CB6793A1}" srcOrd="11" destOrd="0" presId="urn:microsoft.com/office/officeart/2005/8/layout/hProcess11"/>
    <dgm:cxn modelId="{9C9458A1-6887-4922-8529-1E9BD9770F0D}" type="presParOf" srcId="{48130483-528E-46D7-A578-EB95CDD9E121}" destId="{D94AA612-2F7A-4EF1-8629-EF7CB45E186F}" srcOrd="12" destOrd="0" presId="urn:microsoft.com/office/officeart/2005/8/layout/hProcess11"/>
    <dgm:cxn modelId="{126AB360-C7CD-4722-8E5C-1870A10BC6D1}" type="presParOf" srcId="{D94AA612-2F7A-4EF1-8629-EF7CB45E186F}" destId="{AC66F2F6-3DF7-474A-A7B8-381C03F4604B}" srcOrd="0" destOrd="0" presId="urn:microsoft.com/office/officeart/2005/8/layout/hProcess11"/>
    <dgm:cxn modelId="{A3F8D32C-C39B-4042-817C-B20DF559FF48}" type="presParOf" srcId="{D94AA612-2F7A-4EF1-8629-EF7CB45E186F}" destId="{E09CC3EF-A83E-4410-93E0-982C0F7FADF3}" srcOrd="1" destOrd="0" presId="urn:microsoft.com/office/officeart/2005/8/layout/hProcess11"/>
    <dgm:cxn modelId="{963DC6DA-044F-4E49-8E79-D8086A75031A}" type="presParOf" srcId="{D94AA612-2F7A-4EF1-8629-EF7CB45E186F}" destId="{6EE17E44-7274-4124-B61C-1BD33B9E7A7F}" srcOrd="2" destOrd="0" presId="urn:microsoft.com/office/officeart/2005/8/layout/hProcess11"/>
    <dgm:cxn modelId="{0485498A-FD61-4BBA-856D-F58DB8A22D1F}" type="presParOf" srcId="{48130483-528E-46D7-A578-EB95CDD9E121}" destId="{FBA5D9CF-FEF7-4763-AFFB-B0D5C54D5B7D}" srcOrd="13" destOrd="0" presId="urn:microsoft.com/office/officeart/2005/8/layout/hProcess11"/>
    <dgm:cxn modelId="{8C017D8E-1B4A-4164-A3B9-1701B3B6891B}" type="presParOf" srcId="{48130483-528E-46D7-A578-EB95CDD9E121}" destId="{FCE0CAF4-FB86-43CA-AFCF-902940FC3746}" srcOrd="14" destOrd="0" presId="urn:microsoft.com/office/officeart/2005/8/layout/hProcess11"/>
    <dgm:cxn modelId="{1A69A99B-EC5B-4F94-8034-6DF72DE2AEAF}" type="presParOf" srcId="{FCE0CAF4-FB86-43CA-AFCF-902940FC3746}" destId="{FBA1F7AC-EC29-402B-811E-6E01E89BA25C}" srcOrd="0" destOrd="0" presId="urn:microsoft.com/office/officeart/2005/8/layout/hProcess11"/>
    <dgm:cxn modelId="{C8F73B7D-EA38-4B81-9E60-B7FED5854A86}" type="presParOf" srcId="{FCE0CAF4-FB86-43CA-AFCF-902940FC3746}" destId="{93CBCE13-B766-4955-99A1-DC8905AD3270}" srcOrd="1" destOrd="0" presId="urn:microsoft.com/office/officeart/2005/8/layout/hProcess11"/>
    <dgm:cxn modelId="{E9547CFF-C4AB-49F3-B39E-936A90E13067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E76C76EC-1ED5-4723-9556-8F8414FC8658}" type="presOf" srcId="{B1DAF501-67BC-4D1A-8F8C-54063EEECD2E}" destId="{406C054E-67D6-4C0B-B0FF-366FFD7E84BA}" srcOrd="0" destOrd="0" presId="urn:microsoft.com/office/officeart/2005/8/layout/hProcess11"/>
    <dgm:cxn modelId="{726D1E92-6BFF-4CBE-9957-E6E069116206}" type="presOf" srcId="{BE7758A1-F696-4BDE-9084-41C289AE8C95}" destId="{AEE43822-6770-4853-A566-D151A07A9A7C}" srcOrd="0" destOrd="0" presId="urn:microsoft.com/office/officeart/2005/8/layout/hProcess11"/>
    <dgm:cxn modelId="{BACFE274-3FCC-4FFA-9D20-662C37C887BC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48F2B478-786F-4420-A278-E9C586E1FF52}" type="presOf" srcId="{A7B788B1-8B32-4661-B0DC-EDADDDA8F54B}" destId="{C610D85A-4617-480A-BBB3-4DD7A9C9FF5C}" srcOrd="0" destOrd="0" presId="urn:microsoft.com/office/officeart/2005/8/layout/hProcess11"/>
    <dgm:cxn modelId="{0DD05A7E-F069-4CF7-8BE1-2DF3A6D4E220}" type="presOf" srcId="{A65651D9-24A3-4138-9076-F6E3FC84EA62}" destId="{AC66F2F6-3DF7-474A-A7B8-381C03F4604B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2F455DCC-A3ED-4670-A980-27652304C191}" type="presOf" srcId="{48832169-1665-4754-AA12-160E78B48AF3}" destId="{48D5237C-D073-44ED-A0E4-87F93472AED6}" srcOrd="0" destOrd="0" presId="urn:microsoft.com/office/officeart/2005/8/layout/hProcess11"/>
    <dgm:cxn modelId="{4354F816-52E3-4464-8E20-43B218BE1FE0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086B415C-93EA-4CDE-81D0-D0721BC4A48E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E1E71794-07B4-4D8D-948E-010EDB8236F2}" type="presOf" srcId="{40712845-57B5-4B59-B64B-7EAC12F42CB2}" destId="{29462F17-DC15-4BEE-9253-6A6C3475987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3D2A9FF4-E1A9-4D69-B88C-1F6F0859D30D}" type="presParOf" srcId="{AEE43822-6770-4853-A566-D151A07A9A7C}" destId="{97139AB4-0EAF-488B-8916-1FC6C6431CA6}" srcOrd="0" destOrd="0" presId="urn:microsoft.com/office/officeart/2005/8/layout/hProcess11"/>
    <dgm:cxn modelId="{CF7C3973-373C-4442-9F8B-8DE07513FDBC}" type="presParOf" srcId="{AEE43822-6770-4853-A566-D151A07A9A7C}" destId="{48130483-528E-46D7-A578-EB95CDD9E121}" srcOrd="1" destOrd="0" presId="urn:microsoft.com/office/officeart/2005/8/layout/hProcess11"/>
    <dgm:cxn modelId="{4CD6F831-C590-4181-9A3C-BC47559C8F83}" type="presParOf" srcId="{48130483-528E-46D7-A578-EB95CDD9E121}" destId="{0168ACCF-0D3F-46BA-8399-8DA5E4382B64}" srcOrd="0" destOrd="0" presId="urn:microsoft.com/office/officeart/2005/8/layout/hProcess11"/>
    <dgm:cxn modelId="{D9CD8E24-9768-4664-83C0-06DA2B52441D}" type="presParOf" srcId="{0168ACCF-0D3F-46BA-8399-8DA5E4382B64}" destId="{C0C29E54-6796-4A9B-B504-55E8D1FDF264}" srcOrd="0" destOrd="0" presId="urn:microsoft.com/office/officeart/2005/8/layout/hProcess11"/>
    <dgm:cxn modelId="{CC04D812-0493-4542-8435-01414DD2A5E4}" type="presParOf" srcId="{0168ACCF-0D3F-46BA-8399-8DA5E4382B64}" destId="{FDD3E987-32F7-46BA-BF50-2B0F458CB00F}" srcOrd="1" destOrd="0" presId="urn:microsoft.com/office/officeart/2005/8/layout/hProcess11"/>
    <dgm:cxn modelId="{3E08D5BD-CD0A-402D-A1B4-0DCA8B5069CF}" type="presParOf" srcId="{0168ACCF-0D3F-46BA-8399-8DA5E4382B64}" destId="{656A5FCE-E5B3-4DBD-841F-DE1A4AA5B315}" srcOrd="2" destOrd="0" presId="urn:microsoft.com/office/officeart/2005/8/layout/hProcess11"/>
    <dgm:cxn modelId="{A24F3F60-0960-4239-BB83-BBDA2C890B21}" type="presParOf" srcId="{48130483-528E-46D7-A578-EB95CDD9E121}" destId="{4F1DE93E-47DB-4EF7-AF25-208927DF8E13}" srcOrd="1" destOrd="0" presId="urn:microsoft.com/office/officeart/2005/8/layout/hProcess11"/>
    <dgm:cxn modelId="{70C81C39-7F2A-41F6-980D-59F1AA905321}" type="presParOf" srcId="{48130483-528E-46D7-A578-EB95CDD9E121}" destId="{407986B5-D09E-4079-B929-33532C24D5DD}" srcOrd="2" destOrd="0" presId="urn:microsoft.com/office/officeart/2005/8/layout/hProcess11"/>
    <dgm:cxn modelId="{D509D37E-6FCF-42D7-A1C7-778D7F3CABB5}" type="presParOf" srcId="{407986B5-D09E-4079-B929-33532C24D5DD}" destId="{48D5237C-D073-44ED-A0E4-87F93472AED6}" srcOrd="0" destOrd="0" presId="urn:microsoft.com/office/officeart/2005/8/layout/hProcess11"/>
    <dgm:cxn modelId="{786EAA20-C349-473D-9585-8EAF64860100}" type="presParOf" srcId="{407986B5-D09E-4079-B929-33532C24D5DD}" destId="{4C9CBDBF-B45A-492A-972F-F3FE1F7BFF43}" srcOrd="1" destOrd="0" presId="urn:microsoft.com/office/officeart/2005/8/layout/hProcess11"/>
    <dgm:cxn modelId="{9FBD5B92-4A74-4F59-B224-6F3822EFD9B8}" type="presParOf" srcId="{407986B5-D09E-4079-B929-33532C24D5DD}" destId="{58B46547-E849-4B77-9A5D-692CF2DE3087}" srcOrd="2" destOrd="0" presId="urn:microsoft.com/office/officeart/2005/8/layout/hProcess11"/>
    <dgm:cxn modelId="{94460B17-C3FD-4A40-9ED2-B1D199A456F1}" type="presParOf" srcId="{48130483-528E-46D7-A578-EB95CDD9E121}" destId="{1FA09F86-A598-442B-86B3-C1BCECD36E9D}" srcOrd="3" destOrd="0" presId="urn:microsoft.com/office/officeart/2005/8/layout/hProcess11"/>
    <dgm:cxn modelId="{55A9BACD-4438-4699-8151-FAD20D60B6E3}" type="presParOf" srcId="{48130483-528E-46D7-A578-EB95CDD9E121}" destId="{8192F42C-0550-4862-A74E-59DE43FC4BFB}" srcOrd="4" destOrd="0" presId="urn:microsoft.com/office/officeart/2005/8/layout/hProcess11"/>
    <dgm:cxn modelId="{BBD75567-7DB3-418C-8BE2-787232E1101C}" type="presParOf" srcId="{8192F42C-0550-4862-A74E-59DE43FC4BFB}" destId="{C610D85A-4617-480A-BBB3-4DD7A9C9FF5C}" srcOrd="0" destOrd="0" presId="urn:microsoft.com/office/officeart/2005/8/layout/hProcess11"/>
    <dgm:cxn modelId="{21A376FC-0A5B-4CEA-BD29-4ED891C15834}" type="presParOf" srcId="{8192F42C-0550-4862-A74E-59DE43FC4BFB}" destId="{9DA42BA2-9E9F-441C-8757-A572381ECC59}" srcOrd="1" destOrd="0" presId="urn:microsoft.com/office/officeart/2005/8/layout/hProcess11"/>
    <dgm:cxn modelId="{5DC40698-1604-4687-8F1C-4A192CAC6D37}" type="presParOf" srcId="{8192F42C-0550-4862-A74E-59DE43FC4BFB}" destId="{E18EA05E-587A-49E8-9C6E-A2844EE5A4D7}" srcOrd="2" destOrd="0" presId="urn:microsoft.com/office/officeart/2005/8/layout/hProcess11"/>
    <dgm:cxn modelId="{444D38D7-4839-4FDA-93D7-DA4B5147FFCC}" type="presParOf" srcId="{48130483-528E-46D7-A578-EB95CDD9E121}" destId="{AC7015DD-5905-4375-A6A0-477F2D8E6363}" srcOrd="5" destOrd="0" presId="urn:microsoft.com/office/officeart/2005/8/layout/hProcess11"/>
    <dgm:cxn modelId="{2486E443-3631-44EF-BD32-3633F6E5F141}" type="presParOf" srcId="{48130483-528E-46D7-A578-EB95CDD9E121}" destId="{8494D61A-B013-4548-A784-325B118B5057}" srcOrd="6" destOrd="0" presId="urn:microsoft.com/office/officeart/2005/8/layout/hProcess11"/>
    <dgm:cxn modelId="{39AC4A2F-E51E-4634-83AB-0DF862C98374}" type="presParOf" srcId="{8494D61A-B013-4548-A784-325B118B5057}" destId="{7551B7F3-C7A1-46E2-9491-960808752BE3}" srcOrd="0" destOrd="0" presId="urn:microsoft.com/office/officeart/2005/8/layout/hProcess11"/>
    <dgm:cxn modelId="{1A27D334-58E9-4C1F-918B-DF3DB244AEDA}" type="presParOf" srcId="{8494D61A-B013-4548-A784-325B118B5057}" destId="{38C43996-0EDF-496F-9401-E0799C8461B5}" srcOrd="1" destOrd="0" presId="urn:microsoft.com/office/officeart/2005/8/layout/hProcess11"/>
    <dgm:cxn modelId="{28F46381-4A20-4A2E-8AA2-415AE4608266}" type="presParOf" srcId="{8494D61A-B013-4548-A784-325B118B5057}" destId="{3077F708-94A2-4950-841D-41898F21F11D}" srcOrd="2" destOrd="0" presId="urn:microsoft.com/office/officeart/2005/8/layout/hProcess11"/>
    <dgm:cxn modelId="{D6FBD34B-4F2C-4B31-9D1E-7673B8A15A1F}" type="presParOf" srcId="{48130483-528E-46D7-A578-EB95CDD9E121}" destId="{18F61ADC-ADD2-46EC-958A-0C40F9F319C3}" srcOrd="7" destOrd="0" presId="urn:microsoft.com/office/officeart/2005/8/layout/hProcess11"/>
    <dgm:cxn modelId="{8B4428FC-0032-4B9E-B14A-792807B2A9B7}" type="presParOf" srcId="{48130483-528E-46D7-A578-EB95CDD9E121}" destId="{E828F3A4-0BC1-49E8-8419-2AE265623898}" srcOrd="8" destOrd="0" presId="urn:microsoft.com/office/officeart/2005/8/layout/hProcess11"/>
    <dgm:cxn modelId="{8B5C0CCA-B0E6-47BF-A3C3-D21C3B9AB756}" type="presParOf" srcId="{E828F3A4-0BC1-49E8-8419-2AE265623898}" destId="{406C054E-67D6-4C0B-B0FF-366FFD7E84BA}" srcOrd="0" destOrd="0" presId="urn:microsoft.com/office/officeart/2005/8/layout/hProcess11"/>
    <dgm:cxn modelId="{4B4D6FF9-9C88-4978-8943-82407A4CC4F6}" type="presParOf" srcId="{E828F3A4-0BC1-49E8-8419-2AE265623898}" destId="{6AA47424-A7D0-4992-8916-1C429D75EC70}" srcOrd="1" destOrd="0" presId="urn:microsoft.com/office/officeart/2005/8/layout/hProcess11"/>
    <dgm:cxn modelId="{F5D3A074-4C1B-4BF9-B883-F73617B4F526}" type="presParOf" srcId="{E828F3A4-0BC1-49E8-8419-2AE265623898}" destId="{2E2A1E42-0C2B-4594-9273-2B66A2DBADA6}" srcOrd="2" destOrd="0" presId="urn:microsoft.com/office/officeart/2005/8/layout/hProcess11"/>
    <dgm:cxn modelId="{FB90DA91-2CCD-4429-883E-F27EE9EEC4EB}" type="presParOf" srcId="{48130483-528E-46D7-A578-EB95CDD9E121}" destId="{B089BF3F-EE60-41AB-BC00-8EE701010164}" srcOrd="9" destOrd="0" presId="urn:microsoft.com/office/officeart/2005/8/layout/hProcess11"/>
    <dgm:cxn modelId="{83218D50-AC8E-4F9E-99FA-E675ADCD3F51}" type="presParOf" srcId="{48130483-528E-46D7-A578-EB95CDD9E121}" destId="{8C2982DC-B3D5-4C14-B46E-E9D10AA93981}" srcOrd="10" destOrd="0" presId="urn:microsoft.com/office/officeart/2005/8/layout/hProcess11"/>
    <dgm:cxn modelId="{F1F0769E-E7E0-4453-AE3D-40821C88C2E7}" type="presParOf" srcId="{8C2982DC-B3D5-4C14-B46E-E9D10AA93981}" destId="{29462F17-DC15-4BEE-9253-6A6C34759876}" srcOrd="0" destOrd="0" presId="urn:microsoft.com/office/officeart/2005/8/layout/hProcess11"/>
    <dgm:cxn modelId="{C8E3C107-E0CD-4229-A5AB-A18EA8C66803}" type="presParOf" srcId="{8C2982DC-B3D5-4C14-B46E-E9D10AA93981}" destId="{40CA2217-922B-4235-BDA5-2B7082C597F2}" srcOrd="1" destOrd="0" presId="urn:microsoft.com/office/officeart/2005/8/layout/hProcess11"/>
    <dgm:cxn modelId="{7BB380C2-8E4D-40FE-883C-AA5E9D3E0CB8}" type="presParOf" srcId="{8C2982DC-B3D5-4C14-B46E-E9D10AA93981}" destId="{400F2434-7195-45BE-B0F3-686E0B8589E6}" srcOrd="2" destOrd="0" presId="urn:microsoft.com/office/officeart/2005/8/layout/hProcess11"/>
    <dgm:cxn modelId="{629CB88F-D99C-49F1-8ABD-3330B7ADE377}" type="presParOf" srcId="{48130483-528E-46D7-A578-EB95CDD9E121}" destId="{741C01D0-AA5D-4C19-BF60-2AC7CB6793A1}" srcOrd="11" destOrd="0" presId="urn:microsoft.com/office/officeart/2005/8/layout/hProcess11"/>
    <dgm:cxn modelId="{81873290-E3C0-4B9A-ACF0-238F43E87F5B}" type="presParOf" srcId="{48130483-528E-46D7-A578-EB95CDD9E121}" destId="{D94AA612-2F7A-4EF1-8629-EF7CB45E186F}" srcOrd="12" destOrd="0" presId="urn:microsoft.com/office/officeart/2005/8/layout/hProcess11"/>
    <dgm:cxn modelId="{8E04CB49-BDB3-46D8-9807-83B2ED365311}" type="presParOf" srcId="{D94AA612-2F7A-4EF1-8629-EF7CB45E186F}" destId="{AC66F2F6-3DF7-474A-A7B8-381C03F4604B}" srcOrd="0" destOrd="0" presId="urn:microsoft.com/office/officeart/2005/8/layout/hProcess11"/>
    <dgm:cxn modelId="{0D27BA1A-B1E4-4204-AF85-953B47796022}" type="presParOf" srcId="{D94AA612-2F7A-4EF1-8629-EF7CB45E186F}" destId="{E09CC3EF-A83E-4410-93E0-982C0F7FADF3}" srcOrd="1" destOrd="0" presId="urn:microsoft.com/office/officeart/2005/8/layout/hProcess11"/>
    <dgm:cxn modelId="{BE2ECCEE-DDE6-42DA-A10C-458E0D344527}" type="presParOf" srcId="{D94AA612-2F7A-4EF1-8629-EF7CB45E186F}" destId="{6EE17E44-7274-4124-B61C-1BD33B9E7A7F}" srcOrd="2" destOrd="0" presId="urn:microsoft.com/office/officeart/2005/8/layout/hProcess11"/>
    <dgm:cxn modelId="{6F754A52-5258-4691-B6EE-50BBBABD9898}" type="presParOf" srcId="{48130483-528E-46D7-A578-EB95CDD9E121}" destId="{FBA5D9CF-FEF7-4763-AFFB-B0D5C54D5B7D}" srcOrd="13" destOrd="0" presId="urn:microsoft.com/office/officeart/2005/8/layout/hProcess11"/>
    <dgm:cxn modelId="{85676F7E-EDFA-4723-B88D-8642854A9A7F}" type="presParOf" srcId="{48130483-528E-46D7-A578-EB95CDD9E121}" destId="{FCE0CAF4-FB86-43CA-AFCF-902940FC3746}" srcOrd="14" destOrd="0" presId="urn:microsoft.com/office/officeart/2005/8/layout/hProcess11"/>
    <dgm:cxn modelId="{4DA1DD78-A6D0-4406-B06B-C9BFA2C0F7C1}" type="presParOf" srcId="{FCE0CAF4-FB86-43CA-AFCF-902940FC3746}" destId="{FBA1F7AC-EC29-402B-811E-6E01E89BA25C}" srcOrd="0" destOrd="0" presId="urn:microsoft.com/office/officeart/2005/8/layout/hProcess11"/>
    <dgm:cxn modelId="{77A3F844-D391-4DAF-AB67-89F4F165B1D2}" type="presParOf" srcId="{FCE0CAF4-FB86-43CA-AFCF-902940FC3746}" destId="{93CBCE13-B766-4955-99A1-DC8905AD3270}" srcOrd="1" destOrd="0" presId="urn:microsoft.com/office/officeart/2005/8/layout/hProcess11"/>
    <dgm:cxn modelId="{3250CD91-248C-44DC-979C-9F7CB90DC0E2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EE6118A-E185-446D-BCD2-C3F239E4663E}" type="presOf" srcId="{BE7758A1-F696-4BDE-9084-41C289AE8C95}" destId="{AEE43822-6770-4853-A566-D151A07A9A7C}" srcOrd="0" destOrd="0" presId="urn:microsoft.com/office/officeart/2005/8/layout/hProcess11"/>
    <dgm:cxn modelId="{F69F0F09-62DF-4B6D-9BA1-E2C80A262921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DDACE51-7A11-45B3-9D38-D18CDE82821E}" type="presOf" srcId="{48832169-1665-4754-AA12-160E78B48AF3}" destId="{48D5237C-D073-44ED-A0E4-87F93472AED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0A8F4F10-0C6F-4F62-8359-F7098A7BC682}" type="presOf" srcId="{0C1ADF2A-F44C-457B-94DB-1515A2E283F3}" destId="{FBA1F7AC-EC29-402B-811E-6E01E89BA25C}" srcOrd="0" destOrd="0" presId="urn:microsoft.com/office/officeart/2005/8/layout/hProcess11"/>
    <dgm:cxn modelId="{D19D8926-6DC1-456E-BE90-A5E57CF1F86F}" type="presOf" srcId="{628E39DD-7E7D-463E-969D-9434662D9863}" destId="{C0C29E54-6796-4A9B-B504-55E8D1FDF264}" srcOrd="0" destOrd="0" presId="urn:microsoft.com/office/officeart/2005/8/layout/hProcess11"/>
    <dgm:cxn modelId="{1DD77662-4765-4E1E-8474-0C28A83C8184}" type="presOf" srcId="{A7B788B1-8B32-4661-B0DC-EDADDDA8F54B}" destId="{C610D85A-4617-480A-BBB3-4DD7A9C9FF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0F0C0186-60F4-471C-852E-1B22235493DD}" type="presOf" srcId="{B1DAF501-67BC-4D1A-8F8C-54063EEECD2E}" destId="{406C054E-67D6-4C0B-B0FF-366FFD7E84BA}" srcOrd="0" destOrd="0" presId="urn:microsoft.com/office/officeart/2005/8/layout/hProcess11"/>
    <dgm:cxn modelId="{FA54F207-30DB-4C3C-BA8D-F34D7744F394}" type="presOf" srcId="{7985AD04-AFDC-4255-A3FD-84F74886A8D5}" destId="{7551B7F3-C7A1-46E2-9491-960808752BE3}" srcOrd="0" destOrd="0" presId="urn:microsoft.com/office/officeart/2005/8/layout/hProcess11"/>
    <dgm:cxn modelId="{BE999044-D589-4C08-9C0F-921EA191D75C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0B02A191-3426-4B3B-82D1-55FDCE0D73DB}" type="presParOf" srcId="{AEE43822-6770-4853-A566-D151A07A9A7C}" destId="{97139AB4-0EAF-488B-8916-1FC6C6431CA6}" srcOrd="0" destOrd="0" presId="urn:microsoft.com/office/officeart/2005/8/layout/hProcess11"/>
    <dgm:cxn modelId="{8CA44AD4-EECD-4617-8E21-9F4C616BA71A}" type="presParOf" srcId="{AEE43822-6770-4853-A566-D151A07A9A7C}" destId="{48130483-528E-46D7-A578-EB95CDD9E121}" srcOrd="1" destOrd="0" presId="urn:microsoft.com/office/officeart/2005/8/layout/hProcess11"/>
    <dgm:cxn modelId="{1DA3C131-0134-4E81-8089-06B050149016}" type="presParOf" srcId="{48130483-528E-46D7-A578-EB95CDD9E121}" destId="{0168ACCF-0D3F-46BA-8399-8DA5E4382B64}" srcOrd="0" destOrd="0" presId="urn:microsoft.com/office/officeart/2005/8/layout/hProcess11"/>
    <dgm:cxn modelId="{2FBF0A57-2404-43B6-AAAD-36CDB6CD9483}" type="presParOf" srcId="{0168ACCF-0D3F-46BA-8399-8DA5E4382B64}" destId="{C0C29E54-6796-4A9B-B504-55E8D1FDF264}" srcOrd="0" destOrd="0" presId="urn:microsoft.com/office/officeart/2005/8/layout/hProcess11"/>
    <dgm:cxn modelId="{01DAC330-1B65-4F3C-8450-F49AFBB83FA8}" type="presParOf" srcId="{0168ACCF-0D3F-46BA-8399-8DA5E4382B64}" destId="{FDD3E987-32F7-46BA-BF50-2B0F458CB00F}" srcOrd="1" destOrd="0" presId="urn:microsoft.com/office/officeart/2005/8/layout/hProcess11"/>
    <dgm:cxn modelId="{36CF8538-812A-4948-89AA-3BA806FB420E}" type="presParOf" srcId="{0168ACCF-0D3F-46BA-8399-8DA5E4382B64}" destId="{656A5FCE-E5B3-4DBD-841F-DE1A4AA5B315}" srcOrd="2" destOrd="0" presId="urn:microsoft.com/office/officeart/2005/8/layout/hProcess11"/>
    <dgm:cxn modelId="{93AD313F-882A-4110-9D4F-96CC03AA530B}" type="presParOf" srcId="{48130483-528E-46D7-A578-EB95CDD9E121}" destId="{4F1DE93E-47DB-4EF7-AF25-208927DF8E13}" srcOrd="1" destOrd="0" presId="urn:microsoft.com/office/officeart/2005/8/layout/hProcess11"/>
    <dgm:cxn modelId="{C89D9FDA-D4D7-4CED-BA69-1243FAE3353A}" type="presParOf" srcId="{48130483-528E-46D7-A578-EB95CDD9E121}" destId="{407986B5-D09E-4079-B929-33532C24D5DD}" srcOrd="2" destOrd="0" presId="urn:microsoft.com/office/officeart/2005/8/layout/hProcess11"/>
    <dgm:cxn modelId="{F47D5E18-C4B0-4E84-A516-B5BDB1620A34}" type="presParOf" srcId="{407986B5-D09E-4079-B929-33532C24D5DD}" destId="{48D5237C-D073-44ED-A0E4-87F93472AED6}" srcOrd="0" destOrd="0" presId="urn:microsoft.com/office/officeart/2005/8/layout/hProcess11"/>
    <dgm:cxn modelId="{345F96C5-22BE-47A8-A8D6-EB4EBE417792}" type="presParOf" srcId="{407986B5-D09E-4079-B929-33532C24D5DD}" destId="{4C9CBDBF-B45A-492A-972F-F3FE1F7BFF43}" srcOrd="1" destOrd="0" presId="urn:microsoft.com/office/officeart/2005/8/layout/hProcess11"/>
    <dgm:cxn modelId="{D74EC95D-5C4E-4B59-91A2-D381B48E8193}" type="presParOf" srcId="{407986B5-D09E-4079-B929-33532C24D5DD}" destId="{58B46547-E849-4B77-9A5D-692CF2DE3087}" srcOrd="2" destOrd="0" presId="urn:microsoft.com/office/officeart/2005/8/layout/hProcess11"/>
    <dgm:cxn modelId="{40D40C2C-A4E7-42A7-A22C-30398D504BAC}" type="presParOf" srcId="{48130483-528E-46D7-A578-EB95CDD9E121}" destId="{1FA09F86-A598-442B-86B3-C1BCECD36E9D}" srcOrd="3" destOrd="0" presId="urn:microsoft.com/office/officeart/2005/8/layout/hProcess11"/>
    <dgm:cxn modelId="{339854D9-0873-4244-AD82-B399578EC147}" type="presParOf" srcId="{48130483-528E-46D7-A578-EB95CDD9E121}" destId="{8192F42C-0550-4862-A74E-59DE43FC4BFB}" srcOrd="4" destOrd="0" presId="urn:microsoft.com/office/officeart/2005/8/layout/hProcess11"/>
    <dgm:cxn modelId="{42E050F7-AB77-44BC-856B-F9C94F3AF0E1}" type="presParOf" srcId="{8192F42C-0550-4862-A74E-59DE43FC4BFB}" destId="{C610D85A-4617-480A-BBB3-4DD7A9C9FF5C}" srcOrd="0" destOrd="0" presId="urn:microsoft.com/office/officeart/2005/8/layout/hProcess11"/>
    <dgm:cxn modelId="{BDD03DEC-3968-4D9D-B0DA-196EC30EBA41}" type="presParOf" srcId="{8192F42C-0550-4862-A74E-59DE43FC4BFB}" destId="{9DA42BA2-9E9F-441C-8757-A572381ECC59}" srcOrd="1" destOrd="0" presId="urn:microsoft.com/office/officeart/2005/8/layout/hProcess11"/>
    <dgm:cxn modelId="{2C5D24B8-6029-477E-AFDC-5FB75CC19947}" type="presParOf" srcId="{8192F42C-0550-4862-A74E-59DE43FC4BFB}" destId="{E18EA05E-587A-49E8-9C6E-A2844EE5A4D7}" srcOrd="2" destOrd="0" presId="urn:microsoft.com/office/officeart/2005/8/layout/hProcess11"/>
    <dgm:cxn modelId="{6CBEE5D4-B693-4BF2-B203-54A302E8C438}" type="presParOf" srcId="{48130483-528E-46D7-A578-EB95CDD9E121}" destId="{AC7015DD-5905-4375-A6A0-477F2D8E6363}" srcOrd="5" destOrd="0" presId="urn:microsoft.com/office/officeart/2005/8/layout/hProcess11"/>
    <dgm:cxn modelId="{6A76C125-14ED-435A-BEC2-A11B8C867601}" type="presParOf" srcId="{48130483-528E-46D7-A578-EB95CDD9E121}" destId="{8494D61A-B013-4548-A784-325B118B5057}" srcOrd="6" destOrd="0" presId="urn:microsoft.com/office/officeart/2005/8/layout/hProcess11"/>
    <dgm:cxn modelId="{C32931DE-FDFC-4B6B-A92A-F146D88A925A}" type="presParOf" srcId="{8494D61A-B013-4548-A784-325B118B5057}" destId="{7551B7F3-C7A1-46E2-9491-960808752BE3}" srcOrd="0" destOrd="0" presId="urn:microsoft.com/office/officeart/2005/8/layout/hProcess11"/>
    <dgm:cxn modelId="{E31A8B2A-9D5A-453E-BAD4-054EFA0BB902}" type="presParOf" srcId="{8494D61A-B013-4548-A784-325B118B5057}" destId="{38C43996-0EDF-496F-9401-E0799C8461B5}" srcOrd="1" destOrd="0" presId="urn:microsoft.com/office/officeart/2005/8/layout/hProcess11"/>
    <dgm:cxn modelId="{72E97BFD-EB91-4D63-9630-ACC6C499435A}" type="presParOf" srcId="{8494D61A-B013-4548-A784-325B118B5057}" destId="{3077F708-94A2-4950-841D-41898F21F11D}" srcOrd="2" destOrd="0" presId="urn:microsoft.com/office/officeart/2005/8/layout/hProcess11"/>
    <dgm:cxn modelId="{8F1ACC97-D54A-4B7C-BC95-5B0713B6EEEE}" type="presParOf" srcId="{48130483-528E-46D7-A578-EB95CDD9E121}" destId="{18F61ADC-ADD2-46EC-958A-0C40F9F319C3}" srcOrd="7" destOrd="0" presId="urn:microsoft.com/office/officeart/2005/8/layout/hProcess11"/>
    <dgm:cxn modelId="{76BEB044-BECD-4665-934B-FAE13C717E0D}" type="presParOf" srcId="{48130483-528E-46D7-A578-EB95CDD9E121}" destId="{E828F3A4-0BC1-49E8-8419-2AE265623898}" srcOrd="8" destOrd="0" presId="urn:microsoft.com/office/officeart/2005/8/layout/hProcess11"/>
    <dgm:cxn modelId="{88E61B33-04EE-4C63-A13E-F5D77F0F8D16}" type="presParOf" srcId="{E828F3A4-0BC1-49E8-8419-2AE265623898}" destId="{406C054E-67D6-4C0B-B0FF-366FFD7E84BA}" srcOrd="0" destOrd="0" presId="urn:microsoft.com/office/officeart/2005/8/layout/hProcess11"/>
    <dgm:cxn modelId="{CC8EB1E5-F9BA-4395-988F-C4E51845D256}" type="presParOf" srcId="{E828F3A4-0BC1-49E8-8419-2AE265623898}" destId="{6AA47424-A7D0-4992-8916-1C429D75EC70}" srcOrd="1" destOrd="0" presId="urn:microsoft.com/office/officeart/2005/8/layout/hProcess11"/>
    <dgm:cxn modelId="{B92E2782-216B-4129-9C1B-5840F1B1C2FA}" type="presParOf" srcId="{E828F3A4-0BC1-49E8-8419-2AE265623898}" destId="{2E2A1E42-0C2B-4594-9273-2B66A2DBADA6}" srcOrd="2" destOrd="0" presId="urn:microsoft.com/office/officeart/2005/8/layout/hProcess11"/>
    <dgm:cxn modelId="{942CC3C3-710B-463C-A76B-008D9525921C}" type="presParOf" srcId="{48130483-528E-46D7-A578-EB95CDD9E121}" destId="{B089BF3F-EE60-41AB-BC00-8EE701010164}" srcOrd="9" destOrd="0" presId="urn:microsoft.com/office/officeart/2005/8/layout/hProcess11"/>
    <dgm:cxn modelId="{2BDE62C3-AE5E-49D2-A36F-C24B6D30313E}" type="presParOf" srcId="{48130483-528E-46D7-A578-EB95CDD9E121}" destId="{8C2982DC-B3D5-4C14-B46E-E9D10AA93981}" srcOrd="10" destOrd="0" presId="urn:microsoft.com/office/officeart/2005/8/layout/hProcess11"/>
    <dgm:cxn modelId="{1C85A6D7-2218-4DCC-9BE0-CBADF9C46832}" type="presParOf" srcId="{8C2982DC-B3D5-4C14-B46E-E9D10AA93981}" destId="{29462F17-DC15-4BEE-9253-6A6C34759876}" srcOrd="0" destOrd="0" presId="urn:microsoft.com/office/officeart/2005/8/layout/hProcess11"/>
    <dgm:cxn modelId="{E12AD047-9DA7-4B5E-BBE1-FBCCA2FC9B88}" type="presParOf" srcId="{8C2982DC-B3D5-4C14-B46E-E9D10AA93981}" destId="{40CA2217-922B-4235-BDA5-2B7082C597F2}" srcOrd="1" destOrd="0" presId="urn:microsoft.com/office/officeart/2005/8/layout/hProcess11"/>
    <dgm:cxn modelId="{8805770E-3D0C-4B0B-80FF-9AD12A0A295F}" type="presParOf" srcId="{8C2982DC-B3D5-4C14-B46E-E9D10AA93981}" destId="{400F2434-7195-45BE-B0F3-686E0B8589E6}" srcOrd="2" destOrd="0" presId="urn:microsoft.com/office/officeart/2005/8/layout/hProcess11"/>
    <dgm:cxn modelId="{2169104F-F5B9-43A1-94AC-14B0662C4875}" type="presParOf" srcId="{48130483-528E-46D7-A578-EB95CDD9E121}" destId="{741C01D0-AA5D-4C19-BF60-2AC7CB6793A1}" srcOrd="11" destOrd="0" presId="urn:microsoft.com/office/officeart/2005/8/layout/hProcess11"/>
    <dgm:cxn modelId="{618D0131-7728-48EB-942F-A9DBDE498CF7}" type="presParOf" srcId="{48130483-528E-46D7-A578-EB95CDD9E121}" destId="{D94AA612-2F7A-4EF1-8629-EF7CB45E186F}" srcOrd="12" destOrd="0" presId="urn:microsoft.com/office/officeart/2005/8/layout/hProcess11"/>
    <dgm:cxn modelId="{AA6C7471-8011-4CE1-ADE2-12DEAE5D74A3}" type="presParOf" srcId="{D94AA612-2F7A-4EF1-8629-EF7CB45E186F}" destId="{AC66F2F6-3DF7-474A-A7B8-381C03F4604B}" srcOrd="0" destOrd="0" presId="urn:microsoft.com/office/officeart/2005/8/layout/hProcess11"/>
    <dgm:cxn modelId="{B7726794-3FD0-4570-A50B-E78A29CD8021}" type="presParOf" srcId="{D94AA612-2F7A-4EF1-8629-EF7CB45E186F}" destId="{E09CC3EF-A83E-4410-93E0-982C0F7FADF3}" srcOrd="1" destOrd="0" presId="urn:microsoft.com/office/officeart/2005/8/layout/hProcess11"/>
    <dgm:cxn modelId="{D5F48A82-493A-4AFA-A8BF-EFBEAC1920D8}" type="presParOf" srcId="{D94AA612-2F7A-4EF1-8629-EF7CB45E186F}" destId="{6EE17E44-7274-4124-B61C-1BD33B9E7A7F}" srcOrd="2" destOrd="0" presId="urn:microsoft.com/office/officeart/2005/8/layout/hProcess11"/>
    <dgm:cxn modelId="{13D843A8-7EB4-4541-83FA-64F8874F3F29}" type="presParOf" srcId="{48130483-528E-46D7-A578-EB95CDD9E121}" destId="{FBA5D9CF-FEF7-4763-AFFB-B0D5C54D5B7D}" srcOrd="13" destOrd="0" presId="urn:microsoft.com/office/officeart/2005/8/layout/hProcess11"/>
    <dgm:cxn modelId="{5DE46693-14B0-422D-A0D5-C36571E8D52E}" type="presParOf" srcId="{48130483-528E-46D7-A578-EB95CDD9E121}" destId="{FCE0CAF4-FB86-43CA-AFCF-902940FC3746}" srcOrd="14" destOrd="0" presId="urn:microsoft.com/office/officeart/2005/8/layout/hProcess11"/>
    <dgm:cxn modelId="{AF209C72-61F8-468B-BB76-EE31E219947F}" type="presParOf" srcId="{FCE0CAF4-FB86-43CA-AFCF-902940FC3746}" destId="{FBA1F7AC-EC29-402B-811E-6E01E89BA25C}" srcOrd="0" destOrd="0" presId="urn:microsoft.com/office/officeart/2005/8/layout/hProcess11"/>
    <dgm:cxn modelId="{116DDA7E-CAC7-4678-9848-E72635D429EC}" type="presParOf" srcId="{FCE0CAF4-FB86-43CA-AFCF-902940FC3746}" destId="{93CBCE13-B766-4955-99A1-DC8905AD3270}" srcOrd="1" destOrd="0" presId="urn:microsoft.com/office/officeart/2005/8/layout/hProcess11"/>
    <dgm:cxn modelId="{DD9A292A-E6F0-4E01-A16D-D794E3481566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640E3955-0228-4DF6-A33A-D2A3E2641809}" type="presOf" srcId="{A7B788B1-8B32-4661-B0DC-EDADDDA8F54B}" destId="{C610D85A-4617-480A-BBB3-4DD7A9C9FF5C}" srcOrd="0" destOrd="0" presId="urn:microsoft.com/office/officeart/2005/8/layout/hProcess11"/>
    <dgm:cxn modelId="{DC717140-E375-4115-8583-2A11BC8F9B02}" type="presOf" srcId="{BE7758A1-F696-4BDE-9084-41C289AE8C95}" destId="{AEE43822-6770-4853-A566-D151A07A9A7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39C335C5-607A-4E16-A299-E543D41AD9AD}" type="presOf" srcId="{40712845-57B5-4B59-B64B-7EAC12F42CB2}" destId="{29462F17-DC15-4BEE-9253-6A6C34759876}" srcOrd="0" destOrd="0" presId="urn:microsoft.com/office/officeart/2005/8/layout/hProcess11"/>
    <dgm:cxn modelId="{79110E91-4BAC-408B-809D-F9EA8EDE904F}" type="presOf" srcId="{0C1ADF2A-F44C-457B-94DB-1515A2E283F3}" destId="{FBA1F7AC-EC29-402B-811E-6E01E89BA2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BB98114E-DC00-43E4-A231-FECFB5B03F23}" type="presOf" srcId="{48832169-1665-4754-AA12-160E78B48AF3}" destId="{48D5237C-D073-44ED-A0E4-87F93472AED6}" srcOrd="0" destOrd="0" presId="urn:microsoft.com/office/officeart/2005/8/layout/hProcess11"/>
    <dgm:cxn modelId="{DE6D7A96-A28D-4422-876B-18609CFDB42D}" type="presOf" srcId="{A65651D9-24A3-4138-9076-F6E3FC84EA62}" destId="{AC66F2F6-3DF7-474A-A7B8-381C03F4604B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B93BCB3F-BB68-4044-8D47-10ACE0398448}" type="presOf" srcId="{7985AD04-AFDC-4255-A3FD-84F74886A8D5}" destId="{7551B7F3-C7A1-46E2-9491-960808752BE3}" srcOrd="0" destOrd="0" presId="urn:microsoft.com/office/officeart/2005/8/layout/hProcess11"/>
    <dgm:cxn modelId="{F106C848-B7B8-4DAF-8387-091686618AF2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52C6AF5B-80DD-4EDC-9B3E-E2F15E85B85A}" type="presOf" srcId="{B1DAF501-67BC-4D1A-8F8C-54063EEECD2E}" destId="{406C054E-67D6-4C0B-B0FF-366FFD7E84BA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37D34D30-BED3-44E7-8350-3DEFC18FCF1B}" type="presParOf" srcId="{AEE43822-6770-4853-A566-D151A07A9A7C}" destId="{97139AB4-0EAF-488B-8916-1FC6C6431CA6}" srcOrd="0" destOrd="0" presId="urn:microsoft.com/office/officeart/2005/8/layout/hProcess11"/>
    <dgm:cxn modelId="{57E535DB-37CA-4658-85AC-3D85A85A3590}" type="presParOf" srcId="{AEE43822-6770-4853-A566-D151A07A9A7C}" destId="{48130483-528E-46D7-A578-EB95CDD9E121}" srcOrd="1" destOrd="0" presId="urn:microsoft.com/office/officeart/2005/8/layout/hProcess11"/>
    <dgm:cxn modelId="{8D43F3B3-2F90-4B11-9D56-09B4CF21D46D}" type="presParOf" srcId="{48130483-528E-46D7-A578-EB95CDD9E121}" destId="{0168ACCF-0D3F-46BA-8399-8DA5E4382B64}" srcOrd="0" destOrd="0" presId="urn:microsoft.com/office/officeart/2005/8/layout/hProcess11"/>
    <dgm:cxn modelId="{62B4859F-57BE-4BBB-B966-C48CD555555F}" type="presParOf" srcId="{0168ACCF-0D3F-46BA-8399-8DA5E4382B64}" destId="{C0C29E54-6796-4A9B-B504-55E8D1FDF264}" srcOrd="0" destOrd="0" presId="urn:microsoft.com/office/officeart/2005/8/layout/hProcess11"/>
    <dgm:cxn modelId="{50D40743-4EB0-415D-9034-E5CA96BB3E4C}" type="presParOf" srcId="{0168ACCF-0D3F-46BA-8399-8DA5E4382B64}" destId="{FDD3E987-32F7-46BA-BF50-2B0F458CB00F}" srcOrd="1" destOrd="0" presId="urn:microsoft.com/office/officeart/2005/8/layout/hProcess11"/>
    <dgm:cxn modelId="{25240F86-B6E0-4CE6-A139-14E72C18D7C4}" type="presParOf" srcId="{0168ACCF-0D3F-46BA-8399-8DA5E4382B64}" destId="{656A5FCE-E5B3-4DBD-841F-DE1A4AA5B315}" srcOrd="2" destOrd="0" presId="urn:microsoft.com/office/officeart/2005/8/layout/hProcess11"/>
    <dgm:cxn modelId="{0AAD47EA-3A33-4ADF-A822-7D1508F64F49}" type="presParOf" srcId="{48130483-528E-46D7-A578-EB95CDD9E121}" destId="{4F1DE93E-47DB-4EF7-AF25-208927DF8E13}" srcOrd="1" destOrd="0" presId="urn:microsoft.com/office/officeart/2005/8/layout/hProcess11"/>
    <dgm:cxn modelId="{268EDDE6-2DE4-4649-88B8-720B760B1987}" type="presParOf" srcId="{48130483-528E-46D7-A578-EB95CDD9E121}" destId="{407986B5-D09E-4079-B929-33532C24D5DD}" srcOrd="2" destOrd="0" presId="urn:microsoft.com/office/officeart/2005/8/layout/hProcess11"/>
    <dgm:cxn modelId="{D6BD7FC0-B7E4-43BD-9037-7D5D821E5061}" type="presParOf" srcId="{407986B5-D09E-4079-B929-33532C24D5DD}" destId="{48D5237C-D073-44ED-A0E4-87F93472AED6}" srcOrd="0" destOrd="0" presId="urn:microsoft.com/office/officeart/2005/8/layout/hProcess11"/>
    <dgm:cxn modelId="{E91D647D-41AA-4154-A90F-E86AE607F5ED}" type="presParOf" srcId="{407986B5-D09E-4079-B929-33532C24D5DD}" destId="{4C9CBDBF-B45A-492A-972F-F3FE1F7BFF43}" srcOrd="1" destOrd="0" presId="urn:microsoft.com/office/officeart/2005/8/layout/hProcess11"/>
    <dgm:cxn modelId="{0BBFA808-8DA3-4990-944F-83DA27436F58}" type="presParOf" srcId="{407986B5-D09E-4079-B929-33532C24D5DD}" destId="{58B46547-E849-4B77-9A5D-692CF2DE3087}" srcOrd="2" destOrd="0" presId="urn:microsoft.com/office/officeart/2005/8/layout/hProcess11"/>
    <dgm:cxn modelId="{9498A499-2936-49C4-9960-07658EFFF84B}" type="presParOf" srcId="{48130483-528E-46D7-A578-EB95CDD9E121}" destId="{1FA09F86-A598-442B-86B3-C1BCECD36E9D}" srcOrd="3" destOrd="0" presId="urn:microsoft.com/office/officeart/2005/8/layout/hProcess11"/>
    <dgm:cxn modelId="{7F77A3BE-AAA0-4768-A0F2-CAB20DB39E6A}" type="presParOf" srcId="{48130483-528E-46D7-A578-EB95CDD9E121}" destId="{8192F42C-0550-4862-A74E-59DE43FC4BFB}" srcOrd="4" destOrd="0" presId="urn:microsoft.com/office/officeart/2005/8/layout/hProcess11"/>
    <dgm:cxn modelId="{A7D7AC8C-7F71-42CA-AC3E-D1FB59AB90B5}" type="presParOf" srcId="{8192F42C-0550-4862-A74E-59DE43FC4BFB}" destId="{C610D85A-4617-480A-BBB3-4DD7A9C9FF5C}" srcOrd="0" destOrd="0" presId="urn:microsoft.com/office/officeart/2005/8/layout/hProcess11"/>
    <dgm:cxn modelId="{F420A409-5FFB-47DE-B97A-FABD20B44A57}" type="presParOf" srcId="{8192F42C-0550-4862-A74E-59DE43FC4BFB}" destId="{9DA42BA2-9E9F-441C-8757-A572381ECC59}" srcOrd="1" destOrd="0" presId="urn:microsoft.com/office/officeart/2005/8/layout/hProcess11"/>
    <dgm:cxn modelId="{9FAAD1D3-6D40-43CA-AE77-AF66D2BEA777}" type="presParOf" srcId="{8192F42C-0550-4862-A74E-59DE43FC4BFB}" destId="{E18EA05E-587A-49E8-9C6E-A2844EE5A4D7}" srcOrd="2" destOrd="0" presId="urn:microsoft.com/office/officeart/2005/8/layout/hProcess11"/>
    <dgm:cxn modelId="{A1D649CE-00DA-4E47-8273-E740EFA88A62}" type="presParOf" srcId="{48130483-528E-46D7-A578-EB95CDD9E121}" destId="{AC7015DD-5905-4375-A6A0-477F2D8E6363}" srcOrd="5" destOrd="0" presId="urn:microsoft.com/office/officeart/2005/8/layout/hProcess11"/>
    <dgm:cxn modelId="{F302E26E-D7C9-4E46-A0AF-B0EA4499AC97}" type="presParOf" srcId="{48130483-528E-46D7-A578-EB95CDD9E121}" destId="{8494D61A-B013-4548-A784-325B118B5057}" srcOrd="6" destOrd="0" presId="urn:microsoft.com/office/officeart/2005/8/layout/hProcess11"/>
    <dgm:cxn modelId="{25FE6792-AD88-4ACA-B16B-7B34B33E3691}" type="presParOf" srcId="{8494D61A-B013-4548-A784-325B118B5057}" destId="{7551B7F3-C7A1-46E2-9491-960808752BE3}" srcOrd="0" destOrd="0" presId="urn:microsoft.com/office/officeart/2005/8/layout/hProcess11"/>
    <dgm:cxn modelId="{419F2970-F92F-423B-B3D7-0F5FA8185692}" type="presParOf" srcId="{8494D61A-B013-4548-A784-325B118B5057}" destId="{38C43996-0EDF-496F-9401-E0799C8461B5}" srcOrd="1" destOrd="0" presId="urn:microsoft.com/office/officeart/2005/8/layout/hProcess11"/>
    <dgm:cxn modelId="{419DE07F-6D44-43FE-81F1-267BE6723588}" type="presParOf" srcId="{8494D61A-B013-4548-A784-325B118B5057}" destId="{3077F708-94A2-4950-841D-41898F21F11D}" srcOrd="2" destOrd="0" presId="urn:microsoft.com/office/officeart/2005/8/layout/hProcess11"/>
    <dgm:cxn modelId="{2D3DA24D-8548-49EC-8413-71F559DA6570}" type="presParOf" srcId="{48130483-528E-46D7-A578-EB95CDD9E121}" destId="{18F61ADC-ADD2-46EC-958A-0C40F9F319C3}" srcOrd="7" destOrd="0" presId="urn:microsoft.com/office/officeart/2005/8/layout/hProcess11"/>
    <dgm:cxn modelId="{CE0DADA6-C6A1-49FE-AE85-21ED7EA50ECF}" type="presParOf" srcId="{48130483-528E-46D7-A578-EB95CDD9E121}" destId="{E828F3A4-0BC1-49E8-8419-2AE265623898}" srcOrd="8" destOrd="0" presId="urn:microsoft.com/office/officeart/2005/8/layout/hProcess11"/>
    <dgm:cxn modelId="{31B9EC2B-74AB-4FAF-AA50-19EFAF8FBEA5}" type="presParOf" srcId="{E828F3A4-0BC1-49E8-8419-2AE265623898}" destId="{406C054E-67D6-4C0B-B0FF-366FFD7E84BA}" srcOrd="0" destOrd="0" presId="urn:microsoft.com/office/officeart/2005/8/layout/hProcess11"/>
    <dgm:cxn modelId="{E75D7164-45CD-48D6-AED4-B17C8BDAC2EA}" type="presParOf" srcId="{E828F3A4-0BC1-49E8-8419-2AE265623898}" destId="{6AA47424-A7D0-4992-8916-1C429D75EC70}" srcOrd="1" destOrd="0" presId="urn:microsoft.com/office/officeart/2005/8/layout/hProcess11"/>
    <dgm:cxn modelId="{9DFE5C01-1D99-4957-A1F8-C54DF067886D}" type="presParOf" srcId="{E828F3A4-0BC1-49E8-8419-2AE265623898}" destId="{2E2A1E42-0C2B-4594-9273-2B66A2DBADA6}" srcOrd="2" destOrd="0" presId="urn:microsoft.com/office/officeart/2005/8/layout/hProcess11"/>
    <dgm:cxn modelId="{E90ACB78-1AD9-4305-B067-B81BF2B0B9C7}" type="presParOf" srcId="{48130483-528E-46D7-A578-EB95CDD9E121}" destId="{B089BF3F-EE60-41AB-BC00-8EE701010164}" srcOrd="9" destOrd="0" presId="urn:microsoft.com/office/officeart/2005/8/layout/hProcess11"/>
    <dgm:cxn modelId="{3BBC85B8-55BF-4B86-AFF6-9D1B1F9E7DFA}" type="presParOf" srcId="{48130483-528E-46D7-A578-EB95CDD9E121}" destId="{8C2982DC-B3D5-4C14-B46E-E9D10AA93981}" srcOrd="10" destOrd="0" presId="urn:microsoft.com/office/officeart/2005/8/layout/hProcess11"/>
    <dgm:cxn modelId="{3901F8FF-5B48-4A9F-AC36-D7BD054B3B71}" type="presParOf" srcId="{8C2982DC-B3D5-4C14-B46E-E9D10AA93981}" destId="{29462F17-DC15-4BEE-9253-6A6C34759876}" srcOrd="0" destOrd="0" presId="urn:microsoft.com/office/officeart/2005/8/layout/hProcess11"/>
    <dgm:cxn modelId="{F194C8F3-EACD-4CB2-B2E9-26150A862DFA}" type="presParOf" srcId="{8C2982DC-B3D5-4C14-B46E-E9D10AA93981}" destId="{40CA2217-922B-4235-BDA5-2B7082C597F2}" srcOrd="1" destOrd="0" presId="urn:microsoft.com/office/officeart/2005/8/layout/hProcess11"/>
    <dgm:cxn modelId="{1D98069F-8CE2-43A8-BEEA-CA68762C8D8E}" type="presParOf" srcId="{8C2982DC-B3D5-4C14-B46E-E9D10AA93981}" destId="{400F2434-7195-45BE-B0F3-686E0B8589E6}" srcOrd="2" destOrd="0" presId="urn:microsoft.com/office/officeart/2005/8/layout/hProcess11"/>
    <dgm:cxn modelId="{EDB1BFFA-2613-4106-BC8E-7D8286D71915}" type="presParOf" srcId="{48130483-528E-46D7-A578-EB95CDD9E121}" destId="{741C01D0-AA5D-4C19-BF60-2AC7CB6793A1}" srcOrd="11" destOrd="0" presId="urn:microsoft.com/office/officeart/2005/8/layout/hProcess11"/>
    <dgm:cxn modelId="{BB66737A-3D71-4BF2-90B4-82F0B7F715C1}" type="presParOf" srcId="{48130483-528E-46D7-A578-EB95CDD9E121}" destId="{D94AA612-2F7A-4EF1-8629-EF7CB45E186F}" srcOrd="12" destOrd="0" presId="urn:microsoft.com/office/officeart/2005/8/layout/hProcess11"/>
    <dgm:cxn modelId="{DA275D98-A7D4-46CA-B6E8-D7049A4AD698}" type="presParOf" srcId="{D94AA612-2F7A-4EF1-8629-EF7CB45E186F}" destId="{AC66F2F6-3DF7-474A-A7B8-381C03F4604B}" srcOrd="0" destOrd="0" presId="urn:microsoft.com/office/officeart/2005/8/layout/hProcess11"/>
    <dgm:cxn modelId="{72397D4E-D2B6-40B3-8C04-0B1985B8FC27}" type="presParOf" srcId="{D94AA612-2F7A-4EF1-8629-EF7CB45E186F}" destId="{E09CC3EF-A83E-4410-93E0-982C0F7FADF3}" srcOrd="1" destOrd="0" presId="urn:microsoft.com/office/officeart/2005/8/layout/hProcess11"/>
    <dgm:cxn modelId="{592C7F58-3E73-49ED-9CF0-1F13B56412AA}" type="presParOf" srcId="{D94AA612-2F7A-4EF1-8629-EF7CB45E186F}" destId="{6EE17E44-7274-4124-B61C-1BD33B9E7A7F}" srcOrd="2" destOrd="0" presId="urn:microsoft.com/office/officeart/2005/8/layout/hProcess11"/>
    <dgm:cxn modelId="{6524AA7F-E69B-4A02-B34A-4CCE240BBDDE}" type="presParOf" srcId="{48130483-528E-46D7-A578-EB95CDD9E121}" destId="{FBA5D9CF-FEF7-4763-AFFB-B0D5C54D5B7D}" srcOrd="13" destOrd="0" presId="urn:microsoft.com/office/officeart/2005/8/layout/hProcess11"/>
    <dgm:cxn modelId="{20E80DC0-1E0C-4006-93F9-41141F8EC423}" type="presParOf" srcId="{48130483-528E-46D7-A578-EB95CDD9E121}" destId="{FCE0CAF4-FB86-43CA-AFCF-902940FC3746}" srcOrd="14" destOrd="0" presId="urn:microsoft.com/office/officeart/2005/8/layout/hProcess11"/>
    <dgm:cxn modelId="{D9F1220E-9D0D-45BC-8A2A-BABF320FE3C0}" type="presParOf" srcId="{FCE0CAF4-FB86-43CA-AFCF-902940FC3746}" destId="{FBA1F7AC-EC29-402B-811E-6E01E89BA25C}" srcOrd="0" destOrd="0" presId="urn:microsoft.com/office/officeart/2005/8/layout/hProcess11"/>
    <dgm:cxn modelId="{6507C0D6-A34F-45D0-A468-042C85E367AF}" type="presParOf" srcId="{FCE0CAF4-FB86-43CA-AFCF-902940FC3746}" destId="{93CBCE13-B766-4955-99A1-DC8905AD3270}" srcOrd="1" destOrd="0" presId="urn:microsoft.com/office/officeart/2005/8/layout/hProcess11"/>
    <dgm:cxn modelId="{ACA2634F-289E-463D-8719-25DB35667D47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A166DAF2-9D56-4F5F-A220-4ED5588AC6A3}" type="presOf" srcId="{A65651D9-24A3-4138-9076-F6E3FC84EA62}" destId="{AC66F2F6-3DF7-474A-A7B8-381C03F4604B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AB6669CF-6844-461A-9918-6FAE7F44CD57}" type="presOf" srcId="{40712845-57B5-4B59-B64B-7EAC12F42CB2}" destId="{29462F17-DC15-4BEE-9253-6A6C34759876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23A6FD47-13CC-4D1E-97F7-D64FD356BB37}" type="presOf" srcId="{B1DAF501-67BC-4D1A-8F8C-54063EEECD2E}" destId="{406C054E-67D6-4C0B-B0FF-366FFD7E84BA}" srcOrd="0" destOrd="0" presId="urn:microsoft.com/office/officeart/2005/8/layout/hProcess11"/>
    <dgm:cxn modelId="{23825DD0-BD3A-4FB9-AF32-CA49367CC143}" type="presOf" srcId="{628E39DD-7E7D-463E-969D-9434662D9863}" destId="{C0C29E54-6796-4A9B-B504-55E8D1FDF264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8EA5A056-9B3E-41B5-80BE-BD3C0CDDA79A}" type="presOf" srcId="{A7B788B1-8B32-4661-B0DC-EDADDDA8F54B}" destId="{C610D85A-4617-480A-BBB3-4DD7A9C9FF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054085A3-85C1-4961-8C52-BDB9E303DD7C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A69FECFE-CF0B-4D64-9771-9749C27E0806}" type="presOf" srcId="{BE7758A1-F696-4BDE-9084-41C289AE8C95}" destId="{AEE43822-6770-4853-A566-D151A07A9A7C}" srcOrd="0" destOrd="0" presId="urn:microsoft.com/office/officeart/2005/8/layout/hProcess11"/>
    <dgm:cxn modelId="{9ED6579F-5478-44A6-A089-3CAEED0BF41F}" type="presOf" srcId="{7985AD04-AFDC-4255-A3FD-84F74886A8D5}" destId="{7551B7F3-C7A1-46E2-9491-960808752BE3}" srcOrd="0" destOrd="0" presId="urn:microsoft.com/office/officeart/2005/8/layout/hProcess11"/>
    <dgm:cxn modelId="{E4FCDEA5-5739-4138-B50F-F2DFBDD1D255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532892C3-D79B-4827-A7A0-E0CC2FB67DA0}" type="presParOf" srcId="{AEE43822-6770-4853-A566-D151A07A9A7C}" destId="{97139AB4-0EAF-488B-8916-1FC6C6431CA6}" srcOrd="0" destOrd="0" presId="urn:microsoft.com/office/officeart/2005/8/layout/hProcess11"/>
    <dgm:cxn modelId="{FC660410-26A8-438D-B1B8-BC24AAA9944A}" type="presParOf" srcId="{AEE43822-6770-4853-A566-D151A07A9A7C}" destId="{48130483-528E-46D7-A578-EB95CDD9E121}" srcOrd="1" destOrd="0" presId="urn:microsoft.com/office/officeart/2005/8/layout/hProcess11"/>
    <dgm:cxn modelId="{BB77A4B1-D7B1-4BB3-B60C-B6CC6AF0FF8C}" type="presParOf" srcId="{48130483-528E-46D7-A578-EB95CDD9E121}" destId="{0168ACCF-0D3F-46BA-8399-8DA5E4382B64}" srcOrd="0" destOrd="0" presId="urn:microsoft.com/office/officeart/2005/8/layout/hProcess11"/>
    <dgm:cxn modelId="{4E28063F-E250-4F85-9538-5A15869CAD9A}" type="presParOf" srcId="{0168ACCF-0D3F-46BA-8399-8DA5E4382B64}" destId="{C0C29E54-6796-4A9B-B504-55E8D1FDF264}" srcOrd="0" destOrd="0" presId="urn:microsoft.com/office/officeart/2005/8/layout/hProcess11"/>
    <dgm:cxn modelId="{91F43A0B-EC3F-451D-BC63-0C397ACB3E36}" type="presParOf" srcId="{0168ACCF-0D3F-46BA-8399-8DA5E4382B64}" destId="{FDD3E987-32F7-46BA-BF50-2B0F458CB00F}" srcOrd="1" destOrd="0" presId="urn:microsoft.com/office/officeart/2005/8/layout/hProcess11"/>
    <dgm:cxn modelId="{C72121D8-52AF-4A3D-A882-2ECD56287F7D}" type="presParOf" srcId="{0168ACCF-0D3F-46BA-8399-8DA5E4382B64}" destId="{656A5FCE-E5B3-4DBD-841F-DE1A4AA5B315}" srcOrd="2" destOrd="0" presId="urn:microsoft.com/office/officeart/2005/8/layout/hProcess11"/>
    <dgm:cxn modelId="{06D62E14-85DA-4C39-B386-E26718A0B874}" type="presParOf" srcId="{48130483-528E-46D7-A578-EB95CDD9E121}" destId="{4F1DE93E-47DB-4EF7-AF25-208927DF8E13}" srcOrd="1" destOrd="0" presId="urn:microsoft.com/office/officeart/2005/8/layout/hProcess11"/>
    <dgm:cxn modelId="{8457A351-26E4-4A9A-968C-C3C8F45ED3CF}" type="presParOf" srcId="{48130483-528E-46D7-A578-EB95CDD9E121}" destId="{407986B5-D09E-4079-B929-33532C24D5DD}" srcOrd="2" destOrd="0" presId="urn:microsoft.com/office/officeart/2005/8/layout/hProcess11"/>
    <dgm:cxn modelId="{D6FC41F0-C684-415E-8789-681D61E76122}" type="presParOf" srcId="{407986B5-D09E-4079-B929-33532C24D5DD}" destId="{48D5237C-D073-44ED-A0E4-87F93472AED6}" srcOrd="0" destOrd="0" presId="urn:microsoft.com/office/officeart/2005/8/layout/hProcess11"/>
    <dgm:cxn modelId="{34DCF63F-7225-49EA-87BE-45DC7406DB7D}" type="presParOf" srcId="{407986B5-D09E-4079-B929-33532C24D5DD}" destId="{4C9CBDBF-B45A-492A-972F-F3FE1F7BFF43}" srcOrd="1" destOrd="0" presId="urn:microsoft.com/office/officeart/2005/8/layout/hProcess11"/>
    <dgm:cxn modelId="{A62FDAE9-081F-4CF2-9728-68BF7E105809}" type="presParOf" srcId="{407986B5-D09E-4079-B929-33532C24D5DD}" destId="{58B46547-E849-4B77-9A5D-692CF2DE3087}" srcOrd="2" destOrd="0" presId="urn:microsoft.com/office/officeart/2005/8/layout/hProcess11"/>
    <dgm:cxn modelId="{0FE7F8C9-2E5F-49A2-9536-EA92EF79EA96}" type="presParOf" srcId="{48130483-528E-46D7-A578-EB95CDD9E121}" destId="{1FA09F86-A598-442B-86B3-C1BCECD36E9D}" srcOrd="3" destOrd="0" presId="urn:microsoft.com/office/officeart/2005/8/layout/hProcess11"/>
    <dgm:cxn modelId="{F4E72C62-FA45-4F6E-9EF1-53FFE95C7ADF}" type="presParOf" srcId="{48130483-528E-46D7-A578-EB95CDD9E121}" destId="{8192F42C-0550-4862-A74E-59DE43FC4BFB}" srcOrd="4" destOrd="0" presId="urn:microsoft.com/office/officeart/2005/8/layout/hProcess11"/>
    <dgm:cxn modelId="{980BBA88-6646-4B02-9933-7A251865BF8B}" type="presParOf" srcId="{8192F42C-0550-4862-A74E-59DE43FC4BFB}" destId="{C610D85A-4617-480A-BBB3-4DD7A9C9FF5C}" srcOrd="0" destOrd="0" presId="urn:microsoft.com/office/officeart/2005/8/layout/hProcess11"/>
    <dgm:cxn modelId="{57EB45EF-A644-45D5-8C08-5BEBF06E36A7}" type="presParOf" srcId="{8192F42C-0550-4862-A74E-59DE43FC4BFB}" destId="{9DA42BA2-9E9F-441C-8757-A572381ECC59}" srcOrd="1" destOrd="0" presId="urn:microsoft.com/office/officeart/2005/8/layout/hProcess11"/>
    <dgm:cxn modelId="{F771F50F-899D-4BA2-87AC-FFE94B1B916A}" type="presParOf" srcId="{8192F42C-0550-4862-A74E-59DE43FC4BFB}" destId="{E18EA05E-587A-49E8-9C6E-A2844EE5A4D7}" srcOrd="2" destOrd="0" presId="urn:microsoft.com/office/officeart/2005/8/layout/hProcess11"/>
    <dgm:cxn modelId="{B8107836-00BC-4142-A9E4-D2E5D97636D7}" type="presParOf" srcId="{48130483-528E-46D7-A578-EB95CDD9E121}" destId="{AC7015DD-5905-4375-A6A0-477F2D8E6363}" srcOrd="5" destOrd="0" presId="urn:microsoft.com/office/officeart/2005/8/layout/hProcess11"/>
    <dgm:cxn modelId="{8E6B1FC8-A1CE-4D6C-9DDB-61A9543F10EF}" type="presParOf" srcId="{48130483-528E-46D7-A578-EB95CDD9E121}" destId="{8494D61A-B013-4548-A784-325B118B5057}" srcOrd="6" destOrd="0" presId="urn:microsoft.com/office/officeart/2005/8/layout/hProcess11"/>
    <dgm:cxn modelId="{2E1028B6-3D1B-4F44-B4C9-1707DEC224B1}" type="presParOf" srcId="{8494D61A-B013-4548-A784-325B118B5057}" destId="{7551B7F3-C7A1-46E2-9491-960808752BE3}" srcOrd="0" destOrd="0" presId="urn:microsoft.com/office/officeart/2005/8/layout/hProcess11"/>
    <dgm:cxn modelId="{48916A76-D039-4209-A2C2-4C0CCF24FF26}" type="presParOf" srcId="{8494D61A-B013-4548-A784-325B118B5057}" destId="{38C43996-0EDF-496F-9401-E0799C8461B5}" srcOrd="1" destOrd="0" presId="urn:microsoft.com/office/officeart/2005/8/layout/hProcess11"/>
    <dgm:cxn modelId="{DA28E017-F58A-438B-BACF-D8282F1621F9}" type="presParOf" srcId="{8494D61A-B013-4548-A784-325B118B5057}" destId="{3077F708-94A2-4950-841D-41898F21F11D}" srcOrd="2" destOrd="0" presId="urn:microsoft.com/office/officeart/2005/8/layout/hProcess11"/>
    <dgm:cxn modelId="{77F7E627-EA35-4F6E-AA4D-808A5265B173}" type="presParOf" srcId="{48130483-528E-46D7-A578-EB95CDD9E121}" destId="{18F61ADC-ADD2-46EC-958A-0C40F9F319C3}" srcOrd="7" destOrd="0" presId="urn:microsoft.com/office/officeart/2005/8/layout/hProcess11"/>
    <dgm:cxn modelId="{19595EE9-189F-44D8-92EF-AD8CC9F1723C}" type="presParOf" srcId="{48130483-528E-46D7-A578-EB95CDD9E121}" destId="{E828F3A4-0BC1-49E8-8419-2AE265623898}" srcOrd="8" destOrd="0" presId="urn:microsoft.com/office/officeart/2005/8/layout/hProcess11"/>
    <dgm:cxn modelId="{9437F068-17F9-403F-A88D-0E78BE1DAB78}" type="presParOf" srcId="{E828F3A4-0BC1-49E8-8419-2AE265623898}" destId="{406C054E-67D6-4C0B-B0FF-366FFD7E84BA}" srcOrd="0" destOrd="0" presId="urn:microsoft.com/office/officeart/2005/8/layout/hProcess11"/>
    <dgm:cxn modelId="{0F2E6F95-952B-4384-AD21-9649968D597A}" type="presParOf" srcId="{E828F3A4-0BC1-49E8-8419-2AE265623898}" destId="{6AA47424-A7D0-4992-8916-1C429D75EC70}" srcOrd="1" destOrd="0" presId="urn:microsoft.com/office/officeart/2005/8/layout/hProcess11"/>
    <dgm:cxn modelId="{85C5DAD4-6654-4D72-B29E-366B8B676950}" type="presParOf" srcId="{E828F3A4-0BC1-49E8-8419-2AE265623898}" destId="{2E2A1E42-0C2B-4594-9273-2B66A2DBADA6}" srcOrd="2" destOrd="0" presId="urn:microsoft.com/office/officeart/2005/8/layout/hProcess11"/>
    <dgm:cxn modelId="{15492B82-7725-4DCF-9DE5-12C88DA72305}" type="presParOf" srcId="{48130483-528E-46D7-A578-EB95CDD9E121}" destId="{B089BF3F-EE60-41AB-BC00-8EE701010164}" srcOrd="9" destOrd="0" presId="urn:microsoft.com/office/officeart/2005/8/layout/hProcess11"/>
    <dgm:cxn modelId="{A100FB41-A76F-4939-826C-535F5F0DC987}" type="presParOf" srcId="{48130483-528E-46D7-A578-EB95CDD9E121}" destId="{8C2982DC-B3D5-4C14-B46E-E9D10AA93981}" srcOrd="10" destOrd="0" presId="urn:microsoft.com/office/officeart/2005/8/layout/hProcess11"/>
    <dgm:cxn modelId="{DACA2A83-3BA5-459E-9AC1-81FEF00AF386}" type="presParOf" srcId="{8C2982DC-B3D5-4C14-B46E-E9D10AA93981}" destId="{29462F17-DC15-4BEE-9253-6A6C34759876}" srcOrd="0" destOrd="0" presId="urn:microsoft.com/office/officeart/2005/8/layout/hProcess11"/>
    <dgm:cxn modelId="{B300E7B4-AB0E-4AC6-9FFB-4C3C25BE3EBB}" type="presParOf" srcId="{8C2982DC-B3D5-4C14-B46E-E9D10AA93981}" destId="{40CA2217-922B-4235-BDA5-2B7082C597F2}" srcOrd="1" destOrd="0" presId="urn:microsoft.com/office/officeart/2005/8/layout/hProcess11"/>
    <dgm:cxn modelId="{696C97E9-D442-493C-83A3-1D82F71E02E6}" type="presParOf" srcId="{8C2982DC-B3D5-4C14-B46E-E9D10AA93981}" destId="{400F2434-7195-45BE-B0F3-686E0B8589E6}" srcOrd="2" destOrd="0" presId="urn:microsoft.com/office/officeart/2005/8/layout/hProcess11"/>
    <dgm:cxn modelId="{9214CEDC-A547-40A1-B8C5-5D5CEBEDC484}" type="presParOf" srcId="{48130483-528E-46D7-A578-EB95CDD9E121}" destId="{741C01D0-AA5D-4C19-BF60-2AC7CB6793A1}" srcOrd="11" destOrd="0" presId="urn:microsoft.com/office/officeart/2005/8/layout/hProcess11"/>
    <dgm:cxn modelId="{BE191F09-063B-4776-9747-58F744485C9C}" type="presParOf" srcId="{48130483-528E-46D7-A578-EB95CDD9E121}" destId="{D94AA612-2F7A-4EF1-8629-EF7CB45E186F}" srcOrd="12" destOrd="0" presId="urn:microsoft.com/office/officeart/2005/8/layout/hProcess11"/>
    <dgm:cxn modelId="{44FB9F9C-122D-4B4E-AFFE-3DAE2C0761DD}" type="presParOf" srcId="{D94AA612-2F7A-4EF1-8629-EF7CB45E186F}" destId="{AC66F2F6-3DF7-474A-A7B8-381C03F4604B}" srcOrd="0" destOrd="0" presId="urn:microsoft.com/office/officeart/2005/8/layout/hProcess11"/>
    <dgm:cxn modelId="{356FBC0A-C469-41FF-AC21-E0AE445B94D0}" type="presParOf" srcId="{D94AA612-2F7A-4EF1-8629-EF7CB45E186F}" destId="{E09CC3EF-A83E-4410-93E0-982C0F7FADF3}" srcOrd="1" destOrd="0" presId="urn:microsoft.com/office/officeart/2005/8/layout/hProcess11"/>
    <dgm:cxn modelId="{C7E31962-0C46-4F93-B956-0627EEF54F86}" type="presParOf" srcId="{D94AA612-2F7A-4EF1-8629-EF7CB45E186F}" destId="{6EE17E44-7274-4124-B61C-1BD33B9E7A7F}" srcOrd="2" destOrd="0" presId="urn:microsoft.com/office/officeart/2005/8/layout/hProcess11"/>
    <dgm:cxn modelId="{59C6C1A6-FDB3-4DC7-875C-2FB6BCB4E531}" type="presParOf" srcId="{48130483-528E-46D7-A578-EB95CDD9E121}" destId="{FBA5D9CF-FEF7-4763-AFFB-B0D5C54D5B7D}" srcOrd="13" destOrd="0" presId="urn:microsoft.com/office/officeart/2005/8/layout/hProcess11"/>
    <dgm:cxn modelId="{648D2AE5-B980-4759-93A1-58C7F77438F3}" type="presParOf" srcId="{48130483-528E-46D7-A578-EB95CDD9E121}" destId="{FCE0CAF4-FB86-43CA-AFCF-902940FC3746}" srcOrd="14" destOrd="0" presId="urn:microsoft.com/office/officeart/2005/8/layout/hProcess11"/>
    <dgm:cxn modelId="{1BEBD664-0372-4BD7-AF1A-3D04D99654AE}" type="presParOf" srcId="{FCE0CAF4-FB86-43CA-AFCF-902940FC3746}" destId="{FBA1F7AC-EC29-402B-811E-6E01E89BA25C}" srcOrd="0" destOrd="0" presId="urn:microsoft.com/office/officeart/2005/8/layout/hProcess11"/>
    <dgm:cxn modelId="{5329F1D0-B728-4B93-A2E4-122198D98E49}" type="presParOf" srcId="{FCE0CAF4-FB86-43CA-AFCF-902940FC3746}" destId="{93CBCE13-B766-4955-99A1-DC8905AD3270}" srcOrd="1" destOrd="0" presId="urn:microsoft.com/office/officeart/2005/8/layout/hProcess11"/>
    <dgm:cxn modelId="{16369CDB-BE27-41E2-9FDD-4817A1C4811A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C00284A6-1B71-4FB0-919D-1AC53B78CEEC}" type="presOf" srcId="{A7B788B1-8B32-4661-B0DC-EDADDDA8F54B}" destId="{C610D85A-4617-480A-BBB3-4DD7A9C9FF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A6875525-8A05-45C6-BC40-0EEFCCAF24FC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0A01394D-8B44-427A-8C0A-FFB5082A5068}" type="presOf" srcId="{A65651D9-24A3-4138-9076-F6E3FC84EA62}" destId="{AC66F2F6-3DF7-474A-A7B8-381C03F4604B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8BD1B8A6-28C1-4BA2-960B-2F87F98ADC75}" type="presOf" srcId="{628E39DD-7E7D-463E-969D-9434662D9863}" destId="{C0C29E54-6796-4A9B-B504-55E8D1FDF264}" srcOrd="0" destOrd="0" presId="urn:microsoft.com/office/officeart/2005/8/layout/hProcess11"/>
    <dgm:cxn modelId="{E56B5220-3754-48C7-867C-66476295AC15}" type="presOf" srcId="{48832169-1665-4754-AA12-160E78B48AF3}" destId="{48D5237C-D073-44ED-A0E4-87F93472AED6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2769B7D9-ACD9-4885-B67F-D452B86E6DE3}" type="presOf" srcId="{0C1ADF2A-F44C-457B-94DB-1515A2E283F3}" destId="{FBA1F7AC-EC29-402B-811E-6E01E89BA25C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C2898A0B-2248-4168-B306-276C49E9670C}" type="presOf" srcId="{7985AD04-AFDC-4255-A3FD-84F74886A8D5}" destId="{7551B7F3-C7A1-46E2-9491-960808752BE3}" srcOrd="0" destOrd="0" presId="urn:microsoft.com/office/officeart/2005/8/layout/hProcess11"/>
    <dgm:cxn modelId="{16690886-5E44-40B7-B932-A83743C4BA61}" type="presOf" srcId="{B1DAF501-67BC-4D1A-8F8C-54063EEECD2E}" destId="{406C054E-67D6-4C0B-B0FF-366FFD7E84BA}" srcOrd="0" destOrd="0" presId="urn:microsoft.com/office/officeart/2005/8/layout/hProcess11"/>
    <dgm:cxn modelId="{50A7F070-06C4-4A7B-93FA-0AFC860A80C7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390A4388-26D2-4E4E-8997-3EAA01B2B6A7}" type="presParOf" srcId="{AEE43822-6770-4853-A566-D151A07A9A7C}" destId="{97139AB4-0EAF-488B-8916-1FC6C6431CA6}" srcOrd="0" destOrd="0" presId="urn:microsoft.com/office/officeart/2005/8/layout/hProcess11"/>
    <dgm:cxn modelId="{8E677A91-B767-46BC-93A8-ACC559CC7038}" type="presParOf" srcId="{AEE43822-6770-4853-A566-D151A07A9A7C}" destId="{48130483-528E-46D7-A578-EB95CDD9E121}" srcOrd="1" destOrd="0" presId="urn:microsoft.com/office/officeart/2005/8/layout/hProcess11"/>
    <dgm:cxn modelId="{7950BA2C-DF15-43E0-BC47-3CF8E50DAF2F}" type="presParOf" srcId="{48130483-528E-46D7-A578-EB95CDD9E121}" destId="{0168ACCF-0D3F-46BA-8399-8DA5E4382B64}" srcOrd="0" destOrd="0" presId="urn:microsoft.com/office/officeart/2005/8/layout/hProcess11"/>
    <dgm:cxn modelId="{DBC39C0A-D7FB-40F3-BFAB-69A0F1B0ED4A}" type="presParOf" srcId="{0168ACCF-0D3F-46BA-8399-8DA5E4382B64}" destId="{C0C29E54-6796-4A9B-B504-55E8D1FDF264}" srcOrd="0" destOrd="0" presId="urn:microsoft.com/office/officeart/2005/8/layout/hProcess11"/>
    <dgm:cxn modelId="{93325948-3483-404F-BA80-27B039F19191}" type="presParOf" srcId="{0168ACCF-0D3F-46BA-8399-8DA5E4382B64}" destId="{FDD3E987-32F7-46BA-BF50-2B0F458CB00F}" srcOrd="1" destOrd="0" presId="urn:microsoft.com/office/officeart/2005/8/layout/hProcess11"/>
    <dgm:cxn modelId="{CAD8DD50-DE72-4704-961A-B0B90C809BD2}" type="presParOf" srcId="{0168ACCF-0D3F-46BA-8399-8DA5E4382B64}" destId="{656A5FCE-E5B3-4DBD-841F-DE1A4AA5B315}" srcOrd="2" destOrd="0" presId="urn:microsoft.com/office/officeart/2005/8/layout/hProcess11"/>
    <dgm:cxn modelId="{1ABFA9F7-E02A-44A8-A24B-55AAA19E1975}" type="presParOf" srcId="{48130483-528E-46D7-A578-EB95CDD9E121}" destId="{4F1DE93E-47DB-4EF7-AF25-208927DF8E13}" srcOrd="1" destOrd="0" presId="urn:microsoft.com/office/officeart/2005/8/layout/hProcess11"/>
    <dgm:cxn modelId="{55B39CA8-B43A-46D5-B0BC-FA0D24AFE1B1}" type="presParOf" srcId="{48130483-528E-46D7-A578-EB95CDD9E121}" destId="{407986B5-D09E-4079-B929-33532C24D5DD}" srcOrd="2" destOrd="0" presId="urn:microsoft.com/office/officeart/2005/8/layout/hProcess11"/>
    <dgm:cxn modelId="{7B34DF2F-BCF0-4C83-B08E-B33F932094E3}" type="presParOf" srcId="{407986B5-D09E-4079-B929-33532C24D5DD}" destId="{48D5237C-D073-44ED-A0E4-87F93472AED6}" srcOrd="0" destOrd="0" presId="urn:microsoft.com/office/officeart/2005/8/layout/hProcess11"/>
    <dgm:cxn modelId="{4BD5C800-1F56-4776-A1F3-80EB907B0DCF}" type="presParOf" srcId="{407986B5-D09E-4079-B929-33532C24D5DD}" destId="{4C9CBDBF-B45A-492A-972F-F3FE1F7BFF43}" srcOrd="1" destOrd="0" presId="urn:microsoft.com/office/officeart/2005/8/layout/hProcess11"/>
    <dgm:cxn modelId="{E89552E4-FA72-41CC-B643-39193BC7BD2C}" type="presParOf" srcId="{407986B5-D09E-4079-B929-33532C24D5DD}" destId="{58B46547-E849-4B77-9A5D-692CF2DE3087}" srcOrd="2" destOrd="0" presId="urn:microsoft.com/office/officeart/2005/8/layout/hProcess11"/>
    <dgm:cxn modelId="{E05BD7E5-FA89-465B-9EC1-01FB0589E90E}" type="presParOf" srcId="{48130483-528E-46D7-A578-EB95CDD9E121}" destId="{1FA09F86-A598-442B-86B3-C1BCECD36E9D}" srcOrd="3" destOrd="0" presId="urn:microsoft.com/office/officeart/2005/8/layout/hProcess11"/>
    <dgm:cxn modelId="{38E40EFC-6EAD-4F42-9CDB-885A6E35FEFB}" type="presParOf" srcId="{48130483-528E-46D7-A578-EB95CDD9E121}" destId="{8192F42C-0550-4862-A74E-59DE43FC4BFB}" srcOrd="4" destOrd="0" presId="urn:microsoft.com/office/officeart/2005/8/layout/hProcess11"/>
    <dgm:cxn modelId="{C982A75E-DDAB-4F47-9C61-8CD565981BF7}" type="presParOf" srcId="{8192F42C-0550-4862-A74E-59DE43FC4BFB}" destId="{C610D85A-4617-480A-BBB3-4DD7A9C9FF5C}" srcOrd="0" destOrd="0" presId="urn:microsoft.com/office/officeart/2005/8/layout/hProcess11"/>
    <dgm:cxn modelId="{9549ACC2-C2D9-406F-B72B-1235B409F796}" type="presParOf" srcId="{8192F42C-0550-4862-A74E-59DE43FC4BFB}" destId="{9DA42BA2-9E9F-441C-8757-A572381ECC59}" srcOrd="1" destOrd="0" presId="urn:microsoft.com/office/officeart/2005/8/layout/hProcess11"/>
    <dgm:cxn modelId="{04D25A36-4079-4303-9E02-4C3B338C8824}" type="presParOf" srcId="{8192F42C-0550-4862-A74E-59DE43FC4BFB}" destId="{E18EA05E-587A-49E8-9C6E-A2844EE5A4D7}" srcOrd="2" destOrd="0" presId="urn:microsoft.com/office/officeart/2005/8/layout/hProcess11"/>
    <dgm:cxn modelId="{8D22FE13-C615-49C5-AB69-33A60EE777BB}" type="presParOf" srcId="{48130483-528E-46D7-A578-EB95CDD9E121}" destId="{AC7015DD-5905-4375-A6A0-477F2D8E6363}" srcOrd="5" destOrd="0" presId="urn:microsoft.com/office/officeart/2005/8/layout/hProcess11"/>
    <dgm:cxn modelId="{69DEEC7C-F8FC-43C6-8A4D-3E292F1533F0}" type="presParOf" srcId="{48130483-528E-46D7-A578-EB95CDD9E121}" destId="{8494D61A-B013-4548-A784-325B118B5057}" srcOrd="6" destOrd="0" presId="urn:microsoft.com/office/officeart/2005/8/layout/hProcess11"/>
    <dgm:cxn modelId="{2C2275AA-E327-46EE-83C4-7FCE1A5A2DF2}" type="presParOf" srcId="{8494D61A-B013-4548-A784-325B118B5057}" destId="{7551B7F3-C7A1-46E2-9491-960808752BE3}" srcOrd="0" destOrd="0" presId="urn:microsoft.com/office/officeart/2005/8/layout/hProcess11"/>
    <dgm:cxn modelId="{825751EB-221C-4D68-8A8B-7520EE52B990}" type="presParOf" srcId="{8494D61A-B013-4548-A784-325B118B5057}" destId="{38C43996-0EDF-496F-9401-E0799C8461B5}" srcOrd="1" destOrd="0" presId="urn:microsoft.com/office/officeart/2005/8/layout/hProcess11"/>
    <dgm:cxn modelId="{D68DEAB7-652F-40D7-A81F-5B966E24718F}" type="presParOf" srcId="{8494D61A-B013-4548-A784-325B118B5057}" destId="{3077F708-94A2-4950-841D-41898F21F11D}" srcOrd="2" destOrd="0" presId="urn:microsoft.com/office/officeart/2005/8/layout/hProcess11"/>
    <dgm:cxn modelId="{055F424B-5C2A-49D3-BBD2-8B443B0A80EE}" type="presParOf" srcId="{48130483-528E-46D7-A578-EB95CDD9E121}" destId="{18F61ADC-ADD2-46EC-958A-0C40F9F319C3}" srcOrd="7" destOrd="0" presId="urn:microsoft.com/office/officeart/2005/8/layout/hProcess11"/>
    <dgm:cxn modelId="{5119E195-9B8A-452D-A4AD-1255267D349B}" type="presParOf" srcId="{48130483-528E-46D7-A578-EB95CDD9E121}" destId="{E828F3A4-0BC1-49E8-8419-2AE265623898}" srcOrd="8" destOrd="0" presId="urn:microsoft.com/office/officeart/2005/8/layout/hProcess11"/>
    <dgm:cxn modelId="{1EE612AD-2689-49E8-B9C2-080D34A0D7D5}" type="presParOf" srcId="{E828F3A4-0BC1-49E8-8419-2AE265623898}" destId="{406C054E-67D6-4C0B-B0FF-366FFD7E84BA}" srcOrd="0" destOrd="0" presId="urn:microsoft.com/office/officeart/2005/8/layout/hProcess11"/>
    <dgm:cxn modelId="{7D51EA60-4919-4723-B2DA-FD3E98FCB911}" type="presParOf" srcId="{E828F3A4-0BC1-49E8-8419-2AE265623898}" destId="{6AA47424-A7D0-4992-8916-1C429D75EC70}" srcOrd="1" destOrd="0" presId="urn:microsoft.com/office/officeart/2005/8/layout/hProcess11"/>
    <dgm:cxn modelId="{96BE0CA7-8DE6-41FE-A059-C6687A9009D2}" type="presParOf" srcId="{E828F3A4-0BC1-49E8-8419-2AE265623898}" destId="{2E2A1E42-0C2B-4594-9273-2B66A2DBADA6}" srcOrd="2" destOrd="0" presId="urn:microsoft.com/office/officeart/2005/8/layout/hProcess11"/>
    <dgm:cxn modelId="{5E938FD8-387A-4BCB-9E37-D5B8C0A94E6F}" type="presParOf" srcId="{48130483-528E-46D7-A578-EB95CDD9E121}" destId="{B089BF3F-EE60-41AB-BC00-8EE701010164}" srcOrd="9" destOrd="0" presId="urn:microsoft.com/office/officeart/2005/8/layout/hProcess11"/>
    <dgm:cxn modelId="{DBC8982A-7202-46D4-BFDF-84482858CB05}" type="presParOf" srcId="{48130483-528E-46D7-A578-EB95CDD9E121}" destId="{8C2982DC-B3D5-4C14-B46E-E9D10AA93981}" srcOrd="10" destOrd="0" presId="urn:microsoft.com/office/officeart/2005/8/layout/hProcess11"/>
    <dgm:cxn modelId="{73F1EDAA-AE23-4AFC-AF5D-4CED7837CF68}" type="presParOf" srcId="{8C2982DC-B3D5-4C14-B46E-E9D10AA93981}" destId="{29462F17-DC15-4BEE-9253-6A6C34759876}" srcOrd="0" destOrd="0" presId="urn:microsoft.com/office/officeart/2005/8/layout/hProcess11"/>
    <dgm:cxn modelId="{64F69013-16F9-439E-B68E-8B2EA33E9555}" type="presParOf" srcId="{8C2982DC-B3D5-4C14-B46E-E9D10AA93981}" destId="{40CA2217-922B-4235-BDA5-2B7082C597F2}" srcOrd="1" destOrd="0" presId="urn:microsoft.com/office/officeart/2005/8/layout/hProcess11"/>
    <dgm:cxn modelId="{F3BCB45E-3360-4E89-9B35-D565196F7720}" type="presParOf" srcId="{8C2982DC-B3D5-4C14-B46E-E9D10AA93981}" destId="{400F2434-7195-45BE-B0F3-686E0B8589E6}" srcOrd="2" destOrd="0" presId="urn:microsoft.com/office/officeart/2005/8/layout/hProcess11"/>
    <dgm:cxn modelId="{1FF635BB-4F5E-4876-A58F-0E1F565C3625}" type="presParOf" srcId="{48130483-528E-46D7-A578-EB95CDD9E121}" destId="{741C01D0-AA5D-4C19-BF60-2AC7CB6793A1}" srcOrd="11" destOrd="0" presId="urn:microsoft.com/office/officeart/2005/8/layout/hProcess11"/>
    <dgm:cxn modelId="{E664E6C5-7C17-419E-9D16-3EB3909EB713}" type="presParOf" srcId="{48130483-528E-46D7-A578-EB95CDD9E121}" destId="{D94AA612-2F7A-4EF1-8629-EF7CB45E186F}" srcOrd="12" destOrd="0" presId="urn:microsoft.com/office/officeart/2005/8/layout/hProcess11"/>
    <dgm:cxn modelId="{EE0076F8-ED11-4C67-92D7-8AF805D08DDB}" type="presParOf" srcId="{D94AA612-2F7A-4EF1-8629-EF7CB45E186F}" destId="{AC66F2F6-3DF7-474A-A7B8-381C03F4604B}" srcOrd="0" destOrd="0" presId="urn:microsoft.com/office/officeart/2005/8/layout/hProcess11"/>
    <dgm:cxn modelId="{C2B1EB5A-9DD7-4E8C-989D-3D6C5BDDBF54}" type="presParOf" srcId="{D94AA612-2F7A-4EF1-8629-EF7CB45E186F}" destId="{E09CC3EF-A83E-4410-93E0-982C0F7FADF3}" srcOrd="1" destOrd="0" presId="urn:microsoft.com/office/officeart/2005/8/layout/hProcess11"/>
    <dgm:cxn modelId="{62440EBF-36A5-4E95-9B17-63AF1C64A380}" type="presParOf" srcId="{D94AA612-2F7A-4EF1-8629-EF7CB45E186F}" destId="{6EE17E44-7274-4124-B61C-1BD33B9E7A7F}" srcOrd="2" destOrd="0" presId="urn:microsoft.com/office/officeart/2005/8/layout/hProcess11"/>
    <dgm:cxn modelId="{D65FD2DB-7B34-4FD3-B4F4-A38ACA9E7F53}" type="presParOf" srcId="{48130483-528E-46D7-A578-EB95CDD9E121}" destId="{FBA5D9CF-FEF7-4763-AFFB-B0D5C54D5B7D}" srcOrd="13" destOrd="0" presId="urn:microsoft.com/office/officeart/2005/8/layout/hProcess11"/>
    <dgm:cxn modelId="{A31C0592-9AE5-48EF-BE7B-1611FEED36CF}" type="presParOf" srcId="{48130483-528E-46D7-A578-EB95CDD9E121}" destId="{FCE0CAF4-FB86-43CA-AFCF-902940FC3746}" srcOrd="14" destOrd="0" presId="urn:microsoft.com/office/officeart/2005/8/layout/hProcess11"/>
    <dgm:cxn modelId="{736D5611-0184-4368-B029-AA925DBDEED7}" type="presParOf" srcId="{FCE0CAF4-FB86-43CA-AFCF-902940FC3746}" destId="{FBA1F7AC-EC29-402B-811E-6E01E89BA25C}" srcOrd="0" destOrd="0" presId="urn:microsoft.com/office/officeart/2005/8/layout/hProcess11"/>
    <dgm:cxn modelId="{DB48D50D-2B31-4623-BE44-B1E1FDFA60B5}" type="presParOf" srcId="{FCE0CAF4-FB86-43CA-AFCF-902940FC3746}" destId="{93CBCE13-B766-4955-99A1-DC8905AD3270}" srcOrd="1" destOrd="0" presId="urn:microsoft.com/office/officeart/2005/8/layout/hProcess11"/>
    <dgm:cxn modelId="{FE9ABB78-B037-46D4-B63E-775F1CFD82CA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A8F74818-2290-42EE-B27D-7444D998684C}" type="presOf" srcId="{A65651D9-24A3-4138-9076-F6E3FC84EA62}" destId="{AC66F2F6-3DF7-474A-A7B8-381C03F4604B}" srcOrd="0" destOrd="0" presId="urn:microsoft.com/office/officeart/2005/8/layout/hProcess11"/>
    <dgm:cxn modelId="{4406FB38-37F5-46D6-AE35-3B49C4C8637C}" type="presOf" srcId="{A7B788B1-8B32-4661-B0DC-EDADDDA8F54B}" destId="{C610D85A-4617-480A-BBB3-4DD7A9C9FF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C8BDA1DE-F8DF-46D2-ABAA-3372FA8C4A9E}" type="presOf" srcId="{48832169-1665-4754-AA12-160E78B48AF3}" destId="{48D5237C-D073-44ED-A0E4-87F93472AED6}" srcOrd="0" destOrd="0" presId="urn:microsoft.com/office/officeart/2005/8/layout/hProcess11"/>
    <dgm:cxn modelId="{CA0CC517-E551-48A2-8731-E60D77EF7BC4}" type="presOf" srcId="{40712845-57B5-4B59-B64B-7EAC12F42CB2}" destId="{29462F17-DC15-4BEE-9253-6A6C3475987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E12A9704-74B3-4468-8405-B62645CF434C}" type="presOf" srcId="{7985AD04-AFDC-4255-A3FD-84F74886A8D5}" destId="{7551B7F3-C7A1-46E2-9491-960808752BE3}" srcOrd="0" destOrd="0" presId="urn:microsoft.com/office/officeart/2005/8/layout/hProcess11"/>
    <dgm:cxn modelId="{99948937-B4F4-4405-92EB-4024BBE47A93}" type="presOf" srcId="{BE7758A1-F696-4BDE-9084-41C289AE8C95}" destId="{AEE43822-6770-4853-A566-D151A07A9A7C}" srcOrd="0" destOrd="0" presId="urn:microsoft.com/office/officeart/2005/8/layout/hProcess11"/>
    <dgm:cxn modelId="{A6988FF3-67D5-465C-A045-66001ABFFEF8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9C7E1B9E-D7E7-4915-BEBA-8C829C65EE95}" type="presOf" srcId="{B1DAF501-67BC-4D1A-8F8C-54063EEECD2E}" destId="{406C054E-67D6-4C0B-B0FF-366FFD7E84BA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4D9D63B7-80DE-40D6-B1D6-22CD96F56B27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D07BB259-192E-439A-9BD1-2670782DC9F9}" type="presParOf" srcId="{AEE43822-6770-4853-A566-D151A07A9A7C}" destId="{97139AB4-0EAF-488B-8916-1FC6C6431CA6}" srcOrd="0" destOrd="0" presId="urn:microsoft.com/office/officeart/2005/8/layout/hProcess11"/>
    <dgm:cxn modelId="{CDC54D89-6636-4374-B096-0722947508CF}" type="presParOf" srcId="{AEE43822-6770-4853-A566-D151A07A9A7C}" destId="{48130483-528E-46D7-A578-EB95CDD9E121}" srcOrd="1" destOrd="0" presId="urn:microsoft.com/office/officeart/2005/8/layout/hProcess11"/>
    <dgm:cxn modelId="{5CAD071C-ECD4-4BA7-891D-3E28247D978C}" type="presParOf" srcId="{48130483-528E-46D7-A578-EB95CDD9E121}" destId="{0168ACCF-0D3F-46BA-8399-8DA5E4382B64}" srcOrd="0" destOrd="0" presId="urn:microsoft.com/office/officeart/2005/8/layout/hProcess11"/>
    <dgm:cxn modelId="{0D643F91-70A9-4467-9EFF-5E66A9EC8C20}" type="presParOf" srcId="{0168ACCF-0D3F-46BA-8399-8DA5E4382B64}" destId="{C0C29E54-6796-4A9B-B504-55E8D1FDF264}" srcOrd="0" destOrd="0" presId="urn:microsoft.com/office/officeart/2005/8/layout/hProcess11"/>
    <dgm:cxn modelId="{6525BE50-8000-40BA-AC57-620FECA2FF86}" type="presParOf" srcId="{0168ACCF-0D3F-46BA-8399-8DA5E4382B64}" destId="{FDD3E987-32F7-46BA-BF50-2B0F458CB00F}" srcOrd="1" destOrd="0" presId="urn:microsoft.com/office/officeart/2005/8/layout/hProcess11"/>
    <dgm:cxn modelId="{CF2656AC-5635-4E97-90C9-61BAFFFC71E6}" type="presParOf" srcId="{0168ACCF-0D3F-46BA-8399-8DA5E4382B64}" destId="{656A5FCE-E5B3-4DBD-841F-DE1A4AA5B315}" srcOrd="2" destOrd="0" presId="urn:microsoft.com/office/officeart/2005/8/layout/hProcess11"/>
    <dgm:cxn modelId="{F2F4EDFF-B9A9-4E5C-9D2A-8BC14CF4762E}" type="presParOf" srcId="{48130483-528E-46D7-A578-EB95CDD9E121}" destId="{4F1DE93E-47DB-4EF7-AF25-208927DF8E13}" srcOrd="1" destOrd="0" presId="urn:microsoft.com/office/officeart/2005/8/layout/hProcess11"/>
    <dgm:cxn modelId="{4D549D7A-82B0-45BE-901E-77A74F629FF4}" type="presParOf" srcId="{48130483-528E-46D7-A578-EB95CDD9E121}" destId="{407986B5-D09E-4079-B929-33532C24D5DD}" srcOrd="2" destOrd="0" presId="urn:microsoft.com/office/officeart/2005/8/layout/hProcess11"/>
    <dgm:cxn modelId="{AC3E9A9E-7AEC-4120-8DF7-B23E6CC89313}" type="presParOf" srcId="{407986B5-D09E-4079-B929-33532C24D5DD}" destId="{48D5237C-D073-44ED-A0E4-87F93472AED6}" srcOrd="0" destOrd="0" presId="urn:microsoft.com/office/officeart/2005/8/layout/hProcess11"/>
    <dgm:cxn modelId="{EDB5C2DD-2579-48A1-BA8F-32BCB3F8EBAD}" type="presParOf" srcId="{407986B5-D09E-4079-B929-33532C24D5DD}" destId="{4C9CBDBF-B45A-492A-972F-F3FE1F7BFF43}" srcOrd="1" destOrd="0" presId="urn:microsoft.com/office/officeart/2005/8/layout/hProcess11"/>
    <dgm:cxn modelId="{89750D57-C8AB-43E6-8A68-2F4FCFD9E1D1}" type="presParOf" srcId="{407986B5-D09E-4079-B929-33532C24D5DD}" destId="{58B46547-E849-4B77-9A5D-692CF2DE3087}" srcOrd="2" destOrd="0" presId="urn:microsoft.com/office/officeart/2005/8/layout/hProcess11"/>
    <dgm:cxn modelId="{2FC3042B-6A5F-48C3-B09D-D7A966A610F6}" type="presParOf" srcId="{48130483-528E-46D7-A578-EB95CDD9E121}" destId="{1FA09F86-A598-442B-86B3-C1BCECD36E9D}" srcOrd="3" destOrd="0" presId="urn:microsoft.com/office/officeart/2005/8/layout/hProcess11"/>
    <dgm:cxn modelId="{56F62698-44EE-432C-A3C7-B41ACB22F530}" type="presParOf" srcId="{48130483-528E-46D7-A578-EB95CDD9E121}" destId="{8192F42C-0550-4862-A74E-59DE43FC4BFB}" srcOrd="4" destOrd="0" presId="urn:microsoft.com/office/officeart/2005/8/layout/hProcess11"/>
    <dgm:cxn modelId="{E34DD9BB-EF5F-4AE1-9863-43D1C8EEFFCB}" type="presParOf" srcId="{8192F42C-0550-4862-A74E-59DE43FC4BFB}" destId="{C610D85A-4617-480A-BBB3-4DD7A9C9FF5C}" srcOrd="0" destOrd="0" presId="urn:microsoft.com/office/officeart/2005/8/layout/hProcess11"/>
    <dgm:cxn modelId="{EC63E27D-6962-490D-B3D8-209E4FC0801B}" type="presParOf" srcId="{8192F42C-0550-4862-A74E-59DE43FC4BFB}" destId="{9DA42BA2-9E9F-441C-8757-A572381ECC59}" srcOrd="1" destOrd="0" presId="urn:microsoft.com/office/officeart/2005/8/layout/hProcess11"/>
    <dgm:cxn modelId="{EDACBF98-0CC9-4BB8-8C60-F176F126C5AB}" type="presParOf" srcId="{8192F42C-0550-4862-A74E-59DE43FC4BFB}" destId="{E18EA05E-587A-49E8-9C6E-A2844EE5A4D7}" srcOrd="2" destOrd="0" presId="urn:microsoft.com/office/officeart/2005/8/layout/hProcess11"/>
    <dgm:cxn modelId="{F422C854-93FF-469B-95CC-3D08A40011DB}" type="presParOf" srcId="{48130483-528E-46D7-A578-EB95CDD9E121}" destId="{AC7015DD-5905-4375-A6A0-477F2D8E6363}" srcOrd="5" destOrd="0" presId="urn:microsoft.com/office/officeart/2005/8/layout/hProcess11"/>
    <dgm:cxn modelId="{3DE75DBB-B7B7-42BE-AA70-AC1864C97B17}" type="presParOf" srcId="{48130483-528E-46D7-A578-EB95CDD9E121}" destId="{8494D61A-B013-4548-A784-325B118B5057}" srcOrd="6" destOrd="0" presId="urn:microsoft.com/office/officeart/2005/8/layout/hProcess11"/>
    <dgm:cxn modelId="{BFA22623-816C-4091-B9ED-A9CFE999CBD1}" type="presParOf" srcId="{8494D61A-B013-4548-A784-325B118B5057}" destId="{7551B7F3-C7A1-46E2-9491-960808752BE3}" srcOrd="0" destOrd="0" presId="urn:microsoft.com/office/officeart/2005/8/layout/hProcess11"/>
    <dgm:cxn modelId="{8CC6411C-73DE-4EAA-9FA4-93A0BA3EFA24}" type="presParOf" srcId="{8494D61A-B013-4548-A784-325B118B5057}" destId="{38C43996-0EDF-496F-9401-E0799C8461B5}" srcOrd="1" destOrd="0" presId="urn:microsoft.com/office/officeart/2005/8/layout/hProcess11"/>
    <dgm:cxn modelId="{6458224A-ABDD-4AB4-B3E3-B6975784AA71}" type="presParOf" srcId="{8494D61A-B013-4548-A784-325B118B5057}" destId="{3077F708-94A2-4950-841D-41898F21F11D}" srcOrd="2" destOrd="0" presId="urn:microsoft.com/office/officeart/2005/8/layout/hProcess11"/>
    <dgm:cxn modelId="{55003D3D-BDF0-4C3D-B82B-166AF4B29AE3}" type="presParOf" srcId="{48130483-528E-46D7-A578-EB95CDD9E121}" destId="{18F61ADC-ADD2-46EC-958A-0C40F9F319C3}" srcOrd="7" destOrd="0" presId="urn:microsoft.com/office/officeart/2005/8/layout/hProcess11"/>
    <dgm:cxn modelId="{746D2734-56BD-44D5-A102-167089D5AAEE}" type="presParOf" srcId="{48130483-528E-46D7-A578-EB95CDD9E121}" destId="{E828F3A4-0BC1-49E8-8419-2AE265623898}" srcOrd="8" destOrd="0" presId="urn:microsoft.com/office/officeart/2005/8/layout/hProcess11"/>
    <dgm:cxn modelId="{20830738-64E9-488F-A760-A90716BEC435}" type="presParOf" srcId="{E828F3A4-0BC1-49E8-8419-2AE265623898}" destId="{406C054E-67D6-4C0B-B0FF-366FFD7E84BA}" srcOrd="0" destOrd="0" presId="urn:microsoft.com/office/officeart/2005/8/layout/hProcess11"/>
    <dgm:cxn modelId="{EEFA4EED-4541-4906-802D-4C9954280DAE}" type="presParOf" srcId="{E828F3A4-0BC1-49E8-8419-2AE265623898}" destId="{6AA47424-A7D0-4992-8916-1C429D75EC70}" srcOrd="1" destOrd="0" presId="urn:microsoft.com/office/officeart/2005/8/layout/hProcess11"/>
    <dgm:cxn modelId="{BD68A5A1-894F-4AEF-9A0C-6427E655FA60}" type="presParOf" srcId="{E828F3A4-0BC1-49E8-8419-2AE265623898}" destId="{2E2A1E42-0C2B-4594-9273-2B66A2DBADA6}" srcOrd="2" destOrd="0" presId="urn:microsoft.com/office/officeart/2005/8/layout/hProcess11"/>
    <dgm:cxn modelId="{2C8CD116-AB9B-4557-998A-17288ACDBD59}" type="presParOf" srcId="{48130483-528E-46D7-A578-EB95CDD9E121}" destId="{B089BF3F-EE60-41AB-BC00-8EE701010164}" srcOrd="9" destOrd="0" presId="urn:microsoft.com/office/officeart/2005/8/layout/hProcess11"/>
    <dgm:cxn modelId="{F3D6202A-940A-4C96-B41B-8FAD34C2E00A}" type="presParOf" srcId="{48130483-528E-46D7-A578-EB95CDD9E121}" destId="{8C2982DC-B3D5-4C14-B46E-E9D10AA93981}" srcOrd="10" destOrd="0" presId="urn:microsoft.com/office/officeart/2005/8/layout/hProcess11"/>
    <dgm:cxn modelId="{0E153C02-C69E-4760-AC9D-25F8515CF152}" type="presParOf" srcId="{8C2982DC-B3D5-4C14-B46E-E9D10AA93981}" destId="{29462F17-DC15-4BEE-9253-6A6C34759876}" srcOrd="0" destOrd="0" presId="urn:microsoft.com/office/officeart/2005/8/layout/hProcess11"/>
    <dgm:cxn modelId="{C34F42D9-EF2F-4D7F-BD0D-8D3964B3B147}" type="presParOf" srcId="{8C2982DC-B3D5-4C14-B46E-E9D10AA93981}" destId="{40CA2217-922B-4235-BDA5-2B7082C597F2}" srcOrd="1" destOrd="0" presId="urn:microsoft.com/office/officeart/2005/8/layout/hProcess11"/>
    <dgm:cxn modelId="{12FC5B94-99B6-4947-9825-ECCC458B4BDB}" type="presParOf" srcId="{8C2982DC-B3D5-4C14-B46E-E9D10AA93981}" destId="{400F2434-7195-45BE-B0F3-686E0B8589E6}" srcOrd="2" destOrd="0" presId="urn:microsoft.com/office/officeart/2005/8/layout/hProcess11"/>
    <dgm:cxn modelId="{FCEB13B5-6E49-452D-80E6-8814B6BA529A}" type="presParOf" srcId="{48130483-528E-46D7-A578-EB95CDD9E121}" destId="{741C01D0-AA5D-4C19-BF60-2AC7CB6793A1}" srcOrd="11" destOrd="0" presId="urn:microsoft.com/office/officeart/2005/8/layout/hProcess11"/>
    <dgm:cxn modelId="{7153B7C6-E453-42A9-ACA3-8603025CEC24}" type="presParOf" srcId="{48130483-528E-46D7-A578-EB95CDD9E121}" destId="{D94AA612-2F7A-4EF1-8629-EF7CB45E186F}" srcOrd="12" destOrd="0" presId="urn:microsoft.com/office/officeart/2005/8/layout/hProcess11"/>
    <dgm:cxn modelId="{A6171799-F197-46BC-A2EF-8282387861F1}" type="presParOf" srcId="{D94AA612-2F7A-4EF1-8629-EF7CB45E186F}" destId="{AC66F2F6-3DF7-474A-A7B8-381C03F4604B}" srcOrd="0" destOrd="0" presId="urn:microsoft.com/office/officeart/2005/8/layout/hProcess11"/>
    <dgm:cxn modelId="{127CEB7F-FD8D-4AEE-A414-DE49D01C6177}" type="presParOf" srcId="{D94AA612-2F7A-4EF1-8629-EF7CB45E186F}" destId="{E09CC3EF-A83E-4410-93E0-982C0F7FADF3}" srcOrd="1" destOrd="0" presId="urn:microsoft.com/office/officeart/2005/8/layout/hProcess11"/>
    <dgm:cxn modelId="{D93E8DFF-1A36-4F3C-BA36-35070823F06A}" type="presParOf" srcId="{D94AA612-2F7A-4EF1-8629-EF7CB45E186F}" destId="{6EE17E44-7274-4124-B61C-1BD33B9E7A7F}" srcOrd="2" destOrd="0" presId="urn:microsoft.com/office/officeart/2005/8/layout/hProcess11"/>
    <dgm:cxn modelId="{8C28BA8A-A78B-454D-91BE-8BD47214160E}" type="presParOf" srcId="{48130483-528E-46D7-A578-EB95CDD9E121}" destId="{FBA5D9CF-FEF7-4763-AFFB-B0D5C54D5B7D}" srcOrd="13" destOrd="0" presId="urn:microsoft.com/office/officeart/2005/8/layout/hProcess11"/>
    <dgm:cxn modelId="{F04176E5-F292-401B-A8CB-FBB58AC4AC67}" type="presParOf" srcId="{48130483-528E-46D7-A578-EB95CDD9E121}" destId="{FCE0CAF4-FB86-43CA-AFCF-902940FC3746}" srcOrd="14" destOrd="0" presId="urn:microsoft.com/office/officeart/2005/8/layout/hProcess11"/>
    <dgm:cxn modelId="{EF6684C6-ADD5-4CD7-9FED-F415E631B14C}" type="presParOf" srcId="{FCE0CAF4-FB86-43CA-AFCF-902940FC3746}" destId="{FBA1F7AC-EC29-402B-811E-6E01E89BA25C}" srcOrd="0" destOrd="0" presId="urn:microsoft.com/office/officeart/2005/8/layout/hProcess11"/>
    <dgm:cxn modelId="{8121167C-0570-4D5C-A481-8A7E0585DC9A}" type="presParOf" srcId="{FCE0CAF4-FB86-43CA-AFCF-902940FC3746}" destId="{93CBCE13-B766-4955-99A1-DC8905AD3270}" srcOrd="1" destOrd="0" presId="urn:microsoft.com/office/officeart/2005/8/layout/hProcess11"/>
    <dgm:cxn modelId="{42EE5726-AED4-40A5-BB8D-DB81A1852DF7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4DB223A0-41A1-4C42-8B8E-05C2422F9AF1}" type="presOf" srcId="{0C1ADF2A-F44C-457B-94DB-1515A2E283F3}" destId="{FBA1F7AC-EC29-402B-811E-6E01E89BA2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605E8C15-01A8-4115-BA0C-D4ED87FCF2D9}" type="presOf" srcId="{628E39DD-7E7D-463E-969D-9434662D9863}" destId="{C0C29E54-6796-4A9B-B504-55E8D1FDF264}" srcOrd="0" destOrd="0" presId="urn:microsoft.com/office/officeart/2005/8/layout/hProcess11"/>
    <dgm:cxn modelId="{CC7F4A73-7FD1-4407-B3C6-9F6FDFE5D44C}" type="presOf" srcId="{A65651D9-24A3-4138-9076-F6E3FC84EA62}" destId="{AC66F2F6-3DF7-474A-A7B8-381C03F4604B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C9054AAD-AA72-4AC5-93F6-D75E799ED434}" type="presOf" srcId="{40712845-57B5-4B59-B64B-7EAC12F42CB2}" destId="{29462F17-DC15-4BEE-9253-6A6C34759876}" srcOrd="0" destOrd="0" presId="urn:microsoft.com/office/officeart/2005/8/layout/hProcess11"/>
    <dgm:cxn modelId="{DF0F61C9-B1C6-44C3-A955-CD7C06224C61}" type="presOf" srcId="{BE7758A1-F696-4BDE-9084-41C289AE8C95}" destId="{AEE43822-6770-4853-A566-D151A07A9A7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2FBCF782-19AE-45CE-B1E8-FC91171B6C0E}" type="presOf" srcId="{48832169-1665-4754-AA12-160E78B48AF3}" destId="{48D5237C-D073-44ED-A0E4-87F93472AED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91E917EA-2DA3-49FA-8A2E-CB293F451952}" type="presOf" srcId="{B1DAF501-67BC-4D1A-8F8C-54063EEECD2E}" destId="{406C054E-67D6-4C0B-B0FF-366FFD7E84BA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560CC0BE-E68C-42A2-B26F-234FB5421B7B}" type="presOf" srcId="{7985AD04-AFDC-4255-A3FD-84F74886A8D5}" destId="{7551B7F3-C7A1-46E2-9491-960808752BE3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8118B217-8300-482F-9D06-4E687EF58120}" type="presOf" srcId="{A7B788B1-8B32-4661-B0DC-EDADDDA8F54B}" destId="{C610D85A-4617-480A-BBB3-4DD7A9C9FF5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A56FEEA8-0393-441C-87CD-2CD991C5B51C}" type="presParOf" srcId="{AEE43822-6770-4853-A566-D151A07A9A7C}" destId="{97139AB4-0EAF-488B-8916-1FC6C6431CA6}" srcOrd="0" destOrd="0" presId="urn:microsoft.com/office/officeart/2005/8/layout/hProcess11"/>
    <dgm:cxn modelId="{B3F56186-07DD-40E5-B4DF-87B01680ECDE}" type="presParOf" srcId="{AEE43822-6770-4853-A566-D151A07A9A7C}" destId="{48130483-528E-46D7-A578-EB95CDD9E121}" srcOrd="1" destOrd="0" presId="urn:microsoft.com/office/officeart/2005/8/layout/hProcess11"/>
    <dgm:cxn modelId="{9E27A7E6-8954-4E44-98EB-E244C2128591}" type="presParOf" srcId="{48130483-528E-46D7-A578-EB95CDD9E121}" destId="{0168ACCF-0D3F-46BA-8399-8DA5E4382B64}" srcOrd="0" destOrd="0" presId="urn:microsoft.com/office/officeart/2005/8/layout/hProcess11"/>
    <dgm:cxn modelId="{B796BDAB-41C5-4833-9CE6-B631AB2670BD}" type="presParOf" srcId="{0168ACCF-0D3F-46BA-8399-8DA5E4382B64}" destId="{C0C29E54-6796-4A9B-B504-55E8D1FDF264}" srcOrd="0" destOrd="0" presId="urn:microsoft.com/office/officeart/2005/8/layout/hProcess11"/>
    <dgm:cxn modelId="{81BCCC8E-D4BC-4EE1-8932-DA2BCA06F5F5}" type="presParOf" srcId="{0168ACCF-0D3F-46BA-8399-8DA5E4382B64}" destId="{FDD3E987-32F7-46BA-BF50-2B0F458CB00F}" srcOrd="1" destOrd="0" presId="urn:microsoft.com/office/officeart/2005/8/layout/hProcess11"/>
    <dgm:cxn modelId="{7201BD16-C80F-47EA-BDF1-8656FC822A5C}" type="presParOf" srcId="{0168ACCF-0D3F-46BA-8399-8DA5E4382B64}" destId="{656A5FCE-E5B3-4DBD-841F-DE1A4AA5B315}" srcOrd="2" destOrd="0" presId="urn:microsoft.com/office/officeart/2005/8/layout/hProcess11"/>
    <dgm:cxn modelId="{08C8E4F8-88FC-4C7A-B2B7-0D7370291FE5}" type="presParOf" srcId="{48130483-528E-46D7-A578-EB95CDD9E121}" destId="{4F1DE93E-47DB-4EF7-AF25-208927DF8E13}" srcOrd="1" destOrd="0" presId="urn:microsoft.com/office/officeart/2005/8/layout/hProcess11"/>
    <dgm:cxn modelId="{8C1EAB52-E503-493C-A4E4-5FABE7E8BAC3}" type="presParOf" srcId="{48130483-528E-46D7-A578-EB95CDD9E121}" destId="{407986B5-D09E-4079-B929-33532C24D5DD}" srcOrd="2" destOrd="0" presId="urn:microsoft.com/office/officeart/2005/8/layout/hProcess11"/>
    <dgm:cxn modelId="{A0648DE3-3148-4833-B1B8-C1FA17959518}" type="presParOf" srcId="{407986B5-D09E-4079-B929-33532C24D5DD}" destId="{48D5237C-D073-44ED-A0E4-87F93472AED6}" srcOrd="0" destOrd="0" presId="urn:microsoft.com/office/officeart/2005/8/layout/hProcess11"/>
    <dgm:cxn modelId="{913E25FD-CAB7-405D-951C-E4D3C4288121}" type="presParOf" srcId="{407986B5-D09E-4079-B929-33532C24D5DD}" destId="{4C9CBDBF-B45A-492A-972F-F3FE1F7BFF43}" srcOrd="1" destOrd="0" presId="urn:microsoft.com/office/officeart/2005/8/layout/hProcess11"/>
    <dgm:cxn modelId="{D1373A2A-05C6-4714-973B-05343626F261}" type="presParOf" srcId="{407986B5-D09E-4079-B929-33532C24D5DD}" destId="{58B46547-E849-4B77-9A5D-692CF2DE3087}" srcOrd="2" destOrd="0" presId="urn:microsoft.com/office/officeart/2005/8/layout/hProcess11"/>
    <dgm:cxn modelId="{F4438D34-D16F-463C-B4B9-BA4647F2C1C6}" type="presParOf" srcId="{48130483-528E-46D7-A578-EB95CDD9E121}" destId="{1FA09F86-A598-442B-86B3-C1BCECD36E9D}" srcOrd="3" destOrd="0" presId="urn:microsoft.com/office/officeart/2005/8/layout/hProcess11"/>
    <dgm:cxn modelId="{ADE3AB39-56C0-4B9E-B9B8-699C9D398FF2}" type="presParOf" srcId="{48130483-528E-46D7-A578-EB95CDD9E121}" destId="{8192F42C-0550-4862-A74E-59DE43FC4BFB}" srcOrd="4" destOrd="0" presId="urn:microsoft.com/office/officeart/2005/8/layout/hProcess11"/>
    <dgm:cxn modelId="{301FDC6D-0A1F-4998-8455-8784E7C054A2}" type="presParOf" srcId="{8192F42C-0550-4862-A74E-59DE43FC4BFB}" destId="{C610D85A-4617-480A-BBB3-4DD7A9C9FF5C}" srcOrd="0" destOrd="0" presId="urn:microsoft.com/office/officeart/2005/8/layout/hProcess11"/>
    <dgm:cxn modelId="{E488E5D2-1926-4EA5-980F-A15D652B3CC0}" type="presParOf" srcId="{8192F42C-0550-4862-A74E-59DE43FC4BFB}" destId="{9DA42BA2-9E9F-441C-8757-A572381ECC59}" srcOrd="1" destOrd="0" presId="urn:microsoft.com/office/officeart/2005/8/layout/hProcess11"/>
    <dgm:cxn modelId="{5EF59A68-755B-449C-B06A-FD1A731B9220}" type="presParOf" srcId="{8192F42C-0550-4862-A74E-59DE43FC4BFB}" destId="{E18EA05E-587A-49E8-9C6E-A2844EE5A4D7}" srcOrd="2" destOrd="0" presId="urn:microsoft.com/office/officeart/2005/8/layout/hProcess11"/>
    <dgm:cxn modelId="{4E468EF1-9890-425E-B9D6-D084BA9A3E93}" type="presParOf" srcId="{48130483-528E-46D7-A578-EB95CDD9E121}" destId="{AC7015DD-5905-4375-A6A0-477F2D8E6363}" srcOrd="5" destOrd="0" presId="urn:microsoft.com/office/officeart/2005/8/layout/hProcess11"/>
    <dgm:cxn modelId="{C4FC943E-F6A6-4C25-8445-BE8867BB2722}" type="presParOf" srcId="{48130483-528E-46D7-A578-EB95CDD9E121}" destId="{8494D61A-B013-4548-A784-325B118B5057}" srcOrd="6" destOrd="0" presId="urn:microsoft.com/office/officeart/2005/8/layout/hProcess11"/>
    <dgm:cxn modelId="{33AFDF79-0EBD-4B05-9D2B-55B8194A4C86}" type="presParOf" srcId="{8494D61A-B013-4548-A784-325B118B5057}" destId="{7551B7F3-C7A1-46E2-9491-960808752BE3}" srcOrd="0" destOrd="0" presId="urn:microsoft.com/office/officeart/2005/8/layout/hProcess11"/>
    <dgm:cxn modelId="{975C31D4-6058-4D14-A45C-396688A3E16C}" type="presParOf" srcId="{8494D61A-B013-4548-A784-325B118B5057}" destId="{38C43996-0EDF-496F-9401-E0799C8461B5}" srcOrd="1" destOrd="0" presId="urn:microsoft.com/office/officeart/2005/8/layout/hProcess11"/>
    <dgm:cxn modelId="{12B19512-8072-4FF4-BB77-6A4E1488F754}" type="presParOf" srcId="{8494D61A-B013-4548-A784-325B118B5057}" destId="{3077F708-94A2-4950-841D-41898F21F11D}" srcOrd="2" destOrd="0" presId="urn:microsoft.com/office/officeart/2005/8/layout/hProcess11"/>
    <dgm:cxn modelId="{4C801145-F808-4E39-AEDD-FFECB278546D}" type="presParOf" srcId="{48130483-528E-46D7-A578-EB95CDD9E121}" destId="{18F61ADC-ADD2-46EC-958A-0C40F9F319C3}" srcOrd="7" destOrd="0" presId="urn:microsoft.com/office/officeart/2005/8/layout/hProcess11"/>
    <dgm:cxn modelId="{15D9BEBB-6987-4BF5-8743-2FF6DF028C76}" type="presParOf" srcId="{48130483-528E-46D7-A578-EB95CDD9E121}" destId="{E828F3A4-0BC1-49E8-8419-2AE265623898}" srcOrd="8" destOrd="0" presId="urn:microsoft.com/office/officeart/2005/8/layout/hProcess11"/>
    <dgm:cxn modelId="{C5402379-853D-4BF8-80B4-4E2487EF443D}" type="presParOf" srcId="{E828F3A4-0BC1-49E8-8419-2AE265623898}" destId="{406C054E-67D6-4C0B-B0FF-366FFD7E84BA}" srcOrd="0" destOrd="0" presId="urn:microsoft.com/office/officeart/2005/8/layout/hProcess11"/>
    <dgm:cxn modelId="{BD950C48-62DC-48B5-8D1C-53EC07959480}" type="presParOf" srcId="{E828F3A4-0BC1-49E8-8419-2AE265623898}" destId="{6AA47424-A7D0-4992-8916-1C429D75EC70}" srcOrd="1" destOrd="0" presId="urn:microsoft.com/office/officeart/2005/8/layout/hProcess11"/>
    <dgm:cxn modelId="{DE293E09-D2B0-4AFB-A4C2-EE8589173F44}" type="presParOf" srcId="{E828F3A4-0BC1-49E8-8419-2AE265623898}" destId="{2E2A1E42-0C2B-4594-9273-2B66A2DBADA6}" srcOrd="2" destOrd="0" presId="urn:microsoft.com/office/officeart/2005/8/layout/hProcess11"/>
    <dgm:cxn modelId="{4F4F3F11-6B91-43FF-AE9A-ED24E0ACFBBE}" type="presParOf" srcId="{48130483-528E-46D7-A578-EB95CDD9E121}" destId="{B089BF3F-EE60-41AB-BC00-8EE701010164}" srcOrd="9" destOrd="0" presId="urn:microsoft.com/office/officeart/2005/8/layout/hProcess11"/>
    <dgm:cxn modelId="{E5D2A080-0D2A-4E56-A5AC-0CE967A6084C}" type="presParOf" srcId="{48130483-528E-46D7-A578-EB95CDD9E121}" destId="{8C2982DC-B3D5-4C14-B46E-E9D10AA93981}" srcOrd="10" destOrd="0" presId="urn:microsoft.com/office/officeart/2005/8/layout/hProcess11"/>
    <dgm:cxn modelId="{40E9FBB5-CF59-4E10-96C5-1BD9D3DEE68A}" type="presParOf" srcId="{8C2982DC-B3D5-4C14-B46E-E9D10AA93981}" destId="{29462F17-DC15-4BEE-9253-6A6C34759876}" srcOrd="0" destOrd="0" presId="urn:microsoft.com/office/officeart/2005/8/layout/hProcess11"/>
    <dgm:cxn modelId="{A239FD0A-7A3B-4A6E-8C13-08B8A919BA94}" type="presParOf" srcId="{8C2982DC-B3D5-4C14-B46E-E9D10AA93981}" destId="{40CA2217-922B-4235-BDA5-2B7082C597F2}" srcOrd="1" destOrd="0" presId="urn:microsoft.com/office/officeart/2005/8/layout/hProcess11"/>
    <dgm:cxn modelId="{6D6D0A42-A6C4-4308-865B-C709DB172998}" type="presParOf" srcId="{8C2982DC-B3D5-4C14-B46E-E9D10AA93981}" destId="{400F2434-7195-45BE-B0F3-686E0B8589E6}" srcOrd="2" destOrd="0" presId="urn:microsoft.com/office/officeart/2005/8/layout/hProcess11"/>
    <dgm:cxn modelId="{F8258591-C853-4F3F-93A2-C10AD628B8B8}" type="presParOf" srcId="{48130483-528E-46D7-A578-EB95CDD9E121}" destId="{741C01D0-AA5D-4C19-BF60-2AC7CB6793A1}" srcOrd="11" destOrd="0" presId="urn:microsoft.com/office/officeart/2005/8/layout/hProcess11"/>
    <dgm:cxn modelId="{BE6A21AC-B807-4C4B-AB5B-7F8E1774373E}" type="presParOf" srcId="{48130483-528E-46D7-A578-EB95CDD9E121}" destId="{D94AA612-2F7A-4EF1-8629-EF7CB45E186F}" srcOrd="12" destOrd="0" presId="urn:microsoft.com/office/officeart/2005/8/layout/hProcess11"/>
    <dgm:cxn modelId="{31EDCDC9-BE59-4D0A-ACC6-788BE565BA43}" type="presParOf" srcId="{D94AA612-2F7A-4EF1-8629-EF7CB45E186F}" destId="{AC66F2F6-3DF7-474A-A7B8-381C03F4604B}" srcOrd="0" destOrd="0" presId="urn:microsoft.com/office/officeart/2005/8/layout/hProcess11"/>
    <dgm:cxn modelId="{14A4F066-D10E-4CE1-8482-AD3FD80400C9}" type="presParOf" srcId="{D94AA612-2F7A-4EF1-8629-EF7CB45E186F}" destId="{E09CC3EF-A83E-4410-93E0-982C0F7FADF3}" srcOrd="1" destOrd="0" presId="urn:microsoft.com/office/officeart/2005/8/layout/hProcess11"/>
    <dgm:cxn modelId="{01110E31-9580-4543-AC76-C455BDBCCCF4}" type="presParOf" srcId="{D94AA612-2F7A-4EF1-8629-EF7CB45E186F}" destId="{6EE17E44-7274-4124-B61C-1BD33B9E7A7F}" srcOrd="2" destOrd="0" presId="urn:microsoft.com/office/officeart/2005/8/layout/hProcess11"/>
    <dgm:cxn modelId="{ABED74A4-0EDA-4FE5-A118-4E7FBB10F88C}" type="presParOf" srcId="{48130483-528E-46D7-A578-EB95CDD9E121}" destId="{FBA5D9CF-FEF7-4763-AFFB-B0D5C54D5B7D}" srcOrd="13" destOrd="0" presId="urn:microsoft.com/office/officeart/2005/8/layout/hProcess11"/>
    <dgm:cxn modelId="{B1E1B2F4-D5FB-4AC0-A477-5B3C749AEFB5}" type="presParOf" srcId="{48130483-528E-46D7-A578-EB95CDD9E121}" destId="{FCE0CAF4-FB86-43CA-AFCF-902940FC3746}" srcOrd="14" destOrd="0" presId="urn:microsoft.com/office/officeart/2005/8/layout/hProcess11"/>
    <dgm:cxn modelId="{1D5BD759-1BCC-4AD4-BBF7-C4C287BCF0AF}" type="presParOf" srcId="{FCE0CAF4-FB86-43CA-AFCF-902940FC3746}" destId="{FBA1F7AC-EC29-402B-811E-6E01E89BA25C}" srcOrd="0" destOrd="0" presId="urn:microsoft.com/office/officeart/2005/8/layout/hProcess11"/>
    <dgm:cxn modelId="{358F06A5-445A-4FF5-B296-DBED1717BA5F}" type="presParOf" srcId="{FCE0CAF4-FB86-43CA-AFCF-902940FC3746}" destId="{93CBCE13-B766-4955-99A1-DC8905AD3270}" srcOrd="1" destOrd="0" presId="urn:microsoft.com/office/officeart/2005/8/layout/hProcess11"/>
    <dgm:cxn modelId="{12BA97B4-8F2E-4D09-B811-7FDF7D97E4F2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3105D39-A055-4011-927B-5DF55D2B77A4}" type="presOf" srcId="{B1DAF501-67BC-4D1A-8F8C-54063EEECD2E}" destId="{406C054E-67D6-4C0B-B0FF-366FFD7E84BA}" srcOrd="0" destOrd="0" presId="urn:microsoft.com/office/officeart/2005/8/layout/hProcess11"/>
    <dgm:cxn modelId="{5675D2A5-8F29-40FF-96A6-E8CB3453E232}" type="presOf" srcId="{0C1ADF2A-F44C-457B-94DB-1515A2E283F3}" destId="{FBA1F7AC-EC29-402B-811E-6E01E89BA25C}" srcOrd="0" destOrd="0" presId="urn:microsoft.com/office/officeart/2005/8/layout/hProcess11"/>
    <dgm:cxn modelId="{1D8F72E6-8884-4799-83BE-F3A04969F82A}" type="presOf" srcId="{A7B788B1-8B32-4661-B0DC-EDADDDA8F54B}" destId="{C610D85A-4617-480A-BBB3-4DD7A9C9FF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EE14A08A-38DF-497C-9206-5D9FF38AF94F}" type="presOf" srcId="{BE7758A1-F696-4BDE-9084-41C289AE8C95}" destId="{AEE43822-6770-4853-A566-D151A07A9A7C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79610B4B-6212-41FD-9D5B-8E688F0F82A2}" type="presOf" srcId="{48832169-1665-4754-AA12-160E78B48AF3}" destId="{48D5237C-D073-44ED-A0E4-87F93472AED6}" srcOrd="0" destOrd="0" presId="urn:microsoft.com/office/officeart/2005/8/layout/hProcess11"/>
    <dgm:cxn modelId="{3D6A8BD7-5A17-46DA-BFE1-6059C34E31C7}" type="presOf" srcId="{628E39DD-7E7D-463E-969D-9434662D9863}" destId="{C0C29E54-6796-4A9B-B504-55E8D1FDF264}" srcOrd="0" destOrd="0" presId="urn:microsoft.com/office/officeart/2005/8/layout/hProcess11"/>
    <dgm:cxn modelId="{12B89D49-4F93-4A08-B159-7C4D6A6408A3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92BBF15C-7259-47AB-BE26-510153293EA4}" type="presOf" srcId="{40712845-57B5-4B59-B64B-7EAC12F42CB2}" destId="{29462F17-DC15-4BEE-9253-6A6C3475987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F541B7AA-FA48-4AF4-ADC2-9A1A10AC5969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22523557-458C-4230-9D4B-DB2FACFB9A7B}" type="presParOf" srcId="{AEE43822-6770-4853-A566-D151A07A9A7C}" destId="{97139AB4-0EAF-488B-8916-1FC6C6431CA6}" srcOrd="0" destOrd="0" presId="urn:microsoft.com/office/officeart/2005/8/layout/hProcess11"/>
    <dgm:cxn modelId="{1EB5312F-BDE4-48A1-ACCB-C6EC77C72D46}" type="presParOf" srcId="{AEE43822-6770-4853-A566-D151A07A9A7C}" destId="{48130483-528E-46D7-A578-EB95CDD9E121}" srcOrd="1" destOrd="0" presId="urn:microsoft.com/office/officeart/2005/8/layout/hProcess11"/>
    <dgm:cxn modelId="{E152499E-A3FE-4FBC-93E9-F35871811FB5}" type="presParOf" srcId="{48130483-528E-46D7-A578-EB95CDD9E121}" destId="{0168ACCF-0D3F-46BA-8399-8DA5E4382B64}" srcOrd="0" destOrd="0" presId="urn:microsoft.com/office/officeart/2005/8/layout/hProcess11"/>
    <dgm:cxn modelId="{6E3AFB23-D3CD-4000-9845-473D834CC8F6}" type="presParOf" srcId="{0168ACCF-0D3F-46BA-8399-8DA5E4382B64}" destId="{C0C29E54-6796-4A9B-B504-55E8D1FDF264}" srcOrd="0" destOrd="0" presId="urn:microsoft.com/office/officeart/2005/8/layout/hProcess11"/>
    <dgm:cxn modelId="{29BE2623-FE13-4CE0-A633-0AC98BFA12C3}" type="presParOf" srcId="{0168ACCF-0D3F-46BA-8399-8DA5E4382B64}" destId="{FDD3E987-32F7-46BA-BF50-2B0F458CB00F}" srcOrd="1" destOrd="0" presId="urn:microsoft.com/office/officeart/2005/8/layout/hProcess11"/>
    <dgm:cxn modelId="{C4C5771F-D303-48B3-9934-439D554B3F49}" type="presParOf" srcId="{0168ACCF-0D3F-46BA-8399-8DA5E4382B64}" destId="{656A5FCE-E5B3-4DBD-841F-DE1A4AA5B315}" srcOrd="2" destOrd="0" presId="urn:microsoft.com/office/officeart/2005/8/layout/hProcess11"/>
    <dgm:cxn modelId="{E358C574-B65D-40D0-8CDC-727479E25736}" type="presParOf" srcId="{48130483-528E-46D7-A578-EB95CDD9E121}" destId="{4F1DE93E-47DB-4EF7-AF25-208927DF8E13}" srcOrd="1" destOrd="0" presId="urn:microsoft.com/office/officeart/2005/8/layout/hProcess11"/>
    <dgm:cxn modelId="{AAC2B241-D18B-446A-8875-64E4942562BD}" type="presParOf" srcId="{48130483-528E-46D7-A578-EB95CDD9E121}" destId="{407986B5-D09E-4079-B929-33532C24D5DD}" srcOrd="2" destOrd="0" presId="urn:microsoft.com/office/officeart/2005/8/layout/hProcess11"/>
    <dgm:cxn modelId="{E111BF47-F309-413A-8322-715C1E2CF0D2}" type="presParOf" srcId="{407986B5-D09E-4079-B929-33532C24D5DD}" destId="{48D5237C-D073-44ED-A0E4-87F93472AED6}" srcOrd="0" destOrd="0" presId="urn:microsoft.com/office/officeart/2005/8/layout/hProcess11"/>
    <dgm:cxn modelId="{0687C5FC-7713-4090-B564-9A32AA0F12DE}" type="presParOf" srcId="{407986B5-D09E-4079-B929-33532C24D5DD}" destId="{4C9CBDBF-B45A-492A-972F-F3FE1F7BFF43}" srcOrd="1" destOrd="0" presId="urn:microsoft.com/office/officeart/2005/8/layout/hProcess11"/>
    <dgm:cxn modelId="{4CDA48C8-9764-4C1C-8271-C69668FCE2A7}" type="presParOf" srcId="{407986B5-D09E-4079-B929-33532C24D5DD}" destId="{58B46547-E849-4B77-9A5D-692CF2DE3087}" srcOrd="2" destOrd="0" presId="urn:microsoft.com/office/officeart/2005/8/layout/hProcess11"/>
    <dgm:cxn modelId="{B63F7116-C876-4A16-88EF-7A15BE0CC185}" type="presParOf" srcId="{48130483-528E-46D7-A578-EB95CDD9E121}" destId="{1FA09F86-A598-442B-86B3-C1BCECD36E9D}" srcOrd="3" destOrd="0" presId="urn:microsoft.com/office/officeart/2005/8/layout/hProcess11"/>
    <dgm:cxn modelId="{9BC288F0-7094-4155-903B-6EF390265415}" type="presParOf" srcId="{48130483-528E-46D7-A578-EB95CDD9E121}" destId="{8192F42C-0550-4862-A74E-59DE43FC4BFB}" srcOrd="4" destOrd="0" presId="urn:microsoft.com/office/officeart/2005/8/layout/hProcess11"/>
    <dgm:cxn modelId="{9D6071D0-705E-46A3-B747-E5C59F2C8119}" type="presParOf" srcId="{8192F42C-0550-4862-A74E-59DE43FC4BFB}" destId="{C610D85A-4617-480A-BBB3-4DD7A9C9FF5C}" srcOrd="0" destOrd="0" presId="urn:microsoft.com/office/officeart/2005/8/layout/hProcess11"/>
    <dgm:cxn modelId="{6F8731D5-328D-468F-B4BA-AD198550E5D8}" type="presParOf" srcId="{8192F42C-0550-4862-A74E-59DE43FC4BFB}" destId="{9DA42BA2-9E9F-441C-8757-A572381ECC59}" srcOrd="1" destOrd="0" presId="urn:microsoft.com/office/officeart/2005/8/layout/hProcess11"/>
    <dgm:cxn modelId="{B4B9660A-8FB7-47F9-A339-FD06AD531C1A}" type="presParOf" srcId="{8192F42C-0550-4862-A74E-59DE43FC4BFB}" destId="{E18EA05E-587A-49E8-9C6E-A2844EE5A4D7}" srcOrd="2" destOrd="0" presId="urn:microsoft.com/office/officeart/2005/8/layout/hProcess11"/>
    <dgm:cxn modelId="{C900976E-7C60-42D3-B59D-98560C6BD0F0}" type="presParOf" srcId="{48130483-528E-46D7-A578-EB95CDD9E121}" destId="{AC7015DD-5905-4375-A6A0-477F2D8E6363}" srcOrd="5" destOrd="0" presId="urn:microsoft.com/office/officeart/2005/8/layout/hProcess11"/>
    <dgm:cxn modelId="{F2965588-28A0-4E9B-B796-24408B14296D}" type="presParOf" srcId="{48130483-528E-46D7-A578-EB95CDD9E121}" destId="{8494D61A-B013-4548-A784-325B118B5057}" srcOrd="6" destOrd="0" presId="urn:microsoft.com/office/officeart/2005/8/layout/hProcess11"/>
    <dgm:cxn modelId="{CA383A81-F0A2-4416-AE80-44E8B9ED6DB8}" type="presParOf" srcId="{8494D61A-B013-4548-A784-325B118B5057}" destId="{7551B7F3-C7A1-46E2-9491-960808752BE3}" srcOrd="0" destOrd="0" presId="urn:microsoft.com/office/officeart/2005/8/layout/hProcess11"/>
    <dgm:cxn modelId="{9A1DF93F-84C1-431B-B0B2-1C2E92CCBB75}" type="presParOf" srcId="{8494D61A-B013-4548-A784-325B118B5057}" destId="{38C43996-0EDF-496F-9401-E0799C8461B5}" srcOrd="1" destOrd="0" presId="urn:microsoft.com/office/officeart/2005/8/layout/hProcess11"/>
    <dgm:cxn modelId="{747DD5B5-E775-46F7-8EC3-C41482FEC571}" type="presParOf" srcId="{8494D61A-B013-4548-A784-325B118B5057}" destId="{3077F708-94A2-4950-841D-41898F21F11D}" srcOrd="2" destOrd="0" presId="urn:microsoft.com/office/officeart/2005/8/layout/hProcess11"/>
    <dgm:cxn modelId="{B581EC9D-7ABF-4E01-B1DD-168BE1C97611}" type="presParOf" srcId="{48130483-528E-46D7-A578-EB95CDD9E121}" destId="{18F61ADC-ADD2-46EC-958A-0C40F9F319C3}" srcOrd="7" destOrd="0" presId="urn:microsoft.com/office/officeart/2005/8/layout/hProcess11"/>
    <dgm:cxn modelId="{8F3E3C10-CBC1-49AF-ACCD-FB82BDB7F449}" type="presParOf" srcId="{48130483-528E-46D7-A578-EB95CDD9E121}" destId="{E828F3A4-0BC1-49E8-8419-2AE265623898}" srcOrd="8" destOrd="0" presId="urn:microsoft.com/office/officeart/2005/8/layout/hProcess11"/>
    <dgm:cxn modelId="{6A908515-38AA-45D3-81FA-6E15BB9B1DA8}" type="presParOf" srcId="{E828F3A4-0BC1-49E8-8419-2AE265623898}" destId="{406C054E-67D6-4C0B-B0FF-366FFD7E84BA}" srcOrd="0" destOrd="0" presId="urn:microsoft.com/office/officeart/2005/8/layout/hProcess11"/>
    <dgm:cxn modelId="{34697124-5C42-4E6E-96B4-B6731A6F59BA}" type="presParOf" srcId="{E828F3A4-0BC1-49E8-8419-2AE265623898}" destId="{6AA47424-A7D0-4992-8916-1C429D75EC70}" srcOrd="1" destOrd="0" presId="urn:microsoft.com/office/officeart/2005/8/layout/hProcess11"/>
    <dgm:cxn modelId="{7B09D8C8-E8F3-46B7-BD80-B7A8B2A8B642}" type="presParOf" srcId="{E828F3A4-0BC1-49E8-8419-2AE265623898}" destId="{2E2A1E42-0C2B-4594-9273-2B66A2DBADA6}" srcOrd="2" destOrd="0" presId="urn:microsoft.com/office/officeart/2005/8/layout/hProcess11"/>
    <dgm:cxn modelId="{EF60F249-03FF-45CC-B8C8-1738D6E03791}" type="presParOf" srcId="{48130483-528E-46D7-A578-EB95CDD9E121}" destId="{B089BF3F-EE60-41AB-BC00-8EE701010164}" srcOrd="9" destOrd="0" presId="urn:microsoft.com/office/officeart/2005/8/layout/hProcess11"/>
    <dgm:cxn modelId="{18E95843-6840-4410-93C2-27029B68FC60}" type="presParOf" srcId="{48130483-528E-46D7-A578-EB95CDD9E121}" destId="{8C2982DC-B3D5-4C14-B46E-E9D10AA93981}" srcOrd="10" destOrd="0" presId="urn:microsoft.com/office/officeart/2005/8/layout/hProcess11"/>
    <dgm:cxn modelId="{4EBC4021-0AE3-48C6-9E03-AD036BB5D78D}" type="presParOf" srcId="{8C2982DC-B3D5-4C14-B46E-E9D10AA93981}" destId="{29462F17-DC15-4BEE-9253-6A6C34759876}" srcOrd="0" destOrd="0" presId="urn:microsoft.com/office/officeart/2005/8/layout/hProcess11"/>
    <dgm:cxn modelId="{98C2F479-6C03-4F3E-A4DC-087A059144C0}" type="presParOf" srcId="{8C2982DC-B3D5-4C14-B46E-E9D10AA93981}" destId="{40CA2217-922B-4235-BDA5-2B7082C597F2}" srcOrd="1" destOrd="0" presId="urn:microsoft.com/office/officeart/2005/8/layout/hProcess11"/>
    <dgm:cxn modelId="{0AFED03D-8892-4945-B421-6835E73587F3}" type="presParOf" srcId="{8C2982DC-B3D5-4C14-B46E-E9D10AA93981}" destId="{400F2434-7195-45BE-B0F3-686E0B8589E6}" srcOrd="2" destOrd="0" presId="urn:microsoft.com/office/officeart/2005/8/layout/hProcess11"/>
    <dgm:cxn modelId="{B41A869E-C17E-48CA-AA59-6478BEF859BD}" type="presParOf" srcId="{48130483-528E-46D7-A578-EB95CDD9E121}" destId="{741C01D0-AA5D-4C19-BF60-2AC7CB6793A1}" srcOrd="11" destOrd="0" presId="urn:microsoft.com/office/officeart/2005/8/layout/hProcess11"/>
    <dgm:cxn modelId="{37BD8BD2-9E19-4149-A438-BB5060AC2160}" type="presParOf" srcId="{48130483-528E-46D7-A578-EB95CDD9E121}" destId="{D94AA612-2F7A-4EF1-8629-EF7CB45E186F}" srcOrd="12" destOrd="0" presId="urn:microsoft.com/office/officeart/2005/8/layout/hProcess11"/>
    <dgm:cxn modelId="{0F0A3CFB-4184-4852-BAC3-C8C3B66E0629}" type="presParOf" srcId="{D94AA612-2F7A-4EF1-8629-EF7CB45E186F}" destId="{AC66F2F6-3DF7-474A-A7B8-381C03F4604B}" srcOrd="0" destOrd="0" presId="urn:microsoft.com/office/officeart/2005/8/layout/hProcess11"/>
    <dgm:cxn modelId="{FB9218EC-FC47-4EBD-8DA9-73AF4ADA2278}" type="presParOf" srcId="{D94AA612-2F7A-4EF1-8629-EF7CB45E186F}" destId="{E09CC3EF-A83E-4410-93E0-982C0F7FADF3}" srcOrd="1" destOrd="0" presId="urn:microsoft.com/office/officeart/2005/8/layout/hProcess11"/>
    <dgm:cxn modelId="{E2D13127-FA6B-4F93-996C-D502884BC47F}" type="presParOf" srcId="{D94AA612-2F7A-4EF1-8629-EF7CB45E186F}" destId="{6EE17E44-7274-4124-B61C-1BD33B9E7A7F}" srcOrd="2" destOrd="0" presId="urn:microsoft.com/office/officeart/2005/8/layout/hProcess11"/>
    <dgm:cxn modelId="{D611CCF9-A43A-4FE6-808C-326656ADB766}" type="presParOf" srcId="{48130483-528E-46D7-A578-EB95CDD9E121}" destId="{FBA5D9CF-FEF7-4763-AFFB-B0D5C54D5B7D}" srcOrd="13" destOrd="0" presId="urn:microsoft.com/office/officeart/2005/8/layout/hProcess11"/>
    <dgm:cxn modelId="{0951CD6B-A859-4B80-B00A-F5E75B91ECAF}" type="presParOf" srcId="{48130483-528E-46D7-A578-EB95CDD9E121}" destId="{FCE0CAF4-FB86-43CA-AFCF-902940FC3746}" srcOrd="14" destOrd="0" presId="urn:microsoft.com/office/officeart/2005/8/layout/hProcess11"/>
    <dgm:cxn modelId="{E32871B9-B5E3-4E14-AD08-92134B71F0C5}" type="presParOf" srcId="{FCE0CAF4-FB86-43CA-AFCF-902940FC3746}" destId="{FBA1F7AC-EC29-402B-811E-6E01E89BA25C}" srcOrd="0" destOrd="0" presId="urn:microsoft.com/office/officeart/2005/8/layout/hProcess11"/>
    <dgm:cxn modelId="{695DE1BC-D5AD-43B5-8E5B-3AF495233BBE}" type="presParOf" srcId="{FCE0CAF4-FB86-43CA-AFCF-902940FC3746}" destId="{93CBCE13-B766-4955-99A1-DC8905AD3270}" srcOrd="1" destOrd="0" presId="urn:microsoft.com/office/officeart/2005/8/layout/hProcess11"/>
    <dgm:cxn modelId="{2D60EA27-73F4-4477-828A-71E89E1F6CB8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>
        <a:solidFill>
          <a:schemeClr val="accent1">
            <a:lumMod val="50000"/>
          </a:schemeClr>
        </a:solidFill>
      </dgm:spPr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C1E644FD-6425-4138-B052-0081B254A7F5}" type="presOf" srcId="{BE7758A1-F696-4BDE-9084-41C289AE8C95}" destId="{AEE43822-6770-4853-A566-D151A07A9A7C}" srcOrd="0" destOrd="0" presId="urn:microsoft.com/office/officeart/2005/8/layout/hProcess11"/>
    <dgm:cxn modelId="{6797EE62-8D3D-46A6-A616-25A971056466}" type="presOf" srcId="{0C1ADF2A-F44C-457B-94DB-1515A2E283F3}" destId="{FBA1F7AC-EC29-402B-811E-6E01E89BA25C}" srcOrd="0" destOrd="0" presId="urn:microsoft.com/office/officeart/2005/8/layout/hProcess11"/>
    <dgm:cxn modelId="{43CE873F-34BB-4ECC-A2CE-99A4C62A6F8F}" type="presOf" srcId="{7985AD04-AFDC-4255-A3FD-84F74886A8D5}" destId="{7551B7F3-C7A1-46E2-9491-960808752BE3}" srcOrd="0" destOrd="0" presId="urn:microsoft.com/office/officeart/2005/8/layout/hProcess11"/>
    <dgm:cxn modelId="{DDD81B20-BEDE-45AA-BB73-6C6BFAAEDCCC}" type="presOf" srcId="{628E39DD-7E7D-463E-969D-9434662D9863}" destId="{C0C29E54-6796-4A9B-B504-55E8D1FDF264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D54AF3B-E0BF-4CC6-9646-054B3E727913}" type="presOf" srcId="{A7B788B1-8B32-4661-B0DC-EDADDDA8F54B}" destId="{C610D85A-4617-480A-BBB3-4DD7A9C9FF5C}" srcOrd="0" destOrd="0" presId="urn:microsoft.com/office/officeart/2005/8/layout/hProcess11"/>
    <dgm:cxn modelId="{89DED8AC-665F-4AE5-A1E1-A03F7B35CED7}" type="presOf" srcId="{B1DAF501-67BC-4D1A-8F8C-54063EEECD2E}" destId="{406C054E-67D6-4C0B-B0FF-366FFD7E84BA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E25E36AE-6C46-4E54-B010-25139EA09386}" type="presOf" srcId="{A65651D9-24A3-4138-9076-F6E3FC84EA62}" destId="{AC66F2F6-3DF7-474A-A7B8-381C03F4604B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8CB1044F-ABB8-4BFD-ADB6-FE60AF7F9364}" type="presOf" srcId="{40712845-57B5-4B59-B64B-7EAC12F42CB2}" destId="{29462F17-DC15-4BEE-9253-6A6C34759876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C72B8E41-1E77-4032-AE86-3A2153121951}" type="presOf" srcId="{48832169-1665-4754-AA12-160E78B48AF3}" destId="{48D5237C-D073-44ED-A0E4-87F93472AED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9B6C508E-D824-4FB1-BA70-D472E8E4E28D}" type="presParOf" srcId="{AEE43822-6770-4853-A566-D151A07A9A7C}" destId="{97139AB4-0EAF-488B-8916-1FC6C6431CA6}" srcOrd="0" destOrd="0" presId="urn:microsoft.com/office/officeart/2005/8/layout/hProcess11"/>
    <dgm:cxn modelId="{361A6FF7-2B2B-405C-9942-CD56677C5145}" type="presParOf" srcId="{AEE43822-6770-4853-A566-D151A07A9A7C}" destId="{48130483-528E-46D7-A578-EB95CDD9E121}" srcOrd="1" destOrd="0" presId="urn:microsoft.com/office/officeart/2005/8/layout/hProcess11"/>
    <dgm:cxn modelId="{3A67D38B-FA78-49BE-A7C5-AF945213A17E}" type="presParOf" srcId="{48130483-528E-46D7-A578-EB95CDD9E121}" destId="{0168ACCF-0D3F-46BA-8399-8DA5E4382B64}" srcOrd="0" destOrd="0" presId="urn:microsoft.com/office/officeart/2005/8/layout/hProcess11"/>
    <dgm:cxn modelId="{2F0FD445-E49E-44BD-8C79-A97A3E7D030B}" type="presParOf" srcId="{0168ACCF-0D3F-46BA-8399-8DA5E4382B64}" destId="{C0C29E54-6796-4A9B-B504-55E8D1FDF264}" srcOrd="0" destOrd="0" presId="urn:microsoft.com/office/officeart/2005/8/layout/hProcess11"/>
    <dgm:cxn modelId="{1DBE9DF1-73D6-4152-89C9-340C75966233}" type="presParOf" srcId="{0168ACCF-0D3F-46BA-8399-8DA5E4382B64}" destId="{FDD3E987-32F7-46BA-BF50-2B0F458CB00F}" srcOrd="1" destOrd="0" presId="urn:microsoft.com/office/officeart/2005/8/layout/hProcess11"/>
    <dgm:cxn modelId="{2C86F420-BFDE-4175-83B0-6643632DD7AD}" type="presParOf" srcId="{0168ACCF-0D3F-46BA-8399-8DA5E4382B64}" destId="{656A5FCE-E5B3-4DBD-841F-DE1A4AA5B315}" srcOrd="2" destOrd="0" presId="urn:microsoft.com/office/officeart/2005/8/layout/hProcess11"/>
    <dgm:cxn modelId="{10F97FCE-5D58-4469-B14C-2DB590F7D416}" type="presParOf" srcId="{48130483-528E-46D7-A578-EB95CDD9E121}" destId="{4F1DE93E-47DB-4EF7-AF25-208927DF8E13}" srcOrd="1" destOrd="0" presId="urn:microsoft.com/office/officeart/2005/8/layout/hProcess11"/>
    <dgm:cxn modelId="{F25C3768-FE56-46AA-920B-F942ED29A4F7}" type="presParOf" srcId="{48130483-528E-46D7-A578-EB95CDD9E121}" destId="{407986B5-D09E-4079-B929-33532C24D5DD}" srcOrd="2" destOrd="0" presId="urn:microsoft.com/office/officeart/2005/8/layout/hProcess11"/>
    <dgm:cxn modelId="{E7805DAC-D3CB-48AA-B3C8-9BC168F3748F}" type="presParOf" srcId="{407986B5-D09E-4079-B929-33532C24D5DD}" destId="{48D5237C-D073-44ED-A0E4-87F93472AED6}" srcOrd="0" destOrd="0" presId="urn:microsoft.com/office/officeart/2005/8/layout/hProcess11"/>
    <dgm:cxn modelId="{02DFA827-A7C3-4C79-9D48-A5177374A819}" type="presParOf" srcId="{407986B5-D09E-4079-B929-33532C24D5DD}" destId="{4C9CBDBF-B45A-492A-972F-F3FE1F7BFF43}" srcOrd="1" destOrd="0" presId="urn:microsoft.com/office/officeart/2005/8/layout/hProcess11"/>
    <dgm:cxn modelId="{44876FC4-1509-42AB-B12B-BCC6007884D3}" type="presParOf" srcId="{407986B5-D09E-4079-B929-33532C24D5DD}" destId="{58B46547-E849-4B77-9A5D-692CF2DE3087}" srcOrd="2" destOrd="0" presId="urn:microsoft.com/office/officeart/2005/8/layout/hProcess11"/>
    <dgm:cxn modelId="{80FBABB1-58BB-4DD5-B9B9-431683C06E1B}" type="presParOf" srcId="{48130483-528E-46D7-A578-EB95CDD9E121}" destId="{1FA09F86-A598-442B-86B3-C1BCECD36E9D}" srcOrd="3" destOrd="0" presId="urn:microsoft.com/office/officeart/2005/8/layout/hProcess11"/>
    <dgm:cxn modelId="{760BEDAE-55C0-4969-BABC-C869B3841F79}" type="presParOf" srcId="{48130483-528E-46D7-A578-EB95CDD9E121}" destId="{8192F42C-0550-4862-A74E-59DE43FC4BFB}" srcOrd="4" destOrd="0" presId="urn:microsoft.com/office/officeart/2005/8/layout/hProcess11"/>
    <dgm:cxn modelId="{332FF387-AF3B-41F7-8591-A262ED4B61C1}" type="presParOf" srcId="{8192F42C-0550-4862-A74E-59DE43FC4BFB}" destId="{C610D85A-4617-480A-BBB3-4DD7A9C9FF5C}" srcOrd="0" destOrd="0" presId="urn:microsoft.com/office/officeart/2005/8/layout/hProcess11"/>
    <dgm:cxn modelId="{020DA025-D9BA-486F-BB80-194A6CC62F26}" type="presParOf" srcId="{8192F42C-0550-4862-A74E-59DE43FC4BFB}" destId="{9DA42BA2-9E9F-441C-8757-A572381ECC59}" srcOrd="1" destOrd="0" presId="urn:microsoft.com/office/officeart/2005/8/layout/hProcess11"/>
    <dgm:cxn modelId="{1F50DDF8-8BBB-408B-BCDA-C95A3D30C3FE}" type="presParOf" srcId="{8192F42C-0550-4862-A74E-59DE43FC4BFB}" destId="{E18EA05E-587A-49E8-9C6E-A2844EE5A4D7}" srcOrd="2" destOrd="0" presId="urn:microsoft.com/office/officeart/2005/8/layout/hProcess11"/>
    <dgm:cxn modelId="{4064D339-E0EC-425F-9AEE-5036F2D392A6}" type="presParOf" srcId="{48130483-528E-46D7-A578-EB95CDD9E121}" destId="{AC7015DD-5905-4375-A6A0-477F2D8E6363}" srcOrd="5" destOrd="0" presId="urn:microsoft.com/office/officeart/2005/8/layout/hProcess11"/>
    <dgm:cxn modelId="{0D0CDFB3-15E2-4DDF-875C-B7D44A34F901}" type="presParOf" srcId="{48130483-528E-46D7-A578-EB95CDD9E121}" destId="{8494D61A-B013-4548-A784-325B118B5057}" srcOrd="6" destOrd="0" presId="urn:microsoft.com/office/officeart/2005/8/layout/hProcess11"/>
    <dgm:cxn modelId="{9ABFEA6A-ED9A-4FB2-B3BF-C775D66E0E31}" type="presParOf" srcId="{8494D61A-B013-4548-A784-325B118B5057}" destId="{7551B7F3-C7A1-46E2-9491-960808752BE3}" srcOrd="0" destOrd="0" presId="urn:microsoft.com/office/officeart/2005/8/layout/hProcess11"/>
    <dgm:cxn modelId="{7DB1FCE4-4037-47B1-90A1-6BCFE22583A4}" type="presParOf" srcId="{8494D61A-B013-4548-A784-325B118B5057}" destId="{38C43996-0EDF-496F-9401-E0799C8461B5}" srcOrd="1" destOrd="0" presId="urn:microsoft.com/office/officeart/2005/8/layout/hProcess11"/>
    <dgm:cxn modelId="{82E1FA31-102A-4D1A-AD79-9E7BE04962D2}" type="presParOf" srcId="{8494D61A-B013-4548-A784-325B118B5057}" destId="{3077F708-94A2-4950-841D-41898F21F11D}" srcOrd="2" destOrd="0" presId="urn:microsoft.com/office/officeart/2005/8/layout/hProcess11"/>
    <dgm:cxn modelId="{210C25E7-D5B1-4E8C-AB5C-8E2979A315B6}" type="presParOf" srcId="{48130483-528E-46D7-A578-EB95CDD9E121}" destId="{18F61ADC-ADD2-46EC-958A-0C40F9F319C3}" srcOrd="7" destOrd="0" presId="urn:microsoft.com/office/officeart/2005/8/layout/hProcess11"/>
    <dgm:cxn modelId="{13A01FF7-8EB9-4B96-A8A6-6CDB2F698CC6}" type="presParOf" srcId="{48130483-528E-46D7-A578-EB95CDD9E121}" destId="{E828F3A4-0BC1-49E8-8419-2AE265623898}" srcOrd="8" destOrd="0" presId="urn:microsoft.com/office/officeart/2005/8/layout/hProcess11"/>
    <dgm:cxn modelId="{8591047C-E9DC-4FDE-853D-DA7F6710A6D0}" type="presParOf" srcId="{E828F3A4-0BC1-49E8-8419-2AE265623898}" destId="{406C054E-67D6-4C0B-B0FF-366FFD7E84BA}" srcOrd="0" destOrd="0" presId="urn:microsoft.com/office/officeart/2005/8/layout/hProcess11"/>
    <dgm:cxn modelId="{285CE0BE-9EC7-47EA-8C0C-1917BB3C645F}" type="presParOf" srcId="{E828F3A4-0BC1-49E8-8419-2AE265623898}" destId="{6AA47424-A7D0-4992-8916-1C429D75EC70}" srcOrd="1" destOrd="0" presId="urn:microsoft.com/office/officeart/2005/8/layout/hProcess11"/>
    <dgm:cxn modelId="{3B0E37A1-D0EC-43BB-A215-40F95F8585D7}" type="presParOf" srcId="{E828F3A4-0BC1-49E8-8419-2AE265623898}" destId="{2E2A1E42-0C2B-4594-9273-2B66A2DBADA6}" srcOrd="2" destOrd="0" presId="urn:microsoft.com/office/officeart/2005/8/layout/hProcess11"/>
    <dgm:cxn modelId="{814B1B24-7791-4C3F-B8BC-7E3019CE97FD}" type="presParOf" srcId="{48130483-528E-46D7-A578-EB95CDD9E121}" destId="{B089BF3F-EE60-41AB-BC00-8EE701010164}" srcOrd="9" destOrd="0" presId="urn:microsoft.com/office/officeart/2005/8/layout/hProcess11"/>
    <dgm:cxn modelId="{330E5A92-19B6-4BC8-93FA-A42AE443AE8C}" type="presParOf" srcId="{48130483-528E-46D7-A578-EB95CDD9E121}" destId="{8C2982DC-B3D5-4C14-B46E-E9D10AA93981}" srcOrd="10" destOrd="0" presId="urn:microsoft.com/office/officeart/2005/8/layout/hProcess11"/>
    <dgm:cxn modelId="{008D0C88-8BCD-43B5-8C8F-C8C7E9C5F8E5}" type="presParOf" srcId="{8C2982DC-B3D5-4C14-B46E-E9D10AA93981}" destId="{29462F17-DC15-4BEE-9253-6A6C34759876}" srcOrd="0" destOrd="0" presId="urn:microsoft.com/office/officeart/2005/8/layout/hProcess11"/>
    <dgm:cxn modelId="{2B5AC844-75D0-4954-A2B4-62A6F6AD7C24}" type="presParOf" srcId="{8C2982DC-B3D5-4C14-B46E-E9D10AA93981}" destId="{40CA2217-922B-4235-BDA5-2B7082C597F2}" srcOrd="1" destOrd="0" presId="urn:microsoft.com/office/officeart/2005/8/layout/hProcess11"/>
    <dgm:cxn modelId="{4A37254C-A6B0-4F6E-BCA6-6E67D52B1673}" type="presParOf" srcId="{8C2982DC-B3D5-4C14-B46E-E9D10AA93981}" destId="{400F2434-7195-45BE-B0F3-686E0B8589E6}" srcOrd="2" destOrd="0" presId="urn:microsoft.com/office/officeart/2005/8/layout/hProcess11"/>
    <dgm:cxn modelId="{F6F13FDE-C618-461D-BF93-7403DD8CA7A9}" type="presParOf" srcId="{48130483-528E-46D7-A578-EB95CDD9E121}" destId="{741C01D0-AA5D-4C19-BF60-2AC7CB6793A1}" srcOrd="11" destOrd="0" presId="urn:microsoft.com/office/officeart/2005/8/layout/hProcess11"/>
    <dgm:cxn modelId="{1BF2B101-B015-4C08-9A67-67CAABD9EAE2}" type="presParOf" srcId="{48130483-528E-46D7-A578-EB95CDD9E121}" destId="{D94AA612-2F7A-4EF1-8629-EF7CB45E186F}" srcOrd="12" destOrd="0" presId="urn:microsoft.com/office/officeart/2005/8/layout/hProcess11"/>
    <dgm:cxn modelId="{4F12FF6A-60E9-4EFE-B031-D403CEDC112A}" type="presParOf" srcId="{D94AA612-2F7A-4EF1-8629-EF7CB45E186F}" destId="{AC66F2F6-3DF7-474A-A7B8-381C03F4604B}" srcOrd="0" destOrd="0" presId="urn:microsoft.com/office/officeart/2005/8/layout/hProcess11"/>
    <dgm:cxn modelId="{870AC426-4C03-40C5-BEDB-532EEB1BD6BC}" type="presParOf" srcId="{D94AA612-2F7A-4EF1-8629-EF7CB45E186F}" destId="{E09CC3EF-A83E-4410-93E0-982C0F7FADF3}" srcOrd="1" destOrd="0" presId="urn:microsoft.com/office/officeart/2005/8/layout/hProcess11"/>
    <dgm:cxn modelId="{3DB5FA68-2F0F-42B0-B1A0-3D4D4F8DE6D6}" type="presParOf" srcId="{D94AA612-2F7A-4EF1-8629-EF7CB45E186F}" destId="{6EE17E44-7274-4124-B61C-1BD33B9E7A7F}" srcOrd="2" destOrd="0" presId="urn:microsoft.com/office/officeart/2005/8/layout/hProcess11"/>
    <dgm:cxn modelId="{BD6F27E7-5CAC-441F-ACC6-B469E9D0252F}" type="presParOf" srcId="{48130483-528E-46D7-A578-EB95CDD9E121}" destId="{FBA5D9CF-FEF7-4763-AFFB-B0D5C54D5B7D}" srcOrd="13" destOrd="0" presId="urn:microsoft.com/office/officeart/2005/8/layout/hProcess11"/>
    <dgm:cxn modelId="{244685DD-A502-4FEA-8C81-33BA0B944376}" type="presParOf" srcId="{48130483-528E-46D7-A578-EB95CDD9E121}" destId="{FCE0CAF4-FB86-43CA-AFCF-902940FC3746}" srcOrd="14" destOrd="0" presId="urn:microsoft.com/office/officeart/2005/8/layout/hProcess11"/>
    <dgm:cxn modelId="{5F049926-1D29-4690-B3CD-E6CE28BE07CA}" type="presParOf" srcId="{FCE0CAF4-FB86-43CA-AFCF-902940FC3746}" destId="{FBA1F7AC-EC29-402B-811E-6E01E89BA25C}" srcOrd="0" destOrd="0" presId="urn:microsoft.com/office/officeart/2005/8/layout/hProcess11"/>
    <dgm:cxn modelId="{0ABCB59A-159A-4B14-9804-A49D6EFF8DE3}" type="presParOf" srcId="{FCE0CAF4-FB86-43CA-AFCF-902940FC3746}" destId="{93CBCE13-B766-4955-99A1-DC8905AD3270}" srcOrd="1" destOrd="0" presId="urn:microsoft.com/office/officeart/2005/8/layout/hProcess11"/>
    <dgm:cxn modelId="{AFDE4E9E-97B4-4424-B238-9E9DF257B413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>
        <a:solidFill>
          <a:schemeClr val="accent1">
            <a:lumMod val="50000"/>
          </a:schemeClr>
        </a:solidFill>
      </dgm:spPr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A77C04E6-89F0-484B-84FB-A33BBCC65E50}" type="presOf" srcId="{0C1ADF2A-F44C-457B-94DB-1515A2E283F3}" destId="{FBA1F7AC-EC29-402B-811E-6E01E89BA2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A11E69D6-CD78-4F61-B3E7-D6032F89DB09}" type="presOf" srcId="{A7B788B1-8B32-4661-B0DC-EDADDDA8F54B}" destId="{C610D85A-4617-480A-BBB3-4DD7A9C9FF5C}" srcOrd="0" destOrd="0" presId="urn:microsoft.com/office/officeart/2005/8/layout/hProcess11"/>
    <dgm:cxn modelId="{4FF57E24-8B71-4A13-9BA9-B2AC2429B7F6}" type="presOf" srcId="{A65651D9-24A3-4138-9076-F6E3FC84EA62}" destId="{AC66F2F6-3DF7-474A-A7B8-381C03F4604B}" srcOrd="0" destOrd="0" presId="urn:microsoft.com/office/officeart/2005/8/layout/hProcess11"/>
    <dgm:cxn modelId="{FB8FBDDF-B8D1-4BD3-A169-65623F224E15}" type="presOf" srcId="{628E39DD-7E7D-463E-969D-9434662D9863}" destId="{C0C29E54-6796-4A9B-B504-55E8D1FDF264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3E1B018B-0972-4DA2-8B62-2678B1E6F5D2}" type="presOf" srcId="{BE7758A1-F696-4BDE-9084-41C289AE8C95}" destId="{AEE43822-6770-4853-A566-D151A07A9A7C}" srcOrd="0" destOrd="0" presId="urn:microsoft.com/office/officeart/2005/8/layout/hProcess11"/>
    <dgm:cxn modelId="{2D3A744F-9712-4A13-8D11-143ABEFD8C32}" type="presOf" srcId="{B1DAF501-67BC-4D1A-8F8C-54063EEECD2E}" destId="{406C054E-67D6-4C0B-B0FF-366FFD7E84BA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1976CDC6-FCAF-49FA-AA9D-3CBA98D713E8}" type="presOf" srcId="{40712845-57B5-4B59-B64B-7EAC12F42CB2}" destId="{29462F17-DC15-4BEE-9253-6A6C3475987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B8F3CA67-DF79-4595-A443-7EAFEA176412}" type="presOf" srcId="{48832169-1665-4754-AA12-160E78B48AF3}" destId="{48D5237C-D073-44ED-A0E4-87F93472AED6}" srcOrd="0" destOrd="0" presId="urn:microsoft.com/office/officeart/2005/8/layout/hProcess11"/>
    <dgm:cxn modelId="{2534DB0C-257A-45B7-AF4F-FFC7485AA5B6}" type="presOf" srcId="{7985AD04-AFDC-4255-A3FD-84F74886A8D5}" destId="{7551B7F3-C7A1-46E2-9491-960808752BE3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A7337EEA-EF9B-42C6-A934-914C27D7A6D8}" type="presParOf" srcId="{AEE43822-6770-4853-A566-D151A07A9A7C}" destId="{97139AB4-0EAF-488B-8916-1FC6C6431CA6}" srcOrd="0" destOrd="0" presId="urn:microsoft.com/office/officeart/2005/8/layout/hProcess11"/>
    <dgm:cxn modelId="{4B72CB1B-0B4C-4A6C-9D83-BF4C7618F962}" type="presParOf" srcId="{AEE43822-6770-4853-A566-D151A07A9A7C}" destId="{48130483-528E-46D7-A578-EB95CDD9E121}" srcOrd="1" destOrd="0" presId="urn:microsoft.com/office/officeart/2005/8/layout/hProcess11"/>
    <dgm:cxn modelId="{5FBF00D5-2A28-4927-9C03-DEB45305F7D4}" type="presParOf" srcId="{48130483-528E-46D7-A578-EB95CDD9E121}" destId="{0168ACCF-0D3F-46BA-8399-8DA5E4382B64}" srcOrd="0" destOrd="0" presId="urn:microsoft.com/office/officeart/2005/8/layout/hProcess11"/>
    <dgm:cxn modelId="{B142E695-8C05-4E53-8EF4-6E809EEB20A3}" type="presParOf" srcId="{0168ACCF-0D3F-46BA-8399-8DA5E4382B64}" destId="{C0C29E54-6796-4A9B-B504-55E8D1FDF264}" srcOrd="0" destOrd="0" presId="urn:microsoft.com/office/officeart/2005/8/layout/hProcess11"/>
    <dgm:cxn modelId="{20F0C522-E7FC-45C0-BD30-837298B64F1C}" type="presParOf" srcId="{0168ACCF-0D3F-46BA-8399-8DA5E4382B64}" destId="{FDD3E987-32F7-46BA-BF50-2B0F458CB00F}" srcOrd="1" destOrd="0" presId="urn:microsoft.com/office/officeart/2005/8/layout/hProcess11"/>
    <dgm:cxn modelId="{D9DC58C4-C543-415A-93AC-AE9BCF06501B}" type="presParOf" srcId="{0168ACCF-0D3F-46BA-8399-8DA5E4382B64}" destId="{656A5FCE-E5B3-4DBD-841F-DE1A4AA5B315}" srcOrd="2" destOrd="0" presId="urn:microsoft.com/office/officeart/2005/8/layout/hProcess11"/>
    <dgm:cxn modelId="{D45ABA17-572B-49A9-A0D3-68B52CE4B670}" type="presParOf" srcId="{48130483-528E-46D7-A578-EB95CDD9E121}" destId="{4F1DE93E-47DB-4EF7-AF25-208927DF8E13}" srcOrd="1" destOrd="0" presId="urn:microsoft.com/office/officeart/2005/8/layout/hProcess11"/>
    <dgm:cxn modelId="{270E1C4B-0D7F-41C9-88E0-D4D7DE3510BF}" type="presParOf" srcId="{48130483-528E-46D7-A578-EB95CDD9E121}" destId="{407986B5-D09E-4079-B929-33532C24D5DD}" srcOrd="2" destOrd="0" presId="urn:microsoft.com/office/officeart/2005/8/layout/hProcess11"/>
    <dgm:cxn modelId="{7B57EE0D-CE0D-48FA-B0A2-160C32588B6E}" type="presParOf" srcId="{407986B5-D09E-4079-B929-33532C24D5DD}" destId="{48D5237C-D073-44ED-A0E4-87F93472AED6}" srcOrd="0" destOrd="0" presId="urn:microsoft.com/office/officeart/2005/8/layout/hProcess11"/>
    <dgm:cxn modelId="{E58E95B2-A0AA-4205-979C-9B68F0FEDA1F}" type="presParOf" srcId="{407986B5-D09E-4079-B929-33532C24D5DD}" destId="{4C9CBDBF-B45A-492A-972F-F3FE1F7BFF43}" srcOrd="1" destOrd="0" presId="urn:microsoft.com/office/officeart/2005/8/layout/hProcess11"/>
    <dgm:cxn modelId="{092835C2-7A10-4B72-BE97-90F94A91713E}" type="presParOf" srcId="{407986B5-D09E-4079-B929-33532C24D5DD}" destId="{58B46547-E849-4B77-9A5D-692CF2DE3087}" srcOrd="2" destOrd="0" presId="urn:microsoft.com/office/officeart/2005/8/layout/hProcess11"/>
    <dgm:cxn modelId="{87EB8BFD-C815-480F-8942-2A2D9FFBBA8D}" type="presParOf" srcId="{48130483-528E-46D7-A578-EB95CDD9E121}" destId="{1FA09F86-A598-442B-86B3-C1BCECD36E9D}" srcOrd="3" destOrd="0" presId="urn:microsoft.com/office/officeart/2005/8/layout/hProcess11"/>
    <dgm:cxn modelId="{502AB580-5043-4706-921D-24388BF91043}" type="presParOf" srcId="{48130483-528E-46D7-A578-EB95CDD9E121}" destId="{8192F42C-0550-4862-A74E-59DE43FC4BFB}" srcOrd="4" destOrd="0" presId="urn:microsoft.com/office/officeart/2005/8/layout/hProcess11"/>
    <dgm:cxn modelId="{17B6D584-8CDF-4F93-B9FA-61864D2BAF8B}" type="presParOf" srcId="{8192F42C-0550-4862-A74E-59DE43FC4BFB}" destId="{C610D85A-4617-480A-BBB3-4DD7A9C9FF5C}" srcOrd="0" destOrd="0" presId="urn:microsoft.com/office/officeart/2005/8/layout/hProcess11"/>
    <dgm:cxn modelId="{7A7B7381-C998-4D48-A206-5BA7D25441D5}" type="presParOf" srcId="{8192F42C-0550-4862-A74E-59DE43FC4BFB}" destId="{9DA42BA2-9E9F-441C-8757-A572381ECC59}" srcOrd="1" destOrd="0" presId="urn:microsoft.com/office/officeart/2005/8/layout/hProcess11"/>
    <dgm:cxn modelId="{D77842B7-054F-4E11-B01D-F5E760018F0F}" type="presParOf" srcId="{8192F42C-0550-4862-A74E-59DE43FC4BFB}" destId="{E18EA05E-587A-49E8-9C6E-A2844EE5A4D7}" srcOrd="2" destOrd="0" presId="urn:microsoft.com/office/officeart/2005/8/layout/hProcess11"/>
    <dgm:cxn modelId="{2C0DCE70-131F-489A-9D36-47BAED711319}" type="presParOf" srcId="{48130483-528E-46D7-A578-EB95CDD9E121}" destId="{AC7015DD-5905-4375-A6A0-477F2D8E6363}" srcOrd="5" destOrd="0" presId="urn:microsoft.com/office/officeart/2005/8/layout/hProcess11"/>
    <dgm:cxn modelId="{68F4C9E8-DEED-4B83-A448-0FF767B5E404}" type="presParOf" srcId="{48130483-528E-46D7-A578-EB95CDD9E121}" destId="{8494D61A-B013-4548-A784-325B118B5057}" srcOrd="6" destOrd="0" presId="urn:microsoft.com/office/officeart/2005/8/layout/hProcess11"/>
    <dgm:cxn modelId="{FC45C4F0-AD15-4168-92F5-525AC4C25CCE}" type="presParOf" srcId="{8494D61A-B013-4548-A784-325B118B5057}" destId="{7551B7F3-C7A1-46E2-9491-960808752BE3}" srcOrd="0" destOrd="0" presId="urn:microsoft.com/office/officeart/2005/8/layout/hProcess11"/>
    <dgm:cxn modelId="{0CEC7172-0FB7-4E3A-93CD-B457956B5172}" type="presParOf" srcId="{8494D61A-B013-4548-A784-325B118B5057}" destId="{38C43996-0EDF-496F-9401-E0799C8461B5}" srcOrd="1" destOrd="0" presId="urn:microsoft.com/office/officeart/2005/8/layout/hProcess11"/>
    <dgm:cxn modelId="{2212CE4F-8086-4949-AD23-A44698F45C63}" type="presParOf" srcId="{8494D61A-B013-4548-A784-325B118B5057}" destId="{3077F708-94A2-4950-841D-41898F21F11D}" srcOrd="2" destOrd="0" presId="urn:microsoft.com/office/officeart/2005/8/layout/hProcess11"/>
    <dgm:cxn modelId="{979DA344-838A-4535-BCD3-7DD727F17C77}" type="presParOf" srcId="{48130483-528E-46D7-A578-EB95CDD9E121}" destId="{18F61ADC-ADD2-46EC-958A-0C40F9F319C3}" srcOrd="7" destOrd="0" presId="urn:microsoft.com/office/officeart/2005/8/layout/hProcess11"/>
    <dgm:cxn modelId="{F85A2020-9AD8-4890-82F3-7005D2003F69}" type="presParOf" srcId="{48130483-528E-46D7-A578-EB95CDD9E121}" destId="{E828F3A4-0BC1-49E8-8419-2AE265623898}" srcOrd="8" destOrd="0" presId="urn:microsoft.com/office/officeart/2005/8/layout/hProcess11"/>
    <dgm:cxn modelId="{7D7D8E55-C9DA-4DBD-B725-D536ACCC6CA9}" type="presParOf" srcId="{E828F3A4-0BC1-49E8-8419-2AE265623898}" destId="{406C054E-67D6-4C0B-B0FF-366FFD7E84BA}" srcOrd="0" destOrd="0" presId="urn:microsoft.com/office/officeart/2005/8/layout/hProcess11"/>
    <dgm:cxn modelId="{CACD749C-B2B4-4C85-BE01-FD144FFB56FC}" type="presParOf" srcId="{E828F3A4-0BC1-49E8-8419-2AE265623898}" destId="{6AA47424-A7D0-4992-8916-1C429D75EC70}" srcOrd="1" destOrd="0" presId="urn:microsoft.com/office/officeart/2005/8/layout/hProcess11"/>
    <dgm:cxn modelId="{0A9ECEFE-0683-4041-BF02-1513C7752C70}" type="presParOf" srcId="{E828F3A4-0BC1-49E8-8419-2AE265623898}" destId="{2E2A1E42-0C2B-4594-9273-2B66A2DBADA6}" srcOrd="2" destOrd="0" presId="urn:microsoft.com/office/officeart/2005/8/layout/hProcess11"/>
    <dgm:cxn modelId="{AF0AB2A9-8CFC-4D16-AF65-976CA3DCD29A}" type="presParOf" srcId="{48130483-528E-46D7-A578-EB95CDD9E121}" destId="{B089BF3F-EE60-41AB-BC00-8EE701010164}" srcOrd="9" destOrd="0" presId="urn:microsoft.com/office/officeart/2005/8/layout/hProcess11"/>
    <dgm:cxn modelId="{17E4355B-1FE4-4AA4-870B-D6DBECDA8B63}" type="presParOf" srcId="{48130483-528E-46D7-A578-EB95CDD9E121}" destId="{8C2982DC-B3D5-4C14-B46E-E9D10AA93981}" srcOrd="10" destOrd="0" presId="urn:microsoft.com/office/officeart/2005/8/layout/hProcess11"/>
    <dgm:cxn modelId="{FAF3B7AA-D19A-4FDA-A65D-B5C957CB7BCB}" type="presParOf" srcId="{8C2982DC-B3D5-4C14-B46E-E9D10AA93981}" destId="{29462F17-DC15-4BEE-9253-6A6C34759876}" srcOrd="0" destOrd="0" presId="urn:microsoft.com/office/officeart/2005/8/layout/hProcess11"/>
    <dgm:cxn modelId="{F0FE9CC8-4EB7-4726-B483-75CE72000C7A}" type="presParOf" srcId="{8C2982DC-B3D5-4C14-B46E-E9D10AA93981}" destId="{40CA2217-922B-4235-BDA5-2B7082C597F2}" srcOrd="1" destOrd="0" presId="urn:microsoft.com/office/officeart/2005/8/layout/hProcess11"/>
    <dgm:cxn modelId="{A8C79B03-E314-4B87-AFC4-A22467EF4CC9}" type="presParOf" srcId="{8C2982DC-B3D5-4C14-B46E-E9D10AA93981}" destId="{400F2434-7195-45BE-B0F3-686E0B8589E6}" srcOrd="2" destOrd="0" presId="urn:microsoft.com/office/officeart/2005/8/layout/hProcess11"/>
    <dgm:cxn modelId="{F3E96A81-B68E-4C83-AA49-D7D16D36645D}" type="presParOf" srcId="{48130483-528E-46D7-A578-EB95CDD9E121}" destId="{741C01D0-AA5D-4C19-BF60-2AC7CB6793A1}" srcOrd="11" destOrd="0" presId="urn:microsoft.com/office/officeart/2005/8/layout/hProcess11"/>
    <dgm:cxn modelId="{9E6DD351-6A16-4F5C-99DF-9E086B0933E7}" type="presParOf" srcId="{48130483-528E-46D7-A578-EB95CDD9E121}" destId="{D94AA612-2F7A-4EF1-8629-EF7CB45E186F}" srcOrd="12" destOrd="0" presId="urn:microsoft.com/office/officeart/2005/8/layout/hProcess11"/>
    <dgm:cxn modelId="{5D69FF99-C0EF-49DE-B575-3274A5FAFC72}" type="presParOf" srcId="{D94AA612-2F7A-4EF1-8629-EF7CB45E186F}" destId="{AC66F2F6-3DF7-474A-A7B8-381C03F4604B}" srcOrd="0" destOrd="0" presId="urn:microsoft.com/office/officeart/2005/8/layout/hProcess11"/>
    <dgm:cxn modelId="{7C8DE7E2-750F-4722-8D8D-6ABFDF126E7D}" type="presParOf" srcId="{D94AA612-2F7A-4EF1-8629-EF7CB45E186F}" destId="{E09CC3EF-A83E-4410-93E0-982C0F7FADF3}" srcOrd="1" destOrd="0" presId="urn:microsoft.com/office/officeart/2005/8/layout/hProcess11"/>
    <dgm:cxn modelId="{6FC57680-DAF7-491C-AF28-92D582E321FC}" type="presParOf" srcId="{D94AA612-2F7A-4EF1-8629-EF7CB45E186F}" destId="{6EE17E44-7274-4124-B61C-1BD33B9E7A7F}" srcOrd="2" destOrd="0" presId="urn:microsoft.com/office/officeart/2005/8/layout/hProcess11"/>
    <dgm:cxn modelId="{17F8E989-7AF3-4AAC-BAD2-B5F28DEA4C2B}" type="presParOf" srcId="{48130483-528E-46D7-A578-EB95CDD9E121}" destId="{FBA5D9CF-FEF7-4763-AFFB-B0D5C54D5B7D}" srcOrd="13" destOrd="0" presId="urn:microsoft.com/office/officeart/2005/8/layout/hProcess11"/>
    <dgm:cxn modelId="{1E2760A8-F296-4BBE-94FA-A63956CA6D2F}" type="presParOf" srcId="{48130483-528E-46D7-A578-EB95CDD9E121}" destId="{FCE0CAF4-FB86-43CA-AFCF-902940FC3746}" srcOrd="14" destOrd="0" presId="urn:microsoft.com/office/officeart/2005/8/layout/hProcess11"/>
    <dgm:cxn modelId="{5740417D-E477-42B1-948A-2A66DE745DDD}" type="presParOf" srcId="{FCE0CAF4-FB86-43CA-AFCF-902940FC3746}" destId="{FBA1F7AC-EC29-402B-811E-6E01E89BA25C}" srcOrd="0" destOrd="0" presId="urn:microsoft.com/office/officeart/2005/8/layout/hProcess11"/>
    <dgm:cxn modelId="{B23CF464-9645-4768-ADD2-FAA894CCA086}" type="presParOf" srcId="{FCE0CAF4-FB86-43CA-AFCF-902940FC3746}" destId="{93CBCE13-B766-4955-99A1-DC8905AD3270}" srcOrd="1" destOrd="0" presId="urn:microsoft.com/office/officeart/2005/8/layout/hProcess11"/>
    <dgm:cxn modelId="{CE277FFC-EBA8-4C48-9A43-669820EFD5D4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>
        <a:solidFill>
          <a:schemeClr val="accent1">
            <a:lumMod val="50000"/>
          </a:schemeClr>
        </a:solidFill>
      </dgm:spPr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58AACB59-F2F0-4ABC-A4BE-5E0CDCE3D757}" type="presOf" srcId="{A7B788B1-8B32-4661-B0DC-EDADDDA8F54B}" destId="{C610D85A-4617-480A-BBB3-4DD7A9C9FF5C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E249528B-F26C-4BC0-9B6E-AD4CEA57A61E}" type="presOf" srcId="{0C1ADF2A-F44C-457B-94DB-1515A2E283F3}" destId="{FBA1F7AC-EC29-402B-811E-6E01E89BA25C}" srcOrd="0" destOrd="0" presId="urn:microsoft.com/office/officeart/2005/8/layout/hProcess11"/>
    <dgm:cxn modelId="{397272A9-2983-4F6A-BC98-1C5F183ED3A4}" type="presOf" srcId="{40712845-57B5-4B59-B64B-7EAC12F42CB2}" destId="{29462F17-DC15-4BEE-9253-6A6C34759876}" srcOrd="0" destOrd="0" presId="urn:microsoft.com/office/officeart/2005/8/layout/hProcess11"/>
    <dgm:cxn modelId="{47CC53B1-7E62-418C-968E-F044C5A8C4EA}" type="presOf" srcId="{48832169-1665-4754-AA12-160E78B48AF3}" destId="{48D5237C-D073-44ED-A0E4-87F93472AED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02822D26-15E0-49EC-8B70-5998B1A1B8DC}" type="presOf" srcId="{B1DAF501-67BC-4D1A-8F8C-54063EEECD2E}" destId="{406C054E-67D6-4C0B-B0FF-366FFD7E84BA}" srcOrd="0" destOrd="0" presId="urn:microsoft.com/office/officeart/2005/8/layout/hProcess11"/>
    <dgm:cxn modelId="{B2DEEE09-80E7-4F60-9047-3516423D6619}" type="presOf" srcId="{628E39DD-7E7D-463E-969D-9434662D9863}" destId="{C0C29E54-6796-4A9B-B504-55E8D1FDF264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7660AD9-7BFD-4ADD-BD59-3B130E305BE5}" type="presOf" srcId="{A65651D9-24A3-4138-9076-F6E3FC84EA62}" destId="{AC66F2F6-3DF7-474A-A7B8-381C03F4604B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F1A27834-6187-4F62-A502-136885798A38}" type="presOf" srcId="{7985AD04-AFDC-4255-A3FD-84F74886A8D5}" destId="{7551B7F3-C7A1-46E2-9491-960808752BE3}" srcOrd="0" destOrd="0" presId="urn:microsoft.com/office/officeart/2005/8/layout/hProcess11"/>
    <dgm:cxn modelId="{CF18F1DC-E202-4C5C-8C19-C3A981D81A65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570E024B-A785-4FFB-8C1A-0C0AB650C4BC}" type="presParOf" srcId="{AEE43822-6770-4853-A566-D151A07A9A7C}" destId="{97139AB4-0EAF-488B-8916-1FC6C6431CA6}" srcOrd="0" destOrd="0" presId="urn:microsoft.com/office/officeart/2005/8/layout/hProcess11"/>
    <dgm:cxn modelId="{E7ECDBC6-DF70-44DE-89A2-CB2A347603F1}" type="presParOf" srcId="{AEE43822-6770-4853-A566-D151A07A9A7C}" destId="{48130483-528E-46D7-A578-EB95CDD9E121}" srcOrd="1" destOrd="0" presId="urn:microsoft.com/office/officeart/2005/8/layout/hProcess11"/>
    <dgm:cxn modelId="{D387A2AB-3EF8-4359-8C1D-5903C0A4FAA4}" type="presParOf" srcId="{48130483-528E-46D7-A578-EB95CDD9E121}" destId="{0168ACCF-0D3F-46BA-8399-8DA5E4382B64}" srcOrd="0" destOrd="0" presId="urn:microsoft.com/office/officeart/2005/8/layout/hProcess11"/>
    <dgm:cxn modelId="{220DCFD1-56C2-4B6F-A55D-5211065E717A}" type="presParOf" srcId="{0168ACCF-0D3F-46BA-8399-8DA5E4382B64}" destId="{C0C29E54-6796-4A9B-B504-55E8D1FDF264}" srcOrd="0" destOrd="0" presId="urn:microsoft.com/office/officeart/2005/8/layout/hProcess11"/>
    <dgm:cxn modelId="{3DEBD000-6C1E-4F89-B893-FE80D8F2A3B6}" type="presParOf" srcId="{0168ACCF-0D3F-46BA-8399-8DA5E4382B64}" destId="{FDD3E987-32F7-46BA-BF50-2B0F458CB00F}" srcOrd="1" destOrd="0" presId="urn:microsoft.com/office/officeart/2005/8/layout/hProcess11"/>
    <dgm:cxn modelId="{CD0431B4-02B6-43DF-B4EE-F7A3DE7181ED}" type="presParOf" srcId="{0168ACCF-0D3F-46BA-8399-8DA5E4382B64}" destId="{656A5FCE-E5B3-4DBD-841F-DE1A4AA5B315}" srcOrd="2" destOrd="0" presId="urn:microsoft.com/office/officeart/2005/8/layout/hProcess11"/>
    <dgm:cxn modelId="{35D31A2B-A88D-4773-950C-FFFED1D0FEED}" type="presParOf" srcId="{48130483-528E-46D7-A578-EB95CDD9E121}" destId="{4F1DE93E-47DB-4EF7-AF25-208927DF8E13}" srcOrd="1" destOrd="0" presId="urn:microsoft.com/office/officeart/2005/8/layout/hProcess11"/>
    <dgm:cxn modelId="{E197741A-2A1A-41A1-88BC-A627684E601B}" type="presParOf" srcId="{48130483-528E-46D7-A578-EB95CDD9E121}" destId="{407986B5-D09E-4079-B929-33532C24D5DD}" srcOrd="2" destOrd="0" presId="urn:microsoft.com/office/officeart/2005/8/layout/hProcess11"/>
    <dgm:cxn modelId="{1FD7D638-7911-40F5-9479-408E906ECC8A}" type="presParOf" srcId="{407986B5-D09E-4079-B929-33532C24D5DD}" destId="{48D5237C-D073-44ED-A0E4-87F93472AED6}" srcOrd="0" destOrd="0" presId="urn:microsoft.com/office/officeart/2005/8/layout/hProcess11"/>
    <dgm:cxn modelId="{9608530E-1F8B-4A48-A045-CD84424530EE}" type="presParOf" srcId="{407986B5-D09E-4079-B929-33532C24D5DD}" destId="{4C9CBDBF-B45A-492A-972F-F3FE1F7BFF43}" srcOrd="1" destOrd="0" presId="urn:microsoft.com/office/officeart/2005/8/layout/hProcess11"/>
    <dgm:cxn modelId="{6C2870D0-932A-4577-83E9-CCA63DAB520F}" type="presParOf" srcId="{407986B5-D09E-4079-B929-33532C24D5DD}" destId="{58B46547-E849-4B77-9A5D-692CF2DE3087}" srcOrd="2" destOrd="0" presId="urn:microsoft.com/office/officeart/2005/8/layout/hProcess11"/>
    <dgm:cxn modelId="{E6C34301-FDF7-4395-8BC0-D88E53476766}" type="presParOf" srcId="{48130483-528E-46D7-A578-EB95CDD9E121}" destId="{1FA09F86-A598-442B-86B3-C1BCECD36E9D}" srcOrd="3" destOrd="0" presId="urn:microsoft.com/office/officeart/2005/8/layout/hProcess11"/>
    <dgm:cxn modelId="{B0B32654-78B9-415E-905D-C4276B620FB2}" type="presParOf" srcId="{48130483-528E-46D7-A578-EB95CDD9E121}" destId="{8192F42C-0550-4862-A74E-59DE43FC4BFB}" srcOrd="4" destOrd="0" presId="urn:microsoft.com/office/officeart/2005/8/layout/hProcess11"/>
    <dgm:cxn modelId="{1E034F08-8EDC-411C-B342-669BA1D191D3}" type="presParOf" srcId="{8192F42C-0550-4862-A74E-59DE43FC4BFB}" destId="{C610D85A-4617-480A-BBB3-4DD7A9C9FF5C}" srcOrd="0" destOrd="0" presId="urn:microsoft.com/office/officeart/2005/8/layout/hProcess11"/>
    <dgm:cxn modelId="{9F6995A2-7190-4348-8ED5-483EF234C928}" type="presParOf" srcId="{8192F42C-0550-4862-A74E-59DE43FC4BFB}" destId="{9DA42BA2-9E9F-441C-8757-A572381ECC59}" srcOrd="1" destOrd="0" presId="urn:microsoft.com/office/officeart/2005/8/layout/hProcess11"/>
    <dgm:cxn modelId="{370049D1-C3F2-49B4-88AB-DB99526A2CD9}" type="presParOf" srcId="{8192F42C-0550-4862-A74E-59DE43FC4BFB}" destId="{E18EA05E-587A-49E8-9C6E-A2844EE5A4D7}" srcOrd="2" destOrd="0" presId="urn:microsoft.com/office/officeart/2005/8/layout/hProcess11"/>
    <dgm:cxn modelId="{B55EAA83-F2E6-404B-96DC-0C93ED6CFB1F}" type="presParOf" srcId="{48130483-528E-46D7-A578-EB95CDD9E121}" destId="{AC7015DD-5905-4375-A6A0-477F2D8E6363}" srcOrd="5" destOrd="0" presId="urn:microsoft.com/office/officeart/2005/8/layout/hProcess11"/>
    <dgm:cxn modelId="{57093DFD-68BB-461F-A3E5-89BD3A2380CD}" type="presParOf" srcId="{48130483-528E-46D7-A578-EB95CDD9E121}" destId="{8494D61A-B013-4548-A784-325B118B5057}" srcOrd="6" destOrd="0" presId="urn:microsoft.com/office/officeart/2005/8/layout/hProcess11"/>
    <dgm:cxn modelId="{AF643BE5-EBD1-49B0-97D8-55504C3D1016}" type="presParOf" srcId="{8494D61A-B013-4548-A784-325B118B5057}" destId="{7551B7F3-C7A1-46E2-9491-960808752BE3}" srcOrd="0" destOrd="0" presId="urn:microsoft.com/office/officeart/2005/8/layout/hProcess11"/>
    <dgm:cxn modelId="{981B0391-DBD3-493C-8DF5-02EC51706A3A}" type="presParOf" srcId="{8494D61A-B013-4548-A784-325B118B5057}" destId="{38C43996-0EDF-496F-9401-E0799C8461B5}" srcOrd="1" destOrd="0" presId="urn:microsoft.com/office/officeart/2005/8/layout/hProcess11"/>
    <dgm:cxn modelId="{1E685F14-AC2D-477F-B2CD-D519E1E0F2C2}" type="presParOf" srcId="{8494D61A-B013-4548-A784-325B118B5057}" destId="{3077F708-94A2-4950-841D-41898F21F11D}" srcOrd="2" destOrd="0" presId="urn:microsoft.com/office/officeart/2005/8/layout/hProcess11"/>
    <dgm:cxn modelId="{342ECAF2-BEAB-4E14-9B1A-41125D75D135}" type="presParOf" srcId="{48130483-528E-46D7-A578-EB95CDD9E121}" destId="{18F61ADC-ADD2-46EC-958A-0C40F9F319C3}" srcOrd="7" destOrd="0" presId="urn:microsoft.com/office/officeart/2005/8/layout/hProcess11"/>
    <dgm:cxn modelId="{DE6EFBCC-A10F-4632-85E4-2E7192C3B1B6}" type="presParOf" srcId="{48130483-528E-46D7-A578-EB95CDD9E121}" destId="{E828F3A4-0BC1-49E8-8419-2AE265623898}" srcOrd="8" destOrd="0" presId="urn:microsoft.com/office/officeart/2005/8/layout/hProcess11"/>
    <dgm:cxn modelId="{27414B1E-4DFF-4B54-86CE-A2472186F0A0}" type="presParOf" srcId="{E828F3A4-0BC1-49E8-8419-2AE265623898}" destId="{406C054E-67D6-4C0B-B0FF-366FFD7E84BA}" srcOrd="0" destOrd="0" presId="urn:microsoft.com/office/officeart/2005/8/layout/hProcess11"/>
    <dgm:cxn modelId="{2FCD6F4A-CC82-48C5-9535-EF2F810AA6CD}" type="presParOf" srcId="{E828F3A4-0BC1-49E8-8419-2AE265623898}" destId="{6AA47424-A7D0-4992-8916-1C429D75EC70}" srcOrd="1" destOrd="0" presId="urn:microsoft.com/office/officeart/2005/8/layout/hProcess11"/>
    <dgm:cxn modelId="{722E0AB9-F6DF-4BFB-8422-1A6EAB0DCC46}" type="presParOf" srcId="{E828F3A4-0BC1-49E8-8419-2AE265623898}" destId="{2E2A1E42-0C2B-4594-9273-2B66A2DBADA6}" srcOrd="2" destOrd="0" presId="urn:microsoft.com/office/officeart/2005/8/layout/hProcess11"/>
    <dgm:cxn modelId="{8905EAC4-5796-4E42-AEEB-A348FAC52572}" type="presParOf" srcId="{48130483-528E-46D7-A578-EB95CDD9E121}" destId="{B089BF3F-EE60-41AB-BC00-8EE701010164}" srcOrd="9" destOrd="0" presId="urn:microsoft.com/office/officeart/2005/8/layout/hProcess11"/>
    <dgm:cxn modelId="{57867F30-A090-4AD2-8B99-01705CE16723}" type="presParOf" srcId="{48130483-528E-46D7-A578-EB95CDD9E121}" destId="{8C2982DC-B3D5-4C14-B46E-E9D10AA93981}" srcOrd="10" destOrd="0" presId="urn:microsoft.com/office/officeart/2005/8/layout/hProcess11"/>
    <dgm:cxn modelId="{2841DF7B-D81A-42BA-A571-45C98F7C179B}" type="presParOf" srcId="{8C2982DC-B3D5-4C14-B46E-E9D10AA93981}" destId="{29462F17-DC15-4BEE-9253-6A6C34759876}" srcOrd="0" destOrd="0" presId="urn:microsoft.com/office/officeart/2005/8/layout/hProcess11"/>
    <dgm:cxn modelId="{B9BBF38A-2799-4EBB-8878-981FED58CA96}" type="presParOf" srcId="{8C2982DC-B3D5-4C14-B46E-E9D10AA93981}" destId="{40CA2217-922B-4235-BDA5-2B7082C597F2}" srcOrd="1" destOrd="0" presId="urn:microsoft.com/office/officeart/2005/8/layout/hProcess11"/>
    <dgm:cxn modelId="{E9F20073-A03E-497A-9B15-166CE5406FAB}" type="presParOf" srcId="{8C2982DC-B3D5-4C14-B46E-E9D10AA93981}" destId="{400F2434-7195-45BE-B0F3-686E0B8589E6}" srcOrd="2" destOrd="0" presId="urn:microsoft.com/office/officeart/2005/8/layout/hProcess11"/>
    <dgm:cxn modelId="{384F7B7F-EF07-4C9E-AA2D-4F187763F571}" type="presParOf" srcId="{48130483-528E-46D7-A578-EB95CDD9E121}" destId="{741C01D0-AA5D-4C19-BF60-2AC7CB6793A1}" srcOrd="11" destOrd="0" presId="urn:microsoft.com/office/officeart/2005/8/layout/hProcess11"/>
    <dgm:cxn modelId="{3E1612DD-EC04-4F4F-A106-B0505C9450B6}" type="presParOf" srcId="{48130483-528E-46D7-A578-EB95CDD9E121}" destId="{D94AA612-2F7A-4EF1-8629-EF7CB45E186F}" srcOrd="12" destOrd="0" presId="urn:microsoft.com/office/officeart/2005/8/layout/hProcess11"/>
    <dgm:cxn modelId="{D2F7BBA0-B5C2-4F29-B4BD-53AF37FC30BB}" type="presParOf" srcId="{D94AA612-2F7A-4EF1-8629-EF7CB45E186F}" destId="{AC66F2F6-3DF7-474A-A7B8-381C03F4604B}" srcOrd="0" destOrd="0" presId="urn:microsoft.com/office/officeart/2005/8/layout/hProcess11"/>
    <dgm:cxn modelId="{76A7F041-D3B2-4BC3-99A3-72FF1D55B013}" type="presParOf" srcId="{D94AA612-2F7A-4EF1-8629-EF7CB45E186F}" destId="{E09CC3EF-A83E-4410-93E0-982C0F7FADF3}" srcOrd="1" destOrd="0" presId="urn:microsoft.com/office/officeart/2005/8/layout/hProcess11"/>
    <dgm:cxn modelId="{31B2AFE3-D178-46B6-AF8D-A85793A42FBF}" type="presParOf" srcId="{D94AA612-2F7A-4EF1-8629-EF7CB45E186F}" destId="{6EE17E44-7274-4124-B61C-1BD33B9E7A7F}" srcOrd="2" destOrd="0" presId="urn:microsoft.com/office/officeart/2005/8/layout/hProcess11"/>
    <dgm:cxn modelId="{FBB9E1D6-ECFB-4490-A813-2C295282F11C}" type="presParOf" srcId="{48130483-528E-46D7-A578-EB95CDD9E121}" destId="{FBA5D9CF-FEF7-4763-AFFB-B0D5C54D5B7D}" srcOrd="13" destOrd="0" presId="urn:microsoft.com/office/officeart/2005/8/layout/hProcess11"/>
    <dgm:cxn modelId="{E97F5197-270F-4ADE-8006-FC99BF9AB0F8}" type="presParOf" srcId="{48130483-528E-46D7-A578-EB95CDD9E121}" destId="{FCE0CAF4-FB86-43CA-AFCF-902940FC3746}" srcOrd="14" destOrd="0" presId="urn:microsoft.com/office/officeart/2005/8/layout/hProcess11"/>
    <dgm:cxn modelId="{5685D41F-A11E-4064-B146-7F3DCBDB3FF8}" type="presParOf" srcId="{FCE0CAF4-FB86-43CA-AFCF-902940FC3746}" destId="{FBA1F7AC-EC29-402B-811E-6E01E89BA25C}" srcOrd="0" destOrd="0" presId="urn:microsoft.com/office/officeart/2005/8/layout/hProcess11"/>
    <dgm:cxn modelId="{C2F57214-97CC-43EE-8CE9-B00C17952D8D}" type="presParOf" srcId="{FCE0CAF4-FB86-43CA-AFCF-902940FC3746}" destId="{93CBCE13-B766-4955-99A1-DC8905AD3270}" srcOrd="1" destOrd="0" presId="urn:microsoft.com/office/officeart/2005/8/layout/hProcess11"/>
    <dgm:cxn modelId="{92639B1A-1C4F-4310-85BE-3B9E04A7A739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>
        <a:solidFill>
          <a:schemeClr val="accent1">
            <a:lumMod val="50000"/>
          </a:schemeClr>
        </a:solidFill>
      </dgm:spPr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A078DC3D-0EDF-4EE5-A7AD-259AF38AC8A5}" type="presOf" srcId="{40712845-57B5-4B59-B64B-7EAC12F42CB2}" destId="{29462F17-DC15-4BEE-9253-6A6C34759876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ADCD58AB-26AD-407B-AA6E-F04DCC3F4BB1}" type="presOf" srcId="{BE7758A1-F696-4BDE-9084-41C289AE8C95}" destId="{AEE43822-6770-4853-A566-D151A07A9A7C}" srcOrd="0" destOrd="0" presId="urn:microsoft.com/office/officeart/2005/8/layout/hProcess11"/>
    <dgm:cxn modelId="{8A71A67B-461D-4567-A05E-36D7D68C5735}" type="presOf" srcId="{A65651D9-24A3-4138-9076-F6E3FC84EA62}" destId="{AC66F2F6-3DF7-474A-A7B8-381C03F4604B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84ACDC5A-A63A-4621-A83C-25CD8F0000D8}" type="presOf" srcId="{7985AD04-AFDC-4255-A3FD-84F74886A8D5}" destId="{7551B7F3-C7A1-46E2-9491-960808752BE3}" srcOrd="0" destOrd="0" presId="urn:microsoft.com/office/officeart/2005/8/layout/hProcess11"/>
    <dgm:cxn modelId="{E10B052D-1F1E-4A17-9005-87864B9E28D1}" type="presOf" srcId="{0C1ADF2A-F44C-457B-94DB-1515A2E283F3}" destId="{FBA1F7AC-EC29-402B-811E-6E01E89BA2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7BB6886F-5D4F-436A-8127-DA57062ACA68}" type="presOf" srcId="{628E39DD-7E7D-463E-969D-9434662D9863}" destId="{C0C29E54-6796-4A9B-B504-55E8D1FDF264}" srcOrd="0" destOrd="0" presId="urn:microsoft.com/office/officeart/2005/8/layout/hProcess11"/>
    <dgm:cxn modelId="{F2F2547F-C8A3-46D9-B520-B6963BEA523A}" type="presOf" srcId="{48832169-1665-4754-AA12-160E78B48AF3}" destId="{48D5237C-D073-44ED-A0E4-87F93472AED6}" srcOrd="0" destOrd="0" presId="urn:microsoft.com/office/officeart/2005/8/layout/hProcess11"/>
    <dgm:cxn modelId="{6DF53BFA-C16C-4D48-9253-5D9A18A6DCE6}" type="presOf" srcId="{B1DAF501-67BC-4D1A-8F8C-54063EEECD2E}" destId="{406C054E-67D6-4C0B-B0FF-366FFD7E84BA}" srcOrd="0" destOrd="0" presId="urn:microsoft.com/office/officeart/2005/8/layout/hProcess11"/>
    <dgm:cxn modelId="{615B74BA-7672-46B7-B14C-EDDA5993F70D}" type="presOf" srcId="{A7B788B1-8B32-4661-B0DC-EDADDDA8F54B}" destId="{C610D85A-4617-480A-BBB3-4DD7A9C9FF5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7478FB10-8DCE-46C5-ABAF-EA6ED2C7CA73}" type="presParOf" srcId="{AEE43822-6770-4853-A566-D151A07A9A7C}" destId="{97139AB4-0EAF-488B-8916-1FC6C6431CA6}" srcOrd="0" destOrd="0" presId="urn:microsoft.com/office/officeart/2005/8/layout/hProcess11"/>
    <dgm:cxn modelId="{5DAC7C6E-74A2-4779-9157-0F89DA6B76AC}" type="presParOf" srcId="{AEE43822-6770-4853-A566-D151A07A9A7C}" destId="{48130483-528E-46D7-A578-EB95CDD9E121}" srcOrd="1" destOrd="0" presId="urn:microsoft.com/office/officeart/2005/8/layout/hProcess11"/>
    <dgm:cxn modelId="{6C3629C2-D3C2-4BA0-8858-CF9A11EE64B9}" type="presParOf" srcId="{48130483-528E-46D7-A578-EB95CDD9E121}" destId="{0168ACCF-0D3F-46BA-8399-8DA5E4382B64}" srcOrd="0" destOrd="0" presId="urn:microsoft.com/office/officeart/2005/8/layout/hProcess11"/>
    <dgm:cxn modelId="{23862AF2-FFAE-4CF4-AEA5-B3E5339AEB9E}" type="presParOf" srcId="{0168ACCF-0D3F-46BA-8399-8DA5E4382B64}" destId="{C0C29E54-6796-4A9B-B504-55E8D1FDF264}" srcOrd="0" destOrd="0" presId="urn:microsoft.com/office/officeart/2005/8/layout/hProcess11"/>
    <dgm:cxn modelId="{370CCA87-7594-429F-B41C-C8D924992F64}" type="presParOf" srcId="{0168ACCF-0D3F-46BA-8399-8DA5E4382B64}" destId="{FDD3E987-32F7-46BA-BF50-2B0F458CB00F}" srcOrd="1" destOrd="0" presId="urn:microsoft.com/office/officeart/2005/8/layout/hProcess11"/>
    <dgm:cxn modelId="{FAC4E8A0-9A92-42AA-B996-80B9D09C73F3}" type="presParOf" srcId="{0168ACCF-0D3F-46BA-8399-8DA5E4382B64}" destId="{656A5FCE-E5B3-4DBD-841F-DE1A4AA5B315}" srcOrd="2" destOrd="0" presId="urn:microsoft.com/office/officeart/2005/8/layout/hProcess11"/>
    <dgm:cxn modelId="{39760547-A3A5-420B-80AF-3A743AF41216}" type="presParOf" srcId="{48130483-528E-46D7-A578-EB95CDD9E121}" destId="{4F1DE93E-47DB-4EF7-AF25-208927DF8E13}" srcOrd="1" destOrd="0" presId="urn:microsoft.com/office/officeart/2005/8/layout/hProcess11"/>
    <dgm:cxn modelId="{19850A1E-BDBC-4CD7-A070-5934EF79339B}" type="presParOf" srcId="{48130483-528E-46D7-A578-EB95CDD9E121}" destId="{407986B5-D09E-4079-B929-33532C24D5DD}" srcOrd="2" destOrd="0" presId="urn:microsoft.com/office/officeart/2005/8/layout/hProcess11"/>
    <dgm:cxn modelId="{7F540A05-49AD-450C-8A1C-56B28FB6255F}" type="presParOf" srcId="{407986B5-D09E-4079-B929-33532C24D5DD}" destId="{48D5237C-D073-44ED-A0E4-87F93472AED6}" srcOrd="0" destOrd="0" presId="urn:microsoft.com/office/officeart/2005/8/layout/hProcess11"/>
    <dgm:cxn modelId="{8A07E379-7382-447F-B8F3-5703385F8425}" type="presParOf" srcId="{407986B5-D09E-4079-B929-33532C24D5DD}" destId="{4C9CBDBF-B45A-492A-972F-F3FE1F7BFF43}" srcOrd="1" destOrd="0" presId="urn:microsoft.com/office/officeart/2005/8/layout/hProcess11"/>
    <dgm:cxn modelId="{491EE5D4-1F9C-4B59-9A7D-411AD34A4230}" type="presParOf" srcId="{407986B5-D09E-4079-B929-33532C24D5DD}" destId="{58B46547-E849-4B77-9A5D-692CF2DE3087}" srcOrd="2" destOrd="0" presId="urn:microsoft.com/office/officeart/2005/8/layout/hProcess11"/>
    <dgm:cxn modelId="{9C24E20A-7014-46EA-B996-107E5A60AA49}" type="presParOf" srcId="{48130483-528E-46D7-A578-EB95CDD9E121}" destId="{1FA09F86-A598-442B-86B3-C1BCECD36E9D}" srcOrd="3" destOrd="0" presId="urn:microsoft.com/office/officeart/2005/8/layout/hProcess11"/>
    <dgm:cxn modelId="{E78DA6E2-7166-4B24-91D5-B66059A07195}" type="presParOf" srcId="{48130483-528E-46D7-A578-EB95CDD9E121}" destId="{8192F42C-0550-4862-A74E-59DE43FC4BFB}" srcOrd="4" destOrd="0" presId="urn:microsoft.com/office/officeart/2005/8/layout/hProcess11"/>
    <dgm:cxn modelId="{32ADC0DE-B029-4458-BAC5-D2C203B07751}" type="presParOf" srcId="{8192F42C-0550-4862-A74E-59DE43FC4BFB}" destId="{C610D85A-4617-480A-BBB3-4DD7A9C9FF5C}" srcOrd="0" destOrd="0" presId="urn:microsoft.com/office/officeart/2005/8/layout/hProcess11"/>
    <dgm:cxn modelId="{84819DBC-D9BA-4F45-BDC2-53925D0B6BA5}" type="presParOf" srcId="{8192F42C-0550-4862-A74E-59DE43FC4BFB}" destId="{9DA42BA2-9E9F-441C-8757-A572381ECC59}" srcOrd="1" destOrd="0" presId="urn:microsoft.com/office/officeart/2005/8/layout/hProcess11"/>
    <dgm:cxn modelId="{31FF316E-3314-4562-9031-74B73E896CE3}" type="presParOf" srcId="{8192F42C-0550-4862-A74E-59DE43FC4BFB}" destId="{E18EA05E-587A-49E8-9C6E-A2844EE5A4D7}" srcOrd="2" destOrd="0" presId="urn:microsoft.com/office/officeart/2005/8/layout/hProcess11"/>
    <dgm:cxn modelId="{6BCB45C9-2816-45AA-8971-997712ACF07F}" type="presParOf" srcId="{48130483-528E-46D7-A578-EB95CDD9E121}" destId="{AC7015DD-5905-4375-A6A0-477F2D8E6363}" srcOrd="5" destOrd="0" presId="urn:microsoft.com/office/officeart/2005/8/layout/hProcess11"/>
    <dgm:cxn modelId="{AF6CF2B3-C2E5-4CCD-B1FF-9C58A97F892E}" type="presParOf" srcId="{48130483-528E-46D7-A578-EB95CDD9E121}" destId="{8494D61A-B013-4548-A784-325B118B5057}" srcOrd="6" destOrd="0" presId="urn:microsoft.com/office/officeart/2005/8/layout/hProcess11"/>
    <dgm:cxn modelId="{08BB205E-448F-4197-9762-FF905314DEBE}" type="presParOf" srcId="{8494D61A-B013-4548-A784-325B118B5057}" destId="{7551B7F3-C7A1-46E2-9491-960808752BE3}" srcOrd="0" destOrd="0" presId="urn:microsoft.com/office/officeart/2005/8/layout/hProcess11"/>
    <dgm:cxn modelId="{CEA0A0CF-2D4B-4934-892C-F69F89F22C8C}" type="presParOf" srcId="{8494D61A-B013-4548-A784-325B118B5057}" destId="{38C43996-0EDF-496F-9401-E0799C8461B5}" srcOrd="1" destOrd="0" presId="urn:microsoft.com/office/officeart/2005/8/layout/hProcess11"/>
    <dgm:cxn modelId="{38122EBD-45F3-41C3-ADD7-6AD5140F0F53}" type="presParOf" srcId="{8494D61A-B013-4548-A784-325B118B5057}" destId="{3077F708-94A2-4950-841D-41898F21F11D}" srcOrd="2" destOrd="0" presId="urn:microsoft.com/office/officeart/2005/8/layout/hProcess11"/>
    <dgm:cxn modelId="{A2230375-AD33-4A2F-80ED-23F79BA96B31}" type="presParOf" srcId="{48130483-528E-46D7-A578-EB95CDD9E121}" destId="{18F61ADC-ADD2-46EC-958A-0C40F9F319C3}" srcOrd="7" destOrd="0" presId="urn:microsoft.com/office/officeart/2005/8/layout/hProcess11"/>
    <dgm:cxn modelId="{F1AF752E-CC2F-4309-975E-4EEC39997370}" type="presParOf" srcId="{48130483-528E-46D7-A578-EB95CDD9E121}" destId="{E828F3A4-0BC1-49E8-8419-2AE265623898}" srcOrd="8" destOrd="0" presId="urn:microsoft.com/office/officeart/2005/8/layout/hProcess11"/>
    <dgm:cxn modelId="{0AB3E3CD-D9AB-4E21-913B-FAE16C090C35}" type="presParOf" srcId="{E828F3A4-0BC1-49E8-8419-2AE265623898}" destId="{406C054E-67D6-4C0B-B0FF-366FFD7E84BA}" srcOrd="0" destOrd="0" presId="urn:microsoft.com/office/officeart/2005/8/layout/hProcess11"/>
    <dgm:cxn modelId="{B605533F-E43B-4FD2-9229-87715CD3B4E7}" type="presParOf" srcId="{E828F3A4-0BC1-49E8-8419-2AE265623898}" destId="{6AA47424-A7D0-4992-8916-1C429D75EC70}" srcOrd="1" destOrd="0" presId="urn:microsoft.com/office/officeart/2005/8/layout/hProcess11"/>
    <dgm:cxn modelId="{DE62B390-0802-4FAF-AA7B-13E9482EAEFD}" type="presParOf" srcId="{E828F3A4-0BC1-49E8-8419-2AE265623898}" destId="{2E2A1E42-0C2B-4594-9273-2B66A2DBADA6}" srcOrd="2" destOrd="0" presId="urn:microsoft.com/office/officeart/2005/8/layout/hProcess11"/>
    <dgm:cxn modelId="{83A55D27-3B2D-4AF7-9F66-C46A44E0ABCC}" type="presParOf" srcId="{48130483-528E-46D7-A578-EB95CDD9E121}" destId="{B089BF3F-EE60-41AB-BC00-8EE701010164}" srcOrd="9" destOrd="0" presId="urn:microsoft.com/office/officeart/2005/8/layout/hProcess11"/>
    <dgm:cxn modelId="{66DD385B-AAC5-4046-B528-802F75725B88}" type="presParOf" srcId="{48130483-528E-46D7-A578-EB95CDD9E121}" destId="{8C2982DC-B3D5-4C14-B46E-E9D10AA93981}" srcOrd="10" destOrd="0" presId="urn:microsoft.com/office/officeart/2005/8/layout/hProcess11"/>
    <dgm:cxn modelId="{18DFD466-CEE4-49D6-9543-BB90EF5667DF}" type="presParOf" srcId="{8C2982DC-B3D5-4C14-B46E-E9D10AA93981}" destId="{29462F17-DC15-4BEE-9253-6A6C34759876}" srcOrd="0" destOrd="0" presId="urn:microsoft.com/office/officeart/2005/8/layout/hProcess11"/>
    <dgm:cxn modelId="{5C46691D-7C28-4854-B8D3-EED941105FD8}" type="presParOf" srcId="{8C2982DC-B3D5-4C14-B46E-E9D10AA93981}" destId="{40CA2217-922B-4235-BDA5-2B7082C597F2}" srcOrd="1" destOrd="0" presId="urn:microsoft.com/office/officeart/2005/8/layout/hProcess11"/>
    <dgm:cxn modelId="{A0A58902-777F-485E-A806-0287D0B9FC9B}" type="presParOf" srcId="{8C2982DC-B3D5-4C14-B46E-E9D10AA93981}" destId="{400F2434-7195-45BE-B0F3-686E0B8589E6}" srcOrd="2" destOrd="0" presId="urn:microsoft.com/office/officeart/2005/8/layout/hProcess11"/>
    <dgm:cxn modelId="{4A8B2A85-9293-46EF-934D-8F25AF90EDC7}" type="presParOf" srcId="{48130483-528E-46D7-A578-EB95CDD9E121}" destId="{741C01D0-AA5D-4C19-BF60-2AC7CB6793A1}" srcOrd="11" destOrd="0" presId="urn:microsoft.com/office/officeart/2005/8/layout/hProcess11"/>
    <dgm:cxn modelId="{9C145703-4E5C-48C7-BB59-4062241378E3}" type="presParOf" srcId="{48130483-528E-46D7-A578-EB95CDD9E121}" destId="{D94AA612-2F7A-4EF1-8629-EF7CB45E186F}" srcOrd="12" destOrd="0" presId="urn:microsoft.com/office/officeart/2005/8/layout/hProcess11"/>
    <dgm:cxn modelId="{0E7C3F7D-50DC-47FC-A747-DFC1A5A3508A}" type="presParOf" srcId="{D94AA612-2F7A-4EF1-8629-EF7CB45E186F}" destId="{AC66F2F6-3DF7-474A-A7B8-381C03F4604B}" srcOrd="0" destOrd="0" presId="urn:microsoft.com/office/officeart/2005/8/layout/hProcess11"/>
    <dgm:cxn modelId="{030EC57A-F7FB-433B-9AC7-ABCCB4C5893D}" type="presParOf" srcId="{D94AA612-2F7A-4EF1-8629-EF7CB45E186F}" destId="{E09CC3EF-A83E-4410-93E0-982C0F7FADF3}" srcOrd="1" destOrd="0" presId="urn:microsoft.com/office/officeart/2005/8/layout/hProcess11"/>
    <dgm:cxn modelId="{C01FE9FB-D58C-4933-81AB-49BF81DB1452}" type="presParOf" srcId="{D94AA612-2F7A-4EF1-8629-EF7CB45E186F}" destId="{6EE17E44-7274-4124-B61C-1BD33B9E7A7F}" srcOrd="2" destOrd="0" presId="urn:microsoft.com/office/officeart/2005/8/layout/hProcess11"/>
    <dgm:cxn modelId="{8C90A9BB-D14C-4C5F-9F46-69F61721229C}" type="presParOf" srcId="{48130483-528E-46D7-A578-EB95CDD9E121}" destId="{FBA5D9CF-FEF7-4763-AFFB-B0D5C54D5B7D}" srcOrd="13" destOrd="0" presId="urn:microsoft.com/office/officeart/2005/8/layout/hProcess11"/>
    <dgm:cxn modelId="{7A8EE40A-A10D-4F64-94D3-EB1DD423EC41}" type="presParOf" srcId="{48130483-528E-46D7-A578-EB95CDD9E121}" destId="{FCE0CAF4-FB86-43CA-AFCF-902940FC3746}" srcOrd="14" destOrd="0" presId="urn:microsoft.com/office/officeart/2005/8/layout/hProcess11"/>
    <dgm:cxn modelId="{1881638C-C380-43A0-9660-4FD7DA142EF3}" type="presParOf" srcId="{FCE0CAF4-FB86-43CA-AFCF-902940FC3746}" destId="{FBA1F7AC-EC29-402B-811E-6E01E89BA25C}" srcOrd="0" destOrd="0" presId="urn:microsoft.com/office/officeart/2005/8/layout/hProcess11"/>
    <dgm:cxn modelId="{D8869BE4-D441-4681-9546-F3D7E6040BA0}" type="presParOf" srcId="{FCE0CAF4-FB86-43CA-AFCF-902940FC3746}" destId="{93CBCE13-B766-4955-99A1-DC8905AD3270}" srcOrd="1" destOrd="0" presId="urn:microsoft.com/office/officeart/2005/8/layout/hProcess11"/>
    <dgm:cxn modelId="{B5AD946F-8674-4E91-8EC5-584D14B585E3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>
        <a:solidFill>
          <a:schemeClr val="accent1">
            <a:lumMod val="50000"/>
          </a:schemeClr>
        </a:solidFill>
      </dgm:spPr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CFFED4FE-7976-42BF-99D9-56BD90793552}" type="presOf" srcId="{A7B788B1-8B32-4661-B0DC-EDADDDA8F54B}" destId="{C610D85A-4617-480A-BBB3-4DD7A9C9FF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5E4A11A-C59B-42EF-91A1-21365006DF7B}" type="presOf" srcId="{40712845-57B5-4B59-B64B-7EAC12F42CB2}" destId="{29462F17-DC15-4BEE-9253-6A6C34759876}" srcOrd="0" destOrd="0" presId="urn:microsoft.com/office/officeart/2005/8/layout/hProcess11"/>
    <dgm:cxn modelId="{C0600AB3-3850-4C4E-A03E-A63056869A7C}" type="presOf" srcId="{48832169-1665-4754-AA12-160E78B48AF3}" destId="{48D5237C-D073-44ED-A0E4-87F93472AED6}" srcOrd="0" destOrd="0" presId="urn:microsoft.com/office/officeart/2005/8/layout/hProcess11"/>
    <dgm:cxn modelId="{07B72FCC-E6DF-49F4-BC26-9A4298F76E7D}" type="presOf" srcId="{A65651D9-24A3-4138-9076-F6E3FC84EA62}" destId="{AC66F2F6-3DF7-474A-A7B8-381C03F4604B}" srcOrd="0" destOrd="0" presId="urn:microsoft.com/office/officeart/2005/8/layout/hProcess11"/>
    <dgm:cxn modelId="{9780310F-EAFA-45BB-A1E6-CDC387818D0C}" type="presOf" srcId="{0C1ADF2A-F44C-457B-94DB-1515A2E283F3}" destId="{FBA1F7AC-EC29-402B-811E-6E01E89BA25C}" srcOrd="0" destOrd="0" presId="urn:microsoft.com/office/officeart/2005/8/layout/hProcess11"/>
    <dgm:cxn modelId="{7C3DE1AD-B405-4E0A-BAAE-32FA4227049B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DE1F23E9-7B47-4E7E-872C-B4FA11E6D58A}" type="presOf" srcId="{628E39DD-7E7D-463E-969D-9434662D9863}" destId="{C0C29E54-6796-4A9B-B504-55E8D1FDF264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F17D6E3F-6E66-4183-A714-4B32C17D60DF}" type="presOf" srcId="{B1DAF501-67BC-4D1A-8F8C-54063EEECD2E}" destId="{406C054E-67D6-4C0B-B0FF-366FFD7E84BA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69136E-4F83-4909-9F46-2718854793D5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96DFFE27-A317-40AF-9FBC-5DEDA0967A49}" type="presParOf" srcId="{AEE43822-6770-4853-A566-D151A07A9A7C}" destId="{97139AB4-0EAF-488B-8916-1FC6C6431CA6}" srcOrd="0" destOrd="0" presId="urn:microsoft.com/office/officeart/2005/8/layout/hProcess11"/>
    <dgm:cxn modelId="{17FD5574-22D5-46E0-A4FC-0320E7B18145}" type="presParOf" srcId="{AEE43822-6770-4853-A566-D151A07A9A7C}" destId="{48130483-528E-46D7-A578-EB95CDD9E121}" srcOrd="1" destOrd="0" presId="urn:microsoft.com/office/officeart/2005/8/layout/hProcess11"/>
    <dgm:cxn modelId="{72D5D876-BA25-4EAF-815F-FE7CEEB01DBA}" type="presParOf" srcId="{48130483-528E-46D7-A578-EB95CDD9E121}" destId="{0168ACCF-0D3F-46BA-8399-8DA5E4382B64}" srcOrd="0" destOrd="0" presId="urn:microsoft.com/office/officeart/2005/8/layout/hProcess11"/>
    <dgm:cxn modelId="{5D1C993F-252B-4F89-B2FB-A96A1B95238B}" type="presParOf" srcId="{0168ACCF-0D3F-46BA-8399-8DA5E4382B64}" destId="{C0C29E54-6796-4A9B-B504-55E8D1FDF264}" srcOrd="0" destOrd="0" presId="urn:microsoft.com/office/officeart/2005/8/layout/hProcess11"/>
    <dgm:cxn modelId="{A8C4DCF0-A153-4FD2-9812-836C17191E9D}" type="presParOf" srcId="{0168ACCF-0D3F-46BA-8399-8DA5E4382B64}" destId="{FDD3E987-32F7-46BA-BF50-2B0F458CB00F}" srcOrd="1" destOrd="0" presId="urn:microsoft.com/office/officeart/2005/8/layout/hProcess11"/>
    <dgm:cxn modelId="{28054F46-7D44-4A40-ADE1-8945254101C8}" type="presParOf" srcId="{0168ACCF-0D3F-46BA-8399-8DA5E4382B64}" destId="{656A5FCE-E5B3-4DBD-841F-DE1A4AA5B315}" srcOrd="2" destOrd="0" presId="urn:microsoft.com/office/officeart/2005/8/layout/hProcess11"/>
    <dgm:cxn modelId="{1117745B-900D-4FB6-9B2A-EE7D1BE45459}" type="presParOf" srcId="{48130483-528E-46D7-A578-EB95CDD9E121}" destId="{4F1DE93E-47DB-4EF7-AF25-208927DF8E13}" srcOrd="1" destOrd="0" presId="urn:microsoft.com/office/officeart/2005/8/layout/hProcess11"/>
    <dgm:cxn modelId="{5ADF400C-3C09-40CF-B12D-8273E85B0977}" type="presParOf" srcId="{48130483-528E-46D7-A578-EB95CDD9E121}" destId="{407986B5-D09E-4079-B929-33532C24D5DD}" srcOrd="2" destOrd="0" presId="urn:microsoft.com/office/officeart/2005/8/layout/hProcess11"/>
    <dgm:cxn modelId="{D137D018-D83E-441A-AEC8-535E892D129B}" type="presParOf" srcId="{407986B5-D09E-4079-B929-33532C24D5DD}" destId="{48D5237C-D073-44ED-A0E4-87F93472AED6}" srcOrd="0" destOrd="0" presId="urn:microsoft.com/office/officeart/2005/8/layout/hProcess11"/>
    <dgm:cxn modelId="{15E1E225-8347-4C79-A0E4-35AD647B12C4}" type="presParOf" srcId="{407986B5-D09E-4079-B929-33532C24D5DD}" destId="{4C9CBDBF-B45A-492A-972F-F3FE1F7BFF43}" srcOrd="1" destOrd="0" presId="urn:microsoft.com/office/officeart/2005/8/layout/hProcess11"/>
    <dgm:cxn modelId="{8487B859-9174-4FE5-9A76-8F989B40E154}" type="presParOf" srcId="{407986B5-D09E-4079-B929-33532C24D5DD}" destId="{58B46547-E849-4B77-9A5D-692CF2DE3087}" srcOrd="2" destOrd="0" presId="urn:microsoft.com/office/officeart/2005/8/layout/hProcess11"/>
    <dgm:cxn modelId="{E57C7585-167F-4E33-B66B-7AB049D7193E}" type="presParOf" srcId="{48130483-528E-46D7-A578-EB95CDD9E121}" destId="{1FA09F86-A598-442B-86B3-C1BCECD36E9D}" srcOrd="3" destOrd="0" presId="urn:microsoft.com/office/officeart/2005/8/layout/hProcess11"/>
    <dgm:cxn modelId="{DECCEF37-25B2-42A0-9042-A57047456AC3}" type="presParOf" srcId="{48130483-528E-46D7-A578-EB95CDD9E121}" destId="{8192F42C-0550-4862-A74E-59DE43FC4BFB}" srcOrd="4" destOrd="0" presId="urn:microsoft.com/office/officeart/2005/8/layout/hProcess11"/>
    <dgm:cxn modelId="{BD2D7859-330B-4DC0-9618-5F4745E2CD19}" type="presParOf" srcId="{8192F42C-0550-4862-A74E-59DE43FC4BFB}" destId="{C610D85A-4617-480A-BBB3-4DD7A9C9FF5C}" srcOrd="0" destOrd="0" presId="urn:microsoft.com/office/officeart/2005/8/layout/hProcess11"/>
    <dgm:cxn modelId="{536F0CD9-2313-44A1-96FF-FDDDA82264E8}" type="presParOf" srcId="{8192F42C-0550-4862-A74E-59DE43FC4BFB}" destId="{9DA42BA2-9E9F-441C-8757-A572381ECC59}" srcOrd="1" destOrd="0" presId="urn:microsoft.com/office/officeart/2005/8/layout/hProcess11"/>
    <dgm:cxn modelId="{E372241E-EE98-4361-9734-467FD1807D64}" type="presParOf" srcId="{8192F42C-0550-4862-A74E-59DE43FC4BFB}" destId="{E18EA05E-587A-49E8-9C6E-A2844EE5A4D7}" srcOrd="2" destOrd="0" presId="urn:microsoft.com/office/officeart/2005/8/layout/hProcess11"/>
    <dgm:cxn modelId="{ADF8A8DA-DD48-46CF-A9A5-FE7ABF973874}" type="presParOf" srcId="{48130483-528E-46D7-A578-EB95CDD9E121}" destId="{AC7015DD-5905-4375-A6A0-477F2D8E6363}" srcOrd="5" destOrd="0" presId="urn:microsoft.com/office/officeart/2005/8/layout/hProcess11"/>
    <dgm:cxn modelId="{58D3A1CF-DB99-4922-88DE-356D8DED8F58}" type="presParOf" srcId="{48130483-528E-46D7-A578-EB95CDD9E121}" destId="{8494D61A-B013-4548-A784-325B118B5057}" srcOrd="6" destOrd="0" presId="urn:microsoft.com/office/officeart/2005/8/layout/hProcess11"/>
    <dgm:cxn modelId="{B21CD20A-D03D-4D0A-8CC6-80CAA839617D}" type="presParOf" srcId="{8494D61A-B013-4548-A784-325B118B5057}" destId="{7551B7F3-C7A1-46E2-9491-960808752BE3}" srcOrd="0" destOrd="0" presId="urn:microsoft.com/office/officeart/2005/8/layout/hProcess11"/>
    <dgm:cxn modelId="{B94D2B05-E124-4F9F-80D7-DF936F55A900}" type="presParOf" srcId="{8494D61A-B013-4548-A784-325B118B5057}" destId="{38C43996-0EDF-496F-9401-E0799C8461B5}" srcOrd="1" destOrd="0" presId="urn:microsoft.com/office/officeart/2005/8/layout/hProcess11"/>
    <dgm:cxn modelId="{FFD3E19F-C972-486D-8D8A-2DD50FAC02C0}" type="presParOf" srcId="{8494D61A-B013-4548-A784-325B118B5057}" destId="{3077F708-94A2-4950-841D-41898F21F11D}" srcOrd="2" destOrd="0" presId="urn:microsoft.com/office/officeart/2005/8/layout/hProcess11"/>
    <dgm:cxn modelId="{6E331F6E-16BC-4D71-BCF5-4C6E0ACB60CF}" type="presParOf" srcId="{48130483-528E-46D7-A578-EB95CDD9E121}" destId="{18F61ADC-ADD2-46EC-958A-0C40F9F319C3}" srcOrd="7" destOrd="0" presId="urn:microsoft.com/office/officeart/2005/8/layout/hProcess11"/>
    <dgm:cxn modelId="{9846F401-E52C-442E-8216-280010F89BB0}" type="presParOf" srcId="{48130483-528E-46D7-A578-EB95CDD9E121}" destId="{E828F3A4-0BC1-49E8-8419-2AE265623898}" srcOrd="8" destOrd="0" presId="urn:microsoft.com/office/officeart/2005/8/layout/hProcess11"/>
    <dgm:cxn modelId="{B01E2672-5BBB-40E9-A1E2-6F014A72485C}" type="presParOf" srcId="{E828F3A4-0BC1-49E8-8419-2AE265623898}" destId="{406C054E-67D6-4C0B-B0FF-366FFD7E84BA}" srcOrd="0" destOrd="0" presId="urn:microsoft.com/office/officeart/2005/8/layout/hProcess11"/>
    <dgm:cxn modelId="{A82CAAB2-DF49-43A9-9C9E-8787932061BC}" type="presParOf" srcId="{E828F3A4-0BC1-49E8-8419-2AE265623898}" destId="{6AA47424-A7D0-4992-8916-1C429D75EC70}" srcOrd="1" destOrd="0" presId="urn:microsoft.com/office/officeart/2005/8/layout/hProcess11"/>
    <dgm:cxn modelId="{13DA48B9-ADF9-4217-B5CD-680CCA93A537}" type="presParOf" srcId="{E828F3A4-0BC1-49E8-8419-2AE265623898}" destId="{2E2A1E42-0C2B-4594-9273-2B66A2DBADA6}" srcOrd="2" destOrd="0" presId="urn:microsoft.com/office/officeart/2005/8/layout/hProcess11"/>
    <dgm:cxn modelId="{05344199-C00C-42AE-AB1A-2F4F2928831F}" type="presParOf" srcId="{48130483-528E-46D7-A578-EB95CDD9E121}" destId="{B089BF3F-EE60-41AB-BC00-8EE701010164}" srcOrd="9" destOrd="0" presId="urn:microsoft.com/office/officeart/2005/8/layout/hProcess11"/>
    <dgm:cxn modelId="{6807B1FD-0A76-49A9-8789-55CD4057D3F0}" type="presParOf" srcId="{48130483-528E-46D7-A578-EB95CDD9E121}" destId="{8C2982DC-B3D5-4C14-B46E-E9D10AA93981}" srcOrd="10" destOrd="0" presId="urn:microsoft.com/office/officeart/2005/8/layout/hProcess11"/>
    <dgm:cxn modelId="{2ACB9A17-C00F-4EE5-AD10-A149B309585B}" type="presParOf" srcId="{8C2982DC-B3D5-4C14-B46E-E9D10AA93981}" destId="{29462F17-DC15-4BEE-9253-6A6C34759876}" srcOrd="0" destOrd="0" presId="urn:microsoft.com/office/officeart/2005/8/layout/hProcess11"/>
    <dgm:cxn modelId="{CC0EB062-8541-4109-8D8C-A513150CCCC7}" type="presParOf" srcId="{8C2982DC-B3D5-4C14-B46E-E9D10AA93981}" destId="{40CA2217-922B-4235-BDA5-2B7082C597F2}" srcOrd="1" destOrd="0" presId="urn:microsoft.com/office/officeart/2005/8/layout/hProcess11"/>
    <dgm:cxn modelId="{B7189619-F502-4ADA-A0A2-24611F4BE29A}" type="presParOf" srcId="{8C2982DC-B3D5-4C14-B46E-E9D10AA93981}" destId="{400F2434-7195-45BE-B0F3-686E0B8589E6}" srcOrd="2" destOrd="0" presId="urn:microsoft.com/office/officeart/2005/8/layout/hProcess11"/>
    <dgm:cxn modelId="{BF5CDF69-3A0A-4F78-BD15-82791395E268}" type="presParOf" srcId="{48130483-528E-46D7-A578-EB95CDD9E121}" destId="{741C01D0-AA5D-4C19-BF60-2AC7CB6793A1}" srcOrd="11" destOrd="0" presId="urn:microsoft.com/office/officeart/2005/8/layout/hProcess11"/>
    <dgm:cxn modelId="{72D9FCF2-8B0D-49AE-B430-4062C250448A}" type="presParOf" srcId="{48130483-528E-46D7-A578-EB95CDD9E121}" destId="{D94AA612-2F7A-4EF1-8629-EF7CB45E186F}" srcOrd="12" destOrd="0" presId="urn:microsoft.com/office/officeart/2005/8/layout/hProcess11"/>
    <dgm:cxn modelId="{3F7C906F-6179-457A-9D17-30A6B78D4536}" type="presParOf" srcId="{D94AA612-2F7A-4EF1-8629-EF7CB45E186F}" destId="{AC66F2F6-3DF7-474A-A7B8-381C03F4604B}" srcOrd="0" destOrd="0" presId="urn:microsoft.com/office/officeart/2005/8/layout/hProcess11"/>
    <dgm:cxn modelId="{B0100717-622F-494E-9EAF-764ED38E8452}" type="presParOf" srcId="{D94AA612-2F7A-4EF1-8629-EF7CB45E186F}" destId="{E09CC3EF-A83E-4410-93E0-982C0F7FADF3}" srcOrd="1" destOrd="0" presId="urn:microsoft.com/office/officeart/2005/8/layout/hProcess11"/>
    <dgm:cxn modelId="{877334A4-7FB7-49C0-9B6E-8EBB52BCFAA2}" type="presParOf" srcId="{D94AA612-2F7A-4EF1-8629-EF7CB45E186F}" destId="{6EE17E44-7274-4124-B61C-1BD33B9E7A7F}" srcOrd="2" destOrd="0" presId="urn:microsoft.com/office/officeart/2005/8/layout/hProcess11"/>
    <dgm:cxn modelId="{82D61CC6-88DF-4B0B-8CC7-49B62B944FC3}" type="presParOf" srcId="{48130483-528E-46D7-A578-EB95CDD9E121}" destId="{FBA5D9CF-FEF7-4763-AFFB-B0D5C54D5B7D}" srcOrd="13" destOrd="0" presId="urn:microsoft.com/office/officeart/2005/8/layout/hProcess11"/>
    <dgm:cxn modelId="{F1303404-DBA2-41AA-8967-499132839B5E}" type="presParOf" srcId="{48130483-528E-46D7-A578-EB95CDD9E121}" destId="{FCE0CAF4-FB86-43CA-AFCF-902940FC3746}" srcOrd="14" destOrd="0" presId="urn:microsoft.com/office/officeart/2005/8/layout/hProcess11"/>
    <dgm:cxn modelId="{278A1266-A1E4-4D98-847B-A7AB8334E243}" type="presParOf" srcId="{FCE0CAF4-FB86-43CA-AFCF-902940FC3746}" destId="{FBA1F7AC-EC29-402B-811E-6E01E89BA25C}" srcOrd="0" destOrd="0" presId="urn:microsoft.com/office/officeart/2005/8/layout/hProcess11"/>
    <dgm:cxn modelId="{C7590AA0-0768-474E-8FF5-1D4629F392D0}" type="presParOf" srcId="{FCE0CAF4-FB86-43CA-AFCF-902940FC3746}" destId="{93CBCE13-B766-4955-99A1-DC8905AD3270}" srcOrd="1" destOrd="0" presId="urn:microsoft.com/office/officeart/2005/8/layout/hProcess11"/>
    <dgm:cxn modelId="{FFB32F8F-8666-4520-B158-03929C7028C0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>
        <a:solidFill>
          <a:schemeClr val="accent1">
            <a:lumMod val="50000"/>
          </a:schemeClr>
        </a:solidFill>
      </dgm:spPr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C0E01642-9673-4A3E-B4DC-FB1D242714FC}" type="presOf" srcId="{0C1ADF2A-F44C-457B-94DB-1515A2E283F3}" destId="{FBA1F7AC-EC29-402B-811E-6E01E89BA25C}" srcOrd="0" destOrd="0" presId="urn:microsoft.com/office/officeart/2005/8/layout/hProcess11"/>
    <dgm:cxn modelId="{A4DC9993-4E25-4138-AF27-DA6D64579726}" type="presOf" srcId="{628E39DD-7E7D-463E-969D-9434662D9863}" destId="{C0C29E54-6796-4A9B-B504-55E8D1FDF264}" srcOrd="0" destOrd="0" presId="urn:microsoft.com/office/officeart/2005/8/layout/hProcess11"/>
    <dgm:cxn modelId="{8DB3640A-D444-47A3-9671-F4C009666763}" type="presOf" srcId="{7985AD04-AFDC-4255-A3FD-84F74886A8D5}" destId="{7551B7F3-C7A1-46E2-9491-960808752BE3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A8D43643-2968-479B-9167-CD3974127717}" type="presOf" srcId="{40712845-57B5-4B59-B64B-7EAC12F42CB2}" destId="{29462F17-DC15-4BEE-9253-6A6C3475987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54182C04-E53F-4A65-AB61-504D844613CE}" type="presOf" srcId="{B1DAF501-67BC-4D1A-8F8C-54063EEECD2E}" destId="{406C054E-67D6-4C0B-B0FF-366FFD7E84BA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3E75F9F9-48B9-4FF4-A9DA-0992ADC04E17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F010258F-729E-48FE-AF4D-66F251AD6EC9}" type="presOf" srcId="{BE7758A1-F696-4BDE-9084-41C289AE8C95}" destId="{AEE43822-6770-4853-A566-D151A07A9A7C}" srcOrd="0" destOrd="0" presId="urn:microsoft.com/office/officeart/2005/8/layout/hProcess11"/>
    <dgm:cxn modelId="{DDD38B0B-0471-4565-8C38-E48975D87F96}" type="presOf" srcId="{A65651D9-24A3-4138-9076-F6E3FC84EA62}" destId="{AC66F2F6-3DF7-474A-A7B8-381C03F4604B}" srcOrd="0" destOrd="0" presId="urn:microsoft.com/office/officeart/2005/8/layout/hProcess11"/>
    <dgm:cxn modelId="{0E296ADB-01B4-4EDA-92E5-AF943A6BADE4}" type="presOf" srcId="{A7B788B1-8B32-4661-B0DC-EDADDDA8F54B}" destId="{C610D85A-4617-480A-BBB3-4DD7A9C9FF5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0D743345-1D5E-4DBC-9847-A7ED1373F2FF}" type="presParOf" srcId="{AEE43822-6770-4853-A566-D151A07A9A7C}" destId="{97139AB4-0EAF-488B-8916-1FC6C6431CA6}" srcOrd="0" destOrd="0" presId="urn:microsoft.com/office/officeart/2005/8/layout/hProcess11"/>
    <dgm:cxn modelId="{FB5D42F9-8D4D-47F4-9C19-1E10A86E2178}" type="presParOf" srcId="{AEE43822-6770-4853-A566-D151A07A9A7C}" destId="{48130483-528E-46D7-A578-EB95CDD9E121}" srcOrd="1" destOrd="0" presId="urn:microsoft.com/office/officeart/2005/8/layout/hProcess11"/>
    <dgm:cxn modelId="{2D145EBB-F286-4CB3-B7E9-8806BEDD5BA1}" type="presParOf" srcId="{48130483-528E-46D7-A578-EB95CDD9E121}" destId="{0168ACCF-0D3F-46BA-8399-8DA5E4382B64}" srcOrd="0" destOrd="0" presId="urn:microsoft.com/office/officeart/2005/8/layout/hProcess11"/>
    <dgm:cxn modelId="{CA8B0127-9E86-4D29-8D41-B6744B593C2D}" type="presParOf" srcId="{0168ACCF-0D3F-46BA-8399-8DA5E4382B64}" destId="{C0C29E54-6796-4A9B-B504-55E8D1FDF264}" srcOrd="0" destOrd="0" presId="urn:microsoft.com/office/officeart/2005/8/layout/hProcess11"/>
    <dgm:cxn modelId="{279432B6-4861-4B19-A861-9D68F80FAD91}" type="presParOf" srcId="{0168ACCF-0D3F-46BA-8399-8DA5E4382B64}" destId="{FDD3E987-32F7-46BA-BF50-2B0F458CB00F}" srcOrd="1" destOrd="0" presId="urn:microsoft.com/office/officeart/2005/8/layout/hProcess11"/>
    <dgm:cxn modelId="{44CF7C4A-3C42-48EC-B39C-B67A04DF78A7}" type="presParOf" srcId="{0168ACCF-0D3F-46BA-8399-8DA5E4382B64}" destId="{656A5FCE-E5B3-4DBD-841F-DE1A4AA5B315}" srcOrd="2" destOrd="0" presId="urn:microsoft.com/office/officeart/2005/8/layout/hProcess11"/>
    <dgm:cxn modelId="{9C069504-EAF1-457F-8D14-8C9973C9A993}" type="presParOf" srcId="{48130483-528E-46D7-A578-EB95CDD9E121}" destId="{4F1DE93E-47DB-4EF7-AF25-208927DF8E13}" srcOrd="1" destOrd="0" presId="urn:microsoft.com/office/officeart/2005/8/layout/hProcess11"/>
    <dgm:cxn modelId="{E8762D37-21C2-4DF4-AE26-A1761AC1C6C3}" type="presParOf" srcId="{48130483-528E-46D7-A578-EB95CDD9E121}" destId="{407986B5-D09E-4079-B929-33532C24D5DD}" srcOrd="2" destOrd="0" presId="urn:microsoft.com/office/officeart/2005/8/layout/hProcess11"/>
    <dgm:cxn modelId="{ED214D5D-2FD8-4EDF-8347-0FF76A2A8DD3}" type="presParOf" srcId="{407986B5-D09E-4079-B929-33532C24D5DD}" destId="{48D5237C-D073-44ED-A0E4-87F93472AED6}" srcOrd="0" destOrd="0" presId="urn:microsoft.com/office/officeart/2005/8/layout/hProcess11"/>
    <dgm:cxn modelId="{15C513BB-9B63-403D-BFA4-746292D77F8E}" type="presParOf" srcId="{407986B5-D09E-4079-B929-33532C24D5DD}" destId="{4C9CBDBF-B45A-492A-972F-F3FE1F7BFF43}" srcOrd="1" destOrd="0" presId="urn:microsoft.com/office/officeart/2005/8/layout/hProcess11"/>
    <dgm:cxn modelId="{6F5D75B1-716F-4D3E-8229-B185A322A9BB}" type="presParOf" srcId="{407986B5-D09E-4079-B929-33532C24D5DD}" destId="{58B46547-E849-4B77-9A5D-692CF2DE3087}" srcOrd="2" destOrd="0" presId="urn:microsoft.com/office/officeart/2005/8/layout/hProcess11"/>
    <dgm:cxn modelId="{01FD1215-A56F-42EE-A614-F83E832DE5FE}" type="presParOf" srcId="{48130483-528E-46D7-A578-EB95CDD9E121}" destId="{1FA09F86-A598-442B-86B3-C1BCECD36E9D}" srcOrd="3" destOrd="0" presId="urn:microsoft.com/office/officeart/2005/8/layout/hProcess11"/>
    <dgm:cxn modelId="{8FA1A410-A27C-4FE1-A909-951E9C0D94A2}" type="presParOf" srcId="{48130483-528E-46D7-A578-EB95CDD9E121}" destId="{8192F42C-0550-4862-A74E-59DE43FC4BFB}" srcOrd="4" destOrd="0" presId="urn:microsoft.com/office/officeart/2005/8/layout/hProcess11"/>
    <dgm:cxn modelId="{1D6E33B4-DA12-453D-B530-F8F1EC3ADBEA}" type="presParOf" srcId="{8192F42C-0550-4862-A74E-59DE43FC4BFB}" destId="{C610D85A-4617-480A-BBB3-4DD7A9C9FF5C}" srcOrd="0" destOrd="0" presId="urn:microsoft.com/office/officeart/2005/8/layout/hProcess11"/>
    <dgm:cxn modelId="{3687D7BD-B17A-417C-84FD-E989C718864D}" type="presParOf" srcId="{8192F42C-0550-4862-A74E-59DE43FC4BFB}" destId="{9DA42BA2-9E9F-441C-8757-A572381ECC59}" srcOrd="1" destOrd="0" presId="urn:microsoft.com/office/officeart/2005/8/layout/hProcess11"/>
    <dgm:cxn modelId="{5939E5D3-A22C-4FFF-BA3A-5DBD2C15254F}" type="presParOf" srcId="{8192F42C-0550-4862-A74E-59DE43FC4BFB}" destId="{E18EA05E-587A-49E8-9C6E-A2844EE5A4D7}" srcOrd="2" destOrd="0" presId="urn:microsoft.com/office/officeart/2005/8/layout/hProcess11"/>
    <dgm:cxn modelId="{D9FE4FA5-1967-4115-8835-B1018C66F50E}" type="presParOf" srcId="{48130483-528E-46D7-A578-EB95CDD9E121}" destId="{AC7015DD-5905-4375-A6A0-477F2D8E6363}" srcOrd="5" destOrd="0" presId="urn:microsoft.com/office/officeart/2005/8/layout/hProcess11"/>
    <dgm:cxn modelId="{7C2BF644-2501-4494-B452-4F67123B7110}" type="presParOf" srcId="{48130483-528E-46D7-A578-EB95CDD9E121}" destId="{8494D61A-B013-4548-A784-325B118B5057}" srcOrd="6" destOrd="0" presId="urn:microsoft.com/office/officeart/2005/8/layout/hProcess11"/>
    <dgm:cxn modelId="{B00D66EE-60FB-4E2E-BE5F-173950534BDD}" type="presParOf" srcId="{8494D61A-B013-4548-A784-325B118B5057}" destId="{7551B7F3-C7A1-46E2-9491-960808752BE3}" srcOrd="0" destOrd="0" presId="urn:microsoft.com/office/officeart/2005/8/layout/hProcess11"/>
    <dgm:cxn modelId="{1ACDA1CF-364A-4393-9134-E5EE38E98073}" type="presParOf" srcId="{8494D61A-B013-4548-A784-325B118B5057}" destId="{38C43996-0EDF-496F-9401-E0799C8461B5}" srcOrd="1" destOrd="0" presId="urn:microsoft.com/office/officeart/2005/8/layout/hProcess11"/>
    <dgm:cxn modelId="{FCC09517-D225-4563-9D21-252CF2F6F85C}" type="presParOf" srcId="{8494D61A-B013-4548-A784-325B118B5057}" destId="{3077F708-94A2-4950-841D-41898F21F11D}" srcOrd="2" destOrd="0" presId="urn:microsoft.com/office/officeart/2005/8/layout/hProcess11"/>
    <dgm:cxn modelId="{829262B8-235A-451F-AE14-09EEA8BEE995}" type="presParOf" srcId="{48130483-528E-46D7-A578-EB95CDD9E121}" destId="{18F61ADC-ADD2-46EC-958A-0C40F9F319C3}" srcOrd="7" destOrd="0" presId="urn:microsoft.com/office/officeart/2005/8/layout/hProcess11"/>
    <dgm:cxn modelId="{A2F21EEF-E570-400B-ABE2-99DD583819EC}" type="presParOf" srcId="{48130483-528E-46D7-A578-EB95CDD9E121}" destId="{E828F3A4-0BC1-49E8-8419-2AE265623898}" srcOrd="8" destOrd="0" presId="urn:microsoft.com/office/officeart/2005/8/layout/hProcess11"/>
    <dgm:cxn modelId="{89EEEE57-4833-421F-A7A3-E11F3E093723}" type="presParOf" srcId="{E828F3A4-0BC1-49E8-8419-2AE265623898}" destId="{406C054E-67D6-4C0B-B0FF-366FFD7E84BA}" srcOrd="0" destOrd="0" presId="urn:microsoft.com/office/officeart/2005/8/layout/hProcess11"/>
    <dgm:cxn modelId="{A3A40115-4C45-42FC-AC59-CE21078DB22C}" type="presParOf" srcId="{E828F3A4-0BC1-49E8-8419-2AE265623898}" destId="{6AA47424-A7D0-4992-8916-1C429D75EC70}" srcOrd="1" destOrd="0" presId="urn:microsoft.com/office/officeart/2005/8/layout/hProcess11"/>
    <dgm:cxn modelId="{08700615-8B0D-460D-BD8C-0A1353EBFE60}" type="presParOf" srcId="{E828F3A4-0BC1-49E8-8419-2AE265623898}" destId="{2E2A1E42-0C2B-4594-9273-2B66A2DBADA6}" srcOrd="2" destOrd="0" presId="urn:microsoft.com/office/officeart/2005/8/layout/hProcess11"/>
    <dgm:cxn modelId="{FB4C1DC0-BC3E-486C-BE91-662024291C21}" type="presParOf" srcId="{48130483-528E-46D7-A578-EB95CDD9E121}" destId="{B089BF3F-EE60-41AB-BC00-8EE701010164}" srcOrd="9" destOrd="0" presId="urn:microsoft.com/office/officeart/2005/8/layout/hProcess11"/>
    <dgm:cxn modelId="{FE32D879-E61D-44E6-9FCE-1C8B3FFA4CBB}" type="presParOf" srcId="{48130483-528E-46D7-A578-EB95CDD9E121}" destId="{8C2982DC-B3D5-4C14-B46E-E9D10AA93981}" srcOrd="10" destOrd="0" presId="urn:microsoft.com/office/officeart/2005/8/layout/hProcess11"/>
    <dgm:cxn modelId="{F3B605F4-5F09-46A6-B3AA-8B459504184C}" type="presParOf" srcId="{8C2982DC-B3D5-4C14-B46E-E9D10AA93981}" destId="{29462F17-DC15-4BEE-9253-6A6C34759876}" srcOrd="0" destOrd="0" presId="urn:microsoft.com/office/officeart/2005/8/layout/hProcess11"/>
    <dgm:cxn modelId="{8080DDE8-5811-49A3-A50F-4E6933995767}" type="presParOf" srcId="{8C2982DC-B3D5-4C14-B46E-E9D10AA93981}" destId="{40CA2217-922B-4235-BDA5-2B7082C597F2}" srcOrd="1" destOrd="0" presId="urn:microsoft.com/office/officeart/2005/8/layout/hProcess11"/>
    <dgm:cxn modelId="{D591FC1C-E09C-4278-B104-F728B145EA2D}" type="presParOf" srcId="{8C2982DC-B3D5-4C14-B46E-E9D10AA93981}" destId="{400F2434-7195-45BE-B0F3-686E0B8589E6}" srcOrd="2" destOrd="0" presId="urn:microsoft.com/office/officeart/2005/8/layout/hProcess11"/>
    <dgm:cxn modelId="{5B76C5FD-6A6C-4A2D-BC9B-357D80BC65F0}" type="presParOf" srcId="{48130483-528E-46D7-A578-EB95CDD9E121}" destId="{741C01D0-AA5D-4C19-BF60-2AC7CB6793A1}" srcOrd="11" destOrd="0" presId="urn:microsoft.com/office/officeart/2005/8/layout/hProcess11"/>
    <dgm:cxn modelId="{C982B06F-3478-4B47-A8B2-1E59803E0B0D}" type="presParOf" srcId="{48130483-528E-46D7-A578-EB95CDD9E121}" destId="{D94AA612-2F7A-4EF1-8629-EF7CB45E186F}" srcOrd="12" destOrd="0" presId="urn:microsoft.com/office/officeart/2005/8/layout/hProcess11"/>
    <dgm:cxn modelId="{D4B8DD29-B80B-42C9-B33B-F183E4DE740E}" type="presParOf" srcId="{D94AA612-2F7A-4EF1-8629-EF7CB45E186F}" destId="{AC66F2F6-3DF7-474A-A7B8-381C03F4604B}" srcOrd="0" destOrd="0" presId="urn:microsoft.com/office/officeart/2005/8/layout/hProcess11"/>
    <dgm:cxn modelId="{C958407A-AB84-4146-A1C6-318A887A607F}" type="presParOf" srcId="{D94AA612-2F7A-4EF1-8629-EF7CB45E186F}" destId="{E09CC3EF-A83E-4410-93E0-982C0F7FADF3}" srcOrd="1" destOrd="0" presId="urn:microsoft.com/office/officeart/2005/8/layout/hProcess11"/>
    <dgm:cxn modelId="{6F67B5A1-E746-44ED-B78A-0966743B07D9}" type="presParOf" srcId="{D94AA612-2F7A-4EF1-8629-EF7CB45E186F}" destId="{6EE17E44-7274-4124-B61C-1BD33B9E7A7F}" srcOrd="2" destOrd="0" presId="urn:microsoft.com/office/officeart/2005/8/layout/hProcess11"/>
    <dgm:cxn modelId="{EFDA9C00-28B7-438B-9C4B-56A852350BA0}" type="presParOf" srcId="{48130483-528E-46D7-A578-EB95CDD9E121}" destId="{FBA5D9CF-FEF7-4763-AFFB-B0D5C54D5B7D}" srcOrd="13" destOrd="0" presId="urn:microsoft.com/office/officeart/2005/8/layout/hProcess11"/>
    <dgm:cxn modelId="{6FC38E0A-0B79-411C-A48D-7D40C8460DCF}" type="presParOf" srcId="{48130483-528E-46D7-A578-EB95CDD9E121}" destId="{FCE0CAF4-FB86-43CA-AFCF-902940FC3746}" srcOrd="14" destOrd="0" presId="urn:microsoft.com/office/officeart/2005/8/layout/hProcess11"/>
    <dgm:cxn modelId="{ECD98540-5B19-44FD-AE7E-CEF650BC2A5C}" type="presParOf" srcId="{FCE0CAF4-FB86-43CA-AFCF-902940FC3746}" destId="{FBA1F7AC-EC29-402B-811E-6E01E89BA25C}" srcOrd="0" destOrd="0" presId="urn:microsoft.com/office/officeart/2005/8/layout/hProcess11"/>
    <dgm:cxn modelId="{59791707-F75C-4E4C-8655-9F5E314B14EB}" type="presParOf" srcId="{FCE0CAF4-FB86-43CA-AFCF-902940FC3746}" destId="{93CBCE13-B766-4955-99A1-DC8905AD3270}" srcOrd="1" destOrd="0" presId="urn:microsoft.com/office/officeart/2005/8/layout/hProcess11"/>
    <dgm:cxn modelId="{BCCDCEF8-793B-4004-A70D-E1E62E68E61A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82477CB-E269-4804-9849-AA8AD8672BFF}" type="presOf" srcId="{0C1ADF2A-F44C-457B-94DB-1515A2E283F3}" destId="{FBA1F7AC-EC29-402B-811E-6E01E89BA25C}" srcOrd="0" destOrd="0" presId="urn:microsoft.com/office/officeart/2005/8/layout/hProcess11"/>
    <dgm:cxn modelId="{05CA55A7-29F2-4397-8C78-D266C3F2BF74}" type="presOf" srcId="{B1DAF501-67BC-4D1A-8F8C-54063EEECD2E}" destId="{406C054E-67D6-4C0B-B0FF-366FFD7E84BA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AFAD8A63-39F1-4213-BC15-3773EBEDB7C1}" type="presOf" srcId="{40712845-57B5-4B59-B64B-7EAC12F42CB2}" destId="{29462F17-DC15-4BEE-9253-6A6C3475987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8003626F-78DA-4F12-8157-7A90D0265547}" type="presOf" srcId="{BE7758A1-F696-4BDE-9084-41C289AE8C95}" destId="{AEE43822-6770-4853-A566-D151A07A9A7C}" srcOrd="0" destOrd="0" presId="urn:microsoft.com/office/officeart/2005/8/layout/hProcess11"/>
    <dgm:cxn modelId="{3CA20D40-9106-4E1A-8CB5-2C6F65A656FC}" type="presOf" srcId="{48832169-1665-4754-AA12-160E78B48AF3}" destId="{48D5237C-D073-44ED-A0E4-87F93472AED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2B33DC2A-F836-4485-A3FF-51AF8CA426FC}" type="presOf" srcId="{A7B788B1-8B32-4661-B0DC-EDADDDA8F54B}" destId="{C610D85A-4617-480A-BBB3-4DD7A9C9FF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F9AE645B-131A-4C93-AEA3-065036308589}" type="presOf" srcId="{628E39DD-7E7D-463E-969D-9434662D9863}" destId="{C0C29E54-6796-4A9B-B504-55E8D1FDF264}" srcOrd="0" destOrd="0" presId="urn:microsoft.com/office/officeart/2005/8/layout/hProcess11"/>
    <dgm:cxn modelId="{E6EC0A03-E96F-4FC8-BC54-99B5460374D9}" type="presOf" srcId="{A65651D9-24A3-4138-9076-F6E3FC84EA62}" destId="{AC66F2F6-3DF7-474A-A7B8-381C03F4604B}" srcOrd="0" destOrd="0" presId="urn:microsoft.com/office/officeart/2005/8/layout/hProcess11"/>
    <dgm:cxn modelId="{0FDC4458-8232-4D91-9890-4DD0CEA0992E}" type="presOf" srcId="{7985AD04-AFDC-4255-A3FD-84F74886A8D5}" destId="{7551B7F3-C7A1-46E2-9491-960808752BE3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E11810CC-153B-44E2-88D2-D01454D642C4}" type="presParOf" srcId="{AEE43822-6770-4853-A566-D151A07A9A7C}" destId="{97139AB4-0EAF-488B-8916-1FC6C6431CA6}" srcOrd="0" destOrd="0" presId="urn:microsoft.com/office/officeart/2005/8/layout/hProcess11"/>
    <dgm:cxn modelId="{FCEB4622-09B1-41B0-883D-1A702531B31E}" type="presParOf" srcId="{AEE43822-6770-4853-A566-D151A07A9A7C}" destId="{48130483-528E-46D7-A578-EB95CDD9E121}" srcOrd="1" destOrd="0" presId="urn:microsoft.com/office/officeart/2005/8/layout/hProcess11"/>
    <dgm:cxn modelId="{14A69518-049B-4782-A56A-3BE315AB1C06}" type="presParOf" srcId="{48130483-528E-46D7-A578-EB95CDD9E121}" destId="{0168ACCF-0D3F-46BA-8399-8DA5E4382B64}" srcOrd="0" destOrd="0" presId="urn:microsoft.com/office/officeart/2005/8/layout/hProcess11"/>
    <dgm:cxn modelId="{4FC863FE-F487-41E0-8B4B-F8E3345F7460}" type="presParOf" srcId="{0168ACCF-0D3F-46BA-8399-8DA5E4382B64}" destId="{C0C29E54-6796-4A9B-B504-55E8D1FDF264}" srcOrd="0" destOrd="0" presId="urn:microsoft.com/office/officeart/2005/8/layout/hProcess11"/>
    <dgm:cxn modelId="{4B27DAC8-56A5-4C90-B9EC-D74ED7E57A72}" type="presParOf" srcId="{0168ACCF-0D3F-46BA-8399-8DA5E4382B64}" destId="{FDD3E987-32F7-46BA-BF50-2B0F458CB00F}" srcOrd="1" destOrd="0" presId="urn:microsoft.com/office/officeart/2005/8/layout/hProcess11"/>
    <dgm:cxn modelId="{3581D833-D6EF-4498-B792-C03322E53C8B}" type="presParOf" srcId="{0168ACCF-0D3F-46BA-8399-8DA5E4382B64}" destId="{656A5FCE-E5B3-4DBD-841F-DE1A4AA5B315}" srcOrd="2" destOrd="0" presId="urn:microsoft.com/office/officeart/2005/8/layout/hProcess11"/>
    <dgm:cxn modelId="{F0A351FA-0622-422A-A2FE-C8DDC4DF716D}" type="presParOf" srcId="{48130483-528E-46D7-A578-EB95CDD9E121}" destId="{4F1DE93E-47DB-4EF7-AF25-208927DF8E13}" srcOrd="1" destOrd="0" presId="urn:microsoft.com/office/officeart/2005/8/layout/hProcess11"/>
    <dgm:cxn modelId="{A7B93378-8673-4EEB-A370-82E401FF0534}" type="presParOf" srcId="{48130483-528E-46D7-A578-EB95CDD9E121}" destId="{407986B5-D09E-4079-B929-33532C24D5DD}" srcOrd="2" destOrd="0" presId="urn:microsoft.com/office/officeart/2005/8/layout/hProcess11"/>
    <dgm:cxn modelId="{01E5AE1F-4C87-47BE-BA0C-53FEA0F33AE2}" type="presParOf" srcId="{407986B5-D09E-4079-B929-33532C24D5DD}" destId="{48D5237C-D073-44ED-A0E4-87F93472AED6}" srcOrd="0" destOrd="0" presId="urn:microsoft.com/office/officeart/2005/8/layout/hProcess11"/>
    <dgm:cxn modelId="{D2DEA39F-B17D-4B80-A0F0-1EEE50251EB1}" type="presParOf" srcId="{407986B5-D09E-4079-B929-33532C24D5DD}" destId="{4C9CBDBF-B45A-492A-972F-F3FE1F7BFF43}" srcOrd="1" destOrd="0" presId="urn:microsoft.com/office/officeart/2005/8/layout/hProcess11"/>
    <dgm:cxn modelId="{67A0437A-BC63-45F1-BDB7-A3077243301B}" type="presParOf" srcId="{407986B5-D09E-4079-B929-33532C24D5DD}" destId="{58B46547-E849-4B77-9A5D-692CF2DE3087}" srcOrd="2" destOrd="0" presId="urn:microsoft.com/office/officeart/2005/8/layout/hProcess11"/>
    <dgm:cxn modelId="{CCC15277-A7D9-4EE4-9F74-2C51E492749D}" type="presParOf" srcId="{48130483-528E-46D7-A578-EB95CDD9E121}" destId="{1FA09F86-A598-442B-86B3-C1BCECD36E9D}" srcOrd="3" destOrd="0" presId="urn:microsoft.com/office/officeart/2005/8/layout/hProcess11"/>
    <dgm:cxn modelId="{3064ED95-0FEE-4397-A308-A8B416C8111F}" type="presParOf" srcId="{48130483-528E-46D7-A578-EB95CDD9E121}" destId="{8192F42C-0550-4862-A74E-59DE43FC4BFB}" srcOrd="4" destOrd="0" presId="urn:microsoft.com/office/officeart/2005/8/layout/hProcess11"/>
    <dgm:cxn modelId="{9C861A81-EB7D-49AA-AFDA-477D498BD79F}" type="presParOf" srcId="{8192F42C-0550-4862-A74E-59DE43FC4BFB}" destId="{C610D85A-4617-480A-BBB3-4DD7A9C9FF5C}" srcOrd="0" destOrd="0" presId="urn:microsoft.com/office/officeart/2005/8/layout/hProcess11"/>
    <dgm:cxn modelId="{B4A69E0B-1B6C-49B1-A885-BA1F845BB12D}" type="presParOf" srcId="{8192F42C-0550-4862-A74E-59DE43FC4BFB}" destId="{9DA42BA2-9E9F-441C-8757-A572381ECC59}" srcOrd="1" destOrd="0" presId="urn:microsoft.com/office/officeart/2005/8/layout/hProcess11"/>
    <dgm:cxn modelId="{45189863-BB65-4298-9C99-09D389DB8B60}" type="presParOf" srcId="{8192F42C-0550-4862-A74E-59DE43FC4BFB}" destId="{E18EA05E-587A-49E8-9C6E-A2844EE5A4D7}" srcOrd="2" destOrd="0" presId="urn:microsoft.com/office/officeart/2005/8/layout/hProcess11"/>
    <dgm:cxn modelId="{5B092C0B-4B84-436F-B91A-4C6D977F957C}" type="presParOf" srcId="{48130483-528E-46D7-A578-EB95CDD9E121}" destId="{AC7015DD-5905-4375-A6A0-477F2D8E6363}" srcOrd="5" destOrd="0" presId="urn:microsoft.com/office/officeart/2005/8/layout/hProcess11"/>
    <dgm:cxn modelId="{03AC59DB-049A-4D44-A143-B30551216CB7}" type="presParOf" srcId="{48130483-528E-46D7-A578-EB95CDD9E121}" destId="{8494D61A-B013-4548-A784-325B118B5057}" srcOrd="6" destOrd="0" presId="urn:microsoft.com/office/officeart/2005/8/layout/hProcess11"/>
    <dgm:cxn modelId="{42765A5B-F107-4329-8064-3E75C4784592}" type="presParOf" srcId="{8494D61A-B013-4548-A784-325B118B5057}" destId="{7551B7F3-C7A1-46E2-9491-960808752BE3}" srcOrd="0" destOrd="0" presId="urn:microsoft.com/office/officeart/2005/8/layout/hProcess11"/>
    <dgm:cxn modelId="{F275CF80-95DA-461A-B516-ACD6A34CA06A}" type="presParOf" srcId="{8494D61A-B013-4548-A784-325B118B5057}" destId="{38C43996-0EDF-496F-9401-E0799C8461B5}" srcOrd="1" destOrd="0" presId="urn:microsoft.com/office/officeart/2005/8/layout/hProcess11"/>
    <dgm:cxn modelId="{448B6161-9680-45C7-BAC0-466BCACF2D07}" type="presParOf" srcId="{8494D61A-B013-4548-A784-325B118B5057}" destId="{3077F708-94A2-4950-841D-41898F21F11D}" srcOrd="2" destOrd="0" presId="urn:microsoft.com/office/officeart/2005/8/layout/hProcess11"/>
    <dgm:cxn modelId="{2A8118E3-B159-4ACE-A356-CA4B19A1E159}" type="presParOf" srcId="{48130483-528E-46D7-A578-EB95CDD9E121}" destId="{18F61ADC-ADD2-46EC-958A-0C40F9F319C3}" srcOrd="7" destOrd="0" presId="urn:microsoft.com/office/officeart/2005/8/layout/hProcess11"/>
    <dgm:cxn modelId="{91728CF0-59F6-4F8E-80AE-0A625F0E0574}" type="presParOf" srcId="{48130483-528E-46D7-A578-EB95CDD9E121}" destId="{E828F3A4-0BC1-49E8-8419-2AE265623898}" srcOrd="8" destOrd="0" presId="urn:microsoft.com/office/officeart/2005/8/layout/hProcess11"/>
    <dgm:cxn modelId="{245DB4BC-A99F-471E-BC36-05168E6D8CF3}" type="presParOf" srcId="{E828F3A4-0BC1-49E8-8419-2AE265623898}" destId="{406C054E-67D6-4C0B-B0FF-366FFD7E84BA}" srcOrd="0" destOrd="0" presId="urn:microsoft.com/office/officeart/2005/8/layout/hProcess11"/>
    <dgm:cxn modelId="{5DE8F894-092F-4435-A41C-E2D551381CE9}" type="presParOf" srcId="{E828F3A4-0BC1-49E8-8419-2AE265623898}" destId="{6AA47424-A7D0-4992-8916-1C429D75EC70}" srcOrd="1" destOrd="0" presId="urn:microsoft.com/office/officeart/2005/8/layout/hProcess11"/>
    <dgm:cxn modelId="{1711F737-113F-4707-8699-E9370F700006}" type="presParOf" srcId="{E828F3A4-0BC1-49E8-8419-2AE265623898}" destId="{2E2A1E42-0C2B-4594-9273-2B66A2DBADA6}" srcOrd="2" destOrd="0" presId="urn:microsoft.com/office/officeart/2005/8/layout/hProcess11"/>
    <dgm:cxn modelId="{129E4D93-47D8-45ED-9129-FCC5087CA59D}" type="presParOf" srcId="{48130483-528E-46D7-A578-EB95CDD9E121}" destId="{B089BF3F-EE60-41AB-BC00-8EE701010164}" srcOrd="9" destOrd="0" presId="urn:microsoft.com/office/officeart/2005/8/layout/hProcess11"/>
    <dgm:cxn modelId="{5F404FDD-EDC2-4D32-AEBC-3E0E5F1E242F}" type="presParOf" srcId="{48130483-528E-46D7-A578-EB95CDD9E121}" destId="{8C2982DC-B3D5-4C14-B46E-E9D10AA93981}" srcOrd="10" destOrd="0" presId="urn:microsoft.com/office/officeart/2005/8/layout/hProcess11"/>
    <dgm:cxn modelId="{DB8E895C-0023-4283-ACA7-AA5DAFDA4505}" type="presParOf" srcId="{8C2982DC-B3D5-4C14-B46E-E9D10AA93981}" destId="{29462F17-DC15-4BEE-9253-6A6C34759876}" srcOrd="0" destOrd="0" presId="urn:microsoft.com/office/officeart/2005/8/layout/hProcess11"/>
    <dgm:cxn modelId="{9DC9415C-D2D5-4BD2-96EB-4CA4A1F9BA3A}" type="presParOf" srcId="{8C2982DC-B3D5-4C14-B46E-E9D10AA93981}" destId="{40CA2217-922B-4235-BDA5-2B7082C597F2}" srcOrd="1" destOrd="0" presId="urn:microsoft.com/office/officeart/2005/8/layout/hProcess11"/>
    <dgm:cxn modelId="{AED3C981-4C9C-45E6-BC02-AD453AE2719B}" type="presParOf" srcId="{8C2982DC-B3D5-4C14-B46E-E9D10AA93981}" destId="{400F2434-7195-45BE-B0F3-686E0B8589E6}" srcOrd="2" destOrd="0" presId="urn:microsoft.com/office/officeart/2005/8/layout/hProcess11"/>
    <dgm:cxn modelId="{7DA2A178-48D7-41DA-BF06-452F5F114CD7}" type="presParOf" srcId="{48130483-528E-46D7-A578-EB95CDD9E121}" destId="{741C01D0-AA5D-4C19-BF60-2AC7CB6793A1}" srcOrd="11" destOrd="0" presId="urn:microsoft.com/office/officeart/2005/8/layout/hProcess11"/>
    <dgm:cxn modelId="{D2BE06FC-B208-49A9-9D3C-942530A8CC65}" type="presParOf" srcId="{48130483-528E-46D7-A578-EB95CDD9E121}" destId="{D94AA612-2F7A-4EF1-8629-EF7CB45E186F}" srcOrd="12" destOrd="0" presId="urn:microsoft.com/office/officeart/2005/8/layout/hProcess11"/>
    <dgm:cxn modelId="{A43F237C-B3E0-414C-B0C1-EB556971D82F}" type="presParOf" srcId="{D94AA612-2F7A-4EF1-8629-EF7CB45E186F}" destId="{AC66F2F6-3DF7-474A-A7B8-381C03F4604B}" srcOrd="0" destOrd="0" presId="urn:microsoft.com/office/officeart/2005/8/layout/hProcess11"/>
    <dgm:cxn modelId="{02207B90-BB5E-4422-832E-77A8594D4E08}" type="presParOf" srcId="{D94AA612-2F7A-4EF1-8629-EF7CB45E186F}" destId="{E09CC3EF-A83E-4410-93E0-982C0F7FADF3}" srcOrd="1" destOrd="0" presId="urn:microsoft.com/office/officeart/2005/8/layout/hProcess11"/>
    <dgm:cxn modelId="{ED1AFC88-F7A1-4098-8658-0F7622B18CC9}" type="presParOf" srcId="{D94AA612-2F7A-4EF1-8629-EF7CB45E186F}" destId="{6EE17E44-7274-4124-B61C-1BD33B9E7A7F}" srcOrd="2" destOrd="0" presId="urn:microsoft.com/office/officeart/2005/8/layout/hProcess11"/>
    <dgm:cxn modelId="{D7709A10-22A2-4629-BE40-870AA95C0109}" type="presParOf" srcId="{48130483-528E-46D7-A578-EB95CDD9E121}" destId="{FBA5D9CF-FEF7-4763-AFFB-B0D5C54D5B7D}" srcOrd="13" destOrd="0" presId="urn:microsoft.com/office/officeart/2005/8/layout/hProcess11"/>
    <dgm:cxn modelId="{88445E9D-661F-42BE-B959-9C24869F6E2F}" type="presParOf" srcId="{48130483-528E-46D7-A578-EB95CDD9E121}" destId="{FCE0CAF4-FB86-43CA-AFCF-902940FC3746}" srcOrd="14" destOrd="0" presId="urn:microsoft.com/office/officeart/2005/8/layout/hProcess11"/>
    <dgm:cxn modelId="{D607A087-656F-4031-8A37-2ADF67099045}" type="presParOf" srcId="{FCE0CAF4-FB86-43CA-AFCF-902940FC3746}" destId="{FBA1F7AC-EC29-402B-811E-6E01E89BA25C}" srcOrd="0" destOrd="0" presId="urn:microsoft.com/office/officeart/2005/8/layout/hProcess11"/>
    <dgm:cxn modelId="{90A3C1A8-5557-45EC-9512-307445A91062}" type="presParOf" srcId="{FCE0CAF4-FB86-43CA-AFCF-902940FC3746}" destId="{93CBCE13-B766-4955-99A1-DC8905AD3270}" srcOrd="1" destOrd="0" presId="urn:microsoft.com/office/officeart/2005/8/layout/hProcess11"/>
    <dgm:cxn modelId="{2EA16329-5B1B-4B92-91D6-2D50B93A57CB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>
        <a:solidFill>
          <a:schemeClr val="accent1">
            <a:lumMod val="50000"/>
          </a:schemeClr>
        </a:solidFill>
      </dgm:spPr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BB77F0EA-7FCD-4045-A54A-D465AAFCA72B}" type="presOf" srcId="{B1DAF501-67BC-4D1A-8F8C-54063EEECD2E}" destId="{406C054E-67D6-4C0B-B0FF-366FFD7E84BA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7E207657-9DAC-43D0-9D5C-F62A5C80D2D5}" type="presOf" srcId="{A65651D9-24A3-4138-9076-F6E3FC84EA62}" destId="{AC66F2F6-3DF7-474A-A7B8-381C03F4604B}" srcOrd="0" destOrd="0" presId="urn:microsoft.com/office/officeart/2005/8/layout/hProcess11"/>
    <dgm:cxn modelId="{21BB7D91-B57B-45B4-92D0-AA120657EE82}" type="presOf" srcId="{628E39DD-7E7D-463E-969D-9434662D9863}" destId="{C0C29E54-6796-4A9B-B504-55E8D1FDF264}" srcOrd="0" destOrd="0" presId="urn:microsoft.com/office/officeart/2005/8/layout/hProcess11"/>
    <dgm:cxn modelId="{A6986B3E-5510-4205-9F98-7B804FABFE0C}" type="presOf" srcId="{A7B788B1-8B32-4661-B0DC-EDADDDA8F54B}" destId="{C610D85A-4617-480A-BBB3-4DD7A9C9FF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B1E837E3-A2C3-4FD3-8F24-933AF81DB6B1}" type="presOf" srcId="{7985AD04-AFDC-4255-A3FD-84F74886A8D5}" destId="{7551B7F3-C7A1-46E2-9491-960808752BE3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6D52CAF-9DAC-4AFD-A90F-A5C6BF1F6217}" type="presOf" srcId="{0C1ADF2A-F44C-457B-94DB-1515A2E283F3}" destId="{FBA1F7AC-EC29-402B-811E-6E01E89BA25C}" srcOrd="0" destOrd="0" presId="urn:microsoft.com/office/officeart/2005/8/layout/hProcess11"/>
    <dgm:cxn modelId="{7054D4DF-CB37-4AD9-9A10-8715CB0AEB17}" type="presOf" srcId="{BE7758A1-F696-4BDE-9084-41C289AE8C95}" destId="{AEE43822-6770-4853-A566-D151A07A9A7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537FD1DC-CE19-4351-A25F-7EE5A8CBABC5}" type="presOf" srcId="{48832169-1665-4754-AA12-160E78B48AF3}" destId="{48D5237C-D073-44ED-A0E4-87F93472AED6}" srcOrd="0" destOrd="0" presId="urn:microsoft.com/office/officeart/2005/8/layout/hProcess11"/>
    <dgm:cxn modelId="{817174B0-882B-4B32-8C94-F48E1E357EAC}" type="presOf" srcId="{40712845-57B5-4B59-B64B-7EAC12F42CB2}" destId="{29462F17-DC15-4BEE-9253-6A6C34759876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01DCF7B5-C983-4627-822E-3E0F99237234}" type="presParOf" srcId="{AEE43822-6770-4853-A566-D151A07A9A7C}" destId="{97139AB4-0EAF-488B-8916-1FC6C6431CA6}" srcOrd="0" destOrd="0" presId="urn:microsoft.com/office/officeart/2005/8/layout/hProcess11"/>
    <dgm:cxn modelId="{C31DC1F5-39F8-4351-99E7-794124126694}" type="presParOf" srcId="{AEE43822-6770-4853-A566-D151A07A9A7C}" destId="{48130483-528E-46D7-A578-EB95CDD9E121}" srcOrd="1" destOrd="0" presId="urn:microsoft.com/office/officeart/2005/8/layout/hProcess11"/>
    <dgm:cxn modelId="{40009200-2FFD-4474-88E2-F322BF817337}" type="presParOf" srcId="{48130483-528E-46D7-A578-EB95CDD9E121}" destId="{0168ACCF-0D3F-46BA-8399-8DA5E4382B64}" srcOrd="0" destOrd="0" presId="urn:microsoft.com/office/officeart/2005/8/layout/hProcess11"/>
    <dgm:cxn modelId="{43D2160D-5E8D-4A7C-A5FD-F7427362D2A4}" type="presParOf" srcId="{0168ACCF-0D3F-46BA-8399-8DA5E4382B64}" destId="{C0C29E54-6796-4A9B-B504-55E8D1FDF264}" srcOrd="0" destOrd="0" presId="urn:microsoft.com/office/officeart/2005/8/layout/hProcess11"/>
    <dgm:cxn modelId="{4DC50FCE-B196-415F-B58B-E23ADB6F93FC}" type="presParOf" srcId="{0168ACCF-0D3F-46BA-8399-8DA5E4382B64}" destId="{FDD3E987-32F7-46BA-BF50-2B0F458CB00F}" srcOrd="1" destOrd="0" presId="urn:microsoft.com/office/officeart/2005/8/layout/hProcess11"/>
    <dgm:cxn modelId="{1FCF99CD-58C5-41F8-B325-C1D0AE842E74}" type="presParOf" srcId="{0168ACCF-0D3F-46BA-8399-8DA5E4382B64}" destId="{656A5FCE-E5B3-4DBD-841F-DE1A4AA5B315}" srcOrd="2" destOrd="0" presId="urn:microsoft.com/office/officeart/2005/8/layout/hProcess11"/>
    <dgm:cxn modelId="{58D73BA0-FF89-476E-883D-7E0A3FE79A91}" type="presParOf" srcId="{48130483-528E-46D7-A578-EB95CDD9E121}" destId="{4F1DE93E-47DB-4EF7-AF25-208927DF8E13}" srcOrd="1" destOrd="0" presId="urn:microsoft.com/office/officeart/2005/8/layout/hProcess11"/>
    <dgm:cxn modelId="{3EA37DC3-78C6-4E06-80F6-5677ACB736EB}" type="presParOf" srcId="{48130483-528E-46D7-A578-EB95CDD9E121}" destId="{407986B5-D09E-4079-B929-33532C24D5DD}" srcOrd="2" destOrd="0" presId="urn:microsoft.com/office/officeart/2005/8/layout/hProcess11"/>
    <dgm:cxn modelId="{9AD286AE-9BF4-4D16-9801-DBF4FB6AA303}" type="presParOf" srcId="{407986B5-D09E-4079-B929-33532C24D5DD}" destId="{48D5237C-D073-44ED-A0E4-87F93472AED6}" srcOrd="0" destOrd="0" presId="urn:microsoft.com/office/officeart/2005/8/layout/hProcess11"/>
    <dgm:cxn modelId="{E733C78C-115A-4D61-B719-F678F3735949}" type="presParOf" srcId="{407986B5-D09E-4079-B929-33532C24D5DD}" destId="{4C9CBDBF-B45A-492A-972F-F3FE1F7BFF43}" srcOrd="1" destOrd="0" presId="urn:microsoft.com/office/officeart/2005/8/layout/hProcess11"/>
    <dgm:cxn modelId="{CA9193FD-4FF6-4CF8-8058-159873278507}" type="presParOf" srcId="{407986B5-D09E-4079-B929-33532C24D5DD}" destId="{58B46547-E849-4B77-9A5D-692CF2DE3087}" srcOrd="2" destOrd="0" presId="urn:microsoft.com/office/officeart/2005/8/layout/hProcess11"/>
    <dgm:cxn modelId="{0D50489C-10B3-4B37-947F-174D6F7187FF}" type="presParOf" srcId="{48130483-528E-46D7-A578-EB95CDD9E121}" destId="{1FA09F86-A598-442B-86B3-C1BCECD36E9D}" srcOrd="3" destOrd="0" presId="urn:microsoft.com/office/officeart/2005/8/layout/hProcess11"/>
    <dgm:cxn modelId="{C7ADD2CD-E3BB-4962-A073-5DEB55BA4852}" type="presParOf" srcId="{48130483-528E-46D7-A578-EB95CDD9E121}" destId="{8192F42C-0550-4862-A74E-59DE43FC4BFB}" srcOrd="4" destOrd="0" presId="urn:microsoft.com/office/officeart/2005/8/layout/hProcess11"/>
    <dgm:cxn modelId="{D53BD26B-3459-419E-B1EE-C941B54DCA45}" type="presParOf" srcId="{8192F42C-0550-4862-A74E-59DE43FC4BFB}" destId="{C610D85A-4617-480A-BBB3-4DD7A9C9FF5C}" srcOrd="0" destOrd="0" presId="urn:microsoft.com/office/officeart/2005/8/layout/hProcess11"/>
    <dgm:cxn modelId="{4594A700-A86B-4ED0-A93A-AF1C0D93577B}" type="presParOf" srcId="{8192F42C-0550-4862-A74E-59DE43FC4BFB}" destId="{9DA42BA2-9E9F-441C-8757-A572381ECC59}" srcOrd="1" destOrd="0" presId="urn:microsoft.com/office/officeart/2005/8/layout/hProcess11"/>
    <dgm:cxn modelId="{39D7CBC0-2C78-490B-8874-AD1B69D43782}" type="presParOf" srcId="{8192F42C-0550-4862-A74E-59DE43FC4BFB}" destId="{E18EA05E-587A-49E8-9C6E-A2844EE5A4D7}" srcOrd="2" destOrd="0" presId="urn:microsoft.com/office/officeart/2005/8/layout/hProcess11"/>
    <dgm:cxn modelId="{2418EDDD-870C-4958-973C-6910EC5C266F}" type="presParOf" srcId="{48130483-528E-46D7-A578-EB95CDD9E121}" destId="{AC7015DD-5905-4375-A6A0-477F2D8E6363}" srcOrd="5" destOrd="0" presId="urn:microsoft.com/office/officeart/2005/8/layout/hProcess11"/>
    <dgm:cxn modelId="{03FABB41-B347-4FFE-92B9-5E5AA478923D}" type="presParOf" srcId="{48130483-528E-46D7-A578-EB95CDD9E121}" destId="{8494D61A-B013-4548-A784-325B118B5057}" srcOrd="6" destOrd="0" presId="urn:microsoft.com/office/officeart/2005/8/layout/hProcess11"/>
    <dgm:cxn modelId="{2642394A-CC52-4F54-9BD5-5B770B2D2522}" type="presParOf" srcId="{8494D61A-B013-4548-A784-325B118B5057}" destId="{7551B7F3-C7A1-46E2-9491-960808752BE3}" srcOrd="0" destOrd="0" presId="urn:microsoft.com/office/officeart/2005/8/layout/hProcess11"/>
    <dgm:cxn modelId="{BDE2C9F2-5B88-421D-8A22-199622E1E930}" type="presParOf" srcId="{8494D61A-B013-4548-A784-325B118B5057}" destId="{38C43996-0EDF-496F-9401-E0799C8461B5}" srcOrd="1" destOrd="0" presId="urn:microsoft.com/office/officeart/2005/8/layout/hProcess11"/>
    <dgm:cxn modelId="{0B06EDC7-AC12-408F-8778-43E4CC396DAB}" type="presParOf" srcId="{8494D61A-B013-4548-A784-325B118B5057}" destId="{3077F708-94A2-4950-841D-41898F21F11D}" srcOrd="2" destOrd="0" presId="urn:microsoft.com/office/officeart/2005/8/layout/hProcess11"/>
    <dgm:cxn modelId="{023AC970-C796-4635-BAF3-955474E3D690}" type="presParOf" srcId="{48130483-528E-46D7-A578-EB95CDD9E121}" destId="{18F61ADC-ADD2-46EC-958A-0C40F9F319C3}" srcOrd="7" destOrd="0" presId="urn:microsoft.com/office/officeart/2005/8/layout/hProcess11"/>
    <dgm:cxn modelId="{D4B5CCED-5162-4188-96AE-7E1B374EACB5}" type="presParOf" srcId="{48130483-528E-46D7-A578-EB95CDD9E121}" destId="{E828F3A4-0BC1-49E8-8419-2AE265623898}" srcOrd="8" destOrd="0" presId="urn:microsoft.com/office/officeart/2005/8/layout/hProcess11"/>
    <dgm:cxn modelId="{ACAC27B2-03CC-497B-8823-FFD560E8758E}" type="presParOf" srcId="{E828F3A4-0BC1-49E8-8419-2AE265623898}" destId="{406C054E-67D6-4C0B-B0FF-366FFD7E84BA}" srcOrd="0" destOrd="0" presId="urn:microsoft.com/office/officeart/2005/8/layout/hProcess11"/>
    <dgm:cxn modelId="{CDEF1590-6F96-4512-83E8-318990E13751}" type="presParOf" srcId="{E828F3A4-0BC1-49E8-8419-2AE265623898}" destId="{6AA47424-A7D0-4992-8916-1C429D75EC70}" srcOrd="1" destOrd="0" presId="urn:microsoft.com/office/officeart/2005/8/layout/hProcess11"/>
    <dgm:cxn modelId="{87384336-61C8-4B85-BE3D-AA52AF5E60BD}" type="presParOf" srcId="{E828F3A4-0BC1-49E8-8419-2AE265623898}" destId="{2E2A1E42-0C2B-4594-9273-2B66A2DBADA6}" srcOrd="2" destOrd="0" presId="urn:microsoft.com/office/officeart/2005/8/layout/hProcess11"/>
    <dgm:cxn modelId="{28AE2C02-DC75-48D4-96A0-B063F879BE01}" type="presParOf" srcId="{48130483-528E-46D7-A578-EB95CDD9E121}" destId="{B089BF3F-EE60-41AB-BC00-8EE701010164}" srcOrd="9" destOrd="0" presId="urn:microsoft.com/office/officeart/2005/8/layout/hProcess11"/>
    <dgm:cxn modelId="{17EA8391-6F4F-49EE-AF64-3A79E6863FE5}" type="presParOf" srcId="{48130483-528E-46D7-A578-EB95CDD9E121}" destId="{8C2982DC-B3D5-4C14-B46E-E9D10AA93981}" srcOrd="10" destOrd="0" presId="urn:microsoft.com/office/officeart/2005/8/layout/hProcess11"/>
    <dgm:cxn modelId="{B9764F86-8391-4D61-91F7-A237FD846CD5}" type="presParOf" srcId="{8C2982DC-B3D5-4C14-B46E-E9D10AA93981}" destId="{29462F17-DC15-4BEE-9253-6A6C34759876}" srcOrd="0" destOrd="0" presId="urn:microsoft.com/office/officeart/2005/8/layout/hProcess11"/>
    <dgm:cxn modelId="{A9A1E1F6-86FE-4078-82B0-436C66F08955}" type="presParOf" srcId="{8C2982DC-B3D5-4C14-B46E-E9D10AA93981}" destId="{40CA2217-922B-4235-BDA5-2B7082C597F2}" srcOrd="1" destOrd="0" presId="urn:microsoft.com/office/officeart/2005/8/layout/hProcess11"/>
    <dgm:cxn modelId="{E8498786-1A9D-4FC4-9FE0-738EA11EB062}" type="presParOf" srcId="{8C2982DC-B3D5-4C14-B46E-E9D10AA93981}" destId="{400F2434-7195-45BE-B0F3-686E0B8589E6}" srcOrd="2" destOrd="0" presId="urn:microsoft.com/office/officeart/2005/8/layout/hProcess11"/>
    <dgm:cxn modelId="{E313F99B-554F-4472-91BB-05D29377F74D}" type="presParOf" srcId="{48130483-528E-46D7-A578-EB95CDD9E121}" destId="{741C01D0-AA5D-4C19-BF60-2AC7CB6793A1}" srcOrd="11" destOrd="0" presId="urn:microsoft.com/office/officeart/2005/8/layout/hProcess11"/>
    <dgm:cxn modelId="{9A67EEF0-7B00-470D-A303-4F18B6EDFA3B}" type="presParOf" srcId="{48130483-528E-46D7-A578-EB95CDD9E121}" destId="{D94AA612-2F7A-4EF1-8629-EF7CB45E186F}" srcOrd="12" destOrd="0" presId="urn:microsoft.com/office/officeart/2005/8/layout/hProcess11"/>
    <dgm:cxn modelId="{AB6118B0-820E-4698-B092-3EDB4E3B781A}" type="presParOf" srcId="{D94AA612-2F7A-4EF1-8629-EF7CB45E186F}" destId="{AC66F2F6-3DF7-474A-A7B8-381C03F4604B}" srcOrd="0" destOrd="0" presId="urn:microsoft.com/office/officeart/2005/8/layout/hProcess11"/>
    <dgm:cxn modelId="{4E0C8048-81A0-4D34-9610-180767702FAE}" type="presParOf" srcId="{D94AA612-2F7A-4EF1-8629-EF7CB45E186F}" destId="{E09CC3EF-A83E-4410-93E0-982C0F7FADF3}" srcOrd="1" destOrd="0" presId="urn:microsoft.com/office/officeart/2005/8/layout/hProcess11"/>
    <dgm:cxn modelId="{51C1DEA9-9BFD-41DA-9383-6D228D88AA16}" type="presParOf" srcId="{D94AA612-2F7A-4EF1-8629-EF7CB45E186F}" destId="{6EE17E44-7274-4124-B61C-1BD33B9E7A7F}" srcOrd="2" destOrd="0" presId="urn:microsoft.com/office/officeart/2005/8/layout/hProcess11"/>
    <dgm:cxn modelId="{5BED9B42-F38E-461A-8CBD-C11C790FE310}" type="presParOf" srcId="{48130483-528E-46D7-A578-EB95CDD9E121}" destId="{FBA5D9CF-FEF7-4763-AFFB-B0D5C54D5B7D}" srcOrd="13" destOrd="0" presId="urn:microsoft.com/office/officeart/2005/8/layout/hProcess11"/>
    <dgm:cxn modelId="{81C3BDAB-F767-4A29-9016-F7C46242BA9F}" type="presParOf" srcId="{48130483-528E-46D7-A578-EB95CDD9E121}" destId="{FCE0CAF4-FB86-43CA-AFCF-902940FC3746}" srcOrd="14" destOrd="0" presId="urn:microsoft.com/office/officeart/2005/8/layout/hProcess11"/>
    <dgm:cxn modelId="{412C3193-897E-491E-AF2D-59AB3A85568C}" type="presParOf" srcId="{FCE0CAF4-FB86-43CA-AFCF-902940FC3746}" destId="{FBA1F7AC-EC29-402B-811E-6E01E89BA25C}" srcOrd="0" destOrd="0" presId="urn:microsoft.com/office/officeart/2005/8/layout/hProcess11"/>
    <dgm:cxn modelId="{7A3338BB-64DF-4FF5-BEAB-D97770F83B73}" type="presParOf" srcId="{FCE0CAF4-FB86-43CA-AFCF-902940FC3746}" destId="{93CBCE13-B766-4955-99A1-DC8905AD3270}" srcOrd="1" destOrd="0" presId="urn:microsoft.com/office/officeart/2005/8/layout/hProcess11"/>
    <dgm:cxn modelId="{CDEFA6C5-2607-4B04-AB60-AD07FC84AD6B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>
        <a:solidFill>
          <a:schemeClr val="accent1">
            <a:lumMod val="50000"/>
          </a:schemeClr>
        </a:solidFill>
      </dgm:spPr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C585D341-B3C4-41DD-BDAB-37D0A0C90A3F}" type="presOf" srcId="{628E39DD-7E7D-463E-969D-9434662D9863}" destId="{C0C29E54-6796-4A9B-B504-55E8D1FDF264}" srcOrd="0" destOrd="0" presId="urn:microsoft.com/office/officeart/2005/8/layout/hProcess11"/>
    <dgm:cxn modelId="{8284D3D8-6ADF-41F0-B4E4-CB7BF45723FF}" type="presOf" srcId="{48832169-1665-4754-AA12-160E78B48AF3}" destId="{48D5237C-D073-44ED-A0E4-87F93472AED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91A480F7-4B12-41A9-A802-9019D9303EFD}" type="presOf" srcId="{B1DAF501-67BC-4D1A-8F8C-54063EEECD2E}" destId="{406C054E-67D6-4C0B-B0FF-366FFD7E84BA}" srcOrd="0" destOrd="0" presId="urn:microsoft.com/office/officeart/2005/8/layout/hProcess11"/>
    <dgm:cxn modelId="{83C04B25-932A-4D80-9D27-39A74BBBBD80}" type="presOf" srcId="{BE7758A1-F696-4BDE-9084-41C289AE8C95}" destId="{AEE43822-6770-4853-A566-D151A07A9A7C}" srcOrd="0" destOrd="0" presId="urn:microsoft.com/office/officeart/2005/8/layout/hProcess11"/>
    <dgm:cxn modelId="{FFDA8DD0-F210-4ABD-B964-41D124613780}" type="presOf" srcId="{7985AD04-AFDC-4255-A3FD-84F74886A8D5}" destId="{7551B7F3-C7A1-46E2-9491-960808752BE3}" srcOrd="0" destOrd="0" presId="urn:microsoft.com/office/officeart/2005/8/layout/hProcess11"/>
    <dgm:cxn modelId="{2A865901-B49D-45A7-8C99-D5BBF863DE89}" type="presOf" srcId="{0C1ADF2A-F44C-457B-94DB-1515A2E283F3}" destId="{FBA1F7AC-EC29-402B-811E-6E01E89BA2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8FC448C-BFCB-45BC-83F5-F1E8B2DD9459}" type="presOf" srcId="{A65651D9-24A3-4138-9076-F6E3FC84EA62}" destId="{AC66F2F6-3DF7-474A-A7B8-381C03F4604B}" srcOrd="0" destOrd="0" presId="urn:microsoft.com/office/officeart/2005/8/layout/hProcess11"/>
    <dgm:cxn modelId="{71433B90-B28C-4B68-A8DA-25FDCBE8E767}" type="presOf" srcId="{40712845-57B5-4B59-B64B-7EAC12F42CB2}" destId="{29462F17-DC15-4BEE-9253-6A6C3475987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DEA413B0-8A94-4A01-8230-7B002873C794}" type="presOf" srcId="{A7B788B1-8B32-4661-B0DC-EDADDDA8F54B}" destId="{C610D85A-4617-480A-BBB3-4DD7A9C9FF5C}" srcOrd="0" destOrd="0" presId="urn:microsoft.com/office/officeart/2005/8/layout/hProcess11"/>
    <dgm:cxn modelId="{DFB53D77-CB17-4372-9C11-4EE37BB08315}" type="presParOf" srcId="{AEE43822-6770-4853-A566-D151A07A9A7C}" destId="{97139AB4-0EAF-488B-8916-1FC6C6431CA6}" srcOrd="0" destOrd="0" presId="urn:microsoft.com/office/officeart/2005/8/layout/hProcess11"/>
    <dgm:cxn modelId="{33D44962-E083-44FB-907D-C3BB971E838C}" type="presParOf" srcId="{AEE43822-6770-4853-A566-D151A07A9A7C}" destId="{48130483-528E-46D7-A578-EB95CDD9E121}" srcOrd="1" destOrd="0" presId="urn:microsoft.com/office/officeart/2005/8/layout/hProcess11"/>
    <dgm:cxn modelId="{9E110E4A-D315-44F4-8307-7229A7257C7E}" type="presParOf" srcId="{48130483-528E-46D7-A578-EB95CDD9E121}" destId="{0168ACCF-0D3F-46BA-8399-8DA5E4382B64}" srcOrd="0" destOrd="0" presId="urn:microsoft.com/office/officeart/2005/8/layout/hProcess11"/>
    <dgm:cxn modelId="{48930A31-2B12-4E27-8627-ACCC4ABBDBA7}" type="presParOf" srcId="{0168ACCF-0D3F-46BA-8399-8DA5E4382B64}" destId="{C0C29E54-6796-4A9B-B504-55E8D1FDF264}" srcOrd="0" destOrd="0" presId="urn:microsoft.com/office/officeart/2005/8/layout/hProcess11"/>
    <dgm:cxn modelId="{9269EA4A-0D58-4914-876E-E7911C12CC11}" type="presParOf" srcId="{0168ACCF-0D3F-46BA-8399-8DA5E4382B64}" destId="{FDD3E987-32F7-46BA-BF50-2B0F458CB00F}" srcOrd="1" destOrd="0" presId="urn:microsoft.com/office/officeart/2005/8/layout/hProcess11"/>
    <dgm:cxn modelId="{59C5C457-9DAB-48F6-A320-126CE6D48E63}" type="presParOf" srcId="{0168ACCF-0D3F-46BA-8399-8DA5E4382B64}" destId="{656A5FCE-E5B3-4DBD-841F-DE1A4AA5B315}" srcOrd="2" destOrd="0" presId="urn:microsoft.com/office/officeart/2005/8/layout/hProcess11"/>
    <dgm:cxn modelId="{B18D3169-70D4-4C29-9EBE-13B68ADC6C52}" type="presParOf" srcId="{48130483-528E-46D7-A578-EB95CDD9E121}" destId="{4F1DE93E-47DB-4EF7-AF25-208927DF8E13}" srcOrd="1" destOrd="0" presId="urn:microsoft.com/office/officeart/2005/8/layout/hProcess11"/>
    <dgm:cxn modelId="{51B6F765-470D-4672-A8C0-3BA8F3268B04}" type="presParOf" srcId="{48130483-528E-46D7-A578-EB95CDD9E121}" destId="{407986B5-D09E-4079-B929-33532C24D5DD}" srcOrd="2" destOrd="0" presId="urn:microsoft.com/office/officeart/2005/8/layout/hProcess11"/>
    <dgm:cxn modelId="{338CB42D-CECF-4296-BE2E-004ECFF17E34}" type="presParOf" srcId="{407986B5-D09E-4079-B929-33532C24D5DD}" destId="{48D5237C-D073-44ED-A0E4-87F93472AED6}" srcOrd="0" destOrd="0" presId="urn:microsoft.com/office/officeart/2005/8/layout/hProcess11"/>
    <dgm:cxn modelId="{68498217-AE45-42F0-93A0-3320B08B46B1}" type="presParOf" srcId="{407986B5-D09E-4079-B929-33532C24D5DD}" destId="{4C9CBDBF-B45A-492A-972F-F3FE1F7BFF43}" srcOrd="1" destOrd="0" presId="urn:microsoft.com/office/officeart/2005/8/layout/hProcess11"/>
    <dgm:cxn modelId="{33580B3F-2B00-40DB-842A-71867E21264B}" type="presParOf" srcId="{407986B5-D09E-4079-B929-33532C24D5DD}" destId="{58B46547-E849-4B77-9A5D-692CF2DE3087}" srcOrd="2" destOrd="0" presId="urn:microsoft.com/office/officeart/2005/8/layout/hProcess11"/>
    <dgm:cxn modelId="{589D3683-C2FB-454D-A14F-33E121081121}" type="presParOf" srcId="{48130483-528E-46D7-A578-EB95CDD9E121}" destId="{1FA09F86-A598-442B-86B3-C1BCECD36E9D}" srcOrd="3" destOrd="0" presId="urn:microsoft.com/office/officeart/2005/8/layout/hProcess11"/>
    <dgm:cxn modelId="{3961B379-59A4-4908-9C85-6FC175A5B26B}" type="presParOf" srcId="{48130483-528E-46D7-A578-EB95CDD9E121}" destId="{8192F42C-0550-4862-A74E-59DE43FC4BFB}" srcOrd="4" destOrd="0" presId="urn:microsoft.com/office/officeart/2005/8/layout/hProcess11"/>
    <dgm:cxn modelId="{3C3C4732-5143-4E33-B838-D53BE7F87BC2}" type="presParOf" srcId="{8192F42C-0550-4862-A74E-59DE43FC4BFB}" destId="{C610D85A-4617-480A-BBB3-4DD7A9C9FF5C}" srcOrd="0" destOrd="0" presId="urn:microsoft.com/office/officeart/2005/8/layout/hProcess11"/>
    <dgm:cxn modelId="{D3E7E788-F410-4715-B074-E59644E48CCA}" type="presParOf" srcId="{8192F42C-0550-4862-A74E-59DE43FC4BFB}" destId="{9DA42BA2-9E9F-441C-8757-A572381ECC59}" srcOrd="1" destOrd="0" presId="urn:microsoft.com/office/officeart/2005/8/layout/hProcess11"/>
    <dgm:cxn modelId="{FFA9309F-CD35-49AC-AEE1-1EE0D790943F}" type="presParOf" srcId="{8192F42C-0550-4862-A74E-59DE43FC4BFB}" destId="{E18EA05E-587A-49E8-9C6E-A2844EE5A4D7}" srcOrd="2" destOrd="0" presId="urn:microsoft.com/office/officeart/2005/8/layout/hProcess11"/>
    <dgm:cxn modelId="{7233E919-5597-4B81-8B68-19408A538170}" type="presParOf" srcId="{48130483-528E-46D7-A578-EB95CDD9E121}" destId="{AC7015DD-5905-4375-A6A0-477F2D8E6363}" srcOrd="5" destOrd="0" presId="urn:microsoft.com/office/officeart/2005/8/layout/hProcess11"/>
    <dgm:cxn modelId="{589C0CCB-2CB4-4922-A762-8F13A5D62D02}" type="presParOf" srcId="{48130483-528E-46D7-A578-EB95CDD9E121}" destId="{8494D61A-B013-4548-A784-325B118B5057}" srcOrd="6" destOrd="0" presId="urn:microsoft.com/office/officeart/2005/8/layout/hProcess11"/>
    <dgm:cxn modelId="{9B3F4254-DF94-4DD1-B0A6-2EB4EB539742}" type="presParOf" srcId="{8494D61A-B013-4548-A784-325B118B5057}" destId="{7551B7F3-C7A1-46E2-9491-960808752BE3}" srcOrd="0" destOrd="0" presId="urn:microsoft.com/office/officeart/2005/8/layout/hProcess11"/>
    <dgm:cxn modelId="{EFA1882F-869C-4EFA-A0B7-1700C027A8D7}" type="presParOf" srcId="{8494D61A-B013-4548-A784-325B118B5057}" destId="{38C43996-0EDF-496F-9401-E0799C8461B5}" srcOrd="1" destOrd="0" presId="urn:microsoft.com/office/officeart/2005/8/layout/hProcess11"/>
    <dgm:cxn modelId="{0E96ACA6-7B54-417E-9E1B-91B2FA117636}" type="presParOf" srcId="{8494D61A-B013-4548-A784-325B118B5057}" destId="{3077F708-94A2-4950-841D-41898F21F11D}" srcOrd="2" destOrd="0" presId="urn:microsoft.com/office/officeart/2005/8/layout/hProcess11"/>
    <dgm:cxn modelId="{B2D78BD3-3D54-4C80-9C8F-B709A4553E0B}" type="presParOf" srcId="{48130483-528E-46D7-A578-EB95CDD9E121}" destId="{18F61ADC-ADD2-46EC-958A-0C40F9F319C3}" srcOrd="7" destOrd="0" presId="urn:microsoft.com/office/officeart/2005/8/layout/hProcess11"/>
    <dgm:cxn modelId="{4E09BF89-F17D-428D-AC88-7AA9A0C72964}" type="presParOf" srcId="{48130483-528E-46D7-A578-EB95CDD9E121}" destId="{E828F3A4-0BC1-49E8-8419-2AE265623898}" srcOrd="8" destOrd="0" presId="urn:microsoft.com/office/officeart/2005/8/layout/hProcess11"/>
    <dgm:cxn modelId="{E8D8EDFD-0F18-4305-92E1-D34F0F471CFC}" type="presParOf" srcId="{E828F3A4-0BC1-49E8-8419-2AE265623898}" destId="{406C054E-67D6-4C0B-B0FF-366FFD7E84BA}" srcOrd="0" destOrd="0" presId="urn:microsoft.com/office/officeart/2005/8/layout/hProcess11"/>
    <dgm:cxn modelId="{FF99C2B9-D894-4F83-95DC-19ED28E78ACE}" type="presParOf" srcId="{E828F3A4-0BC1-49E8-8419-2AE265623898}" destId="{6AA47424-A7D0-4992-8916-1C429D75EC70}" srcOrd="1" destOrd="0" presId="urn:microsoft.com/office/officeart/2005/8/layout/hProcess11"/>
    <dgm:cxn modelId="{701CB842-6B63-41A4-8334-15CD1FEA3716}" type="presParOf" srcId="{E828F3A4-0BC1-49E8-8419-2AE265623898}" destId="{2E2A1E42-0C2B-4594-9273-2B66A2DBADA6}" srcOrd="2" destOrd="0" presId="urn:microsoft.com/office/officeart/2005/8/layout/hProcess11"/>
    <dgm:cxn modelId="{F0B80A88-8376-4885-B22B-BAEFBF991D09}" type="presParOf" srcId="{48130483-528E-46D7-A578-EB95CDD9E121}" destId="{B089BF3F-EE60-41AB-BC00-8EE701010164}" srcOrd="9" destOrd="0" presId="urn:microsoft.com/office/officeart/2005/8/layout/hProcess11"/>
    <dgm:cxn modelId="{1C9610B6-71FA-4FC5-A33E-134FDF86E706}" type="presParOf" srcId="{48130483-528E-46D7-A578-EB95CDD9E121}" destId="{8C2982DC-B3D5-4C14-B46E-E9D10AA93981}" srcOrd="10" destOrd="0" presId="urn:microsoft.com/office/officeart/2005/8/layout/hProcess11"/>
    <dgm:cxn modelId="{4DC5EE3C-CAD5-4DA4-B11B-3FF9D1A6FA9D}" type="presParOf" srcId="{8C2982DC-B3D5-4C14-B46E-E9D10AA93981}" destId="{29462F17-DC15-4BEE-9253-6A6C34759876}" srcOrd="0" destOrd="0" presId="urn:microsoft.com/office/officeart/2005/8/layout/hProcess11"/>
    <dgm:cxn modelId="{131E1390-F23D-4D11-BBEA-C41A2FA83DE7}" type="presParOf" srcId="{8C2982DC-B3D5-4C14-B46E-E9D10AA93981}" destId="{40CA2217-922B-4235-BDA5-2B7082C597F2}" srcOrd="1" destOrd="0" presId="urn:microsoft.com/office/officeart/2005/8/layout/hProcess11"/>
    <dgm:cxn modelId="{F1AA533E-E62A-43CC-85E8-F8F895CBD3DF}" type="presParOf" srcId="{8C2982DC-B3D5-4C14-B46E-E9D10AA93981}" destId="{400F2434-7195-45BE-B0F3-686E0B8589E6}" srcOrd="2" destOrd="0" presId="urn:microsoft.com/office/officeart/2005/8/layout/hProcess11"/>
    <dgm:cxn modelId="{AB5B9798-D2D8-4A5F-A885-B550E5CA3FCB}" type="presParOf" srcId="{48130483-528E-46D7-A578-EB95CDD9E121}" destId="{741C01D0-AA5D-4C19-BF60-2AC7CB6793A1}" srcOrd="11" destOrd="0" presId="urn:microsoft.com/office/officeart/2005/8/layout/hProcess11"/>
    <dgm:cxn modelId="{E4F007A7-F245-4F3F-9780-F5C22A9CC065}" type="presParOf" srcId="{48130483-528E-46D7-A578-EB95CDD9E121}" destId="{D94AA612-2F7A-4EF1-8629-EF7CB45E186F}" srcOrd="12" destOrd="0" presId="urn:microsoft.com/office/officeart/2005/8/layout/hProcess11"/>
    <dgm:cxn modelId="{A11A0524-253D-4490-99F4-130E6F68281C}" type="presParOf" srcId="{D94AA612-2F7A-4EF1-8629-EF7CB45E186F}" destId="{AC66F2F6-3DF7-474A-A7B8-381C03F4604B}" srcOrd="0" destOrd="0" presId="urn:microsoft.com/office/officeart/2005/8/layout/hProcess11"/>
    <dgm:cxn modelId="{766C29A2-206D-423E-AD3A-6BE1B5A208E4}" type="presParOf" srcId="{D94AA612-2F7A-4EF1-8629-EF7CB45E186F}" destId="{E09CC3EF-A83E-4410-93E0-982C0F7FADF3}" srcOrd="1" destOrd="0" presId="urn:microsoft.com/office/officeart/2005/8/layout/hProcess11"/>
    <dgm:cxn modelId="{1A7A2334-5E9A-4720-B8F5-D1806B7A3F3D}" type="presParOf" srcId="{D94AA612-2F7A-4EF1-8629-EF7CB45E186F}" destId="{6EE17E44-7274-4124-B61C-1BD33B9E7A7F}" srcOrd="2" destOrd="0" presId="urn:microsoft.com/office/officeart/2005/8/layout/hProcess11"/>
    <dgm:cxn modelId="{861B8EB1-3400-4F09-9685-28B284148957}" type="presParOf" srcId="{48130483-528E-46D7-A578-EB95CDD9E121}" destId="{FBA5D9CF-FEF7-4763-AFFB-B0D5C54D5B7D}" srcOrd="13" destOrd="0" presId="urn:microsoft.com/office/officeart/2005/8/layout/hProcess11"/>
    <dgm:cxn modelId="{5B21A3B0-8E8D-41A8-98CF-99CF5B3FE815}" type="presParOf" srcId="{48130483-528E-46D7-A578-EB95CDD9E121}" destId="{FCE0CAF4-FB86-43CA-AFCF-902940FC3746}" srcOrd="14" destOrd="0" presId="urn:microsoft.com/office/officeart/2005/8/layout/hProcess11"/>
    <dgm:cxn modelId="{E61D7FDF-953A-44DD-9D43-D30AD43997C7}" type="presParOf" srcId="{FCE0CAF4-FB86-43CA-AFCF-902940FC3746}" destId="{FBA1F7AC-EC29-402B-811E-6E01E89BA25C}" srcOrd="0" destOrd="0" presId="urn:microsoft.com/office/officeart/2005/8/layout/hProcess11"/>
    <dgm:cxn modelId="{DE1A352D-F823-4868-ADD3-A9757858466E}" type="presParOf" srcId="{FCE0CAF4-FB86-43CA-AFCF-902940FC3746}" destId="{93CBCE13-B766-4955-99A1-DC8905AD3270}" srcOrd="1" destOrd="0" presId="urn:microsoft.com/office/officeart/2005/8/layout/hProcess11"/>
    <dgm:cxn modelId="{A4854F0E-EA03-47C7-B5D0-8EFC4CE84AFC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>
        <a:solidFill>
          <a:schemeClr val="accent1">
            <a:lumMod val="50000"/>
          </a:schemeClr>
        </a:solidFill>
      </dgm:spPr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1A77EBB9-091F-4F35-A1EB-0318E83D1450}" type="presOf" srcId="{B1DAF501-67BC-4D1A-8F8C-54063EEECD2E}" destId="{406C054E-67D6-4C0B-B0FF-366FFD7E84BA}" srcOrd="0" destOrd="0" presId="urn:microsoft.com/office/officeart/2005/8/layout/hProcess11"/>
    <dgm:cxn modelId="{3EDA4322-1CBF-47D5-8B34-CD3AC4769B9D}" type="presOf" srcId="{0C1ADF2A-F44C-457B-94DB-1515A2E283F3}" destId="{FBA1F7AC-EC29-402B-811E-6E01E89BA25C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16A9632A-64F4-4EF4-9623-B386B02509F7}" type="presOf" srcId="{628E39DD-7E7D-463E-969D-9434662D9863}" destId="{C0C29E54-6796-4A9B-B504-55E8D1FDF264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4C37AEFA-4523-4615-8A17-A689A0CE9D64}" type="presOf" srcId="{BE7758A1-F696-4BDE-9084-41C289AE8C95}" destId="{AEE43822-6770-4853-A566-D151A07A9A7C}" srcOrd="0" destOrd="0" presId="urn:microsoft.com/office/officeart/2005/8/layout/hProcess11"/>
    <dgm:cxn modelId="{40997EC3-FC19-4F01-9BB9-2125323E6844}" type="presOf" srcId="{A7B788B1-8B32-4661-B0DC-EDADDDA8F54B}" destId="{C610D85A-4617-480A-BBB3-4DD7A9C9FF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1AD89E7-2A03-4BB7-93E7-1B23A3631DDD}" type="presOf" srcId="{48832169-1665-4754-AA12-160E78B48AF3}" destId="{48D5237C-D073-44ED-A0E4-87F93472AED6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1F93A31F-11B5-4B4A-A250-B9B4940BB6F6}" type="presOf" srcId="{40712845-57B5-4B59-B64B-7EAC12F42CB2}" destId="{29462F17-DC15-4BEE-9253-6A6C34759876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6082480E-CA6D-4382-805B-7D849F0C4535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20FE754D-5ACF-4F5A-BE10-C10317A7C1FD}" type="presOf" srcId="{7985AD04-AFDC-4255-A3FD-84F74886A8D5}" destId="{7551B7F3-C7A1-46E2-9491-960808752BE3}" srcOrd="0" destOrd="0" presId="urn:microsoft.com/office/officeart/2005/8/layout/hProcess11"/>
    <dgm:cxn modelId="{D2D92FFD-9255-4A12-AF5E-6C2AFDD4033E}" type="presParOf" srcId="{AEE43822-6770-4853-A566-D151A07A9A7C}" destId="{97139AB4-0EAF-488B-8916-1FC6C6431CA6}" srcOrd="0" destOrd="0" presId="urn:microsoft.com/office/officeart/2005/8/layout/hProcess11"/>
    <dgm:cxn modelId="{04BB32AE-AF42-4821-9B46-5358AC050D42}" type="presParOf" srcId="{AEE43822-6770-4853-A566-D151A07A9A7C}" destId="{48130483-528E-46D7-A578-EB95CDD9E121}" srcOrd="1" destOrd="0" presId="urn:microsoft.com/office/officeart/2005/8/layout/hProcess11"/>
    <dgm:cxn modelId="{628F4996-0E18-4216-BA39-E89556E595D5}" type="presParOf" srcId="{48130483-528E-46D7-A578-EB95CDD9E121}" destId="{0168ACCF-0D3F-46BA-8399-8DA5E4382B64}" srcOrd="0" destOrd="0" presId="urn:microsoft.com/office/officeart/2005/8/layout/hProcess11"/>
    <dgm:cxn modelId="{5B1B66C7-A32F-4EFD-B044-9AB54AC665ED}" type="presParOf" srcId="{0168ACCF-0D3F-46BA-8399-8DA5E4382B64}" destId="{C0C29E54-6796-4A9B-B504-55E8D1FDF264}" srcOrd="0" destOrd="0" presId="urn:microsoft.com/office/officeart/2005/8/layout/hProcess11"/>
    <dgm:cxn modelId="{72B94CA7-D55D-4402-83E7-6E0E42023150}" type="presParOf" srcId="{0168ACCF-0D3F-46BA-8399-8DA5E4382B64}" destId="{FDD3E987-32F7-46BA-BF50-2B0F458CB00F}" srcOrd="1" destOrd="0" presId="urn:microsoft.com/office/officeart/2005/8/layout/hProcess11"/>
    <dgm:cxn modelId="{816D1235-058D-49E8-B388-FE5851ACBD58}" type="presParOf" srcId="{0168ACCF-0D3F-46BA-8399-8DA5E4382B64}" destId="{656A5FCE-E5B3-4DBD-841F-DE1A4AA5B315}" srcOrd="2" destOrd="0" presId="urn:microsoft.com/office/officeart/2005/8/layout/hProcess11"/>
    <dgm:cxn modelId="{6AA5CFDB-9610-4DEF-8AB1-CF84E5B7B2CC}" type="presParOf" srcId="{48130483-528E-46D7-A578-EB95CDD9E121}" destId="{4F1DE93E-47DB-4EF7-AF25-208927DF8E13}" srcOrd="1" destOrd="0" presId="urn:microsoft.com/office/officeart/2005/8/layout/hProcess11"/>
    <dgm:cxn modelId="{80A76B17-8615-4B67-A327-0D0FA6620C7D}" type="presParOf" srcId="{48130483-528E-46D7-A578-EB95CDD9E121}" destId="{407986B5-D09E-4079-B929-33532C24D5DD}" srcOrd="2" destOrd="0" presId="urn:microsoft.com/office/officeart/2005/8/layout/hProcess11"/>
    <dgm:cxn modelId="{1D09DC5C-71F6-437D-A500-9103A365CD9D}" type="presParOf" srcId="{407986B5-D09E-4079-B929-33532C24D5DD}" destId="{48D5237C-D073-44ED-A0E4-87F93472AED6}" srcOrd="0" destOrd="0" presId="urn:microsoft.com/office/officeart/2005/8/layout/hProcess11"/>
    <dgm:cxn modelId="{7FF75BD1-E904-4307-8EE5-B4D49EEE83CB}" type="presParOf" srcId="{407986B5-D09E-4079-B929-33532C24D5DD}" destId="{4C9CBDBF-B45A-492A-972F-F3FE1F7BFF43}" srcOrd="1" destOrd="0" presId="urn:microsoft.com/office/officeart/2005/8/layout/hProcess11"/>
    <dgm:cxn modelId="{4ADCD521-974F-4DDB-88F4-7F8528770BE2}" type="presParOf" srcId="{407986B5-D09E-4079-B929-33532C24D5DD}" destId="{58B46547-E849-4B77-9A5D-692CF2DE3087}" srcOrd="2" destOrd="0" presId="urn:microsoft.com/office/officeart/2005/8/layout/hProcess11"/>
    <dgm:cxn modelId="{521E7535-61BE-4155-BB7B-D9D9DD81D253}" type="presParOf" srcId="{48130483-528E-46D7-A578-EB95CDD9E121}" destId="{1FA09F86-A598-442B-86B3-C1BCECD36E9D}" srcOrd="3" destOrd="0" presId="urn:microsoft.com/office/officeart/2005/8/layout/hProcess11"/>
    <dgm:cxn modelId="{13737BFE-F9C3-4A6F-A4A0-9B4D5F7E0009}" type="presParOf" srcId="{48130483-528E-46D7-A578-EB95CDD9E121}" destId="{8192F42C-0550-4862-A74E-59DE43FC4BFB}" srcOrd="4" destOrd="0" presId="urn:microsoft.com/office/officeart/2005/8/layout/hProcess11"/>
    <dgm:cxn modelId="{31BECB4C-0D00-4FAE-AA0B-96F6FDA9A454}" type="presParOf" srcId="{8192F42C-0550-4862-A74E-59DE43FC4BFB}" destId="{C610D85A-4617-480A-BBB3-4DD7A9C9FF5C}" srcOrd="0" destOrd="0" presId="urn:microsoft.com/office/officeart/2005/8/layout/hProcess11"/>
    <dgm:cxn modelId="{F8376D7A-7FA0-4278-995A-A17CED290F79}" type="presParOf" srcId="{8192F42C-0550-4862-A74E-59DE43FC4BFB}" destId="{9DA42BA2-9E9F-441C-8757-A572381ECC59}" srcOrd="1" destOrd="0" presId="urn:microsoft.com/office/officeart/2005/8/layout/hProcess11"/>
    <dgm:cxn modelId="{BDE64EE7-FFC6-4471-84BE-85B4BED54DF8}" type="presParOf" srcId="{8192F42C-0550-4862-A74E-59DE43FC4BFB}" destId="{E18EA05E-587A-49E8-9C6E-A2844EE5A4D7}" srcOrd="2" destOrd="0" presId="urn:microsoft.com/office/officeart/2005/8/layout/hProcess11"/>
    <dgm:cxn modelId="{352BD5F6-A7DA-4635-B0E7-6ED63D483079}" type="presParOf" srcId="{48130483-528E-46D7-A578-EB95CDD9E121}" destId="{AC7015DD-5905-4375-A6A0-477F2D8E6363}" srcOrd="5" destOrd="0" presId="urn:microsoft.com/office/officeart/2005/8/layout/hProcess11"/>
    <dgm:cxn modelId="{E7FC6B2A-2097-48F6-A544-C3F36E4EFCE1}" type="presParOf" srcId="{48130483-528E-46D7-A578-EB95CDD9E121}" destId="{8494D61A-B013-4548-A784-325B118B5057}" srcOrd="6" destOrd="0" presId="urn:microsoft.com/office/officeart/2005/8/layout/hProcess11"/>
    <dgm:cxn modelId="{6BB75BEB-29F4-4FBF-814A-0CD8D92C29BE}" type="presParOf" srcId="{8494D61A-B013-4548-A784-325B118B5057}" destId="{7551B7F3-C7A1-46E2-9491-960808752BE3}" srcOrd="0" destOrd="0" presId="urn:microsoft.com/office/officeart/2005/8/layout/hProcess11"/>
    <dgm:cxn modelId="{65DE15C5-39DA-4127-BD7D-C346465DA51E}" type="presParOf" srcId="{8494D61A-B013-4548-A784-325B118B5057}" destId="{38C43996-0EDF-496F-9401-E0799C8461B5}" srcOrd="1" destOrd="0" presId="urn:microsoft.com/office/officeart/2005/8/layout/hProcess11"/>
    <dgm:cxn modelId="{F0D19E48-03C1-4E77-B2F6-98CD4CF67827}" type="presParOf" srcId="{8494D61A-B013-4548-A784-325B118B5057}" destId="{3077F708-94A2-4950-841D-41898F21F11D}" srcOrd="2" destOrd="0" presId="urn:microsoft.com/office/officeart/2005/8/layout/hProcess11"/>
    <dgm:cxn modelId="{A1D7FD67-C3D0-4D94-B258-4E961F2D2D56}" type="presParOf" srcId="{48130483-528E-46D7-A578-EB95CDD9E121}" destId="{18F61ADC-ADD2-46EC-958A-0C40F9F319C3}" srcOrd="7" destOrd="0" presId="urn:microsoft.com/office/officeart/2005/8/layout/hProcess11"/>
    <dgm:cxn modelId="{ED1830E8-FF3A-4D9F-B023-2DD8FFDA6F1F}" type="presParOf" srcId="{48130483-528E-46D7-A578-EB95CDD9E121}" destId="{E828F3A4-0BC1-49E8-8419-2AE265623898}" srcOrd="8" destOrd="0" presId="urn:microsoft.com/office/officeart/2005/8/layout/hProcess11"/>
    <dgm:cxn modelId="{C2FF3D45-BD9B-4698-878A-C0F7581B61ED}" type="presParOf" srcId="{E828F3A4-0BC1-49E8-8419-2AE265623898}" destId="{406C054E-67D6-4C0B-B0FF-366FFD7E84BA}" srcOrd="0" destOrd="0" presId="urn:microsoft.com/office/officeart/2005/8/layout/hProcess11"/>
    <dgm:cxn modelId="{F248F403-7638-490C-9915-CD8CB861084A}" type="presParOf" srcId="{E828F3A4-0BC1-49E8-8419-2AE265623898}" destId="{6AA47424-A7D0-4992-8916-1C429D75EC70}" srcOrd="1" destOrd="0" presId="urn:microsoft.com/office/officeart/2005/8/layout/hProcess11"/>
    <dgm:cxn modelId="{F746E761-A15E-471E-AA54-68ECA48D3BAE}" type="presParOf" srcId="{E828F3A4-0BC1-49E8-8419-2AE265623898}" destId="{2E2A1E42-0C2B-4594-9273-2B66A2DBADA6}" srcOrd="2" destOrd="0" presId="urn:microsoft.com/office/officeart/2005/8/layout/hProcess11"/>
    <dgm:cxn modelId="{D78A4F17-6F61-41CA-9CF3-A34DB5B30C91}" type="presParOf" srcId="{48130483-528E-46D7-A578-EB95CDD9E121}" destId="{B089BF3F-EE60-41AB-BC00-8EE701010164}" srcOrd="9" destOrd="0" presId="urn:microsoft.com/office/officeart/2005/8/layout/hProcess11"/>
    <dgm:cxn modelId="{6CF04E72-CB62-4D33-BFC1-BF44AD5FBC44}" type="presParOf" srcId="{48130483-528E-46D7-A578-EB95CDD9E121}" destId="{8C2982DC-B3D5-4C14-B46E-E9D10AA93981}" srcOrd="10" destOrd="0" presId="urn:microsoft.com/office/officeart/2005/8/layout/hProcess11"/>
    <dgm:cxn modelId="{2AD373B5-2488-465E-886B-D69978E159CD}" type="presParOf" srcId="{8C2982DC-B3D5-4C14-B46E-E9D10AA93981}" destId="{29462F17-DC15-4BEE-9253-6A6C34759876}" srcOrd="0" destOrd="0" presId="urn:microsoft.com/office/officeart/2005/8/layout/hProcess11"/>
    <dgm:cxn modelId="{4C4A0101-C32D-44C2-BFAF-57AC6C837907}" type="presParOf" srcId="{8C2982DC-B3D5-4C14-B46E-E9D10AA93981}" destId="{40CA2217-922B-4235-BDA5-2B7082C597F2}" srcOrd="1" destOrd="0" presId="urn:microsoft.com/office/officeart/2005/8/layout/hProcess11"/>
    <dgm:cxn modelId="{AB230C24-CCAF-4F13-81B2-189C7A232103}" type="presParOf" srcId="{8C2982DC-B3D5-4C14-B46E-E9D10AA93981}" destId="{400F2434-7195-45BE-B0F3-686E0B8589E6}" srcOrd="2" destOrd="0" presId="urn:microsoft.com/office/officeart/2005/8/layout/hProcess11"/>
    <dgm:cxn modelId="{5573BB61-0F71-4E33-A23A-41895B7F2B0E}" type="presParOf" srcId="{48130483-528E-46D7-A578-EB95CDD9E121}" destId="{741C01D0-AA5D-4C19-BF60-2AC7CB6793A1}" srcOrd="11" destOrd="0" presId="urn:microsoft.com/office/officeart/2005/8/layout/hProcess11"/>
    <dgm:cxn modelId="{CDB03490-B304-4226-A73A-10EB986FD757}" type="presParOf" srcId="{48130483-528E-46D7-A578-EB95CDD9E121}" destId="{D94AA612-2F7A-4EF1-8629-EF7CB45E186F}" srcOrd="12" destOrd="0" presId="urn:microsoft.com/office/officeart/2005/8/layout/hProcess11"/>
    <dgm:cxn modelId="{194B856B-877E-4F3D-AE54-D0CF532062DC}" type="presParOf" srcId="{D94AA612-2F7A-4EF1-8629-EF7CB45E186F}" destId="{AC66F2F6-3DF7-474A-A7B8-381C03F4604B}" srcOrd="0" destOrd="0" presId="urn:microsoft.com/office/officeart/2005/8/layout/hProcess11"/>
    <dgm:cxn modelId="{FCFDBE02-5BCD-4408-9070-D7606866D1B5}" type="presParOf" srcId="{D94AA612-2F7A-4EF1-8629-EF7CB45E186F}" destId="{E09CC3EF-A83E-4410-93E0-982C0F7FADF3}" srcOrd="1" destOrd="0" presId="urn:microsoft.com/office/officeart/2005/8/layout/hProcess11"/>
    <dgm:cxn modelId="{41861D5F-0177-437E-9D74-8843E0166062}" type="presParOf" srcId="{D94AA612-2F7A-4EF1-8629-EF7CB45E186F}" destId="{6EE17E44-7274-4124-B61C-1BD33B9E7A7F}" srcOrd="2" destOrd="0" presId="urn:microsoft.com/office/officeart/2005/8/layout/hProcess11"/>
    <dgm:cxn modelId="{69E6BE0C-B27E-48FB-9C74-D5D27A941222}" type="presParOf" srcId="{48130483-528E-46D7-A578-EB95CDD9E121}" destId="{FBA5D9CF-FEF7-4763-AFFB-B0D5C54D5B7D}" srcOrd="13" destOrd="0" presId="urn:microsoft.com/office/officeart/2005/8/layout/hProcess11"/>
    <dgm:cxn modelId="{01F97C38-1BF5-4900-A078-8D713C994F09}" type="presParOf" srcId="{48130483-528E-46D7-A578-EB95CDD9E121}" destId="{FCE0CAF4-FB86-43CA-AFCF-902940FC3746}" srcOrd="14" destOrd="0" presId="urn:microsoft.com/office/officeart/2005/8/layout/hProcess11"/>
    <dgm:cxn modelId="{72D2EDC5-FDE3-46D3-883A-A5DCC8E8F845}" type="presParOf" srcId="{FCE0CAF4-FB86-43CA-AFCF-902940FC3746}" destId="{FBA1F7AC-EC29-402B-811E-6E01E89BA25C}" srcOrd="0" destOrd="0" presId="urn:microsoft.com/office/officeart/2005/8/layout/hProcess11"/>
    <dgm:cxn modelId="{66790006-D6FD-489E-9C6B-F43C37D343A7}" type="presParOf" srcId="{FCE0CAF4-FB86-43CA-AFCF-902940FC3746}" destId="{93CBCE13-B766-4955-99A1-DC8905AD3270}" srcOrd="1" destOrd="0" presId="urn:microsoft.com/office/officeart/2005/8/layout/hProcess11"/>
    <dgm:cxn modelId="{8D9E8F11-6500-4EC5-AE0D-D6DF8DFDD6E5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>
        <a:solidFill>
          <a:schemeClr val="accent5">
            <a:lumMod val="50000"/>
          </a:schemeClr>
        </a:solidFill>
      </dgm:spPr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2B206DD5-3788-4461-AAC7-D53EB4D92549}" type="presOf" srcId="{B1DAF501-67BC-4D1A-8F8C-54063EEECD2E}" destId="{406C054E-67D6-4C0B-B0FF-366FFD7E84BA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45E33464-F733-4BE5-A11E-678AB9CA18CC}" type="presOf" srcId="{0C1ADF2A-F44C-457B-94DB-1515A2E283F3}" destId="{FBA1F7AC-EC29-402B-811E-6E01E89BA25C}" srcOrd="0" destOrd="0" presId="urn:microsoft.com/office/officeart/2005/8/layout/hProcess11"/>
    <dgm:cxn modelId="{7A3BDCC2-E56B-414F-8FAC-80DB592B4A71}" type="presOf" srcId="{40712845-57B5-4B59-B64B-7EAC12F42CB2}" destId="{29462F17-DC15-4BEE-9253-6A6C34759876}" srcOrd="0" destOrd="0" presId="urn:microsoft.com/office/officeart/2005/8/layout/hProcess11"/>
    <dgm:cxn modelId="{9FA38FC7-9ABC-4127-A50F-8E3BF16D1296}" type="presOf" srcId="{628E39DD-7E7D-463E-969D-9434662D9863}" destId="{C0C29E54-6796-4A9B-B504-55E8D1FDF264}" srcOrd="0" destOrd="0" presId="urn:microsoft.com/office/officeart/2005/8/layout/hProcess11"/>
    <dgm:cxn modelId="{C03C4C30-77F6-4790-A5D4-DFA1DAC0A956}" type="presOf" srcId="{48832169-1665-4754-AA12-160E78B48AF3}" destId="{48D5237C-D073-44ED-A0E4-87F93472AED6}" srcOrd="0" destOrd="0" presId="urn:microsoft.com/office/officeart/2005/8/layout/hProcess11"/>
    <dgm:cxn modelId="{0A90EB1A-41EE-4199-A929-DD99A1C31A69}" type="presOf" srcId="{A7B788B1-8B32-4661-B0DC-EDADDDA8F54B}" destId="{C610D85A-4617-480A-BBB3-4DD7A9C9FF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BD996C4-F1D8-415F-BEB1-AD5AE784A6B0}" type="presOf" srcId="{BE7758A1-F696-4BDE-9084-41C289AE8C95}" destId="{AEE43822-6770-4853-A566-D151A07A9A7C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EA3B71FD-EC67-42AA-BA33-F5B0B2F1DCA8}" type="presOf" srcId="{7985AD04-AFDC-4255-A3FD-84F74886A8D5}" destId="{7551B7F3-C7A1-46E2-9491-960808752BE3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CB3BA307-D086-4756-B820-244F8B531437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6317AAC2-E2DA-4FB6-84A0-885579FB374B}" type="presParOf" srcId="{AEE43822-6770-4853-A566-D151A07A9A7C}" destId="{97139AB4-0EAF-488B-8916-1FC6C6431CA6}" srcOrd="0" destOrd="0" presId="urn:microsoft.com/office/officeart/2005/8/layout/hProcess11"/>
    <dgm:cxn modelId="{638EBB3C-85F2-48B1-92D7-3EA87B22137F}" type="presParOf" srcId="{AEE43822-6770-4853-A566-D151A07A9A7C}" destId="{48130483-528E-46D7-A578-EB95CDD9E121}" srcOrd="1" destOrd="0" presId="urn:microsoft.com/office/officeart/2005/8/layout/hProcess11"/>
    <dgm:cxn modelId="{5796D6E6-3A71-4138-9ABC-078D654F06A2}" type="presParOf" srcId="{48130483-528E-46D7-A578-EB95CDD9E121}" destId="{0168ACCF-0D3F-46BA-8399-8DA5E4382B64}" srcOrd="0" destOrd="0" presId="urn:microsoft.com/office/officeart/2005/8/layout/hProcess11"/>
    <dgm:cxn modelId="{75ACB90E-AD2E-4A56-A00D-DA8FD9A0E180}" type="presParOf" srcId="{0168ACCF-0D3F-46BA-8399-8DA5E4382B64}" destId="{C0C29E54-6796-4A9B-B504-55E8D1FDF264}" srcOrd="0" destOrd="0" presId="urn:microsoft.com/office/officeart/2005/8/layout/hProcess11"/>
    <dgm:cxn modelId="{5A32EA75-37B5-403D-8AD1-441FD59F9745}" type="presParOf" srcId="{0168ACCF-0D3F-46BA-8399-8DA5E4382B64}" destId="{FDD3E987-32F7-46BA-BF50-2B0F458CB00F}" srcOrd="1" destOrd="0" presId="urn:microsoft.com/office/officeart/2005/8/layout/hProcess11"/>
    <dgm:cxn modelId="{101BEF71-E8D1-45CB-BE58-9AD7E9DA50B3}" type="presParOf" srcId="{0168ACCF-0D3F-46BA-8399-8DA5E4382B64}" destId="{656A5FCE-E5B3-4DBD-841F-DE1A4AA5B315}" srcOrd="2" destOrd="0" presId="urn:microsoft.com/office/officeart/2005/8/layout/hProcess11"/>
    <dgm:cxn modelId="{1CC1FD07-23EE-4877-A35E-17212B5DB31A}" type="presParOf" srcId="{48130483-528E-46D7-A578-EB95CDD9E121}" destId="{4F1DE93E-47DB-4EF7-AF25-208927DF8E13}" srcOrd="1" destOrd="0" presId="urn:microsoft.com/office/officeart/2005/8/layout/hProcess11"/>
    <dgm:cxn modelId="{549A7E41-6136-4863-AF74-1842F35BDBDD}" type="presParOf" srcId="{48130483-528E-46D7-A578-EB95CDD9E121}" destId="{407986B5-D09E-4079-B929-33532C24D5DD}" srcOrd="2" destOrd="0" presId="urn:microsoft.com/office/officeart/2005/8/layout/hProcess11"/>
    <dgm:cxn modelId="{F2B43EBA-1932-4F71-83DC-FD3AA7EAB1C2}" type="presParOf" srcId="{407986B5-D09E-4079-B929-33532C24D5DD}" destId="{48D5237C-D073-44ED-A0E4-87F93472AED6}" srcOrd="0" destOrd="0" presId="urn:microsoft.com/office/officeart/2005/8/layout/hProcess11"/>
    <dgm:cxn modelId="{A0801801-1D7F-4F63-957A-9FBB802A6CC0}" type="presParOf" srcId="{407986B5-D09E-4079-B929-33532C24D5DD}" destId="{4C9CBDBF-B45A-492A-972F-F3FE1F7BFF43}" srcOrd="1" destOrd="0" presId="urn:microsoft.com/office/officeart/2005/8/layout/hProcess11"/>
    <dgm:cxn modelId="{8A13FE77-7EE9-47E8-A9AA-1B50C01A6DAE}" type="presParOf" srcId="{407986B5-D09E-4079-B929-33532C24D5DD}" destId="{58B46547-E849-4B77-9A5D-692CF2DE3087}" srcOrd="2" destOrd="0" presId="urn:microsoft.com/office/officeart/2005/8/layout/hProcess11"/>
    <dgm:cxn modelId="{D896C979-0B64-4C78-8D15-695B474D63F0}" type="presParOf" srcId="{48130483-528E-46D7-A578-EB95CDD9E121}" destId="{1FA09F86-A598-442B-86B3-C1BCECD36E9D}" srcOrd="3" destOrd="0" presId="urn:microsoft.com/office/officeart/2005/8/layout/hProcess11"/>
    <dgm:cxn modelId="{F6DF3955-D9C9-4C9B-B11E-6273F452AB5F}" type="presParOf" srcId="{48130483-528E-46D7-A578-EB95CDD9E121}" destId="{8192F42C-0550-4862-A74E-59DE43FC4BFB}" srcOrd="4" destOrd="0" presId="urn:microsoft.com/office/officeart/2005/8/layout/hProcess11"/>
    <dgm:cxn modelId="{FC51A28E-B1F9-4D65-895E-4BC37C12BA9A}" type="presParOf" srcId="{8192F42C-0550-4862-A74E-59DE43FC4BFB}" destId="{C610D85A-4617-480A-BBB3-4DD7A9C9FF5C}" srcOrd="0" destOrd="0" presId="urn:microsoft.com/office/officeart/2005/8/layout/hProcess11"/>
    <dgm:cxn modelId="{C8AE6748-C1F0-4D9B-9007-8F9AA443045C}" type="presParOf" srcId="{8192F42C-0550-4862-A74E-59DE43FC4BFB}" destId="{9DA42BA2-9E9F-441C-8757-A572381ECC59}" srcOrd="1" destOrd="0" presId="urn:microsoft.com/office/officeart/2005/8/layout/hProcess11"/>
    <dgm:cxn modelId="{33CE9BDC-56B8-4018-9CAF-BA7733D84444}" type="presParOf" srcId="{8192F42C-0550-4862-A74E-59DE43FC4BFB}" destId="{E18EA05E-587A-49E8-9C6E-A2844EE5A4D7}" srcOrd="2" destOrd="0" presId="urn:microsoft.com/office/officeart/2005/8/layout/hProcess11"/>
    <dgm:cxn modelId="{4EB58800-E818-424E-BFF7-8CAB5652885D}" type="presParOf" srcId="{48130483-528E-46D7-A578-EB95CDD9E121}" destId="{AC7015DD-5905-4375-A6A0-477F2D8E6363}" srcOrd="5" destOrd="0" presId="urn:microsoft.com/office/officeart/2005/8/layout/hProcess11"/>
    <dgm:cxn modelId="{5E9FBA93-EC49-46E7-A48A-89A681C5A0C8}" type="presParOf" srcId="{48130483-528E-46D7-A578-EB95CDD9E121}" destId="{8494D61A-B013-4548-A784-325B118B5057}" srcOrd="6" destOrd="0" presId="urn:microsoft.com/office/officeart/2005/8/layout/hProcess11"/>
    <dgm:cxn modelId="{820A5DF9-8984-42CF-8D24-E706D167B3BC}" type="presParOf" srcId="{8494D61A-B013-4548-A784-325B118B5057}" destId="{7551B7F3-C7A1-46E2-9491-960808752BE3}" srcOrd="0" destOrd="0" presId="urn:microsoft.com/office/officeart/2005/8/layout/hProcess11"/>
    <dgm:cxn modelId="{4C8DF24C-6FAC-428A-9E5E-5D97B458DBAF}" type="presParOf" srcId="{8494D61A-B013-4548-A784-325B118B5057}" destId="{38C43996-0EDF-496F-9401-E0799C8461B5}" srcOrd="1" destOrd="0" presId="urn:microsoft.com/office/officeart/2005/8/layout/hProcess11"/>
    <dgm:cxn modelId="{63B744F3-D3A9-4C6F-9001-E17F801C3E0E}" type="presParOf" srcId="{8494D61A-B013-4548-A784-325B118B5057}" destId="{3077F708-94A2-4950-841D-41898F21F11D}" srcOrd="2" destOrd="0" presId="urn:microsoft.com/office/officeart/2005/8/layout/hProcess11"/>
    <dgm:cxn modelId="{F2B74976-B9E7-4C89-B74F-067F608246F6}" type="presParOf" srcId="{48130483-528E-46D7-A578-EB95CDD9E121}" destId="{18F61ADC-ADD2-46EC-958A-0C40F9F319C3}" srcOrd="7" destOrd="0" presId="urn:microsoft.com/office/officeart/2005/8/layout/hProcess11"/>
    <dgm:cxn modelId="{5C331643-F4C2-4DE6-92DE-EA8B17668964}" type="presParOf" srcId="{48130483-528E-46D7-A578-EB95CDD9E121}" destId="{E828F3A4-0BC1-49E8-8419-2AE265623898}" srcOrd="8" destOrd="0" presId="urn:microsoft.com/office/officeart/2005/8/layout/hProcess11"/>
    <dgm:cxn modelId="{BA4195D7-F2B1-4684-9577-D837856C4AB2}" type="presParOf" srcId="{E828F3A4-0BC1-49E8-8419-2AE265623898}" destId="{406C054E-67D6-4C0B-B0FF-366FFD7E84BA}" srcOrd="0" destOrd="0" presId="urn:microsoft.com/office/officeart/2005/8/layout/hProcess11"/>
    <dgm:cxn modelId="{FB104FBA-1D0A-4578-8207-891DE7FEE450}" type="presParOf" srcId="{E828F3A4-0BC1-49E8-8419-2AE265623898}" destId="{6AA47424-A7D0-4992-8916-1C429D75EC70}" srcOrd="1" destOrd="0" presId="urn:microsoft.com/office/officeart/2005/8/layout/hProcess11"/>
    <dgm:cxn modelId="{DB90C4A9-55C7-4E70-89CB-D66BB6CF0695}" type="presParOf" srcId="{E828F3A4-0BC1-49E8-8419-2AE265623898}" destId="{2E2A1E42-0C2B-4594-9273-2B66A2DBADA6}" srcOrd="2" destOrd="0" presId="urn:microsoft.com/office/officeart/2005/8/layout/hProcess11"/>
    <dgm:cxn modelId="{CB2B8039-271A-4DE9-AC67-83903756987E}" type="presParOf" srcId="{48130483-528E-46D7-A578-EB95CDD9E121}" destId="{B089BF3F-EE60-41AB-BC00-8EE701010164}" srcOrd="9" destOrd="0" presId="urn:microsoft.com/office/officeart/2005/8/layout/hProcess11"/>
    <dgm:cxn modelId="{ADE396CC-0719-41F6-902F-63C4D3A5C90C}" type="presParOf" srcId="{48130483-528E-46D7-A578-EB95CDD9E121}" destId="{8C2982DC-B3D5-4C14-B46E-E9D10AA93981}" srcOrd="10" destOrd="0" presId="urn:microsoft.com/office/officeart/2005/8/layout/hProcess11"/>
    <dgm:cxn modelId="{C3EA302A-BE3D-4FD0-AF58-50ACDF0D0AA0}" type="presParOf" srcId="{8C2982DC-B3D5-4C14-B46E-E9D10AA93981}" destId="{29462F17-DC15-4BEE-9253-6A6C34759876}" srcOrd="0" destOrd="0" presId="urn:microsoft.com/office/officeart/2005/8/layout/hProcess11"/>
    <dgm:cxn modelId="{58C24468-A427-4A68-B416-2124580090F5}" type="presParOf" srcId="{8C2982DC-B3D5-4C14-B46E-E9D10AA93981}" destId="{40CA2217-922B-4235-BDA5-2B7082C597F2}" srcOrd="1" destOrd="0" presId="urn:microsoft.com/office/officeart/2005/8/layout/hProcess11"/>
    <dgm:cxn modelId="{7BEA3A23-704A-4009-9A56-8BC6B477D47C}" type="presParOf" srcId="{8C2982DC-B3D5-4C14-B46E-E9D10AA93981}" destId="{400F2434-7195-45BE-B0F3-686E0B8589E6}" srcOrd="2" destOrd="0" presId="urn:microsoft.com/office/officeart/2005/8/layout/hProcess11"/>
    <dgm:cxn modelId="{CFFBC8C4-C9BA-404E-8DC7-78FA24ACF0C3}" type="presParOf" srcId="{48130483-528E-46D7-A578-EB95CDD9E121}" destId="{741C01D0-AA5D-4C19-BF60-2AC7CB6793A1}" srcOrd="11" destOrd="0" presId="urn:microsoft.com/office/officeart/2005/8/layout/hProcess11"/>
    <dgm:cxn modelId="{E58871ED-E5F3-4417-B71D-DC7358D654ED}" type="presParOf" srcId="{48130483-528E-46D7-A578-EB95CDD9E121}" destId="{D94AA612-2F7A-4EF1-8629-EF7CB45E186F}" srcOrd="12" destOrd="0" presId="urn:microsoft.com/office/officeart/2005/8/layout/hProcess11"/>
    <dgm:cxn modelId="{CF3AAF9F-A025-4AA0-82A3-AA9BB1382C23}" type="presParOf" srcId="{D94AA612-2F7A-4EF1-8629-EF7CB45E186F}" destId="{AC66F2F6-3DF7-474A-A7B8-381C03F4604B}" srcOrd="0" destOrd="0" presId="urn:microsoft.com/office/officeart/2005/8/layout/hProcess11"/>
    <dgm:cxn modelId="{A9C6356F-B2EA-4CE1-B101-B0C3285D2941}" type="presParOf" srcId="{D94AA612-2F7A-4EF1-8629-EF7CB45E186F}" destId="{E09CC3EF-A83E-4410-93E0-982C0F7FADF3}" srcOrd="1" destOrd="0" presId="urn:microsoft.com/office/officeart/2005/8/layout/hProcess11"/>
    <dgm:cxn modelId="{0217018C-D2CC-4EC2-A606-73FCF3B83C18}" type="presParOf" srcId="{D94AA612-2F7A-4EF1-8629-EF7CB45E186F}" destId="{6EE17E44-7274-4124-B61C-1BD33B9E7A7F}" srcOrd="2" destOrd="0" presId="urn:microsoft.com/office/officeart/2005/8/layout/hProcess11"/>
    <dgm:cxn modelId="{F0604E5B-5D8C-4F62-A2AA-16CA53F75053}" type="presParOf" srcId="{48130483-528E-46D7-A578-EB95CDD9E121}" destId="{FBA5D9CF-FEF7-4763-AFFB-B0D5C54D5B7D}" srcOrd="13" destOrd="0" presId="urn:microsoft.com/office/officeart/2005/8/layout/hProcess11"/>
    <dgm:cxn modelId="{696BF082-29CD-4A10-ADDF-8AC85141FEF5}" type="presParOf" srcId="{48130483-528E-46D7-A578-EB95CDD9E121}" destId="{FCE0CAF4-FB86-43CA-AFCF-902940FC3746}" srcOrd="14" destOrd="0" presId="urn:microsoft.com/office/officeart/2005/8/layout/hProcess11"/>
    <dgm:cxn modelId="{3F8B6921-A5AB-4BDA-A9AE-BAD08BD9FAB3}" type="presParOf" srcId="{FCE0CAF4-FB86-43CA-AFCF-902940FC3746}" destId="{FBA1F7AC-EC29-402B-811E-6E01E89BA25C}" srcOrd="0" destOrd="0" presId="urn:microsoft.com/office/officeart/2005/8/layout/hProcess11"/>
    <dgm:cxn modelId="{7E5C105F-BBA9-408E-A747-6493C1528CD7}" type="presParOf" srcId="{FCE0CAF4-FB86-43CA-AFCF-902940FC3746}" destId="{93CBCE13-B766-4955-99A1-DC8905AD3270}" srcOrd="1" destOrd="0" presId="urn:microsoft.com/office/officeart/2005/8/layout/hProcess11"/>
    <dgm:cxn modelId="{5E8F2D59-A80A-45F6-AF1A-636DEC856A42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>
        <a:solidFill>
          <a:schemeClr val="accent5">
            <a:lumMod val="50000"/>
          </a:schemeClr>
        </a:solidFill>
      </dgm:spPr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/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1AEE0378-40C5-46F6-BECC-F7D331A0F302}" type="presOf" srcId="{B1DAF501-67BC-4D1A-8F8C-54063EEECD2E}" destId="{406C054E-67D6-4C0B-B0FF-366FFD7E84BA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5247C9EB-A6EE-4848-8180-61D450D235BF}" type="presOf" srcId="{0C1ADF2A-F44C-457B-94DB-1515A2E283F3}" destId="{FBA1F7AC-EC29-402B-811E-6E01E89BA25C}" srcOrd="0" destOrd="0" presId="urn:microsoft.com/office/officeart/2005/8/layout/hProcess11"/>
    <dgm:cxn modelId="{AEFD01FF-8C5E-4C12-9F59-8BED6EBFA8BF}" type="presOf" srcId="{BE7758A1-F696-4BDE-9084-41C289AE8C95}" destId="{AEE43822-6770-4853-A566-D151A07A9A7C}" srcOrd="0" destOrd="0" presId="urn:microsoft.com/office/officeart/2005/8/layout/hProcess11"/>
    <dgm:cxn modelId="{B78A886F-A870-4772-BF6A-C2247B4EC8AF}" type="presOf" srcId="{48832169-1665-4754-AA12-160E78B48AF3}" destId="{48D5237C-D073-44ED-A0E4-87F93472AED6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8A533A0A-146E-4866-A730-F06D199D3D3C}" type="presOf" srcId="{A7B788B1-8B32-4661-B0DC-EDADDDA8F54B}" destId="{C610D85A-4617-480A-BBB3-4DD7A9C9FF5C}" srcOrd="0" destOrd="0" presId="urn:microsoft.com/office/officeart/2005/8/layout/hProcess11"/>
    <dgm:cxn modelId="{31CA520B-B1D2-43FE-BE1D-B0DAF890314F}" type="presOf" srcId="{40712845-57B5-4B59-B64B-7EAC12F42CB2}" destId="{29462F17-DC15-4BEE-9253-6A6C34759876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64ACD966-EFB9-4467-B7B0-FD541798BF5E}" type="presOf" srcId="{7985AD04-AFDC-4255-A3FD-84F74886A8D5}" destId="{7551B7F3-C7A1-46E2-9491-960808752BE3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5FA52A97-966D-4AC5-8CA1-CD5BD090DCFB}" type="presOf" srcId="{628E39DD-7E7D-463E-969D-9434662D9863}" destId="{C0C29E54-6796-4A9B-B504-55E8D1FDF264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B15B523F-0922-4D28-853D-F5BEF128B8AF}" type="presOf" srcId="{A65651D9-24A3-4138-9076-F6E3FC84EA62}" destId="{AC66F2F6-3DF7-474A-A7B8-381C03F4604B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DB7F5097-BC5D-4CC7-BCDF-4ACDD0A704F7}" type="presParOf" srcId="{AEE43822-6770-4853-A566-D151A07A9A7C}" destId="{97139AB4-0EAF-488B-8916-1FC6C6431CA6}" srcOrd="0" destOrd="0" presId="urn:microsoft.com/office/officeart/2005/8/layout/hProcess11"/>
    <dgm:cxn modelId="{AC0E58F0-6EF2-4E5C-8617-A3A3049419CA}" type="presParOf" srcId="{AEE43822-6770-4853-A566-D151A07A9A7C}" destId="{48130483-528E-46D7-A578-EB95CDD9E121}" srcOrd="1" destOrd="0" presId="urn:microsoft.com/office/officeart/2005/8/layout/hProcess11"/>
    <dgm:cxn modelId="{AD7177AC-8543-4BC9-B982-858EA679A9AA}" type="presParOf" srcId="{48130483-528E-46D7-A578-EB95CDD9E121}" destId="{0168ACCF-0D3F-46BA-8399-8DA5E4382B64}" srcOrd="0" destOrd="0" presId="urn:microsoft.com/office/officeart/2005/8/layout/hProcess11"/>
    <dgm:cxn modelId="{94F26CF6-6B4C-4897-B2F4-6089EF5444A0}" type="presParOf" srcId="{0168ACCF-0D3F-46BA-8399-8DA5E4382B64}" destId="{C0C29E54-6796-4A9B-B504-55E8D1FDF264}" srcOrd="0" destOrd="0" presId="urn:microsoft.com/office/officeart/2005/8/layout/hProcess11"/>
    <dgm:cxn modelId="{B8C88C39-A1E9-417E-90BD-3926D6BB4D78}" type="presParOf" srcId="{0168ACCF-0D3F-46BA-8399-8DA5E4382B64}" destId="{FDD3E987-32F7-46BA-BF50-2B0F458CB00F}" srcOrd="1" destOrd="0" presId="urn:microsoft.com/office/officeart/2005/8/layout/hProcess11"/>
    <dgm:cxn modelId="{334FFB8E-0DE4-4E18-9ECA-9F543222F799}" type="presParOf" srcId="{0168ACCF-0D3F-46BA-8399-8DA5E4382B64}" destId="{656A5FCE-E5B3-4DBD-841F-DE1A4AA5B315}" srcOrd="2" destOrd="0" presId="urn:microsoft.com/office/officeart/2005/8/layout/hProcess11"/>
    <dgm:cxn modelId="{57EFE77F-829F-4F37-BFE0-89AF45B0F22C}" type="presParOf" srcId="{48130483-528E-46D7-A578-EB95CDD9E121}" destId="{4F1DE93E-47DB-4EF7-AF25-208927DF8E13}" srcOrd="1" destOrd="0" presId="urn:microsoft.com/office/officeart/2005/8/layout/hProcess11"/>
    <dgm:cxn modelId="{3CFB2227-A942-4296-ABF1-A5165DA145F4}" type="presParOf" srcId="{48130483-528E-46D7-A578-EB95CDD9E121}" destId="{407986B5-D09E-4079-B929-33532C24D5DD}" srcOrd="2" destOrd="0" presId="urn:microsoft.com/office/officeart/2005/8/layout/hProcess11"/>
    <dgm:cxn modelId="{2B8B3980-7B69-46F6-95F6-35D15BEEBC8F}" type="presParOf" srcId="{407986B5-D09E-4079-B929-33532C24D5DD}" destId="{48D5237C-D073-44ED-A0E4-87F93472AED6}" srcOrd="0" destOrd="0" presId="urn:microsoft.com/office/officeart/2005/8/layout/hProcess11"/>
    <dgm:cxn modelId="{242EDEE0-FC0E-4761-902E-C504906D748C}" type="presParOf" srcId="{407986B5-D09E-4079-B929-33532C24D5DD}" destId="{4C9CBDBF-B45A-492A-972F-F3FE1F7BFF43}" srcOrd="1" destOrd="0" presId="urn:microsoft.com/office/officeart/2005/8/layout/hProcess11"/>
    <dgm:cxn modelId="{77474751-980B-4000-B069-43DE5AF393E1}" type="presParOf" srcId="{407986B5-D09E-4079-B929-33532C24D5DD}" destId="{58B46547-E849-4B77-9A5D-692CF2DE3087}" srcOrd="2" destOrd="0" presId="urn:microsoft.com/office/officeart/2005/8/layout/hProcess11"/>
    <dgm:cxn modelId="{F6BFBA6C-B7D9-4701-814D-47B62D63CCDE}" type="presParOf" srcId="{48130483-528E-46D7-A578-EB95CDD9E121}" destId="{1FA09F86-A598-442B-86B3-C1BCECD36E9D}" srcOrd="3" destOrd="0" presId="urn:microsoft.com/office/officeart/2005/8/layout/hProcess11"/>
    <dgm:cxn modelId="{EC6F0E19-D7C5-4C08-AFED-ACF28CC97190}" type="presParOf" srcId="{48130483-528E-46D7-A578-EB95CDD9E121}" destId="{8192F42C-0550-4862-A74E-59DE43FC4BFB}" srcOrd="4" destOrd="0" presId="urn:microsoft.com/office/officeart/2005/8/layout/hProcess11"/>
    <dgm:cxn modelId="{18A02306-EE60-4085-BE03-FBCE916D88AA}" type="presParOf" srcId="{8192F42C-0550-4862-A74E-59DE43FC4BFB}" destId="{C610D85A-4617-480A-BBB3-4DD7A9C9FF5C}" srcOrd="0" destOrd="0" presId="urn:microsoft.com/office/officeart/2005/8/layout/hProcess11"/>
    <dgm:cxn modelId="{AE7C3DA2-658C-48A1-B7B4-C31409EBF096}" type="presParOf" srcId="{8192F42C-0550-4862-A74E-59DE43FC4BFB}" destId="{9DA42BA2-9E9F-441C-8757-A572381ECC59}" srcOrd="1" destOrd="0" presId="urn:microsoft.com/office/officeart/2005/8/layout/hProcess11"/>
    <dgm:cxn modelId="{9BC95854-0AD5-4FE8-9EBE-0565F32B2414}" type="presParOf" srcId="{8192F42C-0550-4862-A74E-59DE43FC4BFB}" destId="{E18EA05E-587A-49E8-9C6E-A2844EE5A4D7}" srcOrd="2" destOrd="0" presId="urn:microsoft.com/office/officeart/2005/8/layout/hProcess11"/>
    <dgm:cxn modelId="{8E25EF93-FEDF-458F-B567-84BBEAA0134E}" type="presParOf" srcId="{48130483-528E-46D7-A578-EB95CDD9E121}" destId="{AC7015DD-5905-4375-A6A0-477F2D8E6363}" srcOrd="5" destOrd="0" presId="urn:microsoft.com/office/officeart/2005/8/layout/hProcess11"/>
    <dgm:cxn modelId="{8B8BAB3A-A548-4B6B-9F42-CECD8AED45B7}" type="presParOf" srcId="{48130483-528E-46D7-A578-EB95CDD9E121}" destId="{8494D61A-B013-4548-A784-325B118B5057}" srcOrd="6" destOrd="0" presId="urn:microsoft.com/office/officeart/2005/8/layout/hProcess11"/>
    <dgm:cxn modelId="{8F407D48-0AD6-4EFA-9617-6025EBBF75FA}" type="presParOf" srcId="{8494D61A-B013-4548-A784-325B118B5057}" destId="{7551B7F3-C7A1-46E2-9491-960808752BE3}" srcOrd="0" destOrd="0" presId="urn:microsoft.com/office/officeart/2005/8/layout/hProcess11"/>
    <dgm:cxn modelId="{7F16C58D-A120-461F-BB92-B02310655D6F}" type="presParOf" srcId="{8494D61A-B013-4548-A784-325B118B5057}" destId="{38C43996-0EDF-496F-9401-E0799C8461B5}" srcOrd="1" destOrd="0" presId="urn:microsoft.com/office/officeart/2005/8/layout/hProcess11"/>
    <dgm:cxn modelId="{64DEFEB9-4998-4D26-BEE6-4E97CC90C744}" type="presParOf" srcId="{8494D61A-B013-4548-A784-325B118B5057}" destId="{3077F708-94A2-4950-841D-41898F21F11D}" srcOrd="2" destOrd="0" presId="urn:microsoft.com/office/officeart/2005/8/layout/hProcess11"/>
    <dgm:cxn modelId="{D3CCEDB5-51E2-4C47-91CE-289F3F96DD07}" type="presParOf" srcId="{48130483-528E-46D7-A578-EB95CDD9E121}" destId="{18F61ADC-ADD2-46EC-958A-0C40F9F319C3}" srcOrd="7" destOrd="0" presId="urn:microsoft.com/office/officeart/2005/8/layout/hProcess11"/>
    <dgm:cxn modelId="{E73F013E-DD94-4784-BF12-12EA6A05DA3F}" type="presParOf" srcId="{48130483-528E-46D7-A578-EB95CDD9E121}" destId="{E828F3A4-0BC1-49E8-8419-2AE265623898}" srcOrd="8" destOrd="0" presId="urn:microsoft.com/office/officeart/2005/8/layout/hProcess11"/>
    <dgm:cxn modelId="{9122B3FC-E9B6-424E-BF29-05780154E4DD}" type="presParOf" srcId="{E828F3A4-0BC1-49E8-8419-2AE265623898}" destId="{406C054E-67D6-4C0B-B0FF-366FFD7E84BA}" srcOrd="0" destOrd="0" presId="urn:microsoft.com/office/officeart/2005/8/layout/hProcess11"/>
    <dgm:cxn modelId="{97B0914E-5F79-414D-8A42-78FF9DFB1537}" type="presParOf" srcId="{E828F3A4-0BC1-49E8-8419-2AE265623898}" destId="{6AA47424-A7D0-4992-8916-1C429D75EC70}" srcOrd="1" destOrd="0" presId="urn:microsoft.com/office/officeart/2005/8/layout/hProcess11"/>
    <dgm:cxn modelId="{D1425F4E-FF12-4E6C-B96F-4AB6846330FB}" type="presParOf" srcId="{E828F3A4-0BC1-49E8-8419-2AE265623898}" destId="{2E2A1E42-0C2B-4594-9273-2B66A2DBADA6}" srcOrd="2" destOrd="0" presId="urn:microsoft.com/office/officeart/2005/8/layout/hProcess11"/>
    <dgm:cxn modelId="{9A6A8FB8-C5A1-4153-93CE-3146AFA23193}" type="presParOf" srcId="{48130483-528E-46D7-A578-EB95CDD9E121}" destId="{B089BF3F-EE60-41AB-BC00-8EE701010164}" srcOrd="9" destOrd="0" presId="urn:microsoft.com/office/officeart/2005/8/layout/hProcess11"/>
    <dgm:cxn modelId="{76701097-6C59-4AE1-B220-EB16951F1202}" type="presParOf" srcId="{48130483-528E-46D7-A578-EB95CDD9E121}" destId="{8C2982DC-B3D5-4C14-B46E-E9D10AA93981}" srcOrd="10" destOrd="0" presId="urn:microsoft.com/office/officeart/2005/8/layout/hProcess11"/>
    <dgm:cxn modelId="{892F7740-CF11-43F4-BC9B-C6A3546FCAAB}" type="presParOf" srcId="{8C2982DC-B3D5-4C14-B46E-E9D10AA93981}" destId="{29462F17-DC15-4BEE-9253-6A6C34759876}" srcOrd="0" destOrd="0" presId="urn:microsoft.com/office/officeart/2005/8/layout/hProcess11"/>
    <dgm:cxn modelId="{EE5EAE14-8BF6-487F-9035-3DD2660AE2C8}" type="presParOf" srcId="{8C2982DC-B3D5-4C14-B46E-E9D10AA93981}" destId="{40CA2217-922B-4235-BDA5-2B7082C597F2}" srcOrd="1" destOrd="0" presId="urn:microsoft.com/office/officeart/2005/8/layout/hProcess11"/>
    <dgm:cxn modelId="{372D019C-8456-40AC-96D2-FD8E975EC167}" type="presParOf" srcId="{8C2982DC-B3D5-4C14-B46E-E9D10AA93981}" destId="{400F2434-7195-45BE-B0F3-686E0B8589E6}" srcOrd="2" destOrd="0" presId="urn:microsoft.com/office/officeart/2005/8/layout/hProcess11"/>
    <dgm:cxn modelId="{9FF86ACE-07D1-4922-8CDE-E177FA4989B9}" type="presParOf" srcId="{48130483-528E-46D7-A578-EB95CDD9E121}" destId="{741C01D0-AA5D-4C19-BF60-2AC7CB6793A1}" srcOrd="11" destOrd="0" presId="urn:microsoft.com/office/officeart/2005/8/layout/hProcess11"/>
    <dgm:cxn modelId="{3899D13C-9CA2-440B-8CEB-AAC5F6B5AA6D}" type="presParOf" srcId="{48130483-528E-46D7-A578-EB95CDD9E121}" destId="{D94AA612-2F7A-4EF1-8629-EF7CB45E186F}" srcOrd="12" destOrd="0" presId="urn:microsoft.com/office/officeart/2005/8/layout/hProcess11"/>
    <dgm:cxn modelId="{AFE01EE6-6F6C-44B2-84B6-6AD8A3A81F05}" type="presParOf" srcId="{D94AA612-2F7A-4EF1-8629-EF7CB45E186F}" destId="{AC66F2F6-3DF7-474A-A7B8-381C03F4604B}" srcOrd="0" destOrd="0" presId="urn:microsoft.com/office/officeart/2005/8/layout/hProcess11"/>
    <dgm:cxn modelId="{1F03098C-EAB2-43BB-ADB1-C88E8EF85182}" type="presParOf" srcId="{D94AA612-2F7A-4EF1-8629-EF7CB45E186F}" destId="{E09CC3EF-A83E-4410-93E0-982C0F7FADF3}" srcOrd="1" destOrd="0" presId="urn:microsoft.com/office/officeart/2005/8/layout/hProcess11"/>
    <dgm:cxn modelId="{76B1D679-1862-4CDF-97B8-5FFDF1424CE2}" type="presParOf" srcId="{D94AA612-2F7A-4EF1-8629-EF7CB45E186F}" destId="{6EE17E44-7274-4124-B61C-1BD33B9E7A7F}" srcOrd="2" destOrd="0" presId="urn:microsoft.com/office/officeart/2005/8/layout/hProcess11"/>
    <dgm:cxn modelId="{00E5B9DF-91AC-4A25-A130-48D4B1756D0B}" type="presParOf" srcId="{48130483-528E-46D7-A578-EB95CDD9E121}" destId="{FBA5D9CF-FEF7-4763-AFFB-B0D5C54D5B7D}" srcOrd="13" destOrd="0" presId="urn:microsoft.com/office/officeart/2005/8/layout/hProcess11"/>
    <dgm:cxn modelId="{72EA5836-6456-4AAD-822A-965BD82448CD}" type="presParOf" srcId="{48130483-528E-46D7-A578-EB95CDD9E121}" destId="{FCE0CAF4-FB86-43CA-AFCF-902940FC3746}" srcOrd="14" destOrd="0" presId="urn:microsoft.com/office/officeart/2005/8/layout/hProcess11"/>
    <dgm:cxn modelId="{C5B0BF66-3C28-412E-AC9B-87B8D53252E8}" type="presParOf" srcId="{FCE0CAF4-FB86-43CA-AFCF-902940FC3746}" destId="{FBA1F7AC-EC29-402B-811E-6E01E89BA25C}" srcOrd="0" destOrd="0" presId="urn:microsoft.com/office/officeart/2005/8/layout/hProcess11"/>
    <dgm:cxn modelId="{EC53DEF9-30F4-4F84-845C-0ADEF34A68BA}" type="presParOf" srcId="{FCE0CAF4-FB86-43CA-AFCF-902940FC3746}" destId="{93CBCE13-B766-4955-99A1-DC8905AD3270}" srcOrd="1" destOrd="0" presId="urn:microsoft.com/office/officeart/2005/8/layout/hProcess11"/>
    <dgm:cxn modelId="{D8210B74-CC8A-4599-B33C-5D172C849D3A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69DEA95-92C5-4DF8-8702-CBD1B42E2D7C}" type="presOf" srcId="{48832169-1665-4754-AA12-160E78B48AF3}" destId="{48D5237C-D073-44ED-A0E4-87F93472AED6}" srcOrd="0" destOrd="0" presId="urn:microsoft.com/office/officeart/2005/8/layout/hProcess11"/>
    <dgm:cxn modelId="{D6E2B7B7-84E0-49AB-874D-3DEAEC50F8B6}" type="presOf" srcId="{BE7758A1-F696-4BDE-9084-41C289AE8C95}" destId="{AEE43822-6770-4853-A566-D151A07A9A7C}" srcOrd="0" destOrd="0" presId="urn:microsoft.com/office/officeart/2005/8/layout/hProcess11"/>
    <dgm:cxn modelId="{2D1D2D66-F41D-4AE6-AA75-105A66905070}" type="presOf" srcId="{628E39DD-7E7D-463E-969D-9434662D9863}" destId="{C0C29E54-6796-4A9B-B504-55E8D1FDF264}" srcOrd="0" destOrd="0" presId="urn:microsoft.com/office/officeart/2005/8/layout/hProcess11"/>
    <dgm:cxn modelId="{1CC59386-DDB7-4CBF-9243-5F0BBB28D763}" type="presOf" srcId="{A7B788B1-8B32-4661-B0DC-EDADDDA8F54B}" destId="{C610D85A-4617-480A-BBB3-4DD7A9C9FF5C}" srcOrd="0" destOrd="0" presId="urn:microsoft.com/office/officeart/2005/8/layout/hProcess11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628F0450-D3AD-401A-8674-C476CEEC6DCC}" type="presOf" srcId="{7985AD04-AFDC-4255-A3FD-84F74886A8D5}" destId="{7551B7F3-C7A1-46E2-9491-960808752BE3}" srcOrd="0" destOrd="0" presId="urn:microsoft.com/office/officeart/2005/8/layout/hProcess11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BC569A2E-28BB-48DE-9FF4-418BA7185A88}" type="presOf" srcId="{A65651D9-24A3-4138-9076-F6E3FC84EA62}" destId="{AC66F2F6-3DF7-474A-A7B8-381C03F4604B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B3EA353F-FE13-447E-A2AE-598FA3B6F744}" type="presOf" srcId="{40712845-57B5-4B59-B64B-7EAC12F42CB2}" destId="{29462F17-DC15-4BEE-9253-6A6C3475987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A58254B3-C6B5-4A8E-B200-FCB7C4209D38}" type="presOf" srcId="{0C1ADF2A-F44C-457B-94DB-1515A2E283F3}" destId="{FBA1F7AC-EC29-402B-811E-6E01E89BA25C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7DB9C8A1-CC63-42BE-BF9E-3C9D5A3DB2B3}" type="presOf" srcId="{B1DAF501-67BC-4D1A-8F8C-54063EEECD2E}" destId="{406C054E-67D6-4C0B-B0FF-366FFD7E84BA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82DD540A-2CAB-4DDC-8828-8C98BD0ADAA3}" type="presParOf" srcId="{AEE43822-6770-4853-A566-D151A07A9A7C}" destId="{97139AB4-0EAF-488B-8916-1FC6C6431CA6}" srcOrd="0" destOrd="0" presId="urn:microsoft.com/office/officeart/2005/8/layout/hProcess11"/>
    <dgm:cxn modelId="{44C23376-F576-496B-929B-DEA69ED2DBE9}" type="presParOf" srcId="{AEE43822-6770-4853-A566-D151A07A9A7C}" destId="{48130483-528E-46D7-A578-EB95CDD9E121}" srcOrd="1" destOrd="0" presId="urn:microsoft.com/office/officeart/2005/8/layout/hProcess11"/>
    <dgm:cxn modelId="{E9217815-DA59-4FAF-9A82-9AA9103CD992}" type="presParOf" srcId="{48130483-528E-46D7-A578-EB95CDD9E121}" destId="{0168ACCF-0D3F-46BA-8399-8DA5E4382B64}" srcOrd="0" destOrd="0" presId="urn:microsoft.com/office/officeart/2005/8/layout/hProcess11"/>
    <dgm:cxn modelId="{1F9C9A95-F967-44F2-AA2C-9AC8A14FA018}" type="presParOf" srcId="{0168ACCF-0D3F-46BA-8399-8DA5E4382B64}" destId="{C0C29E54-6796-4A9B-B504-55E8D1FDF264}" srcOrd="0" destOrd="0" presId="urn:microsoft.com/office/officeart/2005/8/layout/hProcess11"/>
    <dgm:cxn modelId="{843AF20B-8D97-4D0E-810D-9D1CDE313187}" type="presParOf" srcId="{0168ACCF-0D3F-46BA-8399-8DA5E4382B64}" destId="{FDD3E987-32F7-46BA-BF50-2B0F458CB00F}" srcOrd="1" destOrd="0" presId="urn:microsoft.com/office/officeart/2005/8/layout/hProcess11"/>
    <dgm:cxn modelId="{61DF062F-9401-4C5A-9279-BFFD1BAFB763}" type="presParOf" srcId="{0168ACCF-0D3F-46BA-8399-8DA5E4382B64}" destId="{656A5FCE-E5B3-4DBD-841F-DE1A4AA5B315}" srcOrd="2" destOrd="0" presId="urn:microsoft.com/office/officeart/2005/8/layout/hProcess11"/>
    <dgm:cxn modelId="{C5F572B5-F9F5-41A4-A8F8-B7219D88BD5D}" type="presParOf" srcId="{48130483-528E-46D7-A578-EB95CDD9E121}" destId="{4F1DE93E-47DB-4EF7-AF25-208927DF8E13}" srcOrd="1" destOrd="0" presId="urn:microsoft.com/office/officeart/2005/8/layout/hProcess11"/>
    <dgm:cxn modelId="{8604298A-0AEF-4147-9A7B-683025451E54}" type="presParOf" srcId="{48130483-528E-46D7-A578-EB95CDD9E121}" destId="{407986B5-D09E-4079-B929-33532C24D5DD}" srcOrd="2" destOrd="0" presId="urn:microsoft.com/office/officeart/2005/8/layout/hProcess11"/>
    <dgm:cxn modelId="{F2F636E7-1A6B-447C-808B-CA1E5D4EACAF}" type="presParOf" srcId="{407986B5-D09E-4079-B929-33532C24D5DD}" destId="{48D5237C-D073-44ED-A0E4-87F93472AED6}" srcOrd="0" destOrd="0" presId="urn:microsoft.com/office/officeart/2005/8/layout/hProcess11"/>
    <dgm:cxn modelId="{0862F308-88EA-44C9-968B-589D59328BAF}" type="presParOf" srcId="{407986B5-D09E-4079-B929-33532C24D5DD}" destId="{4C9CBDBF-B45A-492A-972F-F3FE1F7BFF43}" srcOrd="1" destOrd="0" presId="urn:microsoft.com/office/officeart/2005/8/layout/hProcess11"/>
    <dgm:cxn modelId="{5725F3BD-8A64-4EDC-85E2-792D3526E9FC}" type="presParOf" srcId="{407986B5-D09E-4079-B929-33532C24D5DD}" destId="{58B46547-E849-4B77-9A5D-692CF2DE3087}" srcOrd="2" destOrd="0" presId="urn:microsoft.com/office/officeart/2005/8/layout/hProcess11"/>
    <dgm:cxn modelId="{AB68E07F-7C74-49AA-9155-D52A1102C583}" type="presParOf" srcId="{48130483-528E-46D7-A578-EB95CDD9E121}" destId="{1FA09F86-A598-442B-86B3-C1BCECD36E9D}" srcOrd="3" destOrd="0" presId="urn:microsoft.com/office/officeart/2005/8/layout/hProcess11"/>
    <dgm:cxn modelId="{CA25CF96-8BD1-4771-BE7D-21A402730B5F}" type="presParOf" srcId="{48130483-528E-46D7-A578-EB95CDD9E121}" destId="{8192F42C-0550-4862-A74E-59DE43FC4BFB}" srcOrd="4" destOrd="0" presId="urn:microsoft.com/office/officeart/2005/8/layout/hProcess11"/>
    <dgm:cxn modelId="{CCF61220-2832-4032-9064-DE0CA2C993F8}" type="presParOf" srcId="{8192F42C-0550-4862-A74E-59DE43FC4BFB}" destId="{C610D85A-4617-480A-BBB3-4DD7A9C9FF5C}" srcOrd="0" destOrd="0" presId="urn:microsoft.com/office/officeart/2005/8/layout/hProcess11"/>
    <dgm:cxn modelId="{B70FBB22-E011-4CDF-8BD3-BA8703FDC00B}" type="presParOf" srcId="{8192F42C-0550-4862-A74E-59DE43FC4BFB}" destId="{9DA42BA2-9E9F-441C-8757-A572381ECC59}" srcOrd="1" destOrd="0" presId="urn:microsoft.com/office/officeart/2005/8/layout/hProcess11"/>
    <dgm:cxn modelId="{41B1AA06-F495-4F32-A322-3AB4FBEBD1B3}" type="presParOf" srcId="{8192F42C-0550-4862-A74E-59DE43FC4BFB}" destId="{E18EA05E-587A-49E8-9C6E-A2844EE5A4D7}" srcOrd="2" destOrd="0" presId="urn:microsoft.com/office/officeart/2005/8/layout/hProcess11"/>
    <dgm:cxn modelId="{86F163AB-9611-4C24-B041-79178C6CA78D}" type="presParOf" srcId="{48130483-528E-46D7-A578-EB95CDD9E121}" destId="{AC7015DD-5905-4375-A6A0-477F2D8E6363}" srcOrd="5" destOrd="0" presId="urn:microsoft.com/office/officeart/2005/8/layout/hProcess11"/>
    <dgm:cxn modelId="{981317AA-FC8C-4CE0-9B1A-B299AC4CFD4B}" type="presParOf" srcId="{48130483-528E-46D7-A578-EB95CDD9E121}" destId="{8494D61A-B013-4548-A784-325B118B5057}" srcOrd="6" destOrd="0" presId="urn:microsoft.com/office/officeart/2005/8/layout/hProcess11"/>
    <dgm:cxn modelId="{9AFEC5CA-9447-403B-AD70-ECF892212449}" type="presParOf" srcId="{8494D61A-B013-4548-A784-325B118B5057}" destId="{7551B7F3-C7A1-46E2-9491-960808752BE3}" srcOrd="0" destOrd="0" presId="urn:microsoft.com/office/officeart/2005/8/layout/hProcess11"/>
    <dgm:cxn modelId="{8798E80A-35FB-4845-8EE7-E8649CF249F6}" type="presParOf" srcId="{8494D61A-B013-4548-A784-325B118B5057}" destId="{38C43996-0EDF-496F-9401-E0799C8461B5}" srcOrd="1" destOrd="0" presId="urn:microsoft.com/office/officeart/2005/8/layout/hProcess11"/>
    <dgm:cxn modelId="{B8512B2B-0A9F-4C8D-84F0-2CCC6B0CB29A}" type="presParOf" srcId="{8494D61A-B013-4548-A784-325B118B5057}" destId="{3077F708-94A2-4950-841D-41898F21F11D}" srcOrd="2" destOrd="0" presId="urn:microsoft.com/office/officeart/2005/8/layout/hProcess11"/>
    <dgm:cxn modelId="{25F4A72A-B361-41E4-BDE9-A0C52834F708}" type="presParOf" srcId="{48130483-528E-46D7-A578-EB95CDD9E121}" destId="{18F61ADC-ADD2-46EC-958A-0C40F9F319C3}" srcOrd="7" destOrd="0" presId="urn:microsoft.com/office/officeart/2005/8/layout/hProcess11"/>
    <dgm:cxn modelId="{9FFB299F-9502-4FC2-B620-ADDF19F7E12E}" type="presParOf" srcId="{48130483-528E-46D7-A578-EB95CDD9E121}" destId="{E828F3A4-0BC1-49E8-8419-2AE265623898}" srcOrd="8" destOrd="0" presId="urn:microsoft.com/office/officeart/2005/8/layout/hProcess11"/>
    <dgm:cxn modelId="{F46B63E1-ED97-42DB-8AD9-89903AF4EE87}" type="presParOf" srcId="{E828F3A4-0BC1-49E8-8419-2AE265623898}" destId="{406C054E-67D6-4C0B-B0FF-366FFD7E84BA}" srcOrd="0" destOrd="0" presId="urn:microsoft.com/office/officeart/2005/8/layout/hProcess11"/>
    <dgm:cxn modelId="{462CF070-4093-46AC-9788-EB153504B659}" type="presParOf" srcId="{E828F3A4-0BC1-49E8-8419-2AE265623898}" destId="{6AA47424-A7D0-4992-8916-1C429D75EC70}" srcOrd="1" destOrd="0" presId="urn:microsoft.com/office/officeart/2005/8/layout/hProcess11"/>
    <dgm:cxn modelId="{94E0CD2C-64C6-4FF4-AF7C-B1D0A8F08D57}" type="presParOf" srcId="{E828F3A4-0BC1-49E8-8419-2AE265623898}" destId="{2E2A1E42-0C2B-4594-9273-2B66A2DBADA6}" srcOrd="2" destOrd="0" presId="urn:microsoft.com/office/officeart/2005/8/layout/hProcess11"/>
    <dgm:cxn modelId="{77321F36-5308-4830-AEA2-C0C30ECFBE49}" type="presParOf" srcId="{48130483-528E-46D7-A578-EB95CDD9E121}" destId="{B089BF3F-EE60-41AB-BC00-8EE701010164}" srcOrd="9" destOrd="0" presId="urn:microsoft.com/office/officeart/2005/8/layout/hProcess11"/>
    <dgm:cxn modelId="{F06BFC6E-1D26-4B78-B84B-91110AB553DE}" type="presParOf" srcId="{48130483-528E-46D7-A578-EB95CDD9E121}" destId="{8C2982DC-B3D5-4C14-B46E-E9D10AA93981}" srcOrd="10" destOrd="0" presId="urn:microsoft.com/office/officeart/2005/8/layout/hProcess11"/>
    <dgm:cxn modelId="{4777452E-2415-47A0-8A09-954DA68692A0}" type="presParOf" srcId="{8C2982DC-B3D5-4C14-B46E-E9D10AA93981}" destId="{29462F17-DC15-4BEE-9253-6A6C34759876}" srcOrd="0" destOrd="0" presId="urn:microsoft.com/office/officeart/2005/8/layout/hProcess11"/>
    <dgm:cxn modelId="{5D0B0F7A-BB4B-461A-A335-16CDB6B4ADEA}" type="presParOf" srcId="{8C2982DC-B3D5-4C14-B46E-E9D10AA93981}" destId="{40CA2217-922B-4235-BDA5-2B7082C597F2}" srcOrd="1" destOrd="0" presId="urn:microsoft.com/office/officeart/2005/8/layout/hProcess11"/>
    <dgm:cxn modelId="{0106FC98-7E3E-43C4-86D0-DBBDE3624B0F}" type="presParOf" srcId="{8C2982DC-B3D5-4C14-B46E-E9D10AA93981}" destId="{400F2434-7195-45BE-B0F3-686E0B8589E6}" srcOrd="2" destOrd="0" presId="urn:microsoft.com/office/officeart/2005/8/layout/hProcess11"/>
    <dgm:cxn modelId="{362DD7D2-A0F0-4E42-B315-39E286073FA0}" type="presParOf" srcId="{48130483-528E-46D7-A578-EB95CDD9E121}" destId="{741C01D0-AA5D-4C19-BF60-2AC7CB6793A1}" srcOrd="11" destOrd="0" presId="urn:microsoft.com/office/officeart/2005/8/layout/hProcess11"/>
    <dgm:cxn modelId="{53B5C3AE-2E49-4546-9325-9D9DCDB5539F}" type="presParOf" srcId="{48130483-528E-46D7-A578-EB95CDD9E121}" destId="{D94AA612-2F7A-4EF1-8629-EF7CB45E186F}" srcOrd="12" destOrd="0" presId="urn:microsoft.com/office/officeart/2005/8/layout/hProcess11"/>
    <dgm:cxn modelId="{224C86E3-57A6-4335-9C9E-D338467F1FFA}" type="presParOf" srcId="{D94AA612-2F7A-4EF1-8629-EF7CB45E186F}" destId="{AC66F2F6-3DF7-474A-A7B8-381C03F4604B}" srcOrd="0" destOrd="0" presId="urn:microsoft.com/office/officeart/2005/8/layout/hProcess11"/>
    <dgm:cxn modelId="{3AC4903D-EC0E-49D8-8EC7-589A0D8E518A}" type="presParOf" srcId="{D94AA612-2F7A-4EF1-8629-EF7CB45E186F}" destId="{E09CC3EF-A83E-4410-93E0-982C0F7FADF3}" srcOrd="1" destOrd="0" presId="urn:microsoft.com/office/officeart/2005/8/layout/hProcess11"/>
    <dgm:cxn modelId="{68362032-1371-40DC-98EE-D2C68EFD1F99}" type="presParOf" srcId="{D94AA612-2F7A-4EF1-8629-EF7CB45E186F}" destId="{6EE17E44-7274-4124-B61C-1BD33B9E7A7F}" srcOrd="2" destOrd="0" presId="urn:microsoft.com/office/officeart/2005/8/layout/hProcess11"/>
    <dgm:cxn modelId="{1B7470A0-46FC-469D-990E-A498195FAF72}" type="presParOf" srcId="{48130483-528E-46D7-A578-EB95CDD9E121}" destId="{FBA5D9CF-FEF7-4763-AFFB-B0D5C54D5B7D}" srcOrd="13" destOrd="0" presId="urn:microsoft.com/office/officeart/2005/8/layout/hProcess11"/>
    <dgm:cxn modelId="{3327AC6B-66CD-445B-A8F2-B79AD5F7E4DE}" type="presParOf" srcId="{48130483-528E-46D7-A578-EB95CDD9E121}" destId="{FCE0CAF4-FB86-43CA-AFCF-902940FC3746}" srcOrd="14" destOrd="0" presId="urn:microsoft.com/office/officeart/2005/8/layout/hProcess11"/>
    <dgm:cxn modelId="{F362EA55-B549-43D6-BA45-4A9EFB1D348D}" type="presParOf" srcId="{FCE0CAF4-FB86-43CA-AFCF-902940FC3746}" destId="{FBA1F7AC-EC29-402B-811E-6E01E89BA25C}" srcOrd="0" destOrd="0" presId="urn:microsoft.com/office/officeart/2005/8/layout/hProcess11"/>
    <dgm:cxn modelId="{4AD8DDAD-E50B-4428-B8F8-09B60D575AA4}" type="presParOf" srcId="{FCE0CAF4-FB86-43CA-AFCF-902940FC3746}" destId="{93CBCE13-B766-4955-99A1-DC8905AD3270}" srcOrd="1" destOrd="0" presId="urn:microsoft.com/office/officeart/2005/8/layout/hProcess11"/>
    <dgm:cxn modelId="{180CFD59-B6C2-420D-80C8-2CE1B33F84BC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7758A1-F696-4BDE-9084-41C289AE8C95}" type="doc">
      <dgm:prSet loTypeId="urn:microsoft.com/office/officeart/2005/8/layout/hProcess11" loCatId="process" qsTypeId="urn:microsoft.com/office/officeart/2005/8/quickstyle/simple4" qsCatId="simple" csTypeId="urn:microsoft.com/office/officeart/2005/8/colors/accent3_4" csCatId="accent3" phldr="1"/>
      <dgm:spPr/>
    </dgm:pt>
    <dgm:pt modelId="{0C1ADF2A-F44C-457B-94DB-1515A2E283F3}">
      <dgm:prSet/>
      <dgm:spPr/>
      <dgm:t>
        <a:bodyPr/>
        <a:lstStyle/>
        <a:p>
          <a:endParaRPr lang="en-US" dirty="0"/>
        </a:p>
      </dgm:t>
    </dgm:pt>
    <dgm:pt modelId="{BFE85EBE-5917-408B-9305-9D4174F88590}" type="parTrans" cxnId="{1CF3D41B-291F-4F0C-A8A3-B5FC7570AB65}">
      <dgm:prSet/>
      <dgm:spPr/>
      <dgm:t>
        <a:bodyPr/>
        <a:lstStyle/>
        <a:p>
          <a:endParaRPr lang="en-US"/>
        </a:p>
      </dgm:t>
    </dgm:pt>
    <dgm:pt modelId="{1FECE3CE-5EAC-4F1D-A072-EA4CC1D96E8F}" type="sibTrans" cxnId="{1CF3D41B-291F-4F0C-A8A3-B5FC7570AB65}">
      <dgm:prSet/>
      <dgm:spPr/>
      <dgm:t>
        <a:bodyPr/>
        <a:lstStyle/>
        <a:p>
          <a:endParaRPr lang="en-US"/>
        </a:p>
      </dgm:t>
    </dgm:pt>
    <dgm:pt modelId="{628E39DD-7E7D-463E-969D-9434662D9863}">
      <dgm:prSet/>
      <dgm:spPr/>
      <dgm:t>
        <a:bodyPr/>
        <a:lstStyle/>
        <a:p>
          <a:endParaRPr lang="en-US" dirty="0"/>
        </a:p>
      </dgm:t>
    </dgm:pt>
    <dgm:pt modelId="{CAC8CB0C-AF26-4C1E-A38E-450E0F54368A}" type="parTrans" cxnId="{97A4F8C2-4AC8-47AA-9236-467DFBBC312B}">
      <dgm:prSet/>
      <dgm:spPr/>
      <dgm:t>
        <a:bodyPr/>
        <a:lstStyle/>
        <a:p>
          <a:endParaRPr lang="en-US"/>
        </a:p>
      </dgm:t>
    </dgm:pt>
    <dgm:pt modelId="{A4034161-FA94-460E-A587-13325FE56935}" type="sibTrans" cxnId="{97A4F8C2-4AC8-47AA-9236-467DFBBC312B}">
      <dgm:prSet/>
      <dgm:spPr/>
      <dgm:t>
        <a:bodyPr/>
        <a:lstStyle/>
        <a:p>
          <a:endParaRPr lang="en-US"/>
        </a:p>
      </dgm:t>
    </dgm:pt>
    <dgm:pt modelId="{48832169-1665-4754-AA12-160E78B48AF3}">
      <dgm:prSet/>
      <dgm:spPr/>
      <dgm:t>
        <a:bodyPr/>
        <a:lstStyle/>
        <a:p>
          <a:endParaRPr lang="en-US" dirty="0"/>
        </a:p>
      </dgm:t>
    </dgm:pt>
    <dgm:pt modelId="{9C104F10-2D2B-406D-B72F-951FB5059A20}" type="parTrans" cxnId="{BADFFD8B-BAE2-4C84-A832-ED6A19FE5208}">
      <dgm:prSet/>
      <dgm:spPr/>
      <dgm:t>
        <a:bodyPr/>
        <a:lstStyle/>
        <a:p>
          <a:endParaRPr lang="en-US"/>
        </a:p>
      </dgm:t>
    </dgm:pt>
    <dgm:pt modelId="{A281DA05-FA1F-4264-A0E2-EDFD293B9F49}" type="sibTrans" cxnId="{BADFFD8B-BAE2-4C84-A832-ED6A19FE5208}">
      <dgm:prSet/>
      <dgm:spPr/>
      <dgm:t>
        <a:bodyPr/>
        <a:lstStyle/>
        <a:p>
          <a:endParaRPr lang="en-US"/>
        </a:p>
      </dgm:t>
    </dgm:pt>
    <dgm:pt modelId="{A7B788B1-8B32-4661-B0DC-EDADDDA8F54B}">
      <dgm:prSet/>
      <dgm:spPr/>
      <dgm:t>
        <a:bodyPr/>
        <a:lstStyle/>
        <a:p>
          <a:endParaRPr lang="en-US" dirty="0"/>
        </a:p>
      </dgm:t>
    </dgm:pt>
    <dgm:pt modelId="{BD8336EF-5357-4EB1-80AB-7B25A0E99843}" type="parTrans" cxnId="{3721C4F6-CB2E-40D7-9B05-0F7091FE0665}">
      <dgm:prSet/>
      <dgm:spPr/>
      <dgm:t>
        <a:bodyPr/>
        <a:lstStyle/>
        <a:p>
          <a:endParaRPr lang="en-US"/>
        </a:p>
      </dgm:t>
    </dgm:pt>
    <dgm:pt modelId="{FE558B95-3479-4DAD-9DE0-AB70419B5B47}" type="sibTrans" cxnId="{3721C4F6-CB2E-40D7-9B05-0F7091FE0665}">
      <dgm:prSet/>
      <dgm:spPr/>
      <dgm:t>
        <a:bodyPr/>
        <a:lstStyle/>
        <a:p>
          <a:endParaRPr lang="en-US"/>
        </a:p>
      </dgm:t>
    </dgm:pt>
    <dgm:pt modelId="{B1DAF501-67BC-4D1A-8F8C-54063EEECD2E}">
      <dgm:prSet/>
      <dgm:spPr/>
      <dgm:t>
        <a:bodyPr/>
        <a:lstStyle/>
        <a:p>
          <a:endParaRPr lang="en-US" dirty="0"/>
        </a:p>
      </dgm:t>
    </dgm:pt>
    <dgm:pt modelId="{C4399755-8887-4403-A3BD-69A9BE520734}" type="parTrans" cxnId="{0D643B51-56FC-4F01-AC3B-D5BA6D4F98B4}">
      <dgm:prSet/>
      <dgm:spPr/>
      <dgm:t>
        <a:bodyPr/>
        <a:lstStyle/>
        <a:p>
          <a:endParaRPr lang="en-US"/>
        </a:p>
      </dgm:t>
    </dgm:pt>
    <dgm:pt modelId="{9F522873-B503-4B83-9A98-23145F08A01E}" type="sibTrans" cxnId="{0D643B51-56FC-4F01-AC3B-D5BA6D4F98B4}">
      <dgm:prSet/>
      <dgm:spPr/>
      <dgm:t>
        <a:bodyPr/>
        <a:lstStyle/>
        <a:p>
          <a:endParaRPr lang="en-US"/>
        </a:p>
      </dgm:t>
    </dgm:pt>
    <dgm:pt modelId="{40712845-57B5-4B59-B64B-7EAC12F42CB2}">
      <dgm:prSet/>
      <dgm:spPr/>
      <dgm:t>
        <a:bodyPr/>
        <a:lstStyle/>
        <a:p>
          <a:endParaRPr lang="en-US" dirty="0"/>
        </a:p>
      </dgm:t>
    </dgm:pt>
    <dgm:pt modelId="{3E4BC9AF-555F-440C-9AB5-638EE473E42B}" type="parTrans" cxnId="{45C65686-DE91-456D-8E29-64343EA106B7}">
      <dgm:prSet/>
      <dgm:spPr/>
      <dgm:t>
        <a:bodyPr/>
        <a:lstStyle/>
        <a:p>
          <a:endParaRPr lang="en-US"/>
        </a:p>
      </dgm:t>
    </dgm:pt>
    <dgm:pt modelId="{D4043BEE-3D54-4BCD-A35A-119C316DE50C}" type="sibTrans" cxnId="{45C65686-DE91-456D-8E29-64343EA106B7}">
      <dgm:prSet/>
      <dgm:spPr/>
      <dgm:t>
        <a:bodyPr/>
        <a:lstStyle/>
        <a:p>
          <a:endParaRPr lang="en-US"/>
        </a:p>
      </dgm:t>
    </dgm:pt>
    <dgm:pt modelId="{A65651D9-24A3-4138-9076-F6E3FC84EA62}">
      <dgm:prSet/>
      <dgm:spPr/>
      <dgm:t>
        <a:bodyPr/>
        <a:lstStyle/>
        <a:p>
          <a:endParaRPr lang="en-US" dirty="0"/>
        </a:p>
      </dgm:t>
    </dgm:pt>
    <dgm:pt modelId="{F2CF4EA7-B98D-464D-9FEC-CE282179CE27}" type="parTrans" cxnId="{CB9AE259-DC92-4C6D-BD3A-10BA62D506F9}">
      <dgm:prSet/>
      <dgm:spPr/>
      <dgm:t>
        <a:bodyPr/>
        <a:lstStyle/>
        <a:p>
          <a:endParaRPr lang="en-US"/>
        </a:p>
      </dgm:t>
    </dgm:pt>
    <dgm:pt modelId="{2F46ACA1-72DC-4FC9-B35D-C207515870D6}" type="sibTrans" cxnId="{CB9AE259-DC92-4C6D-BD3A-10BA62D506F9}">
      <dgm:prSet/>
      <dgm:spPr/>
      <dgm:t>
        <a:bodyPr/>
        <a:lstStyle/>
        <a:p>
          <a:endParaRPr lang="en-US"/>
        </a:p>
      </dgm:t>
    </dgm:pt>
    <dgm:pt modelId="{7985AD04-AFDC-4255-A3FD-84F74886A8D5}">
      <dgm:prSet/>
      <dgm:spPr/>
      <dgm:t>
        <a:bodyPr/>
        <a:lstStyle/>
        <a:p>
          <a:endParaRPr lang="en-US" dirty="0"/>
        </a:p>
      </dgm:t>
    </dgm:pt>
    <dgm:pt modelId="{AE1922E7-2C39-44FD-BDC5-A8647D5E86DA}" type="parTrans" cxnId="{3B76ABBA-CDFB-403B-B3C3-4E29B20EF9CB}">
      <dgm:prSet/>
      <dgm:spPr/>
      <dgm:t>
        <a:bodyPr/>
        <a:lstStyle/>
        <a:p>
          <a:endParaRPr lang="en-US"/>
        </a:p>
      </dgm:t>
    </dgm:pt>
    <dgm:pt modelId="{84B30833-80B2-46E8-AD03-F6FFD5A29433}" type="sibTrans" cxnId="{3B76ABBA-CDFB-403B-B3C3-4E29B20EF9CB}">
      <dgm:prSet/>
      <dgm:spPr/>
      <dgm:t>
        <a:bodyPr/>
        <a:lstStyle/>
        <a:p>
          <a:endParaRPr lang="en-US"/>
        </a:p>
      </dgm:t>
    </dgm:pt>
    <dgm:pt modelId="{AEE43822-6770-4853-A566-D151A07A9A7C}" type="pres">
      <dgm:prSet presAssocID="{BE7758A1-F696-4BDE-9084-41C289AE8C95}" presName="Name0" presStyleCnt="0">
        <dgm:presLayoutVars>
          <dgm:dir/>
          <dgm:resizeHandles val="exact"/>
        </dgm:presLayoutVars>
      </dgm:prSet>
      <dgm:spPr/>
    </dgm:pt>
    <dgm:pt modelId="{97139AB4-0EAF-488B-8916-1FC6C6431CA6}" type="pres">
      <dgm:prSet presAssocID="{BE7758A1-F696-4BDE-9084-41C289AE8C95}" presName="arrow" presStyleLbl="bgShp" presStyleIdx="0" presStyleCnt="1" custLinFactNeighborY="3397"/>
      <dgm:spPr/>
    </dgm:pt>
    <dgm:pt modelId="{48130483-528E-46D7-A578-EB95CDD9E121}" type="pres">
      <dgm:prSet presAssocID="{BE7758A1-F696-4BDE-9084-41C289AE8C95}" presName="points" presStyleCnt="0"/>
      <dgm:spPr/>
    </dgm:pt>
    <dgm:pt modelId="{0168ACCF-0D3F-46BA-8399-8DA5E4382B64}" type="pres">
      <dgm:prSet presAssocID="{628E39DD-7E7D-463E-969D-9434662D9863}" presName="compositeA" presStyleCnt="0"/>
      <dgm:spPr/>
    </dgm:pt>
    <dgm:pt modelId="{C0C29E54-6796-4A9B-B504-55E8D1FDF264}" type="pres">
      <dgm:prSet presAssocID="{628E39DD-7E7D-463E-969D-9434662D9863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3E987-32F7-46BA-BF50-2B0F458CB00F}" type="pres">
      <dgm:prSet presAssocID="{628E39DD-7E7D-463E-969D-9434662D9863}" presName="circleA" presStyleLbl="node1" presStyleIdx="0" presStyleCnt="8"/>
      <dgm:spPr/>
    </dgm:pt>
    <dgm:pt modelId="{656A5FCE-E5B3-4DBD-841F-DE1A4AA5B315}" type="pres">
      <dgm:prSet presAssocID="{628E39DD-7E7D-463E-969D-9434662D9863}" presName="spaceA" presStyleCnt="0"/>
      <dgm:spPr/>
    </dgm:pt>
    <dgm:pt modelId="{4F1DE93E-47DB-4EF7-AF25-208927DF8E13}" type="pres">
      <dgm:prSet presAssocID="{A4034161-FA94-460E-A587-13325FE56935}" presName="space" presStyleCnt="0"/>
      <dgm:spPr/>
    </dgm:pt>
    <dgm:pt modelId="{407986B5-D09E-4079-B929-33532C24D5DD}" type="pres">
      <dgm:prSet presAssocID="{48832169-1665-4754-AA12-160E78B48AF3}" presName="compositeB" presStyleCnt="0"/>
      <dgm:spPr/>
    </dgm:pt>
    <dgm:pt modelId="{48D5237C-D073-44ED-A0E4-87F93472AED6}" type="pres">
      <dgm:prSet presAssocID="{48832169-1665-4754-AA12-160E78B48AF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BDBF-B45A-492A-972F-F3FE1F7BFF43}" type="pres">
      <dgm:prSet presAssocID="{48832169-1665-4754-AA12-160E78B48AF3}" presName="circleB" presStyleLbl="node1" presStyleIdx="1" presStyleCnt="8"/>
      <dgm:spPr/>
    </dgm:pt>
    <dgm:pt modelId="{58B46547-E849-4B77-9A5D-692CF2DE3087}" type="pres">
      <dgm:prSet presAssocID="{48832169-1665-4754-AA12-160E78B48AF3}" presName="spaceB" presStyleCnt="0"/>
      <dgm:spPr/>
    </dgm:pt>
    <dgm:pt modelId="{1FA09F86-A598-442B-86B3-C1BCECD36E9D}" type="pres">
      <dgm:prSet presAssocID="{A281DA05-FA1F-4264-A0E2-EDFD293B9F49}" presName="space" presStyleCnt="0"/>
      <dgm:spPr/>
    </dgm:pt>
    <dgm:pt modelId="{8192F42C-0550-4862-A74E-59DE43FC4BFB}" type="pres">
      <dgm:prSet presAssocID="{A7B788B1-8B32-4661-B0DC-EDADDDA8F54B}" presName="compositeA" presStyleCnt="0"/>
      <dgm:spPr/>
    </dgm:pt>
    <dgm:pt modelId="{C610D85A-4617-480A-BBB3-4DD7A9C9FF5C}" type="pres">
      <dgm:prSet presAssocID="{A7B788B1-8B32-4661-B0DC-EDADDDA8F54B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42BA2-9E9F-441C-8757-A572381ECC59}" type="pres">
      <dgm:prSet presAssocID="{A7B788B1-8B32-4661-B0DC-EDADDDA8F54B}" presName="circleA" presStyleLbl="node1" presStyleIdx="2" presStyleCnt="8"/>
      <dgm:spPr>
        <a:solidFill>
          <a:schemeClr val="accent5">
            <a:lumMod val="50000"/>
          </a:schemeClr>
        </a:solidFill>
      </dgm:spPr>
    </dgm:pt>
    <dgm:pt modelId="{E18EA05E-587A-49E8-9C6E-A2844EE5A4D7}" type="pres">
      <dgm:prSet presAssocID="{A7B788B1-8B32-4661-B0DC-EDADDDA8F54B}" presName="spaceA" presStyleCnt="0"/>
      <dgm:spPr/>
    </dgm:pt>
    <dgm:pt modelId="{AC7015DD-5905-4375-A6A0-477F2D8E6363}" type="pres">
      <dgm:prSet presAssocID="{FE558B95-3479-4DAD-9DE0-AB70419B5B47}" presName="space" presStyleCnt="0"/>
      <dgm:spPr/>
    </dgm:pt>
    <dgm:pt modelId="{8494D61A-B013-4548-A784-325B118B5057}" type="pres">
      <dgm:prSet presAssocID="{7985AD04-AFDC-4255-A3FD-84F74886A8D5}" presName="compositeB" presStyleCnt="0"/>
      <dgm:spPr/>
    </dgm:pt>
    <dgm:pt modelId="{7551B7F3-C7A1-46E2-9491-960808752BE3}" type="pres">
      <dgm:prSet presAssocID="{7985AD04-AFDC-4255-A3FD-84F74886A8D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3996-0EDF-496F-9401-E0799C8461B5}" type="pres">
      <dgm:prSet presAssocID="{7985AD04-AFDC-4255-A3FD-84F74886A8D5}" presName="circleB" presStyleLbl="node1" presStyleIdx="3" presStyleCnt="8"/>
      <dgm:spPr/>
    </dgm:pt>
    <dgm:pt modelId="{3077F708-94A2-4950-841D-41898F21F11D}" type="pres">
      <dgm:prSet presAssocID="{7985AD04-AFDC-4255-A3FD-84F74886A8D5}" presName="spaceB" presStyleCnt="0"/>
      <dgm:spPr/>
    </dgm:pt>
    <dgm:pt modelId="{18F61ADC-ADD2-46EC-958A-0C40F9F319C3}" type="pres">
      <dgm:prSet presAssocID="{84B30833-80B2-46E8-AD03-F6FFD5A29433}" presName="space" presStyleCnt="0"/>
      <dgm:spPr/>
    </dgm:pt>
    <dgm:pt modelId="{E828F3A4-0BC1-49E8-8419-2AE265623898}" type="pres">
      <dgm:prSet presAssocID="{B1DAF501-67BC-4D1A-8F8C-54063EEECD2E}" presName="compositeA" presStyleCnt="0"/>
      <dgm:spPr/>
    </dgm:pt>
    <dgm:pt modelId="{406C054E-67D6-4C0B-B0FF-366FFD7E84BA}" type="pres">
      <dgm:prSet presAssocID="{B1DAF501-67BC-4D1A-8F8C-54063EEECD2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47424-A7D0-4992-8916-1C429D75EC70}" type="pres">
      <dgm:prSet presAssocID="{B1DAF501-67BC-4D1A-8F8C-54063EEECD2E}" presName="circleA" presStyleLbl="node1" presStyleIdx="4" presStyleCnt="8"/>
      <dgm:spPr/>
    </dgm:pt>
    <dgm:pt modelId="{2E2A1E42-0C2B-4594-9273-2B66A2DBADA6}" type="pres">
      <dgm:prSet presAssocID="{B1DAF501-67BC-4D1A-8F8C-54063EEECD2E}" presName="spaceA" presStyleCnt="0"/>
      <dgm:spPr/>
    </dgm:pt>
    <dgm:pt modelId="{B089BF3F-EE60-41AB-BC00-8EE701010164}" type="pres">
      <dgm:prSet presAssocID="{9F522873-B503-4B83-9A98-23145F08A01E}" presName="space" presStyleCnt="0"/>
      <dgm:spPr/>
    </dgm:pt>
    <dgm:pt modelId="{8C2982DC-B3D5-4C14-B46E-E9D10AA93981}" type="pres">
      <dgm:prSet presAssocID="{40712845-57B5-4B59-B64B-7EAC12F42CB2}" presName="compositeB" presStyleCnt="0"/>
      <dgm:spPr/>
    </dgm:pt>
    <dgm:pt modelId="{29462F17-DC15-4BEE-9253-6A6C34759876}" type="pres">
      <dgm:prSet presAssocID="{40712845-57B5-4B59-B64B-7EAC12F42CB2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A2217-922B-4235-BDA5-2B7082C597F2}" type="pres">
      <dgm:prSet presAssocID="{40712845-57B5-4B59-B64B-7EAC12F42CB2}" presName="circleB" presStyleLbl="node1" presStyleIdx="5" presStyleCnt="8"/>
      <dgm:spPr/>
    </dgm:pt>
    <dgm:pt modelId="{400F2434-7195-45BE-B0F3-686E0B8589E6}" type="pres">
      <dgm:prSet presAssocID="{40712845-57B5-4B59-B64B-7EAC12F42CB2}" presName="spaceB" presStyleCnt="0"/>
      <dgm:spPr/>
    </dgm:pt>
    <dgm:pt modelId="{741C01D0-AA5D-4C19-BF60-2AC7CB6793A1}" type="pres">
      <dgm:prSet presAssocID="{D4043BEE-3D54-4BCD-A35A-119C316DE50C}" presName="space" presStyleCnt="0"/>
      <dgm:spPr/>
    </dgm:pt>
    <dgm:pt modelId="{D94AA612-2F7A-4EF1-8629-EF7CB45E186F}" type="pres">
      <dgm:prSet presAssocID="{A65651D9-24A3-4138-9076-F6E3FC84EA62}" presName="compositeA" presStyleCnt="0"/>
      <dgm:spPr/>
    </dgm:pt>
    <dgm:pt modelId="{AC66F2F6-3DF7-474A-A7B8-381C03F4604B}" type="pres">
      <dgm:prSet presAssocID="{A65651D9-24A3-4138-9076-F6E3FC84EA6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C3EF-A83E-4410-93E0-982C0F7FADF3}" type="pres">
      <dgm:prSet presAssocID="{A65651D9-24A3-4138-9076-F6E3FC84EA62}" presName="circleA" presStyleLbl="node1" presStyleIdx="6" presStyleCnt="8"/>
      <dgm:spPr/>
    </dgm:pt>
    <dgm:pt modelId="{6EE17E44-7274-4124-B61C-1BD33B9E7A7F}" type="pres">
      <dgm:prSet presAssocID="{A65651D9-24A3-4138-9076-F6E3FC84EA62}" presName="spaceA" presStyleCnt="0"/>
      <dgm:spPr/>
    </dgm:pt>
    <dgm:pt modelId="{FBA5D9CF-FEF7-4763-AFFB-B0D5C54D5B7D}" type="pres">
      <dgm:prSet presAssocID="{2F46ACA1-72DC-4FC9-B35D-C207515870D6}" presName="space" presStyleCnt="0"/>
      <dgm:spPr/>
    </dgm:pt>
    <dgm:pt modelId="{FCE0CAF4-FB86-43CA-AFCF-902940FC3746}" type="pres">
      <dgm:prSet presAssocID="{0C1ADF2A-F44C-457B-94DB-1515A2E283F3}" presName="compositeB" presStyleCnt="0"/>
      <dgm:spPr/>
    </dgm:pt>
    <dgm:pt modelId="{FBA1F7AC-EC29-402B-811E-6E01E89BA25C}" type="pres">
      <dgm:prSet presAssocID="{0C1ADF2A-F44C-457B-94DB-1515A2E283F3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CE13-B766-4955-99A1-DC8905AD3270}" type="pres">
      <dgm:prSet presAssocID="{0C1ADF2A-F44C-457B-94DB-1515A2E283F3}" presName="circleB" presStyleLbl="node1" presStyleIdx="7" presStyleCnt="8"/>
      <dgm:spPr/>
    </dgm:pt>
    <dgm:pt modelId="{CB19FE50-7B29-4423-BD5E-F64C09336652}" type="pres">
      <dgm:prSet presAssocID="{0C1ADF2A-F44C-457B-94DB-1515A2E283F3}" presName="spaceB" presStyleCnt="0"/>
      <dgm:spPr/>
    </dgm:pt>
  </dgm:ptLst>
  <dgm:cxnLst>
    <dgm:cxn modelId="{29793DD8-D545-4C1A-AA15-CD6506E5DFC9}" type="presOf" srcId="{40712845-57B5-4B59-B64B-7EAC12F42CB2}" destId="{29462F17-DC15-4BEE-9253-6A6C34759876}" srcOrd="0" destOrd="0" presId="urn:microsoft.com/office/officeart/2005/8/layout/hProcess11"/>
    <dgm:cxn modelId="{0D643B51-56FC-4F01-AC3B-D5BA6D4F98B4}" srcId="{BE7758A1-F696-4BDE-9084-41C289AE8C95}" destId="{B1DAF501-67BC-4D1A-8F8C-54063EEECD2E}" srcOrd="4" destOrd="0" parTransId="{C4399755-8887-4403-A3BD-69A9BE520734}" sibTransId="{9F522873-B503-4B83-9A98-23145F08A01E}"/>
    <dgm:cxn modelId="{A1A1626C-70C7-43C7-B514-33792CC3AFDE}" type="presOf" srcId="{0C1ADF2A-F44C-457B-94DB-1515A2E283F3}" destId="{FBA1F7AC-EC29-402B-811E-6E01E89BA25C}" srcOrd="0" destOrd="0" presId="urn:microsoft.com/office/officeart/2005/8/layout/hProcess11"/>
    <dgm:cxn modelId="{F7F0D199-3990-4F7C-8A92-474924DC5757}" type="presOf" srcId="{7985AD04-AFDC-4255-A3FD-84F74886A8D5}" destId="{7551B7F3-C7A1-46E2-9491-960808752BE3}" srcOrd="0" destOrd="0" presId="urn:microsoft.com/office/officeart/2005/8/layout/hProcess11"/>
    <dgm:cxn modelId="{3B76ABBA-CDFB-403B-B3C3-4E29B20EF9CB}" srcId="{BE7758A1-F696-4BDE-9084-41C289AE8C95}" destId="{7985AD04-AFDC-4255-A3FD-84F74886A8D5}" srcOrd="3" destOrd="0" parTransId="{AE1922E7-2C39-44FD-BDC5-A8647D5E86DA}" sibTransId="{84B30833-80B2-46E8-AD03-F6FFD5A29433}"/>
    <dgm:cxn modelId="{BADFFD8B-BAE2-4C84-A832-ED6A19FE5208}" srcId="{BE7758A1-F696-4BDE-9084-41C289AE8C95}" destId="{48832169-1665-4754-AA12-160E78B48AF3}" srcOrd="1" destOrd="0" parTransId="{9C104F10-2D2B-406D-B72F-951FB5059A20}" sibTransId="{A281DA05-FA1F-4264-A0E2-EDFD293B9F49}"/>
    <dgm:cxn modelId="{1CF3D41B-291F-4F0C-A8A3-B5FC7570AB65}" srcId="{BE7758A1-F696-4BDE-9084-41C289AE8C95}" destId="{0C1ADF2A-F44C-457B-94DB-1515A2E283F3}" srcOrd="7" destOrd="0" parTransId="{BFE85EBE-5917-408B-9305-9D4174F88590}" sibTransId="{1FECE3CE-5EAC-4F1D-A072-EA4CC1D96E8F}"/>
    <dgm:cxn modelId="{C3887A51-F25A-46B0-8C18-2A9F97623A64}" type="presOf" srcId="{628E39DD-7E7D-463E-969D-9434662D9863}" destId="{C0C29E54-6796-4A9B-B504-55E8D1FDF264}" srcOrd="0" destOrd="0" presId="urn:microsoft.com/office/officeart/2005/8/layout/hProcess11"/>
    <dgm:cxn modelId="{9CA7748E-5025-40AC-8893-E287D4ABA6F8}" type="presOf" srcId="{A7B788B1-8B32-4661-B0DC-EDADDDA8F54B}" destId="{C610D85A-4617-480A-BBB3-4DD7A9C9FF5C}" srcOrd="0" destOrd="0" presId="urn:microsoft.com/office/officeart/2005/8/layout/hProcess11"/>
    <dgm:cxn modelId="{CB9AE259-DC92-4C6D-BD3A-10BA62D506F9}" srcId="{BE7758A1-F696-4BDE-9084-41C289AE8C95}" destId="{A65651D9-24A3-4138-9076-F6E3FC84EA62}" srcOrd="6" destOrd="0" parTransId="{F2CF4EA7-B98D-464D-9FEC-CE282179CE27}" sibTransId="{2F46ACA1-72DC-4FC9-B35D-C207515870D6}"/>
    <dgm:cxn modelId="{A1B1C169-45DB-4D1C-80E0-78BE157E6BA8}" type="presOf" srcId="{48832169-1665-4754-AA12-160E78B48AF3}" destId="{48D5237C-D073-44ED-A0E4-87F93472AED6}" srcOrd="0" destOrd="0" presId="urn:microsoft.com/office/officeart/2005/8/layout/hProcess11"/>
    <dgm:cxn modelId="{45C65686-DE91-456D-8E29-64343EA106B7}" srcId="{BE7758A1-F696-4BDE-9084-41C289AE8C95}" destId="{40712845-57B5-4B59-B64B-7EAC12F42CB2}" srcOrd="5" destOrd="0" parTransId="{3E4BC9AF-555F-440C-9AB5-638EE473E42B}" sibTransId="{D4043BEE-3D54-4BCD-A35A-119C316DE50C}"/>
    <dgm:cxn modelId="{808B2272-DFD6-4E6E-B46F-E634B24A82DF}" type="presOf" srcId="{A65651D9-24A3-4138-9076-F6E3FC84EA62}" destId="{AC66F2F6-3DF7-474A-A7B8-381C03F4604B}" srcOrd="0" destOrd="0" presId="urn:microsoft.com/office/officeart/2005/8/layout/hProcess11"/>
    <dgm:cxn modelId="{97A4F8C2-4AC8-47AA-9236-467DFBBC312B}" srcId="{BE7758A1-F696-4BDE-9084-41C289AE8C95}" destId="{628E39DD-7E7D-463E-969D-9434662D9863}" srcOrd="0" destOrd="0" parTransId="{CAC8CB0C-AF26-4C1E-A38E-450E0F54368A}" sibTransId="{A4034161-FA94-460E-A587-13325FE56935}"/>
    <dgm:cxn modelId="{01D72F9F-756C-4DEC-A5A7-CE0AE15EDF40}" type="presOf" srcId="{BE7758A1-F696-4BDE-9084-41C289AE8C95}" destId="{AEE43822-6770-4853-A566-D151A07A9A7C}" srcOrd="0" destOrd="0" presId="urn:microsoft.com/office/officeart/2005/8/layout/hProcess11"/>
    <dgm:cxn modelId="{3721C4F6-CB2E-40D7-9B05-0F7091FE0665}" srcId="{BE7758A1-F696-4BDE-9084-41C289AE8C95}" destId="{A7B788B1-8B32-4661-B0DC-EDADDDA8F54B}" srcOrd="2" destOrd="0" parTransId="{BD8336EF-5357-4EB1-80AB-7B25A0E99843}" sibTransId="{FE558B95-3479-4DAD-9DE0-AB70419B5B47}"/>
    <dgm:cxn modelId="{433072F6-182E-4F32-89ED-90A6E9FA78DA}" type="presOf" srcId="{B1DAF501-67BC-4D1A-8F8C-54063EEECD2E}" destId="{406C054E-67D6-4C0B-B0FF-366FFD7E84BA}" srcOrd="0" destOrd="0" presId="urn:microsoft.com/office/officeart/2005/8/layout/hProcess11"/>
    <dgm:cxn modelId="{820134C8-443E-413D-8626-83962398182D}" type="presParOf" srcId="{AEE43822-6770-4853-A566-D151A07A9A7C}" destId="{97139AB4-0EAF-488B-8916-1FC6C6431CA6}" srcOrd="0" destOrd="0" presId="urn:microsoft.com/office/officeart/2005/8/layout/hProcess11"/>
    <dgm:cxn modelId="{186AA619-518F-4AD9-BC46-D3AC8DB80435}" type="presParOf" srcId="{AEE43822-6770-4853-A566-D151A07A9A7C}" destId="{48130483-528E-46D7-A578-EB95CDD9E121}" srcOrd="1" destOrd="0" presId="urn:microsoft.com/office/officeart/2005/8/layout/hProcess11"/>
    <dgm:cxn modelId="{1CF97EF9-C37E-46A3-BA8F-58A58EF2FFCA}" type="presParOf" srcId="{48130483-528E-46D7-A578-EB95CDD9E121}" destId="{0168ACCF-0D3F-46BA-8399-8DA5E4382B64}" srcOrd="0" destOrd="0" presId="urn:microsoft.com/office/officeart/2005/8/layout/hProcess11"/>
    <dgm:cxn modelId="{5BAC2997-077C-47B0-B053-304326DA30A8}" type="presParOf" srcId="{0168ACCF-0D3F-46BA-8399-8DA5E4382B64}" destId="{C0C29E54-6796-4A9B-B504-55E8D1FDF264}" srcOrd="0" destOrd="0" presId="urn:microsoft.com/office/officeart/2005/8/layout/hProcess11"/>
    <dgm:cxn modelId="{62C00392-458D-4589-84A9-83F4177CE80B}" type="presParOf" srcId="{0168ACCF-0D3F-46BA-8399-8DA5E4382B64}" destId="{FDD3E987-32F7-46BA-BF50-2B0F458CB00F}" srcOrd="1" destOrd="0" presId="urn:microsoft.com/office/officeart/2005/8/layout/hProcess11"/>
    <dgm:cxn modelId="{43675E30-B3FA-42D9-8EC2-E77C91D60440}" type="presParOf" srcId="{0168ACCF-0D3F-46BA-8399-8DA5E4382B64}" destId="{656A5FCE-E5B3-4DBD-841F-DE1A4AA5B315}" srcOrd="2" destOrd="0" presId="urn:microsoft.com/office/officeart/2005/8/layout/hProcess11"/>
    <dgm:cxn modelId="{D9484E44-44FB-405D-9CC8-3403F30E9DFF}" type="presParOf" srcId="{48130483-528E-46D7-A578-EB95CDD9E121}" destId="{4F1DE93E-47DB-4EF7-AF25-208927DF8E13}" srcOrd="1" destOrd="0" presId="urn:microsoft.com/office/officeart/2005/8/layout/hProcess11"/>
    <dgm:cxn modelId="{271E3F2B-4DCE-4633-B811-32C14FD9BF66}" type="presParOf" srcId="{48130483-528E-46D7-A578-EB95CDD9E121}" destId="{407986B5-D09E-4079-B929-33532C24D5DD}" srcOrd="2" destOrd="0" presId="urn:microsoft.com/office/officeart/2005/8/layout/hProcess11"/>
    <dgm:cxn modelId="{B1E65088-094B-4145-AF30-45A54811E0C6}" type="presParOf" srcId="{407986B5-D09E-4079-B929-33532C24D5DD}" destId="{48D5237C-D073-44ED-A0E4-87F93472AED6}" srcOrd="0" destOrd="0" presId="urn:microsoft.com/office/officeart/2005/8/layout/hProcess11"/>
    <dgm:cxn modelId="{3679302F-E8B2-45E4-BB6A-D19C5AAB4D41}" type="presParOf" srcId="{407986B5-D09E-4079-B929-33532C24D5DD}" destId="{4C9CBDBF-B45A-492A-972F-F3FE1F7BFF43}" srcOrd="1" destOrd="0" presId="urn:microsoft.com/office/officeart/2005/8/layout/hProcess11"/>
    <dgm:cxn modelId="{220C43FD-1155-4F3D-9728-656CBFF22314}" type="presParOf" srcId="{407986B5-D09E-4079-B929-33532C24D5DD}" destId="{58B46547-E849-4B77-9A5D-692CF2DE3087}" srcOrd="2" destOrd="0" presId="urn:microsoft.com/office/officeart/2005/8/layout/hProcess11"/>
    <dgm:cxn modelId="{ED7AC4BC-DE98-4CEF-A01C-5EAF22809913}" type="presParOf" srcId="{48130483-528E-46D7-A578-EB95CDD9E121}" destId="{1FA09F86-A598-442B-86B3-C1BCECD36E9D}" srcOrd="3" destOrd="0" presId="urn:microsoft.com/office/officeart/2005/8/layout/hProcess11"/>
    <dgm:cxn modelId="{46424736-0CF3-44D5-B422-FE99B88CAF1D}" type="presParOf" srcId="{48130483-528E-46D7-A578-EB95CDD9E121}" destId="{8192F42C-0550-4862-A74E-59DE43FC4BFB}" srcOrd="4" destOrd="0" presId="urn:microsoft.com/office/officeart/2005/8/layout/hProcess11"/>
    <dgm:cxn modelId="{8FFF1212-BC82-49DE-A1D7-E2AECF8086A9}" type="presParOf" srcId="{8192F42C-0550-4862-A74E-59DE43FC4BFB}" destId="{C610D85A-4617-480A-BBB3-4DD7A9C9FF5C}" srcOrd="0" destOrd="0" presId="urn:microsoft.com/office/officeart/2005/8/layout/hProcess11"/>
    <dgm:cxn modelId="{59D232B2-C5EC-497C-B96B-521447E02C29}" type="presParOf" srcId="{8192F42C-0550-4862-A74E-59DE43FC4BFB}" destId="{9DA42BA2-9E9F-441C-8757-A572381ECC59}" srcOrd="1" destOrd="0" presId="urn:microsoft.com/office/officeart/2005/8/layout/hProcess11"/>
    <dgm:cxn modelId="{340BAA75-F5B7-48C5-AB95-8B7BBA710574}" type="presParOf" srcId="{8192F42C-0550-4862-A74E-59DE43FC4BFB}" destId="{E18EA05E-587A-49E8-9C6E-A2844EE5A4D7}" srcOrd="2" destOrd="0" presId="urn:microsoft.com/office/officeart/2005/8/layout/hProcess11"/>
    <dgm:cxn modelId="{9C491606-9D20-413E-A74B-2C744DACF880}" type="presParOf" srcId="{48130483-528E-46D7-A578-EB95CDD9E121}" destId="{AC7015DD-5905-4375-A6A0-477F2D8E6363}" srcOrd="5" destOrd="0" presId="urn:microsoft.com/office/officeart/2005/8/layout/hProcess11"/>
    <dgm:cxn modelId="{46A2E34F-646F-4C93-83CC-6A427BCC7D9F}" type="presParOf" srcId="{48130483-528E-46D7-A578-EB95CDD9E121}" destId="{8494D61A-B013-4548-A784-325B118B5057}" srcOrd="6" destOrd="0" presId="urn:microsoft.com/office/officeart/2005/8/layout/hProcess11"/>
    <dgm:cxn modelId="{36A21CD5-10D1-4E9D-AEF0-B43B1B842C06}" type="presParOf" srcId="{8494D61A-B013-4548-A784-325B118B5057}" destId="{7551B7F3-C7A1-46E2-9491-960808752BE3}" srcOrd="0" destOrd="0" presId="urn:microsoft.com/office/officeart/2005/8/layout/hProcess11"/>
    <dgm:cxn modelId="{6955E042-00BC-4630-B103-44828223CDC2}" type="presParOf" srcId="{8494D61A-B013-4548-A784-325B118B5057}" destId="{38C43996-0EDF-496F-9401-E0799C8461B5}" srcOrd="1" destOrd="0" presId="urn:microsoft.com/office/officeart/2005/8/layout/hProcess11"/>
    <dgm:cxn modelId="{742BE761-F878-4E84-AFF1-CBB4712C01EF}" type="presParOf" srcId="{8494D61A-B013-4548-A784-325B118B5057}" destId="{3077F708-94A2-4950-841D-41898F21F11D}" srcOrd="2" destOrd="0" presId="urn:microsoft.com/office/officeart/2005/8/layout/hProcess11"/>
    <dgm:cxn modelId="{F79E6CA0-806C-427F-9603-411AE5379FBD}" type="presParOf" srcId="{48130483-528E-46D7-A578-EB95CDD9E121}" destId="{18F61ADC-ADD2-46EC-958A-0C40F9F319C3}" srcOrd="7" destOrd="0" presId="urn:microsoft.com/office/officeart/2005/8/layout/hProcess11"/>
    <dgm:cxn modelId="{8A675B11-A2B8-4E9C-A02F-FEB08D5B89A2}" type="presParOf" srcId="{48130483-528E-46D7-A578-EB95CDD9E121}" destId="{E828F3A4-0BC1-49E8-8419-2AE265623898}" srcOrd="8" destOrd="0" presId="urn:microsoft.com/office/officeart/2005/8/layout/hProcess11"/>
    <dgm:cxn modelId="{9907FEB8-E789-411C-B5A7-FB459B45D015}" type="presParOf" srcId="{E828F3A4-0BC1-49E8-8419-2AE265623898}" destId="{406C054E-67D6-4C0B-B0FF-366FFD7E84BA}" srcOrd="0" destOrd="0" presId="urn:microsoft.com/office/officeart/2005/8/layout/hProcess11"/>
    <dgm:cxn modelId="{03D145DC-2AE2-48FE-97D5-C1E1ABC182AC}" type="presParOf" srcId="{E828F3A4-0BC1-49E8-8419-2AE265623898}" destId="{6AA47424-A7D0-4992-8916-1C429D75EC70}" srcOrd="1" destOrd="0" presId="urn:microsoft.com/office/officeart/2005/8/layout/hProcess11"/>
    <dgm:cxn modelId="{F535A1D7-7595-4F53-900D-4B8BA706E688}" type="presParOf" srcId="{E828F3A4-0BC1-49E8-8419-2AE265623898}" destId="{2E2A1E42-0C2B-4594-9273-2B66A2DBADA6}" srcOrd="2" destOrd="0" presId="urn:microsoft.com/office/officeart/2005/8/layout/hProcess11"/>
    <dgm:cxn modelId="{E4DD5583-818A-4899-96DD-99FC8E34CBD6}" type="presParOf" srcId="{48130483-528E-46D7-A578-EB95CDD9E121}" destId="{B089BF3F-EE60-41AB-BC00-8EE701010164}" srcOrd="9" destOrd="0" presId="urn:microsoft.com/office/officeart/2005/8/layout/hProcess11"/>
    <dgm:cxn modelId="{ED631C19-1D11-466D-A79C-158C6E1AD305}" type="presParOf" srcId="{48130483-528E-46D7-A578-EB95CDD9E121}" destId="{8C2982DC-B3D5-4C14-B46E-E9D10AA93981}" srcOrd="10" destOrd="0" presId="urn:microsoft.com/office/officeart/2005/8/layout/hProcess11"/>
    <dgm:cxn modelId="{A0CC0AE9-942A-4443-AB3E-52CECAB48051}" type="presParOf" srcId="{8C2982DC-B3D5-4C14-B46E-E9D10AA93981}" destId="{29462F17-DC15-4BEE-9253-6A6C34759876}" srcOrd="0" destOrd="0" presId="urn:microsoft.com/office/officeart/2005/8/layout/hProcess11"/>
    <dgm:cxn modelId="{F3D0063F-184B-47E2-A918-ADBF47D7FA40}" type="presParOf" srcId="{8C2982DC-B3D5-4C14-B46E-E9D10AA93981}" destId="{40CA2217-922B-4235-BDA5-2B7082C597F2}" srcOrd="1" destOrd="0" presId="urn:microsoft.com/office/officeart/2005/8/layout/hProcess11"/>
    <dgm:cxn modelId="{143B6584-5974-45A3-82A7-6D688C8EA2D4}" type="presParOf" srcId="{8C2982DC-B3D5-4C14-B46E-E9D10AA93981}" destId="{400F2434-7195-45BE-B0F3-686E0B8589E6}" srcOrd="2" destOrd="0" presId="urn:microsoft.com/office/officeart/2005/8/layout/hProcess11"/>
    <dgm:cxn modelId="{CDEA97F8-323C-4D0F-BDAA-C7C58503CF1F}" type="presParOf" srcId="{48130483-528E-46D7-A578-EB95CDD9E121}" destId="{741C01D0-AA5D-4C19-BF60-2AC7CB6793A1}" srcOrd="11" destOrd="0" presId="urn:microsoft.com/office/officeart/2005/8/layout/hProcess11"/>
    <dgm:cxn modelId="{E847AA99-D69A-4843-93AA-A7781CF98BAF}" type="presParOf" srcId="{48130483-528E-46D7-A578-EB95CDD9E121}" destId="{D94AA612-2F7A-4EF1-8629-EF7CB45E186F}" srcOrd="12" destOrd="0" presId="urn:microsoft.com/office/officeart/2005/8/layout/hProcess11"/>
    <dgm:cxn modelId="{65B8CA04-D19B-4D12-8197-83189041D3BC}" type="presParOf" srcId="{D94AA612-2F7A-4EF1-8629-EF7CB45E186F}" destId="{AC66F2F6-3DF7-474A-A7B8-381C03F4604B}" srcOrd="0" destOrd="0" presId="urn:microsoft.com/office/officeart/2005/8/layout/hProcess11"/>
    <dgm:cxn modelId="{69B6ED9E-B405-4BE5-BDE9-2E560A7121C4}" type="presParOf" srcId="{D94AA612-2F7A-4EF1-8629-EF7CB45E186F}" destId="{E09CC3EF-A83E-4410-93E0-982C0F7FADF3}" srcOrd="1" destOrd="0" presId="urn:microsoft.com/office/officeart/2005/8/layout/hProcess11"/>
    <dgm:cxn modelId="{8EAB5D8B-9C1F-4A03-BCB4-C9B9186D50F4}" type="presParOf" srcId="{D94AA612-2F7A-4EF1-8629-EF7CB45E186F}" destId="{6EE17E44-7274-4124-B61C-1BD33B9E7A7F}" srcOrd="2" destOrd="0" presId="urn:microsoft.com/office/officeart/2005/8/layout/hProcess11"/>
    <dgm:cxn modelId="{764D6609-77C9-49BB-8B66-CD93ABAF028D}" type="presParOf" srcId="{48130483-528E-46D7-A578-EB95CDD9E121}" destId="{FBA5D9CF-FEF7-4763-AFFB-B0D5C54D5B7D}" srcOrd="13" destOrd="0" presId="urn:microsoft.com/office/officeart/2005/8/layout/hProcess11"/>
    <dgm:cxn modelId="{FBD08DCF-1DC6-4EF6-83AA-C7C6E60EBB2F}" type="presParOf" srcId="{48130483-528E-46D7-A578-EB95CDD9E121}" destId="{FCE0CAF4-FB86-43CA-AFCF-902940FC3746}" srcOrd="14" destOrd="0" presId="urn:microsoft.com/office/officeart/2005/8/layout/hProcess11"/>
    <dgm:cxn modelId="{496EE97E-AB55-4AB5-B0BE-DBB944536CE3}" type="presParOf" srcId="{FCE0CAF4-FB86-43CA-AFCF-902940FC3746}" destId="{FBA1F7AC-EC29-402B-811E-6E01E89BA25C}" srcOrd="0" destOrd="0" presId="urn:microsoft.com/office/officeart/2005/8/layout/hProcess11"/>
    <dgm:cxn modelId="{737EB2A1-7118-4B32-9EF9-CC6F2320CF1D}" type="presParOf" srcId="{FCE0CAF4-FB86-43CA-AFCF-902940FC3746}" destId="{93CBCE13-B766-4955-99A1-DC8905AD3270}" srcOrd="1" destOrd="0" presId="urn:microsoft.com/office/officeart/2005/8/layout/hProcess11"/>
    <dgm:cxn modelId="{36879D11-5FB2-4D43-833F-8C6B3753FE45}" type="presParOf" srcId="{FCE0CAF4-FB86-43CA-AFCF-902940FC3746}" destId="{CB19FE50-7B29-4423-BD5E-F64C09336652}" srcOrd="2" destOrd="0" presId="urn:microsoft.com/office/officeart/2005/8/layout/hProcess1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A8F80-DBE6-45EE-B7C7-CA1BB0DB7516}" type="datetimeFigureOut">
              <a:rPr lang="en-US" smtClean="0"/>
              <a:pPr/>
              <a:t>5/7/2009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218F-916A-48E6-BDC0-E53635D4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F218F-916A-48E6-BDC0-E53635D495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42A350D-F8B2-48D1-AA33-E6F4E0FF0BC4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4C84B7-A567-45E2-83DC-2B5E2539E0E8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5661D-F1F4-458F-829E-0C8CCBA4CD47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226EE1-9B51-47AB-A15E-7817209B8CBC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AA6AC-EC6C-4145-9B1C-A91C9DEBA08D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4F8DA-86FC-4147-8328-ACEFE7CC02B5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8A352-0C1F-4630-9062-C59EBF8AF133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53C9C-829A-405A-B48B-460EBB3E48F1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FA96C-21A7-4728-8D16-88E736627E9E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A352C-33DB-42A5-8F96-CFEABD9E127F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B325-7EA3-4FA4-A788-A5FBFE37B1D5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63868748-2A94-4D86-9405-8F1A733711D1}" type="datetime1">
              <a:rPr lang="en-US" smtClean="0"/>
              <a:pPr/>
              <a:t>5/7/2009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53B32B72-308C-4274-B730-86BC28FAA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017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AMD’s ATI </a:t>
            </a:r>
            <a:r>
              <a:rPr lang="en-US" b="1" dirty="0" err="1" smtClean="0">
                <a:solidFill>
                  <a:schemeClr val="tx1"/>
                </a:solidFill>
              </a:rPr>
              <a:t>GPU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Radeon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R700</a:t>
            </a:r>
            <a:r>
              <a:rPr lang="en-US" sz="3600" dirty="0" smtClean="0">
                <a:solidFill>
                  <a:schemeClr val="tx1"/>
                </a:solidFill>
              </a:rPr>
              <a:t> (HD </a:t>
            </a:r>
            <a:r>
              <a:rPr lang="en-US" sz="3600" dirty="0" err="1" smtClean="0">
                <a:solidFill>
                  <a:schemeClr val="tx1"/>
                </a:solidFill>
              </a:rPr>
              <a:t>4xxx</a:t>
            </a:r>
            <a:r>
              <a:rPr lang="en-US" sz="3600" dirty="0" smtClean="0">
                <a:solidFill>
                  <a:schemeClr val="tx1"/>
                </a:solidFill>
              </a:rPr>
              <a:t>) series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/>
              <a:t>Elizabeth </a:t>
            </a:r>
            <a:r>
              <a:rPr lang="en-US" dirty="0" err="1" smtClean="0"/>
              <a:t>Soechting</a:t>
            </a:r>
            <a:endParaRPr lang="en-US" dirty="0" smtClean="0"/>
          </a:p>
          <a:p>
            <a:r>
              <a:rPr lang="en-US" dirty="0" smtClean="0"/>
              <a:t>David Chang</a:t>
            </a:r>
          </a:p>
          <a:p>
            <a:r>
              <a:rPr lang="en-US" dirty="0" smtClean="0"/>
              <a:t>Jessica Vasconcellos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122612"/>
            <a:ext cx="71628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295400" y="4800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 433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Computer Architecture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7</a:t>
            </a:r>
            <a:r>
              <a:rPr lang="en-US" sz="2000" kern="0" dirty="0" smtClean="0">
                <a:solidFill>
                  <a:schemeClr val="bg2"/>
                </a:solidFill>
              </a:rPr>
              <a:t>, 2008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Design is based on “very long instruction word” idea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Started in </a:t>
            </a:r>
            <a:r>
              <a:rPr lang="en-US" sz="2400" dirty="0" err="1" smtClean="0"/>
              <a:t>Radeon</a:t>
            </a:r>
            <a:r>
              <a:rPr lang="en-US" sz="2400" dirty="0" smtClean="0"/>
              <a:t> HD 2900 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Although the general ideas are known, the details of the pipeline are Company Secrets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Because most bottlenecks occurs during the pipeline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 effective pipeline is extremely valuable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Execution units are similar to past models (</a:t>
            </a:r>
            <a:r>
              <a:rPr lang="en-US" sz="2400" dirty="0" err="1" smtClean="0"/>
              <a:t>R600</a:t>
            </a:r>
            <a:r>
              <a:rPr lang="en-US" sz="2400" dirty="0" smtClean="0"/>
              <a:t>) other than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16KB</a:t>
            </a:r>
            <a:r>
              <a:rPr lang="en-US" sz="2400" dirty="0" smtClean="0"/>
              <a:t> data stores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Register overflow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Realignment of texturing hardware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Dedicated branch execution units and texture address processors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Changes to the actual pipeline are: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Clocking architecture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quarter data-rate command clock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Better error detection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New data mask algorithm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DRAM support interface improvements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4384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processor is made up of 5 stream processors each with different functionality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4 units handle the instructions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Floating point MAD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Floating point Multiply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Floating point add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Integer add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Dot product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Each of these can be handled in one clock cycle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590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5th unit in each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processor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Cannot compute dot products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Cannot compute integer ADD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Cannot compute double precision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4384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5 unit in each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processor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Can handle a larger variety of instructions such as 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integer multiply 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Integer division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bit shifting 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transcendental commands like</a:t>
            </a:r>
          </a:p>
          <a:p>
            <a:pPr lvl="4">
              <a:buFont typeface="Arial" pitchFamily="34" charset="0"/>
              <a:buChar char="•"/>
            </a:pPr>
            <a:r>
              <a:rPr lang="en-US" sz="2400" dirty="0" smtClean="0"/>
              <a:t> SIN, COS, LOG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All of the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operations are done with 32-bit precision.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3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Most operations are simple so they can be handled by the 4 units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more complicated calculations can be handled with the more complicated units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4384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AMD discussed the chip's ability to handle fast integer bit shift operations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important for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video processing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encoding 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 compression algorithms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this is implemented into all 800 of </a:t>
            </a:r>
            <a:r>
              <a:rPr lang="en-US" sz="2400" dirty="0" err="1" smtClean="0"/>
              <a:t>Radeon’s</a:t>
            </a:r>
            <a:r>
              <a:rPr lang="en-US" sz="2400" dirty="0" smtClean="0"/>
              <a:t> stream processing units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819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branch execution unit is also present inside the </a:t>
            </a:r>
            <a:r>
              <a:rPr lang="en-US" sz="2400" dirty="0" err="1" smtClean="0"/>
              <a:t>Radeon</a:t>
            </a:r>
            <a:r>
              <a:rPr lang="en-US" sz="2400" dirty="0" smtClean="0"/>
              <a:t> chip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Has the same flow control and conditional operations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4384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Radeon</a:t>
            </a:r>
            <a:r>
              <a:rPr lang="en-US" sz="2400" dirty="0" smtClean="0"/>
              <a:t> </a:t>
            </a:r>
            <a:r>
              <a:rPr lang="en-US" sz="2400" dirty="0" err="1" smtClean="0"/>
              <a:t>R700</a:t>
            </a:r>
            <a:r>
              <a:rPr lang="en-US" sz="2400" dirty="0" smtClean="0"/>
              <a:t> series </a:t>
            </a:r>
            <a:r>
              <a:rPr lang="en-US" sz="2400" dirty="0" err="1" smtClean="0"/>
              <a:t>GPUs</a:t>
            </a:r>
            <a:r>
              <a:rPr lang="en-US" sz="2400" dirty="0" smtClean="0"/>
              <a:t> have three levels: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Value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Mainstream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Performance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Marketed for: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Blu</a:t>
            </a:r>
            <a:r>
              <a:rPr lang="en-US" sz="2400" dirty="0" smtClean="0"/>
              <a:t>-ray movies and HD content play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Improved video game visuals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AMD concentrated on improving efficiency of components in this </a:t>
            </a:r>
            <a:r>
              <a:rPr lang="en-US" sz="2400" dirty="0" err="1" smtClean="0"/>
              <a:t>GPU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22860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400800" y="22860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ATI </a:t>
            </a:r>
            <a:r>
              <a:rPr lang="en-US" sz="2400" i="1" dirty="0" err="1"/>
              <a:t>RV770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r>
              <a:rPr lang="en-US" sz="2400" i="1" dirty="0" err="1" smtClean="0"/>
              <a:t>GPU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shader</a:t>
            </a:r>
            <a:r>
              <a:rPr lang="en-US" sz="2400" i="1" dirty="0" smtClean="0"/>
              <a:t> processor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http://www.bit-tech.net/hardware/graphics/2008/09/02/ati-radeon-4850-4870-architecture-review/comments</a:t>
            </a:r>
            <a:endParaRPr lang="en-US" sz="700" dirty="0"/>
          </a:p>
        </p:txBody>
      </p:sp>
      <p:sp>
        <p:nvSpPr>
          <p:cNvPr id="22" name="Donut 21"/>
          <p:cNvSpPr/>
          <p:nvPr/>
        </p:nvSpPr>
        <p:spPr>
          <a:xfrm>
            <a:off x="4267200" y="2362200"/>
            <a:ext cx="1066800" cy="1447800"/>
          </a:xfrm>
          <a:prstGeom prst="donut">
            <a:avLst>
              <a:gd name="adj" fmla="val 12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5908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Processing units are up to twice as fast as </a:t>
            </a:r>
            <a:r>
              <a:rPr lang="en-US" sz="2400" dirty="0" err="1" smtClean="0"/>
              <a:t>R670’s</a:t>
            </a:r>
            <a:r>
              <a:rPr lang="en-US" sz="2400" dirty="0" smtClean="0"/>
              <a:t> units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Are multi-sample anti-aliasing enabled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Have 64-bit color modes when anti-aliasing is disabled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590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64 ops per clock for 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160 texture fetches per clock cycle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128 – bit precision for all operations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Collectively, the actual performance is actually four times the base clock.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For the </a:t>
            </a:r>
            <a:r>
              <a:rPr lang="en-US" sz="2400" dirty="0" err="1" smtClean="0"/>
              <a:t>Radeon</a:t>
            </a:r>
            <a:r>
              <a:rPr lang="en-US" sz="2400" dirty="0" smtClean="0"/>
              <a:t> HD 4870 the base clock is </a:t>
            </a:r>
            <a:r>
              <a:rPr lang="en-US" sz="2400" dirty="0" err="1" smtClean="0"/>
              <a:t>900MHz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With the speedup, effective clock rate is </a:t>
            </a:r>
            <a:r>
              <a:rPr lang="en-US" sz="2400" dirty="0" err="1" smtClean="0"/>
              <a:t>3.6GHz</a:t>
            </a:r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60348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of the ten texture units can handle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four addresses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16 Floating Point 32 samples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four Floating Point 32 filters per clock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AMD says that it has increased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Floating point 32 filter rate by </a:t>
            </a:r>
            <a:r>
              <a:rPr lang="en-US" sz="2400" dirty="0" err="1" smtClean="0"/>
              <a:t>2.5x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Floating point 64 filter rate by </a:t>
            </a:r>
            <a:r>
              <a:rPr lang="en-US" sz="2400" dirty="0" err="1" smtClean="0"/>
              <a:t>1.25x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the Texture cache bandwidth by </a:t>
            </a:r>
            <a:r>
              <a:rPr lang="en-US" sz="2400" dirty="0" err="1" smtClean="0"/>
              <a:t>2x</a:t>
            </a:r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err="1" smtClean="0"/>
              <a:t>SIMD</a:t>
            </a:r>
            <a:r>
              <a:rPr lang="en-US" dirty="0" smtClean="0"/>
              <a:t>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AMD has changed its texturing architecture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Moved away from completely decoupled texture samples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Now they are aligned with the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texture unit has its own  </a:t>
            </a:r>
            <a:r>
              <a:rPr lang="en-US" sz="2400" dirty="0" err="1" smtClean="0"/>
              <a:t>L1</a:t>
            </a:r>
            <a:r>
              <a:rPr lang="en-US" sz="2400" dirty="0" smtClean="0"/>
              <a:t> texture cache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so 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 can store data that is unique to that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err="1" smtClean="0"/>
              <a:t>SIMD</a:t>
            </a:r>
            <a:r>
              <a:rPr lang="en-US" dirty="0" smtClean="0"/>
              <a:t>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This results in more effective memory space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Not sure of the specific size of the </a:t>
            </a:r>
            <a:r>
              <a:rPr lang="en-US" sz="2400" dirty="0" err="1" smtClean="0"/>
              <a:t>L1</a:t>
            </a:r>
            <a:r>
              <a:rPr lang="en-US" sz="2400" dirty="0" smtClean="0"/>
              <a:t> texture cache’s size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AMD says it has doubled the storage space (per </a:t>
            </a:r>
            <a:r>
              <a:rPr lang="en-US" sz="2400" dirty="0" err="1" smtClean="0"/>
              <a:t>L1</a:t>
            </a:r>
            <a:r>
              <a:rPr lang="en-US" sz="2400" dirty="0" smtClean="0"/>
              <a:t>) which equates to a five-fold increase chip-wide.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err="1" smtClean="0"/>
              <a:t>SIMD</a:t>
            </a:r>
            <a:r>
              <a:rPr lang="en-US" dirty="0" smtClean="0"/>
              <a:t>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Improved efficiency of die space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Improved capacitor layout and supplementary power connector placement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err="1" smtClean="0"/>
              <a:t>SIMD</a:t>
            </a:r>
            <a:r>
              <a:rPr lang="en-US" dirty="0" smtClean="0"/>
              <a:t>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Shader</a:t>
            </a:r>
            <a:r>
              <a:rPr lang="en-US" sz="2400" dirty="0" smtClean="0"/>
              <a:t> Model 4.1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Has a 'unified' architecture.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same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units can handle both vertex and pixel processing, as well as geometry </a:t>
            </a:r>
            <a:r>
              <a:rPr lang="en-US" sz="2400" dirty="0" err="1" smtClean="0"/>
              <a:t>shaders</a:t>
            </a: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Organized so there is no situations where a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unit is unused 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(if there's no bandwidth bottleneck and the CPU can keep 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err="1" smtClean="0"/>
              <a:t>SIMD</a:t>
            </a:r>
            <a:r>
              <a:rPr lang="en-US" dirty="0" smtClean="0"/>
              <a:t>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 is either in single or double precision mode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Double precision complies with IEEE 754 precision requirements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Double precision workloads are handled on all 5 processors in each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unit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Switching between single and double precision is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014008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Value </a:t>
            </a:r>
            <a:r>
              <a:rPr lang="en-US" sz="2400" b="1" dirty="0" err="1" smtClean="0"/>
              <a:t>GPUs</a:t>
            </a:r>
            <a:r>
              <a:rPr lang="en-US" sz="2400" b="1" dirty="0" smtClean="0"/>
              <a:t> </a:t>
            </a:r>
            <a:r>
              <a:rPr lang="en-US" sz="2400" dirty="0" smtClean="0"/>
              <a:t>are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4550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4350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Price range is $40-$90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7317" t="17073" r="7317" b="17073"/>
          <a:stretch>
            <a:fillRect/>
          </a:stretch>
        </p:blipFill>
        <p:spPr bwMode="auto">
          <a:xfrm>
            <a:off x="4953000" y="3124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2766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http://base0.googlehosted.com/base_media?q=FroogleCatalog_CNETI685882.jpg&amp;size=4&amp;dhm=ecf00013&amp;hl=en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err="1" smtClean="0"/>
              <a:t>SIMD</a:t>
            </a:r>
            <a:r>
              <a:rPr lang="en-US" dirty="0" smtClean="0"/>
              <a:t>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AMD in their own tests increased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texturing performance per </a:t>
            </a:r>
            <a:r>
              <a:rPr lang="en-US" sz="2400" dirty="0" err="1" smtClean="0"/>
              <a:t>mm²</a:t>
            </a:r>
            <a:r>
              <a:rPr lang="en-US" sz="2400" dirty="0" smtClean="0"/>
              <a:t> by 70%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SIMD</a:t>
            </a:r>
            <a:r>
              <a:rPr lang="en-US" sz="2400" dirty="0" smtClean="0"/>
              <a:t> core’s performance per </a:t>
            </a:r>
            <a:r>
              <a:rPr lang="en-US" sz="2400" dirty="0" err="1" smtClean="0"/>
              <a:t>mm²</a:t>
            </a:r>
            <a:r>
              <a:rPr lang="en-US" sz="2400" dirty="0" smtClean="0"/>
              <a:t> by around 40%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changes aren’t obvious from looking at the </a:t>
            </a:r>
            <a:r>
              <a:rPr lang="en-US" sz="2400" dirty="0" err="1" smtClean="0"/>
              <a:t>GPU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Number of Cores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processors are split down into ten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cores, each with 16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processors per </a:t>
            </a:r>
            <a:r>
              <a:rPr lang="en-US" sz="2400" dirty="0" err="1" smtClean="0"/>
              <a:t>SIMD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array also has four texture units with an </a:t>
            </a:r>
            <a:r>
              <a:rPr lang="en-US" sz="2400" dirty="0" err="1" smtClean="0"/>
              <a:t>L1</a:t>
            </a:r>
            <a:r>
              <a:rPr lang="en-US" sz="2400" dirty="0" smtClean="0"/>
              <a:t>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Number of Cores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array has 80 cores and a </a:t>
            </a:r>
            <a:r>
              <a:rPr lang="en-US" sz="2400" dirty="0" err="1" smtClean="0"/>
              <a:t>16KB</a:t>
            </a:r>
            <a:r>
              <a:rPr lang="en-US" sz="2400" dirty="0" smtClean="0"/>
              <a:t> cache (local data store).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16KB</a:t>
            </a:r>
            <a:r>
              <a:rPr lang="en-US" sz="2400" dirty="0" smtClean="0"/>
              <a:t> cache allows each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processing unit inside each </a:t>
            </a:r>
            <a:r>
              <a:rPr lang="en-US" sz="2400" dirty="0" err="1" smtClean="0"/>
              <a:t>SIMD</a:t>
            </a:r>
            <a:r>
              <a:rPr lang="en-US" sz="2400" dirty="0" smtClean="0"/>
              <a:t> to communicate with each other without having to use texture cache space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Improves communication between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cores because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cores can access the high-speed data request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Number of Cores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514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Total of 800 stream processors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AMD redesigned the stream processing units and increased from 320 to 800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6670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memory controller was redesigned from previous models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Shader</a:t>
            </a:r>
            <a:r>
              <a:rPr lang="en-US" sz="2400" dirty="0" smtClean="0"/>
              <a:t> processors have increased </a:t>
            </a:r>
            <a:r>
              <a:rPr lang="en-US" sz="2400" dirty="0" err="1" smtClean="0"/>
              <a:t>2.5X</a:t>
            </a:r>
            <a:r>
              <a:rPr lang="en-US" sz="2400" dirty="0" smtClean="0"/>
              <a:t> so total register space has also increased by </a:t>
            </a:r>
            <a:r>
              <a:rPr lang="en-US" sz="2400" dirty="0" err="1" smtClean="0"/>
              <a:t>2.5x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AMD has improved bandwidth and transistor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Something they have failed at in the past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667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Redesigned </a:t>
            </a:r>
            <a:r>
              <a:rPr lang="en-US" sz="2400" dirty="0" err="1" smtClean="0"/>
              <a:t>L2</a:t>
            </a:r>
            <a:r>
              <a:rPr lang="en-US" sz="2400" dirty="0" smtClean="0"/>
              <a:t> texture cache design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Radeon’s</a:t>
            </a:r>
            <a:r>
              <a:rPr lang="en-US" sz="2400" dirty="0" smtClean="0"/>
              <a:t> </a:t>
            </a:r>
            <a:r>
              <a:rPr lang="en-US" sz="2400" dirty="0" err="1" smtClean="0"/>
              <a:t>R700</a:t>
            </a:r>
            <a:r>
              <a:rPr lang="en-US" sz="2400" dirty="0" smtClean="0"/>
              <a:t> texture caches are assigned to memory channels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There are four memory channels each with its own </a:t>
            </a:r>
            <a:r>
              <a:rPr lang="en-US" sz="2400" dirty="0" err="1" smtClean="0"/>
              <a:t>L2</a:t>
            </a:r>
            <a:r>
              <a:rPr lang="en-US" sz="2400" dirty="0" smtClean="0"/>
              <a:t> texture cache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667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As mentioned before, each texture unit has its own </a:t>
            </a:r>
            <a:r>
              <a:rPr lang="en-US" sz="2400" dirty="0" err="1" smtClean="0"/>
              <a:t>L1</a:t>
            </a:r>
            <a:r>
              <a:rPr lang="en-US" sz="2400" dirty="0" smtClean="0"/>
              <a:t> texture cache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had doubled the storage space for each </a:t>
            </a:r>
            <a:r>
              <a:rPr lang="en-US" sz="2400" dirty="0" err="1" smtClean="0"/>
              <a:t>L1</a:t>
            </a:r>
            <a:r>
              <a:rPr lang="en-US" sz="2400" dirty="0" smtClean="0"/>
              <a:t> which is a </a:t>
            </a:r>
            <a:r>
              <a:rPr lang="en-US" sz="2400" dirty="0" err="1" smtClean="0"/>
              <a:t>5x</a:t>
            </a:r>
            <a:r>
              <a:rPr lang="en-US" sz="2400" dirty="0" smtClean="0"/>
              <a:t> increase chip-wide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AMD has also improved the chip's vectored I/O performance (random reading and writing) by a factor of 2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GPUs</a:t>
            </a:r>
            <a:r>
              <a:rPr lang="en-US" sz="2400" dirty="0" smtClean="0"/>
              <a:t> can compute these at a rate of 16 64-bit or eight 128-bit exports per clock.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These operations take a lot of bandwidth so speeding these up, can leave bandwidth for other ops.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Fully associative multi-level texture cache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Each of these texture caches is connected to a memory crossbar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data is allocated dynamically across the four memory controllers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to maintain good locality of reference.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Fully associative texture Z/stencil cache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Double-sided hierarchical Z/stencil buffer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Memory read/write cache for improved stream output performance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397318"/>
            <a:ext cx="5638800" cy="518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77000" y="55626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http://images.bit-tech.net/content_images/2008/09/ati-radeon-4850-4870-architecture-review/tex.jpg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19400"/>
            <a:ext cx="3038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819400"/>
            <a:ext cx="4191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Mainstream </a:t>
            </a:r>
            <a:r>
              <a:rPr lang="en-US" sz="2400" b="1" dirty="0" err="1" smtClean="0"/>
              <a:t>GPUs</a:t>
            </a:r>
            <a:r>
              <a:rPr lang="en-US" sz="2400" b="1" dirty="0" smtClean="0"/>
              <a:t> </a:t>
            </a:r>
            <a:r>
              <a:rPr lang="en-US" sz="2400" dirty="0" smtClean="0"/>
              <a:t>are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4600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Price range is $70-$100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Has 5 models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 have single-slot </a:t>
            </a:r>
            <a:r>
              <a:rPr lang="en-US" sz="2400" dirty="0" err="1" smtClean="0"/>
              <a:t>fansink</a:t>
            </a:r>
            <a:r>
              <a:rPr lang="en-US" sz="2400" dirty="0" smtClean="0"/>
              <a:t> cooling solution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 has passive-cooling solution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76600" y="6324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http://ep.yimg.com/ip/I/yhst-57023568947563_2050_632724819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447800"/>
            <a:ext cx="5562600" cy="511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477000" y="5334000"/>
            <a:ext cx="20574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http://images.bit-tech.net/content_images/2008/09/ati-radeon-4850-4870-architecture-review/cache.jpg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One than one shared cache is needed for such a large </a:t>
            </a:r>
            <a:r>
              <a:rPr lang="en-US" sz="2400" dirty="0" err="1" smtClean="0"/>
              <a:t>GPU</a:t>
            </a:r>
            <a:r>
              <a:rPr lang="en-US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are global data stores for larger tasks than cannot be handled in one </a:t>
            </a:r>
            <a:r>
              <a:rPr lang="en-US" sz="2400" dirty="0" err="1" smtClean="0"/>
              <a:t>SIMD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There is enough bandwidth available inside the chip to move data between caches on other chips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four memory controllers are each associated with a </a:t>
            </a:r>
            <a:r>
              <a:rPr lang="en-US" sz="2400" dirty="0" err="1" smtClean="0"/>
              <a:t>L2</a:t>
            </a:r>
            <a:r>
              <a:rPr lang="en-US" sz="2400" dirty="0" smtClean="0"/>
              <a:t> cache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hub is connected directly to lower-bandwidth interfaces like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PCI-Express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the display controllers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UVD</a:t>
            </a:r>
            <a:r>
              <a:rPr lang="en-US" sz="2400" dirty="0" smtClean="0"/>
              <a:t> video engine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CrossFireX</a:t>
            </a:r>
            <a:r>
              <a:rPr lang="en-US" sz="2400" dirty="0" smtClean="0"/>
              <a:t> interconnect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Total bandwidth improvement for new </a:t>
            </a:r>
            <a:r>
              <a:rPr lang="en-US" sz="2400" dirty="0" err="1" smtClean="0"/>
              <a:t>GPUs</a:t>
            </a:r>
            <a:r>
              <a:rPr lang="en-US" sz="2400" dirty="0" smtClean="0"/>
              <a:t> is about </a:t>
            </a:r>
            <a:r>
              <a:rPr lang="en-US" sz="2400" smtClean="0"/>
              <a:t>10%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AMD increased texture fetch bandwidth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up to </a:t>
            </a:r>
            <a:r>
              <a:rPr lang="en-US" sz="2400" dirty="0" err="1" smtClean="0"/>
              <a:t>480GB</a:t>
            </a:r>
            <a:r>
              <a:rPr lang="en-US" sz="2400" dirty="0" smtClean="0"/>
              <a:t>/sec if only using </a:t>
            </a:r>
            <a:r>
              <a:rPr lang="en-US" sz="2400" dirty="0" err="1" smtClean="0"/>
              <a:t>L1</a:t>
            </a:r>
            <a:r>
              <a:rPr lang="en-US" sz="2400" dirty="0" smtClean="0"/>
              <a:t> texture caches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up to </a:t>
            </a:r>
            <a:r>
              <a:rPr lang="en-US" sz="2400" dirty="0" err="1" smtClean="0"/>
              <a:t>384GB</a:t>
            </a:r>
            <a:r>
              <a:rPr lang="en-US" sz="2400" dirty="0" smtClean="0"/>
              <a:t>/sec if using </a:t>
            </a:r>
            <a:r>
              <a:rPr lang="en-US" sz="2400" dirty="0" err="1" smtClean="0"/>
              <a:t>L1</a:t>
            </a:r>
            <a:r>
              <a:rPr lang="en-US" sz="2400" dirty="0" smtClean="0"/>
              <a:t> and </a:t>
            </a:r>
            <a:r>
              <a:rPr lang="en-US" sz="2400" dirty="0" err="1" smtClean="0"/>
              <a:t>L2</a:t>
            </a:r>
            <a:r>
              <a:rPr lang="en-US" sz="2400" dirty="0" smtClean="0"/>
              <a:t> caches.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AMD has added a register overflow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prevent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processors from stalling often when they’re waiting for data return from another part of the </a:t>
            </a:r>
            <a:r>
              <a:rPr lang="en-US" sz="2400" dirty="0" err="1" smtClean="0"/>
              <a:t>GPU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ATI has changed the memory layout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 longer a horseshoe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now laid out in an L-shape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GPU</a:t>
            </a:r>
            <a:r>
              <a:rPr lang="en-US" sz="2400" dirty="0" smtClean="0"/>
              <a:t> uses eight </a:t>
            </a:r>
            <a:r>
              <a:rPr lang="en-US" sz="2400" dirty="0" err="1" smtClean="0"/>
              <a:t>64MB</a:t>
            </a:r>
            <a:r>
              <a:rPr lang="en-US" sz="2400" dirty="0" smtClean="0"/>
              <a:t> </a:t>
            </a:r>
            <a:r>
              <a:rPr lang="en-US" sz="2400" dirty="0" err="1" smtClean="0"/>
              <a:t>Qimonda</a:t>
            </a:r>
            <a:r>
              <a:rPr lang="en-US" sz="2400" dirty="0" smtClean="0"/>
              <a:t> </a:t>
            </a:r>
            <a:r>
              <a:rPr lang="en-US" sz="2400" dirty="0" err="1" smtClean="0"/>
              <a:t>1.0ns</a:t>
            </a:r>
            <a:r>
              <a:rPr lang="en-US" sz="2400" dirty="0" smtClean="0"/>
              <a:t> </a:t>
            </a:r>
            <a:r>
              <a:rPr lang="en-US" sz="2400" dirty="0" err="1" smtClean="0"/>
              <a:t>GDDR3</a:t>
            </a:r>
            <a:r>
              <a:rPr lang="en-US" sz="2400" dirty="0" smtClean="0"/>
              <a:t> memory chips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total of </a:t>
            </a:r>
            <a:r>
              <a:rPr lang="en-US" sz="2400" dirty="0" err="1" smtClean="0"/>
              <a:t>512MB</a:t>
            </a:r>
            <a:r>
              <a:rPr lang="en-US" sz="2400" dirty="0" smtClean="0"/>
              <a:t> of on-board memory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Chips have been rotated by 90 degrees on new </a:t>
            </a:r>
            <a:r>
              <a:rPr lang="en-US" sz="2400" dirty="0" err="1" smtClean="0"/>
              <a:t>GPUs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more space in between the </a:t>
            </a:r>
            <a:r>
              <a:rPr lang="en-US" sz="2400" dirty="0" err="1" smtClean="0"/>
              <a:t>DRAMs</a:t>
            </a:r>
            <a:r>
              <a:rPr lang="en-US" sz="2400" dirty="0" smtClean="0"/>
              <a:t> and the power phases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AMD stayed with 256-bit memory interface on </a:t>
            </a:r>
            <a:r>
              <a:rPr lang="en-US" sz="2400" dirty="0" err="1" smtClean="0"/>
              <a:t>Radeon</a:t>
            </a:r>
            <a:r>
              <a:rPr lang="en-US" sz="2400" dirty="0" smtClean="0"/>
              <a:t> </a:t>
            </a:r>
            <a:r>
              <a:rPr lang="en-US" sz="2400" dirty="0" err="1" smtClean="0"/>
              <a:t>R700</a:t>
            </a:r>
            <a:r>
              <a:rPr lang="en-US" sz="2400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Adding bus width increases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the required number of pins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the size of the chip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AMD wanted to avoid the increases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On-Chip Interconnect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Data transfer </a:t>
            </a:r>
            <a:r>
              <a:rPr lang="en-US" sz="2400" dirty="0" err="1" smtClean="0"/>
              <a:t>at115GB</a:t>
            </a:r>
            <a:r>
              <a:rPr lang="en-US" sz="2400" dirty="0" smtClean="0"/>
              <a:t>/sec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 a 256-bit memory bus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Data request bus can access vertex texture cache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CI Express 2.0 </a:t>
            </a:r>
            <a:r>
              <a:rPr lang="en-US" sz="2400" dirty="0" err="1" smtClean="0"/>
              <a:t>x16</a:t>
            </a:r>
            <a:r>
              <a:rPr lang="en-US" sz="2400" dirty="0" smtClean="0"/>
              <a:t> bus interface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447800"/>
            <a:ext cx="4495800" cy="47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2971800" y="6324600"/>
            <a:ext cx="4038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http://upload.wikimedia.org/wikipedia/en/6/69/R700_interconnect.png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2971800" y="6324600"/>
            <a:ext cx="4038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http://ixbtlabs.com/articles3/video/spravka-r7xx-p6.html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828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On-Chip Interconnect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Built-In </a:t>
            </a:r>
            <a:r>
              <a:rPr lang="en-US" sz="2400" dirty="0" err="1" smtClean="0"/>
              <a:t>CrossfireX</a:t>
            </a:r>
            <a:r>
              <a:rPr lang="en-US" sz="2400" dirty="0" smtClean="0"/>
              <a:t>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enables two or more discrete graphics processors to work together to improve system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Can scale up performance using up to 4 GPUs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747189"/>
            <a:ext cx="419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Performance </a:t>
            </a:r>
            <a:r>
              <a:rPr lang="en-US" sz="2400" b="1" dirty="0" err="1" smtClean="0"/>
              <a:t>GPUs</a:t>
            </a:r>
            <a:r>
              <a:rPr lang="en-US" sz="2400" b="1" dirty="0" smtClean="0"/>
              <a:t> </a:t>
            </a:r>
            <a:r>
              <a:rPr lang="en-US" sz="2400" dirty="0" smtClean="0"/>
              <a:t>are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4890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4870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4850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4830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ATI </a:t>
            </a:r>
            <a:r>
              <a:rPr lang="en-US" sz="2000" dirty="0" err="1" smtClean="0"/>
              <a:t>Radeon</a:t>
            </a:r>
            <a:r>
              <a:rPr lang="en-US" sz="2000" dirty="0" smtClean="0"/>
              <a:t> HD 4770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Price range is $100-$250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00400" y="63246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http://images17.newegg.com/is/image/newegg/14-127-432-TS?$S180W$</a:t>
            </a:r>
            <a:endParaRPr lang="en-US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 l="9091" t="15152" r="9091" b="12121"/>
          <a:stretch>
            <a:fillRect/>
          </a:stretch>
        </p:blipFill>
        <p:spPr bwMode="auto">
          <a:xfrm>
            <a:off x="4876800" y="3352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On-Chip Interconnect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2438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CrossfireX</a:t>
            </a:r>
            <a:r>
              <a:rPr lang="en-US" sz="2400" dirty="0" smtClean="0"/>
              <a:t> </a:t>
            </a:r>
            <a:r>
              <a:rPr lang="en-US" sz="2400" dirty="0" err="1" smtClean="0"/>
              <a:t>Sideports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 new ATI </a:t>
            </a:r>
            <a:r>
              <a:rPr lang="en-US" sz="2400" dirty="0" err="1" smtClean="0"/>
              <a:t>Radeon</a:t>
            </a:r>
            <a:r>
              <a:rPr lang="en-US" sz="2400" dirty="0" smtClean="0"/>
              <a:t> HD 4870 X2 (most advanced model) has </a:t>
            </a:r>
            <a:r>
              <a:rPr lang="en-US" sz="2400" dirty="0" err="1" smtClean="0"/>
              <a:t>sideports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allows direct data-exchange between </a:t>
            </a:r>
            <a:r>
              <a:rPr lang="en-US" sz="2400" dirty="0" err="1" smtClean="0"/>
              <a:t>GPUs</a:t>
            </a: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by-passes the bridge and motherboard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On-Chip Interconnect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AMD hasn’t changed the way power is delivered to the card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75W</a:t>
            </a:r>
            <a:r>
              <a:rPr lang="en-US" sz="2400" dirty="0" smtClean="0"/>
              <a:t> of the board’s power is supplied via the PCI-Express interconnect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retain backwards compatibility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Multithreading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Unified Superscalar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Architecture  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Dynamic load balancing and resource allocation for vertex, geometry, and pixel </a:t>
            </a:r>
            <a:r>
              <a:rPr lang="en-US" sz="2400" dirty="0" err="1" smtClean="0"/>
              <a:t>shaders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Common instruction set and texture unit access supported for all types of </a:t>
            </a:r>
            <a:r>
              <a:rPr lang="en-US" sz="2400" dirty="0" err="1" smtClean="0"/>
              <a:t>shaders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Dedicated branch execution units and texture address processors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Multithreading Organization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384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Dynamic Geometry Acceleration High performance vertex cache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Programmable tessellation unit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Accelerated geometry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path for geometry amplification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Memory read/write cache for improved stream output performance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 err="1" smtClean="0"/>
              <a:t>Radeon</a:t>
            </a:r>
            <a:r>
              <a:rPr lang="en-US" sz="2400" dirty="0" smtClean="0"/>
              <a:t> </a:t>
            </a:r>
            <a:r>
              <a:rPr lang="en-US" sz="2400" dirty="0" err="1" smtClean="0"/>
              <a:t>R700</a:t>
            </a:r>
            <a:r>
              <a:rPr lang="en-US" sz="2400" dirty="0" smtClean="0"/>
              <a:t> 4000 series </a:t>
            </a:r>
            <a:r>
              <a:rPr lang="en-US" sz="2400" dirty="0" err="1" smtClean="0"/>
              <a:t>GPUs</a:t>
            </a:r>
            <a:r>
              <a:rPr lang="en-US" sz="2400" dirty="0" smtClean="0"/>
              <a:t> are equip with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DirectX 10.1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HD resolution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HDMI</a:t>
            </a:r>
            <a:r>
              <a:rPr lang="en-US" sz="2400" dirty="0" smtClean="0"/>
              <a:t> with 7.1 digital surround sound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PCI Express 2.0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55-nm based </a:t>
            </a:r>
            <a:r>
              <a:rPr lang="en-US" sz="2400" dirty="0" err="1" smtClean="0"/>
              <a:t>GPU</a:t>
            </a:r>
            <a:endParaRPr lang="en-US" sz="24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94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Instruction cache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pic>
        <p:nvPicPr>
          <p:cNvPr id="18" name="Picture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447800"/>
            <a:ext cx="5521648" cy="50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400801" y="22860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ATI </a:t>
            </a:r>
            <a:r>
              <a:rPr lang="en-US" sz="2400" i="1" dirty="0" err="1"/>
              <a:t>RV770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r>
              <a:rPr lang="en-US" sz="2400" i="1" dirty="0" err="1" smtClean="0"/>
              <a:t>GPU</a:t>
            </a:r>
            <a:r>
              <a:rPr lang="en-US" sz="2400" i="1" dirty="0" smtClean="0"/>
              <a:t> </a:t>
            </a:r>
            <a:r>
              <a:rPr lang="en-US" sz="2400" i="1" dirty="0"/>
              <a:t>block diagram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http://www.bit-tech.net/hardware/graphics/2008/09/02/ati-radeon-4850-4870-architecture-review/comments</a:t>
            </a:r>
            <a:endParaRPr lang="en-US" sz="700" dirty="0"/>
          </a:p>
        </p:txBody>
      </p:sp>
      <p:pic>
        <p:nvPicPr>
          <p:cNvPr id="21" name="Picture 20"/>
          <p:cNvPicPr/>
          <p:nvPr/>
        </p:nvPicPr>
        <p:blipFill>
          <a:blip r:embed="rId6"/>
          <a:srcRect l="12420" r="32379" b="72898"/>
          <a:stretch>
            <a:fillRect/>
          </a:stretch>
        </p:blipFill>
        <p:spPr bwMode="auto">
          <a:xfrm>
            <a:off x="1447800" y="14478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nut 21"/>
          <p:cNvSpPr/>
          <p:nvPr/>
        </p:nvSpPr>
        <p:spPr>
          <a:xfrm>
            <a:off x="4343400" y="1295400"/>
            <a:ext cx="1066800" cy="2057400"/>
          </a:xfrm>
          <a:prstGeom prst="donut">
            <a:avLst>
              <a:gd name="adj" fmla="val 12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Fetch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747188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Instruction Cache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Part of the setup processes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Next to Constants cache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Through to the </a:t>
            </a:r>
            <a:r>
              <a:rPr lang="en-US" sz="2400" dirty="0" err="1" smtClean="0"/>
              <a:t>SIMD</a:t>
            </a:r>
            <a:r>
              <a:rPr lang="en-US" sz="2400" dirty="0" smtClean="0"/>
              <a:t> cores via the Ultra-Threaded Processor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76200"/>
          <a:ext cx="754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2B72-308C-4274-B730-86BC28FAA7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General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066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Interconnect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SIMD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Memory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066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Pipeline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Multithread</a:t>
            </a:r>
            <a:endParaRPr lang="en-US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2362200"/>
            <a:ext cx="5791200" cy="1588"/>
          </a:xfrm>
          <a:prstGeom prst="line">
            <a:avLst/>
          </a:prstGeom>
          <a:ln>
            <a:headEnd type="diamond" w="lg" len="med"/>
            <a:tailEnd type="diamond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7432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096000" y="32004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RV770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processor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template</Template>
  <TotalTime>1730</TotalTime>
  <Words>2030</Words>
  <Application>Microsoft Office PowerPoint</Application>
  <PresentationFormat>On-screen Show (4:3)</PresentationFormat>
  <Paragraphs>734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Vertical and Horizontal design template</vt:lpstr>
      <vt:lpstr>AMD’s ATI GPU Radeon R700 (HD 4xxx) series</vt:lpstr>
      <vt:lpstr>General</vt:lpstr>
      <vt:lpstr>General</vt:lpstr>
      <vt:lpstr>General</vt:lpstr>
      <vt:lpstr>General</vt:lpstr>
      <vt:lpstr>General</vt:lpstr>
      <vt:lpstr>Slide 7</vt:lpstr>
      <vt:lpstr>Fetch</vt:lpstr>
      <vt:lpstr>Pipeline</vt:lpstr>
      <vt:lpstr>Pipeline</vt:lpstr>
      <vt:lpstr>Pipeline</vt:lpstr>
      <vt:lpstr>Pipeline</vt:lpstr>
      <vt:lpstr>Pipeline</vt:lpstr>
      <vt:lpstr>Pipeline</vt:lpstr>
      <vt:lpstr>Pipeline</vt:lpstr>
      <vt:lpstr>Pipeline</vt:lpstr>
      <vt:lpstr>Pipeline</vt:lpstr>
      <vt:lpstr>Pipeline</vt:lpstr>
      <vt:lpstr>Pipeline</vt:lpstr>
      <vt:lpstr>Slide 20</vt:lpstr>
      <vt:lpstr>Pipeline</vt:lpstr>
      <vt:lpstr>Pipeline</vt:lpstr>
      <vt:lpstr>Pipeline</vt:lpstr>
      <vt:lpstr>Pipeline</vt:lpstr>
      <vt:lpstr>SIMD Organization</vt:lpstr>
      <vt:lpstr>SIMD Organization</vt:lpstr>
      <vt:lpstr>SIMD Organization</vt:lpstr>
      <vt:lpstr>SIMD Organization</vt:lpstr>
      <vt:lpstr>SIMD Organization</vt:lpstr>
      <vt:lpstr>SIMD Organization</vt:lpstr>
      <vt:lpstr>Number of Cores</vt:lpstr>
      <vt:lpstr>Number of Cores</vt:lpstr>
      <vt:lpstr>Number of Cores</vt:lpstr>
      <vt:lpstr>Memory Hierarchy</vt:lpstr>
      <vt:lpstr>Memory Hierarchy</vt:lpstr>
      <vt:lpstr>Memory Hierarchy</vt:lpstr>
      <vt:lpstr>Memory Hierarchy</vt:lpstr>
      <vt:lpstr>Memory Hierarchy</vt:lpstr>
      <vt:lpstr>Slide 39</vt:lpstr>
      <vt:lpstr>Slide 40</vt:lpstr>
      <vt:lpstr>Memory Hierarchy</vt:lpstr>
      <vt:lpstr>Memory Hierarchy</vt:lpstr>
      <vt:lpstr>Memory Hierarchy</vt:lpstr>
      <vt:lpstr>Memory Hierarchy</vt:lpstr>
      <vt:lpstr>Memory Hierarchy</vt:lpstr>
      <vt:lpstr>On-Chip Interconnect</vt:lpstr>
      <vt:lpstr>Slide 47</vt:lpstr>
      <vt:lpstr>Slide 48</vt:lpstr>
      <vt:lpstr>On-Chip Interconnect</vt:lpstr>
      <vt:lpstr>On-Chip Interconnect</vt:lpstr>
      <vt:lpstr>On-Chip Interconnect</vt:lpstr>
      <vt:lpstr>Multithreading Organization</vt:lpstr>
      <vt:lpstr>Multithreading Organization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 GPU Radeon R700 (HD 4xxx) series</dc:title>
  <dc:creator>jmv6r</dc:creator>
  <cp:lastModifiedBy>jmv6r</cp:lastModifiedBy>
  <cp:revision>37</cp:revision>
  <dcterms:created xsi:type="dcterms:W3CDTF">2009-05-04T17:14:59Z</dcterms:created>
  <dcterms:modified xsi:type="dcterms:W3CDTF">2009-05-07T18:43:10Z</dcterms:modified>
</cp:coreProperties>
</file>