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00" r:id="rId3"/>
    <p:sldId id="301" r:id="rId4"/>
    <p:sldId id="267" r:id="rId5"/>
    <p:sldId id="302" r:id="rId6"/>
    <p:sldId id="303" r:id="rId7"/>
    <p:sldId id="304" r:id="rId8"/>
    <p:sldId id="305" r:id="rId9"/>
    <p:sldId id="306" r:id="rId10"/>
    <p:sldId id="309" r:id="rId11"/>
    <p:sldId id="310" r:id="rId12"/>
    <p:sldId id="312" r:id="rId13"/>
    <p:sldId id="314" r:id="rId14"/>
    <p:sldId id="315" r:id="rId15"/>
    <p:sldId id="319" r:id="rId16"/>
    <p:sldId id="261" r:id="rId17"/>
    <p:sldId id="320" r:id="rId18"/>
    <p:sldId id="321" r:id="rId19"/>
    <p:sldId id="322" r:id="rId20"/>
    <p:sldId id="323" r:id="rId21"/>
    <p:sldId id="326" r:id="rId22"/>
    <p:sldId id="327" r:id="rId23"/>
    <p:sldId id="356" r:id="rId24"/>
    <p:sldId id="331" r:id="rId25"/>
    <p:sldId id="334" r:id="rId26"/>
    <p:sldId id="332" r:id="rId27"/>
    <p:sldId id="330" r:id="rId28"/>
    <p:sldId id="335" r:id="rId29"/>
    <p:sldId id="336" r:id="rId30"/>
    <p:sldId id="338" r:id="rId31"/>
    <p:sldId id="339" r:id="rId32"/>
    <p:sldId id="347" r:id="rId33"/>
    <p:sldId id="350" r:id="rId34"/>
    <p:sldId id="340" r:id="rId35"/>
    <p:sldId id="351" r:id="rId36"/>
    <p:sldId id="352" r:id="rId37"/>
    <p:sldId id="353" r:id="rId38"/>
    <p:sldId id="365" r:id="rId39"/>
    <p:sldId id="355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2E9B"/>
    <a:srgbClr val="BB8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56"/>
    <p:restoredTop sz="91415" autoAdjust="0"/>
  </p:normalViewPr>
  <p:slideViewPr>
    <p:cSldViewPr snapToGrid="0" snapToObjects="1">
      <p:cViewPr varScale="1">
        <p:scale>
          <a:sx n="96" d="100"/>
          <a:sy n="96" d="100"/>
        </p:scale>
        <p:origin x="176" y="1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07:04.5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10733 3414 266 0,'0'0'8'0,"-5"0"6"16,5 0 5-16,-4 0 2 15,4 0 0-15,0 0 1 16,-8-2 0-16,8 2 0 16,0 0-8-16,0 0-5 0,-5-6-6 15,2 1-2-15,0-2 0 16,0-1-1-16,-1-4-1 15,-1-2 1-15,3-5 0 16,0-3 0-16,2-4 1 0,1-2 2 16,4-5 2-16,2-4 1 15,3-5 2-15,1-5 0 16,0-5-1-16,0-7 1 0,-1-4-2 15,0-5-2-15,-2-5-1 16,0-4-2-16,-3 1 0 16,2-1-1-16,1 5 0 15,1 5 0-15,1 4 1 16,1 8 0-16,3 9 0 0,-1 9 0 15,2 6 0-15,-2 11 0 16,1 8 1-16,0 12-4 16,-2 13 2-16,1 13-1 0,2 10 1 15,0 10 1-15,2 8 1 16,1 9-2-16,0 4 0 15,0 0 0-15,-1 0 0 16,-2-2 0-16,-2-1 0 0,-1-5 0 16,-3-2 0-16,-3-6 0 15,-2-6 0-15,1-4-32 16,3-3-51-16,-7-9-4 15</inkml:trace>
  <inkml:trace contextRef="#ctx0" brushRef="#br0" timeOffset="230.023">11128 2965 473 0,'0'0'1'15,"0"0"0"-15,7 0 1 16,-7 0-1-16,0 0 1 15,-4 0 1-15,-3 0 0 0,-6 0 1 16,-8 0-1-16,-6 2 0 16,-3 2-2-16,-6-2-5 15,-2 3-10-15,-4-1-16 16,1-2-21-16,6 3-18 0,-2-4-15 15</inkml:trace>
  <inkml:trace contextRef="#ctx0" brushRef="#br0" timeOffset="550.0549">11391 2727 511 0,'0'0'0'15,"0"0"0"-15,6 9 0 16,-3 4 0-16,-1 5 0 15,1 8 0-15,-1 5 0 16,1 7 0-16,-2 5 0 0,1 1 0 16,-1 1 0-16,2-2 0 15,-2-5-24-15,2-6-35 16,4 0-26-16,-5-10-3 0</inkml:trace>
  <inkml:trace contextRef="#ctx0" brushRef="#br0" timeOffset="700.07">11275 2685 511 0,'0'0'0'0,"6"-5"0"15,0 0 0-15,4 2 0 16,-1-6-10-16,-6 0-73 0,9-3-2 15</inkml:trace>
  <inkml:trace contextRef="#ctx0" brushRef="#br0" timeOffset="1267.1267">11786 2691 511 0,'0'0'0'0,"0"0"0"16,3 4 0-16,-3-4 0 15,-2 8 0-15,-4 0 0 16,-1 3 0-16,-4 3 0 16,-4 4 0-16,-2 3-10 0,0 6 1 15,3 3 1-15,0 1 0 16,6 2 2-16,3-1 4 15,5-1 5-15,0-4 3 16,6-3 2-16,4-8 1 0,1-6-1 16,2-7 1-16,-2-7-9 15,3-9 0-15,-2-10 0 16,-1-10 0-16,-2-6 0 15,-1-6 0-15,-3-4 0 0,-1-3 0 16,-1-2 0-16,-3 2 0 16,0 4 0-16,0 3 0 15,-1 4 0-15,-2 4 0 16,2 4 0-16,-1 6 0 0,0 5 0 15,0 6 0-15,2 3 0 16,0 6 0-16,0 7 0 16,0 0 0-16,7 14 0 15,-1 7 0-15,2 12 0 0,1 8 0 16,3 11 0-16,0 9 0 15,1 7 0-15,0 5 0 16,-3 0 0-16,1 1 0 16,-2-8 0-16,-1-1 0 0,-2-11 0 15,1-2-6-15,-1-7 6 16,2-12-89-1,3-11-1-15,2-9 90 16</inkml:trace>
  <inkml:trace contextRef="#ctx0" brushRef="#br0" timeOffset="1688.1688">12444 2879 484 0,'0'0'1'15,"8"-4"1"-15,-8 4 0 16,8-4 0-16,-8 4-1 15,3-7 0-15,-6 3 0 0,-5 3-2 16,-9 0-7-16,-7 3-8 16,-3 1-4-16,-2 9 2 15,0 6 1-15,2 4 7 16,6 8 4-16,5 1 6 0,9 5 9 15,4 0 8-15,6 2 5 16,5-5-1-16,4-6-1 16,3-3-5-16,-1-9-6 15,3-6-9-15,-1-8 0 0,1-6 0 16,-2-9 0-16,1-6 0 15,-1-3 0-15,-1-4 0 16,-2 0 0-16,0 2 0 16,-2 2 0-16,-3 5 0 0,1 4 0 15,-1 7 0-15,2 7 0 16,-3 7 0-16,4 8 0 15,-1 5 0-15,1 6 0 16,1 3 0-16,-2 3 0 0,2 2-5 16,-4-4 5-16,-7-4-83 15,7-3-3-15</inkml:trace>
  <inkml:trace contextRef="#ctx0" brushRef="#br0" timeOffset="2083.2082">12853 2986 490 0,'0'0'0'0,"12"11"1"15,-5 3-1-15,3 4-1 16,0 1 0-16,1 7-2 0,-2 0-5 15,2 4-4-15,-6-4-1 16,-3-4 1-16,-1-6 1 16,1-4 1-16,-1-5 2 15,-1-7 6-15,7-4 7 0,-2-9 5 16,4-4 3-16,1-6 0 15,2-4 0-15,2-2 0 16,0 0-1-16,3 2-2 16,-1 3-2-16,4 6-4 0,-2 6-4 15,2 10 0-15,1 4 0 16,1 10 0-16,1 7 0 15,0 4 0-15,-1 4 0 16,2 4-13-16,-4-1-40 0,1 0 53 16,0 4 0-16,-2-9 0 15</inkml:trace>
  <inkml:trace contextRef="#ctx0" brushRef="#br0" timeOffset="2490.2489">14607 2322 499 0,'0'0'0'16,"3"13"0"-16,3 1 2 16,-2 6 0-16,3 8 1 15,-1 8 0-15,2 10-1 0,-3 8-2 16,0 6 0-16,-3 3 0 15,-1 2 0-15,-1 3 0 16,0-2 0-16,0-4 0 16,-3-2 0-16,1-5 0 0,1-3 0 15,1-8-10-15,0-3 10 16,4-1-81-16,-1-13-5 15</inkml:trace>
  <inkml:trace contextRef="#ctx0" brushRef="#br0" timeOffset="3116.3116">15403 2525 494 0,'0'0'0'0,"4"-1"0"16,-4 1-1-16,0 0 0 15,4-8 0-15,-6 2 0 16,-5 0-1-16,-6-5 0 0,-6-1-3 15,-6 0-3-15,-3-2-2 16,-3 2-1-16,-2 1 0 16,0 3 0-16,3 4 1 15,4 4 3-15,2 6 5 0,4 6 4 16,4 5 5-16,4 4 2 15,2 6 0-15,2 2-1 16,3 2 1-16,1 2-3 16,1 1-2-16,2-1-1 0,1 0-2 15,-1 0-1-15,1-5 0 16,1-3 1-16,1-2-1 15,1-4 1-15,0-4-1 16,0-4 1-16,2-5 1 0,1-2-1 16,2-4 1-16,3-1-1 15,2-5 1-15,3 0 0 16,2 2 0-16,2 2 0 15,3 2 1-15,1 9 1 0,0 7 0 16,0 8 0-16,-2 8 0 16,-3 6 0-16,-2 7-2 15,-3 2-2-15,-4 3 0 16,-6-2 0-16,-4-2 0 0,-7-4 0 15,-5-4 0-15,-8-7 0 16,-5-8 0-16,-7-7 0 16,-5-8 0-16,-4-8 0 15,0-4 0-15,-1-8-12 0,1-4 12 16,6-2-74-16,1-5-10 15</inkml:trace>
  <inkml:trace contextRef="#ctx0" brushRef="#br0" timeOffset="3568.3568">16108 2630 461 0,'-20'0'0'15,"-5"0"1"-15,-5 5 0 16,-4 4 0-16,-6 3 0 15,-2 6 1-15,-7 4 0 0,-3 9 0 16,17 3 1-16,2 6 0 16,4 5 0-16,3 2 1 15,7 1 0-15,5 1 2 16,7 1 0-16,7-3 1 0,7-2-3 15,12-4-4-15,4-7 0 16,7-7 0-16,4-9 0 16,7-12 0-16,3-9 0 15,2-14 0-15,-2-10 0 0,-4-10 0 16,-4-7 0-16,-5-5 0 15,-5-4 0-15,-11-1 0 16,-7 1 0-16,-8 2 0 16,-6 0 0-16,-7 4 0 0,-9 4-43 15,-6 3-41-15,-2 8-4 16</inkml:trace>
  <inkml:trace contextRef="#ctx0" brushRef="#br0" timeOffset="117486.7474">11388 7476 354 0,'-7'0'6'0,"-8"1"5"16,-10-1 1-16,-9 1 1 15,-9-1 1-15,-10 2-1 16,-8-2 2-16,-10 2-1 15,-5 0-5-15,1 0-4 0,-1 0-2 16,-2 1 0-16,-1 0-1 16,-3 1-1-16,-4 2 1 15,-3-1-1-15,-7 1 1 16,-7 0 0-16,-6 0 0 0,-9 1 1 15,-6-1 0-15,-5 1 1 16,-2-1 1-16,-5-1 0 16,1 0 0-16,-1-1-3 15,2 0-2-15,3-3 0 0,3 0 0 16,6 0 0-16,3-1 0 15,11 0 0-15,5-2-52 16,11 0-32-16,10 1-2 16</inkml:trace>
  <inkml:trace contextRef="#ctx0" brushRef="#br0" timeOffset="119036.9024">12083 8348 393 0,'0'0'4'15,"0"0"2"-15,5 0 1 16,-5 0-1-16,0 0-2 0,0 0-1 15,0 0-2-15,0 0-2 16,-7-2-6-16,-7 2-5 16,-5 5-3-16,-5 1-3 15,-4 3-4-15,-6 3-1 16,-3 3 0-16,-2 3 3 0,3 0 8 15,3 1 10-15,5 0 10 16,6 0 7-16,7-1 10 16,7-2 6-16,8-1 4 0,8-3-4 15,9 0-4-15,7-1-7 16,10 0-7-16,5-2-5 15,7 3-4-15,3 1-2 16,0 1-2-16,0 3-1 0,-3 1-1 16,-6 5 0-16,-8 1 1 15,-9 3 0-15,-9 0 0 16,-9 1 1-16,-8-1 1 15,-9-1 1-15,-9-2 1 16,-9-4-3-16,-4-1-7 0,-6-9-17 16,-4-5-46-16,3 3-9 15</inkml:trace>
  <inkml:trace contextRef="#ctx0" brushRef="#br0" timeOffset="119670.9659">12403 8589 443 0,'4'6'1'15,"0"3"3"-15,2 9 1 16,1 4 1-16,2 7-1 16,-1 3-1-16,2 6-1 0,-2 2-2 15,-2-3-2-15,-2-3-3 16,-1-6 0-16,-1-8 2 15,-2-4 3-15,1-7 2 16,-1-9 3-16,0-3 2 0,0-11 2 16,0-6-1-16,0-7-1 15,0-6-3-15,0-4-5 16,4-2-2-16,4 1-2 15,4 6-1-15,3 4-1 0,4 8 0 16,3 8 2-16,5 11 1 16,1 8 2-16,2 10 1 15,-1 5 2-15,-1 4 1 16,-4 3 1-16,-3-1 0 0,-3-2 0 15,-6-3 1-15,-1-6 1 16,-5-4-3-16,-3-6-3 16,-3-7 0-16,6-9 0 15,-1-8 0-15,2-5 0 0,4-7 0 16,2-5 0-16,2-3 0 15,4 0 0-15,2 4 0 16,0 5 0-16,1 8 0 16,1 7 0-16,-3 11 0 0,-1 8 0 15,-3 13 0-15,-2 6 0 16,-4 7 0-16,-2 3 0 15,-3 5 0-15,-4 0 0 16,-1 0 0-16,0-2 0 0,0-7-17 16,0-2-21-16,7-4-43 15,-3-10-2-15</inkml:trace>
  <inkml:trace contextRef="#ctx0" brushRef="#br0" timeOffset="120062.005">13524 8613 427 0,'0'0'3'16,"0"0"3"-16,-7 7 0 16,1 4 1-16,-5 1-1 15,1 6 0-15,-4 2-2 16,2 5 0-16,-1 2-3 0,0 1-3 15,2-1 0-15,5-4 1 16,1-2 2-16,2-5 3 16,3-4 2-16,0-5 0 15,0-7-1-15,8-5 1 0,-2-9-2 16,1-4-2-16,0-6-3 15,3-6-2-15,0 0-1 16,1 2 1-16,0 1 1 0,2 7 0 16,3 5 2-16,-1 9 2 15,0 7 2-15,1 10 2 16,-1 7 0-16,1 3 0 15,-2 5-3-15,-3 0-3 0,-3 2 0 16,1-3 0-16,-3-3 0 16,0-1 0-16,-2-5 0 15,2-2-28-15,9-1-53 16,-7-7-5-16</inkml:trace>
  <inkml:trace contextRef="#ctx0" brushRef="#br0" timeOffset="120305.0293">14038 8954 511 0,'0'0'0'16,"7"0"0"-16,-7 0 0 16,4-5 0-16,-4-4 0 15,-1-2 0-15,-3-5 0 0,1-2 0 16,-7-5 0-16,4-4 0 15,1-3-9-15,2-1-19 16,3 0 1-16,1 1 2 16,7 0 3-16,2 2 2 0,2 4 5 15,2 2 2-15,-1 2-12 16,-1 0-37-16,6 3-5 15</inkml:trace>
  <inkml:trace contextRef="#ctx0" brushRef="#br0" timeOffset="120550.0538">14356 7988 511 0,'0'0'0'0,"0"0"0"16,0 8 0-16,0 1 0 0,1 9 0 15,0 4 0-15,2 11 0 16,1 5 0-16,2 12 0 16,-1 7 0-16,5 5 0 15,0 2 0-15,1 1-9 16,-1-4-9-16,3 0-14 0,-2-1-37 15,-2-13-14-15</inkml:trace>
  <inkml:trace contextRef="#ctx0" brushRef="#br0" timeOffset="120754.0742">14401 8551 511 0,'0'0'0'16,"-12"0"0"-16,1-2 0 15,-5 1 0-15,-4-4 0 16,0 3 0-16,-6-5 0 0,2 3 0 16,-2 2-65-16,7-4-25 15</inkml:trace>
  <inkml:trace contextRef="#ctx0" brushRef="#br0" timeOffset="121329.1317">14823 8517 423 0,'0'0'7'15,"-3"12"4"-15,-3 1 2 0,2 8 0 16,-4 5 1-16,2 9 0 15,-1 7 2-15,3 10-16 16,-1 1 0-16,5 5 0 16,2 1 0-16,3-4 0 15,3-2 0-15,0-7 0 0,0-5 0 16,0-10 0-16,-2-6 0 15,-1-10 0-15,-2-10 0 16,-3-9 0-16,0-11 0 0,-5-10 0 16,-3-11 0-16,0-6 0 15,-3-11 0-15,3-6 0 16,0-4 0-16,5-1 0 15,3 2 0-15,3 4 0 0,8 5 0 16,6 7 0-16,4 10 0 16,3 10 0-16,2 9 0 15,0 10 0-15,1 9 0 16,-2 10 0-16,-4 8 0 0,-2 8 0 15,-5 5 0-15,-8 3 0 16,-5 4 0-16,-4-1 0 16,-8-3 0-16,-7-2 0 15,-4-4 0-15,-4-5 0 0,-2-7 0 16,2-3-31-16,5-6-50 15,-3-8-5-15</inkml:trace>
  <inkml:trace contextRef="#ctx0" brushRef="#br0" timeOffset="121780.1768">15228 7922 476 0,'0'6'2'0,"3"5"1"0,2 11-3 16,-1 5 6-16,3 9 1 15,-1 10-1-15,3 12 1 16,-1 9-3-16,1 6-4 0,1 2 0 15,0 3 0-15,-1-2 0 16,1-3 0-16,1-6 0 16,-2-8 0-16,1-12 0 15,-1-9 0-15,-2-11 0 0,0-9 0 16,1-12 0-16,2-7 0 15,0-13 0-15,2-8 0 16,3-7 0-16,3-5 0 16,1-2 0-16,1 0 0 15,0 3 0-15,-1 6 0 0,0 8 0 16,0 10 0-16,0 9 0 15,-2 15 0-15,-1 7 0 16,0 9 0-16,-2 6 0 0,-1 6 0 16,-3 2 0-16,0 2 0 15,-5-7-24-15,-5 0-58 16,3-3-4-16</inkml:trace>
  <inkml:trace contextRef="#ctx0" brushRef="#br0" timeOffset="122104.2092">15953 8507 492 0,'0'0'1'16,"0"5"0"-16,-4 3 1 15,-4 3 0-15,-1 5-1 16,-2 3 0-16,2 7-2 0,-1 4 1 15,2 3 1-15,6 3 1 16,5 0 1-16,11 0 3 16,6-2-6-16,7-5 0 15,3-6 0-15,5-6 0 0,2-8 0 16,-1-6 0-16,-3-7 0 15,-3-10 0-15,-7-6 0 16,-7-5 0-16,-6-2 0 16,-8-3 0-16,-5 3 0 0,-9-1 0 15,-1 6 0-15,-4-1-19 16,-5 8-68-16,5 6-3 15</inkml:trace>
  <inkml:trace contextRef="#ctx0" brushRef="#br0" timeOffset="122745.2733">16393 8583 419 0,'4'6'4'16,"-1"3"4"-16,4 6 1 16,0 4 1-16,3 6 1 15,-3 2 0-15,4 5 0 16,-2 2 1-16,-2-4-5 0,-4-3-5 15,0-6 0-15,-1-4-1 16,-2-7 0-16,0-10 0 16,0 0 1-16,0-2-2 15,1-11 0-15,1-7 0 0,1-3 0 16,4-5 0-16,3-2 0 15,0-1 0-15,4 2 0 16,2 4 0-16,2 7 0 0,2 5 0 16,0 6 0-16,0 7 0 15,0 10 0-15,2 5 0 16,-1 6 0-16,0 2 0 15,1 3 0-15,-1-1 0 16,3 0 0-16,0-1 0 0,4-5 0 16,2-2 0-16,2-6 0 15,2-3 0-15,2-6 0 16,1-4 0-16,-1-9 0 0,-1-6 0 15,-2-5 0-15,-3-9 0 16,-5-4 0-16,-6-2 0 16,-8-2 0-16,-7 3 0 15,-4 2 0-15,-8 4 0 0,-7 7 0 16,-4 8 0-16,-2 7 0 15,0 8 0-15,0 5 0 16,2 9 0-16,5 7 0 16,9 7 0-16,5 4 0 0,5 5 0 15,12 2 0-15,6-1 0 16,9 2 0-16,4-7 0 15,9-5-11-15,2-1-75 16,1-9-4-16</inkml:trace>
  <inkml:trace contextRef="#ctx0" brushRef="#br0" timeOffset="123471.3459">12421 9418 511 0,'0'0'0'15,"0"17"0"-15,0 3 0 16,0 11 0-16,0 9 0 15,0 14 0-15,-1 8 0 16,1 14 0-16,-3 6 0 0,0 1 0 16,1 1 0-16,-1 0 0 15,0-3 0-15,1-8 0 16,1-4 0-16,0-12 0 15,0-11 0-15,1-7 0 0,0-13 0 16,2-15-47-16,2-7-37 16,3-13-1-16</inkml:trace>
  <inkml:trace contextRef="#ctx0" brushRef="#br0" timeOffset="123876.3864">12935 9959 511 0,'0'0'0'0,"0"0"0"0,0 0 0 15,0-6 0-15,-4 4 0 16,-1 1 0-16,-4 1 0 16,-1 2 0-16,-4 5 0 15,-2 7 0-15,-1 3 0 0,2 6 0 16,1 3 0-16,4 3 0 15,3 1-8-15,1-4 5 16,5-1 3-16,1-6 4 0,1-4 3 16,2-7-7-16,3-4 0 15,1-6 0-15,0-8 0 16,5-5 0-16,3-3 0 15,3-3 0-15,3-1 0 16,3 0 0-16,0 2 0 0,-1 2 0 16,-1 5 0-16,0 6 0 15,-6 3 0-15,-1 3 0 16,-4 3 0-16,-1 4 0 15,-3 3 0-15,-2 3 0 0,0 1 0 16,-2 2 0-16,2-1 0 16,-1 3 0-16,-1-2 0 15,2-2-84-15,4-1-4 0</inkml:trace>
  <inkml:trace contextRef="#ctx0" brushRef="#br0" timeOffset="124404.4392">13400 10119 511 0,'0'0'0'0,"9"16"0"16,-3 2 0-16,3 10 0 0,-1 6 0 16,2 9 0-16,0 4 0 15,3 9 0-15,-4 0 0 16,-1-3 0-16,0-3 0 15,2-5 0-15,-3-8 0 16,1-9 0-16,0-6 0 0,0-10 0 16,-1-9 0-16,-2-10 0 15,-2-14 0-15,-3-11 0 16,0-10 0-16,-5-10 0 15,-2-8 0-15,-3-2 0 0,-1-3 0 16,-1 1 0-16,1 4 0 16,2 4 0-16,3 9 0 15,3 7 0-15,3 8 0 0,7 6 0 16,3 8 0-16,4 6 0 15,6 7 0-15,1 5 0 16,1 7 0-16,2 8 0 16,-3 7 0-16,-1 7 0 0,-2 4 0 15,-5 5 0-15,-6 3 0 16,-3 1 0-16,-5-4 0 15,-5 0 0-15,-5-7 0 16,-3-4-10-16,-3-6-42 0,-6-11-32 16,6-5-3-16</inkml:trace>
  <inkml:trace contextRef="#ctx0" brushRef="#br0" timeOffset="124697.4685">13925 9391 480 0,'0'0'1'0,"4"9"2"16,-1 5 1-16,2 11 1 0,-1 8 2 15,2 12 0-15,1 8-3 16,3 13-4-16,0 5 0 16,0 6 0-16,1-2 0 15,2-2 0-15,0-4 0 0,-1-6 0 16,-1-8 0-16,0-8 0 15,-3-9-48-15,1-10-37 16,1-9-1-16</inkml:trace>
  <inkml:trace contextRef="#ctx0" brushRef="#br0" timeOffset="124872.486">14169 9942 511 0,'0'0'0'0,"0"0"0"15,-11-5 0-15,-1 2 0 16,-9-1 0-16,-5 0 0 15,-11-2 0-15,-4 1 0 16,-8-2 0-16,1 1-23 0,7 5-63 16,-3-2-4-16</inkml:trace>
  <inkml:trace contextRef="#ctx0" brushRef="#br0" timeOffset="125233.5221">14545 9890 472 0,'0'0'2'0,"0"0"1"16,0 0-1-16,-6-2 2 15,-6 1-1-15,-7 1 0 0,-4 0 0 16,-7 4-2-16,-4 5-3 15,-1 4 1-15,1 6 1 16,6 7 1-16,7 1 2 16,11 5 2-16,10 2 3 0,9-1-4 15,11-1-4-15,10-2 0 16,6-5 0-16,3-7 0 15,4-6 0-15,0-9 0 16,-3-4 0-16,-4-9 0 0,-5-5 0 16,-9-5 0-16,-6-3 0 15,-9-3 0-15,-7 1 0 16,-9-3 0-16,-6 3-29 15,0 4-53-15,-9 0-3 0</inkml:trace>
  <inkml:trace contextRef="#ctx0" brushRef="#br0" timeOffset="126087.6075">14948 9890 415 0,'0'0'3'0,"5"4"-1"16,-1 2 1-16,2 6 2 15,1 5 0-15,3 10 1 0,3 9 2 16,2 10 1-16,1 7-2 15,1 9 1-15,0 4 0 16,0 3-2-16,-1 0 0 16,-1-5-1-16,-3-6-2 0,-3-8 0 15,-1-9-2-15,-5-11 1 16,0-8 0-16,-3-13 2 15,0-9-4-15,-11-13 0 16,-1-13 0-16,-4-11 0 0,-3-12 0 16,-2-11 0-16,-2-8 0 15,1-5 0-15,1-6 0 16,4-1 0-16,7 1 0 15,6 1 0-15,4 5 0 0,12 5 0 16,7 6 0-16,5 7 0 16,5 10 0-16,3 11 0 15,2 10 0-15,2 14 0 16,-1 11 0-16,-4 17 0 0,-4 14 0 15,-6 11 0-15,-9 11 0 16,-9 8 0-16,-7 6 0 16,-16 3 0-16,-10-2 0 15,-12-2 0-15,-11-6 0 0,-7-2 0 16,-9-9 0-16,-12-7-69 15,8-4-18-15</inkml:trace>
  <inkml:trace contextRef="#ctx0" brushRef="#br0" timeOffset="128270.8258">12679 11127 490 0,'0'0'2'0,"7"-1"0"0,-1-2 0 16,-1-2 0-16,4 1 0 16,-1-1 0-16,2 0-1 15,3 0 1-15,1 1-2 0,1 1 0 16,2 2 0-16,5 1 0 15,1 0 1-15,4 3 1 16,1 0 1-16,-1-1-3 16,-3 2 0-16,-2 1 0 15,-6 1 0-15,-5 4 0 0,-5 2 0 16,-6 3 0-16,-6 4 0 15,-8 5 0-15,-3 5 0 16,-2 2 0-16,-7 3 0 16,0 0 0-16,-5 3 0 0,-2 1 0 15,-1-1 0-15,-1 0 0 16,1-1 0-16,-2 0 0 15,2-2 0-15,3-2 0 0,4 1 0 16,5-3 0-16,7 1 0 16,7-2 0-16,7 1 0 15,4-3-10-15,9 0-16 16,3 3-34-16,1-8-21 15,5 2-3-15</inkml:trace>
  <inkml:trace contextRef="#ctx0" brushRef="#br0" timeOffset="128454.8442">12744 12202 511 0,'0'0'0'0,"0"0"0"16,0 0 0-16,0 0 0 15,0 0 0-15,8-4-65 16,-11-7-20-16</inkml:trace>
  <inkml:trace contextRef="#ctx0" brushRef="#br0" timeOffset="130554.0541">19174 8251 280 0,'0'0'6'0,"0"0"4"15,0 0 0-15,0-4 1 16,0 4 3-16,0 0-1 16,-8-7 2-16,8 7 0 15,-12-2-5-15,2 1-5 0,-4 0-1 16,-2 1-1-16,-6 1-3 15,-3 1-1-15,-8 3 0 16,-2 2 0-16,-6 1 0 16,-4 5-1-16,-2 1 2 0,-3 0 2 15,-1 2 1-15,-1-3 0 16,2 2 1-16,2-2-2 15,2-1-3-15,5-3-18 16,8-1-49-16,0-3-3 0</inkml:trace>
  <inkml:trace contextRef="#ctx0" brushRef="#br0" timeOffset="130845.0832">19039 8632 479 0,'0'0'2'0,"0"0"1"16,-6 0 0-16,-7-3 2 15,-3 0-1-15,-7 0 1 16,-6 1 1-16,-7-2-2 0,-7 2-4 15,-4 2 0-15,-2 1 0 16,-1 3 0-16,2 2 0 16,0 1-5-16,4 4 0 15,4-1-1-15,4 2-3 0,5-2-6 16,5 0-15-16,8 2-41 15,-1-7-7-15</inkml:trace>
  <inkml:trace contextRef="#ctx0" brushRef="#br0" timeOffset="131488.1475">20216 7873 442 0,'0'0'2'0,"0"0"-1"16,5 5 0-16,-5-5 0 16,2 11 1-16,-2-1 0 15,0 8 1-15,-3 4-3 16,-3 9 4-16,-1 7 0 0,-1 8 2 15,0 8 0-15,0 5 1 16,0 6 0-16,2 4 1 16,1 0 1-16,-1 0-3 15,2-1-6-15,2-4 0 0,0-5 0 16,-1-5 0-16,0-7 0 15,3-5-17-15,6-5-65 16,-7-9-4-16</inkml:trace>
  <inkml:trace contextRef="#ctx0" brushRef="#br1" timeOffset="155074.5059">21194 7709 390 0,'0'0'5'0,"0"0"2"16,6-2 0-16,-6 2 1 15,9-4 0-15,-2 0-1 16,3 1 1-16,0-3-1 0,4 1-5 15,0-1-2-15,5-1-1 16,4-1 0-16,3 2 0 16,6-1-1-16,4 3 2 0,8 4-1 15,4 1 2-15,5 7 1 16,1 5 1-16,1 3 1 15,-3 2 1-15,-4 4-1 16,-7 3 0-16,-8 3 0 0,-10 4 1 16,-8 4-1-16,-8 7-4 15,-7 2 6-15,-6 7 1 16,-8 1 0-16,-3 0 0 15,-6 0-2-15,-4-2-5 0,-4-5 0 16,-4-4 0-16,-2-4 0 16,-2-6 0-16,-1-4 0 15,1-1 0-15,0-5 0 16,6-2-7-16,1-3-30 0,4 0-46 15,9 5-4-15</inkml:trace>
  <inkml:trace contextRef="#ctx0" brushRef="#br1" timeOffset="155272.5257">21522 9065 511 0,'0'0'0'0,"0"0"0"16,0 0 0-16,0 0 0 15,0 0 0-15,0 0 0 16,-1-6 0-16,1 6 0 16,-8-13-60-16,-3-4-31 0</inkml:trace>
  <inkml:trace contextRef="#ctx0" brushRef="#br1" timeOffset="156788.6773">17131 9553 450 0,'0'0'3'16,"0"0"0"-16,6-7 2 0,-2 4 0 16,0-2 0-16,3 0 0 15,1-2-1-15,3 1-1 16,1 0-5-16,6 2-5 15,0 2-3-15,9 2 0 16,9 0-1-16,6 8 2 0,3 3 5 16,6 3 4-16,4 3 5 15,-4 2 3-15,-1-1 2 16,-10 4 0-16,-11-1-1 0,-9 0-1 15,-8 2-3-15,-12-1-3 16,-10 2-1-16,-9 1 0 16,-7 1 1-16,-7 0-1 15,-3-3-3-15,-2 2-10 0,-2 1-42 16,2-1-23-16,4 4-3 15</inkml:trace>
  <inkml:trace contextRef="#ctx0" brushRef="#br1" timeOffset="156955.694">17447 10536 511 0,'0'0'0'0,"0"0"0"15,3 2 0-15,-3-2 0 16,0 0 0-16,3-3 0 15,-3 3-57-15,1-10-32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46:38.8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10883 3324 286 0,'-6'0'6'16,"-9"0"4"-16,-9-1 0 16,-11-2 3-16,-9 0 0 15,-13-1 1-15,-10 2 2 0,-13-2 1 16,-6 3-6-16,-3 1-2 15,-6 0-2-15,-7 2 0 16,-6 3-2-16,-6 0-1 16,-7 0 0-16,-6 1 0 0,-8-1 1 15,-8-2 0-15,-5 1 1 16,-7-3 0-16,-7-1 1 15,-5 0 0-15,-4 0 0 16,-5-3 0-16,-3 0-2 0,-1-2 0 16,1 1 0-16,3-1-2 15,5 0 0-15,5 0-1 16,9 0 0-16,10-1-4 15,10 2-4-15,13-1-19 0,9 1-56 16,19 2-4-16</inkml:trace>
  <inkml:trace contextRef="#ctx0" brushRef="#br0" timeOffset="1283">19590 3260 275 0,'-6'-5'4'15,"-5"5"-1"-15,-4-3 3 0,-6 3 1 16,-5-2 1-16,-7 2 1 15,-10 0-9-15,-4 2 11 16,-5 1 0-16,-4-2-2 16,-7 1 0-16,-5-2-9 0,-7 0 7 15,-7 0-1-15,-3 0-6 16,-6 3 5-16,-5 0 1 15,-4 2-1-15,-4 2 2 16,-5 2 0-16,-2 3 0 0,-5-2 1 16,-3-1 2-16,-5 1-1 15,-5 1 0-15,-4-1-1 16,-6-1 0-16,-2 1-2 15,-8-1 0-15,-1 2-1 0,-4-2-1 16,-2-2-2-16,-3 0 1 16,-2-4-1-16,-1-1-1 15,-1-2 0-15,1-4 0 16,0-5 0-16,2-2-1 0,-1-3 0 15,7-2 1-15,4-2-1 16,8 0 0-16,8-1-1 16,7-1 1-16,11 4-19 15,8 9-58-15,9-7 77 0</inkml:trace>
  <inkml:trace contextRef="#ctx0" brushRef="#br0" timeOffset="20222">14023 5524 186 0,'0'0'6'0,"0"0"2"15,5 0 2-15,-5 0 1 16,8-3 0-16,-2-2 0 15,4 0-1-15,0-2-5 0,4-1-8 16,1 1-8-16,6-2-5 16,1 3-3-16,8-1-3 15,4 3 1-15,4-1 2 16,4 1 3-16,3 0 6 0,1 0 6 15,5 0 7-15,8-3 4 16,-3-1 6-16,2-1 2 16,8 0 3-16,5-1 2 15,4 0 1-15,8-1-1 0,5 1 0 16,6 0-3-16,8 2-3 15,2 0-1-15,10 1-3 16,3 2-1-16,9 1 0 16,5 0-2-16,4 0-1 0,1 2 0 15,1-1 0-15,7 1-1 16,-6 0 0-16,-3 0 0 15,2 1 1-15,-3 1 0 16,2 2 0-16,-2 3-2 0,3 3-1 16,-1 3 0-16,3 5-2 15,5 3-1-15,-5 6-1 16,4 1-2-16,-6 8 0 15,-3 1 0-15,-5 8-1 0,-6 4 0 16,-9 2 1-16,-10 3 1 16,-8 3 2-16,-10 1 2 15,-11 2 0-15,-7 4 0 16,-13-3 3-16,-9-2-2 0,-10 1 2 15,-8 1-5-15,-14-3 5 16,-11 1 0-16,-9-6-1 16,-15-3 2-16,-12-4-1 0,-15-2 1 15,-13-7 0-15,-14-6 0 16,-12-3 0-16,-9-6-2 15,-12-3 1-15,-8-5-2 16,-12 1 0-16,-4-2-2 16,-11-2 1-16,-4-1-1 0,-7 0 0 15,-7 1-1-15,-6-1 1 16,-6 0 0-16,-1-1 1 15,-7 0 1-15,2 1-1 16,-6-2 1-16,2 0 1 0,-3-3-1 16,3 0 0-16,0-2 0 15,-1-1 0-15,5-6-1 16,1-1-1-16,5-5 1 0,4-4 0 15,8-4-1-15,5-4 0 16,12-4 0-16,8-5 1 16,11-4 1-16,10-4-1 15,10-5-1-15,9-5-1 0,9-3 2 16,10-4 1-16,9-3-3 15,10-4 0-15,7-1 0 16,10-2 0-16,12-1 0 16,13 1 0-16,11 0-2 0,12 0-1 15,18 5 0-15,16-1 0 16,16 6 0-16,18 3 0 15,20 6 0-15,17 5-1 16,19 7-2-16,21 10-5 0,11 5-8 16,24 10-31-16,22 12-32 15,8 10-1-15</inkml:trace>
  <inkml:trace contextRef="#ctx0" brushRef="#br0" timeOffset="34089">8383 6916 477 0,'5'0'1'0,"3"0"1"16,3 0 0-16,0 0 1 15,2 0 0-15,1-2 0 16,4 2 0-16,2 0 1 0,1 2-2 15,4 4 0-15,6 6-2 16,8 9 0-16,11 10-1 16,7 9 1-16,11 12-2 0,7 10 1 15,6 8 0-15,7 11 0 16,1 4 0-16,4 6 0 15,1-3 1-15,-2 1 0 16,-3-3 0-16,-2-4 0 0,-4-5 1 16,-9-9-2-16,-7-7-6 15,-12-13-15-15,-12-13-53 16,-6-2-6-16</inkml:trace>
  <inkml:trace contextRef="#ctx0" brushRef="#br0" timeOffset="34389">9994 7127 511 0,'0'0'0'15,"-13"8"0"-15,-7 5 0 16,-10 9 0-16,-14 7 0 16,-14 12 0-16,-13 8 0 15,-13 12 0-15,-7 9 0 0,-5 5 0 16,2 5 0-16,1 4 0 15,6 1 0-15,6 1 0 16,5-2 0-16,10-1 0 16,2-5 0-16,10-3-28 0,7-1-48 15,11-12-8-15</inkml:trace>
  <inkml:trace contextRef="#ctx0" brushRef="#br0" timeOffset="35090">16925 6836 446 0,'0'0'2'0,"3"0"0"16,3 0 1-16,-6 0 0 15,11 1 0-15,0 3 1 16,7 6 0-16,4 3 1 0,9 11-2 15,8 7 0-15,12 12-1 16,10 7 0-16,11 12 0 16,10 7-1-16,10 6 0 0,7 5-1 15,5 1 2-15,2 1-1 16,0-2 1-16,-4-2-1 15,-7-7 1-15,-9-6-1 16,-11-6-3-16,-14-11-7 16,-13-7-28-16,-6-8 37 0,-20-14-81 15,-8-9 81-15</inkml:trace>
  <inkml:trace contextRef="#ctx0" brushRef="#br0" timeOffset="35383">18100 7179 511 0,'-1'6'0'16,"-6"4"0"-16,-8 7 0 15,-13 6 0-15,-11 10 0 0,-17 7 0 16,-10 13 0-16,-16 11 0 16,-16 7 0-16,-8 8 0 15,-10 7 0-15,1 7 0 16,-5 8 0-16,1 5 0 0,0 6 0 15,-2 0 0-15,0 8 0 16,-2-2-14-16,-5 6-69 16,0 6-1-16</inkml:trace>
  <inkml:trace contextRef="#ctx0" brushRef="#br0" timeOffset="38648">13447 8609 419 0,'0'0'4'0,"0"0"1"16,2-7 0-16,5 4 0 0,2-1 1 16,9-1-2-16,7-2 0 15,10 1-1-15,8 1-5 16,10-2-4-16,9 2 0 15,11 0-1-15,6 0-1 16,7 0 1-16,7 1 1 0,6 0 1 16,2-1 2-16,8 0 3 15,6 1 1-15,9-2 2 16,7-1 2-16,9 1 0 15,5 1 1-15,10 0 0 0,9 1-1 16,24 2-1-16,-9 2 0 16,6 1-2-16,2 3 0 15,6 6 0-15,-2 4 0 16,3 3 0-16,-2 6 1 0,-25 5 0 15,7 6 0-15,-11 6 0 16,-7 6-1-16,-16 5 0 16,-9 4-1-16,-18 6-2 15,-13 6 0-15,-14 1-1 0,-11 1-1 16,-17 3 0-16,-16 1 3 15,-17 0-1-15,-18-1 2 16,-17-5 0-16,-21-2 1 0,-20-3 2 16,-17-3 1-16,-20-7 2 15,-18-7 2-15,-16-7-1 16,-19-5 0-16,-15-7-2 15,-17-7-6-15,-12-8 0 0,-16-7 0 16,-11-5 0-16,-11-9 0 16,-9-5 0-16,-10-8 0 15,-7-7 0-15,-2-5 0 0,-4-8 0 16,2-4 0-16,-3-4 0 15,6-5 0-15,2-5 0 16,14-1 0-16,10-4 0 16,11-2 0-16,17-3 0 15,16-1 0-15,24-2 0 0,20-1 0 16,24 1 0-16,25-1 0 15,24 2 0-15,28-2 0 16,30 3 0-16,28-1 0 16,40 6 0-16,35 2 0 0,45 6 0 15,36 8 0-15,48 10 0 16,34 13 0-16,50 17 0 15,27 13 0-15,35 25-12 0,35 21-75 16,9 21-1-16</inkml:trace>
  <inkml:trace contextRef="#ctx0" brushRef="#br0" timeOffset="51237">19392 10603 373 0,'0'0'5'16,"0"0"4"-16,6-3-1 15,-6 3-1-15,4-6 0 16,-4 2 0-16,0 4-1 16,-6-10 0-16,-7 5-6 0,-9 0-1 15,-7 1-1-15,-12-1 0 16,-10 1 1-16,-13-1 0 15,-12 1 1-15,-9 1-1 0,-11-1 0 16,-7 1 1-16,-10-1 1 16,-6 0 2-16,-11 0 3 15,-4 0 1-15,-7 0 2 16,-8 0 2-16,-5 0 2 15,-8-1 0-15,-4 2 0 0,-4-1-2 16,1 2-6-16,-6 0-5 16,0 1 0-16,3-1 0 15,1 2 0-15,2-1 0 16,7-1 0-16,5 0 0 0,3 0 0 15,7-3 0-15,9 0 0 16,6-1 0-16,9-2 0 16,6-1 0-16,10 0-4 15,8 2-80-15,5-4-3 0</inkml:trace>
  <inkml:trace contextRef="#ctx0" brushRef="#br0" timeOffset="52196">11352 9864 388 0,'0'0'6'16,"0"0"2"-16,0 0 2 15,0 0 1-15,7 0 0 16,-7 0 0-16,13-4-1 16,-2 1-1-16,8-1-6 0,6 1-3 15,7-1-2-15,8 1-1 16,5 3 0-16,4 0 0 15,5 5 1-15,3 3 2 0,-5 3 0 16,-1 3 0-16,-5 5 1 16,-7-1 1-16,-7 6 0 15,-8 4 0-15,-10 1 2 16,-7 3 0-16,-9 2 1 15,-9 2 0-15,-7 2 0 0,-4 1 0 16,-5 1 0-16,-1-2-1 16,1 2-2-16,0-2-4 15,7 2-7-15,3-3-30 16,6-2-39-16,11 3-2 0</inkml:trace>
  <inkml:trace contextRef="#ctx0" brushRef="#br0" timeOffset="52351">12242 10885 511 0,'0'0'0'16,"0"0"0"-16,-6 0 0 16,-2 0 0-16,-7 0 0 15,-4 1 0-15,-9-1 0 0,-3 4 0 16,-6 0-63-16,-9-2-23 15</inkml:trace>
  <inkml:trace contextRef="#ctx0" brushRef="#br0" timeOffset="56039">22562 10872 450 0,'0'0'4'16,"9"-10"2"-16,0 1 1 16,3 0 0-16,1-4 1 15,5 0-1-15,0-3 0 16,6 1-2-16,0 2-4 0,3 4-4 15,3 2-1-15,5 4-1 16,4 2-1-16,7 2 2 16,3 5 1-16,3 3 1 15,2 4 3-15,1 2 1 0,-1 3 1 16,-3 2 0-16,-3 5 1 15,-6 1 0-15,-2 5 0 16,-8 4-1-16,-4 4-3 0,-7 4 4 16,-5 0-1-16,-5 5 2 15,-4 1-5-15,-3 2 0 16,-4 1 0-16,-2-2 0 15,-3-1 0-15,-2-1 0 16,-1-1 0-16,-1-2 0 0,-2-3 0 16,1 1-27-16,0-2-54 15,-1-4-4-15</inkml:trace>
  <inkml:trace contextRef="#ctx0" brushRef="#br0" timeOffset="56229">23519 12438 511 0,'0'0'0'16,"0"0"0"-16,-3 0 0 15,3 0 0-15,-6-1 0 0,1 1 0 16,-3-4-9-16,-4 1-74 15,4-2-2-15</inkml:trace>
  <inkml:trace contextRef="#ctx0" brushRef="#br0" timeOffset="57198">12610 10873 413 0,'0'0'1'0,"7"-8"2"16,0 1 1-16,5-1 0 16,2-2 1-16,6-1 0 0,3 0 0 15,8 1-1-15,2 2 0 16,5 3-3-16,5 4-2 15,6 2 0-15,5 5 0 16,5 4 0-16,3 2 0 0,-1 3 1 16,1 3 1-16,-6 3 1 15,-7 3 0-15,-8 3 1 16,-7 3-3-16,-11 4 5 15,-10 2 1-15,-7 2 2 0,-7 3 0 16,-8 1 0-16,-5 3 0 16,-5 1 0-16,-6 2 0 15,-1 2-8-15,-2 1 0 16,0 2 0-16,2 1 0 0,1 1 0 15,4 3 0-15,3-1 0 16,4-1-4-16,6 1-26 16,3 7-46-16,5-7-7 15</inkml:trace>
  <inkml:trace contextRef="#ctx0" brushRef="#br0" timeOffset="57380">13427 12598 511 0,'0'0'0'15,"5"4"0"-15,-5-4 0 16,6 2 0-16,-6-2 0 0,7 0 0 16,-7 0 0-16,6-4 0 15,-6-2-22-15,0-1-66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48:46.23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1936 8338 358 0,'0'0'2'0,"0"0"0"0,0 0 1 16,0 0-3-16,3 0 1 15,-3 0-2-15,0 0-8 16,0 0-2-16,-1 3-4 15,-4 4-4-15,-4 3 0 16,-2 3-1-16,-3 6 0 0,-4 4 3 16,-3 5 5-16,0 3 5 15,-5 5 7-15,1 1 6 16,-3 10 5-16,-3 4 3 0,-3 5 2 15,-6 4 2-15,-5 6 1 16,-1 8 2-16,-6 0-2 16,-2 6-1-16,4-2-2 15,5 1-16-15,1-1 18 0,9 0-1 16,10-3-1-16,2-1-2 15,17-2-1-15,5 0-3 16,11-4-1-16,10-5-2 16,15-1-3-16,11-3-1 15,15-4 0-15,12-4-2 0,8-4-3 16,10-2-4-16,6 3-9 15,6-5-16-15,2 2-34 16,6 10-15-16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11:37.904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4159 3060 499 0,'0'0'1'0,"0"0"-1"16,0 5 0-16,0-5 1 16,0 12 0-16,-2-1 1 15,2 5-1-15,-1 5 1 0,0 5 0 16,-1 7-2-16,2 6 2 15,0 6-2-15,0 6 0 16,3 5 0-16,1 5 0 16,0 1 0-16,2 4 0 0,0-1 0 15,1-2 0-15,-2-3 0 16,1-5 0-16,-6-8-27 15,-3-9-55-15,0-7-4 16</inkml:trace>
  <inkml:trace contextRef="#ctx0" brushRef="#br0" timeOffset="184.0184">3964 2914 441 0,'1'-7'-3'0,"6"0"-7"16,-4-5-29-16,7-1-36 16,4-3-3-16</inkml:trace>
  <inkml:trace contextRef="#ctx0" brushRef="#br1" timeOffset="5717.5716">4416 3134 438 0,'0'0'2'0,"0"0"-1"15,5 0 0-15,-5 0-1 16,0 0-2-16,0 0 0 0,0 0-3 16,-2 6-3-16,-4 3-3 15,-6 0 0-15,2 5-1 16,-1 3 2-16,-1 7 10 15,0 7-4-15,2 4 4 0,0 8 6 16,3 4 6-16,6 5 4 16,-1 4 2-16,2 8 1 15,1-2 2-15,4 4-5 16,-1-2-2-16,0 1-4 0,0-1-8 15,-1-3-2-15,-1-4 0 16,-2-5 0-16,1-5 0 16,-1-9-4-16,0-2-24 15,-3-6-36-15,2-10-21 0,0-6-3 16</inkml:trace>
  <inkml:trace contextRef="#ctx0" brushRef="#br1" timeOffset="5984.5984">4071 2815 462 0,'2'-4'2'0,"2"-2"2"15,1-2 0-15,2-2-1 16,0-5-1-16,2-2-3 0,-1-3-9 15,4-3-31-15,2 4-37 16,-4-2-5-16</inkml:trace>
  <inkml:trace contextRef="#ctx0" brushRef="#br1" timeOffset="6589.6589">4687 3346 365 0,'0'0'3'15,"0"0"1"-15,-7 10 2 16,7 2 1-16,-3 6 0 15,3 8 1-15,-2 4-1 16,2 11 1-16,0 6-2 0,2 6-2 16,-1 3-2-16,1 0 0 15,2-2 0-15,-3-2-1 16,3-3 2-16,-1-9 0 15,-1-7 2-15,0-9 3 0,1-7 1 16,-1-10 0-16,-2-7 1 16,4-11-1-16,-1-9-1 15,0-12-1-15,2-10-2 16,2-6-5-16,2-7-1 0,0-2-1 15,1 1-1-15,2 4 0 16,3 5 0-16,3 8 0 16,3 11 1-16,4 10 1 15,3 9 3-15,4 10 0 0,4 11 2 16,0 11 0-16,3 7 1 15,-2 8-1-15,-3 7-4 16,-2 5 0-16,-5 3 0 16,-3 0 0-16,-4-1 0 0,-6-2 0 15,-4-5 0-15,-3-2 0 16,-3-8-10-16,-1-7-45 15,0-3-31-15,-3-8-3 16</inkml:trace>
  <inkml:trace contextRef="#ctx0" brushRef="#br1" timeOffset="7283.7283">5579 3523 244 0,'0'8'8'0,"-3"6"5"0,0 6 3 16,-1 8 3-16,1 9 3 15,0 7 2-15,3 13 2 16,0 6 2-16,6 1-8 15,2 1-4-15,2 2-4 16,2-5-2-16,1-2-4 0,-1-7-1 16,-2-10-4-16,-2-8 1 15,-2-9-1-15,-3-9 0 16,-1-12 1-16,-2-10-1 0,-1-13 0 15,-3-11 1-15,-3-10 0 16,-1-12 0-16,-3-9-1 16,0-7 0-16,1-5-2 15,0-3 0-15,3 1 0 0,3 2 0 16,4 5 0-16,7 7 0 15,5 9 1-15,6 8 0 16,5 11 2-16,6 10 1 16,3 9 0-16,1 9 0 0,0 10 0 15,1 9 0-15,-4 11-1 16,-3 6-1-16,-6 7 0 15,-8 5 0-15,-5 5 0 16,-8 1-1-16,-7 0 0 0,-8-2-1 16,-5-3-2-16,-4-5-3 15,-3-5-7-15,-3-6-15 16,2-10-45-16,6 0-9 0</inkml:trace>
  <inkml:trace contextRef="#ctx0" brushRef="#br1" timeOffset="7646.7646">6405 3427 460 0,'0'0'1'0,"0"9"0"15,-3 4 2-15,-2 10 0 0,-5 5 0 16,1 9 1-16,-3 5 0 15,2 9 0-15,2 1 0 16,1 2-1-16,4 0 1 16,3-6 0-16,8-3 1 0,4-4 3 15,6-6-8-15,0-6 0 16,6-8 0-16,0-8 0 15,3-10 0-15,-1-6 0 16,0-14 0-16,1-7 0 0,-5-9-3 16,1-7-46-16,1-4-38 15,-8-6-2-15</inkml:trace>
  <inkml:trace contextRef="#ctx0" brushRef="#br1" timeOffset="7987.7987">6963 2634 461 0,'3'5'1'16,"3"6"1"-16,0 8 0 15,0 8 2-15,0 11 0 0,0 12 0 16,0 12 1-16,-2 10 0 15,-2 10 0-15,-2 5-5 16,0 6 4-16,0 2-1 0,1 0-1 16,1-2-2-16,3-3-2 15,1-6-3-15,1-6-8 16,-2-8-22-16,0-11-47 15,8-7-1-15</inkml:trace>
  <inkml:trace contextRef="#ctx0" brushRef="#br1" timeOffset="8200.82">7144 3412 511 0,'0'0'0'0,"0"0"0"15,0 0 0-15,-12 2 0 0,-6-2 0 16,-6 1 0-16,-7-1 0 16,-4 2 0-16,-9-2-15 15,-4-5-68-15,3 4-6 0</inkml:trace>
  <inkml:trace contextRef="#ctx0" brushRef="#br1" timeOffset="9155.9154">7960 3571 452 0,'0'0'4'16,"0"0"1"-16,0 0 2 15,4-5 0-15,-4 5 1 0,6-8 0 16,-3 1 0-16,2-2-1 16,1-2-2-16,2-2-5 15,3-4 0-15,3-1 0 16,4-3-2-16,4-2 1 15,8 1 0-15,4 0 1 0,4 1 1 16,4 3 2-16,4 2-3 16,4 2 0-16,1 4 0 15,2 4 0-15,0 3 0 0,0 5 0 16,2 7 0-16,1 6 0 15,2 3 0-15,-2 6 0 16,-1 3 0-16,0 4 0 16,1-1 0-16,-2-1 0 15,0-3 0-15,-3-3 0 0,4-4 0 16,1-7 0-16,1-4 0 15,2-6 0-15,4-2 0 16,4-6 0-16,3-4 0 0,5-4 0 16,0-2 0-16,2-1 0 15,0-2 0-15,0-1 0 16,-4-2 0-16,-2 0 0 15,-4-2 0-15,-4 1 0 0,-4 1 0 16,-4-1 0-16,-4 3 0 16,-5 0 0-16,-3 4 0 15,-3 3 0-15,-4 5 0 16,-4 1 0-16,-5 5 0 15,-5 4 0-15,-3 3 0 0,-5 5 0 16,-4 4 0-16,-6 5 0 16,-2 4 0-16,-2 7 0 15,-2 3 0-15,-5 7 0 0,-3 4 0 16,-1 4 0-16,-3 1 0 15,1-2 0-15,-2-1 0 16,-1-4 0-16,0-3 0 16,1-9 0-16,3-7 0 0,0-5 0 15,5-7 0-15,7-11 0 16,-4 0 0-16,4-11 0 15,7-11 0-15,4-6 0 16,6-10 0-16,3-7 0 0,1-5 0 16,0-1 0-16,0 0 0 15,-1 0 0-15,-4 4 0 16,-4 4 0-16,-5 3 0 15,-5 3 0-15,-4 2 0 0,-5 3 0 16,-6-1 0-16,-5 4 0 16,-4-1 0-16,-2 2 0 15,-6 3 0-15,2 2 0 16,-2 1-32-16,1-3-44 0,2 8-12 15</inkml:trace>
  <inkml:trace contextRef="#ctx0" brushRef="#br1" timeOffset="10634.0633">11459 3153 441 0,'0'0'-1'16,"0"0"0"-16,1 3 0 16,-4 0 1-16,-5 4-2 15,-6 0 0-15,-4 7-2 0,-6 0-3 16,-4 9 7-16,-1 4-11 15,0 4-1-15,6 5 0 16,5 3 2-16,7 1 7 16,8 0 6-16,6 1 5 15,8-6 5-15,6-3 7 0,4-7 3 16,4-8-1-16,1-9-1 15,2-9-6-15,1-16-4 16,0-11-11-16,-1-13 0 0,-1-13 0 16,-6-11 0-16,-2-5 0 15,-6-5 0-15,-4-2 0 16,-5 2 0-16,-4 2 0 15,-3 7 0-15,-4 9 0 0,1 7 0 16,0 10 0-16,1 10 0 16,1 10 0-16,1 12 0 15,3 8 0-15,-3 19 0 16,2 12 0-16,0 11 0 15,1 11 0-15,0 10 0 0,0 10 0 16,0 4 0-16,0 1 0 16,4-1 0-16,0-8 0 15,3-2 0-15,-2-9-25 0,-5-10-62 16,12-10-4-16</inkml:trace>
  <inkml:trace contextRef="#ctx0" brushRef="#br1" timeOffset="10957.0955">11793 3363 507 0,'0'7'1'16,"-3"4"0"-16,0 6 1 15,-2 2-2-15,3 7 0 16,-1 2 0-16,3 7 0 0,5-1 0 16,3-3 0-16,9-3 0 15,4-5 0-15,6-5 0 16,4-8 0-16,4-6 0 15,1-7 0-15,-1-9 0 0,-4-6 0 16,-5-5 0-16,-4-5 0 16,-7-2 0-16,-9-3 0 15,-7 0 0-15,-9 0 0 16,-9 0-26-16,-8 0-59 0,4 3-2 15,0-1 87-15</inkml:trace>
  <inkml:trace contextRef="#ctx0" brushRef="#br1" timeOffset="11271.127">12983 2609 488 0,'0'0'1'0,"9"6"-1"0,-1 7 2 16,-2 6 0-16,0 10 1 15,-1 9 0-15,-1 14 2 16,-2 10 0-16,-4 8-3 0,-4 12-2 16,-4 5 0-16,0 3 0 15,-1 1 0-15,-1-2 0 16,3-5 0-16,-1-7-25 15,-2-10-58-15,7-8-4 0</inkml:trace>
  <inkml:trace contextRef="#ctx0" brushRef="#br1" timeOffset="11467.1466">12929 3372 497 0,'0'0'3'15,"-5"0"1"-15,-4 1 3 16,-7 1-7-16,-8 0 0 15,-6 1 0-15,-6-2 0 0,-2 2 0 16,-5-3 0-16,2-4-64 16,6 2-23-16,6-4-2 15</inkml:trace>
  <inkml:trace contextRef="#ctx0" brushRef="#br1" timeOffset="11905.1904">13372 2573 511 0,'0'0'0'0,"7"6"0"0,-3 7 0 16,2 9 0-16,-2 8 0 15,0 13 0-15,-1 10 0 16,-1 13 0-16,-2 12 0 0,-3 7 0 16,-3 5 0-16,0 4 0 15,-1-1 0-15,3-2 0 16,0-6 0-16,3-6 0 15,1-11 0-15,1-12 0 0,2-10 0 16,3-15 0-16,3-11 0 16,1-15 0-16,4-9 0 15,3-13 0-15,4-11 0 16,5-9 0-16,3-4 0 15,-1 1 0-15,1 1 0 0,-2 6 0 16,-2 6 0-16,-2 10 0 16,-3 13 0-16,-6 11 0 15,-3 12 0-15,-2 9 0 0,-2 8 0 16,0 7 0-16,-4 4 0 15,2 3-35-15,5 1-48 16,-7-6-4-16</inkml:trace>
  <inkml:trace contextRef="#ctx0" brushRef="#br1" timeOffset="12087.2086">13895 3496 511 0,'0'0'0'0,"3"2"0"16,-3-2 0-16,6 3 0 15,-6-3 0-15,5 8 0 16,-4-2 0-16,-1-6 0 16,0 0-45-16,-3 9-42 0,3-9-2 15</inkml:trace>
  <inkml:trace contextRef="#ctx0" brushRef="#br1" timeOffset="12717.2716">14093 3042 288 0,'0'0'-3'0,"6"6"-10"16,0 0-8-16,1 3-7 15,3 2 0-15,0 3-1 0,3 4 4 16,-2 0 2-16,-1 4 11 15,-2-2 13-15,1 7-1 16,-4 1 26-16,0 1 14 16,-2 3 7-16,-1 0 1 15,0 6-1-15,-2-1-1 0,-1 6-3 16,-5-1-4-16,2 3-12 15,-2 2-7-15,-2 0-6 16,1 0-7-16,0 1-7 16,1-3 0-16,0-4 0 0,2-3 0 15,2-5 0-15,1-8 0 16,1-3 0-16,1-6 0 15,1-6 0-15,4-6 0 0,0-5 0 16,2-8 0-16,-1-5 0 16,2-5 0-16,2-5 0 15,0-5 0-15,3-3 0 16,0-2 0-16,1 0 0 15,3 1 0-15,1 2 0 0,1 3 0 16,0 7 0-16,0 5 0 16,-1 8 0-16,-1 8-2 15,-1 8 2-15,-2 10 2 0,-2 7-2 16,-1 7 0-16,-2 5 0 15,-2 5 0-15,-1 1 0 16,-1-2 0-16,-2-1 0 16,2-3-16-16,-5 3-50 15,1-14-19-15</inkml:trace>
  <inkml:trace contextRef="#ctx0" brushRef="#br1" timeOffset="13165.3164">13846 3619 499 0,'0'0'0'0,"4"4"1"16,2 1-1-16,0 4 0 0,2 4 0 15,-2 4 0-15,3 6 0 16,-2 1-1-16,-2 4-5 15,-1 2-5-15,0 0-13 16,-2-4-17-16,-2-1-31 16,3 1-10-16</inkml:trace>
  <inkml:trace contextRef="#ctx0" brushRef="#br1" timeOffset="13395.3394">13886 3210 469 0,'0'0'4'0,"5"-5"1"15,0 0 1-15,1-2 1 16,2 0 0-16,-1-3-1 0,1 0-1 15,-1-5-6-15,1 4-26 16,6 0-55-16,-8 0-4 16</inkml:trace>
  <inkml:trace contextRef="#ctx0" brushRef="#br1" timeOffset="13957.3955">15078 3682 407 0,'0'0'3'0,"0"0"1"16,7-4 0-16,-6-2 0 0,2-1 0 16,-3-1 1-16,0-1-1 15,-4-2 0-15,-5 2-3 16,-5 1-1-16,-3 3-1 15,-6 3 0-15,-5 2-4 0,-4 6-5 16,-4 5-4-16,-1 5-2 16,0 5 1-16,5 3 5 15,5 4 4-15,9 2 4 16,8 1 5-16,10 0 8 0,8-1 7 15,8-3 1-15,6-2 1 16,5-3-5-16,5-5-3 16,1-4-4-16,4-2-2 15,0-3-2-15,-1 1-3 0,-1 0-1 16,-2 4-2-16,-4 5 0 15,-2 7 0-15,-6 7 2 16,-3 9 1-16,-5 9 3 16,-4 6 1-16,-3 7 2 0,-5 4 1 15,-1 2 1-15,-3-2-3 16,-6-1-6-16,-4-8 0 15,-3-8 0-15,-3-7 0 16,-2-10 0-16,-1-9 0 0,-4-13-29 16,1-11-54-16,1-4-5 15</inkml:trace>
  <inkml:trace contextRef="#ctx0" brushRef="#br1" timeOffset="14569.4567">15772 3630 501 0,'0'0'0'0,"6"-3"-1"16,-6 3 0-16,0-10 0 15,-6 5 1-15,-6-4-1 16,-6 6-3-16,-6 0-3 15,-7 3-2-15,-5 2-3 0,-1 6 0 16,2 8 0-16,3 2 3 16,7 6 5-16,6 1 6 15,11 4 3-15,6 2 7 16,9 1 3-16,9 3 3 0,6 1-1 15,4 0-3-15,3-2-14 16,-1-2 0-16,-1-3 0 16,-3 1 0-16,-7-3 0 15,-4 1 0-15,-9-4 0 0,-4 2 0 16,-11 1 0-16,-7 2 0 15,-10-1 0-15,-5 2-6 16,-12 1-46-16,-9-3-35 16,-7 5 0-16</inkml:trace>
  <inkml:trace contextRef="#ctx0" brushRef="#br1" timeOffset="71436.1428">9201 6027 343 0,'0'0'4'0,"-1"11"4"16,-4 3 0-16,-1 5 3 15,-3 7-1-15,-2 12 1 16,-2 8-11-16,-1 14 12 15,-1 4 2-15,1 13-4 16,0 6 0-16,2 13-1 0,1 7 2 16,0 9 2-16,1 8 0 15,-3 9-1-15,1 11 0 16,-2 6-12-16,2 8 0 0,-4 5 0 15,1 5 0-15,0 1 0 16,1 0 0-16,2-2 0 16,0-7 0-16,3-4 0 15,-1-15 0-15,3-8 0 0,0-14 0 16,0-12 0-16,-1-8 0 15,0-25-53-15,2-11-34 16</inkml:trace>
  <inkml:trace contextRef="#ctx0" brushRef="#br1" timeOffset="72352.2344">9257 6064 389 0,'0'0'4'0,"0"0"1"16,0 0 1-16,0 0 0 0,0 0-1 15,0 0-1-15,0 0-1 16,0 5-1-16,4 0-4 15,2 2-1-15,2 2 0 16,2 3 1-16,2 3 1 0,2 3 2 16,2 6 4-16,1 2 2 15,2 5-7-15,1 1 12 16,6 4 0-16,3 0 1 15,4 2 0-15,5-2 0 0,4-3 0 16,5-2-4-16,5-5-9 16,2-4 0-16,3-5 0 15,1-4 0-15,2-5 0 16,-1-6 0-16,-1-3 0 0,1-8 0 15,0-6 0-15,0-4 0 16,0-4 0-16,1-2 0 16,-3 0 0-16,-2 0 0 15,-3 1 0-15,-4-1 0 0,-4 3 0 16,-9 6-64-16,-6-7-23 15</inkml:trace>
  <inkml:trace contextRef="#ctx0" brushRef="#br1" timeOffset="73219.3212">10715 6210 345 0,'0'7'5'15,"0"4"2"-15,0 9-7 16,0 7 9-16,-1 10 3 0,-3 8 0 15,2 15 0-15,-1 10 0 16,0 9 0-16,-1 7-3 16,1 7-1-16,0 9-2 0,-3 7 0 15,0 8 0-15,-5 2 2 16,0 6 0-16,-4 2 0 15,0 4 1-15,-2 0-9 16,-1-1 10-16,2 3-3 0,1-4-7 16,0 3 0-16,2-5 0 15,2-2 0-15,0-5 0 16,3-6 0-16,0-6 0 15,-1-13 0-15,2-9 0 16,1-15 0-16,0-12 0 0,0-12 0 16,0-12 0-16,1-10 0 15,2-8 0-15,0-7 0 16,0-4 0-16,3-6 0 0,0 0 0 15,0 0 0-15,0 0 0 16,0 0 0-16,0 0 0 16,0 0 0-16,-4 2 0 15,4-2 0-15,-9 5 0 0,2-2 0 16,-2 2 0-16,-2-1 0 15,-2 2 0-15,-3-1 0 16,0 1 0-16,-3-1 0 16,0 0 0-16,-4-1 0 0,0 0 0 15,-5 0 0-15,-2 2 0 16,-2 0 0-16,-2 1 0 15,-2 0 0-15,-3 0 0 16,-1 0 0-16,-6 0 0 0,-1-3 0 16,-7-2 0-16,-5-2 0 15,-5-4 0-15,-7-6 0 16,-4-1 0-16,-5-3 0 15,1-1 0-15,-1-1 0 0,1 1 0 16,4 2 0-16,0 2 0 16,6 1 0-16,4 0 0 15,1 1 0-15,2-1 0 16,2 2 0-16,-1-5 0 0,5-5-54 15,2 6-34-15</inkml:trace>
  <inkml:trace contextRef="#ctx0" brushRef="#br1" timeOffset="74065.4057">10801 6275 426 0,'0'0'2'16,"0"-4"0"-16,-1-1 0 16,0-3 0-16,-2-3 0 15,1-2 0-15,-4-6-1 16,1-2 0-16,-3-1-1 0,-3-3-1 15,-1-1 0-15,-6-2 1 16,-4 0-2-16,-5-1 4 16,-5 1-2-16,-7 0 0 15,-8 0 3-15,-6 3-1 0,-7 1 2 16,-6 3 1-16,-5 3 2 15,-5 3 0-15,-3 4 1 16,-2 5 0-16,-2 5 0 16,0 2 0-16,1 6-1 0,4 5-1 15,2 5-6-15,6 4 0 16,8 3 0-16,7 4 0 15,10 2 0-15,11 1 0 16,9 3 0-16,10 2 0 0,8-3-7 16,7 2-5-16,0-5-11 15,6-7-52-15,3 8-9 16,-4-10 84-16,2-2 0 15</inkml:trace>
  <inkml:trace contextRef="#ctx0" brushRef="#br1" timeOffset="101487.1477">16534 4144 425 0,'0'0'2'0,"0"-6"0"15,3-1 1-15,-3-4-1 16,3-5 2-16,-3-5-3 16,2-5 0-16,0-8-2 15,2-2-4-15,0-5 0 0,6-1-1 16,5 0 1-16,4 0 2 15,4 3 1-15,5 4 3 16,5 7 1-16,5 5 4 16,5 9 1-16,3 8 2 0,2 6-2 15,3 15-1-15,1 7 0 16,3 8 0-16,-2 8-1 15,-1 7-1-15,-1 4 0 0,-2 2-1 16,1-1 1-16,1 0 1 16,2-3 1-16,3-4 1 15,3-3 1-15,2-6-6 16,3-5-2-16,2-4 0 15,0-4 0-15,2-7 0 0,-3-5 0 16,-1-6 0-16,-2-3 0 16,-2-9 0-16,-3-5 0 15,-5-6 0-15,-4-4 0 0,-3-1 0 16,-4-2 0-16,-5-1 0 15,-1 1 0-15,-4 1 0 16,-4 2 0-16,-1 5 0 16,-4 0 0-16,-2 5-3 0,-6 1-31 15,-4-3-39-15,-3 10-14 16</inkml:trace>
  <inkml:trace contextRef="#ctx0" brushRef="#br1" timeOffset="101965.1955">18381 4335 414 0,'0'0'4'0,"-3"11"2"16,-1-2 1-16,0 3 2 0,-1 1 0 16,-1 1 0-16,-1 0 1 15,2 2 0-15,-1-4-5 16,2-2-2-16,2-4-3 15,2-6-2-15,3 6 0 0,3-6 0 16,4-1 0-16,1-5 3 16,2-3 1-16,1-2 1 15,1-3 3-15,-1-1 1 16,-1-3 0-16,-1 1 0 0,-3-2-7 15,-1-1 0-15,-3 0 0 16,-1 0 0-16,-3-2 0 16,1 1 0-16,-2-2 0 15,0-1 0-15,0 0 0 0,0-1 0 16,-1 0 0-16,0-2 0 15,1-2 0-15,0 0 0 16,3-1 0-16,-1 2 0 16,2 1 0-16,-1 3 0 0,0 1 0 15,0 5 0-15,-2 2 0 16,-1 6 0-16,-7 1 0 15,-2 2 0-15,-4 2 0 16,-3 1 0-16,-4 0 0 0,-1-1 0 16,-4 0 0-16,0-2 0 15,-2-2 0-15,2-1 0 16,-3-4-19-16,0-8-58 15,0 5-12-15</inkml:trace>
  <inkml:trace contextRef="#ctx0" brushRef="#br1" timeOffset="102577.2567">19316 4028 502 0,'0'0'0'0,"0"0"-1"15,-9-1 0-15,1 1 0 0,-4 1 0 16,-3 5-1-16,-5 2-2 16,-2 4-3-16,-2 5-2 15,-1 4 0-15,2 4-1 0,5 6 3 16,5 4 1-16,5 0 4 15,8 3 5-15,7 0 5 16,10-1 5-16,4-5 3 16,4-3 1-16,2-6-5 15,1-7-12-15,1-6 0 0,0-7 0 16,-2-6 0-16,-3-12 0 15,-2-6 0-15,-4-7 0 16,-2-6 0-16,-6-4 0 16,-4-2 0-16,-6-2 0 0,-2 4 0 15,-6 2-44-15,-4 1-43 16,1 8 0-16</inkml:trace>
  <inkml:trace contextRef="#ctx0" brushRef="#br1" timeOffset="102953.2943">19532 4164 511 0,'0'0'0'0,"3"11"0"16,2 2 0-16,-1 4 0 15,6 5 0-15,-1 2 0 16,4 6 0-16,1 1 0 0,2-1 0 15,1-2 0-15,2-6 0 16,2-4 0-16,1-6 0 16,0-7 0-16,1-5 0 0,1-8 0 15,-2-9 0-15,1-6 0 16,-3-7 0-16,-2-4 0 15,-1-5 0-15,-3 1 0 16,0 0 0-16,-4 0 0 16,1 3-40-16,1 5-45 0,-4 2-3 15</inkml:trace>
  <inkml:trace contextRef="#ctx0" brushRef="#br1" timeOffset="103516.3506">20344 3448 496 0,'0'0'1'0,"-2"6"0"15,0 3 1-15,1 7 0 0,-1 7-1 16,0 10 1-16,-1 7 0 16,1 12 0-16,1 7 0 15,-1 8-2-15,2 6 0 16,0 5 0-16,0 1 0 0,2 3 0 15,1-2 0-15,2-2 0 16,0-5 0-16,2-6 0 16,-2-8-2-16,3-7-5 15,-4-10-14-15,1-9-32 16,2-7-31-16,-5-11-2 0</inkml:trace>
  <inkml:trace contextRef="#ctx0" brushRef="#br1" timeOffset="103712.3702">20422 4246 511 0,'0'0'0'16,"0"0"0"-16,0 0 0 0,-10-4 0 15,-4 2 0-15,-9-3 0 16,-8 1 0-16,-11-4 0 15,-8 0 0-15,-8-3 0 16,0-1-51-16,-1 3-35 0,3 0-2 16</inkml:trace>
  <inkml:trace contextRef="#ctx0" brushRef="#br1" timeOffset="104270.4259">20675 4734 470 0,'1'6'1'0,"3"7"0"0,1 5 0 16,2 6 2-16,0 3 0 16,3 6-2-16,-2 1-1 15,2 3 3-15,-3-7-1 0,-2-7 0 16,-2-7 2-16,-2-9-1 15,-1-7 2-15,-6-16-5 16,-2-10 5-16,-4-6 2 16,-1-9-7-16,-2-8 0 0,-4-6 0 15,1-4 0-15,0 0 0 16,2 1 0-16,4 0 0 15,5 1 0-15,5 2 0 16,6 1 0-16,8 4 0 0,7 5 0 16,4 7 0-16,6 3 0 15,1 9 0-15,3 7 0 16,1 10 0-16,-2 9 0 15,-3 10 0-15,-3 8 0 0,-5 9 0 16,-4 7 0-16,-7 4 0 16,-9 2 0-16,-4 2 0 15,-9 0 0-15,-8-2 0 16,-5-3 0-16,-5-3 0 0,-2-1 0 15,-2-6 0-15,2-1 0 16,-2-2-13-16,8-4-24 16,3 4-33-16,6-8-17 15</inkml:trace>
  <inkml:trace contextRef="#ctx0" brushRef="#br1" timeOffset="104609.4599">21144 4291 471 0,'0'0'1'16,"5"0"-1"-16,-5 0 0 0,8 8 1 15,-4 4 0-15,-1 5 1 16,1 5 0-16,-1 5-1 15,-1 6 1-15,1 1 0 16,1 5 1-16,-1-1-1 0,4-3 3 16,3-4 0-16,2-5 1 15,5-6 1-15,3-5-7 16,3-7 0-16,3-8 0 15,3-9 0-15,1-11 0 0,-2-9 0 16,0-5 0-16,-5-9 0 16,-2-3 0-16,-5-5 0 15,-1-2 0-15,-5-2-21 16,-6 2-66-16,8 3-2 0</inkml:trace>
  <inkml:trace contextRef="#ctx0" brushRef="#br1" timeOffset="104915.4904">21775 3375 511 0,'0'6'0'0,"3"13"0"16,-3 10 0-16,5 14 0 16,-2 11 0-16,2 15 0 0,-1 14 0 15,4 13 0-15,-2 8 0 16,2 0 0-16,-1-1 0 15,0 0 0-15,2-3 0 0,-2-5 0 16,0-7 0-16,0-8 0 16,0-10 0-16,0-8 0 15,-2-13-26-15,-5-11-58 16,7-12-4-16</inkml:trace>
  <inkml:trace contextRef="#ctx0" brushRef="#br1" timeOffset="105090.508">22067 4283 452 0,'0'0'6'0,"1"-12"2"15,-1 1 1-15,-2-4 2 0,-4-3 0 16,-6-4 1-16,-6 0-10 16,-10-4-2-16,-9 3 0 15,-10 1 0-15,-8 6 0 16,-8-1 0-16,-2 8-6 0,3 5-80 15,-12 2-2-15</inkml:trace>
  <inkml:trace contextRef="#ctx0" brushRef="#br1" timeOffset="134805.4792">17903 6209 265 0,'3'10'2'0,"0"7"-2"0,3 9 5 15,-4 10 4-15,1 12-1 16,-3 9 2-16,0 19 0 15,-2 11 3-15,-7 12 1 16,-1 8 2-16,-3 13 1 0,2 9 0 16,-2 10 1-16,2 14 2 15,-8 2 1-15,4 12-21 16,-3 3 23-16,-2 8-2 15,-1 3-2-15,-5 5-16 0,-3 1-3 16,1 2 0-16,-1 0 0 16,0-5 0-16,-1-4 0 15,1-9 0-15,3-11 0 16,3-12 0-16,3-12 0 0,-1-20 0 15,7-15 0-15,-3-21 0 16,3-19-83-16,6-19-6 16</inkml:trace>
  <inkml:trace contextRef="#ctx0" brushRef="#br1" timeOffset="135425.5412">18020 6311 305 0,'0'0'1'15,"0"0"-1"-15,0 0 0 16,0 0-1-16,0 0-1 15,0 0-3-15,0 5-10 0,0-5-18 16,-5 1-25-16,5-1-5 16</inkml:trace>
  <inkml:trace contextRef="#ctx0" brushRef="#br1" timeOffset="135463.545">18020 6311 304 0</inkml:trace>
  <inkml:trace contextRef="#ctx0" brushRef="#br1" timeOffset="136421.6408">18020 6311 304 0,'-35'7'9'0,"35"-7"6"0,0 0 2 0,-3-4 4 16,3 4 3-16,-3-9-1 16,3 2-23-16,0-2 25 15,0-2-3-15,5 1-7 0,1-4-5 16,4 1-5-16,3-4-3 15,4 2-2-15,4-1-1 16,3 0-1-16,4 1 1 16,4 0-1-16,1 2 1 0,4 1 0 15,2 2 0-15,3 3 2 16,2 2-1-16,2 0 1 15,2 5 0-15,3 0 0 16,2 2 0-16,1 3 1 0,2 1-1 16,1 0 1-16,-1 3-1 15,0 0 1-15,2 1-1 16,-1 1 0-16,2 1 0 15,3 0-1-15,1 2 1 0,3 0-1 16,3 0 0-16,3 1 0 16,1-1 1-16,3-1-1 15,0 1 0-15,-1-1 1 16,-3-2 0-16,-5 0 0 0,-5-2 0 15,-5 0-1-15,-7-1 0 16,-8-1 0-16,-7 0-1 16,-7 1 0-16,-5 2 0 15,-5 2-1-15,-4 3 1 0,-5 5 0 16,-4 4 1-16,-1 5 0 15,-4 7 0-15,0 7 1 16,0 6 0-16,-1 7 1 16,0 5-1-16,0 9 0 0,1 5 0 15,2 7 0-15,2 6 0 16,0 7 0-16,2 4-1 15,2 9 0-15,-1 4 0 16,-1 3 0-16,1 5 0 0,-3 3 3 16,-1 2-3-16,-3 2 0 15,0 1 0-15,-6-1 0 16,1 0 0-16,-1 0 0 15,-2-2 0-15,2-1 0 0,2-1 0 16,0-2 0-16,4-3 0 16,1-4 0-16,5-3 0 15,-1-2 0-15,2-6 0 0,-1-6 0 16,0-7 0-16,-3-6 0 15,-3-6 0-15,-1-11 0 16,-6-7 0-16,-2-9 0 16,-2-8 0-16,-1-7 0 15,-1-8 0-15,-1-6 0 0,1-5 0 16,1-5 0-16,-1-2 0 15,-1-4 0-15,1-3 0 16,-3-3 0-16,-4-2 0 16,-6-3 0-16,-5-4 0 0,-6-2 0 15,-8-1 0-15,-6-2 0 16,-6 2 0-16,-7 1 0 15,-2-1 0-15,-5 5 0 0,-5 0 0 16,-4 3 0-16,-5 1 0 16,-4 0 0-16,-8 0 0 15,-4-1 0-15,-7 0 0 16,-3-2 0-16,-3-1 0 15,0 0 0-15,-1-4 0 0,5 1 0 16,4-1 0-16,4-2 0 16,7 0 0-16,7-1 0 15,5-3 0-15,10 1 0 0,3-5 0 16,3 3-68-16,14 2-22 15</inkml:trace>
  <inkml:trace contextRef="#ctx0" brushRef="#br1" timeOffset="138021.8008">18234 6551 325 0,'0'0'5'16,"5"-3"4"-16,-5 3 1 0,12-4 0 16,-4 0 1-16,5 1 0 15,2-3 0-15,3 1-1 16,2 0-4-16,0-1-5 15,4-1-3-15,3-1-3 0,3 3-2 16,3-3-2-16,1 3-1 16,10-1 0-16,4 2 2 15,5-1 1-15,2 2 4 16,4-1 2-16,1 1 4 0,2 1 2 15,5 0 0-15,-5 2 1 16,-5 0 1-16,-3 2 0 16,-3 3 0-16,-4 2-2 15,-1 3 0-15,-8 3-1 0,-6 3 0 16,-3 5-1-16,-3 5-1 15,-5 5 0-15,1 4-1 16,-6 8 0-16,0 3 2 16,-2 13-1-16,3 15 1 15,-3 2 3-15,3 12 0 16,-3 4 1-16,2 9 0 15,-3 4 0-15,1 9-2 0,-6-2 2 16,-2-3-3-16,-1 3-4 16,-4 0 4-16,-1-4 0 15,0 2-2-15,-4-1 0 16,0-3-1-16,0-3 1 15,3-4 0-15,0-4 0 0,1-5-2 16,2-2 1-16,2-8 1 16,3-3-2-16,2-7 1 15,-1-4-1-15,2-5 0 0,-3-3 1 16,0-2-1-16,-2-3 0 15,-1-4-1-15,-3-5-1 16,-1-4 1-16,-1-3-1 16,-5-3 0-16,-2-6 0 0,-4-6 0 15,-2-4 0-15,-5-4 2 16,-3-3-1-16,-6-4 1 15,-5-4 1-15,-22-5 3 16,-8-5 1 0,-6-3 0-16,-6-2-1 15</inkml:trace>
  <inkml:trace contextRef="#ctx0" brushRef="#br1" timeOffset="139537.9523">18313 6564 345 0,'0'0'0'0,"0"0"1"0,-7 7-2 15,-3-3-3-15,3 5-2 16,-7-2-3-16,3 10-2 16,-5 4 0-16,2 3 0 0,0 7 3 15,4 3 4-15,3 7 6 16,-1 6 4-16,2 9 7 15,0 1 3-15,3 3 3 16,-2 4 1-16,0 5-1 0,0 6-2 16,0 5-3-16,2 4-2 15,-1 2-3-15,1 4-2 16,1 4-2-16,-2 1-3 15,1 5-2-15,0-1 3 0,-2-1-2 16,-4 0 1-16,-2-2-1 16,-4 2 0-16,-2-5 0 15,-3-2 0-15,-5-5 1 16,0-4-2-16,-1-3 1 0,0-5 1 15,3-6 1-15,3-5 1 16,0-3 0-16,4-11 2 16,3-4-1-16,1-9 1 15,4-3 0-15,2-8-1 0,-1-7-1 16,3-5 0-16,3-5-2 15,1-2-1-15,6-2-1 16,4-1-1-16,6-1-1 16,7 2 0-16,8-1-1 0,7 2 0 15,8 1 1-15,9 2 1 16,4 0 2-16,7-1 2 15,6 1 2-15,2-3 0 16,4-1-1-16,2-3-4 0,2-1 0 16,0-1 0-16,3-2 0 15,-1-1 0-15,-1 2 0 16,-2 1 0-16,-6-1 0 15,0 2-56-15,-4 1-29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16:33.96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10656 4767 87 0,'0'0'2'0,"0"0"0"16,0 0 4-16,6-6 3 16,-6 6 0-16,0 0 0 15,6-4 0-15,-6 4-2 0,0 0-3 16,0 0 0-16,0 0-2 15,0 2 2-15,0-2 1 16,-11 7 6-16,1-4 4 16,-3 1 3-16,-5-1 3 0,-3 1 2 15,-4-2 0-15,-5 1-3 16,-3 1-3-16,-4-2-2 15,-4 2-4-15,-4-1-3 16,-4 0-1-16,-5 0-2 0,-3 1 0 16,-4-1-2-16,-5 1 1 15,-5 0 0-15,-2 3 0 16,-4-2-1-16,-3 2 2 15,-2 0 1-15,-2 1-1 0,-3 0 0 16,-1-1 0-16,-1 0 0 16,-3-1 0-16,-1-1 0 15,-2-1-1-15,-2-2 0 16,-2 1 0-16,-2-3 0 0,-1 0-1 15,-1-1 0-15,0-2 0 16,-3-1-1-16,1-1 0 16,-4 0-1-16,2-3 1 15,-2 2-2-15,0-3 1 0,-3 3 0 16,-1-2-1-16,-3 1 1 15,-2 0-1-15,-2 1 0 16,-2 2 0-16,-2 0 1 16,-5 1-1-16,-2 2 0 0,-2 1 1 15,-1 0-1-15,-2 1 0 16,-2 0 0-16,-2 0 1 15,-2 0-1-15,0 1 0 0,-3-2 1 16,-2 0 0-16,-4 0-1 16,1-3 1-16,-4-2-1 15,0 2 1-15,-1-2 0 16,-1-2 0-16,3-2 1 15,1 1 0-15,5 1 0 0,3-1-1 16,9 4 1-16,7-1-3 16,6 0-6-16,12 5-17 15,10 8-46-15,8-4-10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20:26.15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18446 3969 285 0,'0'0'5'15,"0"0"2"-15,2-6 0 16,-2 6-1-16,1-7 0 15,1 1 1-15,-2-3-2 0,-1 2 0 16,-3-3-4-16,0 3-1 16,-2-2-1-16,-2 2 1 15,-1 0 1-15,-2 3 0 16,-1 2 1-16,-4 2 0 0,-2 0 0 15,-2 4 0-15,-6 5 0 16,-1 1 1-16,-4 4 0 16,-3 0-1-16,-3 3 1 15,-3 0 1-15,-3 3 1 0,-4-4-1 16,-3 0 0-16,-4 1 1 15,-5-3 0-15,-3-2 0 16,-4-1 1-16,-2 0 0 16,-3-2-1-16,-1 0 1 0,-3 0-1 15,1 1 1-15,-4-1-1 16,0 2-1-16,-7-1 0 15,-1-1-1-15,-4-1 0 16,-4-1-1-16,-4-5 0 0,-3-1 1 16,-2-1-1-16,-2-1 1 15,0-6-1-15,-1 0 2 16,-1-2-1-16,1 0 0 15,-2-1 0-15,2 0 0 0,1 0 0 16,2-2 0-16,2 2 1 16,3-2 1-16,3-1 0 15,3 1 0-15,6-2 1 16,2 0-1-16,5-1-1 0,2 1-4 15,2-1 0-15,5 0 0 16,2 2 0-16,2-1 0 16,2 2 0-16,4 0 0 15,2 3 0-15,5 0-2 0,1 1-19 16,5 0-42-16,9 8-22 15,7 0-2-15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23:23.54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2260 6025 130 0,'0'0'1'0,"0"0"1"15,0 0-2-15,-1-7 1 16,1 7-1-16,0-10 1 15,0 4 0-15,1-2-1 16,3-3 1-16,3 2 2 16,-1-4 0-16,5 4 3 0,0-2 3 15,5 1 3-15,4-2 0 16,2 1 1-16,5 2-1 15,3-4 0-15,5 1-3 16,3-3-3-16,4 1-1 0,6-4-3 16,6 1-1-16,5-3-1 15,3 2 0-15,8-4 1 16,6 2 0-16,7-1 0 15,2 0 0-15,6-1 0 0,4-1 2 16,6 2 0-16,8-1 2 16,2 3 1-16,0 1 0 15,7 2 2-15,8-2-1 16,5 3 0-16,2 5 2 0,7 1-3 15,1 5 0-15,6 4 0 16,6 0 2-16,-3 3-2 16,4 7 1-16,-4 7 1 15,0 1 0-15,-7 9-1 0,-3 3 1 16,-4 5-2-16,-4 6-2 15,-4 7 0-15,-6 2-1 16,-4 8-2-16,-6 8-1 16,0 1 0-16,-2 3 1 0,-7 6-1 15,-8 3 2-15,-3 5 2 16,-8 2-1-16,-7 3 1 15,-9 0 1-15,-12 5 0 16,-10 3 1-16,-11-1-1 0,-8 2-2 16,-13 4 0-16,-9 4 0 15,-9-4 0-15,-11 0 1 16,-10 0-1-16,-10 1 1 0,-10-2 0 15,-10 2-4-15,-11-7 5 16,-12-1 1-16,-13-2-2 16,-12-3 1-16,-12-7-1 15,-13-7 0-15,-12-5 0 0,-13-7-1 16,-11-9 0-16,-7-6-1 15,-7-8 1-15,-9-8 1 16,-6-8-1-16,-3-6 1 16,-4-10 0-16,-6-7-2 15,-1-4-2-15,-3-15 0 0,-5-7 0 16,-1-9 0-16,-2-8 0 15,-1-8 0-15,1-8 0 16,5-5 0-16,3-9 0 0,5-5 0 16,6-7 0-16,9-6 0 15,14-9 0-15,6-5 0 16,13-9 0-16,19-8 0 15,20-9 0-15,16-8 0 0,22-9 0 16,23-5 0-16,24-6 0 16,26-1 0-16,26-2 0 15,27 1 0-15,23-1 0 16,25 8 0-16,28 4 0 0,23 9 0 15,35 9 0-15,20 12-2 16,25 15-2-16,21 15-5 16,27 25-12-16,23 25-54 15,19 18-10-15</inkml:trace>
  <inkml:trace contextRef="#ctx0" brushRef="#br0" timeOffset="43087.3083">23304 8314 267 0,'0'0'3'0,"0"0"2"16,0 0 0-16,-9 0 0 16,0 0 0-16,-6-3 2 15,-3 1-2-15,-6-3 0 0,-8 3-2 16,-2-1-2-16,-7 0 0 15,-3-3-1-15,-4 5 1 16,-5 0-1-16,-4 1 1 16,-5 0 1-16,-5 0 3 0,-5 1 1 15,-7-1 1-15,-5 1 3 16,-8-1 1-16,-5 0 2 15,-9 0 2-15,-5 0 0 16,-6 0-1-16,-7 2-1 0,-4 0 0 16,-6 2-1-16,-2 1-2 15,-5 2 0-15,-2 0-2 16,-3 2-1-16,-3-3-1 15,-1 1-1-15,-3-2 0 0,-1-1-1 16,0-3 0-16,1-1-2 16,2-3-2-16,2-1 0 15,8-1 0-15,3-1 0 16,10-1 0-16,9 2 0 0,12 0 0 15,9 0 0-15,16 5-4 16,10 6-55-16,11-2-26 16,14 3-1-16</inkml:trace>
  <inkml:trace contextRef="#ctx0" brushRef="#br0" timeOffset="72938.2931">11638 4469 301 0,'0'0'6'0,"0"0"4"16,0 0 3-16,6-1 0 16,-6 1 2-16,9-2 0 15,-9 2 1-15,9 0-3 16,-9 0-5-16,5 0-6 0,-5 0-1 15,0 9-3-15,-6-3 0 16,-3 2-1-16,-2 2 1 16,-5 4 1-16,-1 0 0 15,-1 6 0-15,-4 3 1 0,2 5 0 16,3 5 1-16,5 3 0 15,6 7 1-15,6 4 1 16,11 7-3-16,7 1 7 0,7 1 0 16,3 1 1-16,1-3 1 15,-1 0-1-15,-4-1 0 16,-7-5 0-16,-10-2-1 15,-7-4-2-15,-7-2 0 0,-12-3-1 16,-6 1 0-16,-7-2 0 16,-3 2-1-16,-4 1 0 15,-1 4-1-15,3 3-2 16,3 4 1-16,9 5-1 0,4 4 0 15,11 5 1-15,9 4-1 16,3 2 0-16,7 3 1 16,5 2-1-16,0 0 1 15,-2-1 0-15,-3 0 0 0,-6-1 0 16,-3-1 0-16,-10-1 0 15,-4-2 1-15,-7-1-2 16,-6 2 0-16,-1 0 0 16,1 2 0-16,1 2 0 0,7 3 0 15,5 4 0-15,10 2 0 16,8 8 0-16,14 3 0 15,9 3 0-15,8 5 0 16,5 0 0-16,2 3 0 0,0 0 0 16,-3-1 0-16,-5 0 0 15,-11-3 0-15,-6-3 0 16,-11-3 0-16,-6-1 0 15,-12-6 0-15,-6-4 0 0,-7-4 0 16,-5-3 0-16,-1-4 0 16,-3-3 0-16,3-3 0 15,3-2 0-15,7 1 0 16,10-1 0-16,11-2 0 0,11 0 0 15,13 0 0-15,11 0 0 16,8-2 0-16,5 2 0 16,-1-3-57-16,-4-4-28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33:33.31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14807 11040 270 0,'0'0'5'16,"0"0"3"-16,-4-5 2 0,4 5-10 16,-1-9 10-16,1 9-1 15,-5-11 1-15,5 11-1 16,-4-12 0-16,4 12-5 0,-7-9-4 15,3 7-1-15,-2 2 0 16,0 0 1-16,1 3-1 16,-3 2 1-16,0 7 1 15,-3-1 2-15,0 6 1 0,-3 0 1 16,0 6 1-16,-4-2 3 15,0 7 0-15,-1-1 2 16,-1 3-1-16,1 4 0 16,-1 1 0-16,4 7-1 0,-2 4-1 15,1 3-2-15,0 4 0 16,2 5-1-16,-1 2-1 15,0 2-2-15,2 3 0 16,-2-1-1-16,1 1 1 0,1 3-1 16,3 3-1-16,0-1-1 15,3-1 0-15,2 5 1 16,2 1 0-16,4 1 1 15,0-1 0-15,4-1-1 0,2 1 0 16,2-2 0-16,1 1 2 16,3-4 0-16,-7-36-3 15,4 4 0-15,-2-2 0 16,2 6 2-16,2-2 1 0,3 7-1 15,-2 0-2-15,4 1 3 16,-1 1 1-16,3 2-1 16,2-2-4-16,2 3-7 15,-1 2-42-15,4-2-22 16,3-4-4-16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34:43.13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8974 4365 102 0,'0'0'6'16,"-5"-1"1"-16,5 1 5 0,-10-3 1 15,2 1 3-15,-1-1 2 16,-1 1 3-16,-2 0 0 15,-1-1-2-15,1 1-3 16,-1 1-2-16,-1 0-4 0,-3 0 0 16,-5 1-3-16,2-1 0 15,-3 1-1-15,0 0-1 16,-2 0 1-16,1 0 2 15,0 0-2-15,0-1 1 0,2 1 1 16,-4 0-1-16,1 0 1 16,-5 0-2-16,-1 0 1 15,-1 0-2-15,-3 0 1 16,-1 1-2-16,-1-1 1 0,-2 1-1 15,0 0 0-15,-2 0 1 16,0-1-1-16,-3 1 0 16,-2-1 0-16,-2 0-1 0,-3 0 0 15,-2 0 0-15,-2 0-1 16,-3-2 0-16,-1 0 0 15,-2 1-1-15,-1-1 1 16,0 0 0-16,-1-1 0 16,1 2 0-16,-4 0 0 0,3 1 0 15,-3-1-1-15,-1 1 1 16,-2 0-1-16,-3 0 0 15,-1 0 0-15,-4 1 0 16,0-1 0-16,-1 1-1 0,0-1 1 16,-2 0 0-16,1 0 1 15,0 0-1-15,1-1 1 16,-1 0-1-16,0-1 1 0,1 1 0 15,-4 0-1-15,2 1 1 16,-3-1-1-16,0 1 0 16,-2 0 0-16,1 0 0 15,-3 0-1-15,0 1 0 16,2 0 1-16,-1 0 0 0,1 1 1 15,0-2 0-15,0 0 0 16,0 0-1-16,2-1 2 16,0 0-1-16,-3-1 0 0,3-1 0 15,-3 2-1-15,1-1 0 16,1 0 0-16,-1 0 0 15,2 1 0-15,1-1 0 16,1 2 0-16,3-1-1 0,1 0 1 16,2 1 0-16,4 0 0 15,0 0 0-15,4-1 0 16,2 0 0-16,5-1 0 15,1 0 0-15,5 0 0 16,3-1-1-16,6 1-2 0,8 1-6 16,5 0-8-16,8 1-18 15,7 3-47-15,2 1-2 16</inkml:trace>
  <inkml:trace contextRef="#ctx0" brushRef="#br0" timeOffset="2846.2845">1900 3623 129 0,'0'0'1'0,"15"1"0"16,2 1 2-16,8 0-1 16,3 0 2-16,11 1 0 0,4-2 2 15,9 2 1-15,0-3 1 16,3 0 1-16,3 0 2 15,4 0 1-15,-1 0 1 16,4-1 0-16,3 0-1 0,2 1 0 16,5 0-2-16,-1 0-2 15,-4 0-2-15,6 1 0 16,3 0-4-16,1 1 0 15,-4-1-1-15,7 2-1 0,2 1 1 16,1-1-1-16,9 0 0 16,-4-2 1-16,2 1-1 15,1-1 1-15,10-1 0 16,-3 0 0-16,-3 0 1 0,3-4 1 15,0 1 0-15,-1 0-1 16,3 0 0-16,-4-1 1 16,-3 1 0-16,2 0 1 15,4 2 0-15,-2-1 1 0,-1 1 2 16,5-1-2-16,0 1 2 15,4 0-1-15,3-1 0 16,1 1-2-16,-4 0 0 16,4-1-1-16,2-1 0 0,-1 1-1 15,1-2 2-15,1 0-1 16,-5 0 1-16,5-1 1 15,4-3 2-15,0 3-1 16,2-2 2-16,1 1-2 0,-3 0 1 16,6 2-1-16,1 0-1 15,2 2-1-15,-2 2-1 16,1 0-1-16,-2 0-1 15,1 2 1-15,1 1-2 0,-2 1 1 16,2-2-1-16,-2 1 0 16,1 0 0-16,-3 0 0 15,1 2-1-15,-1-2 1 16,0 1 0-16,-2-2-2 0,-1 1 2 15,-1-1-1-15,-1 1 0 16,0-3 2-16,-7 0-1 16,2 0 0-16,-1 0 0 15,-3 0 0-15,3 1 0 0,-5 1 0 16,-2 0-1-16,2 2 1 15,3 0 0-15,-3 0 0 16,0 1 0-16,-2-1 0 16,-4 1 0-16,1-1 0 0,-2 0 0 15,-2-1 0-15,-4-2 0 16,-1 1 1-16,-1-1 0 15,1-1 1-15,-1 0 0 16,-1 0 1-16,0-1 0 0,0-1 1 16,-1 1 0-16,0-2-1 15,-4 0 1-15,-3 0-1 16,0-1-1-16,-4-1 0 15,-2-2 0-15,-2 0-1 0,-2 0 1 16,-3 2 0-16,0-2-1 16,-1 3-1-16,-2-1 0 15,0 3-1-15,-6 0-3 16,3 2-7-16,-5 0-14 0,-5 0-52 15,0 4-3-15</inkml:trace>
  <inkml:trace contextRef="#ctx0" brushRef="#br0" timeOffset="19579.9578">12411 7566 195 0,'0'0'3'0,"9"0"2"16,1 0-2-16,-2-4 2 15,6-1-1-15,-3-2 0 16,9 1-1-16,0-4 0 0,1-2-3 16,1 3-2-16,0-2 0 15,4 4 0-15,-1-1-2 16,4 2 2-16,0 3 1 15,-1 2 0-15,5 1 2 16,-5 0 0-16,7 4 2 0,1 4 1 16,1 3 0-16,1 1 2 15,-1 6 0-15,2 1 0 16,-3 9-1-16,3 7 1 0,-2 4-1 15,0 5 0-15,-1 8-2 16,1 3 0-16,0 10-3 16,1 9 4-16,2 4 2 15,1 5-1-15,2 9-1 0,0 1 1 16,1 8 0-16,-2 7-2 15,0 0 2-15,-1 4-4 16,-6 0 0-16,-1-1-1 16,-7 5 0-16,-6 3 2 0,0-1-2 15,-4 6 0-15,-1-1 1 16,-3-3-2-16,5 13 1 15,3 0 1-15,0 7-1 16,4-1 0-16,0 6 0 0,4-1-1 16,-3 4 1-16,5 3 2 15,-4-4 1-15,0 3 1 16,-2-8 4-16,-2 4-1 15,0-9 1-15,-4-1 2 0,0-4 1 16,-4 1 0-16,-1-4-1 16,-4-2-10-16,-3-2 7 15,-3-3-1-15,-4-3-2 16,-2-2 1-16,-1-61-4 0,-3 5-1 15,1 2 1-15,-1 6-4 16,-3-4 1-16,-2 8 1 16,-2-4 0-16,-1 7-2 15,-4-8 2-15,-2 5 1 16,-3-5-2-16,-5 4 5 15,-4-7-4-15,-6 2-1 16,-3-5 0-16,-4 2 1 0,-5-7 1 16,-3-8-1-16,-4-9 1 15,-7-8-3-15,-1-12 3 16,-7-7 1-16,-3-10 1 15,-6-7-1-15,-2-12 0 16,-4-10 0-16,-2-9-2 16,-1-14 2-16,0-8 0 0,40-2 5 15,-130-87 0-15,8-23 2 16,16-10 1-16,13 0 0 15,20-3 2-15,19 4-11 16,24 10 12-16,28 31 0 0,6-7-5 16,3-2-2-16,5-6-1 15,5-5-1-15,7-3-1 16,4-3 1-16,3 0-3 15,9-4 1-15,4 0 0 0,6 0 0 16,7 1 0-16,7-2-1 16,4-3 1-16,3 2 0 15,6-3 0-15,0 1-1 16,2-1 0-16,1-1-1 0,2-3 1 15,-1 3-1-15,0 2 0 16,3-1-1-16,3 6-1 16,1 3 1-16,3 7 2 15,2 5-1-15,3 9 1 0,3 7 0 16,3 9 0-16,4 9 0 15,1 10 1-15,3 10-1 16,4 12 0-16,-1 12-3 16,4 12-5-16,-2 12-12 0,6 7-47 15,3 21-14-15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35:27.96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18956 2697 277 0,'0'0'4'16,"6"-3"1"-16,0 0 1 15,-2-2 0-15,2 0 1 16,-2-1-1-16,3 0 0 16,-3 0 0-16,-2 1-6 0,-2 5-2 15,0-6-2-15,-5 4 1 16,0 2 0-16,-5 0 0 15,-4 0 0-15,-3 2 1 16,-6-1 3-16,-3 1 3 0,-7 1 2 16,1-1 3-16,-9 2 0 15,-1 0 2-15,-6 0 0 16,-4 1 1-16,-4 1 0 15,-5 0-1-15,-3 1-3 0,-7 0-1 16,-5-2-1-16,-6 0-1 16,-4-1-1-16,-5 0 1 15,-3-2 0-15,-6-1 1 0,-1-1 0 16,-4 0 1-16,-2 0 0 15,-2-3 0-15,-3 2 1 16,-1-3-1-16,-3 2-1 16,2-2 0-16,-3 1-1 15,-1 0-1-15,2 1-1 0,0-1-1 16,1 0 0-16,3 1 0 15,3 0-1-15,3-1 0 16,8 2 1-16,9-1-2 16,7 1 0-16,10 0-5 0,12 1-9 15,7 5-44-15,9-4-26 16,13-1-1-16</inkml:trace>
  <inkml:trace contextRef="#ctx0" brushRef="#br0" timeOffset="28226.8224">15379 8713 396 0,'0'0'4'0,"0"0"0"0,5-1 1 15,-5 1-1-15,0 0-2 16,5 0 1-16,-5 0-1 16,0 0 0-16,0 0-4 15,-7 6-2-15,-1 0-1 0,-3-1 2 16,-4 3 1-16,-3 0-1 15,-5 1 1-15,-2 0 1 16,-3 2 0-16,-2 2 1 16,0 0 0-16,0 2 2 0,0 3 1 15,3 4 0-15,2 1 1 16,2 5 2-16,5 4 0 15,1 3 0-15,6 2-1 16,4 2 0-16,4 2-1 0,3 2-1 16,7-2 0-16,5 0-1 15,2-3-2-15,2-2 3 16,1-3-1-16,1-3-1 15,-2-4 1-15,2-5-1 0,-3-3 0 16,-2-4-1-16,-2-4 0 16,-1-3-1-16,-2-1-2 15,-8-6 1-15,8 7-1 16,-8-2 1-16,0 3 0 0,-1 3 0 15,-1 4 2-15,1 8 0 16,1 4 1-16,1 7 0 16,3 7 1-16,2 3 0 15,0 3 1-15,1 1 0 0,-2 0 0 16,-1 0 0-16,-2-1 2 15,-2-2-1-15,0-2 0 16,-3 1-1-16,2-1 0 16,1 1 1-16,1 3-1 0,8 1 1 15,5 1-1-15,4 3-3 16,3 0-7-16,10 2-30 15,9 5-39-15,-5 2-2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0T18:36:53.90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1781 8558 448 0,'0'0'1'16,"0"0"1"-16,0-3 0 0,0 3 0 15,0 0 0-15,-5-5-1 16,0 2 1-16,-1-1-1 16,-2 1-1-16,-5-2-1 15,-3 0 0-15,-5 0 0 0,-4 0-1 16,-7 0 1-16,-1 2-1 15,-3 1 0-15,-1 1 1 16,0 1-1-16,-1 2 1 16,3 4 0-16,3 1 0 0,1 2 1 15,4 3 0-15,3 1 1 16,2 2 1-16,1 3 0 15,4 3 1-15,-4 4 1 16,6 5 0-16,-1 2 0 0,3 7 0 16,-1 6 0-16,0 7 1 15,-1 8-2-15,3 5 0 16,1 7-1-16,-3 6 0 15,1 12-2-15,-3 4 2 0,-2 10-1 16,0 4 0-16,-2 6-2 16,-2 6 0-16,-3 3 0 15,2 4 1-15,4 1-1 16,0 5 1-16,7-4 1 0,4 2 1 15,5-2 0-15,9 0-2 16,5-3 4-16,5-4-1 16,1-5 0-16,6-8 1 15,-1-7 0-15,-1-12-4 0,-3-10 0 16,-9-13 0-16,3-15 0 15,-5-10 0-15,0-14 0 16,-5-8 0-16,-2-12 0 16,0-8 0-16,1-8 0 0,6-9 0 15,5-6 0-15,3-5 0 16,7-4 0-16,5-3 0 15,11 0 0-15,8 2 0 16,10 5 0-16,9 4 0 0,5 8 0 16,9 4 0-16,8 4-14 15,3 6-72-15,-1-2-1 16</inkml:trace>
  <inkml:trace contextRef="#ctx0" brushRef="#br0" timeOffset="17878.7877">12534 8869 203 0,'0'0'6'15,"0"0"1"-15,0-7 2 16,4 3 0-16,1-2 0 15,4 1 0-15,1-4-2 0,4-1-1 16,5 0-11-16,-3-3-5 16,3-2-5-16,1-1-1 15,0-1-1-15,5-3-1 16,-1-3 3-16,6 3 5 0,4-3 7 15,3 2 8-15,4 0 4 16,5 1 6-16,2 0 2 16,7 2 1-16,7 2 0 15,0-1-2-15,4 1-2 0,4-2-2 16,-2 1-4-16,8 0 0 15,6 2-3-15,2-1-2 16,4 2 1-16,2 1-1 16,1 1 1-16,5 2-1 0,7 2 2 15,-3 2-2-15,-3 3 1 16,6 1-1-16,-2 2 0 15,5 6-1-15,1 2 0 16,1 4 2-16,-2 3 3 0,5 1 1 16,2 2 2-16,-4 3 0 15,-3 1 2-15,0 1-2 16,-3 1 0-16,-3 4-2 15,2 1-2-15,-9 3-2 0,-3 3-1 16,-3 0-3-16,-1 3-1 16,-6 5-2-16,-4 1 0 15,-4 2-1-15,-7 5 0 0,-3 2-1 16,-4 3 1-16,-8 4 0 15,-5 1 2-15,-8 7 2 16,-5 2 0-16,-9 3 1 16,-4-3-1-16,-10 10 0 0,-6 0 2 15,-6 1 0-15,-12 4 0 16,-5-3-1-16,-9 4 0 15,-7 1-1-15,-4-1 1 16,-9 0 0-16,-4 1 0 0,-6-3 0 16,-6-1 2-16,-5-4 0 15,-4-3 0-15,-9-8 0 16,-7-4 1-16,-6-10 0 15,-10-7 0-15,-6-6 0 0,-8-5-2 16,-9-8 1-16,-5-6-1 16,-4-1 0-16,-4-3-2 15,-1-3 2-15,-2-1 1 16,0-6 1-16,1-4 1 0,-1-4-5 15,1-2 6-15,1-10 0 16,0-6 1-16,3-5 1 16,3-7 0-16,2-6-1 15,7-7-4-15,6-6-3 0,6-7 0 16,6-5 0-16,10-9 0 15,8-8 0-15,8-6 0 16,10-5 0-16,7-9 0 16,10-5 0-16,11-8 0 0,9-4 0 15,9-3 0-15,8-4 0 16,8-3 0-16,9-1 0 15,4 1 0-15,9 1 0 16,6 3 0-16,8 6 0 16,7 3 0-16,9 7 0 0,7 6 0 15,9 8 0-15,10 9 0 16,10 9 0-16,8 7 0 15,12 14 0-15,6 8 0 0,17 18-31 16,13 15-50-16,9 14-5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about.me</a:t>
            </a:r>
            <a:r>
              <a:rPr lang="en-US" dirty="0" smtClean="0"/>
              <a:t>/</a:t>
            </a:r>
            <a:r>
              <a:rPr lang="en-US" dirty="0" err="1" smtClean="0"/>
              <a:t>portmanwills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CXIUbADvzDM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www.linkedin.com</a:t>
            </a:r>
            <a:r>
              <a:rPr lang="en-US" dirty="0" smtClean="0"/>
              <a:t>/in/</a:t>
            </a:r>
            <a:r>
              <a:rPr lang="en-US" dirty="0" err="1" smtClean="0"/>
              <a:t>jeffctaylor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www.martindale.com</a:t>
            </a:r>
            <a:r>
              <a:rPr lang="en-US" dirty="0" smtClean="0"/>
              <a:t>/Katie-J-</a:t>
            </a:r>
            <a:r>
              <a:rPr lang="en-US" dirty="0" err="1" smtClean="0"/>
              <a:t>Winstanley</a:t>
            </a:r>
            <a:r>
              <a:rPr lang="en-US" dirty="0" smtClean="0"/>
              <a:t>/25213020-lawyer.htm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www.linkedin.com</a:t>
            </a:r>
            <a:r>
              <a:rPr lang="en-US" dirty="0" smtClean="0"/>
              <a:t>/in/katie-mcknight-4106517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9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56144-57EF-EC45-8E95-338EF164CD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5.xml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the-press-office/2016/01/12/remarks-president-barack-obama-%E2%80%93-prepared-delivery-state-union-address#annotations:8513760" TargetMode="External"/><Relationship Id="rId4" Type="http://schemas.openxmlformats.org/officeDocument/2006/relationships/customXml" Target="../ink/ink6.xml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acm.acm.org/careers/95558-computing-careers-the-future-is-bright/fulltext" TargetMode="External"/><Relationship Id="rId4" Type="http://schemas.openxmlformats.org/officeDocument/2006/relationships/image" Target="../media/image32.jpeg"/><Relationship Id="rId5" Type="http://schemas.openxmlformats.org/officeDocument/2006/relationships/customXml" Target="../ink/ink7.xml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customXml" Target="../ink/ink8.xml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9.xml"/><Relationship Id="rId3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tiff"/><Relationship Id="rId6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2.xml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pectmagazine.co.uk/magazine/online-universities-udacity-grand-challenge-david-stavens-dave-evans" TargetMode="External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ustomXml" Target="../ink/ink10.xml"/><Relationship Id="rId3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3.xml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3.wdp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erriam-webster.com/dictionary/comput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7805" y="994068"/>
            <a:ext cx="2827867" cy="954107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Class </a:t>
            </a:r>
            <a:r>
              <a:rPr lang="en-US" sz="2800" dirty="0">
                <a:solidFill>
                  <a:srgbClr val="EBF1DE"/>
                </a:solidFill>
              </a:rPr>
              <a:t>1</a:t>
            </a:r>
            <a:r>
              <a:rPr lang="en-US" sz="2800" dirty="0" smtClean="0">
                <a:solidFill>
                  <a:srgbClr val="EBF1DE"/>
                </a:solidFill>
              </a:rPr>
              <a:t>:</a:t>
            </a:r>
          </a:p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Introduction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12788" y="22098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 i="1">
              <a:latin typeface="Calibri" pitchFamily="34" charset="0"/>
            </a:endParaRPr>
          </a:p>
        </p:txBody>
      </p:sp>
      <p:pic>
        <p:nvPicPr>
          <p:cNvPr id="4098" name="Picture 2" descr="ttp://computingbook.org/cover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7" y="348168"/>
            <a:ext cx="6031955" cy="46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51932" y="3902697"/>
            <a:ext cx="2751999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cs1120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Spring 2016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6265183" y="848296"/>
            <a:ext cx="2751999" cy="1531222"/>
          </a:xfrm>
          <a:solidFill>
            <a:schemeClr val="bg1">
              <a:alpha val="63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Class 1: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Computers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662E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Introduction to Computing: Explorations in Language, Logic, and Machines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All Computers Need</a:t>
            </a:r>
            <a:endParaRPr lang="en-US" dirty="0"/>
          </a:p>
        </p:txBody>
      </p:sp>
      <p:sp>
        <p:nvSpPr>
          <p:cNvPr id="3" name="Trapezoid 2"/>
          <p:cNvSpPr/>
          <p:nvPr/>
        </p:nvSpPr>
        <p:spPr>
          <a:xfrm rot="5400000">
            <a:off x="3014030" y="1643768"/>
            <a:ext cx="3115940" cy="1736412"/>
          </a:xfrm>
          <a:prstGeom prst="trapezoid">
            <a:avLst>
              <a:gd name="adj" fmla="val 4499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Processing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288367" y="2214303"/>
            <a:ext cx="1415427" cy="5953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ight Arrow 6"/>
          <p:cNvSpPr/>
          <p:nvPr/>
        </p:nvSpPr>
        <p:spPr>
          <a:xfrm>
            <a:off x="5478655" y="2214303"/>
            <a:ext cx="1376977" cy="5953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47140" y="2985509"/>
            <a:ext cx="3074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dirty="0"/>
              <a:t>Without it, we can’t </a:t>
            </a:r>
            <a:r>
              <a:rPr lang="en-US" sz="2400" b="1" dirty="0"/>
              <a:t>describe a problem</a:t>
            </a:r>
          </a:p>
        </p:txBody>
      </p:sp>
      <p:sp>
        <p:nvSpPr>
          <p:cNvPr id="6" name="Rectangle 5"/>
          <p:cNvSpPr/>
          <p:nvPr/>
        </p:nvSpPr>
        <p:spPr>
          <a:xfrm>
            <a:off x="971314" y="2188809"/>
            <a:ext cx="131705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/>
              <a:t>Input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5633" y="2188809"/>
            <a:ext cx="161094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/>
              <a:t>Output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13510" y="3064866"/>
            <a:ext cx="2493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dirty="0"/>
              <a:t>Without it, we can’t </a:t>
            </a:r>
            <a:r>
              <a:rPr lang="en-US" sz="2400" b="1" dirty="0"/>
              <a:t>get an answer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96080" y="4082553"/>
            <a:ext cx="275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dirty="0"/>
              <a:t>Way to get from input to output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41360" y="1607760"/>
              <a:ext cx="7948440" cy="1895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800" y="1593720"/>
                <a:ext cx="7975080" cy="192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1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510" y="463216"/>
            <a:ext cx="4723777" cy="857250"/>
          </a:xfrm>
        </p:spPr>
        <p:txBody>
          <a:bodyPr/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pic>
        <p:nvPicPr>
          <p:cNvPr id="1622020" name="Picture 4" descr="04_MouseKeypad"/>
          <p:cNvPicPr>
            <a:picLocks noChangeAspect="1" noChangeArrowheads="1"/>
          </p:cNvPicPr>
          <p:nvPr/>
        </p:nvPicPr>
        <p:blipFill rotWithShape="1">
          <a:blip r:embed="rId2" cstate="print"/>
          <a:srcRect t="13562"/>
          <a:stretch/>
        </p:blipFill>
        <p:spPr bwMode="auto">
          <a:xfrm>
            <a:off x="177872" y="1801976"/>
            <a:ext cx="4585251" cy="2657665"/>
          </a:xfrm>
          <a:prstGeom prst="rect">
            <a:avLst/>
          </a:prstGeom>
          <a:noFill/>
        </p:spPr>
      </p:pic>
      <p:sp>
        <p:nvSpPr>
          <p:cNvPr id="1622021" name="Text Box 5"/>
          <p:cNvSpPr txBox="1">
            <a:spLocks noChangeArrowheads="1"/>
          </p:cNvSpPr>
          <p:nvPr/>
        </p:nvSpPr>
        <p:spPr bwMode="auto">
          <a:xfrm>
            <a:off x="1350049" y="4025371"/>
            <a:ext cx="3305200" cy="338554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Engelbart’s</a:t>
            </a:r>
            <a:r>
              <a:rPr lang="en-US" sz="1600" dirty="0"/>
              <a:t> mouse and keypad (1968)</a:t>
            </a:r>
          </a:p>
        </p:txBody>
      </p:sp>
      <p:pic>
        <p:nvPicPr>
          <p:cNvPr id="1622024" name="Picture 8" descr="samp-altair-BASIC-paper-tape"/>
          <p:cNvPicPr>
            <a:picLocks noChangeAspect="1" noChangeArrowheads="1"/>
          </p:cNvPicPr>
          <p:nvPr/>
        </p:nvPicPr>
        <p:blipFill rotWithShape="1">
          <a:blip r:embed="rId3" cstate="print"/>
          <a:srcRect l="5975" t="6289" r="5568" b="11345"/>
          <a:stretch/>
        </p:blipFill>
        <p:spPr bwMode="auto">
          <a:xfrm>
            <a:off x="363305" y="100651"/>
            <a:ext cx="2425282" cy="2228342"/>
          </a:xfrm>
          <a:prstGeom prst="rect">
            <a:avLst/>
          </a:prstGeom>
          <a:noFill/>
        </p:spPr>
      </p:pic>
      <p:sp>
        <p:nvSpPr>
          <p:cNvPr id="1622025" name="Text Box 9"/>
          <p:cNvSpPr txBox="1">
            <a:spLocks noChangeArrowheads="1"/>
          </p:cNvSpPr>
          <p:nvPr/>
        </p:nvSpPr>
        <p:spPr bwMode="auto">
          <a:xfrm>
            <a:off x="206302" y="221250"/>
            <a:ext cx="2716834" cy="338554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Altair BASIC Paper Tape (1976)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026" y="65244"/>
            <a:ext cx="1878163" cy="1878163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493591" y="59231"/>
            <a:ext cx="1548950" cy="36933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Voice (“2001”)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422" y="2002253"/>
            <a:ext cx="3663957" cy="2442638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750822" y="4073923"/>
            <a:ext cx="1694439" cy="338554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Multitouch</a:t>
            </a:r>
            <a:r>
              <a:rPr lang="en-US" sz="1600" dirty="0"/>
              <a:t> (2009)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031" y="4571320"/>
            <a:ext cx="834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0100101011010101101010110101011010101…</a:t>
            </a:r>
          </a:p>
        </p:txBody>
      </p:sp>
    </p:spTree>
    <p:extLst>
      <p:ext uri="{BB962C8B-B14F-4D97-AF65-F5344CB8AC3E}">
        <p14:creationId xmlns:p14="http://schemas.microsoft.com/office/powerpoint/2010/main" val="18597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944" y="524274"/>
            <a:ext cx="6172200" cy="857250"/>
          </a:xfrm>
        </p:spPr>
        <p:txBody>
          <a:bodyPr/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pic>
        <p:nvPicPr>
          <p:cNvPr id="3" name="Picture 4" descr="CM5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8224" y="1285264"/>
            <a:ext cx="3526734" cy="3332765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66641" y="4207349"/>
            <a:ext cx="2993127" cy="338554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Connection Machine CM-5 (1993)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60" y="209715"/>
            <a:ext cx="2493728" cy="249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09" y="1342705"/>
            <a:ext cx="3188200" cy="2853953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0512" y="4054733"/>
            <a:ext cx="3473515" cy="338554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Princeton’s Scalable Display Wall (2006)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4272" t="9320" r="20006" b="-3299"/>
          <a:stretch/>
        </p:blipFill>
        <p:spPr>
          <a:xfrm>
            <a:off x="6718852" y="131154"/>
            <a:ext cx="2271935" cy="2133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7687" y="4667653"/>
            <a:ext cx="63369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urier New"/>
                <a:cs typeface="Courier New"/>
              </a:rPr>
              <a:t>0100101011010101101010110101011010101…</a:t>
            </a:r>
          </a:p>
        </p:txBody>
      </p:sp>
    </p:spTree>
    <p:extLst>
      <p:ext uri="{BB962C8B-B14F-4D97-AF65-F5344CB8AC3E}">
        <p14:creationId xmlns:p14="http://schemas.microsoft.com/office/powerpoint/2010/main" val="8035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pic>
        <p:nvPicPr>
          <p:cNvPr id="4" name="Picture 2" descr="C:\Users\David Evans\Documents\book\images\frustration-iStock_000003621931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953" r="8998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6270" y="1339746"/>
            <a:ext cx="5716150" cy="380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4346711" y="1167468"/>
            <a:ext cx="4518992" cy="2730198"/>
            <a:chOff x="971312" y="728498"/>
            <a:chExt cx="7804230" cy="3341446"/>
          </a:xfrm>
        </p:grpSpPr>
        <p:sp>
          <p:nvSpPr>
            <p:cNvPr id="5" name="Trapezoid 4"/>
            <p:cNvSpPr/>
            <p:nvPr/>
          </p:nvSpPr>
          <p:spPr>
            <a:xfrm rot="5400000">
              <a:off x="2901278" y="1531015"/>
              <a:ext cx="3341446" cy="1736412"/>
            </a:xfrm>
            <a:prstGeom prst="trapezoid">
              <a:avLst>
                <a:gd name="adj" fmla="val 44998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Processing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288368" y="2101550"/>
              <a:ext cx="1415426" cy="59534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5478656" y="2101550"/>
              <a:ext cx="1376977" cy="59534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71312" y="2116709"/>
              <a:ext cx="1533385" cy="56502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400" b="1" dirty="0"/>
                <a:t>Input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55631" y="2116709"/>
              <a:ext cx="1919911" cy="565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400" b="1" dirty="0"/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6226" y="205979"/>
            <a:ext cx="4260574" cy="857250"/>
          </a:xfrm>
        </p:spPr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40964" y="1299769"/>
            <a:ext cx="39458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Look at the current state</a:t>
            </a:r>
            <a:r>
              <a:rPr lang="en-US" sz="2800" dirty="0"/>
              <a:t> of the computation</a:t>
            </a:r>
          </a:p>
          <a:p>
            <a:endParaRPr lang="en-US" sz="2800" dirty="0"/>
          </a:p>
          <a:p>
            <a:r>
              <a:rPr lang="en-US" sz="2800" b="1" dirty="0"/>
              <a:t>Follow </a:t>
            </a:r>
            <a:r>
              <a:rPr lang="en-US" sz="2800" b="1" dirty="0" smtClean="0"/>
              <a:t>simple, mechanical </a:t>
            </a:r>
            <a:r>
              <a:rPr lang="en-US" sz="2800" b="1" dirty="0"/>
              <a:t>rules </a:t>
            </a:r>
            <a:r>
              <a:rPr lang="en-US" sz="2800" dirty="0"/>
              <a:t>about what to do </a:t>
            </a:r>
            <a:r>
              <a:rPr lang="en-US" sz="2800" dirty="0" smtClean="0"/>
              <a:t>next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482"/>
          <a:stretch/>
        </p:blipFill>
        <p:spPr>
          <a:xfrm>
            <a:off x="0" y="0"/>
            <a:ext cx="416230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6317" y="4070944"/>
            <a:ext cx="465512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Later in the course, we will learn Alan Turing’s formal model (and others), and use it to reason about what computers can and </a:t>
            </a:r>
            <a:r>
              <a:rPr lang="en-US" b="1" dirty="0" smtClean="0"/>
              <a:t>cannot</a:t>
            </a:r>
            <a:r>
              <a:rPr lang="en-US" dirty="0" smtClean="0"/>
              <a:t> 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so special about computers?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Toaster Science?</a:t>
            </a:r>
            <a:endParaRPr lang="en-US" sz="2700"/>
          </a:p>
        </p:txBody>
      </p:sp>
      <p:pic>
        <p:nvPicPr>
          <p:cNvPr id="10243" name="Picture 4" descr="egg-muffin-toaster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3756">
            <a:off x="724065" y="986563"/>
            <a:ext cx="2072878" cy="16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broodro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2349">
            <a:off x="6239196" y="925785"/>
            <a:ext cx="1928813" cy="17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0" descr="496454_de246455ef_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349373">
            <a:off x="802560" y="3155254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2" descr="Pop-Tarts_Frosted_Strawber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4202" y="3192934"/>
            <a:ext cx="2037159" cy="14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437044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22324">
            <a:off x="5847013" y="2940843"/>
            <a:ext cx="213479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4" descr="whitepoparttoasterfu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7629" y="1132969"/>
            <a:ext cx="17716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9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850" b="-1"/>
          <a:stretch/>
        </p:blipFill>
        <p:spPr>
          <a:xfrm>
            <a:off x="17598" y="53009"/>
            <a:ext cx="9126402" cy="5118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827" y="308663"/>
            <a:ext cx="6882017" cy="12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238"/>
          <a:stretch/>
        </p:blipFill>
        <p:spPr>
          <a:xfrm>
            <a:off x="79512" y="477076"/>
            <a:ext cx="8945219" cy="455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8053" y="110063"/>
            <a:ext cx="8579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3"/>
              </a:rPr>
              <a:t>https://www.whitehouse.gov/the-press-office/2016/01/12/remarks-president-barack-obama-%E2%80%93-prepared-delivery-state-union-address</a:t>
            </a:r>
            <a:endParaRPr lang="en-US" sz="11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173560" y="3957120"/>
              <a:ext cx="157320" cy="885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8080" y="3945240"/>
                <a:ext cx="183240" cy="90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39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2" y="145774"/>
            <a:ext cx="5231848" cy="311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obs vs. grads through 2018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2364" r="1057" b="12932"/>
          <a:stretch/>
        </p:blipFill>
        <p:spPr bwMode="auto">
          <a:xfrm>
            <a:off x="3803375" y="1913218"/>
            <a:ext cx="5168348" cy="306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684000" y="1280160"/>
              <a:ext cx="4433400" cy="3738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880" y="1265400"/>
                <a:ext cx="4453200" cy="37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43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3473" y="2160105"/>
            <a:ext cx="6797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</a:rPr>
              <a:t>How many computers are there in this room?</a:t>
            </a:r>
            <a:endParaRPr lang="en-US" sz="2800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952720" y="776880"/>
              <a:ext cx="4921920" cy="3616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2280" y="760320"/>
                <a:ext cx="4948200" cy="364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97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" y="230970"/>
            <a:ext cx="8776714" cy="145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446" b="12624"/>
          <a:stretch/>
        </p:blipFill>
        <p:spPr>
          <a:xfrm>
            <a:off x="225287" y="1855305"/>
            <a:ext cx="5062331" cy="314373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46643" y="1895061"/>
            <a:ext cx="3621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“Nobody believed that I had a running compiler and nobody would touch it. They told me computers could only do arithmetic.”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399" y="3951595"/>
            <a:ext cx="3462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Admiral Grace Hopper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(1906-1992)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5401080" y="954000"/>
              <a:ext cx="1437480" cy="2843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6320" y="942840"/>
                <a:ext cx="1463760" cy="28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55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 and Programs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 rot="5400000">
            <a:off x="5066569" y="2029838"/>
            <a:ext cx="2730198" cy="1005459"/>
          </a:xfrm>
          <a:prstGeom prst="trapezoid">
            <a:avLst>
              <a:gd name="adj" fmla="val 4499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Processing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109344" y="2289349"/>
            <a:ext cx="819594" cy="4864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" name="Right Arrow 6"/>
          <p:cNvSpPr/>
          <p:nvPr/>
        </p:nvSpPr>
        <p:spPr>
          <a:xfrm>
            <a:off x="6956661" y="2289349"/>
            <a:ext cx="797330" cy="4864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8" name="Rectangle 7"/>
          <p:cNvSpPr/>
          <p:nvPr/>
        </p:nvSpPr>
        <p:spPr>
          <a:xfrm>
            <a:off x="4346711" y="2301735"/>
            <a:ext cx="887897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/>
              <a:t>Input</a:t>
            </a:r>
          </a:p>
        </p:txBody>
      </p:sp>
      <p:sp>
        <p:nvSpPr>
          <p:cNvPr id="9" name="Rectangle 8"/>
          <p:cNvSpPr/>
          <p:nvPr/>
        </p:nvSpPr>
        <p:spPr>
          <a:xfrm>
            <a:off x="7753990" y="2301735"/>
            <a:ext cx="111171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/>
              <a:t>Output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3258280"/>
            <a:ext cx="1264380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smtClean="0"/>
              <a:t>Program</a:t>
            </a:r>
            <a:endParaRPr lang="en-US" sz="2400" b="1" dirty="0"/>
          </a:p>
        </p:txBody>
      </p:sp>
      <p:sp>
        <p:nvSpPr>
          <p:cNvPr id="11" name="Curved Up Arrow 10"/>
          <p:cNvSpPr/>
          <p:nvPr/>
        </p:nvSpPr>
        <p:spPr>
          <a:xfrm>
            <a:off x="5538355" y="3719945"/>
            <a:ext cx="1014845" cy="59228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433945"/>
            <a:ext cx="310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b="1" dirty="0" smtClean="0"/>
              <a:t>computer</a:t>
            </a:r>
            <a:r>
              <a:rPr lang="en-US" sz="2400" dirty="0" smtClean="0"/>
              <a:t> is a machine that can execute a </a:t>
            </a:r>
            <a:r>
              <a:rPr lang="en-US" sz="2400" b="1" dirty="0" smtClean="0"/>
              <a:t>program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3068667"/>
            <a:ext cx="310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i="1" dirty="0" smtClean="0"/>
              <a:t>universal</a:t>
            </a:r>
            <a:r>
              <a:rPr lang="en-US" sz="2400" dirty="0" smtClean="0"/>
              <a:t> </a:t>
            </a:r>
            <a:r>
              <a:rPr lang="en-US" sz="2400" b="1" dirty="0" smtClean="0"/>
              <a:t>computer</a:t>
            </a:r>
            <a:r>
              <a:rPr lang="en-US" sz="2400" dirty="0" smtClean="0"/>
              <a:t> is a machine that can execute </a:t>
            </a:r>
            <a:r>
              <a:rPr lang="en-US" sz="2400" i="1" dirty="0" smtClean="0"/>
              <a:t>any</a:t>
            </a:r>
            <a:r>
              <a:rPr lang="en-US" sz="2400" dirty="0" smtClean="0"/>
              <a:t> </a:t>
            </a:r>
            <a:r>
              <a:rPr lang="en-US" sz="2400" b="1" dirty="0" smtClean="0"/>
              <a:t>program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10807" y="4441085"/>
            <a:ext cx="807599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“program” is just another part of the input! (The output can also be a program!)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23640" y="2957400"/>
              <a:ext cx="5693400" cy="1266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440" y="2943720"/>
                <a:ext cx="5723280" cy="129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3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25515"/>
            <a:ext cx="3990109" cy="934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Universality of Computation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2389" y="1312369"/>
            <a:ext cx="349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of these computers are deeply equivalent!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74021" y="4106780"/>
            <a:ext cx="719595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This should seem odd and off-putting to you now! We will formalize this and understand it more deeply as the class progresses.</a:t>
            </a:r>
            <a:endParaRPr lang="en-US" dirty="0"/>
          </a:p>
        </p:txBody>
      </p:sp>
      <p:pic>
        <p:nvPicPr>
          <p:cNvPr id="14" name="Picture 13" descr="vs-mit-apollo-pan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9" b="65078" l="985" r="100000">
                        <a14:foregroundMark x1="29759" y1="50724" x2="29759" y2="50724"/>
                        <a14:foregroundMark x1="63567" y1="27201" x2="63567" y2="27201"/>
                        <a14:foregroundMark x1="68381" y1="33052" x2="68381" y2="33052"/>
                        <a14:foregroundMark x1="69475" y1="23160" x2="69475" y2="23160"/>
                        <a14:foregroundMark x1="73523" y1="20326" x2="73523" y2="20326"/>
                        <a14:foregroundMark x1="59190" y1="17853" x2="74617" y2="33293"/>
                        <a14:foregroundMark x1="48140" y1="6936" x2="57002" y2="7539"/>
                        <a14:foregroundMark x1="3282" y1="5730" x2="3282" y2="5730"/>
                      </a14:backgroundRemoval>
                    </a14:imgEffect>
                  </a14:imgLayer>
                </a14:imgProps>
              </a:ext>
            </a:extLst>
          </a:blip>
          <a:srcRect b="36308"/>
          <a:stretch>
            <a:fillRect/>
          </a:stretch>
        </p:blipFill>
        <p:spPr bwMode="auto">
          <a:xfrm>
            <a:off x="3805093" y="1753692"/>
            <a:ext cx="1850104" cy="2138383"/>
          </a:xfrm>
          <a:prstGeom prst="rect">
            <a:avLst/>
          </a:prstGeom>
          <a:noFill/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050549" y="3368617"/>
            <a:ext cx="1475219" cy="507831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350" dirty="0"/>
              <a:t>Apollo Guidance Computer (1969)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27759" y="3481117"/>
            <a:ext cx="1163845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Pebble (2014)</a:t>
            </a:r>
          </a:p>
        </p:txBody>
      </p:sp>
      <p:pic>
        <p:nvPicPr>
          <p:cNvPr id="18" name="Picture 17" descr="Screen Shot 2014-10-11 at 8.56.09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5" b="97210" l="9986" r="97917">
                        <a14:foregroundMark x1="13506" y1="59795" x2="13506" y2="59795"/>
                        <a14:foregroundMark x1="30460" y1="62472" x2="30460" y2="62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9" y="1850947"/>
            <a:ext cx="1292254" cy="16301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753" y="1103304"/>
            <a:ext cx="3382247" cy="1734486"/>
          </a:xfrm>
          <a:prstGeom prst="rect">
            <a:avLst/>
          </a:prstGeom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186352" y="2883897"/>
            <a:ext cx="1207318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 smtClean="0"/>
              <a:t>Surface (2016)</a:t>
            </a:r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49051" y="2238586"/>
            <a:ext cx="3259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Solve the </a:t>
            </a:r>
            <a:r>
              <a:rPr lang="en-US" sz="2000" b="1" dirty="0" smtClean="0"/>
              <a:t>same problems</a:t>
            </a:r>
          </a:p>
          <a:p>
            <a:r>
              <a:rPr lang="en-US" sz="2000" dirty="0"/>
              <a:t>Execute the </a:t>
            </a:r>
            <a:r>
              <a:rPr lang="en-US" sz="2000" b="1" dirty="0"/>
              <a:t>same </a:t>
            </a:r>
            <a:r>
              <a:rPr lang="en-US" sz="2000" b="1" dirty="0" smtClean="0"/>
              <a:t>programs</a:t>
            </a:r>
          </a:p>
          <a:p>
            <a:r>
              <a:rPr lang="en-US" sz="2000" dirty="0" smtClean="0"/>
              <a:t>Programmed the </a:t>
            </a:r>
            <a:r>
              <a:rPr lang="en-US" sz="2000" b="1" dirty="0" smtClean="0"/>
              <a:t>same way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662E9B"/>
                </a:solidFill>
              </a:rPr>
              <a:t>Lots of practical differences</a:t>
            </a:r>
            <a:endParaRPr lang="en-US" sz="2000" b="1" dirty="0">
              <a:solidFill>
                <a:srgbClr val="662E9B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547" y="-214101"/>
            <a:ext cx="2646932" cy="1764966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776527" y="589278"/>
            <a:ext cx="1821397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smtClean="0"/>
              <a:t>Samsung Galaxy </a:t>
            </a:r>
            <a:r>
              <a:rPr lang="en-US" sz="1350"/>
              <a:t>(</a:t>
            </a:r>
            <a:r>
              <a:rPr lang="en-US" sz="1350" smtClean="0"/>
              <a:t>2015)</a:t>
            </a:r>
            <a:endParaRPr lang="en-US" sz="13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5251" y="-402301"/>
            <a:ext cx="3114485" cy="2335864"/>
          </a:xfrm>
          <a:prstGeom prst="rect">
            <a:avLst/>
          </a:prstGeom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659655" y="1357987"/>
            <a:ext cx="1646092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 smtClean="0"/>
              <a:t>Lego Turing Machine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394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8989"/>
            <a:ext cx="8229600" cy="12332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(Somewhat Self-Indulgent)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b="1" dirty="0" smtClean="0"/>
              <a:t>Story of the Class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9203" t="12321"/>
          <a:stretch/>
        </p:blipFill>
        <p:spPr>
          <a:xfrm>
            <a:off x="3332009" y="171771"/>
            <a:ext cx="2853055" cy="209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940" y="2014330"/>
            <a:ext cx="2452554" cy="3052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31"/>
          <p:cNvPicPr>
            <a:picLocks noChangeAspect="1" noChangeArrowheads="1"/>
          </p:cNvPicPr>
          <p:nvPr/>
        </p:nvPicPr>
        <p:blipFill>
          <a:blip r:embed="rId4" cstate="print"/>
          <a:srcRect l="16238" r="9416"/>
          <a:stretch>
            <a:fillRect/>
          </a:stretch>
        </p:blipFill>
        <p:spPr bwMode="auto">
          <a:xfrm>
            <a:off x="351403" y="105509"/>
            <a:ext cx="2798659" cy="2823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3692" t="6171" r="22324" b="2867"/>
          <a:stretch/>
        </p:blipFill>
        <p:spPr>
          <a:xfrm>
            <a:off x="6344090" y="106017"/>
            <a:ext cx="2639427" cy="493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711688" y="3245819"/>
            <a:ext cx="3081130" cy="120032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Sampled various professions with </a:t>
            </a:r>
            <a:r>
              <a:rPr lang="en-US" sz="2400" smtClean="0"/>
              <a:t>limited success (1970s)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03" y="2777548"/>
            <a:ext cx="3017402" cy="226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8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http://my.stratos.net/~hewston95/RTM36/The_Apple_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127" y="678224"/>
            <a:ext cx="4055482" cy="304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5938" y="3936266"/>
            <a:ext cx="3458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Started Playing with Computers (1978)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423" y="1362384"/>
            <a:ext cx="1713947" cy="1713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27" y="363226"/>
            <a:ext cx="2460135" cy="3659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6783" y="4059936"/>
            <a:ext cx="413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Gerry </a:t>
            </a:r>
            <a:r>
              <a:rPr lang="en-US" sz="2400" dirty="0" err="1" smtClean="0"/>
              <a:t>Sussman’s</a:t>
            </a:r>
            <a:r>
              <a:rPr lang="en-US" sz="2400" dirty="0" smtClean="0"/>
              <a:t> 6.001 course (1989)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4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-482"/>
          <a:stretch/>
        </p:blipFill>
        <p:spPr>
          <a:xfrm>
            <a:off x="0" y="0"/>
            <a:ext cx="689113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1130" y="3157561"/>
            <a:ext cx="196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Joined UVA (1999)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731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612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557" y="4671775"/>
            <a:ext cx="5254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 smtClean="0"/>
              <a:t>www.cs.virginia.edu</a:t>
            </a:r>
            <a:r>
              <a:rPr lang="en-US" dirty="0" smtClean="0"/>
              <a:t>/</a:t>
            </a:r>
            <a:r>
              <a:rPr lang="en-US" dirty="0" err="1" smtClean="0"/>
              <a:t>evans</a:t>
            </a:r>
            <a:r>
              <a:rPr lang="en-US" dirty="0" smtClean="0"/>
              <a:t>/cs200-spring2002</a:t>
            </a:r>
            <a:r>
              <a:rPr lang="en-US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026" y="3971743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</a:rPr>
              <a:t>s200 Spring 2002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8782" cy="2150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32"/>
          <a:stretch/>
        </p:blipFill>
        <p:spPr>
          <a:xfrm>
            <a:off x="0" y="2243120"/>
            <a:ext cx="5418782" cy="271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68900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8590" y="224312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2004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10" y="954903"/>
            <a:ext cx="3619201" cy="288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2675" y="336888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2005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3" y="291548"/>
            <a:ext cx="7070035" cy="412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5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27040" y="926280"/>
              <a:ext cx="6517800" cy="2786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2280" y="909720"/>
                <a:ext cx="6548400" cy="28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85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3"/>
          <a:stretch/>
        </p:blipFill>
        <p:spPr>
          <a:xfrm>
            <a:off x="0" y="1"/>
            <a:ext cx="91440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458" y="4423834"/>
            <a:ext cx="4020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cs1120 Fall 2011 (49 students) </a:t>
            </a:r>
          </a:p>
        </p:txBody>
      </p:sp>
    </p:spTree>
    <p:extLst>
      <p:ext uri="{BB962C8B-B14F-4D97-AF65-F5344CB8AC3E}">
        <p14:creationId xmlns:p14="http://schemas.microsoft.com/office/powerpoint/2010/main" val="1171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rtual and Artificial, but 58,000 Want Course - NYTimes.co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13" y="116722"/>
            <a:ext cx="5800557" cy="470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4" y="293687"/>
            <a:ext cx="4321653" cy="351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0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392" y="66261"/>
            <a:ext cx="5159237" cy="3927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29" y="143692"/>
            <a:ext cx="3536488" cy="1903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827" t="6664" r="4501"/>
          <a:stretch/>
        </p:blipFill>
        <p:spPr>
          <a:xfrm>
            <a:off x="112792" y="2133600"/>
            <a:ext cx="4160379" cy="245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371" y="4595643"/>
            <a:ext cx="326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Udacity</a:t>
            </a:r>
            <a:r>
              <a:rPr lang="en-US" dirty="0" smtClean="0">
                <a:solidFill>
                  <a:srgbClr val="FFFF00"/>
                </a:solidFill>
              </a:rPr>
              <a:t> cs101 Launch (Feb 2012)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3403" y="3993323"/>
            <a:ext cx="40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Udacity</a:t>
            </a:r>
            <a:r>
              <a:rPr lang="en-US" dirty="0" smtClean="0">
                <a:solidFill>
                  <a:srgbClr val="FFFF00"/>
                </a:solidFill>
              </a:rPr>
              <a:t> cs101 Palo Alto Graduation Party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unding Numbers - Lesson 1: Problem Set - Introduction to Computer Science - Udacity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743" y="180677"/>
            <a:ext cx="5774778" cy="460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8783" y="66260"/>
            <a:ext cx="2544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You will do most of the </a:t>
            </a:r>
            <a:r>
              <a:rPr lang="en-US" sz="2400" dirty="0" err="1" smtClean="0"/>
              <a:t>Udacity</a:t>
            </a:r>
            <a:r>
              <a:rPr lang="en-US" sz="2400" dirty="0" smtClean="0"/>
              <a:t> cs101 course as part of this course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8783" y="2716697"/>
            <a:ext cx="2849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learning, </a:t>
            </a:r>
          </a:p>
          <a:p>
            <a:r>
              <a:rPr lang="en-US" sz="2400" dirty="0" smtClean="0"/>
              <a:t>not grading</a:t>
            </a:r>
          </a:p>
          <a:p>
            <a:endParaRPr lang="en-US" sz="2400" dirty="0"/>
          </a:p>
          <a:p>
            <a:r>
              <a:rPr lang="en-US" sz="2400" dirty="0" smtClean="0"/>
              <a:t>Main assignments will not be from </a:t>
            </a:r>
            <a:r>
              <a:rPr lang="en-US" sz="2400" dirty="0" err="1" smtClean="0"/>
              <a:t>Udacity</a:t>
            </a:r>
            <a:r>
              <a:rPr lang="en-US" sz="2400" dirty="0" smtClean="0"/>
              <a:t> course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8782" y="1636644"/>
            <a:ext cx="2570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Frees up </a:t>
            </a:r>
            <a:r>
              <a:rPr lang="en-US" sz="2400" smtClean="0"/>
              <a:t>class time for other things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473" y="0"/>
            <a:ext cx="6712527" cy="51239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" y="2919845"/>
            <a:ext cx="5174674" cy="1932710"/>
          </a:xfrm>
          <a:solidFill>
            <a:srgbClr val="662E9B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What have I learned about in-person teaching from teaching on-line courses?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2933203"/>
              </p:ext>
            </p:extLst>
          </p:nvPr>
        </p:nvGraphicFramePr>
        <p:xfrm>
          <a:off x="171222" y="289055"/>
          <a:ext cx="8879259" cy="436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560"/>
                <a:gridCol w="2774373"/>
                <a:gridCol w="3969326"/>
              </a:tblGrid>
              <a:tr h="413020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Montessori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Tae Kwon Do</a:t>
                      </a:r>
                    </a:p>
                  </a:txBody>
                  <a:tcPr anchor="ctr"/>
                </a:tc>
              </a:tr>
              <a:tr h="61288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Instruction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Self-directed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Structured, Group</a:t>
                      </a:r>
                      <a:endParaRPr lang="en-US" sz="2200" dirty="0"/>
                    </a:p>
                  </a:txBody>
                  <a:tcPr anchor="ctr"/>
                </a:tc>
              </a:tr>
              <a:tr h="47070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Greater Purpose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World peace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Self-Empowerment</a:t>
                      </a:r>
                      <a:r>
                        <a:rPr lang="en-US" sz="2200" baseline="0" dirty="0" smtClean="0"/>
                        <a:t>, Self-Defense</a:t>
                      </a:r>
                      <a:endParaRPr lang="en-US" sz="2200" dirty="0"/>
                    </a:p>
                  </a:txBody>
                  <a:tcPr anchor="ctr"/>
                </a:tc>
              </a:tr>
              <a:tr h="61288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Grading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Personal observations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Belt exams</a:t>
                      </a:r>
                      <a:endParaRPr lang="en-US" sz="2200" dirty="0"/>
                    </a:p>
                  </a:txBody>
                  <a:tcPr anchor="ctr"/>
                </a:tc>
              </a:tr>
              <a:tr h="61288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Form of Address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“Miss Ashley”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“Master Instructor</a:t>
                      </a:r>
                      <a:r>
                        <a:rPr lang="en-US" sz="2200" baseline="0" dirty="0" smtClean="0"/>
                        <a:t>”</a:t>
                      </a:r>
                      <a:endParaRPr lang="en-US" sz="2200" dirty="0"/>
                    </a:p>
                  </a:txBody>
                  <a:tcPr anchor="ctr"/>
                </a:tc>
              </a:tr>
              <a:tr h="50669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Incentives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Intrinsic satisfaction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Stickers!</a:t>
                      </a:r>
                      <a:endParaRPr lang="en-US" sz="2200" dirty="0"/>
                    </a:p>
                  </a:txBody>
                  <a:tcPr anchor="ctr"/>
                </a:tc>
              </a:tr>
              <a:tr h="50669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Dress Code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Pajamas</a:t>
                      </a:r>
                      <a:r>
                        <a:rPr lang="en-US" sz="2200" baseline="0" dirty="0" smtClean="0"/>
                        <a:t> okay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Robe and Belt</a:t>
                      </a:r>
                      <a:endParaRPr lang="en-US" sz="2200" dirty="0"/>
                    </a:p>
                  </a:txBody>
                  <a:tcPr anchor="ctr"/>
                </a:tc>
              </a:tr>
              <a:tr h="61288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Bonus Activities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Outdoor play,</a:t>
                      </a:r>
                      <a:r>
                        <a:rPr lang="en-US" sz="2200" baseline="0" dirty="0" smtClean="0"/>
                        <a:t> Music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Board-breaking, Sparring</a:t>
                      </a:r>
                      <a:endParaRPr lang="en-US" sz="2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386440" y="1169280"/>
              <a:ext cx="6080760" cy="3368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5280" y="1155960"/>
                <a:ext cx="6108480" cy="339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1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25" y="992664"/>
            <a:ext cx="5173618" cy="381802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Concepts, ideas and skills in this class build on previous ones</a:t>
            </a:r>
          </a:p>
          <a:p>
            <a:r>
              <a:rPr lang="en-US" dirty="0" smtClean="0"/>
              <a:t>Can’t move on to the next level until you satisfactorily complete the previous one</a:t>
            </a:r>
          </a:p>
          <a:p>
            <a:r>
              <a:rPr lang="en-US" dirty="0" smtClean="0"/>
              <a:t>Target schedule for completing levels – but opportunities for additional attempts if you are not ready/successful first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381" y="1288501"/>
            <a:ext cx="3556000" cy="351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2666" y="4622428"/>
            <a:ext cx="683866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See syllabus for details. Haven’t tried this before, will adjust as needed.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442440" y="3001680"/>
              <a:ext cx="300240" cy="706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320" y="2989080"/>
                <a:ext cx="325800" cy="72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2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5788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Computer Science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Charge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Read the course notes: several things to do by tomorrow night!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 have office hours tomorrow (Thursday) at 11am (also time to talk briefly now)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US" b="1" dirty="0" smtClean="0">
                <a:solidFill>
                  <a:schemeClr val="accent3">
                    <a:lumMod val="65000"/>
                  </a:schemeClr>
                </a:solidFill>
              </a:rPr>
              <a:t>What is a Computer?</a:t>
            </a:r>
          </a:p>
          <a:p>
            <a:pPr>
              <a:buNone/>
              <a:defRPr/>
            </a:pPr>
            <a:r>
              <a:rPr lang="en-US" b="1" dirty="0"/>
              <a:t>Story of the Course (Expectations</a:t>
            </a:r>
            <a:r>
              <a:rPr lang="en-US" b="1" dirty="0" smtClean="0"/>
              <a:t>)</a:t>
            </a:r>
            <a:endParaRPr lang="en-US" b="1" dirty="0" smtClean="0">
              <a:solidFill>
                <a:schemeClr val="accent3">
                  <a:lumMod val="65000"/>
                </a:schemeClr>
              </a:solidFill>
            </a:endParaRPr>
          </a:p>
          <a:p>
            <a:pPr>
              <a:buNone/>
              <a:defRPr/>
            </a:pPr>
            <a:r>
              <a:rPr lang="en-US" b="1" dirty="0" smtClean="0">
                <a:solidFill>
                  <a:schemeClr val="accent3">
                    <a:lumMod val="65000"/>
                  </a:schemeClr>
                </a:solidFill>
              </a:rPr>
              <a:t>Computer Science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84760" y="1708200"/>
              <a:ext cx="2656080" cy="54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4320" y="1693080"/>
                <a:ext cx="2673360" cy="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12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111136"/>
            <a:ext cx="6172200" cy="857250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What’s a </a:t>
            </a:r>
            <a:r>
              <a:rPr lang="en-US" sz="4500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Computer</a:t>
            </a:r>
            <a:r>
              <a:rPr lang="en-US" sz="4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82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22698" y="2639326"/>
            <a:ext cx="1128194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Cray-1 (1976)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36741" y="4553951"/>
            <a:ext cx="1163845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Pebble (2014)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700586" y="817099"/>
            <a:ext cx="1215397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Apple II (1977)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82" l="40244" r="62957">
                        <a14:foregroundMark x1="53913" y1="86372" x2="53913" y2="86372"/>
                        <a14:foregroundMark x1="53100" y1="62816" x2="53100" y2="62816"/>
                      </a14:backgroundRemoval>
                    </a14:imgEffect>
                  </a14:imgLayer>
                </a14:imgProps>
              </a:ext>
            </a:extLst>
          </a:blip>
          <a:srcRect l="37399" r="34146"/>
          <a:stretch>
            <a:fillRect/>
          </a:stretch>
        </p:blipFill>
        <p:spPr bwMode="auto">
          <a:xfrm>
            <a:off x="3673595" y="2697402"/>
            <a:ext cx="996322" cy="197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Screen Shot 2014-10-11 at 8.56.09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5" b="97210" l="9986" r="97917">
                        <a14:foregroundMark x1="13506" y1="59795" x2="13506" y2="59795"/>
                        <a14:foregroundMark x1="30460" y1="62472" x2="30460" y2="62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41" y="2923781"/>
            <a:ext cx="1292254" cy="1630170"/>
          </a:xfrm>
          <a:prstGeom prst="rect">
            <a:avLst/>
          </a:prstGeom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651895" y="4553951"/>
            <a:ext cx="1302472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Palm Pre (2009)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816" y="81908"/>
            <a:ext cx="28575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557" y="107915"/>
            <a:ext cx="3056571" cy="2815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6" b="89840" l="0" r="97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07" y="3009779"/>
            <a:ext cx="3552188" cy="1476131"/>
          </a:xfrm>
          <a:prstGeom prst="rect">
            <a:avLst/>
          </a:prstGeom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23101" y="4438534"/>
            <a:ext cx="1580882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MacBook Air (2008)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9529" y="2180572"/>
            <a:ext cx="3382247" cy="1734486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364128" y="3961165"/>
            <a:ext cx="1207318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 dirty="0" smtClean="0"/>
              <a:t>Surface (2016)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194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136" y="82324"/>
            <a:ext cx="3631885" cy="254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78986" y="2111323"/>
            <a:ext cx="1341834" cy="300082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350" dirty="0"/>
              <a:t>Colossus (1944)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226" y="137500"/>
            <a:ext cx="3217976" cy="424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vs-mit-apollo-pan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9" b="65078" l="985" r="100000">
                        <a14:foregroundMark x1="29759" y1="50724" x2="29759" y2="50724"/>
                        <a14:foregroundMark x1="63567" y1="27201" x2="63567" y2="27201"/>
                        <a14:foregroundMark x1="68381" y1="33052" x2="68381" y2="33052"/>
                        <a14:foregroundMark x1="69475" y1="23160" x2="69475" y2="23160"/>
                        <a14:foregroundMark x1="73523" y1="20326" x2="73523" y2="20326"/>
                        <a14:foregroundMark x1="59190" y1="17853" x2="74617" y2="33293"/>
                        <a14:foregroundMark x1="48140" y1="6936" x2="57002" y2="7539"/>
                        <a14:foregroundMark x1="3282" y1="5730" x2="3282" y2="5730"/>
                      </a14:backgroundRemoval>
                    </a14:imgEffect>
                  </a14:imgLayer>
                </a14:imgProps>
              </a:ext>
            </a:extLst>
          </a:blip>
          <a:srcRect b="36308"/>
          <a:stretch>
            <a:fillRect/>
          </a:stretch>
        </p:blipFill>
        <p:spPr bwMode="auto">
          <a:xfrm>
            <a:off x="234526" y="2111323"/>
            <a:ext cx="2415275" cy="2791618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53880" y="3517074"/>
            <a:ext cx="989754" cy="923330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350" dirty="0"/>
              <a:t>Apollo Guidance Computer (1969)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437305" y="4309091"/>
            <a:ext cx="3009817" cy="715581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Honeywell Kitchen Computer (1969)</a:t>
            </a:r>
          </a:p>
          <a:p>
            <a:pPr algn="ctr"/>
            <a:r>
              <a:rPr lang="en-US" sz="1350" dirty="0"/>
              <a:t>($10,600 “complete with two-week programming course”) </a:t>
            </a:r>
          </a:p>
        </p:txBody>
      </p:sp>
    </p:spTree>
    <p:extLst>
      <p:ext uri="{BB962C8B-B14F-4D97-AF65-F5344CB8AC3E}">
        <p14:creationId xmlns:p14="http://schemas.microsoft.com/office/powerpoint/2010/main" val="9624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49-0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7027194" cy="5143500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62" y="737563"/>
            <a:ext cx="5087555" cy="857250"/>
          </a:xfrm>
          <a:solidFill>
            <a:schemeClr val="tx1">
              <a:alpha val="2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DBEEF4"/>
                </a:solidFill>
              </a:rPr>
              <a:t>Pre-WWII “Computers”</a:t>
            </a:r>
            <a:endParaRPr lang="en-US" dirty="0">
              <a:solidFill>
                <a:srgbClr val="DBEEF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129280" y="1399680"/>
              <a:ext cx="1513440" cy="10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9920" y="1386000"/>
                <a:ext cx="153432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lstStyle/>
          <a:p>
            <a:r>
              <a:rPr lang="en-US" dirty="0" smtClean="0"/>
              <a:t>How should we </a:t>
            </a:r>
            <a:r>
              <a:rPr lang="en-US" i="1" dirty="0" smtClean="0"/>
              <a:t>define</a:t>
            </a:r>
            <a:r>
              <a:rPr lang="en-US" dirty="0" smtClean="0"/>
              <a:t> a computer?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7251" y="4399722"/>
            <a:ext cx="2099549" cy="369332"/>
          </a:xfrm>
          <a:prstGeom prst="rect">
            <a:avLst/>
          </a:prstGeom>
          <a:solidFill>
            <a:schemeClr val="bg1"/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Webster’s Definition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31972</TotalTime>
  <Words>704</Words>
  <Application>Microsoft Macintosh PowerPoint</Application>
  <PresentationFormat>On-screen Show (16:9)</PresentationFormat>
  <Paragraphs>159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Book Antiqua</vt:lpstr>
      <vt:lpstr>Calibri</vt:lpstr>
      <vt:lpstr>Courier New</vt:lpstr>
      <vt:lpstr>Arial</vt:lpstr>
      <vt:lpstr>Office Theme</vt:lpstr>
      <vt:lpstr>Class 1: Computers</vt:lpstr>
      <vt:lpstr>PowerPoint Presentation</vt:lpstr>
      <vt:lpstr>PowerPoint Presentation</vt:lpstr>
      <vt:lpstr>Today’s Plan</vt:lpstr>
      <vt:lpstr>What’s a Computer?</vt:lpstr>
      <vt:lpstr>PowerPoint Presentation</vt:lpstr>
      <vt:lpstr>PowerPoint Presentation</vt:lpstr>
      <vt:lpstr>Pre-WWII “Computers”</vt:lpstr>
      <vt:lpstr>How should we define a computer?</vt:lpstr>
      <vt:lpstr>What All Computers Need</vt:lpstr>
      <vt:lpstr>Input</vt:lpstr>
      <vt:lpstr>Output</vt:lpstr>
      <vt:lpstr>Processing</vt:lpstr>
      <vt:lpstr>Processing</vt:lpstr>
      <vt:lpstr>What’s so special about computers?</vt:lpstr>
      <vt:lpstr>Toaster Science?</vt:lpstr>
      <vt:lpstr>PowerPoint Presentation</vt:lpstr>
      <vt:lpstr>PowerPoint Presentation</vt:lpstr>
      <vt:lpstr>PowerPoint Presentation</vt:lpstr>
      <vt:lpstr>PowerPoint Presentation</vt:lpstr>
      <vt:lpstr>Computers and Programs</vt:lpstr>
      <vt:lpstr>Universality of Computation</vt:lpstr>
      <vt:lpstr>(Somewhat Self-Indulgent)  Story of the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I learned about in-person teaching from teaching on-line courses? </vt:lpstr>
      <vt:lpstr>PowerPoint Presentation</vt:lpstr>
      <vt:lpstr>PowerPoint Presentation</vt:lpstr>
      <vt:lpstr>Progressive Assignments</vt:lpstr>
      <vt:lpstr>Computer Science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447</cp:revision>
  <cp:lastPrinted>2016-01-20T17:46:26Z</cp:lastPrinted>
  <dcterms:created xsi:type="dcterms:W3CDTF">2015-01-10T23:57:16Z</dcterms:created>
  <dcterms:modified xsi:type="dcterms:W3CDTF">2016-01-20T19:30:54Z</dcterms:modified>
</cp:coreProperties>
</file>