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charts/chart1.xml" ContentType="application/vnd.openxmlformats-officedocument.drawingml.chart+xml"/>
  <Override PartName="/ppt/charts/chart2.xml" ContentType="application/vnd.openxmlformats-officedocument.drawingml.chart+xml"/>
  <Override PartName="/ppt/ink/ink7.xml" ContentType="application/inkml+xml"/>
  <Override PartName="/ppt/notesSlides/notesSlide1.xml" ContentType="application/vnd.openxmlformats-officedocument.presentationml.notesSlide+xml"/>
  <Override PartName="/ppt/ink/ink8.xml" ContentType="application/inkml+xml"/>
  <Override PartName="/ppt/ink/ink9.xml" ContentType="application/inkml+xml"/>
  <Override PartName="/ppt/ink/ink10.xml" ContentType="application/inkml+xml"/>
  <Override PartName="/ppt/ink/ink11.xml" ContentType="application/inkml+xml"/>
  <Override PartName="/ppt/ink/ink12.xml" ContentType="application/inkml+xml"/>
  <Override PartName="/ppt/ink/ink13.xml" ContentType="application/inkml+xml"/>
  <Override PartName="/ppt/notesSlides/notesSlide2.xml" ContentType="application/vnd.openxmlformats-officedocument.presentationml.notesSlide+xml"/>
  <Override PartName="/ppt/ink/ink14.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howSpecialPlsOnTitleSld="0" saveSubsetFonts="1" autoCompressPictures="0">
  <p:sldMasterIdLst>
    <p:sldMasterId id="2147483648" r:id="rId1"/>
  </p:sldMasterIdLst>
  <p:notesMasterIdLst>
    <p:notesMasterId r:id="rId30"/>
  </p:notesMasterIdLst>
  <p:handoutMasterIdLst>
    <p:handoutMasterId r:id="rId31"/>
  </p:handoutMasterIdLst>
  <p:sldIdLst>
    <p:sldId id="256" r:id="rId2"/>
    <p:sldId id="366" r:id="rId3"/>
    <p:sldId id="365" r:id="rId4"/>
    <p:sldId id="324" r:id="rId5"/>
    <p:sldId id="325" r:id="rId6"/>
    <p:sldId id="266" r:id="rId7"/>
    <p:sldId id="367" r:id="rId8"/>
    <p:sldId id="358" r:id="rId9"/>
    <p:sldId id="371" r:id="rId10"/>
    <p:sldId id="369" r:id="rId11"/>
    <p:sldId id="360" r:id="rId12"/>
    <p:sldId id="370" r:id="rId13"/>
    <p:sldId id="361" r:id="rId14"/>
    <p:sldId id="362" r:id="rId15"/>
    <p:sldId id="363" r:id="rId16"/>
    <p:sldId id="372" r:id="rId17"/>
    <p:sldId id="373" r:id="rId18"/>
    <p:sldId id="364" r:id="rId19"/>
    <p:sldId id="393" r:id="rId20"/>
    <p:sldId id="386" r:id="rId21"/>
    <p:sldId id="387" r:id="rId22"/>
    <p:sldId id="388" r:id="rId23"/>
    <p:sldId id="389" r:id="rId24"/>
    <p:sldId id="390" r:id="rId25"/>
    <p:sldId id="391" r:id="rId26"/>
    <p:sldId id="394" r:id="rId27"/>
    <p:sldId id="392" r:id="rId28"/>
    <p:sldId id="407" r:id="rId29"/>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BB84F0"/>
    <a:srgbClr val="662E9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34941"/>
    <p:restoredTop sz="91415" autoAdjust="0"/>
  </p:normalViewPr>
  <p:slideViewPr>
    <p:cSldViewPr snapToGrid="0" snapToObjects="1">
      <p:cViewPr varScale="1">
        <p:scale>
          <a:sx n="123" d="100"/>
          <a:sy n="123" d="100"/>
        </p:scale>
        <p:origin x="200" y="680"/>
      </p:cViewPr>
      <p:guideLst>
        <p:guide orient="horz" pos="1620"/>
        <p:guide pos="2880"/>
      </p:guideLst>
    </p:cSldViewPr>
  </p:slideViewPr>
  <p:notesTextViewPr>
    <p:cViewPr>
      <p:scale>
        <a:sx n="100" d="100"/>
        <a:sy n="100" d="100"/>
      </p:scale>
      <p:origin x="0" y="0"/>
    </p:cViewPr>
  </p:notesTextViewPr>
  <p:sorterViewPr>
    <p:cViewPr>
      <p:scale>
        <a:sx n="105" d="100"/>
        <a:sy n="105"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notesMaster" Target="notesMasters/notesMaster1.xml"/><Relationship Id="rId31" Type="http://schemas.openxmlformats.org/officeDocument/2006/relationships/handoutMaster" Target="handoutMasters/handoutMaster1.xml"/><Relationship Id="rId32" Type="http://schemas.openxmlformats.org/officeDocument/2006/relationships/presProps" Target="pres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viewProps" Target="viewProps.xml"/><Relationship Id="rId34" Type="http://schemas.openxmlformats.org/officeDocument/2006/relationships/theme" Target="theme/theme1.xml"/><Relationship Id="rId35"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1" Type="http://schemas.openxmlformats.org/officeDocument/2006/relationships/oleObject" Target="file:///C:\Users\evans\Desktop\combined-grades-final.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evans\Desktop\combined-grades-final.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doughnutChart>
        <c:varyColors val="1"/>
        <c:ser>
          <c:idx val="0"/>
          <c:order val="0"/>
          <c:dPt>
            <c:idx val="0"/>
            <c:bubble3D val="0"/>
            <c:spPr>
              <a:solidFill>
                <a:srgbClr val="FFFF00"/>
              </a:solidFill>
            </c:spPr>
          </c:dPt>
          <c:dPt>
            <c:idx val="1"/>
            <c:bubble3D val="0"/>
            <c:spPr>
              <a:solidFill>
                <a:srgbClr val="FFC000"/>
              </a:solidFill>
            </c:spPr>
          </c:dPt>
          <c:dPt>
            <c:idx val="2"/>
            <c:bubble3D val="0"/>
            <c:spPr>
              <a:solidFill>
                <a:schemeClr val="accent6">
                  <a:lumMod val="75000"/>
                </a:schemeClr>
              </a:solidFill>
            </c:spPr>
          </c:dPt>
          <c:dPt>
            <c:idx val="7"/>
            <c:bubble3D val="0"/>
            <c:spPr>
              <a:solidFill>
                <a:prstClr val="black"/>
              </a:solidFill>
            </c:spPr>
          </c:dPt>
          <c:dLbls>
            <c:dLbl>
              <c:idx val="7"/>
              <c:delete val="1"/>
              <c:extLst>
                <c:ext xmlns:c15="http://schemas.microsoft.com/office/drawing/2012/chart" uri="{CE6537A1-D6FC-4f65-9D91-7224C49458BB}"/>
              </c:extLst>
            </c:dLbl>
            <c:spPr>
              <a:noFill/>
              <a:ln>
                <a:noFill/>
              </a:ln>
              <a:effectLst/>
            </c:spPr>
            <c:txPr>
              <a:bodyPr/>
              <a:lstStyle/>
              <a:p>
                <a:pPr>
                  <a:defRPr sz="2800"/>
                </a:pPr>
                <a:endParaRPr lang="en-US"/>
              </a:p>
            </c:txPr>
            <c:showLegendKey val="0"/>
            <c:showVal val="0"/>
            <c:showCatName val="1"/>
            <c:showSerName val="0"/>
            <c:showPercent val="0"/>
            <c:showBubbleSize val="0"/>
            <c:showLeaderLines val="1"/>
            <c:extLst>
              <c:ext xmlns:c15="http://schemas.microsoft.com/office/drawing/2012/chart" uri="{CE6537A1-D6FC-4f65-9D91-7224C49458BB}"/>
            </c:extLst>
          </c:dLbls>
          <c:cat>
            <c:strRef>
              <c:f>'combined-grades'!$F$64:$F$71</c:f>
              <c:strCache>
                <c:ptCount val="8"/>
                <c:pt idx="0">
                  <c:v>A+</c:v>
                </c:pt>
                <c:pt idx="1">
                  <c:v>A </c:v>
                </c:pt>
                <c:pt idx="2">
                  <c:v>A-</c:v>
                </c:pt>
                <c:pt idx="3">
                  <c:v>B+</c:v>
                </c:pt>
                <c:pt idx="4">
                  <c:v>B</c:v>
                </c:pt>
                <c:pt idx="5">
                  <c:v>B-</c:v>
                </c:pt>
                <c:pt idx="6">
                  <c:v>C</c:v>
                </c:pt>
                <c:pt idx="7">
                  <c:v>F</c:v>
                </c:pt>
              </c:strCache>
            </c:strRef>
          </c:cat>
          <c:val>
            <c:numRef>
              <c:f>'combined-grades'!$CI$64:$CI$71</c:f>
              <c:numCache>
                <c:formatCode>General</c:formatCode>
                <c:ptCount val="8"/>
                <c:pt idx="0">
                  <c:v>3.0</c:v>
                </c:pt>
                <c:pt idx="1">
                  <c:v>22.0</c:v>
                </c:pt>
                <c:pt idx="2">
                  <c:v>12.0</c:v>
                </c:pt>
                <c:pt idx="3">
                  <c:v>6.0</c:v>
                </c:pt>
                <c:pt idx="4">
                  <c:v>5.0</c:v>
                </c:pt>
                <c:pt idx="5">
                  <c:v>6.0</c:v>
                </c:pt>
                <c:pt idx="6">
                  <c:v>3.0</c:v>
                </c:pt>
                <c:pt idx="7">
                  <c:v>1.0</c:v>
                </c:pt>
              </c:numCache>
            </c:numRef>
          </c:val>
        </c:ser>
        <c:dLbls>
          <c:showLegendKey val="0"/>
          <c:showVal val="0"/>
          <c:showCatName val="0"/>
          <c:showSerName val="0"/>
          <c:showPercent val="0"/>
          <c:showBubbleSize val="0"/>
          <c:showLeaderLines val="1"/>
        </c:dLbls>
        <c:firstSliceAng val="270"/>
        <c:holeSize val="56"/>
      </c:doughnutChart>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0"/>
    <c:plotArea>
      <c:layout/>
      <c:doughnutChart>
        <c:varyColors val="1"/>
        <c:ser>
          <c:idx val="0"/>
          <c:order val="0"/>
          <c:spPr>
            <a:ln w="12700">
              <a:solidFill>
                <a:schemeClr val="tx1"/>
              </a:solidFill>
            </a:ln>
            <a:effectLst>
              <a:outerShdw blurRad="50800" dist="38100" dir="5400000" algn="t" rotWithShape="0">
                <a:prstClr val="black">
                  <a:alpha val="40000"/>
                </a:prstClr>
              </a:outerShdw>
            </a:effectLst>
          </c:spPr>
          <c:dPt>
            <c:idx val="0"/>
            <c:bubble3D val="0"/>
            <c:spPr>
              <a:solidFill>
                <a:srgbClr val="FFFF00"/>
              </a:solidFill>
              <a:ln w="12700">
                <a:solidFill>
                  <a:schemeClr val="tx1"/>
                </a:solidFill>
              </a:ln>
              <a:effectLst>
                <a:outerShdw blurRad="50800" dist="38100" dir="5400000" algn="t" rotWithShape="0">
                  <a:prstClr val="black">
                    <a:alpha val="40000"/>
                  </a:prstClr>
                </a:outerShdw>
              </a:effectLst>
            </c:spPr>
          </c:dPt>
          <c:dPt>
            <c:idx val="1"/>
            <c:bubble3D val="0"/>
            <c:spPr>
              <a:solidFill>
                <a:srgbClr val="FFC000"/>
              </a:solidFill>
              <a:ln w="12700">
                <a:solidFill>
                  <a:schemeClr val="tx1"/>
                </a:solidFill>
              </a:ln>
              <a:effectLst>
                <a:outerShdw blurRad="50800" dist="38100" dir="5400000" algn="t" rotWithShape="0">
                  <a:prstClr val="black">
                    <a:alpha val="40000"/>
                  </a:prstClr>
                </a:outerShdw>
              </a:effectLst>
            </c:spPr>
          </c:dPt>
          <c:dPt>
            <c:idx val="2"/>
            <c:bubble3D val="0"/>
            <c:spPr>
              <a:solidFill>
                <a:schemeClr val="accent6">
                  <a:lumMod val="75000"/>
                </a:schemeClr>
              </a:solidFill>
              <a:ln w="12700">
                <a:solidFill>
                  <a:schemeClr val="tx1"/>
                </a:solidFill>
              </a:ln>
              <a:effectLst>
                <a:outerShdw blurRad="50800" dist="38100" dir="5400000" algn="t" rotWithShape="0">
                  <a:prstClr val="black">
                    <a:alpha val="40000"/>
                  </a:prstClr>
                </a:outerShdw>
              </a:effectLst>
            </c:spPr>
          </c:dPt>
          <c:dPt>
            <c:idx val="7"/>
            <c:bubble3D val="0"/>
            <c:spPr>
              <a:solidFill>
                <a:prstClr val="black"/>
              </a:solidFill>
              <a:ln w="12700">
                <a:solidFill>
                  <a:schemeClr val="tx1"/>
                </a:solidFill>
              </a:ln>
              <a:effectLst>
                <a:outerShdw blurRad="50800" dist="38100" dir="5400000" algn="t" rotWithShape="0">
                  <a:prstClr val="black">
                    <a:alpha val="40000"/>
                  </a:prstClr>
                </a:outerShdw>
              </a:effectLst>
            </c:spPr>
          </c:dPt>
          <c:dLbls>
            <c:dLbl>
              <c:idx val="0"/>
              <c:delete val="1"/>
              <c:extLst>
                <c:ext xmlns:c15="http://schemas.microsoft.com/office/drawing/2012/chart" uri="{CE6537A1-D6FC-4f65-9D91-7224C49458BB}"/>
              </c:extLst>
            </c:dLbl>
            <c:dLbl>
              <c:idx val="7"/>
              <c:delete val="1"/>
              <c:extLst>
                <c:ext xmlns:c15="http://schemas.microsoft.com/office/drawing/2012/chart" uri="{CE6537A1-D6FC-4f65-9D91-7224C49458BB}"/>
              </c:extLst>
            </c:dLbl>
            <c:spPr>
              <a:noFill/>
              <a:ln>
                <a:noFill/>
              </a:ln>
              <a:effectLst/>
            </c:spPr>
            <c:txPr>
              <a:bodyPr/>
              <a:lstStyle/>
              <a:p>
                <a:pPr>
                  <a:defRPr sz="2800"/>
                </a:pPr>
                <a:endParaRPr lang="en-US"/>
              </a:p>
            </c:txPr>
            <c:showLegendKey val="0"/>
            <c:showVal val="0"/>
            <c:showCatName val="1"/>
            <c:showSerName val="0"/>
            <c:showPercent val="0"/>
            <c:showBubbleSize val="0"/>
            <c:showLeaderLines val="1"/>
            <c:extLst>
              <c:ext xmlns:c15="http://schemas.microsoft.com/office/drawing/2012/chart" uri="{CE6537A1-D6FC-4f65-9D91-7224C49458BB}"/>
            </c:extLst>
          </c:dLbls>
          <c:cat>
            <c:strRef>
              <c:f>'combined-grades'!$F$64:$F$71</c:f>
              <c:strCache>
                <c:ptCount val="8"/>
                <c:pt idx="0">
                  <c:v>A+</c:v>
                </c:pt>
                <c:pt idx="1">
                  <c:v>A </c:v>
                </c:pt>
                <c:pt idx="2">
                  <c:v>A-</c:v>
                </c:pt>
                <c:pt idx="3">
                  <c:v>B+</c:v>
                </c:pt>
                <c:pt idx="4">
                  <c:v>B</c:v>
                </c:pt>
                <c:pt idx="5">
                  <c:v>B-</c:v>
                </c:pt>
                <c:pt idx="6">
                  <c:v>C</c:v>
                </c:pt>
                <c:pt idx="7">
                  <c:v>F</c:v>
                </c:pt>
              </c:strCache>
            </c:strRef>
          </c:cat>
          <c:val>
            <c:numRef>
              <c:f>'combined-grades'!$CK$64:$CK$71</c:f>
              <c:numCache>
                <c:formatCode>General</c:formatCode>
                <c:ptCount val="8"/>
                <c:pt idx="0">
                  <c:v>0.0</c:v>
                </c:pt>
                <c:pt idx="1">
                  <c:v>11.0</c:v>
                </c:pt>
                <c:pt idx="2">
                  <c:v>5.0</c:v>
                </c:pt>
                <c:pt idx="3">
                  <c:v>4.0</c:v>
                </c:pt>
                <c:pt idx="4">
                  <c:v>3.0</c:v>
                </c:pt>
                <c:pt idx="5">
                  <c:v>5.0</c:v>
                </c:pt>
                <c:pt idx="6">
                  <c:v>2.0</c:v>
                </c:pt>
                <c:pt idx="7">
                  <c:v>0.0</c:v>
                </c:pt>
              </c:numCache>
            </c:numRef>
          </c:val>
        </c:ser>
        <c:dLbls>
          <c:showLegendKey val="0"/>
          <c:showVal val="0"/>
          <c:showCatName val="0"/>
          <c:showSerName val="0"/>
          <c:showPercent val="0"/>
          <c:showBubbleSize val="0"/>
          <c:showLeaderLines val="1"/>
        </c:dLbls>
        <c:firstSliceAng val="270"/>
        <c:holeSize val="56"/>
      </c:doughnutChart>
      <c:spPr>
        <a:noFill/>
        <a:ln>
          <a:noFill/>
        </a:ln>
      </c:spPr>
    </c:plotArea>
    <c:plotVisOnly val="1"/>
    <c:dispBlanksAs val="gap"/>
    <c:showDLblsOverMax val="0"/>
  </c:chart>
  <c:externalData r:id="rId1">
    <c:autoUpdate val="0"/>
  </c:externalData>
</c:chartSpac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9BC1F07-E5F6-4F48-8D06-203988F6F404}" type="datetimeFigureOut">
              <a:rPr lang="en-US" smtClean="0"/>
              <a:t>1/25/16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58098E8-4767-B147-A4BC-3D4AEAB03206}" type="slidenum">
              <a:rPr lang="en-US" smtClean="0"/>
              <a:t>‹#›</a:t>
            </a:fld>
            <a:endParaRPr lang="en-US"/>
          </a:p>
        </p:txBody>
      </p:sp>
    </p:spTree>
    <p:extLst>
      <p:ext uri="{BB962C8B-B14F-4D97-AF65-F5344CB8AC3E}">
        <p14:creationId xmlns:p14="http://schemas.microsoft.com/office/powerpoint/2010/main" val="3274494561"/>
      </p:ext>
    </p:extLst>
  </p:cSld>
  <p:clrMap bg1="lt1" tx1="dk1" bg2="lt2" tx2="dk2" accent1="accent1" accent2="accent2" accent3="accent3" accent4="accent4" accent5="accent5" accent6="accent6" hlink="hlink" folHlink="folHlink"/>
  <p:hf hdr="0" ftr="0" dt="0"/>
</p:handoutMaster>
</file>

<file path=ppt/ink/ink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511" units="cm"/>
          <inkml:channel name="T" type="integer" max="2.14748E9" units="dev"/>
        </inkml:traceFormat>
        <inkml:channelProperties>
          <inkml:channelProperty channel="X" name="resolution" value="684.58545" units="1/cm"/>
          <inkml:channelProperty channel="Y" name="resolution" value="1213.09827" units="1/cm"/>
          <inkml:channelProperty channel="F" name="resolution" value="1.41944" units="1/cm"/>
          <inkml:channelProperty channel="T" name="resolution" value="1" units="1/dev"/>
        </inkml:channelProperties>
      </inkml:inkSource>
      <inkml:timestamp xml:id="ts0" timeString="2016-01-25T18:01:27.222"/>
    </inkml:context>
    <inkml:brush xml:id="br0">
      <inkml:brushProperty name="width" value="0.05292" units="cm"/>
      <inkml:brushProperty name="height" value="0.05292" units="cm"/>
      <inkml:brushProperty name="color" value="#0070C0"/>
    </inkml:brush>
  </inkml:definitions>
  <inkml:trace contextRef="#ctx0" brushRef="#br0">6968 7679 268 0,'0'0'-2'0,"0"0"0"15,0 0-2-15,-3 0 1 16,3 0 1-16,-6 4-2 15,0-1-1-15,-1 2 0 16,-1 0 2-16,-4 1-2 0,-3 0 0 16,-3 0-1-16,-4 0 3 15,-5 0-3-15,-6-1 5 16,-5 0 3-16,-3-1 4 15,-7 1 5-15,-4-2 2 0,-7 0 5 16,-3 0-1-16,-6-2 2 16,-2 2-2-16,-8-3 0 15,-6 0-4-15,-3 0-1 16,-9-4-1-16,-4-2-3 0,-7-1 0 15,-4 0-2-15,-5-2 0 16,-4 0-1-16,0 0 0 16,-1 0 0-16,3 1-1 15,0 1 0-15,3 2 0 0,4-2 0 16,3-1 1-16,5 3-1 15,1-1 1-15,4 2-1 16,0-1 0-16,3 1-1 16,1 1 0-16,1 2-1 0,1-2 1 15,1 1-2-15,0-1 0 16,-1 0 0-16,0 0 0 15,-3-1 0-15,0 0 0 16,-2 0 1-16,0 2-1 0,0 2 2 16,0 0-1-16,4 6 0 15,1 3 1-15,5 3-3 16,4-3-13-16,1 2-63 15,15-2-4-15</inkml:trace>
</inkml:ink>
</file>

<file path=ppt/ink/ink10.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511" units="cm"/>
          <inkml:channel name="T" type="integer" max="2.14748E9" units="dev"/>
        </inkml:traceFormat>
        <inkml:channelProperties>
          <inkml:channelProperty channel="X" name="resolution" value="684.58545" units="1/cm"/>
          <inkml:channelProperty channel="Y" name="resolution" value="1213.09827" units="1/cm"/>
          <inkml:channelProperty channel="F" name="resolution" value="1.41944" units="1/cm"/>
          <inkml:channelProperty channel="T" name="resolution" value="1" units="1/dev"/>
        </inkml:channelProperties>
      </inkml:inkSource>
      <inkml:timestamp xml:id="ts0" timeString="2016-01-25T18:37:34.083"/>
    </inkml:context>
    <inkml:brush xml:id="br0">
      <inkml:brushProperty name="width" value="0.05292" units="cm"/>
      <inkml:brushProperty name="height" value="0.05292" units="cm"/>
      <inkml:brushProperty name="color" value="#FF0000"/>
    </inkml:brush>
  </inkml:definitions>
  <inkml:trace contextRef="#ctx0" brushRef="#br0">18236 5033 232 0,'0'0'8'16,"0"0"3"-16,6 0 2 0,-6 0 2 15,6 0 1-15,-6 0 0 16,6 0 0-16,-6 0-2 15,0 0-7-15,0 0-3 16,0 0-3-16,0 0-1 0,-3 4-2 16,0 1 0-16,-5 2 0 15,-1 1 1-15,-2 2 0 16,-2 0 1-16,-3 2 0 15,0 0 1-15,-2 0-1 0,1 0 1 16,-1-1 0-16,4-1 1 16,0 0 0-16,5-2 2 15,3 0 2-15,3 1 2 16,3-1 0-16,6 0 0 0,4 2-1 15,5-2 0-15,5 2-1 16,1 1-3-16,3 2-2 16,1 2 0-16,4 0-2 15,-1 3 0-15,-2 1 0 0,-1 3 0 16,-5 0-1-16,-1 3 0 15,-8-2 2-15,-2 1 0 16,-8 0 1-16,-5-1 1 16,-9-1 1-16,-5-4 0 0,-6-1-2 15,-4-4-8-15,-4-2-18 16,2-2-24-16,-5-4-21 15,5 0-6-15</inkml:trace>
  <inkml:trace contextRef="#ctx0" brushRef="#br0" timeOffset="887.0887">18729 5180 299 0,'0'0'2'0,"0"0"1"15,0 0 1-15,0 0 2 0,2-2 2 16,-2 2-1-16,0 0 0 15,3-6-1-15,-3 6-2 16,0-5-3-16,0 5 0 0,-4-5-3 16,-2 4-1-16,-1 0 0 15,-2 1 1-15,-1 0 1 16,-2 4 2-16,-3 2 2 15,3 3 2-15,-2 3 1 0,4 4 1 16,1 5 3-16,3 3 0 16,2 4 1-16,4 1-1 15,3 2 1-15,4-2-1 16,4 3-1-16,0-6 0 0,3-3-1 15,0-3 0-15,3-5-2 16,0-4 0-16,3-6-2 16,0-5-2-16,-2-3-2 15,3-10-1-15,-2-7-3 0,-1-5-1 16,-4-3-4-16,-5-3-3 15,-5-2-8-15,-4 3-21 16,0 8-32-16,-8 0-4 16</inkml:trace>
  <inkml:trace contextRef="#ctx0" brushRef="#br0" timeOffset="1403.1402">19023 5223 387 0,'0'0'0'0,"0"6"1"0,0 4 1 16,-2 2 1-16,2 3 1 15,0 3-1-15,0 4 1 16,3 3 0-16,4-1 0 16,3 3 0-16,5-5 0 0,4-2 0 15,2-2 3-15,3-4 0 16,0-5 3-16,-1-3 1 15,-1-6 0-15,-3-3-1 0,-1-8-1 16,-5-4-2-16,-1-7-4 16,-7-4-2-16,0-1-5 15,-4-5-7-15,1 4-12 16,-4 2-33-16,0 2-25 0,2 6-2 15</inkml:trace>
  <inkml:trace contextRef="#ctx0" brushRef="#br0" timeOffset="2035.2035">19365 5286 354 0,'0'0'2'0,"0"-5"1"16,0 0-1-16,0 5-1 15,2-7-3-15,-2 7 0 16,9-5 0-16,0 5-1 0,1 9-1 15,2 1-2-15,3 7 0 16,0 3 2-16,2 4 2 16,1 0 1-16,-2 3-1 15,-3-2 0-15,-2-3-2 0,-2-4-4 16,-3-4 0-16,-3-3 4 15,0-3 3-15,-3-8 3 16,0 0 2-16,0 0 5 16,-3-8 4-16,1-5 4 0,1-4 3 15,1-3 0-15,0-5-5 16,1 0-1-16,5-3-2 15,4 3-3-15,1 1-2 16,5 8-2-16,2 2-1 0,4 11-3 16,2 4 0-16,2 11-1 15,-2 9-3-15,0 3-2 16,0 5-13-16,-2-1-33 15,-1 8-24-15,-5-5-3 0</inkml:trace>
  <inkml:trace contextRef="#ctx0" brushRef="#br0" timeOffset="2571.2571">20261 5339 450 0,'0'0'-1'0,"0"0"-2"16,0 0 1-16,-7 3-1 16,-3-1 1-16,-3 1 1 15,-5 3-5-15,-7 1-5 16,-3 2-6-16,-2 4-6 0,-1 4-3 15,-1 2 0-15,8 2 1 16,1 0 5-16,9 1 10 16,10 0 16-16,4-1 12 0,5-4 9 15,7-4 5-15,6-3 5 16,-1-7-2-16,5-3-6 15,-2-12-8-15,0-6-7 16,1-12-3-16,1-9-4 0,0-7-7 16,-4-6 0-16,-2-3 0 15,-2-2 0-15,-3 2-3 16,-4 2 1-16,-3 6 0 15,-4 5 1-15,-3 5 1 0,-1 7-1 16,-1 4 0-16,-2 4-1 16,1 6 0-16,0 3 0 15,0 4 0-15,6 9 1 16,-5 1-2-16,5 10 3 0,5 8 0 15,5 7 1-15,7 6 1 16,4 9 2-16,5 7-1 16,3 5 0-16,4 1 0 15,-1 0-2-15,0-1-8 16,-4-4-13-16,-4-10-49 0,-2 1-13 15</inkml:trace>
  <inkml:trace contextRef="#ctx0" brushRef="#br0" timeOffset="3001.3001">20816 5122 332 0,'0'0'1'16,"-9"5"0"-16,0 0 1 15,-6 0-2-15,-1 4-4 0,-8-1-5 16,1 4-1-16,-4-2 0 16,4 2 2-16,1-4 1 15,6 2 6-15,3-2 7 16,5-1 10-16,6 0 7 0,2-3 1 15,5 2 4-15,4-2-4 16,5 2-3-16,1 2-6 16,5 2-6-16,3 1-4 15,1 5-4-15,1 1-1 0,-1 5-2 16,-3 1-2-16,-4 2-2 15,-4 1-2-15,-7-1-5 16,-6 3-9-16,-9-2-31 16,-8 2-21-16,-6 2-6 0</inkml:trace>
  <inkml:trace contextRef="#ctx0" brushRef="#br0" timeOffset="3853.3853">19524 6027 404 0,'0'0'4'0,"0"0"0"15,0 0 1-15,3-4-1 16,-3 4-2-16,6-3-7 15,-6 3-9-15,13-2-25 0,1 3-31 16,0 5-6-16</inkml:trace>
  <inkml:trace contextRef="#ctx0" brushRef="#br0" timeOffset="4010.401">20078 6273 352 0,'4'5'0'16,"1"-1"4"-16,3 2-1 0,0 0 1 15,2 2-1-15,0-2-6 16,0 2-19-16,4 2-33 16,-6-8-9-16</inkml:trace>
  <inkml:trace contextRef="#ctx0" brushRef="#br0" timeOffset="4138.4137">20366 6430 280 0,'0'0'3'0,"8"5"1"0,0 0 1 15,5 1-1-15,1 1-7 16,4 4-18-16,4 3-32 15,2 0-4-15</inkml:trace>
  <inkml:trace contextRef="#ctx0" brushRef="#br0" timeOffset="4277.4276">20775 6693 409 0,'0'0'4'16,"4"1"2"-16,-4-1 2 16,8 1-1-16,-8-1 1 0,8 1-5 15,-1-1-40-15,-2 3-31 16,-5-3-6-16</inkml:trace>
  <inkml:trace contextRef="#ctx0" brushRef="#br0" timeOffset="5019.5019">20629 7017 415 0,'0'0'5'0,"0"0"0"16,4-1 1-16,-4 1 1 15,5 0-4-15,-5 0 2 0,12 10-1 16,-1 2 0-16,2 4-7 16,2 3-3-16,4 4-5 15,2 1-4-15,1 3-3 16,2-2 0-16,-4 0 0 0,0-6 5 15,-2-3 6-15,-2-4 5 16,-2-5 8-16,-1-4 7 16,-2-4 5-16,-1-5 1 15,0-6-3-15,-3-1-2 0,0-3-4 16,-1 0-4-16,0 0-4 15,-3 1-3-15,2 3-2 16,-1 3-1-16,2 4 1 16,1 5 0-16,1 1 2 0,2 5 1 15,4 2 1-15,1 2 4 16,0 1 0-16,2-2 3 15,-3 0 0-15,3-4 0 16,-3-2 0-16,2-3 0 0,-3-4-1 16,-3-5-1-16,0-3-2 15,-1-5-1-15,-3-3-3 16,-2-1-6-16,-3-1-7 15,-1 0-19-15,-4 2-47 0,3 2-4 16</inkml:trace>
  <inkml:trace contextRef="#ctx0" brushRef="#br0" timeOffset="5305.5305">21390 7271 428 0,'0'0'4'16,"0"0"2"-16,0-2 0 15,0 2 1-15,1-9 0 0,0 0 0 16,1-4 0-16,1-3-1 15,0-4-2-15,1-4-4 16,1-4-2-16,0-2-1 16,3-3-2-16,0 1-2 0,2-2-2 15,1 4-5-15,1 2-10 16,0 1-24-16,5 8-27 15,-5 1-5-15</inkml:trace>
  <inkml:trace contextRef="#ctx0" brushRef="#br0" timeOffset="5493.5493">21661 6988 435 0,'0'0'3'0,"5"9"1"16,-1 1 1-16,-1 7-2 31,2 3 0-31,0 1-4 0,2 1-6 15,-2-1-12-15,0-2-29 16,3-2-22-16,-4-4-6 16</inkml:trace>
  <inkml:trace contextRef="#ctx0" brushRef="#br0" timeOffset="5687.5687">21657 6504 426 0,'5'0'5'16,"-5"0"0"-16,10-5 1 16,-4 0 0-16,2 1-1 0,-2-1-5 15,2 2-9-15,-2-2-19 16,-5 0-33-16,-1 5-12 15</inkml:trace>
  <inkml:trace contextRef="#ctx0" brushRef="#br0" timeOffset="5875.5875">21755 6686 123 0,'0'4'4'0,"4"9"-1"15,0 2 3-15,4 7 2 0,0 3 4 16,3 8 4-16,0 1 4 16,4 8 2-16,-1-1-2 15,0-2-1-15,-1-2-1 16,-1-3-3-16,-1-3-3 0,1-5-9 15,-3-1-6-15,0-9-18 16,1-1-23-16,-4-5-17 16</inkml:trace>
  <inkml:trace contextRef="#ctx0" brushRef="#br0" timeOffset="6120.612">21926 6988 392 0,'0'0'2'15,"0"0"2"-15,-4-7 1 16,-2 0 1-16,-1 3 0 16,-5-3 2-16,-2 2-1 0,-3-3 1 15,-2 4-2-15,-2 2-3 16,1 2-4-16,-1 2-5 15,0 3-11-15,1 1-15 16,2-3-24-16,3 4-19 0,-1-4-6 16</inkml:trace>
  <inkml:trace contextRef="#ctx0" brushRef="#br0" timeOffset="6343.6343">22029 6951 481 0,'0'0'1'0,"0"0"-1"15,1 8 0-15,2 4 0 16,-2 3 0-16,2 5 1 0,-3 3-5 15,3 6-11-15,-2 2-28 16,-2-1-34-16,1 0-3 16</inkml:trace>
  <inkml:trace contextRef="#ctx0" brushRef="#br0" timeOffset="6520.652">21878 6738 444 0,'0'0'4'0,"7"-3"0"15,3 3 0-15,1 0-3 16,3 2-10-16,-1 0-18 16,5 4-45-16,7 2-3 0</inkml:trace>
  <inkml:trace contextRef="#ctx0" brushRef="#br0" timeOffset="7178.7178">22312 7078 385 0,'5'2'6'0,"0"5"2"15,2-1 0-15,-2 3 0 16,4 0 0-16,-5 0-1 15,4 0-5-15,-3-1-2 16,-5-8-8-16,0 0-5 0,0 0-2 16,-3-5-1-16,2-7 1 15,-2-2 4-15,0-4 6 16,3-1 4-16,-2 0 5 15,2 0 7-15,2 3 5 0,3 2-1 16,1 6-2-16,3 3-2 16,1 5-2-16,5 8-1 15,0 3-3-15,4 3-3 16,-1 3-2-16,2 1-2 0,2 0-3 15,-1 0-5-15,0-4-5 16,-1-2-4-16,0-3-12 16,-2-4-7-16,2-5-4 0,-3 0 2 15,0-7 5-15,-4-3 10 16,2-2 8-16,-7-1 8 15,1 0 14-15,-4 1 15 16,-1 1 7-16,-3 3 2 16,-1 3 2-16,0 5-2 0,0 0-2 15,-1 4-3-15,-2 3-2 16,3 3-4-16,-2 3-3 15,2-1-4-15,0 4-4 16,0-1-2-16,3 1-1 0,1 0 0 16,3-2 0-16,3-1 0 15,0-2 0-15,4-3 0 16,-1 0-1-16,2-3 0 0,-2-2 0 15,2-3-1-15,-2 1-1 16,-3 0-1-16,-2-1-3 16,0 1 0-16,-3 2-1 15,-1 1 0-15,-4 4 0 16,0 2 1-16,-7 4 2 0,-1 3-1 15,-5 2 4-15,-1 2-1 16,-4-3 3-16,-3 1 0 16,-1-4 0-16,-1-2 1 0,2-3-2 15,2-4-1-15,3-2-8 16,1-1-21-16,-2-2-48 15,10 0-1-15</inkml:trace>
  <inkml:trace contextRef="#ctx0" brushRef="#br0" timeOffset="7686.7686">21725 7373 379 0,'0'0'6'0,"-9"-1"0"16,-3 1 1-16,-1 0 1 15,-5 4-1-15,-1 2 1 16,-4 3-1-16,-1 3 0 0,2 3-4 15,5 2-3-15,4 2 0 16,3 1 0-16,5 1 1 16,5-2 3-16,3-1 1 0,6-3 1 15,3 0 1-15,2-3 1 16,3 0 0-16,4-4-1 15,-1-1-2-15,2 1-2 16,0 0-2-16,0 2-1 0,-1 1 0 16,-1 1-2-16,-2 1 0 15,-4 4-1-15,-4 0 0 16,-3 1-1-16,-5 0 2 15,-4-1-1-15,-6-1 1 0,-5 0-3 16,-5-3-6-16,-2-1-15 16,-2 2-36-16,-1-6-16 15</inkml:trace>
  <inkml:trace contextRef="#ctx0" brushRef="#br0" timeOffset="8129.8129">21842 7648 412 0,'0'0'2'0,"0"0"0"16,6 7 1-16,-3-1-1 15,3 2 1-15,-2 1 0 16,3 3-4-16,0-1-5 16,1 2-9-16,-1-1-4 0,2-1-2 15,1-2 1-15,1-4 4 16,0-2 2-16,2-3 9 15,0-1 8-15,1-5 10 16,-1-3 3-16,-1-3 0 0,-2-1 0 16,0 2-7-16,2 0-8 15,-3 3-6-15,4 5-2 16,-2 3 0-16,5 10 2 15,-2 6 2-15,4 7 3 0,-3 5 8 16,0 6 3-16,-1 3 3 16,-3 2-1-16,0 3-13 15,-5-2 12-15,-3-1-2 16,-3-5-2-16,-3-4-7 0,-4-5-7 15,-3-8-29-15,5-4-36 16,-10-12-4-16</inkml:trace>
  <inkml:trace contextRef="#ctx0" brushRef="#br0" timeOffset="8347.8347">22412 7604 459 0,'0'0'3'16,"0"0"-1"-16,3-5-1 16,-3 5 0-16,0 0-1 0,-3 0-2 15,-5 0-8-15,-1 7-10 16,-6 5-22-16,-2-1-23 15,2 6-7-15</inkml:trace>
  <inkml:trace contextRef="#ctx0" brushRef="#br0" timeOffset="8519.8518">22291 7766 173 0,'0'0'16'16,"0"0"8"-16,-1 6 4 15,1-6 1-15,1 6 1 16,3-1-1-16,-4-5-1 15,9 10 2-15,-2-5-16 16,2 3-8-16,-2-2-5 0,2 4-1 16,-4 0-2-16,1 3-1 15,-3-2-2-15,0 5-4 16,-3-5-9-16,-3 1-19 0,3 0-31 15,-6-3-6-15</inkml:trace>
  <inkml:trace contextRef="#ctx0" brushRef="#br0" timeOffset="8744.8744">22474 7394 485 0,'0'0'1'15,"5"0"0"-15,0 2-1 16,3 7 1-16,1 2 0 16,2 5-1-16,3 4 0 0,1 8 0 15,0 4-1-15,0 6-5 16,-3 3-13-16,0-1-29 15,3 6-31-15,-6-2-2 16</inkml:trace>
  <inkml:trace contextRef="#ctx0" brushRef="#br0" timeOffset="8934.8934">22453 7727 460 0,'0'0'4'15,"0"0"2"-15,-6-6 1 16,6 6 0-16,-7-7-1 15,7 7 0-15,-7-8-3 16,3 4-4-16,4 4-14 0,-6-5-20 16,1 0-39-16,5 5-8 15</inkml:trace>
  <inkml:trace contextRef="#ctx0" brushRef="#br0" timeOffset="9759.9758">22578 7767 296 0,'0'0'7'0,"9"1"4"15,0 1 3-15,5-1 3 16,2-1 1-16,5 0 4 0,3-1-1 15,3-3 1-15,1-5-7 16,-3 0-4-16,-1-4-4 16,-1-2-2-16,-2-4-3 15,-6-1-2-15,-3-2-1 0,-3 1 0 16,-5 0 0-16,-3 3 1 15,-1 1-1-15,-2 5 0 16,-1 4 1-16,-2 4 1 16,5 4-1-16,-7 7 1 0,4 7 0 15,0 3 0-15,3 3 1 16,-3 3 0-16,3 3 1 15,0 0 0-15,1-1 0 16,3-2 0-16,1-3-1 0,3-4 0 16,-1-3 1-16,5-4 0 15,-1-6-1-15,2-2 0 16,1-3-1-16,0-4 0 15,0-3-1-15,-1-1 0 0,1 0 0 16,-4 0-1-16,1 3 1 16,-1 3-1-16,1 4 0 15,-1 4 0-15,1 6 1 16,0 3-1-16,0 2 1 0,-1 2-1 15,-1 0 1-15,-1 0 0 16,0-3 1-16,-4-2 0 16,1-4 0-16,-3-3 1 15,-2-5-1-15,0 0 0 0,7-9-1 16,-5-4 0-16,-1-5-1 15,1-4-1-15,2-4-1 16,2-5 0-16,0 1-1 16,-1 0 1-16,2 5 0 0,1 2 1 15,2 6 0-15,1 8 0 16,0 8 2-16,1 8 0 15,2 10 0-15,2 4 1 16,0 5-1-16,1 2 1 0,-1 2 0 16,-1-2 0-16,-1-2 0 15,-2-5 0-15,-3-6 1 16,-1-3-2-16,-2-6 0 15,-1-5 0-15,-5-1-1 0,6-12-1 16,-4-3 0-16,1-4 0 16,0-3-1-16,0-2 1 15,2 0 0-15,-1 1 1 16,3 3 2-16,-3 4-1 0,4 6 1 15,0 7 0-15,2 4 1 16,0 10 0-16,1 5 0 16,1 5 0-16,-1 2-1 15,1 4 0-15,0-2-4 0,0 3-7 16,-3-6-14-16,-1-6-34 15,2 2-21-15,-3-8-4 16</inkml:trace>
  <inkml:trace contextRef="#ctx0" brushRef="#br0" timeOffset="10137.0136">23661 7529 485 0,'0'0'3'0,"0"0"-1"15,0 0 1-15,0 0-2 16,0 0 1-16,0 0 0 15,0 0-1-15,1 10-2 16,-3 0-4-16,-3 5-4 0,-2 1-1 16,1 3-1-16,0 3 0 15,0-1 0-15,1-1 2 16,0-3 3-16,3 0 3 15,0-4 4-15,1-1 3 0,1-5 2 16,0-7 0-16,2 7 0 16,-2-7-1-16,11 0-3 15,0 0-1-15,1 0-1 16,4 0-1-16,4 3-1 0,2 0 1 15,1 3 1-15,-2 0 0 16,-3 2-1-16,-2 2 1 16,-7 1-2-16,-4-1-2 15,-8 3-7-15,-10-2-17 0,-11 0-45 16,-4 7-4-16</inkml:trace>
  <inkml:trace contextRef="#ctx0" brushRef="#br0" timeOffset="119406.9395">12780 4842 239 0,'-4'0'7'0,"-4"0"3"16,-5-1 2-16,-4 1 1 16,-7 0 1-16,-6 0 0 15,-9 1 1-15,-4 0-1 16,-5 1-6-16,-5 0-3 0,-5 0-1 15,-5 0-1-15,-6 0-1 16,-5 1-1-16,-5 0 0 16,-8-1 2-16,-5 1 0 15,-4-1 1-15,-9 0 1 0,-5 0 2 16,-5 0 1-16,-7-2 1 15,-5 0 1-15,-8-1 2 16,-3-2-1-16,-3-1 1 16,-5 0-1-16,-2-2-1 0,-6 0 0 15,-1-1-1-15,-8-1-1 16,1 0-1-16,-7-1-1 15,-3-1-2-15,-2 1-4 16,-3 1 0-16,1 1 0 0,3-1 0 16,4 1 0-16,3 1 0 15,7 2 0-15,5 0 0 16,9 1 0-16,9 0 0 15,13 0 0-15,12 3-14 0,12-2-15 16,10 2-51-16,23 0-4 16</inkml:trace>
  <inkml:trace contextRef="#ctx0" brushRef="#br0" timeOffset="120759.0747">16754 8882 326 0,'0'0'6'0,"0"0"2"15,0 0 0-15,1-7 1 0,-1 7 0 16,-1-6 0-16,1 6 0 15,-5-8-1-15,5 8-7 16,-9-7-2-16,3 4-2 16,-3 2 1-16,-1 0-1 0,-2 1-1 15,-4 1 2-15,-2 2 1 16,-3 2 1-16,-5 1 1 15,-3 2 0-15,-4-1 3 0,-4 2-1 16,-5-1 1-16,-5 1 0 16,-5-1 1-16,-6-1 0 15,-3 0 0-15,-6 0 0 16,-3 0 1-16,-6-1-1 15,-3 1 0-15,-3 0 1 0,-4-1 0 16,-4 1 1-16,-3-1 0 16,-3-1 0-16,-4 0 0 15,-2-2-1-15,-7 1 0 0,-3-3-1 16,-6 0 0-16,-1-1-1 15,-5 0 0-15,-1-1 0 16,-4-1 0-16,-4-1-1 16,1 1-3-16,0 0 0 0,-2 0 0 15,3 1 0-15,0 1 0 16,6 0 0-16,5 0 0 15,9 2 0-15,6 0 0 16,13 0 0-16,7 0 0 0,13 3 0 16,8-3 0-16,10 2-27 15,9 2-55-15,3-6-3 16</inkml:trace>
  <inkml:trace contextRef="#ctx0" brushRef="#br0" timeOffset="123240.3228">11655 4883 138 0,'0'0'2'0,"0"0"-1"0,3 6 1 15,-3-6 2-15,4 15-1 16,1-1-3-16,2 6 4 15,2 4-1-15,2 5-1 16,2 7-2-16,6 5-2 0,1 7 0 16,9 6-2-16,3 5 2 15,4 7 0-15,5 0 3 16,6 10 6-16,1 4 3 15,5 3 4-15,8 2 3 0,-1 5 2 16,1 1 0-16,4 3 1 16,-2 8-20-16,5-3 18 15,4-2 0-15,-2 3-3 16,-4 5-2-16,0-7 0 0,1-2-3 15,-4 0 1-15,2-3-1 16,-6-2-1-16,-4 0-2 16,-3-7 1-16,4-2-2 15,-6-4-2-15,-2-1 0 0,-2-8-1 16,-4-6 0-16,-3-2-4 15,-3-4-3-15,-3-6-8 16,-7-8-17-16,-3-7-32 16,-1-1-9-16</inkml:trace>
  <inkml:trace contextRef="#ctx0" brushRef="#br0" timeOffset="123681.3669">13748 7705 333 0,'0'0'6'0,"4"-5"2"0,-4 5 0 16,5-9 2-16,-2 4-1 16,0 1 0-16,-3 4-6 15,6-8 0-15,-6 8-7 0,0 0-4 16,3 11 1-16,-3 0-3 15,-3 6 2-15,-1 3 1 16,-4 4 5-16,-1 2 1 16,-3 3 3-16,-1-1 1 15,-3 1 3-15,-2-3 0 0,-2 0-6 16,-1-1 12-16,-2-5 2 15,-2-2 1-15,-2-6 1 16,-1-4-1-16,0-7 1 16,-5-3-16-16,-1-11 14 0,-4-4-1 15,-1-7-5-15,-3-4-3 16,1-3-7-16,-5-4-9 15,2 0-15-15,1 4-42 0,0-4-10 16</inkml:trace>
  <inkml:trace contextRef="#ctx0" brushRef="#br0" timeOffset="124507.4494">11673 4960 309 0,'0'0'0'16,"0"0"2"-16,0 0 0 15,0 0 2-15,2 6 0 16,6 0 1-16,2 0-1 0,7 3-2 15,2 1 0-15,11 0-3 16,4 2-1-16,5 0 0 16,5-1-1-16,2 0 0 0,-1-1-1 15,-1 0 3-15,-3-2 2 16,-7 0 2-16,-8-4-3 15,-5 0 0-15,-10-2 0 16,-11-2 0-16,0 0 0 0,-10-5 0 16,-10-2 0-16,-10-2 1 15,-4-2 2-15,-9-5 4 16,-5 0 2-16,-4-3 3 15,0-4-12-15,-3 3 16 0,4 0 1 16,3 2-2-16,4 3-1 16,6 6-2-16,5 3-1 15,9 9-2-15,4 10-9 16,9 6 7-16,6 8-2 0,5 9 0 15,7 8 1-15,6 9-1 16,4 8 1-16,3 7-4 16,1 6-6-16,2 11-13 15,-3 9-39-15,-4 5-22 0,2 8-2 16</inkml:trace>
</inkml:ink>
</file>

<file path=ppt/ink/ink11.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511" units="cm"/>
          <inkml:channel name="T" type="integer" max="2.14748E9" units="dev"/>
        </inkml:traceFormat>
        <inkml:channelProperties>
          <inkml:channelProperty channel="X" name="resolution" value="684.58545" units="1/cm"/>
          <inkml:channelProperty channel="Y" name="resolution" value="1213.09827" units="1/cm"/>
          <inkml:channelProperty channel="F" name="resolution" value="1.41944" units="1/cm"/>
          <inkml:channelProperty channel="T" name="resolution" value="1" units="1/dev"/>
        </inkml:channelProperties>
      </inkml:inkSource>
      <inkml:timestamp xml:id="ts0" timeString="2016-01-25T18:40:29.023"/>
    </inkml:context>
    <inkml:brush xml:id="br0">
      <inkml:brushProperty name="width" value="0.05292" units="cm"/>
      <inkml:brushProperty name="height" value="0.05292" units="cm"/>
      <inkml:brushProperty name="color" value="#0070C0"/>
    </inkml:brush>
  </inkml:definitions>
  <inkml:trace contextRef="#ctx0" brushRef="#br0">5670 627 310 0,'0'0'5'0,"0"0"2"16,0 0 0-16,0 0 1 16,0 0-1-16,0 0-2 15,0 0-5-15,0 0-6 16,0 0-8-16,0 0-5 15,0 0-3-15,0 0-2 0,0 1-1 16,0 2 1-16,-14 19 9 16,3-18 4-16,-9-2 6 15,-26 3 6-15,16-1 3 16,-7-3 5-16,-2 3 4 15,-6-2 4-15,-5 0 0 16,-3 2 3-16,-3-1 0 16,-2 0-1-16,-1-2-2 0,0 3-5 15,2-3-3-15,2 4-2 16,4-1-3-16,4 2-1 15,6 0 0-15,3 4-1 16,4 1 2-16,6 7 0 16,4 1-1-16,6 7 0 0,5 1 0 15,4 7-1-15,-7 29 1 16,17 21-2-16,8 6 0 15,6 7-1-15,0 2 2 16,2 5 1-16,0-5 0 16,-2-2 1-16,-3-8-1 0,-2 2-3 15,0 1 7-15,-3 4 0 16,-4 7 0-16,0 0-2 15,-1-1 1-15,0 4-2 0,-1 2-1 16,1-5 1-16,0 0-4 16,-1-6 0-16,1-5 0 15,-1-7 1-15,1-3-1 16,0-11 0-16,1-7 5 0,0-9 1 15,3-7 2-15,-1-10 2 16,4-8 1-16,2-6 0 16,6-7 0-16,6-6-6 15,6-4-5-15,10-1 0 0,8-1 0 16,14 3 0-16,4-2-7 15,12-4-70-15,7 15-8 16</inkml:trace>
  <inkml:trace contextRef="#ctx0" brushRef="#br0" timeOffset="1510.1509">11161 784 256 0,'0'0'6'0,"0"0"-1"0,0 0 0 16,0 0-2-16,0 0 0 16,0 0-2-16,0 0-1 15,0 0-1-15,-9 22-8 16,6-13-2-16,-3 1-1 15,1 3-1-15,-2 1 2 16,-1 2 0-16,-1-1 0 0,2 4 4 16,0-6 6-16,-3 6 11 15,4-5 7-15,-1 5 4 16,2-4 4-16,-1 5 2 15,2-6-1-15,1 3 0 0,2-7-5 16,1-3-7-16,1-1-5 16,-1-6-7-16,9 4-2 15,-2-4-3-15,-2-1-1 16,4-2 0-16,-3-1 0 0,2 0 1 15,-2-1 2-15,1 0 0 16,-2 0 1-16,0 1 1 16,-5 4 0-16,8-8-1 15,-8 8 1-15,6 0 0 0,-6 0-1 16,8 5 0-16,-3 2 0 15,1 2-1-15,1 1-1 16,-2 1-9-16,2-1-16 16,-3 1-33-16,2 2-11 0</inkml:trace>
  <inkml:trace contextRef="#ctx0" brushRef="#br0" timeOffset="1809.1809">11428 634 337 0,'0'0'1'0,"0"0"1"15,0 0 0-15,0 0 0 0,0 0 0 16,0 3 0-16,2 3 0 16,3 35 2-16,-2-18-2 15,-1 3-2-15,2 2-2 16,-2 2-3-16,3 2-3 15,-2 0-5-15,3 3-13 0,1-1-18 16,-1 4-20-16,1-4-8 16</inkml:trace>
  <inkml:trace contextRef="#ctx0" brushRef="#br0" timeOffset="2343.2343">11703 904 323 0,'0'0'4'15,"0"0"-1"-15,0 0-1 16,0 0 0-16,4 1 0 16,-1 4-1-16,1 1 1 15,0 2-1-15,-1-1-4 0,4 3-2 16,-4 0-3-16,4 2-3 15,-3-1 2-15,2 0 1 16,-1 0-2-16,1-1-2 16,-1 0 2-16,1-2 2 0,-1-3 4 15,0-2 1-15,-5-3 0 16,8-1-1-16,-6-6 0 15,-2 7 1-15,2-11 2 16,0 0 5-16,0-6-1 16,-1 0 2-16,5-14 4 0,-2 20 4 15,3 3 1-15,0 1 0 16,2 5-2-16,-1 1-3 15,2 1 0-15,-2 3-2 16,2 3-3-16,0 1-3 0,0 3-1 16,1 2 0-16,1-1 0 15,0 4 0-15,2-3 0 16,-2 0 1-16,1-8 1 15,0-1 2-15,-2-3 0 0,2 0 3 16,-3-4-1-16,1-2 2 16,0 1-2-16,1 1-2 15,-2 2 1-15,1 1-3 16,0 1-3-16,0 0-8 0,-2 3-22 15,-2 4-37-15,3 1-6 16</inkml:trace>
  <inkml:trace contextRef="#ctx0" brushRef="#br0" timeOffset="2717.2717">12319 821 405 0,'0'0'1'15,"0"0"0"-15,0 0 0 0,0 0 0 16,0 0-1-16,0 0 2 16,0 0-2-16,-2 9-7 15,0-1-9-15,-3 2-14 16,2 2-3-16,0 1 0 15,-1 1 9-15,2 1 9 0,1 1 12 16,1 0 10-16,0 4 15 16,0-5 11-16,4 3 7 15,1-3 0-15,2-2-10 16,1-5-11-16,2-3-10 0,-1-3-5 15,1-2-3-15,0-4-2 16,0-4 0-16,-1-2-2 16,-1-1-1-16,-8 11-4 15,6-15-7-15,0-1-22 16,-6 0-38-16,0 0-4 0</inkml:trace>
  <inkml:trace contextRef="#ctx0" brushRef="#br0" timeOffset="3107.3107">12762 705 406 0,'0'0'0'15,"0"0"0"-15,0 0 0 16,0 0 0-16,0 0 0 16,0 0-6-16,-3 1-8 15,-4 2-17-15,2 0-10 0,-17 5-3 16,7-3 5-16,4-1 12 15,0 0 12-15,0 1 13 16,1 1 16-16,10-6 18 16,-12 10 13-16,-1 1-1 15,13-11-6-15,0 0-11 16,-9 26-10-16,9-16-7 0,5-1-5 15,2 4-3-15,1-2-1 16,1 4-1-16,-1-4 0 16,1 8-2-16,-2-6-4 15,-1 4-6-15,-2-4-12 0,-3 1-23 16,2-1-27-16,-3-1-4 15</inkml:trace>
  <inkml:trace contextRef="#ctx0" brushRef="#br0" timeOffset="3345.3345">12850 510 388 0,'0'0'2'0,"0"0"-2"16,0 0-2-16,0 0 2 15,0 0 0-15,0 0 0 16,0 0 1-16,2 1 0 0,-1 3-2 16,8 56 3-16,-8-31-3 15,-1 3-4-15,0 1-6 16,-1 4-11-16,1-1-33 15,0 4-17-15</inkml:trace>
  <inkml:trace contextRef="#ctx0" brushRef="#br0" timeOffset="3525.3525">12916 851 445 0,'0'0'4'15,"0"0"2"-15,0 0 0 16,0 0-1-16,0 0 0 15,0 0-5-15,-6-4-19 16,0 0-54-16,-18-4-6 16</inkml:trace>
  <inkml:trace contextRef="#ctx0" brushRef="#br0" timeOffset="4050.405">13278 297 355 0,'0'0'1'0,"0"0"0"16,0 0 1-16,2 4 0 16,1 1 0-16,7 20 0 15,-3-12-1-15,0 8 2 16,9 29-2-16,-6-19 0 15,-1 5-3-15,1 5 1 0,-1 5 3 16,-1 2 0-16,-2 3-1 16,-2 6-2-16,-7 31 1 15,-4 24-4-15,-14-11-8 16,-12-10-16-16,-8-12-38 15,-12-13-7-15</inkml:trace>
  <inkml:trace contextRef="#ctx0" brushRef="#br0" timeOffset="4654.4654">10796 555 399 0,'0'0'1'0,"0"0"2"16,0 0-1-16,0 0 0 15,0 0-1-15,0 0-1 16,-6 5-4-16,0 3-4 15,-11 23-3-15,7 9-2 16,10-8 1-16,-1 3 0 0,4 7 2 16,12-20 4-16,5 85 2 15,6 9-11-15,9 10-42 16,15 7-6-16</inkml:trace>
  <inkml:trace contextRef="#ctx0" brushRef="#br0" timeOffset="32985.2982">5599 4823 326 0,'0'0'3'0,"6"0"1"16,3 0 1-16,-1 0-1 15,5 0 1-15,1 0 0 0,10 0-1 16,4 0 0-16,3 0-2 16,4 3-3-16,6 0 1 15,4 1-1-15,6 1 1 0,8-1 1 16,3 2 3-16,4-1 2 15,6 0 3-15,5-1 1 16,5 0 1-16,6 0 0 16,3-1-1-16,4-1 0 15,6 1-2-15,2-2-2 0,7 1-2 16,2-2-2-16,8 2 0 15,1-2-1-15,5 0 0 16,3 0 1-16,2 0 1 16,6 0-1-16,-4-2 1 0,2 0 0 15,1-1 0-15,0 0 1 16,1-2-1-16,1 1 0 15,1-1-1-15,0-1 0 0,5 0 0 16,1-1 0-16,2 0 0 16,3 0 0-16,-1 0-1 15,0 1 1-15,1 1-1 16,0 1 0-16,0 0-1 15,2 1 1-15,-1 1-1 0,0-1 1 16,0 2-1-16,1-1 0 16,-1 1 1-16,-1 0 0 15,0 0 1-15,-3 1 0 0,0 0 0 16,0 0 0-16,0 1-2 15,0 3 0-15,1-2 0 16,-3 2 0-16,0 1 0 16,-1-1 0-16,-3 1 0 15,-1 0 0-15,-2 0 0 0,0 1 0 16,-2 0 0-16,0-1 0 15,-2-1 0-15,-1 0 0 16,-3 0 0-16,-4-1 0 16,-3-1 0-16,-7-1 0 0,-3-1 0 15,-4-1 0-15,-6-2 0 16,-3 0 0-16,-3-2 0 15,-4 1 0-15,-3 0 0 0,-3 0 0 16,-1-1 0-16,-1 3 0 16,-5 0 0-16,1 1 0 15,-3 1 0-15,-2 1 0 16,-1 2 0-16,-3 1 0 15,-1 2 0-15,-6 1 0 0,0 3-66 16,0 7-23-16,-6-3 89 16</inkml:trace>
  <inkml:trace contextRef="#ctx0" brushRef="#br0" timeOffset="59716.9711">5784 8234 298 0,'0'0'4'0,"0"-3"4"0,0 3 1 15,0-6 2-15,0 6-1 16,1-7 0-16,-1 2-1 16,0 5 0-16,0 0-5 15,0 0-5-15,0 0-4 0,-8 0 0 16,0 0-1-16,-2 7 0 15,-6-2 0-15,0 6 1 16,-4 0 0-16,-2 6 2 16,0 3 0-16,-3 2 3 0,1 5 0 15,-2 3 2-15,2 4 0 16,-4 2 1-16,1 4 1 15,-3 4 1-15,-3 4 0 16,1 2 0-16,-1 0 0 0,0 7-1 16,0-1 0-16,0 6 1 15,1 2-2-15,2-1 0 16,4 2 0-16,0 4 1 15,4 4-4-15,1 0 5 0,4 2 0 16,1 4 0-16,1 2 0 16,5 1-1-16,-2 3 1 15,3 1 0-15,-1 3-2 16,3 2-1-16,-1 0-2 0,4 4 1 15,1-1 0-15,2 4-1 16,1-1 1-16,5 2 0 16,6 2 1-16,2-1 1 15,10 3-3-15,3-6 6 0,11-1-2 16,6-1 1-16,8 0 0 15,10-7-1-15,7-2 0 16,6-2-7-16,-3-4-32 16,6-3-39-16,2-3-1 15</inkml:trace>
</inkml:ink>
</file>

<file path=ppt/ink/ink1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511" units="cm"/>
          <inkml:channel name="T" type="integer" max="2.14748E9" units="dev"/>
        </inkml:traceFormat>
        <inkml:channelProperties>
          <inkml:channelProperty channel="X" name="resolution" value="684.58545" units="1/cm"/>
          <inkml:channelProperty channel="Y" name="resolution" value="1213.09827" units="1/cm"/>
          <inkml:channelProperty channel="F" name="resolution" value="1.41944" units="1/cm"/>
          <inkml:channelProperty channel="T" name="resolution" value="1" units="1/dev"/>
        </inkml:channelProperties>
      </inkml:inkSource>
      <inkml:timestamp xml:id="ts0" timeString="2016-01-25T18:41:56.023"/>
    </inkml:context>
    <inkml:brush xml:id="br0">
      <inkml:brushProperty name="width" value="0.05292" units="cm"/>
      <inkml:brushProperty name="height" value="0.05292" units="cm"/>
      <inkml:brushProperty name="color" value="#0070C0"/>
    </inkml:brush>
  </inkml:definitions>
  <inkml:trace contextRef="#ctx0" brushRef="#br0">16143 3497 329 0,'0'0'6'15,"0"0"2"-15,0 0 0 16,0 0 2-16,6 1 0 0,-6-1-1 16,0 0-1-16,0 0 0 15,5 5-6-15,-4-1-2 16,0 6-1-16,4 4-1 16,1 8 1-16,2 7 0 0,3 5 3 15,1 6 1-15,4 2 0 16,4 1 1-16,-2-1 0 15,1-1 1-15,-2-5 0 16,-1-6 0-16,-4-5-1 16,-1-6 1-16,-5-6 1 0,-2-5 1 15,-4-8-1-15,2-5-1 16,-2-9 0-16,0-6-2 15,0-3-1-15,1-2-2 0,2-2-1 16,0 2 0-16,3 3 2 16,1 6-1-16,2 5 2 15,2 9 0-15,3 6 2 16,2 8 1-16,2 6-2 0,3 4-1 15,0 2 1-15,1 2-1 16,0-3 1-16,-1-3 0 16,0-6 2-16,-1-7-1 15,-2-7 3-15,3-6-7 16,-1-10 0-16,2-7 0 0,-1-3 0 15,1-6 0-15,-1-2 0 16,-3 1 0-16,-1 0 0 16,-4 2 0-16,1 3-17 0,0 2-66 15,-11-3-3-15</inkml:trace>
  <inkml:trace contextRef="#ctx0" brushRef="#br0" timeOffset="521.052">17144 3641 485 0,'0'0'0'0,"0"0"0"15,0 0-1-15,0 0 0 16,0 0 0-16,-4 5 0 16,-4-3-1-16,-5 0 1 15,-6 3-2-15,-5 0-3 0,-6 5-8 16,-4 2-13-16,-1 4-3 15,3 3 1-15,4 5 7 16,7 2 9-16,9 4 8 16,10 2 6-16,10 1 13 0,17 1 15 15,8-2 7-15,8-2-3 16,4-5-7-16,5-3-7 15,-2-6-5-15,1-6-6 16,-6-9-6-16,-6-5-2 0,-3-9-6 16,-10-7-4-16,-9-5-3 15,-5-5-1-15,-8-2 0 16,-4 1 2-16,-10-1-7 15,-6 1-18-15,-7 1-39 0,4 5 1 16</inkml:trace>
  <inkml:trace contextRef="#ctx0" brushRef="#br0" timeOffset="877.0877">17533 4152 511 0,'0'0'0'0,"0"0"0"16,1-6 0-16,-1 1 0 15,0-2 0-15,0-2 0 16,0-5 0-16,0-3 0 16,-2-3 0-16,-1-4 0 0,0-4 0 15,1-6-2-15,1-2 0 16,0-3 0-16,1 1 0 15,1-1 1-15,5 0 2 16,2 3 1-16,3 3 0 0,1 4 0 16,3 3 0-16,3 6-4 15,1 0-6-15,4 3-39 16,3 8-32-16,-2 0-4 15</inkml:trace>
  <inkml:trace contextRef="#ctx0" brushRef="#br0" timeOffset="1398.1398">18206 3578 489 0,'0'0'0'0,"-5"-3"0"16,-3-2 0-16,-2 1 1 0,-6-1-1 15,-4 2-1-15,-7 0-2 16,-2 4-3-16,-6 7-5 16,2 4-10-16,-1 8-5 15,6 7-2-15,6 4-1 0,8 5 6 16,7 3 11-16,9-2 9 15,13 3 8-15,4-1 13 16,9-3 9-16,0-7 4 16,3-3 0-16,-3-6-5 0,2-8-6 15,-4-6-6-15,-5-7-2 16,-2-15-12-16,-4-11 0 15,-2-11 0-15,-3-12 0 16,-3-9 0-16,-4-8 0 0,-4-6 0 16,-5-1 0-16,-4 1 0 15,-3 3 0-15,-2 8 0 16,-1 5 0-16,1 10 0 15,1 8 0-15,3 9 0 0,2 8 0 16,3 8 0-16,2 9 0 16,3 10 0-16,1 15 0 15,7 13 0-15,5 9 0 16,3 10 0-16,2 9 0 0,5 6 0 15,0 4 0-15,1 1 0 16,-1-4-5-16,0-4-13 16,-1-9-23-16,-8-1-41 15,5-4-1-15</inkml:trace>
  <inkml:trace contextRef="#ctx0" brushRef="#br0" timeOffset="1838.1837">18667 3526 461 0,'0'0'0'16,"0"0"-1"-16,0 0-1 15,0 0 0-15,-6-3 0 0,1 3 0 16,-5 2 0-16,0 4-1 16,-4 1-1-16,-3 3 0 15,-2 2-1-15,0 0-1 16,2 1 0-16,1-2 1 15,3 0 1-15,2-3 5 0,5 1 2 16,4-3 4-16,2-6 1 16,4 7 2-16,6-3 1 15,4 2 1-15,2 0-2 16,7 4-2-16,2 3-2 0,4 5-1 15,1 3-1-15,-1 3-1 16,-2 3-1-16,-5 1-1 16,-5 1-2-16,-7 1 0 0,-7-1-1 15,-6-3-2-15,-11-3-3 16,-7-2-9-16,-7-2-26 15,-9-5-37-15,2 2-2 16</inkml:trace>
  <inkml:trace contextRef="#ctx0" brushRef="#br0" timeOffset="2622.2621">19203 2991 489 0,'0'0'1'0,"0"-5"0"16,1-2 0-16,1 1 1 16,-1-3-1-16,3-1 0 15,-2-3-1-15,4 0-1 16,-1 0-4-16,4 2-1 0,2-3-3 15,6 4-1-15,7 3 0 16,6 2 0-16,6 4 1 16,4 4 4-16,5 6 4 0,1 6 3 15,0 6 2-15,-4 3 2 16,-6 6 0-16,-6 1 1 15,-8 3 0-15,-9 0-3 16,-9 1-1-16,-9 1-1 16,-9-2 0-16,-9 1-2 0,-7-3 2 15,-3 1 0-15,-6-1-3 16,0-2-4-16,-1 0-8 15,2 0-12-15,0-2-18 0,6 1-30 16,7 5-8-16</inkml:trace>
  <inkml:trace contextRef="#ctx0" brushRef="#br0" timeOffset="2810.281">19541 4035 511 0,'0'0'0'15,"0"0"0"-15,2-4 0 16,-2 4 0-16,1-7 0 16,-1 1 0-16,0 6 0 15,7-5-71-15,-11 1-18 0</inkml:trace>
  <inkml:trace contextRef="#ctx0" brushRef="#br0" timeOffset="43743.3739">15732 4413 407 0,'0'0'2'16,"0"0"0"-16,0 0 1 16,0 9 0-16,0-2 1 15,0 4 0-15,0 4 0 0,0 6 0 16,-1 4-1-16,0 8 0 15,0 8-2-15,0 6 0 16,1 6 1-16,0 6 1 16,1 4-3-16,2 3 7 0,-1 1 2 15,0-1 0-15,-1-4 2 16,0-4 0-16,-1-6 0 15,0-7-4-15,-2-9-7 16,0-9 0-16,1-7 0 0,0-7 0 16,1-13 0-16,0-4 0 15,2-11 0-15,2-7 0 16,3-5 0-16,3-3 0 0,0-3 0 15,4-1 0-15,1 4 0 16,2 3 0-16,1 5 0 16,1 7 0-16,4 5 0 15,0 7 0-15,3 3 0 0,2 10 0 16,2 5 0-16,-1 6 0 15,1 5 0-15,-2 5 0 16,-4 2 0-16,-1 1 0 16,-5 0 0-16,-4-1 0 15,-4-4 0-15,-2-1-11 0,-5 0-64 16,-2-9-11-16</inkml:trace>
  <inkml:trace contextRef="#ctx0" brushRef="#br0" timeOffset="44162.4158">16550 5221 463 0,'0'0'1'16,"-2"9"-1"-16,-1 2 1 15,-4 1 0-15,0 6 0 16,-3 2-1-16,0 5 0 0,-3 3-1 15,-1 0 1-15,4 2 1 16,2-5 1-16,3 2 2 16,4-4 3-16,3-2 2 15,5-4 2-15,6-4 0 0,2-5-11 16,2-2 0-16,2-6 0 15,-1-6 0-15,-1-8 0 16,-2-6 0-16,-3-5 0 16,-7-3 0-16,-2-2 0 15,-3-1 0-15,-4 2 0 0,-3 1 0 16,-2 4 0-16,-3 3 0 15,1 4-33-15,6 7-52 16,-6 0-3-16</inkml:trace>
  <inkml:trace contextRef="#ctx0" brushRef="#br0" timeOffset="44510.4506">16691 5260 511 0,'0'0'0'15,"0"0"0"-15,0 0 0 0,5 0 0 16,-5 0 0-16,9 8 0 16,-3-1 0-16,5 4 0 15,1 6 0-15,2 4 0 16,3 3 0-16,4 4-4 0,2 1 1 15,2-2 1-15,3 0 3 16,0-5 2-16,2-2 2 16,0-9-5-16,-1-5 0 15,-2-6 0-15,-3-7 0 0,-1-10 0 16,-3-6 0-16,-3-6 0 15,-4-8 0-15,-2-1 0 16,-4-2 0-16,-1 2 0 16,-4 0 0-16,1 5 0 0,-3 10-65 15,0-2-24-15</inkml:trace>
  <inkml:trace contextRef="#ctx0" brushRef="#br0" timeOffset="44939.4934">17642 5073 511 0,'0'0'0'0,"0"0"0"16,-4 1 0-16,-6-1 0 15,-1 1 0-15,-7 1 0 0,1 3 0 16,-9 2 0-16,-1 1-14 16,0 3-9-16,0 4 0 15,6 0 4-15,1 1 8 16,6 4 6-16,5-2 8 0,8 1 8 15,4 1 8-15,8 0 4 16,6 0 0-16,3-1-7 16,5 1-16-16,2-1 0 15,3 0 0-15,2 2 0 0,0 0 0 16,0 1 0-16,0 1 0 15,-2 1 0-15,-4 1 0 16,-3 0 0-16,-6 0 0 16,-8-1 0-16,-7-1 0 0,-8-3 0 15,-10-3 0-15,-10-4 0 16,-5-3-43-16,-5 0-38 15,-7-6-3-15</inkml:trace>
  <inkml:trace contextRef="#ctx0" brushRef="#br0" timeOffset="45386.5382">17962 5468 449 0,'6'-1'3'16,"1"-1"2"-16,3 0 1 16,4-3 0-16,4 0 0 15,2-2 0-15,7 0 0 16,3-3 0-16,0 1-3 0,1-2-2 15,3-1 0-15,1-2-1 16,-2-2-1-16,-3-3 0 16,-6-2-1-16,-5-3 0 15,-7 0 0-15,-8-1-1 0,-9 0 1 16,-13 1-1-16,-7 3 1 15,-8 4 1-15,-5 6 1 16,-2 5 0-16,-1 6 2 0,1 4 0 16,2 9 2-16,5 6 0 15,6 6 1-15,8 6 2 16,5 2 1-16,9 3-8 15,5 3 0-15,11-1 0 16,10 0 0-16,6-1 0 0,10-2 0 16,3-5 0-16,8 0 0 15,1-9 0-15,3-7-53 16,1 1-32-16,-4-8-4 0</inkml:trace>
  <inkml:trace contextRef="#ctx0" brushRef="#br0" timeOffset="45893.5889">19093 5085 460 0,'0'0'0'16,"0"0"0"-16,-1-6 0 15,-6 2-1-15,-3 0 1 16,-4 0 0-16,-4 0-3 0,-6 2-1 16,-3 2-2-16,-1 6-1 15,0 3 0-15,1 4 0 16,3 3 3-16,6 4 4 15,4 1 7-15,8 2 3 0,5 2 4 16,5 1 2-16,8 1 2 16,6 1-1-16,8-1-9 15,4 1-8-15,5-1 0 16,3-2 0-16,4 1 0 0,1-1 0 15,-1-1 0-15,-1-1 0 16,-5-1 0-16,-6-1 0 16,-8-1 0-16,-7-1 0 15,-11-2 0-15,-10-2 0 0,-11-4 0 16,-15-2 0-16,-12-5 0 15,-9-3 0-15,-9-1 0 16,-7-4-7-16,-9-1-75 16,9 1-3-16</inkml:trace>
  <inkml:trace contextRef="#ctx0" brushRef="#br0" timeOffset="49555.9551">18477 5555 403 0,'0'0'1'15,"0"0"0"-15,0 0 0 16,0 0-1-16,2 8 1 15,-2-8-1-15,0 8 1 0,0-2-1 16,-1 3 0-16,1 5 0 16,0 2 0-16,4 5 0 15,2 2 0-15,2 5 0 16,5-1-1-16,0 2 0 0,2 0 1 15,-1-1-1-15,0 0 0 16,-3-4 1-16,-2 2 2 16,-3-3 1-16,-5-3 2 15,-1-1 1-15,-5-2 2 0,-4 0 0 16,-5-2 1-16,-3 0 0 15,-7-4-1-15,-3 0-1 16,-8-2-1-16,-5-2-1 16,-7-2-1-16,-8-3-1 0,-8 0-1 15,-8-2 1-15,-8-4-1 16,-7-1-1-16,-7-2 1 15,-7 0-1-15,-7-1 1 16,-7 2-1-16,-3-1 1 0,-7 1 0 16,-4 1 0-16,-2 1 0 15,-1-1 0-15,1 0-2 16,4-1 0-16,3 0 0 15,8-1 0-15,8 1 0 0,12-3 0 16,10 1 0-16,11-2 0 16,12 3 0-16,11-2 0 15,9 1 0-15,10 0 0 16,7 1 0-16,5 1 0 0,6 1 0 15,3 0 0-15,2 1 0 16,1 0 0-16,-1 1 0 16,0 0 0-16,-2 0 0 15,-2 1 0-15,-2-1 0 0,-2 1 0 16,-1 1 0-16,1-1 0 15,0 2 0-15,3-2 0 16,1 1 0-16,3-1 0 16,2-1 0-16,2-1 0 0,2-1 0 15,1-2 0-15,0-1 0 16,0-2 0-16,1-2 0 15,-1-3 0-15,2 1 0 16,-2-3 0-16,2-2 0 0,-3-1 0 16,-1-4 0-16,-2-2 0 15,-1-3 0-15,-2-4 0 16,0-5 0-16,2-4 0 15,0-8 0-15,7-4-14 0,4 2-69 16,5-9-3-16</inkml:trace>
  <inkml:trace contextRef="#ctx0" brushRef="#br0" timeOffset="50422.0416">18843 5886 365 0,'0'0'4'0,"2"8"1"16,0 2 1-16,-2 2 2 15,2 4-1-15,0 4 1 16,2 5 0-16,0 5 1 0,2 1-3 16,1 5-2-16,1 0 0 15,1 1 0-15,1 2-4 16,0-2 2-16,-1-2 1 15,-1-4-1-15,-1-2-3 0,-3-7-7 16,0-3-18-16,1-6-45 16,-5-13-3-16</inkml:trace>
  <inkml:trace contextRef="#ctx0" brushRef="#br0" timeOffset="50639.0633">19193 6153 507 0,'0'0'2'0,"0"0"0"15,0 0-2-15,-4 3 0 16,-4-2 0-16,-8 0 0 16,-5 1 0-16,-7-1 0 15,-6 0 0-15,-9 0 0 0,-4 1 0 16,-4-1 0-16,-1 1-25 15,0 2-57-15,-3-3-5 16</inkml:trace>
  <inkml:trace contextRef="#ctx0" brushRef="#br0" timeOffset="60789.0783">17228 6249 470 0,'0'0'1'0,"0"0"-1"0,0 0 1 16,0 0 0-16,-9 0-1 15,2 2 1-15,-6 1 0 16,-1 7 0-16,-5 5-1 16,-4 4 0-16,-3 6 1 0,-3 4 0 15,-3 5 1-15,0 2 1 16,-3 4 0-16,1 1 1 15,-3 1 0-15,-2 0 0 16,2-1 2-16,-1-2-1 0,2 0-3 16,1-3-2-16,1 0 0 15,3-4 0-15,2-4 0 16,6 0 0-16,1-7-3 15,7 1-20-15,1-3-27 0,1-7-32 16,13-3-1-16</inkml:trace>
  <inkml:trace contextRef="#ctx0" brushRef="#br0" timeOffset="61282.1275">17213 6356 492 0,'0'0'2'15,"6"1"1"-15,-1 0 0 16,-5-1 1-16,12 2 0 15,-6-1-1-15,4 5-3 16,1 2 0-16,1 4 0 0,0 4 0 16,4 6 0-16,3 4 0 15,3 6 0-15,2 4 0 16,3 2 0-16,-1 3 0 15,1 0 0-15,0 0 0 0,0 0 0 16,-2-3 0-16,-3-2 0 16,1-2 0-16,-3-4 0 15,-2-2 0-15,-1-2 0 16,-4 0 0-16,-3-1 0 0,-2-1 0 15,-2-2 0-15,-5-1 0 16,-1-3 0-16,0-2 0 16,-2-2 0-16,-3-5-34 0,-1-4-46 15,6-5-6-15</inkml:trace>
  <inkml:trace contextRef="#ctx0" brushRef="#br0" timeOffset="61706.17">17753 7063 415 0,'0'0'1'0,"0"0"2"16,0 0 0-16,-3 9 1 0,-3-3 1 16,3 3 0-16,-1 4 0 15,1 5 1-15,-1 3-1 16,1 4-2-16,2 4 1 0,1 6-2 15,1 3 2-15,-1 5 0 16,2 2 2-16,-1 0 1 16,-1 4 0-16,0 1 2 15,-1 1-1-15,-1 0-3 0,-1-2-5 16,0 3 0-16,-1-2 0 15,2-1 0-15,-1 0 0 16,-1-2 0-16,2-4 0 16,0-3 0-16,1-3 0 0,0-3 0 15,-1-3 0-15,1-4 0 16,1-4-24-16,0-5-29 15,4 0-31-15,-4-5 0 16</inkml:trace>
  <inkml:trace contextRef="#ctx0" brushRef="#br0" timeOffset="62606.26">17722 8239 493 0,'0'0'3'0,"0"0"1"15,-6 0 2-15,-7 0-1 16,-5-2-5-16,-9-4 0 0,-8 0 0 15,-10-4 0-15,-9-1 0 16,-10-1 0-16,-5 0 0 16,-3-1-4-16,-4 1-7 15,-2 0 2-15,-1 1 1 0,4 2 4 16,2 1 4-16,3 1 3 15,7 2 4-15,5 0 1 16,7 3 0-16,7-1-1 16,11 3-4-16,4 0-3 0,11 0 0 15,5 0 0-15,8 2 0 16,5-2-8-16,4 7-3 16,4-3-4-16,3 0-4 15,2 0-3-15,-1-3-2 0,0 1 4 16,-2-2 4-16,0-2 5 15,-5-4 8-15,0-1 6 16,-5-4 10-16,0 0 5 16,-2-4 1-16,1-3 2 0,-3-3-21 15,0-4 18-15,2-1-2 16,-2-5-2-16,2-2-2 15,1-6-2-15,1-3-5 16,0-3-5-16,0-3 0 0,2-4 0 16,0-1 0-16,2-2 0 15,-1 0 0-15,1 1 0 16,-2 0 0-16,-1 3 0 0,0 3 0 15,-1 3 0-15,-4 4 0 16,-1 1 0-16,-3 6 0 16,-1 4 0-16,0 5 0 15,0 5 0-15,2 6 0 0,1 3 0 16,2 5 0-16,4 6 0 15,0 0 0-15,0 6 0 16,4 2 0-16,2 2 0 16,2 2 0-16,0-1 0 15,1-1 0-15,1 0 0 0,0-2 0 16,1-2 0-16,3-2 0 15,0-3 0-15,5-1 0 16,3-2 0-16,3-1 0 0,5-3 0 16,7 0 0-16,4 1 0 15,7 2 0-15,6 3 0 16,7 0 0-16,6 6 0 15,5 4 0-15,4 1 0 0,2 3 0 16,-2 0 0-16,-2 0 0 16,-5-2 0-16,-5-1 0 15,-6-4 0-15,-8 0-22 16,-7-2-36-16,-9-4-25 0,0 2-2 15</inkml:trace>
  <inkml:trace contextRef="#ctx0" brushRef="#br0" timeOffset="63714.3708">17726 7160 169 0,'0'0'3'0,"-6"0"1"15,-1 0-4-15,-6 0-15 0,-5 0-19 16,-6 0-11-16</inkml:trace>
  <inkml:trace contextRef="#ctx0" brushRef="#br0" timeOffset="65922.5916">19596 7105 349 0,'0'0'8'0,"0"0"3"0,7 0 1 16,-7 0 2-16,0 0-1 15,0 0 1-15,3-6-1 16,-3 6 0-16,-10-2-7 0,-3 0-2 16,-5 2-3-16,-4-2-1 15,-7 2 1-15,-4 0-1 16,-7 0 0-16,-2 2-3 15,1-1-3-15,-2-1-8 0,3 1-13 16,4 2-22-16,2-3-24 16,11 2-5-16</inkml:trace>
  <inkml:trace contextRef="#ctx0" brushRef="#br0" timeOffset="66473.6467">20050 6804 467 0,'0'0'1'16,"0"0"-1"-16,0 0 2 15,-10 6-1-15,-4-2 1 16,-6-1 0-16,-5 4 0 0,-6-1-2 16,-3 1-1-16,-5 1-1 15,1 4-4-15,5 0-1 16,3 1-1-16,8 0 1 15,5 1 2-15,7 3 3 0,10-1 4 16,4 2 2-16,12-1 3 16,6 2 1-16,11-1 3 15,7 3-2-15,8 0-2 16,6 1-2-16,4-1-2 0,1 2-2 15,-1 2-1-15,-5-1-1 16,-5 1-1-16,-9-1 1 16,-9 1 0-16,-11 0 2 15,-12-2 2-15,-7-2 1 0,-15-1 1 16,-10-1 2-16,-13-4-7 15,-7 0 0-15,-8-3 0 16,-6-4-4-16,0-3-50 16,0 3-28-16,3-4-3 0</inkml:trace>
  <inkml:trace contextRef="#ctx0" brushRef="#br0" timeOffset="69027.902">19108 8076 188 0,'0'0'9'0,"0"0"3"16,0 0 1-16,0 0 7 15,0 0 5-15,1 10 3 0,-1 1-1 16,1 6 1-16,2 5-7 15,0 6-2-15,1 5-4 16,2 5-5-16,-2 2-6 16,3-1-1-16,-1-2-2 15,-1-6 1-15,1-3 4 0,-2-9 5 16,-2-5 2-16,1-9 0 15,-3-5 0-15,5-12 0 16,-1-6 0-16,0-4-9 16,0-7-4-16,4-4 0 0,0-2 0 15,2 0 0-15,0 2 0 16,1 3 0-16,0 5 0 15,2 5-4-15,1 6 0 0,1 6 1 16,2 7 0-16,-1 3 1 16,2 7 0-16,1 5 1 15,0 3 0-15,-2 3 0 16,0 0 0-16,-4-1 0 0,-3-2 0 15,-2-1 1-15,-3-5 1 16,-3-5 1-16,-2-6 0 16,0 0 0-16,5-9 0 15,-2-4 2-15,2-4-1 0,2-2 0 16,2-4-2-16,2-1-1 15,1 2 1-15,1 3 0 16,1 2-1-16,1 6 2 16,0 6-2-16,0 5 0 0,-2 9 0 15,1 6 0-15,-3 6 0 16,-2 6 0-16,-3 2-2 15,-1 3-6-15,-5-1-11 16,0-4-36-16,0 0-25 0,-5-5-2 16</inkml:trace>
  <inkml:trace contextRef="#ctx0" brushRef="#br0" timeOffset="69355.9348">19896 8116 471 0,'0'0'1'15,"0"0"-1"-15,0 0 1 0,2 3-1 16,-2 3 1-16,1 7 0 16,0 1 0-16,3 6-4 15,0 2-2-15,2 4 1 16,3 1-1-16,5-1 1 0,3 0 3 15,2-5 3-15,3-3 3 16,-1-8 5-16,2-2 3 16,-3-8 2-16,-2-7-3 15,-5-8-12-15,-6-4 0 0,-5-5 0 16,-4-2 0-16,-6-2 0 15,-6 0 0-15,-3 2 0 16,-2 2 0-16,0 5 0 16,-2 5-54-16,4 0-30 0,6 5-3 15</inkml:trace>
  <inkml:trace contextRef="#ctx0" brushRef="#br0" timeOffset="69882.9875">20309 8331 500 0,'0'0'3'0,"0"0"2"16,4 0-2-16,-4-4-3 16,0-2 0-16,-1-5 0 15,-3-1 0-15,-3-7 0 16,-2-3 0-16,-2-4 0 15,1-4 0-15,0-1 0 0,3 0 0 16,0-1 0-16,4 3 0 16,3 0 0-16,2 5 0 15,3 4 0-15,5 5 0 0,1 6 0 16,5 9-3-16,2 1 3 15,3 9 0-15,2 5-2 16,2 4 0-16,2 2 0 16,1 1 1-16,1-1 1 0,0-3 1 15,-1-4 2-15,0-4-1 16,-1-4 2-16,-2-6-4 15,-1-2 0-15,-3-7 0 16,-2-5 0-16,-5-4 0 16,-5-3 0-16,-4-2 0 0,-5 0 0 15,-5 1 0-15,-6 4 0 16,-3 2-5-16,-2 6 0 15,-1 5 0-15,0 6 1 0,1 11 4 16,3 6-2-16,5 6 2 16,1 4 0-16,7 6 0 15,1 1 2-15,8 2-1 16,3-2 1-16,8-1-3 0,2-2-8 15,5-5-12-15,3 0-40 16,1-12-18-16,3-5-3 16</inkml:trace>
  <inkml:trace contextRef="#ctx0" brushRef="#br0" timeOffset="70133.0125">21160 7722 392 0,'0'0'2'0,"2"3"2"0,1 7 3 15,0 3 1-15,0 9 1 16,1 5 1-16,3 8 1 15,-3 6-11-15,2 6 8 16,-1 2-9-16,4 1-16 0,-3 0-37 16,1-5-19-16,3-3-6 15</inkml:trace>
  <inkml:trace contextRef="#ctx0" brushRef="#br0" timeOffset="70302.0295">21248 8064 433 0,'0'0'7'0,"0"0"2"15,0 0 2-15,-9 0 0 0,0-1 1 16,-1 1 0-16,-4 0-3 16,-1 0-7-16,-5 0-21 15,-1-6-53-15,2 5-10 0</inkml:trace>
  <inkml:trace contextRef="#ctx0" brushRef="#br0" timeOffset="70723.0716">21305 7626 440 0,'0'0'2'0,"5"8"1"16,1 5 0-16,3 7 2 15,1 5 0-15,2 9 1 16,1 6 0-16,1 9-1 16,-1 6-5-16,-1 1 2 0,-1-3-4 15,-1-1-2-15,-3-3 1 16,2-7-1-16,-2-7 1 15,-1-7 3-15,-1-8 2 0,-1-9 3 16,2-7 2-16,-2-5 1 16,1-9 0-16,1-6-1 15,1-2-2-15,2-1-3 16,-1-1 0-16,2 1-1 15,-2 4-1-15,2 5-1 0,1 6 1 16,0 6-1-16,1 8 0 16,1 5 0-16,1 3-3 15,1 5-4-15,-3-1-9 0,0 2-27 16,1 2-35-16,-6-6-1 15</inkml:trace>
  <inkml:trace contextRef="#ctx0" brushRef="#br0" timeOffset="71087.108">21832 8053 460 0,'0'0'2'0,"0"0"-1"0,0 0 1 15,0 0 0-15,-2 5 0 16,-4 0 0-16,1 4-2 15,-3 2-5-15,3 4-8 16,-1 3-2-16,2 2 0 0,4 1 1 16,2-1 3-16,6 0 4 15,3-4 5-15,3-4 6 16,0-3 8-16,2-4 4 15,0-5 1-15,-2-2-3 0,-1-7-3 16,-4-4-5-16,0-3-3 16,-3-3-4-16,-2-4-2 15,-2 2-1-15,-1 0 1 16,-1 2 1-16,1 4 2 0,1 5-1 15,-2 10 3-15,11 0 1 16,-3 7 2-16,3 8-1 16,1 5-4-16,-2-1-8 15,4 4-29-15,3 2-38 0,-7-5-2 16</inkml:trace>
  <inkml:trace contextRef="#ctx0" brushRef="#br0" timeOffset="71448.1441">22167 8115 475 0,'2'5'1'15,"0"2"0"-15,2 2-1 16,0 0 0-16,2 3-1 15,-2-2-2-15,2 1-1 16,-1-2-1-16,1-6-2 0,0-3 0 16,0-5 2-16,0-4 1 15,2-5 2-15,2-3 2 16,1-3 0-16,0 0 3 15,2 1 2-15,0 1 0 0,1 5-1 16,0 3 0-16,2 6 0 16,2 4 1-16,-1 12-1 15,0 3 1-15,0 8-1 16,-2 2-2-16,-2 4-1 0,0 0-2 15,-5 3-8-15,-3-8-12 16,-2-1-34-16,3 3-23 16,-6-7-3-16</inkml:trace>
  <inkml:trace contextRef="#ctx0" brushRef="#br0" timeOffset="71789.1782">22830 8001 441 0,'0'0'4'0,"4"-4"2"15,1 3-6-15,-5 1 0 16,7-5 0-16,-7 5 0 0,4-3 0 16,-4 3 0-16,-3 4 3 15,-5 5-3-15,-2 5-7 16,-1 5-4-16,0 3 0 15,4 4 4-15,1 1 0 0,4 2 4 16,4-3 7-16,8 0 5 16,5-6 8-16,3-5 5 15,3-5 0-15,-1-6-4 16,0-4-7-16,-6-9-11 0,0-6 0 15,-7-6 0-15,-4-3 0 16,-3-1-5-16,-5-2-3 16,-5 0 0-16,0 2-5 15,-2 1-13-15,-5-2 26 0,4 12-80 16</inkml:trace>
  <inkml:trace contextRef="#ctx0" brushRef="#br0" timeOffset="72192.2184">23026 8039 335 0,'5'4'3'0,"0"3"1"15,2 6 1-15,-2 1 0 16,1 6 0-16,-1 1 0 15,-1 4 1-15,-4 1-3 16,-2 0-4-16,-5-6-4 0,3-1 2 16,-3-5 6-16,1-4 4 15,2-4 0-15,4-6 3 16,0 0 2-16,1-13 1 15,7 1 1-15,-3-4-1 0,5-4-6 16,1-3-5-16,1-1-3 16,0 2 0-16,2 3-1 15,-1 2-1-15,1 7 1 16,0 5 1-16,3 5 0 0,0 10 1 15,-1 5 1-15,0 6 0 16,0 2 0-16,-1 3 1 16,-1-1-2-16,-1 2-1 15,-4-7-6-15,-1 2-8 0,-3-4-17 16,0-7-27-16,-1-2-13 15</inkml:trace>
  <inkml:trace contextRef="#ctx0" brushRef="#br0" timeOffset="72479.2471">23381 8159 378 0,'7'-4'8'16,"0"-3"2"-16,3-2 3 15,1-3 2-15,3-3 0 16,-1-2 1-16,4-4 0 16,1-5-1-16,-3 2-15 0,-3-1 6 15,0-1-5-15,-3 1-6 16,-2 0-3-16,-6 0-1 15,-2 4-2-15,-5 5-1 16,-5 4 2-16,-3 7 1 0,-3 3 5 16,-1 6 3-16,-2 7 5 15,1 5 4-15,5 6 4 16,4 3-12-16,5 5 18 15,5 1 2-15,6 1-1 0,8 1-13 16,8-1-6-16,5-2 0 16,7 2 0-16,-3 4-46 15,9-11-39-15</inkml:trace>
  <inkml:trace contextRef="#ctx0" brushRef="#br0" timeOffset="105857.5847">7683 10412 278 0,'0'0'4'0,"0"0"3"0,-3 0 2 16,3 0-2-16,0 0 0 15,0 0 0-15,-8 0 2 16,3 0-2-16,0 0-3 16,-5 1-3-16,0 1-1 0,-4 1 0 15,-3 0 1-15,-4 2 0 16,-3 0 1-16,-5 0 0 15,-6 1 0-15,-5 0 0 16,-7 0 1-16,-8-1-1 16,-5 0 0-16,-8-1-1 0,-6-1 0 15,-6 0 0-15,-3-3 0 16,-4 0 0-16,-7 0 0 15,-2-3 1-15,-2 0-2 0,-2 2 0 16,-2 1-2-16,4 3-1 16,4 5 1-16,7 5 0 15,10 2 0-15,9 6 1 16,9-1 2-16,9 4 2 15,7-2 3-15,2 0 2 0,2-5 1 16,-4 0 1-16,-5-6-1 16,-7-2-1-16,-9-4-1 15,-9-5-2-15,-9-3-2 0,-7-7 0 16,-8-1-2-16,-6-4 1 15,-4 2 1-15,-3-2 2 16,-1 4 2-16,-2 1 1 16,2 4 1-16,0 5 1 0,1 1 1 15,-1 6-2-15,5 2 0 16,3 2-3-16,3 0 0 15,3 1-6-15,4-1 0 16,7 0 0-16,5-2 0 0,5-4 0 16,4-3 0-16,5 1 0 15,0-4-27-15,-4-3-52 16,16 1-3-16</inkml:trace>
  <inkml:trace contextRef="#ctx0" brushRef="#br0" timeOffset="122162.215">2253 9784 414 0,'0'0'4'0,"0"0"3"15,-9-6 2-15,3 0 2 16,-3-2 2-16,-3-4-1 15,-5-3 2-15,-3-5 0 0,-1-3-3 16,-5-4-9-16,-1-4-2 16,-3-5 0-16,-2-4 0 15,0-7 0-15,2-2 0 0,-3-7 0 16,0-3 0-16,2-6 0 15,1-4 0-15,1-8 0 16,-2-5 0-16,-1-3 0 16,-2-6 0-16,2-4 0 0,0-6 0 15,-3-2 0-15,-2-8 0 16,-1-2 0-16,2-5 0 15,1-3 0-15,3-5 0 16,-3-2 0-16,-1-1 0 0,5-3 0 16,5 1 0-16,4-1 0 15,4 2 0-15,5 0 0 16,5 3 0-16,8 2 0 15,7 4 0-15,4 3 0 0,10 4 0 16,-1 4 0-16,8 3 0 16,3 4 0-16,1 4 0 15,1 5 0-15,2 5 0 16,-1 3 0-16,-6 5 0 0,0 5 0 15,-3 5 0-15,-2 5 0 16,-6 7 0-16,0 5 0 16,-2 7 0-16,-2 6 0 15,0 9 0-15,-3 6 0 0,0 10-29 16,-2 13-50-16,1 2-8 15</inkml:trace>
  <inkml:trace contextRef="#ctx0" brushRef="#br0" timeOffset="122725.2713">2270 4802 393 0,'0'0'2'16,"0"6"3"-16,-2 2 1 16,-3 1 1-16,-2 6 0 0,-3 3 1 15,-4 6-1-15,-5 5-7 16,-4 3 8-16,-2 4-2 15,-1 3-3-15,0 0 0 16,-1 2-2-16,0-2 0 16,4-2-1-16,2-3 2 0,4-3-2 15,0-6 0-15,5-3-1 16,0-5-8-16,4-6-14 15,2-4-53-15,-1-7-1 0</inkml:trace>
  <inkml:trace contextRef="#ctx0" brushRef="#br0" timeOffset="122984.2971">2108 4842 411 0,'0'0'1'16,"0"0"3"-16,0 5 2 15,0 2 1-15,-3 2 2 0,-2 4-1 16,-2 3 1-16,-2 5-9 15,-4 3 8-15,2 2-3 16,-5 1-10-16,1 3-15 16,-2 8-49-16,3-5-10 0</inkml:trace>
  <inkml:trace contextRef="#ctx0" brushRef="#br0" timeOffset="170610.0593">13950 10975 370 0,'0'0'5'0,"0"0"4"16,0 3 1-16,0-3 2 0,0 0 2 16,2 5 1-16,-2-5 2 15,0 5 0-15,0-5-4 16,0 0-4-16,0 0-3 15,0 0-3-15,0 0-4 0,0 0-1 16,0 0-1-16,-4-2 0 16,-3 0-1-16,-3 1 1 15,-6 0 2-15,-2 1 2 16,-3 1 2-16,-3 4 0 0,0 2-1 15,-1 2-2-15,4 2 2 16,1 0 1-16,6 0-1 16,4 0 1-16,4 0 1 15,4 0-1-15,3-1-1 0,6-1-2 16,4 1 0-16,4-1 0 15,1 2 0-15,4-1 0 16,3 3 0-16,1-1 0 0,1 3 0 16,0 2 0-16,1 3 0 15,-3 1 0-15,-2 3 0 16,-3 1 0-16,-6 1 0 15,-6 2 0-15,-6-1 0 16,-9-2 0-16,-8-3 0 0,-8-2 0 16,-6-2-6-16,-7-5-30 15,-7-5-43-15,4-1-3 16</inkml:trace>
  <inkml:trace contextRef="#ctx0" brushRef="#br0" timeOffset="170997.098">14047 11283 411 0,'0'0'2'0,"2"9"1"16,1-1 0-16,4 9 1 15,2 2 1-15,3 7 0 0,3 2 2 16,4 4 0-16,0 2-1 15,3-3 1-15,1 0 2 16,0-6 1-16,0-5 1 16,-2-4 1-16,-2-7-3 0,-2-4-9 15,-1-6 0-15,-1-9 0 16,-4-6 0-16,-1-5 0 15,-2-3 0-15,-1-2 0 16,-1-4 0-16,-2 2 0 0,0-1 0 16,0 2 0-16,-2 2 0 15,1-2-45-15,2 8-41 16,-2 0-2-16</inkml:trace>
  <inkml:trace contextRef="#ctx0" brushRef="#br0" timeOffset="171293.1276">14533 11566 511 0,'0'0'0'0,"0"0"0"16,6 0 0-16,-3-7 0 0,1-1 0 15,-1-5 0-15,3-2 0 16,-3-8 0-16,0-3 0 16,-1-4 0-16,1-5 0 15,0 1 0-15,1-3 0 0,1 2 0 16,1 2 0-16,2 1 0 15,2 4 0-15,1 3 0 16,2 6 0-16,1 1-12 16,-3 5-70-16,7 5-3 0</inkml:trace>
  <inkml:trace contextRef="#ctx0" brushRef="#br0" timeOffset="171638.1621">15203 10878 433 0,'0'0'3'16,"2"-7"0"-16,-1 1 1 15,-3-4-1-15,-2 0 0 16,-3-3 1-16,-4 0-2 15,-4-1 1-15,-5 2-3 0,-5 3-1 16,-3 5 0-16,-1 4 0 16,-2 4 0-16,2 7 1 15,1 6 2-15,4 7 3 16,5 6 3-16,7 8 2 0,7 5-10 15,5 4 13-15,7 3 1 16,7 3-9-16,3 1-5 16,4-2 0-16,-1-1 0 15,-2-6 0-15,-1-2 0 0,-4-8 0 16,-1-5-7-16,1-5-77 15,-13-9-3-15</inkml:trace>
  <inkml:trace contextRef="#ctx0" brushRef="#br0" timeOffset="171827.1809">15093 11148 511 0,'0'0'0'0,"0"0"0"15,-8 0 0-15,-5 0 0 16,-4-2 0-16,-10 0 0 15,-5-1 0-15,-9-4 0 16,-2 1 0-16,-7 0-2 0,-2-2-82 16,11 5-2-16</inkml:trace>
  <inkml:trace contextRef="#ctx0" brushRef="#br0" timeOffset="172244.2227">15385 11213 511 0,'0'0'0'0,"-7"-2"0"15,-5 0 0-15,-1 2 0 16,-6-1 0-16,0 1 0 0,-4 3 0 15,2 6 0-15,1 1-11 16,6 6-3-16,6 2 4 16,6 4 4-16,8 4 5 15,5-3 6-15,4 1 4 0,2-4 5 16,4-2 0-16,-2-4-14 15,0-4 0-15,-3-6 0 16,-3-5 0-16,-1-6 0 16,-1-6 0-16,-2-4 0 0,-2-1 0 15,-1-1 0-15,-1 1 0 16,-1 2 0-16,1 3 0 15,-1 5 0-15,-4 8 0 16,7 0 0-16,-1 4 0 0,0 8 0 16,2 3 0-16,2 2 0 15,-2 2 0-15,1-4-77 16,3 7-6-16</inkml:trace>
  <inkml:trace contextRef="#ctx0" brushRef="#br0" timeOffset="172531.2513">15818 11184 511 0,'0'0'0'15,"0"0"0"-15,0 0 0 16,0 0 0-16,-2-1 0 0,-6 1 0 15,0 4 0-15,-3 2 0 16,-3 4 0-16,0 6 0 16,2 2 0-16,1 3-5 15,4 5-3-15,3 2 3 0,4 0 4 16,4 1 2-16,6-2 2 15,6-1 2-15,2-2-1 16,3-2-4-16,6-4-17 16,2 1-53-16,-1-11-9 0</inkml:trace>
  <inkml:trace contextRef="#ctx0" brushRef="#br0" timeOffset="172852.2835">16052 11391 511 0,'0'0'0'0,"0"0"0"15,5-5 0-15,0 3 0 16,2-3 0-16,3 1 0 15,0-1 0-15,7-1 0 16,-2-2 0-16,3-1 0 0,2-2 0 16,-2-1 0-16,-2-1 0 15,-4 0 0-15,-4-2 0 16,-4 3 0-16,-4 0 0 15,-5 3 0-15,-7 2 0 0,-3 4 0 16,-2 3 0-16,-3 2 0 16,-1 6 0-16,1 4 0 15,2 4 0-15,1 4 0 16,5 4 0-16,4 3 0 0,5-1 0 15,4 3 0-15,6-1 0 16,7 0 0-16,3-4 0 16,7-5-22-16,9-1-59 15,-4-7-3-15</inkml:trace>
  <inkml:trace contextRef="#ctx0" brushRef="#br0" timeOffset="173310.3292">17263 10774 511 0,'0'0'0'0,"0"0"0"15,-5-5 0-15,-2-1 0 0,-3 3 0 16,-4-3 0-16,-3 4 0 16,-7-3 0-16,-4 5 0 15,-3 3 0-15,-2 6 0 16,0 6-6-16,0 4-3 0,2 5 1 15,5 4 5-15,3 5 5 16,4 4 4-16,6 3-6 16,3 2 11-16,6 1-4 15,2 1-7-15,2 0 0 0,4 0 0 16,2-3 0-16,1-1 0 15,0-5 0-15,1-1 0 16,-1-2-49-16,-1-11-36 16,1-4-3-16</inkml:trace>
  <inkml:trace contextRef="#ctx0" brushRef="#br0" timeOffset="173514.3497">17031 11159 511 0,'0'0'0'16,"0"0"0"-16,0 0 0 15,-5 0 0-15,-2 0 0 16,-8 0 0-16,-4 0 0 0,-9-4 0 16,-6-1 0-16,-9-1 0 15,-1 0 0-15,-4-1-8 16,1 1-34-16,1 2-15 15,6-3-16-15,11 7-12 0</inkml:trace>
  <inkml:trace contextRef="#ctx0" brushRef="#br0" timeOffset="174576.4559">17403 11216 380 0,'0'0'3'0,"-5"-3"-1"16,-1 1 0-16,-1 0 0 15,-3 0 0-15,-3 1 1 16,-2-2-1-16,-2 3 0 0,-3 0-1 15,1 3 0-15,-2 0-1 16,2 4 0-16,-1 0 1 16,2 5 0-16,2 0 2 15,3 5 3-15,4 0 3 0,5 4 3 16,4 1 2-16,3-1 2 15,7 1 2-15,5-2-1 16,3-1-3-16,2-5-14 16,3-3 0-16,0-5 0 0,0-6 0 15,0-2 0-15,-3-9 0 16,-3-4 0-16,-3-3 0 15,-4-2 0-15,-4-1 0 16,-4 0-6-16,-2 0-15 0,-6-2-29 16,3 8-29-16,-10-2-1 15</inkml:trace>
  <inkml:trace contextRef="#ctx0" brushRef="#br0" timeOffset="174893.4876">17610 11478 511 0,'0'0'0'15,"1"-9"0"-15,-1-1 0 16,-2-2 0-16,-2-6 0 16,-1 0 0-16,0-6 0 15,0 0 0-15,-1-2 0 0,1 0 0 16,4 1 0-16,1 1 0 15,4 1 0-15,3 3 0 16,3 0 0-16,3 5 0 16,2 1 0-16,2 7-24 0,4 7-53 15,0-1-5-15</inkml:trace>
  <inkml:trace contextRef="#ctx0" brushRef="#br0" timeOffset="175326.5309">18072 11146 466 0,'0'0'2'0,"0"0"0"15,0 0 0-15,-4-8 0 16,-2 5 0-16,-4-1-1 15,-1 0-2-15,-7 0-3 0,-2 2-9 16,-6 2-7-16,2 4-11 16,-1 5-8-16,1 2-1 15,3 2 7-15,3 2 11 0,7 4 15 16,1-1 14-16,10 2 14 15,0-3 13-15,5 0 9 16,4-2 2-16,2 0-6 16,4-2-11-16,0-2-9 0,3-1-11 15,1-2-8-15,0 1 0 16,1 0 0-16,0 0 0 15,-2 0 0-15,-2 2 0 16,-3 0-7-16,-3 1 2 16,-4 0 0-16,-5 1 1 0,-2 0 0 15,-8-1 1-15,-3 0 1 16,-6-1 1-16,-2-1-4 15,-3 1-10-15,-3 1-36 0,-2-5-24 16,2 1-2-16</inkml:trace>
  <inkml:trace contextRef="#ctx0" brushRef="#br0" timeOffset="176642.6625">17697 11243 287 0,'0'0'5'16,"0"0"3"-16,-1 4 1 16,1 3 1-16,0-2 3 15,0 6 0-15,1-3 1 0,1 9 1 16,2 3-5-16,0 0-2 15,2 5-3-15,0-1-1 16,0 2-2-16,0-2 0 16,0 1-2-16,0-7 1 0,-3-3 2 15,-1-4 4-15,1-5 3 16,-3-6 2-16,0 0-1 15,0 0 2-15,-2-9 0 16,1-2-1-16,-1-2-3 0,2 0-4 16,-2-4-4-16,2 2-1 15,2 0-2-15,2 2-1 16,0 1-1-16,0 5 0 15,1 1-2-15,1 5 1 0,0 1 1 16,-2 3 0-16,0 5 0 16,0 2 1-16,0 3 1 15,-2 1 1-15,1 3 1 16,-1 0 0-16,0 0 1 0,1 0-1 15,-1-2 1-15,0-3 1 16,0-1 2-16,1-4 0 16,-3-7 1-16,4 5-1 15,-4-5 1-15,6-8-1 0,-3-1 1 16,2-2-2-16,2-2-1 15,1-2-1-15,2 1 0 16,1 2 0-16,2 3-1 16,0 5 1-16,3 4-1 0,2 9 1 15,1 8 0-15,3 10-3 16,0 1-13-16,-2 11-61 15,8 8-3-15</inkml:trace>
  <inkml:trace contextRef="#ctx0" brushRef="#br0" timeOffset="185032.5013">19245 10532 83 0,'0'0'8'0,"0"0"10"15,-5-6 6-15,5 6 6 16,-2-5 5-16,2 5 2 15,-1-5 0-15,1 5-2 0,0 0-6 16,0 0-9-16,0 0-3 16,3 12-13-1,5 6-3-15,-4 4 1 16,9 8 1-16,-1 9 0 0,4 5 1 15,-1 4 0-15,3 6-1 16,-1-5 5-16,-6-1-2 16,3 1-6-16,-5-8 4 0,-3-6-2 15,-2-6-1-15,-1-6 2 16,-1-7 3-16,-1-3 1 15,-1-13 0-15,0 0 0 16,7-5 1-16,-2-10-8 16,3-4 9-16,0-5-1 0,4-4-3 15,0-3-3-15,1-1-1 16,1 0-1-16,1 2 0 15,-1 4 1-15,1 1-1 16,-1 7-1-16,0 4 1 0,0 4-2 16,0 5 1-16,1 5 0 15,1 7-1-15,2 7 1 16,-1 4-1-16,-1 3 1 0,-1 4-2 15,1-1-2-15,-4 4-8 16,-1-7-17-16,-7-2-37 16,0 3-4-16,-1-5 71 15</inkml:trace>
  <inkml:trace contextRef="#ctx0" brushRef="#br0" timeOffset="187443.7425">20644 10758 399 0,'0'0'3'0,"0"0"-1"16,5 3 1-16,-5-3 1 0,3 13-1 16,-3-1 0-16,2 4-2 15,-2 4 0-15,0 6-3 16,-1 2 0-16,1 6-2 15,4 0 4-15,2 2-3 16,4-3 2-16,1-2 5 0,4-3 4 16,1-6 5-16,3-2 2 15,0-11 1-15,1-7 1 16,2-4-2-16,2-11-1 15,1-5-14-15,0-8 2 0,1-4-2 16,-1-2 0-16,-3-1 0 16,-3 1 0-16,-2 1 0 15,-4 2-8-15,-3 3-8 0,-4 4-14 16,-6-1-35-16,2 6-15 15,-5-2-3-15</inkml:trace>
  <inkml:trace contextRef="#ctx0" brushRef="#br0" timeOffset="187876.7858">21375 10761 413 0,'0'0'2'16,"0"0"1"-16,-7-3 1 15,-4 0-1-15,1 0-1 16,-7 0-2-16,2 2-5 15,-5 0-4-15,0 1-8 0,2 3-5 16,2 4-1-16,5 0 4 16,4 3 3-16,6 2 9 15,1 0 9-15,5 1 8 16,5 1 9-16,2-3 3 15,3 2 3-15,-1-2-4 0,3 0-4 16,-3 1-4-16,3 1-6 16,-1 1-3-16,-2 2-3 15,-1 1-2-15,-2 4-1 0,-3 1 2 16,-4 1-2-16,-4-2-1 15,-5-1-1-15,-8-1-3 16,-4-5-11-16,-5 2-37 16,-4-10-16-16,-1-3-4 0</inkml:trace>
  <inkml:trace contextRef="#ctx0" brushRef="#br0" timeOffset="188223.8204">21568 10974 492 0,'6'-1'3'15,"5"-1"1"-15,3-4 0 16,3-2 0-16,4-4 0 0,4 0-4 16,0-6 0-16,4-2 0 15,-8-1 0-15,-3-1-7 16,-6 1-3-16,-5 0 0 15,-6 2 0-15,-2 4 0 16,-8 3 1-16,-5 5 2 0,-2 6 3 16,-3 2 4-16,2 11 3 15,-2 3 3-15,2 6 1 16,2 5 3-16,4 2 1 15,4 2 1-15,5 1 0 0,2 0-6 16,8-2-6-16,5-2 0 16,5-4 0-16,6-2 0 15,3-6 0-15,5-3 0 0,0-6 0 16,5-6-41-16,0 0-42 15,-8-5-5-15</inkml:trace>
  <inkml:trace contextRef="#ctx0" brushRef="#br0" timeOffset="188759.874">19592 11275 195 0,'0'0'-3'0,"0"0"-15"16,5 3-27-16,0 0-2 15</inkml:trace>
  <inkml:trace contextRef="#ctx0" brushRef="#br0" timeOffset="189359.934">20380 10836 446 0,'0'0'0'0,"0"-2"0"16,-1-3-2-16,-2 1-1 15,-2-2-2-15,-2 0-1 16,-3-2 0-16,0 1-1 16,-3 0 1-16,0 2 1 0,-1 2 0 15,0 0 2-15,-1 2 3 16,-2 1 2-16,1 2 1 15,-5 4 1-15,-1 2 0 16,-4 3 1-16,0 1 0 0,-1 4 0 16,0 0-1-16,5 3 0 15,5 1 2-15,7 1 1 16,8-1 1-16,7 1 1 15,10-1 0-15,9-1-9 0,6-2 11 16,7-2 1-16,3-5-1 16,4-5-7-16,1-3-4 15,0-6 0-15,-1-9 0 16,-2-6 0-16,-5-4 0 0,-7-3 0 15,-7-3 0-15,-8-1 0 16,-10 1-9-16,-8 1-14 16,-11 10-36-16,-12 0-22 15,-4 7-1-15</inkml:trace>
  <inkml:trace contextRef="#ctx0" brushRef="#br0" timeOffset="190060.0041">19547 11383 496 0,'0'0'3'0,"0"0"-1"16,0 0-1-16,0 0 1 16,0 0-1-16,-3 9 1 15,-1 0-1-15,1 6-1 0,-1 6-1 16,-1 5-1-16,1 8 1 15,-1 7 1-15,2 5-1 16,-1 2 0-16,1 4 1 16,2-2 1-16,-1-1 0 0,1-3 2 15,0-4 1-15,1-9-4 16,0-4 0-16,0-8 0 15,0-5 0-15,2-5 0 16,1-5 0-16,2-6 0 0,2-7 0 16,3-5 0-16,3-3 0 15,3-5 0-15,2-3 0 16,3 0 0-16,2-2 0 15,1 3 0-15,-1 3 0 0,1 5 0 16,-1 3 0-16,-1 6 0 16,0 5 0-16,-2 5 0 15,-1 7 0-15,-2 6 0 0,-1 3 0 16,-2 6 0-16,-2 3 0 15,-4 4 0-15,-2 1-5 16,-1 0-6-16,-4-2-8 16,0-3-25-16,3 0-35 15,-4-7-2-15</inkml:trace>
  <inkml:trace contextRef="#ctx0" brushRef="#br0" timeOffset="190450.0431">20282 11871 438 0,'0'0'0'16,"0"0"0"-16,1-5 0 15,-1 5-2-15,-3-4-1 16,-4 4-2-16,1 2 0 0,-5 2-2 16,-1 6-2-16,-1 2 0 15,2 7 1-15,0 1 2 16,4 4 8-16,2 0 4 15,4 1 6-15,3-2 5 0,5-3 4 16,5-3 1-16,4-6 0 16,2-4-1-16,6-7-17 15,0-8-4-15,1-5 0 16,0-7 0-16,-3-1 0 0,-3-5 0 15,-3 0 0-15,-6 0 0 16,-4 3 0-16,-6 1-9 16,-2 3-18-16,-5 9-46 15,-7-6-11-15</inkml:trace>
  <inkml:trace contextRef="#ctx0" brushRef="#br0" timeOffset="190810.0791">20687 11901 511 0,'-7'0'0'0,"-1"2"0"15,1 1 0-15,3 6 0 16,0 0 0-16,3 5 0 16,0-1 0-16,1 7 0 0,13 0 0 15,1 0 0-15,1-2 0 16,2-5-2-16,2-3 2 15,1-4 0-15,1-5 2 0,-1-5-2 16,-1-6 0-16,-1-6 0 16,-2-3 0-16,-2-4 0 15,-5-1 0-15,-2-3 0 16,-5 1 0-16,1 2-26 0,0 6-44 15,-3-6-12-15</inkml:trace>
  <inkml:trace contextRef="#ctx0" brushRef="#br0" timeOffset="191160.1141">21313 11778 430 0,'0'0'3'16,"-4"0"2"-16,-3 1-1 15,-3 2 1-15,-4-1-1 16,-3 3-3-16,-4 1-3 16,0 1-4-16,-2 2-3 0,1 0-4 15,3 1 2-15,4 1 2 16,5-1 3-16,4-2 6 15,6 1 7-15,3 1 5 16,6 0 3-16,3 0 3 0,3-1-3 16,3 2-1-16,0 1-4 15,0 4-2-15,-2 0-4 16,0 3-2-16,-2 3-1 15,-2 0-2-15,-4 2-2 0,-3-1-1 16,-5 2-1-16,-1-2-2 16,-8-1-4-16,-5-3-13 15,-3-1-45-15,-9-6-8 16</inkml:trace>
  <inkml:trace contextRef="#ctx0" brushRef="#br0" timeOffset="191577.1558">21296 12031 465 0,'6'0'4'16,"3"-2"1"-16,6 1 0 15,3-4 2-15,4 0 0 0,3-2 0 16,5-2 1-16,2-3-5 15,-2-2-3-15,0-2 0 16,-3 0 0-16,0 0 0 16,-3-2 0-16,-4-1 0 0,-3 2 0 15,-4 0 0-15,-4 0 0 16,-5 3 0-16,-4 1 0 15,-4 3 0-15,-7 3 0 16,-2 5-2-16,-4 2 2 0,-1 5 0 16,-2 6 0-16,0 3 2 15,-3 2-2-15,2 2 0 16,2 3 0-16,1 1 0 15,4-1 0-15,3 0 0 0,5-1 0 16,5 0 0-16,6 1 0 16,7-3 0-16,9-1 0 15,5-4-3-15,8-1-15 16,-1-4-17-16,7-6-33 0,7 2-13 15</inkml:trace>
  <inkml:trace contextRef="#ctx0" brushRef="#br0" timeOffset="191969.195">22247 11712 405 0,'0'0'2'0,"-2"-7"2"0,-3 2 0 16,-1 1 1-16,-5-2 0 15,-1 4-1-15,-6-2-1 16,-1 4-1-16,-5 3-5 16,0 7-4-16,-3 4-3 0,3 1 1 15,1 4 1-15,6-1 6 16,3 5 6-16,5-5 6 15,6 2 4-15,3-4 4 16,9-2 3-16,3-1-1 0,5-2-2 16,3 1-7-16,3-1-11 15,3 1 0-15,1 0 0 16,0 3 0-16,-1 2 0 15,1 2 0-15,-6 2 0 0,-2 2 0 16,-6 0 0-16,-6 0 0 16,-7 0 0-16,-6 0-3 15,-10-1-1-15,-8-3-4 0,-7-2-8 16,-8-2-25-16,-2-1-38 15,-14-2 0-15</inkml:trace>
  <inkml:trace contextRef="#ctx0" brushRef="#br0" timeOffset="193727.3708">19007 10528 398 0,'0'0'6'16,"0"0"3"-16,0 0 2 15,1-3 0-15,-1 3 0 0,0 0-2 16,0 0-2-16,0 0-1 16,0 0-7-16,0 5-5 15,-2 6-4-15,1 3-3 16,-1 6-4-16,2 1-1 0,0 7-2 15,0 0-6-15,2 2 2 16,1-1 0-16,-1-4-2 16,1-2-8-16,-3-10-20 15,0 2-10-15</inkml:trace>
  <inkml:trace contextRef="#ctx0" brushRef="#br0" timeOffset="193927.3908">19251 10562 428 0,'0'0'2'0,"0"0"0"16,0 0 1-16,0 10 0 0,0-3 0 15,-1 4-3-15,-5 1-6 16,-1 3-29-16,5 7-35 15,-8-1-3-15</inkml:trace>
  <inkml:trace contextRef="#ctx0" brushRef="#br0" timeOffset="194515.4496">21892 10478 444 0,'0'0'3'0,"3"5"0"16,3 2 0-16,0 4 0 15,3 5 1-15,1 3-1 0,2 8-3 16,-1 0-5-16,2 5-12 16,-4 1-14-16,2-2-24 15,3-1-20-15,-3-5-5 16</inkml:trace>
  <inkml:trace contextRef="#ctx0" brushRef="#br0" timeOffset="194690.4671">22135 10597 277 0,'0'-5'4'16,"2"-1"4"-16,1-2 5 0,0 0 3 15,0 1 3-15,1 0 0 16,-1 0-1-16,1 1 0 16,-4 6-5-16,8 4-5 15,-5 4-6-15,0 8-10 0,-1-1-26 16,-4 7-35-16,5 4-3 15</inkml:trace>
  <inkml:trace contextRef="#ctx0" brushRef="#br0" timeOffset="195302.5283">19220 11387 451 0,'0'0'1'0,"0"0"1"16,0 0 0-16,0 0-1 15,0 5 1-15,0-5-1 0,-2 12 1 16,-1-3-1-16,0 4-3 16,-2 3-5-16,1 3-9 15,-1 3-19-15,0-1-28 16,4 3-11-16</inkml:trace>
  <inkml:trace contextRef="#ctx0" brushRef="#br0" timeOffset="195512.5493">19288 11408 354 0,'5'0'7'15,"1"1"3"-15,2 2 3 0,1 3 1 16,1 2 0-16,-1 1 0 15,3 5 1-15,-2 2-2 16,-3 3-9-16,-5 0-13 16,0-5-55-16,-2 9-11 0</inkml:trace>
  <inkml:trace contextRef="#ctx0" brushRef="#br0" timeOffset="196124.6105">22609 11203 445 0,'0'0'2'16,"0"10"1"-16,3 1 1 15,-3 3 1-15,2 6-1 16,-1 3 0-16,2 7-5 0,-2 0-7 15,1 2-12-15,-2-1-18 16,1-6-29-16,4 2-11 16</inkml:trace>
  <inkml:trace contextRef="#ctx0" brushRef="#br0" timeOffset="196310.6291">22862 11226 388 0,'0'0'7'16,"5"0"3"-16,-5 0 2 15,11 12 1-15,-5 1 1 16,2 6 1-16,-2 6 0 16,2 8-4-16,-8 3-17 0,-1 6-66 15,-5 7-5-15</inkml:trace>
  <inkml:trace contextRef="#ctx0" brushRef="#br0" timeOffset="243298.3274">3193 6485 318 0,'0'0'3'0,"0"0"-1"0,0 0 2 16,0 0-2-16,0-5-1 15,0 5-2-15,-2-6-7 16,1 1-14-16,-3-2-22 16,4 7-19-16,-3-9-7 15</inkml:trace>
  <inkml:trace contextRef="#ctx0" brushRef="#br0" timeOffset="243645.3621">3486 6500 229 0,'0'0'6'0,"11"0"5"16,-1 0 1-16,4 0 1 15,1-2 2-15,7 0 0 16,0 1-1-16,7-2 1 0,1 1-7 16,1-1-3-16,2 1-2 15,4-1-3-15,4 0-2 16,3 2-2-16,4-3 0 15,4 0 0-15,7 1-1 0,4-1 1 16,1 0 0-16,5 1 2 16,4-1 1-16,3 0 2 15,1 3 1-15,1-1 0 16,2 2 0-16,1 0 0 0,2 2 0 15,1 0 0-15,2 1-1 16,0 0 0-16,3-1 1 16,-1-1-1-16,0 1-1 15,0-1-10-15,-3 5-37 0,-3-4-16 16</inkml:trace>
  <inkml:trace contextRef="#ctx0" brushRef="#br0" timeOffset="374177.414">4587 7803 231 0,'0'0'3'0,"0"0"3"16,8 0-1-16,-8 0 2 16,14-1 1-16,-3 0 2 15,7 1 1-15,6-1 1 0,3 1-1 16,7 0-2-16,4 0 1 15,6 3-2-15,4 0 0 16,4 1-2-16,9 0-1 16,3 1-1-16,10-2-1 0,6 0 0 15,7 0-1-15,7-1 1 16,11 2-2-16,9-2 1 15,5 2 0-15,6-1-1 16,4 3 0-16,5-2 0 0,4 0-1 16,1-1 1-16,7 0 0 15,-1-2-1-15,7-1 1 16,0 0-1-16,8 0 1 15,-2-3 0-15,10-1 0 0,3 1-1 16,3-2 1-16,0 2-1 16,4 0 1-16,7 0-1 15,-3 2 0-15,5 0 0 16,-6 1 0-16,6 0 0 0,-6 0 0 15,6 0 0-15,-8 1-1 16,0 0 1-16,-3 1 0 16,1 0 1-16,0-1 1 0,0 0 0 15,0-1 0-15,-3 1 1 16,2-1 2-16,-4 0-1 15,3-2 1-15,-4-1-1 16,0 0 0-16,0-1-1 0,0-1 0 16,1 2-1-16,0-1 0 15,0 1-1-15,1 0-1 16,1 1 1-16,21-1-1 15,-16 1 0-15,-4 0-1 0,0 0 1 16,-1 1 0-16,0 0-1 16,-1 0 0-16,-2 0 1 15,-2 1-1-15,1 0 0 16,1 0 1-16,-1 0-1 0,1 0 1 15,-2 1-1-15,1 1 1 16,1 1-1-16,-22 1 1 16,15 0 0-16,0 1 0 15,1-1 0-15,-5 0 0 0,0-1 1 16,-6 0 0-16,-4-2 1 15,-5-1 0-15,-5 0 2 16,-2-3 0-16,-6 0 0 16,-1 0 2-16,-3-2-1 0,-2 0 1 15,-3 0-1-15,-3-1 0 16,1 2-1-16,-6 1-1 15,1 1-1-15,-3 2-1 16,-1 0 0-16,-2 1-1 0,-1 3 0 16,2 3-1-16,0 2 0 15,1 2 0-15,-3 0 0 16,0 1 0-16,-3-1 1 16,-4-2 0-16,-4-1 0 0,-7-4 1 15,-7-3 0-15,-9-1 0 16,-7-5 1-16,-9-1-1 15,-7-3-2-15,-6 1-10 16,-7 1-20-16,-9 1-45 0,3 4-3 16</inkml:trace>
  <inkml:trace contextRef="#ctx0" brushRef="#br0" timeOffset="375072.5035">20815 5900 334 0,'0'0'4'0,"0"0"0"15,7-4 1-15,-3 4-2 16,2-2 0-16,1 4 0 0,1 2-1 15,1 6 1-15,0 8-3 16,-1 2-2-16,0 10 1 16,0 4 0-16,0 7 1 15,1 8 0-15,-1 10 0 0,2 2 2 16,-2 2-1-16,3 6 0 15,-1-3 0-15,1 1 0 16,-3 0 1-16,3-8-2 16,-4-6 1-16,2-7 1 0,1-7-7 15,-5-8-15-15,3-1-31 16,-7-13-16-16</inkml:trace>
  <inkml:trace contextRef="#ctx0" brushRef="#br0" timeOffset="375344.5307">21163 6494 434 0,'0'0'1'15,"0"0"2"-15,0 0 0 16,0 0 2-16,-10 1 0 15,1 2 1-15,-7 1 1 0,-4 1 0 16,-7 0-1-16,-6 3-2 16,-3-1-3-16,-2 1-1 15,-2 0-3-15,1 0 0 16,2-1-2-16,3 0-3 0,3-2-4 15,3-3-7-15,2-2-17 16,-2-8-34-16,5 1-7 16</inkml:trace>
  <inkml:trace contextRef="#ctx0" brushRef="#br0" timeOffset="375899.5862">21994 5996 341 0,'0'0'5'0,"-9"3"1"15,-3 0 1-15,-4 3 2 16,-8 2-1-16,-3 3 1 16,-8 2-1-16,-3 3-1 15,-7 3-3-15,2 1-2 0,1 3-2 16,2 1 0-16,3-1 2 15,5 0 2-15,5-2 1 16,5 1 4-16,7-1-9 16,6-1 13-16,6-2 0 0,5 0 0 15,9 0 1-15,10 2-2 16,6 4-3-16,11-1-1 15,5 2-5-15,4 3-3 16,1 1 0-16,-2 1 0 0,-6 1 0 16,-7-2-2-16,-11 0 0 15,-12-3 1-15,-13-2 0 16,-15-5 2-16,-16-5-1 15,-15-5 2-15,-14-5-1 0,-15-3-4 16,-12-4-18-16,-20-4-57 16,-2 2-4-16</inkml:trace>
</inkml:ink>
</file>

<file path=ppt/ink/ink1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511" units="cm"/>
          <inkml:channel name="T" type="integer" max="2.14748E9" units="dev"/>
        </inkml:traceFormat>
        <inkml:channelProperties>
          <inkml:channelProperty channel="X" name="resolution" value="684.58545" units="1/cm"/>
          <inkml:channelProperty channel="Y" name="resolution" value="1213.09827" units="1/cm"/>
          <inkml:channelProperty channel="F" name="resolution" value="1.41944" units="1/cm"/>
          <inkml:channelProperty channel="T" name="resolution" value="1" units="1/dev"/>
        </inkml:channelProperties>
      </inkml:inkSource>
      <inkml:timestamp xml:id="ts0" timeString="2016-01-25T18:48:21.254"/>
    </inkml:context>
    <inkml:brush xml:id="br0">
      <inkml:brushProperty name="width" value="0.05292" units="cm"/>
      <inkml:brushProperty name="height" value="0.05292" units="cm"/>
      <inkml:brushProperty name="color" value="#0070C0"/>
    </inkml:brush>
  </inkml:definitions>
  <inkml:trace contextRef="#ctx0" brushRef="#br0">19540 3727 442 0,'0'0'1'15,"0"0"0"-15,7 10 2 16,-4 1 2-16,-1 3 2 0,2 7 0 15,-2 6 1-15,2 9-1 16,-2 4 1-16,-2 4-2 16,0 3-2-16,-2 1-4 15,-1-4-7-15,0-1-10 0,-3-8-25 16,-6-5-38-16,8-4-2 15</inkml:trace>
  <inkml:trace contextRef="#ctx0" brushRef="#br0" timeOffset="206.0206">19637 4004 499 0,'0'0'3'0,"0"0"0"15,0 0 1-15,0 0-2 16,-2 5-2-16,-6-4 0 15,-3 1 0-15,-9-1 0 16,-3 1 0-16,-8-2 0 0,-2 4-2 16,-3-1-26-16,-2-1-23 15,1 4-27-15,-1-4-9 16</inkml:trace>
  <inkml:trace contextRef="#ctx0" brushRef="#br0" timeOffset="684.0684">20296 3852 442 0,'0'0'0'0,"0"0"-1"0,0 0 0 16,0 0 0-16,-4 2 0 15,-8 1 1-15,-4 4-5 16,-7-1-3-16,-6 5-3 16,-3-1-1-16,-1 6-1 0,0 3 0 15,2-2 3-15,3 2 6 16,8-3 10-16,6 4 7 15,9-3 6-15,5 1 3 0,8-2 1 16,8-1-1-16,9 3-2 16,8 2-7-16,4 3-4 15,5 3-7-15,2 4-2 16,-1 2 0-16,-1 2 0 15,-6 3 0-15,-8-1 0 0,-9 0 0 16,-10-2 0-16,-11-2-3 16,-13-3-1-16,-12-3-4 15,-10 0-12-15,-5 0-46 16,-13-6-15-16</inkml:trace>
  <inkml:trace contextRef="#ctx0" brushRef="#br0" timeOffset="1754.1754">19540 4747 284 0,'4'5'5'16,"1"7"5"-16,5 4 2 15,2 3 4-15,7 9 0 16,6 4-16-16,6 4 20 0,3 3 4 16,5-2-1-16,3-3-4 15,3-4-2-15,3-3-4 16,4-8-2-16,-1-5-1 15,5-5-4-15,2-5-2 0,4-6-1 16,2-6-1-16,1-5 0 16,3-3-2-16,-2-1 1 15,1-3-1-15,-3-1 1 16,-2 0-1-16,-4 1 0 0,-3 2 0 15,-6 2 0-15,-5 3 0 16,-6 2-1-16,-7 3 0 16,-6 4-2-16,-5 4-1 15,-6 2 0-15,-6 7-1 0,-6 6 5 16,-2 5-4-16,-9 5-1 15,-2 4 2-15,-5 4 1 16,-4 2 1-16,-2 0 1 16,-3 0 1-16,1-1 0 0,0-2 0 15,1-2 0-15,3-4 0 16,4-4 0-16,2-3 2 15,5-6 0-15,7-4 1 0,2-9 0 16,11-2 1-16,4-9 0 16,6-6-1-16,5-6 0 15,6-5-1-15,2-3 1 16,1-3-4-16,-2 0 0 15,-3 0 0-15,-5 0 0 0,-4 0 0 16,-9 0 0-16,-5 0 0 16,-7 2 0-16,-5-3 0 15,-8 0 0-15,-5 1 0 16,-4 0 0-16,-4 3 0 0,-1 1 0 15,-3 5 0-15,1 1 0 16,2 4 0-16,3 5-9 16,4 2-24-16,1-1-48 0,10 11-5 15</inkml:trace>
  <inkml:trace contextRef="#ctx0" brushRef="#br0" timeOffset="2600.2599">21456 4887 402 0,'0'6'1'0,"5"2"1"16,-1 7-2-16,1 3 6 0,1 4 0 16,0 3 0-16,1 4 1 15,-1 1-1-15,0-3-2 16,-3-2-1-16,2-6-1 15,-1-4-5-15,0-5-1 0,2-4 0 16,-1-6 1-16,4-5 1 16,-2-6 2-16,1-4 1 15,2-5 1-15,0-3 0 16,4-5 2-16,-1 0-4 0,3 2 3 15,-2 2-2-15,2 5 0 16,2 4-1-16,1 9 0 16,-1 5-1-16,1 8 1 0,1 8 1 15,-2 2 0-15,3 5 0 16,-4 0 1-16,1 1 0 15,-4-5 2-15,-1-2 0 16,-3-5 1-16,-3-4 0 16,-1-5 0-16,-1-4-1 0,1-6 0 15,-1-4 1-15,2-3-2 16,2-4 0-16,3 0-3 15,1 1 2-15,4 0 0 0,2 6 0 16,1 3-2-16,2 7 0 16,-1 4 2-16,2 9 0 15,-1 8 0-15,-5 5 0 16,1 4-1-16,-5 2 0 0,-2 2-5 15,-5-3-7-15,0 0-16 16,-1 2-41-16,-5-10-16 16</inkml:trace>
  <inkml:trace contextRef="#ctx0" brushRef="#br0" timeOffset="2983.2983">22501 4943 480 0,'0'0'1'0,"0"0"-1"15,0 0 1-15,-3-3-1 16,-4 2 0-16,-1 1 1 16,-4 2-2-16,-4 3 1 0,-3 4-5 15,-1 3-8-15,-1 4-4 16,4 3 0-16,0 4 2 15,9 2 6-15,6 0 5 16,6-1 4-16,9-2 8 16,2-4 7-16,5-6 7 0,0-3 0 15,2-9-2-15,-3-3-6 16,-3-6-6-16,-4-5-8 15,-3-1 0-15,-1-1 0 0,-3 1 0 16,-1 2 0-16,-1 3-2 16,-3 10 0-16,0 0 0 15,5 2 0-15,-3 9 1 16,1 3 0-16,-1 3-3 0,1 3-6 15,-1-2-15-15,-2-5-48 16,4 5-9-16</inkml:trace>
  <inkml:trace contextRef="#ctx0" brushRef="#br0" timeOffset="3228.3228">22713 4485 455 0,'0'0'2'0,"0"0"0"16,8 4 1-16,-3 6 1 16,0 6 1-16,2 10 1 0,-1 8 0 15,3 10 0-15,-1 10-1 16,-2 10-2-16,0 7-3 15,1 3-3-15,-2 0-7 16,0-2-11-16,-2-7-22 0,-3-6-36 16,1-3-5-16</inkml:trace>
  <inkml:trace contextRef="#ctx0" brushRef="#br0" timeOffset="3817.3817">22926 4909 490 0,'0'0'2'16,"4"1"-2"-16,-4-1 0 16,5 5 0-16,-3 0 0 15,-2-1-1-15,0 6-3 16,-3 1 4-16,-5 0-9 0,0 4-3 15,-4 0 1-15,1 2 1 16,-2-1 0-16,2 0 0 16,0-3 1-16,1-1 7 15,3-2 8-15,1-1 2 16,3-2 0-16,2-2 1 0,1-5 1 15,7 6-2-15,3-3 0 16,3-1-4-16,4 1-5 16,1 0-5-16,5 2-5 0,-1 1-6 15,5 1-6-15,2 1-5 16,-2 0-8-16,0-1 1 15,-2-2 9-15,2-2 11 16,-6-3 12-16,5-1 14 0,-7-6 9 16,0-2 10-16,-1-5 7 15,0-2 3-15,-1-2-6 16,0-5-8-16,0 1-7 15,-4-5-6-15,0 2-13 0,-3-2 7 16,-3 2-7-16,-5 3 0 16,-2 3 0-16,-6 3 0 15,-4 4-2-15,-1 6-3 16,-4 6-1-16,-1 1 2 0,-1 8 1 15,2 7 0-15,2 3 3 16,4 4 1-16,4 3 1 16,5 1 1-16,6 0 1 15,6-2-2-15,8-1-6 16,1-5-14-16,5-12-55 0,7 3-8 15</inkml:trace>
  <inkml:trace contextRef="#ctx0" brushRef="#br0" timeOffset="4124.4124">23786 4896 424 0,'0'0'5'16,"-7"4"1"-16,-1 4 0 0,-6-1-6 15,0 3 7-15,-7 1-1 16,1 2 0-16,-4 0-1 15,5-2-1-15,1-1-5 16,5-3-1-16,2 0 0 0,7-2 0 16,4-5 0-16,3 8 2 15,7-3 1-15,3 1 1 16,2 2 0-16,5 4 1 15,4 2 0-15,-1 3 0 0,3 3 0 16,-6 3-1-16,-1 2 0 16,-4 1-1-16,-7-1 0 15,-8 0-4-15,-4-2-6 16,-9-1-16-16,-10 5-51 0,-10-12-4 15</inkml:trace>
  <inkml:trace contextRef="#ctx0" brushRef="#br0" timeOffset="4450.445">22095 5678 511 0,'0'0'0'0,"5"9"0"16,1 1 0-16,-2 3 0 0,2 7 0 16,-2 3 0-16,2 6 0 15,-1 0 0-15,1 4 0 16,-6 2-36-16,0-6-50 15,0-4-4-15</inkml:trace>
  <inkml:trace contextRef="#ctx0" brushRef="#br0" timeOffset="4634.4634">22025 5439 511 0,'0'0'0'0,"2"-3"0"0,-2 3 0 15,6-1 0-15,-6 1 0 16,5-9-41-16,-5 9-44 16,6-2-3-16</inkml:trace>
  <inkml:trace contextRef="#ctx0" brushRef="#br0" timeOffset="4900.49">22362 5395 509 0,'4'6'0'15,"1"1"0"-15,3 7 2 16,-2 4-2-16,1 9 0 15,-2 5 0-15,1 10 0 16,-1 6 0-16,-2 3 0 0,-4 4-5 16,0 2-13-16,0 0-22 15,-2-9-35-15,3 2-9 16</inkml:trace>
  <inkml:trace contextRef="#ctx0" brushRef="#br0" timeOffset="5070.5069">22471 5784 480 0,'0'0'4'0,"0"0"2"0,0 0 2 16,-10 0-1-16,-2-3-1 15,-4 1-6-15,-5-4 0 16,-2 2 0-16,-7-5-19 0,-5 1-64 15,4-1-3-15</inkml:trace>
  <inkml:trace contextRef="#ctx0" brushRef="#br0" timeOffset="5610.561">22974 6125 369 0,'0'5'6'0,"0"5"4"16,1 7 1-16,-1 1 1 16,2 8 0-16,-1 1-12 0,1 6 12 15,-1 0 0-15,2-6-1 16,-3-4-9-16,1-5-5 15,0-6-3-15,-1-12-2 16,0 0-1-16,0-16 1 0,-3-7 8 16,-2-9-5-16,-1-3 5 15,-2-11 4-15,-1-4 4 16,0-2 1-16,0-1 1 0,0 0 0 15,2 3 0-15,2 5-4 16,3 2-3-16,2 9-3 16,4 6-1-16,4 7-1 15,3 8 0-15,3 10 0 16,3 6 1-16,0 11 1 0,-2 6-1 15,1 7 2-15,-3 4 0 16,-4 4 0-16,-3-1-1 16,-4 2 0-16,-2-4-1 0,-8-5-3 15,-3-4-2-15,-3-6-13 16,-5-2-37-16,-2-12-23 15,1-3-1-15</inkml:trace>
  <inkml:trace contextRef="#ctx0" brushRef="#br0" timeOffset="5900.59">23150 5434 495 0,'0'0'0'0,"4"6"0"0,-1 5 0 16,-2 8 1-16,0 5 0 15,0 10 0-15,-1 6-1 16,0 8-1-16,-3 4 0 0,-2 5-3 15,-2-3-3-15,2 2-3 16,2-3-3-16,-1-4-3 16,2-4-11-16,1-11-35 15,1 0-16-15,3-11-4 16</inkml:trace>
  <inkml:trace contextRef="#ctx0" brushRef="#br0" timeOffset="6176.6176">23342 5869 489 0,'0'0'2'0,"7"8"0"16,-1 0 1-16,3 6 1 0,0 1 0 15,3 5 1-15,1 0-3 16,2 4-2-16,-2-3 0 15,2-2 0-15,1-4-4 16,-1-5-1-16,1-6-1 0,2-4 1 16,1-4 2-16,-2-9 2 15,2-4 1-15,-2-6 1 16,-3-3 1-16,-1-2-2 15,-5-3-8-15,-1 1-24 16,3 0-46-16,-9 0-4 0</inkml:trace>
  <inkml:trace contextRef="#ctx0" brushRef="#br0" timeOffset="6450.645">23829 5991 476 0,'0'0'2'0,"0"0"-1"0,6 0 1 16,-6 0 2-16,0 0-1 16,5 0 1-16,-3-3-1 15,-1-4 0-15,-2-6-1 16,1-6-2-16,-4-4-1 0,2-3-2 15,1-5-2-15,0-3-2 16,1 0 0-16,4 0-2 16,4 2-5-16,3 1-10 0,3 2-25 15,-5 2-28-15,13 8-4 16</inkml:trace>
  <inkml:trace contextRef="#ctx0" brushRef="#br0" timeOffset="6900.69">24249 5649 449 0,'0'0'0'15,"0"0"1"-15,0 0 0 16,-8-3 0-16,0 2 0 15,-5 1 0-15,-2 1-2 16,0 5-3-16,-4 3-2 0,-1 5-2 16,2 4-3-16,3 4 1 15,3 3 0-15,8 2 4 16,4 2 5-16,3 0 4 0,8-2 5 15,4-3 2-15,2-6 2 16,3-3 0-16,-1-6-1 16,-1-6-5-16,-1-3-3 15,-3-8-2-15,0-5-3 0,-3-4 0 16,-3-1-1-16,-1-3 1 15,-1 4 1-15,0-2 1 16,-2 5 1-16,-1 3 1 16,-3 4 0-16,0 7 0 0,0 0 1 15,0 9 1-15,0 5-1 16,0 4 1-16,-3 4 0 15,3 6-1-15,0 2 0 16,-4 2-3-16,4-3-6 0,0-1-16 16,3 4-46-16,-2-14-12 15</inkml:trace>
  <inkml:trace contextRef="#ctx0" brushRef="#br0" timeOffset="7165.7165">24436 5247 494 0,'0'0'0'15,"3"2"0"-15,1 5 0 16,-2 3 2-16,2 7 1 0,0 8 0 15,0 9 1-15,2 7 1 16,0 11-5-16,-1 9 0 16,6 9 0-16,0 5 0 15,1 8-4-15,3 3-15 0,1 3-30 16,5 6-34-16,-9-2 83 15</inkml:trace>
  <inkml:trace contextRef="#ctx0" brushRef="#br0" timeOffset="94839.4829">10599 6346 128 0,'0'0'2'0,"0"0"-1"16,-5-8 1-16,5 8-4 15,-2-10 0-15,0 2 2 16,2-2-6-16,0 1-1 16,0 0 0-16,3 2 0 0,1-1 1 15,0 2 3-15,2 2 3 16,1 3 2-16,2 1 5 15,-1 2 5-15,2 6-12 16,3-3 13-16,-1 5 2 0,3-3 2 16,-1 3 3-16,5-3 2 15,-2 3 1-15,8-7 2 16,2 0-4-16,3-1-2 15,3-2-3-15,4 0-4 0,4 0-2 16,3 0-5-16,2-1-2 16,6-1-1-16,4 1-1 15,3 0-1-15,2-1 1 16,7 1-1-16,5 0 0 0,3 0 1 15,4 0 0-15,2 0 0 16,3 0 0-16,4 1 0 16,2 0-1-16,3 0 1 15,3 0 0-15,5 0 0 0,4 0-1 16,-1 1 0-16,0 0 1 15,4 0-1-15,6 0 0 16,-2-1 1-16,3 0-1 16,0-1 0-16,-3-2 0 0,6 0 1 15,2-2-2-15,1-1 1 16,1-2 0-16,1 2 1 15,-7-3-1-15,10 3 0 16,0-2 0-16,1 3 0 0,2-2 0 16,0 4 1-16,2 0-1 15,3 1 0-15,8 0 0 16,-7 1 2-16,9 1 2 15,-5 0 1-15,1 0 3 0,3 1 0 16,0 3 3-16,3-1-1 16,-1 2 1-16,4 1-1 15,-2 3-10-15,7-1 8 16,1 3 0-16,-1-1-3 0,-1 1 0 15,-4 0-1-15,1 0 0 16,-4-1 0-16,-5-1 0 16,-3 2-1-16,-2-1-1 0,-4 2 0 15,-2 2 0-15,-2 2-5 16,-3 3-9-16,-1-1-44 15,2 12-20-15,-4-1-3 16</inkml:trace>
</inkml:ink>
</file>

<file path=ppt/ink/ink1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511" units="cm"/>
          <inkml:channel name="T" type="integer" max="2.14748E9" units="dev"/>
        </inkml:traceFormat>
        <inkml:channelProperties>
          <inkml:channelProperty channel="X" name="resolution" value="684.58545" units="1/cm"/>
          <inkml:channelProperty channel="Y" name="resolution" value="1213.09827" units="1/cm"/>
          <inkml:channelProperty channel="F" name="resolution" value="1.41944" units="1/cm"/>
          <inkml:channelProperty channel="T" name="resolution" value="1" units="1/dev"/>
        </inkml:channelProperties>
      </inkml:inkSource>
      <inkml:timestamp xml:id="ts0" timeString="2016-01-25T18:51:36.328"/>
    </inkml:context>
    <inkml:brush xml:id="br0">
      <inkml:brushProperty name="width" value="0.05292" units="cm"/>
      <inkml:brushProperty name="height" value="0.05292" units="cm"/>
      <inkml:brushProperty name="color" value="#0070C0"/>
    </inkml:brush>
  </inkml:definitions>
  <inkml:trace contextRef="#ctx0" brushRef="#br0">20141 2630 372 0,'0'0'3'15,"0"0"1"-15,2-7 1 0,-2 1 0 16,0 0-1-16,-4-4 0 15,-1 2 0-15,-3-2-1 16,-4 2-3-16,-5 0 0 16,-4 3-2-16,-5 0 1 0,-6 5-1 15,-5-1 2-15,-6 1-1 16,-3 1 2-16,-6 0 1 15,-4 1 1-15,-5 0 1 16,-1 0 2-16,-3 1-1 0,-4 3 1 16,-4 0 1-16,-3 0 0 15,-1-1-1-15,-5 2-1 16,-2-3 0-16,-4 0 0 15,-3-4 1-15,-4-2 1 0,-2-4 0 16,-4-1 0-16,-1-3 0 16,-5 0 0-16,0-2 0 15,-4-1-4-15,-2 0-3 16,0 2 0-16,-1 0 0 0,0 0 0 15,0 3 0-15,5 1 0 16,3 1 0-16,3-1 0 16,4 3 0-16,5-2 0 15,5 2 0-15,2 0 0 16,4-1 0-16,4 0 0 0,7 3 0 15,1-1-4-15,-6 3-80 16,19 4-3-16</inkml:trace>
  <inkml:trace contextRef="#ctx0" brushRef="#br0" timeOffset="11018.1017">13452 7361 166 0,'0'0'3'0,"8"-3"-1"16,1-1 0-16,-2-2 1 15,4-1-1-15,-1-4 1 16,7 2 0-16,0-3-1 15,-3 4 0-15,0-2-1 16,-4 5-1-16,2-2-2 0,-5 5 1 16,1 2 1-16,-8 0 3 15,0 0 4-15,-12 2 2 16,-4 0 5-16,-3-1 3 15,-5 1 6-15,-4-1 2 0,-5 1 1 16,-4-1-1-16,-3 3-3 16,-4 0-1-16,-2 4-2 15,-6-3-4-15,-3 2-2 0,-5-1-4 16,-6 0-1-16,-3-3-1 15,-5 1-1-15,-2-4-1 16,-1 0 1-16,-2 0 0 16,-2 0 1-16,0 0-1 15,-1-2 1-15,3 0-1 0,-2-1-1 16,5-1 0-16,2 0-2 15,5-2-3-15,7 3 0 16,5 0 0-16,6 0-4 0,9 3-28 16,15 7-48-16,-6-3-4 15</inkml:trace>
  <inkml:trace contextRef="#ctx0" brushRef="#br0" timeOffset="14733.4732">11578 6462 90 0,'0'0'3'15,"10"1"1"-15,0 0 1 0,2 0 1 16,4 1-3-16,1-1-6 16,1-1-24-16,4 1-8 15</inkml:trace>
  <inkml:trace contextRef="#ctx0" brushRef="#br0" timeOffset="15790.5789">12100 6420 267 0,'0'0'2'0,"0"-6"2"15,0 2 1-15,-1-4-1 16,-3-2 1-16,-5-4 0 0,-4 1 0 16,-6-5-1-16,-8 0-4 15,-4-2 4-15,-9 0-2 16,-5 1-1-16,-7 1 0 15,-5 0 0-15,-7 1 0 0,-7 3-1 16,-4 3 1-16,-4 5 0 16,-4 5 0-16,-3 1 2 15,-3 9 1-15,-2 6 0 16,-1 7-4-16,-1 5 5 0,-1 4-1 15,-1 3 1-15,-3-1 0 16,-3-1-2-16,-1-2-1 16,-3-3-1-16,-3-6 0 15,-3-4 1-15,-5-4-1 0,-2-5 0 16,-6-2 1-16,-1-4 0 15,-5-2 1-15,-2-3 1 16,-5-4 1-16,-4 0-1 16,-1-5 0-16,-8 1 1 0,1-2 0 15,-3 2-2-15,-2 0 1 16,1 3-1-16,0 1-1 15,2 3-1-15,3 3 1 16,7 1-1-16,3 0 0 0,7 0 0 16,7 0 0-16,9 0-1 15,9-3 0-15,10-1 1 16,9-5-1-16,8-1 0 15,10-3 0-15,11-2-1 0,9-2 0 16,8-3 0-16,7-1 1 16,9-1-1-16,7 2 0 15,6 1 1-15,5 3 1 16,3 1-1-16,3 4 1 0,1 2 0 15,0 9-1-15,1-7 0 16,-1 7 0-16,0 0-2 16,0 0 1-16,0 0-1 15,0 0 2-15,0 0 1 0,5-4 0 16,0 4 2-16,2-3 0 15,5 1 2-15,4-3-1 16,2 1 1-16,5-3-2 16,4-1 0-16,4 0-1 0,1-1-1 15,3 2-1-15,1-1-2 16,0 1 0-16,0 2-1 15,-3 0-3-15,-2 3-2 0,-7 0-6 16,-1 1-6-16,-10-1-1 16,-6 0 2-16,-7 2 0 15,-10-2 2-15,-9-3 4 16,-9 3 7-16,-6-4 8 0,-8 4 9 15,-6 1 3-15,-5 2 3 16,-2 3 0-16,-3 6 0 16,3 5 1-16,4 5-3 15,6 9-2-15,6 6-13 16,8 10 11-16,6 0-7 0,11 12-20 15,12 4-51-15,2 1-4 16</inkml:trace>
</inkml:ink>
</file>

<file path=ppt/ink/ink2.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511" units="cm"/>
          <inkml:channel name="T" type="integer" max="2.14748E9" units="dev"/>
        </inkml:traceFormat>
        <inkml:channelProperties>
          <inkml:channelProperty channel="X" name="resolution" value="684.58545" units="1/cm"/>
          <inkml:channelProperty channel="Y" name="resolution" value="1213.09827" units="1/cm"/>
          <inkml:channelProperty channel="F" name="resolution" value="1.41944" units="1/cm"/>
          <inkml:channelProperty channel="T" name="resolution" value="1" units="1/dev"/>
        </inkml:channelProperties>
      </inkml:inkSource>
      <inkml:timestamp xml:id="ts0" timeString="2016-01-25T18:05:15.189"/>
    </inkml:context>
    <inkml:brush xml:id="br0">
      <inkml:brushProperty name="width" value="0.05292" units="cm"/>
      <inkml:brushProperty name="height" value="0.05292" units="cm"/>
      <inkml:brushProperty name="color" value="#0070C0"/>
    </inkml:brush>
  </inkml:definitions>
  <inkml:trace contextRef="#ctx0" brushRef="#br0">6737 2010 374 0,'0'0'4'16,"4"0"3"-16,1 0-1 0,-1-3 2 16,2 1-1-16,0-2 0 15,1 0 0-15,-1-1 0 16,-1 0-8-16,2 1-4 15,1 0-4-15,1 2-1 0,2 2 1 16,4 0-1-16,2 3 1 16,4 3 1-16,2 1 7 15,3 3 1-15,3-1 6 16,2 3 1-16,4-2 2 0,5 0-2 15,5 1 1-15,4-3-1 16,6 2-1-16,1-1 0 16,9 0-2-16,7-1-1 15,2 0-1-15,0-1 0 0,5 2-1 16,4-3 0-16,0-1 1 15,2-1 0-15,-1 1-2 16,2-2 1-16,-1 2 0 16,2-2 0-16,3 3 1 0,4 2-1 15,5 2 0-15,8 5-1 16,0 0 0-16,0 2 0 15,2-1 1-15,2 0-1 16,-8-5 0-16,-6-3 0 0,-5-8 2 16,-8-6 0-16,-7-6-1 15,-4-4 1-15,-6-4-2 16,-4-4 1-16,-2 0 0 15,1 1-1-15,-3 2 0 0,0 4 0 16,6 0 1-16,4 4 1 16,1 3 0-16,2 3 0 15,4 3 1-15,2 0-1 16,1 2 0-16,2 0-1 0,2 1 0 15,1 0-1-15,0 0 1 16,2-1-1-16,1-1 0 16,2 1 2-16,-1-1 0 15,-1-1 2-15,-3-2 1 0,-3-1 0 16,-4-3 1-16,-1 1 0 15,-5-2-1-15,-4 0-1 16,-1-1-4-16,-2 1 0 16,-1 0 0-16,2 1 0 0,4 1 0 15,4 3 0-15,8 4 0 16,3 2 0-16,4 2 0 15,1 3-4-15,2 3-34 16,-6 2-40-16,-10-6-5 0</inkml:trace>
  <inkml:trace contextRef="#ctx0" brushRef="#br0" timeOffset="66140.6134">15469 2992 148 0,'0'0'3'0,"0"0"2"0,-6-3 1 16,6 3-1-16,-6-4 2 16,6 4-1-16,-9-3 1 15,2 3-1-15,0 0-3 16,-3 2-1-16,-3 3 0 15,-3 0-1-15,-5 3 0 0,-5 0 0 16,-7 1 1-16,-4 0 3 16,-4 0 1-16,-7-1 5 15,-4 1 1-15,-6-2 3 0,-4-1 1 16,-5 0 2-16,-3 0 1 15,-5-1 0-15,-5 0-2 16,-3 0-2-16,-6 0-1 16,-2 0-2-16,-5 2-2 15,-2-1-2-15,-6-1-2 0,-3 1-2 16,-3-2 0-16,-2 1-2 15,-1-3 1-15,-2-1-1 16,3-1 1-16,0 0 0 0,3 0 0 16,6-1-1-16,2-2 2 15,5 0-3-15,6 0-2 16,9 2-14-16,7 4-46 15,7-3-12-15</inkml:trace>
</inkml:ink>
</file>

<file path=ppt/ink/ink3.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511" units="cm"/>
          <inkml:channel name="T" type="integer" max="2.14748E9" units="dev"/>
        </inkml:traceFormat>
        <inkml:channelProperties>
          <inkml:channelProperty channel="X" name="resolution" value="684.58545" units="1/cm"/>
          <inkml:channelProperty channel="Y" name="resolution" value="1213.09827" units="1/cm"/>
          <inkml:channelProperty channel="F" name="resolution" value="1.41944" units="1/cm"/>
          <inkml:channelProperty channel="T" name="resolution" value="1" units="1/dev"/>
        </inkml:channelProperties>
      </inkml:inkSource>
      <inkml:timestamp xml:id="ts0" timeString="2016-01-25T18:06:53.866"/>
    </inkml:context>
    <inkml:brush xml:id="br0">
      <inkml:brushProperty name="width" value="0.05292" units="cm"/>
      <inkml:brushProperty name="height" value="0.05292" units="cm"/>
      <inkml:brushProperty name="color" value="#0070C0"/>
    </inkml:brush>
  </inkml:definitions>
  <inkml:trace contextRef="#ctx0" brushRef="#br0">9359 13705 346 0,'0'0'3'16,"0"0"-1"-16,0 0 2 15,0 0 0-15,0 0-2 0,0 0 0 16,0 0-2-16,0 0 0 15,0-1-3-15,1-2 0 16,1 0 2-16,20-18-1 16,-10 17 3-16,1 0 0 15,0 1 0-15,3 0 2 16,2 0 0-16,2 1 0 15,26 0 0-15,-19 2 0 0,5 0 0 16,5 0-1-16,1 0 4 16,4-1-1-16,2 0-1 15,4 0 3-15,2-1-3 16,3 1 0-16,2-1 1 15,2 1 1-15,5 0-1 16,2 0 1-16,1-1-2 0,1-2-1 16,3 1 2-16,0-3-1 15,-1 1 1-15,-1 0-2 16,1-1-1-16,-1-1 0 15,0-1 2-15,0-1-3 16,-2 2 0-16,-1-1 3 16,-3-1-4-16,0-1 2 0,-2 1 0 15,0-2-1-15,-1 3 0 16,3 0 0-16,-2 0 1 15,-1 1 0-15,1-1 1 16,0 0-2-16,0 1 1 16,2-2 3-16,0 3 1 15,0-2 0-15,2 3 1 0,1-3-4 16,2 3-3-16,4-1 0 15,2 3 0-15,-2 0 0 16,4 1 0-16,-1 2-25 16,-3-5-55-16,6 0-1 15</inkml:trace>
  <inkml:trace contextRef="#ctx0" brushRef="#br0" timeOffset="51911.1905">7428 3416 370 0,'0'0'2'0,"0"0"0"15,0 0-1-15,0 0-1 0,0 0 0 16,0 0-3-16,-2 8-4 16,2 0-3-16,-3 1-5 15,-2 5-3-15,-2 1 0 16,-4 5 1-16,-3 1 0 0,-6 6 2 15,0 3 5-15,-7 2 7 16,0 5 6-16,-6-1 6 16,3 4 0-16,-4 1 1 15,2 3 2-15,5 1 2 0,3 2-1 16,11 4 0-16,8 1-1 15,8 4-2-15,11 1-1 16,10 5 0-16,9 5-2 16,3-2-3-16,2-2-3 0,1 4-2 15,-5 0-1-15,-2-1-2 16,-6 1 0-16,-9-3 1 15,-10-4-1-15,-7 3 4 16,-7 3 3-16,-13-3 1 0,-8-1 2 16,-9 5 1-16,-7-1 1 15,-2 0-1-15,0 2 0 16,3-3 3-16,7-2-2 15,8 3-1-15,10 3 2 0,15 0 0 16,9 2 0-16,13 4 0 16,9 1-6-16,9-1-38 15,1 7-39-15,1-8-2 16,5-3 76-16</inkml:trace>
  <inkml:trace contextRef="#ctx0" brushRef="#br0" timeOffset="53518.3513">6479 4840 301 0,'0'0'4'15,"0"0"1"-15,-9 1 1 0,2-1 0 16,-1 3-1-16,-5-1 0 16,0 4-3-16,-4-1 0 15,3 4-6-15,0 0-2 16,3 8-6-16,-3 4 12 0,5 3-10 15,2 5 1-15,3 2 3 16,3 5 5-16,1 0 5 16,6 4 5-16,4-3 4 15,9-2 8-15,2-1 0 0,7-3 2 16,2-4-2-16,5-6-2 15,0-5-5-15,2-6-2 16,1-7-4-16,-1-5-1 16,-3-9-4-16,-3-8-2 0,-5-6-2 15,-5-3-2-15,-6-3 0 16,-8-1-2-16,-7 0 1 15,-7 3-2-15,-8 2 2 16,-3 7-1-16,-6 3 2 0,2 6 1 16,-1 5 0-16,1 6 0 15,3 1 0-15,5 8 1 16,4 3 1-16,5 4 3 15,4 0 1-15,2 2 2 0,5-1 1 16,4 0 1-16,2-3 1 16,1-2 0-16,3-2 0 15,-3-4-2-15,0-2-2 16,-3-2-1-16,0-2-1 0,-1-3-2 15,-2-2 1-15,0-3-2 16,0-2 0-16,-1 0 0 16,1 0-2-16,1 1-1 15,1 0 0-15,2 5 0 0,3 2 1 16,1 2-1-16,3 10 1 15,2 1 0-15,-1 5-5 16,-1-3-18-16,-9 6-51 16,5 1-2-16</inkml:trace>
  <inkml:trace contextRef="#ctx0" brushRef="#br0" timeOffset="54234.4229">6663 4836 270 0,'0'0'2'15,"1"6"1"-15,3 3 1 16,-2-2-2-16,5 5-1 15,0-1-1-15,6 7 0 0,-3 0 5 16,4-3 3-16,3 1 0 16,-1-5 1-16,1 1 4 15,-4-5 3-15,0-2 3 0,-6-5 4 16,1-4-4-16,-6-4-19 15,-2-3 20-15,-5-3-2 16,-2-4-2-16,-3-1-3 16,-4-3-2-16,-1-1-3 15,-2 1-1-15,0 1-4 0,3-1-3 16,2-1-2-16,3 2-2 15,5 1-2-15,4 2-3 16,6 0-6-16,-1-1-17 0,2 2-46 16,8 3-2-16</inkml:trace>
  <inkml:trace contextRef="#ctx0" brushRef="#br0" timeOffset="54684.4679">6929 4605 396 0,'0'0'3'15,"6"-2"1"-15,-3-4 1 16,4 0-1-16,-2-4-2 16,2-1-1-16,-2-6-3 15,-1-2-3-15,-3-2-3 0,-2-3-2 16,-5-1-1-16,-4-1 3 15,-2 2 2-15,-5-1 2 16,4 5 5-16,-4 3 2 16,2 5 3-16,2 4 0 0,0 7 1 15,3 2-1-15,3 8 0 16,1 4-1-16,3 3 1 15,1 4 0-15,2 2 1 16,2 3 0-16,4 0-1 0,4 0 1 16,3-2-1-16,4 0 0 15,2 0-2-15,5-5 0 16,1-2-1-16,3-5-2 15,0-4-4-15,0-5-7 0,-2-4-12 16,-3-12-42-16,-1 1-12 16</inkml:trace>
  <inkml:trace contextRef="#ctx0" brushRef="#br0" timeOffset="55167.5162">6771 4291 353 0,'0'0'4'0,"0"0"2"16,0 0 1-16,0 0 1 15,0 0 1-15,0 0-3 0,3 0-2 16,-3 0 1-16,13 0-5 15,-3-3-2-15,3-2 0 16,2-3-1-16,2-1 1 16,0-3 2-16,0-2 3 0,-2-4 1 15,-2-2-1-15,-2 1 0 16,-5-2 0-16,-2 1-1 15,-4 0-1-15,-1 2-1 16,-5 1-2-16,-3 4-1 0,-1 4 0 16,0 1 0-16,1 5 0 15,-1 3 1-15,3 5 1 16,0 3 2-16,4 4 2 15,3 3 2-15,0 3 1 0,4 1 2 16,5 1 1-16,4 1 2 16,4-1-2-16,5-2 0 15,3-1-1-15,2-3-1 16,4-3-1-16,0-5-4 0,0-3-5 15,-1-4-9-15,-3-6-13 16,-5-4-20-16,-6-5-33 16,-2 1-4-16</inkml:trace>
  <inkml:trace contextRef="#ctx0" brushRef="#br0" timeOffset="55534.5529">6359 3558 361 0,'0'0'7'0,"0"0"1"16,-3-6 2-16,3 6-2 15,0 0-3-15,0 0-2 16,0-6-3-16,3 6-2 15,3 2-5-15,7 6-5 0,5 5 1 16,3 2 0-16,7 7 6 16,3 2 5-16,4 6 4 15,3 2 3-15,2 4-1 0,-1-1 0 16,-1-2-4-16,0 3-8 15,-5-2-18-15,-4-5-29 16,0-1-18-16</inkml:trace>
  <inkml:trace contextRef="#ctx0" brushRef="#br0" timeOffset="55872.5867">6763 3616 277 0,'0'0'4'0,"0"5"1"15,0 4 1-15,0 2 1 16,0 6 0-16,2 3 1 15,3 4 0-15,-1 2 0 0,2 1-1 16,2 1 1-16,1-2 4 16,2-3 4-16,0-3 4 15,1-3 2-15,1-5 1 16,2-3 1-16,2-4-1 0,2-4-4 15,4-2-12-15,3-5-7 16,5-2 0-16,3-2 0 16,6 2 0-16,2 4-64 15,3-3-21-15</inkml:trace>
  <inkml:trace contextRef="#ctx0" brushRef="#br0" timeOffset="58649.8644">2653 12713 329 0,'0'0'4'0,"5"-3"1"16,4 0 0-16,5 3 1 16,5-1 0-16,6 1 1 0,6 0 0 15,7 3-2-15,7 5-3 16,4-1-2-16,6 3 0 15,5-1 0-15,3 4-1 0,8-1 0 16,4 4 0-16,4-4 4 16,5-1 1-16,1-1 3 15,5 0 0-15,0-1 2 16,6-2 1-16,1-2 1 0,3 0 0 15,5-1-1-15,5 0-1 16,1 1-1-16,0 0-2 16,8 0-2-16,3 2-1 15,3 1 0-15,0-1-2 16,2-2 0-16,0 0-1 0,0-3 1 15,1 0-2-15,-1-1 1 16,1-1 0-16,3-2 1 16,3-3-1-16,4 2 0 0,1-3 1 15,6 6-1-15,5 0 0 16,-1 0-3-16,1 0-8 15,-3 0-28-15,5 0-36 16,-13 1 0-16</inkml:trace>
  <inkml:trace contextRef="#ctx0" brushRef="#br0" timeOffset="59630.9625">15896 11757 433 0,'0'0'5'16,"0"0"-1"-16,0 0 2 0,5-1-1 15,-5 1 1-15,9-4-2 16,-2 3-1-16,4-1 0 15,4 1-4-15,2 1-1 16,5-1-1-16,2 1 1 16,6 0 0-16,3 0 2 0,1 2 0 15,7 1 1-15,3 1 1 16,5 0 0-16,2 1 0 15,5-1 1-15,3 1 1 0,7 0 0 16,6-2 2-16,5 1 0 16,3 0 0-16,6 0-1 15,5-1 1-15,5 3-1 16,3 0-5-16,3 1 0 0,2 3 0 15,4 0 0-15,1 1 0 16,1 3 0-16,0 0 0 16,-1 2 0-16,-4-1-12 15,-2 0-35-15,-2 2-33 16,-10-5-2-16</inkml:trace>
  <inkml:trace contextRef="#ctx0" brushRef="#br0" timeOffset="61285.1278">2389 9347 398 0,'0'0'3'0,"0"0"0"16,0 0-3-16,-2-5 0 16,2 5 0-16,-10-6 0 15,1 6 0-15,-2 1 0 16,0 5-5-16,-7 4-5 0,-1 4-7 15,-9 5-5-15,-4 4-7 16,-3 6-4-16,-7 1 2 16,-5 1 1-16,-2 6 6 15,-1 4 10-15,-2 2 14 16,6 3 13-16,2 2 9 0,7 2 6 15,5 4 1-15,8 6 0 16,1-1 0-16,8 1-6 16,7 2-2-16,4-2-8 0,4 4-2 15,8 1-3-15,6-4-2 16,7-2-1-16,6-1-1 15,4-3 1-15,4-1-1 16,2 1 0-16,0-3 0 16,-1-3-1-16,-4-3-1 0,-4-3-3 15,-1-1-12-15,-4 2-47 16,-7-7 60-16,3-4 0 15</inkml:trace>
</inkml:ink>
</file>

<file path=ppt/ink/ink4.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511" units="cm"/>
          <inkml:channel name="T" type="integer" max="2.14748E9" units="dev"/>
        </inkml:traceFormat>
        <inkml:channelProperties>
          <inkml:channelProperty channel="X" name="resolution" value="684.58545" units="1/cm"/>
          <inkml:channelProperty channel="Y" name="resolution" value="1213.09827" units="1/cm"/>
          <inkml:channelProperty channel="F" name="resolution" value="1.41944" units="1/cm"/>
          <inkml:channelProperty channel="T" name="resolution" value="1" units="1/dev"/>
        </inkml:channelProperties>
      </inkml:inkSource>
      <inkml:timestamp xml:id="ts0" timeString="2016-01-25T18:08:19.319"/>
    </inkml:context>
    <inkml:brush xml:id="br0">
      <inkml:brushProperty name="width" value="0.05292" units="cm"/>
      <inkml:brushProperty name="height" value="0.05292" units="cm"/>
      <inkml:brushProperty name="color" value="#0070C0"/>
    </inkml:brush>
  </inkml:definitions>
  <inkml:trace contextRef="#ctx0" brushRef="#br0">1746 4796 284 0,'0'0'8'15,"0"0"1"-15,0 0 1 16,7-4 2-16,-7 4-2 0,3-5-1 16,-3 5 0-16,1-7-1 15,-1 7-6-15,-6-6-3 16,-3 2 0-16,-4 0-1 0,-1-1 1 15,-5 2 2-15,-3-1 1 16,-2 0 1-16,-3 0 1 16,-3 0 2-16,-1 1 1 15,0-1 0-15,-2 0 0 16,2 2 1-16,1 0-1 0,1-1-1 15,2 2-1-15,6 1-1 16,2 0-1-16,2 3-2 16,2 3 1-16,4 2-2 15,0 4 0-15,1 3 0 0,3 5 0 16,-3 4 0-16,3 6 1 15,-2 4-1-15,3 6-1 16,1 5 1-16,2 6 0 0,0 5 0 16,-1 5 0-16,1 8 0 15,0 5 1-15,2 3 0 16,-1 4 1-16,-3 5 0 15,0 4 1-15,-1 3-1 0,4 6 1 16,-2 0 0-16,4 3-1 16,0 2-2-16,0 2 3 15,1-2 0-15,7 0 0 16,3-1 0-16,-4-6-1 0,3-5 1 15,-3-2-1-15,2-6 1 16,-1-4-2-16,-3-6 1 16,-3-7 0-16,-2-7-1 15,-3-6 0-15,-1-5 0 0,0-10 0 16,0-6 0-16,0-8 1 15,3-6 1-15,1-6 1 16,9-6 0-16,9-6 0 16,10-3 1-16,10-3 1 0,10-1-3 15,16-2-3-15,8 1 0 16,14 2 0-16,5 0 0 15,8-8-54-15,0 17-29 16,-3-4-3-16</inkml:trace>
  <inkml:trace contextRef="#ctx0" brushRef="#br0" timeOffset="56974.5281">10390 8681 372 0,'0'0'3'0,"0"0"0"15,0 0 2-15,-1-4-2 16,-5 0 1-16,-3-3 0 16,-3 2 0-16,-7-4 0 15,-4 3-3-15,-6-3 0 0,-3 3 0 16,-6-1 0-16,-3 1 1 15,-1 2 1-15,-5-1 2 16,-3 1 1-16,-4-1 2 16,-5 3 1-16,-5-1 1 0,-3 1 0 15,-6 1 0-15,-8 1 0 16,-3 0-2-16,-6 0-1 15,-3 3-1-15,-5 1 0 16,-3-1-1-16,-5 2-5 0,-5 2 0 16,-3-1 0-16,-4 0 0 15,-3 0 0-15,-2-1 0 16,-3 0 0-16,-3-1 0 15,0-2 0-15,-1 0 0 0,-1-2 0 16,0 0 0-16,0-2 0 16,-1-1 0-16,-3-2 0 15,4-1 0-15,1-1 0 16,2 1 0-16,4-2 0 0,7 2 0 15,3-2 0-15,13 4 0 16,7-4 0-16,5 4-77 16,18 3-12-16</inkml:trace>
  <inkml:trace contextRef="#ctx0" brushRef="#br0" timeOffset="123223.9024">1209 4684 333 0,'0'0'1'0,"0"0"1"16,0 0-2-16,-1-2 1 15,1 2-1-15,-7-5 0 0,0 3-1 16,-2 0 1-16,-1 2-2 16,-1 0 0-16,0 3-1 15,0 3 1-15,-2 2-1 16,-1 4 0-16,1 3-1 15,-1 3 1-15,0 4 0 0,-1 3 1 16,-6 6 0-16,-2 0 0 16,0 11 2-16,-3 4-2 15,-4 6-3-15,0 2-1 0,-3 9-2 16,0 5 1-16,5 2-1 15,0 6 2-15,2-2 2 16,6 4 7-16,4 0 3 16,3 3 4-16,10 1 4 15,3 2-1-15,7 1 1 0,6 3 0 16,6 0-3-16,3 2-11 15,10 1 9-15,2 0-1 16,3 0 0-16,1-2-3 0,4 0 0 16,0 0 1-16,-1 1-2 15,-1-1-1-15,-9 1-2 16,-3-2-1-16,-10 0-1 15,-8-1 1-15,-10 0-2 0,-7-3 2 16,-6 0-1-16,-8-2 0 16,-5 0 1-16,-6 0 0 15,0 2 0-15,-5 0 0 16,4 1 1-16,0 0-1 15,7 0 2-15,7-1 1 0,9-1 4 16,10-1 1-16,17-4 3 16,11-1 0-16,13-1 1 15,10 0 1-15,5-2 0 0,6-2-2 16,7-2-4-16,2-4-1 15,0-1-2-15,0-7-2 16,-8-3-3-16,-6-7-3 16,-9-1 4-16,-10-1-51 15,-13-7-29-15,-10 0 1 0</inkml:trace>
  <inkml:trace contextRef="#ctx0" brushRef="#br0" timeOffset="144292.7954">6149 11046 331 0,'0'0'4'0,"0"0"3"16,1-2 2-16,-1 2 1 15,6-7 2-15,-6 7-12 0,8-12 14 16,-1 6-2-16,-1-2-1 16,4 1-4-16,0-2-4 15,3 2-2-15,1 0-1 16,4 3-1-16,2 0 0 0,4 0 2 15,1 4 2-15,6-1 3 16,3 1 1-16,5 1 2 16,1 1-1-16,4 0 1 15,4 0-1-15,4 1-1 0,6-1-2 16,2 1-1-16,3 2-1 16,7-1-1-16,3 3-2 15,5 1 2-15,4 1-1 0,4 0 0 16,1 2 1-16,3-1-1 15,-1 0-1-15,1 1 1 16,3-2 0-16,-1-1 0 16,1 1 0-16,1 0 0 15,2-1 0-15,1-1 1 0,1-1 1 16,1-1-1-16,-2 0-2 15,2-2 0-15,-2 0 0 16,-4-2 0-16,-2-1 0 16,-1-2 0-16,-2-1 0 0,-2-1 0 15,-2 0 0-15,-1 0 0 16,-1 0 0-16,1 0 0 15,0 0 0-15,0 0 0 0,1 0 0 16,-3-1 0-16,1-2 0 16,-3 0 0-16,-3-3 0 15,-3-1 0-15,-3 0 0 16,-3 0 0-16,-6-1 0 15,-1 3 0-15,-5 7-71 0,0-5 71 16,2 6 0-16</inkml:trace>
  <inkml:trace contextRef="#ctx0" brushRef="#br0" timeOffset="167609.4634">15972 6148 329 0,'0'0'6'0,"0"0"4"16,6 0 2-16,-1-1 1 16,1-1 2-16,4 2-1 15,1-1 0-15,6 1-1 16,0 0-5-16,4 1-4 0,2 3-2 15,5 0 0-15,0 2-2 16,5 0 0-16,3 1 0 16,4 0 1-16,3-1 1 0,4 1 1 15,2-3 1-15,2 1 1 16,5-3 0-16,-2 0 0 15,3-2 1-15,-1 0 0 16,-1 0-1-16,-1-2-1 0,0 1-1 16,-5-1 0-16,-3 0-1 15,-4 1 0-15,-4 1-1 16,-5 0 0-16,-4 0-2 15,-5 0 0-15,-4 2-1 0,-4 1 0 16,-5 1-1-16,-4 3 0 16,-4 3 0-16,-5 3 1 15,-4 2 2-15,-5 3-1 16,-5 2 2-16,-4 4 0 0,-7 1 1 15,-2 0 0-15,-4 2 1 16,-3 0 0-16,-2-1-1 16,1 0 0-16,0-1 0 15,2-2-1-15,2-1 1 0,4-3-1 16,5-2 0-16,5-4 0 15,3-2 1-15,5-2 1 16,4-4-3-16,7-5 0 16,0 0 0-16,0 0 0 0,11-6 0 15,3-5 0-15,2-4 0 16,6-4 0-16,1-2 0 15,3-3 0-15,1-3 0 16,1-1 0-16,-3-1 0 0,-1 1 0 16,-1 0 0-16,-4-1 0 15,-3 1 0-15,-4 2 0 16,-2 0 0-16,-4 2 0 15,-2 2 0-15,-2 0 0 0,-2 1 0 16,-4 3 0-16,-5-3 0 16,-3 0 0-16,-6-1 0 15,-6-1 0-15,-6-3 0 16,-7-2 0-16,-5 0 0 0,-3-1 0 15,-3 0 0-15,0-3-69 16,0 7-15-16</inkml:trace>
</inkml:ink>
</file>

<file path=ppt/ink/ink5.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511" units="cm"/>
          <inkml:channel name="T" type="integer" max="2.14748E9" units="dev"/>
        </inkml:traceFormat>
        <inkml:channelProperties>
          <inkml:channelProperty channel="X" name="resolution" value="684.58545" units="1/cm"/>
          <inkml:channelProperty channel="Y" name="resolution" value="1213.09827" units="1/cm"/>
          <inkml:channelProperty channel="F" name="resolution" value="1.41944" units="1/cm"/>
          <inkml:channelProperty channel="T" name="resolution" value="1" units="1/dev"/>
        </inkml:channelProperties>
      </inkml:inkSource>
      <inkml:timestamp xml:id="ts0" timeString="2016-01-25T18:13:02.985"/>
    </inkml:context>
    <inkml:brush xml:id="br0">
      <inkml:brushProperty name="width" value="0.05292" units="cm"/>
      <inkml:brushProperty name="height" value="0.05292" units="cm"/>
      <inkml:brushProperty name="color" value="#0070C0"/>
    </inkml:brush>
  </inkml:definitions>
  <inkml:trace contextRef="#ctx0" brushRef="#br0">2797 5089 210 0,'0'0'4'16,"0"0"2"-16,8-2 1 15,-3 0 1-15,3-1 0 16,-1 0 0-16,4-1-1 16,1-1 1-16,3 2-4 0,0-1-3 15,5 2 0-15,1 2-2 16,7 0 0-16,6 4 1 15,4 3 2-15,6 3 0 16,5 1 2-16,5 2 1 0,7 2 4 16,10 0 0-16,1 1 1 15,1-1 3-15,9 1-1 16,4-4 0-16,4 3 0 15,7-2 0-15,2-1-1 0,-1 0-3 16,5-3 0-16,5 1-1 16,-1-3-1-16,0 1 1 15,3-3-2-15,2-1-1 16,2 0 0-16,2-2 0 0,2-1-1 15,3-1-1-15,2 0 0 16,3 1-1-16,1-1 0 16,4-1 1-16,0 0-1 15,3-2 1-15,-1 3 0 0,0-1 0 16,3 0 0-16,2-2 0 15,-3 1 1-15,-1-2-1 16,2 0 2-16,1-1-1 16,2 1 0-16,-1-2 1 0,2 1 0 15,1-1-1-15,1-1 1 16,1 2-1-16,0-1 0 15,-3 0-1-15,-1-2 1 16,-2 1-1-16,-3-2 0 0,-3 1-1 16,-1-1 0-16,-5-1 0 15,-3-1 0-15,-1 0-1 16,-2 0 1-16,-1-1-1 15,-1 1 0-15,-1 1 1 0,-4 1-1 16,1 0 0-16,-3 3 0 16,-1-1 0-16,-3 1 0 15,-3 1 2-15,-3-1-2 16,-2 1 0-16,-3 0 0 0,-1 0 0 15,-1-1 0-15,-2 1 0 16,-1 1 0-16,1-2 0 16,-1 3 0-16,-2 0 0 15,-1 2 0-15,-5-1 0 0,-2 3-23 16,-2 5-58-16,-7-4-3 15</inkml:trace>
  <inkml:trace contextRef="#ctx0" brushRef="#br0" timeOffset="24071.5926">10564 6228 206 0,'0'0'1'0,"5"0"1"0,2-1-1 15,0-3-1-15,2 1-8 16,3-1-20-16,-1-3-18 15,5-2-5-15</inkml:trace>
  <inkml:trace contextRef="#ctx0" brushRef="#br0" timeOffset="24515.5482">10741 6131 274 0,'0'0'8'15,"0"0"3"-15,-5 0 4 16,5 0 1-16,-6 4 2 0,1 1 0 16,-2-1 2-16,-3 3 1 15,-1 1-8-15,-6 2-3 16,-1-2-3-16,-6 4-2 0,-6-1-2 15,-4 1 0-15,-6 0-1 16,-4 0 0-16,-5-3 0 16,-4 2 0-16,-5-2-2 15,-4-2 0-15,-2-1 4 0,-5-3 2 16,-1 1 2-16,-4-1-8 15,-4 0 7-15,-1-2 1 16,-3-1-1-16,-3 0-7 16,-1-1 8-16,0-1-1 0,-2-2-3 15,1-1-2-15,1-1-2 16,1 0 0-16,0 1 0 15,2 0 0-15,3 1 0 16,3 1 0-16,3 0 0 0,5-1 0 16,5 3 0-16,6-1 0 15,9 0 0-15,8 1 0 16,7 1 0-16,9-1 0 0,7 1 0 15,7 0 0-15,11 0 0 16,0 0 0-16,2-6 0 16,9 3-14-16,-1-2-28 15,0-1-40-15,3 0-3 16</inkml:trace>
  <inkml:trace contextRef="#ctx0" brushRef="#br0" timeOffset="25139.4858">8355 6157 152 0,'0'0'6'16,"-5"0"5"-16,0 0 1 0,5 0 7 16,-7-1 6-16,7 1 2 15,-7-1 1-15,7 1-1 16,0 0-3-16,10-5-4 0,1 4-1 15,4 0-3-15,3-2-6 16,6 2-1-16,4-1-2 16,2 1 1-16,4 0-1 15,0 0-2-15,1-2 1 0,-1 1-2 16,0-3 0-16,-6 1-1 15,-4-1 1-15,-4 0 0 16,-5 0-2-16,-7 0 0 16,-8 5-2-16,0-5 0 0,-12 5 0 15,-7 2-1-15,-7 6-1 16,-7 1 1-16,-6 5 2 15,-6 4 2-15,-3 3 0 16,0 4 2-16,0 2-5 0,3 3 7 16,3 0 1-16,5 0 1 15,6-1-1-15,6-2 0 16,8 0-6-16,6-2-2 15,7-2 0-15,8-1 0 0,8-2 0 16,11-1 0-16,6-2 0 16,10 0 0-16,6-6-4 15,6-6-67-15,6 7-12 16</inkml:trace>
  <inkml:trace contextRef="#ctx0" brushRef="#br0" timeOffset="25873.4124">10269 6013 394 0,'0'0'3'0,"0"0"2"0,1-6 0 15,-1 6 1-15,10-8 0 16,-3 4 0-16,2-2-1 15,5 2 1-15,0 1-3 16,6 2-2-16,2 1-1 0,5 5 0 16,4 3 0-16,7 3 2 15,7 6 1-15,3 0 2 16,6 3 2-16,6 1 0 0,3 1 2 15,1 3 0-15,0-3 0 16,-1-1-2-16,-4 0 0 16,-6 1-3-16,-5-3-4 15,-7 0 2-15,-10-1-2 0,-9-1-3 16,-9-1 2-16,-12 1 0 15,-7-1 1-15,-13-1 1 16,-12 1 0-16,-11 0 2 16,-8 1-3-16,-9-2 0 0,-6 0 0 15,-4-2 0-15,-1-3 0 16,0 1 0-16,-2-5-17 15,6-3-64-15,5-1-3 16</inkml:trace>
  <inkml:trace contextRef="#ctx0" brushRef="#br0" timeOffset="63250.6743">3887 8701 185 0,'0'0'-1'0,"0"0"-5"16,0 0-9-16,0 0-7 15,0 0-8-15,4 2-10 16,-4-2-6-16</inkml:trace>
  <inkml:trace contextRef="#ctx0" brushRef="#br0" timeOffset="63619.6373">3965 8776 241 0,'0'0'12'0,"0"0"5"0,-3 0 5 15,3 0 2-15,0 0 4 16,0 0 1-16,0 0 0 16,0 0 1-16,7 0-11 15,-1 0-5-15,2 0-4 0,4-1-3 16,4-1-3-16,2-1 0 15,3 0-2-15,4-1 0 16,4 1-1-16,3-1 1 0,5 0-1 16,1 1 1-16,4-1 0 15,6 1 0-15,3 0 0 16,5 0 1-16,2 0-1 15,5 1-2-15,2-1 0 16,4 0 0-16,4 2 0 0,1 1 0 16,2 0 0-16,2 0 0 15,2 0 0-15,1 1 0 16,0 0 0-16,0-1 0 0,-4 0 0 15,-2 0 0-15,-8-3 0 16,-3-14-57-16,-6 11-27 16</inkml:trace>
  <inkml:trace contextRef="#ctx0" brushRef="#br0" timeOffset="83400.7574">7759 8775 352 0,'0'0'4'0,"1"-5"1"0,4 0 3 15,1-1-2-15,2-3 0 16,1-1 1-16,0-1-1 16,5-4-1-16,1-3-3 15,-4 3-2-15,0-3-1 16,0 3-2-16,0 0 1 0,2 4-1 15,5 1 0-15,2 8 0 16,6 2 1-16,10 7 1 16,8 8 2-16,9-1 3 15,6 6 1-15,10-2 2 0,4 4 0 16,5-5 1-16,2 0-1 15,-1-8 0-15,-2-3-1 16,0-4-2-16,-1-2-1 0,-4-3-1 16,-3-3 0-16,-1-5-1 15,1-1 0-15,-5-2-1 16,-2-3 0-16,0 2-1 15,-3-1 1-15,3 3-1 0,3 2 2 16,4 4 0-16,1 1 1 16,9 6 1-16,9 9 1 15,5 1 1-15,8 3 0 16,3 2 0-16,2 0 0 0,-2-2-1 15,0 0-1-15,-8-7 0 16,-6-4 0-16,-7-2-1 16,-4-7-1-16,-8-4-1 15,-5-5 0-15,-5 0-2 0,-4-2 0 16,2 1 1-16,3 3 0 15,3 5 2-15,3 6 2 16,7 4 2-16,6 10 2 16,6 3 1-16,6 5-8 0,2 1 0 15,-2 0 0-15,-2-2 0 16,-1-5 0-16,2-7 0 15,-2-4 0-15,2-4-18 16,-1-6-4-16,8-4-24 0,9 1-38 16,-2-3 1-16</inkml:trace>
  <inkml:trace contextRef="#ctx0" brushRef="#br0" timeOffset="122553.7575">1638 8937 219 0,'0'0'1'0,"0"0"0"15,-5-7 0-15,5 7-1 16,0 0 0-16,0-6 0 16,0 6-1-16,0-6-1 15,0 6-4-15,0 0-1 0,0 0 1 16,0-5 0-16,0 5-1 15,-6-1 1-15,1 1 1 16,-1 3 3-16,-1 1 5 0,-3 4 1 16,2 1 3-16,-7 7 2 15,-2 6 3-15,-5 3 0 16,0 8 1-16,-4 1 2 15,-2 7 0-15,-4 5 2 0,-2 11-17 16,2 1 18-16,-2 5-1 16,3 9 0-16,0 6-1 15,-1 6 0-15,3 7-3 16,1 7 0-16,3 5-4 15,4 7 0-15,2 7-1 0,7 3 1 16,4 2 1-16,8 8 0 16,2 5-1-16,11 3-9 15,8 1 12-15,3 0-1 0,5 0-1 16,8-1-2-16,1-1 0 15,4-7-1-15,2-5-7 16,2-9 0-16,2-5 0 16,6-9 0-16,4-8-7 0,36 13-69 31,10-13-2-16</inkml:trace>
</inkml:ink>
</file>

<file path=ppt/ink/ink6.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511" units="cm"/>
          <inkml:channel name="T" type="integer" max="2.14748E9" units="dev"/>
        </inkml:traceFormat>
        <inkml:channelProperties>
          <inkml:channelProperty channel="X" name="resolution" value="684.58545" units="1/cm"/>
          <inkml:channelProperty channel="Y" name="resolution" value="1213.09827" units="1/cm"/>
          <inkml:channelProperty channel="F" name="resolution" value="1.41944" units="1/cm"/>
          <inkml:channelProperty channel="T" name="resolution" value="1" units="1/dev"/>
        </inkml:channelProperties>
      </inkml:inkSource>
      <inkml:timestamp xml:id="ts0" timeString="2016-01-25T18:16:13.944"/>
    </inkml:context>
    <inkml:brush xml:id="br0">
      <inkml:brushProperty name="width" value="0.05292" units="cm"/>
      <inkml:brushProperty name="height" value="0.05292" units="cm"/>
      <inkml:brushProperty name="color" value="#0070C0"/>
    </inkml:brush>
  </inkml:definitions>
  <inkml:trace contextRef="#ctx0" brushRef="#br0">17996 2065 149 0,'0'0'5'0,"0"0"0"15,4-2 2-15,-4 2-1 0,5-2 1 16,-5 2-1-16,8-3-1 16,-4 2 0-16,4 1-4 15,0 0-5-15,4 6-3 0,4 1-2 16,5 4-4-16,5 0 1 15,5 4 1-15,1-1 0 16,7 3 6-16,5-2 5 16,3 0 6-16,2-5 6 15,4 2 4-15,-3-4 3 0,3 0 0 16,6 1 0-16,-3-3-1 15,0 0 0-15,2-4-3 16,-3 4 0-16,4-5-3 16,5 1 2-16,-2-3 0 0,-2-2-4 15,2 1 0-15,1-3-2 16,-3 3-1-16,3-4-1 15,-6 1-2-15,-5-1 0 16,-1-1-2-16,-3-1 2 0,1-3 0 16,-1 0 0-16,1-3 0 15,0 2-1-15,4-2 1 16,-1 2-1-16,6 0-1 15,5 4 0-15,0 2-3 0,0 4-2 16,7 3-4-16,2 3-7 16,2 6-26-16,8 5-26 15,-10 2-4-15</inkml:trace>
  <inkml:trace contextRef="#ctx0" brushRef="#br0" timeOffset="51447">1104 6433 104 0,'0'0'3'15,"0"0"1"-15,0 0 2 16,-4-5 0-16,-1 3 4 16,5 2 3-16,-6-4 3 15,6 4 4-15,0 0 2 0,-6-5 2 16,6 5-1-16,-5-2-1 15,5 2-3-15,0 0-2 16,0 3-4-16,0 4-4 16,-3 0-4-16,1 5-2 0,-4 2-3 15,-1 8 1-15,-7 2-1 16,1 10-2-16,-6 5-2 15,0 8 0-15,1 6 1 16,-1 8 0-16,5 9 3 0,3 3 3 16,4 9 4-16,5 6 6 15,1 6 3-15,1 6 2 16,3 5 3-16,1 8-2 15,-1 4-2-15,4 9-17 0,-5 6 15 16,-1 26-4-16,2-16-3 16,-3 7-2-16,0 4-2 15,0 5-1-15,-4 0-2 16,3 3 1-16,6 4-2 0,4-23 2 15,7 22 1-15,4-3-1 16,13 0 1-16,11-4 3 16,10-3-1-16,6-7-3 0,8-4-2 15,6-9 0-15,5-6 0 16,9-9 0-16,-5-10 0 15,1-12-54-15,5-6-27 16</inkml:trace>
  <inkml:trace contextRef="#ctx0" brushRef="#br0" timeOffset="127208">11970 10214 289 0,'0'0'3'0,"10"-2"1"15,1 0 0-15,2 0-1 16,8-1 1-16,2 0-1 0,12 0 0 15,7 0-1-15,8 2-4 16,4 1-2-16,10 4 0 16,10 1 0-16,7 4-1 15,6 0 1-15,6 3 2 0,4-3 4 16,6 3 1-16,4-4 3 15,2 0 3-15,-3-4 2 16,2-3 0-16,4-1 0 16,-5-6-2-16,-5-2-1 0,1-7-2 15,-4 1 0-15,-1-4-4 16,-4 1 0-16,3-1 0 15,1 4 3-15,7 3 1 16,8 6 0-16,4 3 3 0,7 3 0 16,7 5 0-16,9 2 0 15,-1 0-2-15,-3-2-2 16,-1 0-3-16,0-4-2 15,-4-2-2-15,-2-4-1 0,-5-5-1 16,-6-3 0-16,1-2-1 16,-1-1 1-16,-2 0 2 15,-1 0 1-15,1 3 1 16,-6 4 2-16,9 3 0 0,3 5 2 15,2 4 0-15,4 5 2 16,1 5-3-16,2 1 0 16,2 0-2-16,6 0 0 15,-7 0-1-15,1-4-1 0,-1-2 0 16,2-2 0-16,-1-4 1 15,0-2 0-15,3-1 2 16,-1 0 0-16,1-1 1 16,4-1 2-16,-2 1 0 0,0 1 1 15,5 1-1-15,1 6 1 16,5 5-2-16,-1 2-6 15,4 4-32-15,1 6-39 16,-4-3-3-16</inkml:trace>
</inkml:ink>
</file>

<file path=ppt/ink/ink7.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511" units="cm"/>
          <inkml:channel name="T" type="integer" max="2.14748E9" units="dev"/>
        </inkml:traceFormat>
        <inkml:channelProperties>
          <inkml:channelProperty channel="X" name="resolution" value="684.58545" units="1/cm"/>
          <inkml:channelProperty channel="Y" name="resolution" value="1213.09827" units="1/cm"/>
          <inkml:channelProperty channel="F" name="resolution" value="1.41944" units="1/cm"/>
          <inkml:channelProperty channel="T" name="resolution" value="1" units="1/dev"/>
        </inkml:channelProperties>
      </inkml:inkSource>
      <inkml:timestamp xml:id="ts0" timeString="2016-01-25T18:19:55.364"/>
    </inkml:context>
    <inkml:brush xml:id="br0">
      <inkml:brushProperty name="width" value="0.05292" units="cm"/>
      <inkml:brushProperty name="height" value="0.05292" units="cm"/>
      <inkml:brushProperty name="color" value="#0070C0"/>
    </inkml:brush>
  </inkml:definitions>
  <inkml:trace contextRef="#ctx0" brushRef="#br0">15511 10535 260 0,'0'0'6'16,"0"0"2"-16,0 0 2 0,8-4 1 15,-8 4-1-15,12-8 0 16,-7 3 1-16,6-2-1 16,-1-2-4-16,2 0-4 15,3-4-1-15,-3 0-1 0,5-4 0 16,-4-1-1-16,3-3 1 15,-2-2 0-15,4-4 0 16,-3-1 1-16,-1-2 1 16,0-4 0-16,1 0 2 0,1-5 1 15,0-2 2-15,1-4 0 16,-2 0 0-16,0-6 1 15,1-2-1-15,-1-2 0 16,-2-3 0-16,2-1-2 0,1-2-1 16,-2-1-1-16,2-2-1 15,-3-2 0-15,0-3-2 16,-2-1 1-16,1-1-1 15,-5 0-1-15,-3-1 0 0,0 1 0 16,-2 3 0-16,-2 3 0 16,0 3 1-16,0 3-1 15,-3 3 0-15,1 4 1 16,-1 5 0-16,0 2 0 0,0 3 0 15,1 5 1-15,1 3-1 16,-2 3 1-16,0 4 0 16,2 3 0-16,-2 4-1 15,1 3 1-15,1 2-1 0,-1 2-1 16,0 3 1-16,0 1-1 15,0 3 0-15,0 1 0 16,2 5 0-16,-3-6 1 16,3 6 0-16,0 0-1 0,0 0 1 15,0 0 0-15,0 0-1 16,0 0-2-16,0 0-1 15,0 0-4-15,0 0-3 16,0 0 0-16,0 0 1 0,0 0 0 16,0 0 1-16,0 0 1 15,-2 3 3-15,2-3 4 16,0 8 2-16,0-3 1 0,2-1 0 15,0 2 0-15,1 1 0 16,2-1 0-16,1 1 1 16,0 0-1-16,1 0-1 15,2 0 0-15,1-1 0 16,1 1-1-16,-1-1 0 0,0-2-1 15,-1-1-3-15,-1-1-5 16,-2 0 0-16,-6-2 0 16,1-4-1-16,-3-5 1 0,-6-2 0 15,-2-6 0-15,-4-2 3 16,-1-4 5-16,-6-5 1 15,4 3 2-15,-4 0 0 16,5 3 2-16,-2 2 2 0,5 5 2 16,-1 6 1-16,4 7 3 15,3 4 0-15,-1 13-1 16,4 9 0-16,0 6-2 15,1 7 1-15,-1 4-4 0,2 5-1 16,-2 2-17-16,-1 5-43 16,-4-7-9-16</inkml:trace>
  <inkml:trace contextRef="#ctx0" brushRef="#br0" timeOffset="18065">7387 7258 357 0,'6'0'4'0,"3"-1"3"0,5 0-1 15,2-2 3-15,4-1-2 16,5-1 1-16,5 0-1 16,3-4 1-16,3 1-4 15,-1-1-2-15,6 0-1 0,4 0 0 16,4 1-1-16,4 0 2 15,4-1 1-15,2 2 2 16,5-2 2-16,6 2-2 16,2-2 1-16,1 1 0 15,5 1 0-15,2 0-1 0,4 1-2 16,1-1-1-16,3 4-2 15,-1 0 0-15,0 3 1 16,-2 1-1-16,-2 4 0 0,-2 5 0 16,-3 4 0-16,-1 2 0 15,-4 6-1-15,-1 3 1 16,-4 6 0-16,-1 4-2 15,-4 5 1-15,-6 1 0 0,-6 2-1 16,-6 1 0-16,-11 3 0 16,-10 3 0-16,-12-4 0 15,-10 3 0-15,-14-2 1 16,-13-1 1-16,-16-1 0 0,-11-2 0 15,-14-2 1-15,-11-3-1 16,-9-3 3-16,-13-5 1 16,-10-6-1-16,-10-3 2 15,-9-6-1-15,-8-5 0 0,-6-7-1 16,-7-4 2-16,-7-10-5 15,-1-4 3-15,-3-6-1 16,2-6 1-16,3-3-1 16,4-5 1-16,4-3 0 0,10-5 0 15,10-3 0-15,10-4 0 16,14-2-3-16,13-3 0 15,18-3 0-15,16-2 0 16,20-1 0-16,17 0 0 0,20-1 0 16,23 3 0-16,26 2 0 15,20 4 0-15,30 7 0 16,23 8 0-16,28 12 0 15,23 11 0-15,31 15 0 0,11 15-25 16,8 21-54-16,23 20-3 16</inkml:trace>
</inkml:ink>
</file>

<file path=ppt/ink/ink8.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511" units="cm"/>
          <inkml:channel name="T" type="integer" max="2.14748E9" units="dev"/>
        </inkml:traceFormat>
        <inkml:channelProperties>
          <inkml:channelProperty channel="X" name="resolution" value="684.58545" units="1/cm"/>
          <inkml:channelProperty channel="Y" name="resolution" value="1213.09827" units="1/cm"/>
          <inkml:channelProperty channel="F" name="resolution" value="1.41944" units="1/cm"/>
          <inkml:channelProperty channel="T" name="resolution" value="1" units="1/dev"/>
        </inkml:channelProperties>
      </inkml:inkSource>
      <inkml:timestamp xml:id="ts0" timeString="2016-01-25T18:32:12.794"/>
    </inkml:context>
    <inkml:brush xml:id="br0">
      <inkml:brushProperty name="width" value="0.05292" units="cm"/>
      <inkml:brushProperty name="height" value="0.05292" units="cm"/>
      <inkml:brushProperty name="color" value="#0070C0"/>
    </inkml:brush>
    <inkml:brush xml:id="br1">
      <inkml:brushProperty name="width" value="0.05292" units="cm"/>
      <inkml:brushProperty name="height" value="0.05292" units="cm"/>
      <inkml:brushProperty name="color" value="#FF0000"/>
    </inkml:brush>
  </inkml:definitions>
  <inkml:trace contextRef="#ctx0" brushRef="#br0">16075 3988 297 0,'0'0'5'0,"0"0"4"16,0-7 3-16,0 7 0 0,4-9 1 16,-1 4 0-16,1-2 1 15,-1 0 1-15,1-2-6 16,-1 5-6-16,0-4-3 0,-3 8-2 15,4-8-2-15,-4 8 0 16,0 0 1-16,-6 0 1 16,-2 6 1-16,-2 0 2 15,-5 4 2-15,-5 0 4 16,-5 4 2-16,-5-2 0 0,-5 3 1 15,-6-4-1-15,-7 0 1 16,-6-2-1-16,-6-1 0 16,-7-1-1-16,-6-1 0 15,-5-3-1-15,-5 0 0 0,-7-1-1 16,-4 0 0-16,-3-2 1 15,-6 0-7-15,-3 0 0 16,-3-2 0-16,-6-2 0 0,-6 0 0 16,-2-1 0-16,-8-2 0 15,-3-1 0-15,-5 0 0 16,-2-1 0-16,-1 0 0 15,1 0 0-15,0 0 0 0,1-1 0 16,2 2 0-16,3-2 0 16,1 3 0-16,0-1 0 15,3 2 0-15,3-1 0 16,0 1 0-16,4-2 0 0,3 2 0 15,7-1 0-15,5-1 0 16,10-1 0-16,9 0 0 16,9 1 0-16,13-1 0 15,11 1 0-15,10 1 0 0,9 2 0 16,4-1 0-16,6 5-9 15,4 1-77-15,-2 0-2 16</inkml:trace>
  <inkml:trace contextRef="#ctx0" brushRef="#br0" timeOffset="682.0681">16099 3978 227 0,'0'0'1'0,"-13"-5"-1"15,-4-3 1-15,-8-4-1 16,-9 0 1-16,-8-3 0 0,-8-1 0 16,-8-4 2-16,-6 2 5 15,-4 0 2-15,-2 2 4 16,-4 5 3-16,-4-1 3 15,-7 4 2-15,-8-1 1 0,-8 4 0 16,-8-1-2-16,-7 2-3 16,-9 0-3-16,-8-1-2 15,-4 1-3-15,-6-3-1 16,-2 0-3-16,-7-1 0 0,-2-1-1 15,-4-1-1-15,-2 0-1 16,-2 0-1-16,-2 2 0 16,0 2-2-16,4 2-5 15,3 2-12-15,4-2-36 0,9 6-26 16,8 0-2-16</inkml:trace>
  <inkml:trace contextRef="#ctx0" brushRef="#br1" timeOffset="45737.5732">17809 5382 193 0,'0'0'7'0,"0"0"3"0,0 0 4 16,0 0 3-16,0 0 0 16,10 0 2-16,-4-1-1 15,5 0 0-15,0 1-3 16,6 0-5-16,-2 0-1 0,6 0-2 15,2 4-1-15,3 1 2 16,4 1-1-16,2 3 2 16,6 2 0-16,5-1-1 15,6 0 0-15,7 1 1 0,5-2-1 16,8 1 0-16,3-3-1 15,9 0 0-15,3-2 0 16,5 1 0-16,6-1-1 16,1 0 0-16,2-1 1 0,4-1-1 15,1 1-1-15,1-3 0 16,-1 1 0-16,2-1-2 15,-1-1 1-15,1 0-2 0,1-2-2 16,1-1 0-16,-1-2 0 16,3 1 0-16,3-3 0 15,2 0 0-15,2 2 0 16,-1-1 0-16,0 0 0 0,-7 1 0 15,-2 1 0-15,-10 1 0 16,-7 2 0-16,-11 1 0 16,-8-1 0-16,-9 1-7 15,-10 3-8-15,-4 1-29 16,-2 4-38-16,-11 0-1 0</inkml:trace>
  <inkml:trace contextRef="#ctx0" brushRef="#br1" timeOffset="46900.6896">13669 6979 403 0,'0'0'2'16,"0"0"3"-16,0 0 0 0,0 0 0 15,0 0-1-15,0 0 1 16,0 0 0-16,-4 2 0 16,-8 0-1-16,-7-1-3 15,-6 1 0-15,-7 0 2 0,-7 3 0 16,-6-1 2-16,-7 2 0 15,-3-2 2-15,-5 3 0 16,-2 0 0-16,-5 0 1 16,-2 1 0-16,-5-1 0 0,-4-2-3 15,-7 1-5-15,-5-2 0 16,-8 0 0-16,-5-1 0 15,-6-2 0-15,-6-1 0 0,-5 1 0 16,-8-1 0-16,-1 1 0 16,-5-1 0-16,0 0 0 15,-1 0 0-15,1 0 0 16,1 0 0-16,5 0 0 15,4 1 0-15,7-1 0 0,10 1 0 16,9 0 0-16,12-1 0 16,13 0 0-16,9 0 0 15,15 0-26-15,11 1-53 16,10-2-6-16</inkml:trace>
  <inkml:trace contextRef="#ctx0" brushRef="#br1" timeOffset="86850.6842">10265 8756 298 0,'0'0'5'0,"4"-5"3"0,0 0 0 15,1-3 3-15,3-2-1 16,1-2 0-16,4-2 0 16,2-5 0-16,3 2-8 15,-1-2-5-15,4 1-1 0,-2-2-3 16,4-1-2-16,-1-2 1 15,-1-1 0-15,2 0 1 16,-3-5 0-16,3 2 5 16,-1-1 1-16,5 5 3 15,1 3 6-15,3 5 1 0,9 7 1 16,4 8 3-16,7 9 3 15,4 8 0-15,4 6 0 16,1 3-2-16,3 5-4 0,0-2-1 16,-4 2-3-16,-1-5-1 15,-3-2-3-15,-1-7-1 16,-1-2-3-16,1-6 1 15,-3-3-1-15,-1-5 2 0,1-3 0 16,-4-5 0-16,-2-3 2 16,-2-3 1-16,-5-3 3 15,-3 0 0-15,-1-2 1 16,-3 3-1-16,0 2 0 0,3 2-1 15,1 6 0-15,5 3-1 16,3 3-1-16,5 3-1 16,0 3-1-16,1 0-1 15,1-1-2-15,-2-4-1 0,0-2-1 16,-2-3 0-16,-1-7-1 15,0-3-1-15,3-4 1 16,1-1 0-16,3-2 2 16,2 3 3-16,5 1 2 0,6 5 1 15,2 3 1-15,5 5 2 16,3 3 0-16,1 4-1 15,1 4 1-15,1 0-2 16,-2 0-1-16,-3-2-3 0,-1-2-1 16,-2-1-1-16,-1-3-2 15,-3-3-1-15,2-2 0 16,-2-1-1-16,1-3 1 15,0-2-1-15,-4-1 0 0,-2-4 0 16,-2-1 0-16,2-5 1 16,-5-1 1-16,-3-1 0 15,-2 1 3-15,0 0 2 16,1 2 3-16,3 7 2 0,0 5 1 15,1 9-1-15,6 10 1 16,3 7-1-16,7 13-1 16,4 5-3-16,2 5-1 15,-1 2-2-15,1-3-1 0,-2-3 0 16,-6-8-1-16,-2-7 1 15,-8-10 0-15,-6-9 0 16,-4-7 0-16,-1-8 0 0,-3-7-1 16,-1-2 0-16,0-5 1 15,0 0 1-15,1 5 0 16,1 4 0-16,6 11 1 15,4 8 1-15,3 10 2 16,1 9 2-16,3 9-1 0,3 3-1 16,-2 3-1-16,1-2 0 15,-5-3-1-15,-4-6-1 16,-4-5-2-16,-1-7-1 0,-5-6-2 15,-1-6 1-15,-1-3-1 16,-2-7 0-16,0-6 0 16,-1-3 0-16,0-4 0 15,1 1 3-15,0 1 1 0,0 5 2 16,4 5 1-16,1 9-1 15,4 6 2-15,1 9 0 16,4 7 2-16,3 2-1 16,-1 1-1-16,-2-3-1 15,-1-4-1-15,-3-8 1 0,-1-8-1 16,-2-8 0-16,-2-11 1 15,-1-6-1-15,-1-7 1 16,0-5 1-16,0-2-1 0,0-1-1 16,-1 4-5-16,-4 0-21 15,-7 6-50-15,5 8-1 16</inkml:trace>
  <inkml:trace contextRef="#ctx0" brushRef="#br1" timeOffset="111635.1624">19041 10842 381 0,'0'0'4'0,"0"0"0"16,5 0 2-16,-5 0-2 15,0 0-2-15,6 0-2 16,-6 0 0-16,0 0 1 0,0 8-3 15,-3 1-2-15,-1 2-1 16,0 5 1-16,0 4 4 16,-1 7 1-16,3 4-1 15,0 7 3-15,1 3 1 0,-1 3 1 16,0 3 1-16,0 4-1 15,0 3 0-15,-1-2 1 16,-2 2-1-16,0-3-1 0,0-1 0 16,0 2-1-16,1-5-1 15,2 0 1-15,0-5 0 16,0-3-1-16,1-5 0 15,-2-4-1-15,0-5 1 16,0-6 1-16,-2-1 0 0,-4-7 0 16,1-3 1-16,-2-3 0 15,-4-2 0-15,-2-1 0 16,-2-1-1-16,-4-1-1 15,-3-2 0-15,-4-1-1 0,-6 0 0 16,-5 1 0-16,-4-1-1 16,-5 3 1-16,-4-1 1 15,-2 1 0-15,-6 3 2 16,-3 2 0-16,-3 2 0 0,-4 1 0 15,-2 1-2-15,-3 2-2 16,-2 1 0-16,-3 1 0 16,-1-1 0-16,-1 0 0 15,-1 0 0-15,0-2 0 0,-1 0 0 16,-2-2 0-16,-1-4 0 15,-2-2 0-15,-3-1 0 16,-2-1 0-16,-3 0 0 16,-3-1 0-16,-2-1 0 0,1 1 0 15,0 1 0-15,-1 5 0 16,0 2 0-16,2 1 0 15,3 1 0-15,0 2 0 16,1 0 0-16,1-2 0 0,-1 1 0 16,2-3 0-16,1 0 0 15,0 1 0-15,-2-1 0 16,3 2 0-16,1-2 0 15,3 2 0-15,1-2 0 0,2 1 0 16,2-2 0-16,2-4 0 16,4 0 0-16,1-2 0 15,4 0 0-15,1 0 0 16,3-2 0-16,4 0 0 0,3 0 0 15,3 1 0-15,5 0 0 16,5 1 0-16,4 0 0 16,5 0 0-16,4 1 0 15,3 2 0-15,1-2 0 0,0 0 0 16,-2-1 0-16,-2 0 0 15,-4-4 0-15,-4-4 0 16,-2-3 0-16,-3-1 0 16,0-2 0-16,0 1 0 0,3-2 0 15,4 2 0-15,5 0 0 16,5 2 0-16,5 2 0 15,8 0 0-15,5-2 0 16,7 0 0-16,6 0 0 0,1-2 0 16,5-2 0-16,3-3 0 15,1-2 0-15,-2-2 0 16,-2-2 0-16,-1-4 0 15,-4-3 0-15,-6-3 0 0,-3-1 0 16,-4-4 0-16,-2-2 0 16,-2-1 0-16,1-4 0 15,-4 1 0-15,5-3 0 0,1-2 0 16,1 0 0-16,4-1 0 15,3 1 0-15,3-1 0 16,2 0 0-16,3 3 0 16,3 3 0-16,6 2 0 15,2 2 0-15,4 3 0 0,3 3 0 16,6 4 0-16,4 3 0 15,6 4 0-15,6 3 0 16,6 3 0-16,9 2 0 16,7 3 0-16,8 3 0 0,9 2 0 15,7 4 0-15,8 1 0 16,6 3 0-16,7 0 0 15,5 3 0-15,6 1 0 0,3 2 0 16,5-1 0-16,3 1 0 16,2-2 0-16,3 1 0 15,1-1 0-15,3-1 0 16,-1 1 0-16,3-1 0 15,1 0 0-15,-1 2 0 0,3 0 0 16,0 2 0-16,0 0 0 16,1 1 0-16,0 1 0 15,-3-1 0-15,0 0 0 0,-3 0 0 16,-2-1 0-16,-2 0 0 15,-3-2 0-15,-3 0 0 16,-3 0 0-16,0-1 0 16,-5 1 0-16,0 1 0 0,-4 2 0 15,-2 1 0-15,-2 2 0 16,-3 2 0-16,-7-1 0 15,-6 1 0-15,-6 1-4 16,-10 1-62-16,-9-4-16 16,-6-1-2-16</inkml:trace>
  <inkml:trace contextRef="#ctx0" brushRef="#br1" timeOffset="112835.2824">19124 10485 388 0,'0'0'5'15,"0"0"3"-15,0 0 1 0,6-7 0 16,-6 7 0-16,11-9 1 15,-5 3-4-15,5 0-1 16,-1-1-6-16,4 1-6 16,0 1-2-16,5-1-2 0,-1 2 1 15,5 1 0-15,2 3 2 16,0 0 2-16,2 0 4 15,-2 3 3-15,2 4 2 16,-2 1 2-16,0 2 0 0,-6 2 0 16,-2 1 0-16,-4 2 0 15,-3 2-1-15,-4 1 0 16,-3 1-2-16,-3 2 1 15,-4-2-1-15,-3 3 0 0,-1-2 0 16,-2 2-1-16,0-1-2 16,0-1-3-16,-1-1-5 15,2-2-19-15,2 6-35 16,-3-11-9-16</inkml:trace>
  <inkml:trace contextRef="#ctx0" brushRef="#br1" timeOffset="113018.3007">19489 11044 511 0,'0'0'0'15,"0"0"0"-15,-4-1 0 0,4 1 0 16,0 0 0-16,0 0 0 15,0 0 0-15,-4-12 0 16</inkml:trace>
</inkml:ink>
</file>

<file path=ppt/ink/ink9.xml><?xml version="1.0" encoding="utf-8"?>
<inkml:ink xmlns:inkml="http://www.w3.org/2003/InkML">
  <inkml:definitions>
    <inkml:context xml:id="ctx0">
      <inkml:inkSource xml:id="inkSrc0">
        <inkml:traceFormat>
          <inkml:channel name="X" type="integer" max="32767" units="cm"/>
          <inkml:channel name="Y" type="integer" max="32767" units="cm"/>
          <inkml:channel name="F" type="integer" max="511" units="cm"/>
          <inkml:channel name="T" type="integer" max="2.14748E9" units="dev"/>
        </inkml:traceFormat>
        <inkml:channelProperties>
          <inkml:channelProperty channel="X" name="resolution" value="684.58545" units="1/cm"/>
          <inkml:channelProperty channel="Y" name="resolution" value="1213.09827" units="1/cm"/>
          <inkml:channelProperty channel="F" name="resolution" value="1.41944" units="1/cm"/>
          <inkml:channelProperty channel="T" name="resolution" value="1" units="1/dev"/>
        </inkml:channelProperties>
      </inkml:inkSource>
      <inkml:timestamp xml:id="ts0" timeString="2016-01-25T18:35:01.431"/>
    </inkml:context>
    <inkml:brush xml:id="br0">
      <inkml:brushProperty name="width" value="0.05292" units="cm"/>
      <inkml:brushProperty name="height" value="0.05292" units="cm"/>
      <inkml:brushProperty name="color" value="#FF0000"/>
    </inkml:brush>
  </inkml:definitions>
  <inkml:trace contextRef="#ctx0" brushRef="#br0">14058 5755 247 0,'0'0'7'0,"0"0"3"16,0 0-1-16,0 0 2 16,5-3-2-16,-5 3 1 15,0 0-3-15,7-4-3 16,-7 4-10-16,0 0-6 0,0 0-2 15,0 0-2-15,0 4 0 16,-4-2 1-16,-4 1 2 16,-3-1 5-16,-2 0 7 0,-3-1 7 15,-2 0 4-15,-3-1 4 16,-4 0 2-16,0 0 3 15,-3 0 0-15,-2 0-2 16,-3 0 0-16,-4 0-4 16,-3 0-2-16,-4 0-4 0,-4 0 0 15,-6 0-3-15,-6 0-1 16,-4 0-1-16,-6 0 0 15,-3-1-1-15,-6-1 2 0,-2 0-1 16,-3 0 2-16,-2-2 2 16,-1 0 1-16,-2 0 1 15,0 0 1-15,1-1 0 16,-1 2 1-16,2 0-2 0,-1 1 0 15,3 2-2-15,1 0 0 16,2 0-3-16,2 0 0 16,3 2-1-16,4-1 0 15,3 0-2-15,6-1-1 0,3 0-7 16,4-1-13-16,3-3-53 15,6 1-3-15</inkml:trace>
  <inkml:trace contextRef="#ctx0" brushRef="#br0" timeOffset="3765.3765">12696 8033 298 0,'0'0'2'16,"4"6"1"-16,-1-1 0 0,0-1 0 15,0 4 0-15,-1-3 0 16,1 2 0-16,-1 0 1 16,-1-2-4-16,-1-5 1 15,-3 5 0-15,-1-5 0 16,-5 0 0-16,-1-4 1 0,-4 0 0 15,-3-1 2-15,-3 1 2 16,-3 0 2-16,-5 0 0 16,-5 1 1-16,-3 2 0 0,-6 0 0 15,-5 0-1-15,-8 0-2 16,-4 1-2-16,-3 0-2 15,-4 0 0-15,-1 1-2 16,0 2 1-16,-2 1 0 0,4 0 0 16,1 1 0-16,2-1 1 15,0 0 0-15,2-1 1 16,0-1-1-16,0 0 1 15,1-1 0-15,0-1-1 16,-3 0 1-16,-1-5-1 0,-2-1-1 16,-4-4 0-16,-3 0-1 15,-4-4-1-15,-3 0 1 16,0 0 0-16,1 2 0 0,1 5 0 15,2 4 3-15,5 3 1 16,5 5 1-16,3 4 1 16,2 3 0-16,2 1 0 15,-1 2 0-15,-3-4 0 0,-2 0-4 16,-3-3-1-16,-3-2-1 15,-5-2 0-15,-1-4 0 16,-2-1 0-16,-2-5 0 16,-2-3-1-16,-2-4 1 0,-3-4 1 15,-3-2-1-15,-1 0 1 16,-2 0 0-16,2 2 2 15,1 3 0-15,3 2 0 16,3 5 1-16,6 5 0 0,4 3-1 16,3 4 1-16,4 3-1 15,1 2-2-15,1 0-1 16,-3 1 1-16,0-2 0 0,-2-3 1 15,-2-2-2-15,1-2 0 16,-1-2 0-16,0-4 0 16,-2-4 0-16,2-1 0 15,0 0 0-15,0 1 0 16,1 0-2-16,1 4-9 0,-1 0-32 15,5 5-37-15,6 8 80 16</inkml:trace>
  <inkml:trace contextRef="#ctx0" brushRef="#br0" timeOffset="20452.045">2389 9322 283 0,'0'0'1'16,"-2"-3"-1"-16,-1-2-3 15,-1 2-3-15,-8-3 0 0,0 0 0 16,-8-3-1-16,-1-1 2 15,-6 2-1-15,-4-3 6 16,-3 2 7-16,-1-2 7 16,4 4 5-16,-5-1 4 0,1 4 2 15,-4-3-1-15,-1 4 0 16,-4-1-2-16,-5 1-6 15,-2 0-4-15,-8-1-7 16,-2 0-5-16,-1-1-8 0,3 1-14 16,4 0-31-16,5-2-20 15,8-1-6-15</inkml:trace>
  <inkml:trace contextRef="#ctx0" brushRef="#br0" timeOffset="21451.1449">10824 9335 213 0,'-6'0'9'0,"-1"-2"-9"16,-7-2 17-16,-4 3 1 16,-7-3 3-16,-6 2-1 15,-8-2 0-15,-7 2 2 16,-3 0-2-16,-9 0-5 0,-2 0-9 15,-8-1-1-15,-4-2-1 16,-7-2 0-16,-4 1 0 16,-6-3 2-16,-6 0 1 15,-4-2 1-15,-7 2 1 0,-2-2 1 16,-6 2-1-16,-1-2 1 15,-3 2-2-15,-1-2-1 16,0 3 0-16,1-1-2 16,0 0 0-16,3-1-1 0,4-1 0 15,2-1-2-15,7 1 0 16,2-2-1-16,7 0-2 15,7 0-3-15,9 2-4 16,7 0-8-16,7 2-15 0,2-3-37 16,8 8-10-16</inkml:trace>
  <inkml:trace contextRef="#ctx0" brushRef="#br0" timeOffset="22115.2113">1126 9508 179 0,'0'0'1'0,"0"0"-2"16,0 0-9-16,-3-3-25 0,3 3-11 15</inkml:trace>
  <inkml:trace contextRef="#ctx0" brushRef="#br0" timeOffset="23073.3071">1574 9431 303 0,'0'0'5'16,"0"0"3"-16,-4-4 3 15,4 4-1-15,-6-9 0 0,3 3 0 16,-4-2-1-16,2 1 0 15,-1-2-6-15,-2 2-5 16,-3 0-2-16,-2 1 0 16,-1 2-1-16,-2 2 1 0,0 2 1 15,-4 0 2-15,-2 4 2 16,0 3 1-16,-6 3 1 15,4 3 2-15,-5 2 1 16,4 3 0-16,-2 3 1 0,3 3 1 16,0 1 1-16,-1 4 1 15,7 2 0-15,0 5 0 16,5 4 1-16,-2 3 0 0,4 4 1 15,-1 4-2-15,5 6-2 16,1 2-1-16,-1 5-1 16,0 1-2-16,0 3-1 15,0 6 0-15,-3 3-1 0,-3 3 0 16,-2 3-2-16,0 3 0 15,-4 3 0-15,0 2 0 16,2 1 0-16,1 0 0 16,-1 3 0-16,6 0 0 15,0 1 0-15,5 1 0 0,6 0 0 16,1 2 0-16,4 2 0 15,6-1 0-15,6-2 0 16,1 0 0-16,6-2 0 0,1-1 0 16,-1-2 0-16,2-2 0 15,-3-5 0-15,2-3 0 16,-1-2 0-16,0-6 0 15,3-4 0-15,4-6 0 0,5-6 0 16,4-6 0-16,8-6 0 16,6-7 0-16,8-6 0 15,9-4 0-15,8-7 0 16,5-1 0-16,9-3 0 0,-43-10 0 15,5 0-18-15,5 1-64 16,5 0-2-16</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EBB3AB0-F62C-7E47-B4E5-71129CA1130C}" type="datetimeFigureOut">
              <a:rPr lang="en-US" smtClean="0"/>
              <a:t>1/25/16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0CC6317-934E-7546-9712-03C359471DB7}" type="slidenum">
              <a:rPr lang="en-US" smtClean="0"/>
              <a:t>‹#›</a:t>
            </a:fld>
            <a:endParaRPr lang="en-US"/>
          </a:p>
        </p:txBody>
      </p:sp>
    </p:spTree>
    <p:extLst>
      <p:ext uri="{BB962C8B-B14F-4D97-AF65-F5344CB8AC3E}">
        <p14:creationId xmlns:p14="http://schemas.microsoft.com/office/powerpoint/2010/main" val="71443628"/>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CC6317-934E-7546-9712-03C359471DB7}" type="slidenum">
              <a:rPr lang="en-US" smtClean="0"/>
              <a:t>16</a:t>
            </a:fld>
            <a:endParaRPr lang="en-US"/>
          </a:p>
        </p:txBody>
      </p:sp>
    </p:spTree>
    <p:extLst>
      <p:ext uri="{BB962C8B-B14F-4D97-AF65-F5344CB8AC3E}">
        <p14:creationId xmlns:p14="http://schemas.microsoft.com/office/powerpoint/2010/main" val="13737889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0CC6317-934E-7546-9712-03C359471DB7}" type="slidenum">
              <a:rPr lang="en-US" smtClean="0"/>
              <a:t>26</a:t>
            </a:fld>
            <a:endParaRPr lang="en-US"/>
          </a:p>
        </p:txBody>
      </p:sp>
    </p:spTree>
    <p:extLst>
      <p:ext uri="{BB962C8B-B14F-4D97-AF65-F5344CB8AC3E}">
        <p14:creationId xmlns:p14="http://schemas.microsoft.com/office/powerpoint/2010/main" val="226822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evans@virginia.edu</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5D6FF9-F5B4-8C4F-9785-10F7626886B1}" type="slidenum">
              <a:rPr lang="en-US" smtClean="0"/>
              <a:t>‹#›</a:t>
            </a:fld>
            <a:endParaRPr lang="en-US"/>
          </a:p>
        </p:txBody>
      </p:sp>
    </p:spTree>
    <p:extLst>
      <p:ext uri="{BB962C8B-B14F-4D97-AF65-F5344CB8AC3E}">
        <p14:creationId xmlns:p14="http://schemas.microsoft.com/office/powerpoint/2010/main" val="22125959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evans@virginia.edu</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5D6FF9-F5B4-8C4F-9785-10F7626886B1}" type="slidenum">
              <a:rPr lang="en-US" smtClean="0"/>
              <a:t>‹#›</a:t>
            </a:fld>
            <a:endParaRPr lang="en-US"/>
          </a:p>
        </p:txBody>
      </p:sp>
    </p:spTree>
    <p:extLst>
      <p:ext uri="{BB962C8B-B14F-4D97-AF65-F5344CB8AC3E}">
        <p14:creationId xmlns:p14="http://schemas.microsoft.com/office/powerpoint/2010/main" val="27995023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evans@virginia.edu</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5D6FF9-F5B4-8C4F-9785-10F7626886B1}" type="slidenum">
              <a:rPr lang="en-US" smtClean="0"/>
              <a:t>‹#›</a:t>
            </a:fld>
            <a:endParaRPr lang="en-US"/>
          </a:p>
        </p:txBody>
      </p:sp>
    </p:spTree>
    <p:extLst>
      <p:ext uri="{BB962C8B-B14F-4D97-AF65-F5344CB8AC3E}">
        <p14:creationId xmlns:p14="http://schemas.microsoft.com/office/powerpoint/2010/main" val="349292830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evans@virginia.edu</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5D6FF9-F5B4-8C4F-9785-10F7626886B1}" type="slidenum">
              <a:rPr lang="en-US" smtClean="0"/>
              <a:t>‹#›</a:t>
            </a:fld>
            <a:endParaRPr lang="en-US"/>
          </a:p>
        </p:txBody>
      </p:sp>
    </p:spTree>
    <p:extLst>
      <p:ext uri="{BB962C8B-B14F-4D97-AF65-F5344CB8AC3E}">
        <p14:creationId xmlns:p14="http://schemas.microsoft.com/office/powerpoint/2010/main" val="238679167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evans@virginia.edu</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E5D6FF9-F5B4-8C4F-9785-10F7626886B1}" type="slidenum">
              <a:rPr lang="en-US" smtClean="0"/>
              <a:t>‹#›</a:t>
            </a:fld>
            <a:endParaRPr lang="en-US"/>
          </a:p>
        </p:txBody>
      </p:sp>
    </p:spTree>
    <p:extLst>
      <p:ext uri="{BB962C8B-B14F-4D97-AF65-F5344CB8AC3E}">
        <p14:creationId xmlns:p14="http://schemas.microsoft.com/office/powerpoint/2010/main" val="255713585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evans@virginia.edu</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5D6FF9-F5B4-8C4F-9785-10F7626886B1}" type="slidenum">
              <a:rPr lang="en-US" smtClean="0"/>
              <a:t>‹#›</a:t>
            </a:fld>
            <a:endParaRPr lang="en-US"/>
          </a:p>
        </p:txBody>
      </p:sp>
    </p:spTree>
    <p:extLst>
      <p:ext uri="{BB962C8B-B14F-4D97-AF65-F5344CB8AC3E}">
        <p14:creationId xmlns:p14="http://schemas.microsoft.com/office/powerpoint/2010/main" val="237686185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evans@virginia.edu</a:t>
            </a:r>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E5D6FF9-F5B4-8C4F-9785-10F7626886B1}" type="slidenum">
              <a:rPr lang="en-US" smtClean="0"/>
              <a:t>‹#›</a:t>
            </a:fld>
            <a:endParaRPr lang="en-US"/>
          </a:p>
        </p:txBody>
      </p:sp>
    </p:spTree>
    <p:extLst>
      <p:ext uri="{BB962C8B-B14F-4D97-AF65-F5344CB8AC3E}">
        <p14:creationId xmlns:p14="http://schemas.microsoft.com/office/powerpoint/2010/main" val="89242812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evans@virginia.edu</a:t>
            </a:r>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E5D6FF9-F5B4-8C4F-9785-10F7626886B1}" type="slidenum">
              <a:rPr lang="en-US" smtClean="0"/>
              <a:t>‹#›</a:t>
            </a:fld>
            <a:endParaRPr lang="en-US"/>
          </a:p>
        </p:txBody>
      </p:sp>
    </p:spTree>
    <p:extLst>
      <p:ext uri="{BB962C8B-B14F-4D97-AF65-F5344CB8AC3E}">
        <p14:creationId xmlns:p14="http://schemas.microsoft.com/office/powerpoint/2010/main" val="21220584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evans@virginia.edu</a:t>
            </a:r>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E5D6FF9-F5B4-8C4F-9785-10F7626886B1}" type="slidenum">
              <a:rPr lang="en-US" smtClean="0"/>
              <a:t>‹#›</a:t>
            </a:fld>
            <a:endParaRPr lang="en-US"/>
          </a:p>
        </p:txBody>
      </p:sp>
    </p:spTree>
    <p:extLst>
      <p:ext uri="{BB962C8B-B14F-4D97-AF65-F5344CB8AC3E}">
        <p14:creationId xmlns:p14="http://schemas.microsoft.com/office/powerpoint/2010/main" val="8730249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evans@virginia.edu</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5D6FF9-F5B4-8C4F-9785-10F7626886B1}" type="slidenum">
              <a:rPr lang="en-US" smtClean="0"/>
              <a:t>‹#›</a:t>
            </a:fld>
            <a:endParaRPr lang="en-US"/>
          </a:p>
        </p:txBody>
      </p:sp>
    </p:spTree>
    <p:extLst>
      <p:ext uri="{BB962C8B-B14F-4D97-AF65-F5344CB8AC3E}">
        <p14:creationId xmlns:p14="http://schemas.microsoft.com/office/powerpoint/2010/main" val="142668895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evans@virginia.edu</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E5D6FF9-F5B4-8C4F-9785-10F7626886B1}" type="slidenum">
              <a:rPr lang="en-US" smtClean="0"/>
              <a:t>‹#›</a:t>
            </a:fld>
            <a:endParaRPr lang="en-US"/>
          </a:p>
        </p:txBody>
      </p:sp>
    </p:spTree>
    <p:extLst>
      <p:ext uri="{BB962C8B-B14F-4D97-AF65-F5344CB8AC3E}">
        <p14:creationId xmlns:p14="http://schemas.microsoft.com/office/powerpoint/2010/main" val="27688924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evans@virginia.edu</a:t>
            </a:r>
            <a:endParaRPr lang="en-US"/>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FE5D6FF9-F5B4-8C4F-9785-10F7626886B1}" type="slidenum">
              <a:rPr lang="en-US" smtClean="0"/>
              <a:t>‹#›</a:t>
            </a:fld>
            <a:endParaRPr lang="en-US"/>
          </a:p>
        </p:txBody>
      </p:sp>
    </p:spTree>
    <p:extLst>
      <p:ext uri="{BB962C8B-B14F-4D97-AF65-F5344CB8AC3E}">
        <p14:creationId xmlns:p14="http://schemas.microsoft.com/office/powerpoint/2010/main" val="35118843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hf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ustomXml" Target="../ink/ink6.xml"/><Relationship Id="rId3" Type="http://schemas.openxmlformats.org/officeDocument/2006/relationships/image" Target="../media/image10.emf"/></Relationships>
</file>

<file path=ppt/slides/_rels/slide11.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customXml" Target="../ink/ink7.xml"/><Relationship Id="rId5" Type="http://schemas.openxmlformats.org/officeDocument/2006/relationships/image" Target="../media/image11.emf"/><Relationship Id="rId1" Type="http://schemas.openxmlformats.org/officeDocument/2006/relationships/slideLayout" Target="../slideLayouts/slideLayout2.xml"/><Relationship Id="rId2" Type="http://schemas.openxmlformats.org/officeDocument/2006/relationships/chart" Target="../charts/char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 Id="rId3" Type="http://schemas.openxmlformats.org/officeDocument/2006/relationships/image" Target="../media/image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tiff"/></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ustomXml" Target="../ink/ink1.xml"/><Relationship Id="rId3" Type="http://schemas.openxmlformats.org/officeDocument/2006/relationships/image" Target="../media/image2.em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customXml" Target="../ink/ink8.xml"/><Relationship Id="rId4" Type="http://schemas.openxmlformats.org/officeDocument/2006/relationships/image" Target="../media/image19.emf"/><Relationship Id="rId1" Type="http://schemas.openxmlformats.org/officeDocument/2006/relationships/slideLayout" Target="../slideLayouts/slideLayout2.xml"/><Relationship Id="rId2" Type="http://schemas.openxmlformats.org/officeDocument/2006/relationships/image" Target="../media/image11.png"/></Relationships>
</file>

<file path=ppt/slides/_rels/slide22.xml.rels><?xml version="1.0" encoding="UTF-8" standalone="yes"?>
<Relationships xmlns="http://schemas.openxmlformats.org/package/2006/relationships"><Relationship Id="rId3" Type="http://schemas.openxmlformats.org/officeDocument/2006/relationships/customXml" Target="../ink/ink9.xml"/><Relationship Id="rId4" Type="http://schemas.openxmlformats.org/officeDocument/2006/relationships/image" Target="../media/image21.emf"/><Relationship Id="rId1" Type="http://schemas.openxmlformats.org/officeDocument/2006/relationships/slideLayout" Target="../slideLayouts/slideLayout2.xml"/><Relationship Id="rId2" Type="http://schemas.openxmlformats.org/officeDocument/2006/relationships/image" Target="../media/image12.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customXml" Target="../ink/ink10.xml"/><Relationship Id="rId3" Type="http://schemas.openxmlformats.org/officeDocument/2006/relationships/image" Target="../media/image22.emf"/></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ustomXml" Target="../ink/ink11.xml"/><Relationship Id="rId3" Type="http://schemas.openxmlformats.org/officeDocument/2006/relationships/image" Target="../media/image23.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ustomXml" Target="../ink/ink12.xml"/><Relationship Id="rId3" Type="http://schemas.openxmlformats.org/officeDocument/2006/relationships/image" Target="../media/image24.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ustomXml" Target="../ink/ink13.xml"/><Relationship Id="rId3" Type="http://schemas.openxmlformats.org/officeDocument/2006/relationships/image" Target="../media/image25.emf"/></Relationships>
</file>

<file path=ppt/slides/_rels/slide27.xml.rels><?xml version="1.0" encoding="UTF-8" standalone="yes"?>
<Relationships xmlns="http://schemas.openxmlformats.org/package/2006/relationships"><Relationship Id="rId3" Type="http://schemas.openxmlformats.org/officeDocument/2006/relationships/customXml" Target="../ink/ink14.xml"/><Relationship Id="rId4" Type="http://schemas.openxmlformats.org/officeDocument/2006/relationships/image" Target="../media/image26.em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3.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customXml" Target="../ink/ink2.xml"/><Relationship Id="rId4" Type="http://schemas.openxmlformats.org/officeDocument/2006/relationships/image" Target="../media/image4.emf"/><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customXml" Target="../ink/ink3.xml"/><Relationship Id="rId5" Type="http://schemas.openxmlformats.org/officeDocument/2006/relationships/image" Target="../media/image6.emf"/><Relationship Id="rId1" Type="http://schemas.openxmlformats.org/officeDocument/2006/relationships/slideLayout" Target="../slideLayouts/slideLayout2.xml"/><Relationship Id="rId2" Type="http://schemas.openxmlformats.org/officeDocument/2006/relationships/image" Target="../media/image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ustomXml" Target="../ink/ink4.xml"/><Relationship Id="rId3" Type="http://schemas.openxmlformats.org/officeDocument/2006/relationships/image" Target="../media/image7.e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customXml" Target="../ink/ink5.xml"/><Relationship Id="rId3" Type="http://schemas.openxmlformats.org/officeDocument/2006/relationships/image" Target="../media/image8.emf"/></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662E9B"/>
        </a:solidFill>
        <a:effectLst/>
      </p:bgPr>
    </p:bg>
    <p:spTree>
      <p:nvGrpSpPr>
        <p:cNvPr id="1" name=""/>
        <p:cNvGrpSpPr/>
        <p:nvPr/>
      </p:nvGrpSpPr>
      <p:grpSpPr>
        <a:xfrm>
          <a:off x="0" y="0"/>
          <a:ext cx="0" cy="0"/>
          <a:chOff x="0" y="0"/>
          <a:chExt cx="0" cy="0"/>
        </a:xfrm>
      </p:grpSpPr>
      <p:pic>
        <p:nvPicPr>
          <p:cNvPr id="8" name="Picture 2"/>
          <p:cNvPicPr>
            <a:picLocks noChangeAspect="1" noChangeArrowheads="1"/>
          </p:cNvPicPr>
          <p:nvPr/>
        </p:nvPicPr>
        <p:blipFill rotWithShape="1">
          <a:blip r:embed="rId2" cstate="print"/>
          <a:srcRect l="14493" t="19771" r="41042" b="29769"/>
          <a:stretch/>
        </p:blipFill>
        <p:spPr bwMode="auto">
          <a:xfrm>
            <a:off x="-1" y="1"/>
            <a:ext cx="6067355" cy="5164281"/>
          </a:xfrm>
          <a:prstGeom prst="rect">
            <a:avLst/>
          </a:prstGeom>
          <a:noFill/>
          <a:ln w="9525">
            <a:noFill/>
            <a:miter lim="800000"/>
            <a:headEnd/>
            <a:tailEnd/>
          </a:ln>
        </p:spPr>
      </p:pic>
      <p:sp>
        <p:nvSpPr>
          <p:cNvPr id="6" name="Text Box 9"/>
          <p:cNvSpPr txBox="1">
            <a:spLocks noChangeArrowheads="1"/>
          </p:cNvSpPr>
          <p:nvPr/>
        </p:nvSpPr>
        <p:spPr bwMode="auto">
          <a:xfrm>
            <a:off x="712788" y="2209800"/>
            <a:ext cx="7924800" cy="457200"/>
          </a:xfrm>
          <a:prstGeom prst="rect">
            <a:avLst/>
          </a:prstGeom>
          <a:noFill/>
          <a:ln w="9525">
            <a:noFill/>
            <a:miter lim="800000"/>
            <a:headEnd/>
            <a:tailEnd/>
          </a:ln>
        </p:spPr>
        <p:txBody>
          <a:bodyPr>
            <a:spAutoFit/>
          </a:bodyPr>
          <a:lstStyle/>
          <a:p>
            <a:endParaRPr lang="en-US" sz="2400" i="1">
              <a:latin typeface="Calibri" pitchFamily="34" charset="0"/>
            </a:endParaRPr>
          </a:p>
        </p:txBody>
      </p:sp>
      <p:sp>
        <p:nvSpPr>
          <p:cNvPr id="5" name="TextBox 4"/>
          <p:cNvSpPr txBox="1"/>
          <p:nvPr/>
        </p:nvSpPr>
        <p:spPr>
          <a:xfrm>
            <a:off x="6251932" y="3902697"/>
            <a:ext cx="2751999" cy="1015663"/>
          </a:xfrm>
          <a:prstGeom prst="rect">
            <a:avLst/>
          </a:prstGeom>
          <a:solidFill>
            <a:schemeClr val="tx1">
              <a:lumMod val="75000"/>
              <a:lumOff val="25000"/>
              <a:alpha val="64000"/>
            </a:schemeClr>
          </a:solidFill>
        </p:spPr>
        <p:txBody>
          <a:bodyPr wrap="square" rtlCol="0">
            <a:spAutoFit/>
          </a:bodyPr>
          <a:lstStyle/>
          <a:p>
            <a:pPr algn="r"/>
            <a:r>
              <a:rPr lang="en-US" sz="2000" smtClean="0">
                <a:solidFill>
                  <a:schemeClr val="accent6">
                    <a:lumMod val="20000"/>
                    <a:lumOff val="80000"/>
                  </a:schemeClr>
                </a:solidFill>
                <a:latin typeface="Book Antiqua"/>
                <a:cs typeface="Book Antiqua"/>
              </a:rPr>
              <a:t>cs1120 </a:t>
            </a:r>
            <a:r>
              <a:rPr lang="en-US" sz="2000" dirty="0" smtClean="0">
                <a:solidFill>
                  <a:schemeClr val="accent6">
                    <a:lumMod val="20000"/>
                    <a:lumOff val="80000"/>
                  </a:schemeClr>
                </a:solidFill>
                <a:latin typeface="Book Antiqua"/>
                <a:cs typeface="Book Antiqua"/>
              </a:rPr>
              <a:t>Spring 2016</a:t>
            </a:r>
          </a:p>
          <a:p>
            <a:pPr algn="r"/>
            <a:r>
              <a:rPr lang="en-US" sz="2000" dirty="0" smtClean="0">
                <a:solidFill>
                  <a:schemeClr val="accent6">
                    <a:lumMod val="20000"/>
                    <a:lumOff val="80000"/>
                  </a:schemeClr>
                </a:solidFill>
                <a:latin typeface="Book Antiqua"/>
                <a:cs typeface="Book Antiqua"/>
              </a:rPr>
              <a:t>David Evans</a:t>
            </a:r>
          </a:p>
          <a:p>
            <a:pPr algn="r"/>
            <a:r>
              <a:rPr lang="en-US" sz="2000" dirty="0" smtClean="0">
                <a:solidFill>
                  <a:schemeClr val="accent6">
                    <a:lumMod val="20000"/>
                    <a:lumOff val="80000"/>
                  </a:schemeClr>
                </a:solidFill>
                <a:latin typeface="Book Antiqua"/>
                <a:cs typeface="Book Antiqua"/>
              </a:rPr>
              <a:t>University of Virginia</a:t>
            </a:r>
            <a:endParaRPr lang="en-US" sz="2000" dirty="0">
              <a:solidFill>
                <a:schemeClr val="accent6">
                  <a:lumMod val="20000"/>
                  <a:lumOff val="80000"/>
                </a:schemeClr>
              </a:solidFill>
              <a:latin typeface="Book Antiqua"/>
              <a:cs typeface="Book Antiqua"/>
            </a:endParaRPr>
          </a:p>
        </p:txBody>
      </p:sp>
      <p:sp>
        <p:nvSpPr>
          <p:cNvPr id="9" name="Title 9"/>
          <p:cNvSpPr>
            <a:spLocks noGrp="1"/>
          </p:cNvSpPr>
          <p:nvPr>
            <p:ph type="ctrTitle"/>
          </p:nvPr>
        </p:nvSpPr>
        <p:spPr>
          <a:xfrm>
            <a:off x="6265183" y="848296"/>
            <a:ext cx="2751999" cy="1531222"/>
          </a:xfrm>
          <a:solidFill>
            <a:schemeClr val="bg1">
              <a:alpha val="63000"/>
            </a:schemeClr>
          </a:solidFill>
        </p:spPr>
        <p:txBody>
          <a:bodyPr>
            <a:normAutofit/>
          </a:bodyPr>
          <a:lstStyle/>
          <a:p>
            <a:r>
              <a:rPr lang="en-US" dirty="0" smtClean="0"/>
              <a:t>Class 2:</a:t>
            </a:r>
            <a:br>
              <a:rPr lang="en-US" dirty="0" smtClean="0"/>
            </a:br>
            <a:r>
              <a:rPr lang="en-US" dirty="0" smtClean="0"/>
              <a:t>Language</a:t>
            </a:r>
          </a:p>
        </p:txBody>
      </p:sp>
      <p:sp>
        <p:nvSpPr>
          <p:cNvPr id="10" name="TextBox 9"/>
          <p:cNvSpPr txBox="1"/>
          <p:nvPr/>
        </p:nvSpPr>
        <p:spPr>
          <a:xfrm>
            <a:off x="0" y="1"/>
            <a:ext cx="9144000" cy="400110"/>
          </a:xfrm>
          <a:prstGeom prst="rect">
            <a:avLst/>
          </a:prstGeom>
          <a:solidFill>
            <a:srgbClr val="662E9B">
              <a:alpha val="59000"/>
            </a:srgbClr>
          </a:solidFill>
        </p:spPr>
        <p:txBody>
          <a:bodyPr wrap="square" rtlCol="0">
            <a:spAutoFit/>
          </a:bodyPr>
          <a:lstStyle/>
          <a:p>
            <a:pPr algn="ctr"/>
            <a:r>
              <a:rPr lang="en-US" sz="2000" dirty="0" smtClean="0">
                <a:solidFill>
                  <a:schemeClr val="accent6">
                    <a:lumMod val="20000"/>
                    <a:lumOff val="80000"/>
                  </a:schemeClr>
                </a:solidFill>
                <a:latin typeface="Book Antiqua"/>
                <a:cs typeface="Book Antiqua"/>
              </a:rPr>
              <a:t>Introduction to Computing: Explorations in Language, Logic, and Machines</a:t>
            </a:r>
            <a:endParaRPr lang="en-US" sz="2000" dirty="0">
              <a:solidFill>
                <a:schemeClr val="accent6">
                  <a:lumMod val="20000"/>
                  <a:lumOff val="80000"/>
                </a:schemeClr>
              </a:solidFill>
              <a:latin typeface="Book Antiqua"/>
              <a:cs typeface="Book Antiqua"/>
            </a:endParaRPr>
          </a:p>
        </p:txBody>
      </p:sp>
    </p:spTree>
    <p:extLst>
      <p:ext uri="{BB962C8B-B14F-4D97-AF65-F5344CB8AC3E}">
        <p14:creationId xmlns:p14="http://schemas.microsoft.com/office/powerpoint/2010/main" val="242153972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662E9B"/>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6507B5A5-F0C2-644D-AEA7-E773B6B78F38}" type="slidenum">
              <a:rPr lang="en-US" smtClean="0"/>
              <a:t>9</a:t>
            </a:fld>
            <a:endParaRPr lang="en-US"/>
          </a:p>
        </p:txBody>
      </p:sp>
      <p:sp>
        <p:nvSpPr>
          <p:cNvPr id="5" name="Rectangle 4"/>
          <p:cNvSpPr/>
          <p:nvPr/>
        </p:nvSpPr>
        <p:spPr>
          <a:xfrm>
            <a:off x="278294" y="242948"/>
            <a:ext cx="8600661" cy="4524315"/>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r>
              <a:rPr lang="en-US" sz="3200" dirty="0"/>
              <a:t>This generation of students got into </a:t>
            </a:r>
            <a:r>
              <a:rPr lang="en-US" sz="3200">
                <a:solidFill>
                  <a:schemeClr val="tx2">
                    <a:lumMod val="50000"/>
                  </a:schemeClr>
                </a:solidFill>
              </a:rPr>
              <a:t>“</a:t>
            </a:r>
            <a:r>
              <a:rPr lang="en-US" sz="3200" smtClean="0">
                <a:solidFill>
                  <a:schemeClr val="tx2">
                    <a:lumMod val="50000"/>
                  </a:schemeClr>
                </a:solidFill>
              </a:rPr>
              <a:t>UVA” </a:t>
            </a:r>
            <a:r>
              <a:rPr lang="en-US" sz="3200" dirty="0"/>
              <a:t>by doing exactly and precisely what teacher wants. If teacher is vague about what he wants, they work a lot harder to figure out what they want and whether or not it is good. </a:t>
            </a:r>
            <a:r>
              <a:rPr lang="en-US" sz="3200" b="1" dirty="0"/>
              <a:t>The vaguer the directions, the more likely the opportunity for serendipity to happen. It drives them nuts!</a:t>
            </a:r>
          </a:p>
          <a:p>
            <a:pPr algn="r"/>
            <a:r>
              <a:rPr lang="en-US" sz="3200" dirty="0"/>
              <a:t>Harvard Professor John </a:t>
            </a:r>
            <a:r>
              <a:rPr lang="en-US" sz="3200" dirty="0" err="1"/>
              <a:t>Stilgoe</a:t>
            </a:r>
            <a:r>
              <a:rPr lang="en-US" sz="3200" dirty="0"/>
              <a:t> </a:t>
            </a:r>
          </a:p>
          <a:p>
            <a:pPr algn="r"/>
            <a:r>
              <a:rPr lang="en-US" sz="3200" dirty="0"/>
              <a:t>(on "60 Minutes", 4 January 2004)</a:t>
            </a:r>
          </a:p>
        </p:txBody>
      </p:sp>
      <mc:AlternateContent xmlns:mc="http://schemas.openxmlformats.org/markup-compatibility/2006" xmlns:p14="http://schemas.microsoft.com/office/powerpoint/2010/main">
        <mc:Choice Requires="p14">
          <p:contentPart p14:bwMode="auto" r:id="rId2">
            <p14:nvContentPartPr>
              <p14:cNvPr id="2" name="Ink 1"/>
              <p14:cNvContentPartPr/>
              <p14:nvPr/>
            </p14:nvContentPartPr>
            <p14:xfrm>
              <a:off x="332280" y="740520"/>
              <a:ext cx="7014960" cy="3215880"/>
            </p14:xfrm>
          </p:contentPart>
        </mc:Choice>
        <mc:Fallback xmlns="">
          <p:pic>
            <p:nvPicPr>
              <p:cNvPr id="2" name="Ink 1"/>
              <p:cNvPicPr/>
              <p:nvPr/>
            </p:nvPicPr>
            <p:blipFill>
              <a:blip r:embed="rId3"/>
              <a:stretch>
                <a:fillRect/>
              </a:stretch>
            </p:blipFill>
            <p:spPr>
              <a:xfrm>
                <a:off x="319320" y="732600"/>
                <a:ext cx="7035840" cy="3236760"/>
              </a:xfrm>
              <a:prstGeom prst="rect">
                <a:avLst/>
              </a:prstGeom>
            </p:spPr>
          </p:pic>
        </mc:Fallback>
      </mc:AlternateContent>
    </p:spTree>
    <p:extLst>
      <p:ext uri="{BB962C8B-B14F-4D97-AF65-F5344CB8AC3E}">
        <p14:creationId xmlns:p14="http://schemas.microsoft.com/office/powerpoint/2010/main" val="104093995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85900" y="114300"/>
            <a:ext cx="6172200" cy="857250"/>
          </a:xfrm>
        </p:spPr>
        <p:txBody>
          <a:bodyPr/>
          <a:lstStyle/>
          <a:p>
            <a:r>
              <a:rPr lang="en-US" dirty="0" smtClean="0"/>
              <a:t>“Typical” cs1120 Grades</a:t>
            </a:r>
            <a:endParaRPr lang="en-US" dirty="0"/>
          </a:p>
        </p:txBody>
      </p:sp>
      <p:sp>
        <p:nvSpPr>
          <p:cNvPr id="4" name="Slide Number Placeholder 3"/>
          <p:cNvSpPr>
            <a:spLocks noGrp="1"/>
          </p:cNvSpPr>
          <p:nvPr>
            <p:ph type="sldNum" sz="quarter" idx="12"/>
          </p:nvPr>
        </p:nvSpPr>
        <p:spPr/>
        <p:txBody>
          <a:bodyPr/>
          <a:lstStyle/>
          <a:p>
            <a:pPr>
              <a:defRPr/>
            </a:pPr>
            <a:fld id="{A20271E9-AFBA-410F-85E9-C45E0D58A03A}" type="slidenum">
              <a:rPr lang="en-US" smtClean="0"/>
              <a:pPr>
                <a:defRPr/>
              </a:pPr>
              <a:t>10</a:t>
            </a:fld>
            <a:endParaRPr lang="en-US" dirty="0"/>
          </a:p>
        </p:txBody>
      </p:sp>
      <p:graphicFrame>
        <p:nvGraphicFramePr>
          <p:cNvPr id="6" name="Chart 5"/>
          <p:cNvGraphicFramePr/>
          <p:nvPr/>
        </p:nvGraphicFramePr>
        <p:xfrm>
          <a:off x="1543051" y="457200"/>
          <a:ext cx="6045200" cy="434975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Chart 8"/>
          <p:cNvGraphicFramePr/>
          <p:nvPr/>
        </p:nvGraphicFramePr>
        <p:xfrm>
          <a:off x="2479675" y="1060450"/>
          <a:ext cx="4171950" cy="3143250"/>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p:cNvSpPr txBox="1"/>
          <p:nvPr/>
        </p:nvSpPr>
        <p:spPr bwMode="auto">
          <a:xfrm>
            <a:off x="6343650" y="1543050"/>
            <a:ext cx="1193596" cy="323165"/>
          </a:xfrm>
          <a:prstGeom prst="rect">
            <a:avLst/>
          </a:prstGeom>
          <a:solidFill>
            <a:schemeClr val="bg1"/>
          </a:solidFill>
          <a:ln w="31750" algn="ctr">
            <a:solidFill>
              <a:schemeClr val="bg2"/>
            </a:solidFill>
            <a:miter lim="800000"/>
            <a:headEnd/>
            <a:tailEnd/>
          </a:ln>
          <a:effectLst/>
        </p:spPr>
        <p:txBody>
          <a:bodyPr wrap="none" rtlCol="0">
            <a:spAutoFit/>
          </a:bodyPr>
          <a:lstStyle/>
          <a:p>
            <a:r>
              <a:rPr lang="en-US" sz="1500" b="1" dirty="0"/>
              <a:t>Overall Class</a:t>
            </a:r>
          </a:p>
        </p:txBody>
      </p:sp>
      <p:sp>
        <p:nvSpPr>
          <p:cNvPr id="11" name="TextBox 10"/>
          <p:cNvSpPr txBox="1"/>
          <p:nvPr/>
        </p:nvSpPr>
        <p:spPr bwMode="auto">
          <a:xfrm>
            <a:off x="3922295" y="2228851"/>
            <a:ext cx="1256097" cy="830997"/>
          </a:xfrm>
          <a:prstGeom prst="rect">
            <a:avLst/>
          </a:prstGeom>
          <a:noFill/>
          <a:ln w="31750" algn="ctr">
            <a:noFill/>
            <a:miter lim="800000"/>
            <a:headEnd/>
            <a:tailEnd/>
          </a:ln>
          <a:effectLst/>
        </p:spPr>
        <p:txBody>
          <a:bodyPr wrap="square" rtlCol="0">
            <a:spAutoFit/>
          </a:bodyPr>
          <a:lstStyle/>
          <a:p>
            <a:pPr algn="ctr"/>
            <a:r>
              <a:rPr lang="en-US" sz="1200" dirty="0"/>
              <a:t>Students entering with no programming experience</a:t>
            </a:r>
          </a:p>
        </p:txBody>
      </p:sp>
      <p:sp>
        <p:nvSpPr>
          <p:cNvPr id="3" name="TextBox 2"/>
          <p:cNvSpPr txBox="1"/>
          <p:nvPr/>
        </p:nvSpPr>
        <p:spPr>
          <a:xfrm>
            <a:off x="444502" y="4483152"/>
            <a:ext cx="4319709" cy="369332"/>
          </a:xfrm>
          <a:prstGeom prst="rect">
            <a:avLst/>
          </a:prstGeom>
          <a:noFill/>
        </p:spPr>
        <p:txBody>
          <a:bodyPr wrap="none" rtlCol="0">
            <a:spAutoFit/>
          </a:bodyPr>
          <a:lstStyle/>
          <a:p>
            <a:r>
              <a:rPr lang="en-US" dirty="0" smtClean="0"/>
              <a:t>Average over </a:t>
            </a:r>
            <a:r>
              <a:rPr lang="en-US" smtClean="0"/>
              <a:t>past semesters I have taught it</a:t>
            </a:r>
            <a:endParaRPr lang="en-US"/>
          </a:p>
        </p:txBody>
      </p:sp>
      <p:sp>
        <p:nvSpPr>
          <p:cNvPr id="5" name="TextBox 4"/>
          <p:cNvSpPr txBox="1"/>
          <p:nvPr/>
        </p:nvSpPr>
        <p:spPr>
          <a:xfrm>
            <a:off x="6672262" y="2644349"/>
            <a:ext cx="2358609" cy="1200329"/>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400" b="1" dirty="0" smtClean="0"/>
              <a:t>Everyone </a:t>
            </a:r>
            <a:r>
              <a:rPr lang="en-US" sz="2400" b="1" i="1" dirty="0" smtClean="0"/>
              <a:t>should</a:t>
            </a:r>
            <a:r>
              <a:rPr lang="en-US" sz="2400" b="1" dirty="0" smtClean="0"/>
              <a:t> </a:t>
            </a:r>
            <a:r>
              <a:rPr lang="en-US" sz="2400" dirty="0" smtClean="0"/>
              <a:t>get at least an</a:t>
            </a:r>
            <a:r>
              <a:rPr lang="en-US" sz="2400" b="1" dirty="0" smtClean="0"/>
              <a:t> A </a:t>
            </a:r>
            <a:r>
              <a:rPr lang="en-US" sz="2400" dirty="0" smtClean="0"/>
              <a:t>in this class</a:t>
            </a:r>
            <a:endParaRPr lang="en-US" sz="2400" dirty="0"/>
          </a:p>
        </p:txBody>
      </p:sp>
      <mc:AlternateContent xmlns:mc="http://schemas.openxmlformats.org/markup-compatibility/2006" xmlns:p14="http://schemas.microsoft.com/office/powerpoint/2010/main">
        <mc:Choice Requires="p14">
          <p:contentPart p14:bwMode="auto" r:id="rId4">
            <p14:nvContentPartPr>
              <p14:cNvPr id="7" name="Ink 6"/>
              <p14:cNvContentPartPr/>
              <p14:nvPr/>
            </p14:nvContentPartPr>
            <p14:xfrm>
              <a:off x="2402280" y="2517840"/>
              <a:ext cx="3373200" cy="1275120"/>
            </p14:xfrm>
          </p:contentPart>
        </mc:Choice>
        <mc:Fallback xmlns="">
          <p:pic>
            <p:nvPicPr>
              <p:cNvPr id="7" name="Ink 6"/>
              <p:cNvPicPr/>
              <p:nvPr/>
            </p:nvPicPr>
            <p:blipFill>
              <a:blip r:embed="rId5"/>
              <a:stretch>
                <a:fillRect/>
              </a:stretch>
            </p:blipFill>
            <p:spPr>
              <a:xfrm>
                <a:off x="2385720" y="2500920"/>
                <a:ext cx="3400920" cy="1302480"/>
              </a:xfrm>
              <a:prstGeom prst="rect">
                <a:avLst/>
              </a:prstGeom>
            </p:spPr>
          </p:pic>
        </mc:Fallback>
      </mc:AlternateContent>
    </p:spTree>
    <p:extLst>
      <p:ext uri="{BB962C8B-B14F-4D97-AF65-F5344CB8AC3E}">
        <p14:creationId xmlns:p14="http://schemas.microsoft.com/office/powerpoint/2010/main" val="189932801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heckerboard(across)">
                                      <p:cBhvr>
                                        <p:cTn id="7" dur="500"/>
                                        <p:tgtEl>
                                          <p:spTgt spid="9"/>
                                        </p:tgtEl>
                                      </p:cBhvr>
                                    </p:animEffect>
                                  </p:childTnLst>
                                </p:cTn>
                              </p:par>
                              <p:par>
                                <p:cTn id="8" presetID="4" presetClass="entr" presetSubtype="16"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ox(in)">
                                      <p:cBhvr>
                                        <p:cTn id="10" dur="500"/>
                                        <p:tgtEl>
                                          <p:spTgt spid="11"/>
                                        </p:tgtEl>
                                      </p:cBhvr>
                                    </p:animEffect>
                                  </p:childTnLst>
                                </p:cTn>
                              </p:par>
                              <p:par>
                                <p:cTn id="11" presetID="4" presetClass="entr" presetSubtype="16"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ox(i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10" grpId="0" animBg="1"/>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6507B5A5-F0C2-644D-AEA7-E773B6B78F38}" type="slidenum">
              <a:rPr lang="en-US" smtClean="0"/>
              <a:t>11</a:t>
            </a:fld>
            <a:endParaRPr lang="en-US"/>
          </a:p>
        </p:txBody>
      </p:sp>
      <p:pic>
        <p:nvPicPr>
          <p:cNvPr id="6" name="Picture 33"/>
          <p:cNvPicPr>
            <a:picLocks noChangeAspect="1" noChangeArrowheads="1"/>
          </p:cNvPicPr>
          <p:nvPr/>
        </p:nvPicPr>
        <p:blipFill>
          <a:blip r:embed="rId2" cstate="print"/>
          <a:srcRect/>
          <a:stretch>
            <a:fillRect/>
          </a:stretch>
        </p:blipFill>
        <p:spPr bwMode="auto">
          <a:xfrm>
            <a:off x="0" y="0"/>
            <a:ext cx="4748179" cy="5143500"/>
          </a:xfrm>
          <a:prstGeom prst="rect">
            <a:avLst/>
          </a:prstGeom>
          <a:noFill/>
          <a:ln w="9525">
            <a:noFill/>
            <a:miter lim="800000"/>
            <a:headEnd/>
            <a:tailEnd/>
          </a:ln>
          <a:effectLst/>
        </p:spPr>
      </p:pic>
      <p:sp>
        <p:nvSpPr>
          <p:cNvPr id="2" name="Title 1"/>
          <p:cNvSpPr>
            <a:spLocks noGrp="1"/>
          </p:cNvSpPr>
          <p:nvPr>
            <p:ph type="title"/>
          </p:nvPr>
        </p:nvSpPr>
        <p:spPr>
          <a:xfrm>
            <a:off x="4229100" y="1200150"/>
            <a:ext cx="4159525" cy="1582807"/>
          </a:xfrm>
          <a:solidFill>
            <a:schemeClr val="accent5">
              <a:lumMod val="60000"/>
              <a:lumOff val="40000"/>
            </a:schemeClr>
          </a:solidFill>
        </p:spPr>
        <p:txBody>
          <a:bodyPr>
            <a:normAutofit/>
          </a:bodyPr>
          <a:lstStyle/>
          <a:p>
            <a:r>
              <a:rPr lang="en-US" dirty="0" smtClean="0"/>
              <a:t>The assignments are </a:t>
            </a:r>
            <a:r>
              <a:rPr lang="en-US" b="1" dirty="0"/>
              <a:t>s</a:t>
            </a:r>
            <a:r>
              <a:rPr lang="en-US" b="1" dirty="0" smtClean="0"/>
              <a:t>uggestions</a:t>
            </a:r>
            <a:endParaRPr lang="en-US" dirty="0"/>
          </a:p>
        </p:txBody>
      </p:sp>
      <p:sp>
        <p:nvSpPr>
          <p:cNvPr id="7" name="TextBox 6"/>
          <p:cNvSpPr txBox="1"/>
          <p:nvPr/>
        </p:nvSpPr>
        <p:spPr>
          <a:xfrm>
            <a:off x="4229101" y="3028950"/>
            <a:ext cx="4159524" cy="1384995"/>
          </a:xfrm>
          <a:prstGeom prst="rect">
            <a:avLst/>
          </a:prstGeom>
          <a:solidFill>
            <a:srgbClr val="CCFFCC"/>
          </a:solidFill>
        </p:spPr>
        <p:txBody>
          <a:bodyPr wrap="square" rtlCol="0">
            <a:spAutoFit/>
          </a:bodyPr>
          <a:lstStyle/>
          <a:p>
            <a:pPr algn="ctr"/>
            <a:r>
              <a:rPr lang="en-US" sz="2800" dirty="0"/>
              <a:t>If you have a </a:t>
            </a:r>
            <a:r>
              <a:rPr lang="en-US" sz="2800" b="1" dirty="0"/>
              <a:t>better idea</a:t>
            </a:r>
            <a:r>
              <a:rPr lang="en-US" sz="2800" dirty="0"/>
              <a:t>, convince me, and you should </a:t>
            </a:r>
            <a:r>
              <a:rPr lang="en-US" sz="2800" b="1" dirty="0"/>
              <a:t>do that instead</a:t>
            </a:r>
            <a:r>
              <a:rPr lang="en-US" sz="2800" dirty="0"/>
              <a:t>. </a:t>
            </a:r>
          </a:p>
        </p:txBody>
      </p:sp>
    </p:spTree>
    <p:extLst>
      <p:ext uri="{BB962C8B-B14F-4D97-AF65-F5344CB8AC3E}">
        <p14:creationId xmlns:p14="http://schemas.microsoft.com/office/powerpoint/2010/main" val="21045868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p:txBody>
          <a:bodyPr/>
          <a:lstStyle/>
          <a:p>
            <a:r>
              <a:rPr lang="en-US" smtClean="0"/>
              <a:t>Background Expected</a:t>
            </a:r>
          </a:p>
        </p:txBody>
      </p:sp>
      <p:sp>
        <p:nvSpPr>
          <p:cNvPr id="41987" name="Rectangle 3"/>
          <p:cNvSpPr>
            <a:spLocks noGrp="1" noChangeArrowheads="1"/>
          </p:cNvSpPr>
          <p:nvPr>
            <p:ph idx="1"/>
          </p:nvPr>
        </p:nvSpPr>
        <p:spPr/>
        <p:txBody>
          <a:bodyPr>
            <a:normAutofit fontScale="85000" lnSpcReduction="20000"/>
          </a:bodyPr>
          <a:lstStyle/>
          <a:p>
            <a:pPr marL="0" indent="0">
              <a:buNone/>
            </a:pPr>
            <a:r>
              <a:rPr lang="en-US" b="1" dirty="0" smtClean="0"/>
              <a:t>Language</a:t>
            </a:r>
          </a:p>
          <a:p>
            <a:pPr lvl="1"/>
            <a:r>
              <a:rPr lang="en-US" dirty="0" smtClean="0"/>
              <a:t>Reasonable reading and writing in English</a:t>
            </a:r>
          </a:p>
          <a:p>
            <a:pPr lvl="1"/>
            <a:r>
              <a:rPr lang="en-US" dirty="0" smtClean="0"/>
              <a:t>Understanding of subject, verb and object</a:t>
            </a:r>
          </a:p>
          <a:p>
            <a:pPr marL="0" indent="0">
              <a:buNone/>
            </a:pPr>
            <a:r>
              <a:rPr lang="en-US" b="1" dirty="0" smtClean="0"/>
              <a:t>Math</a:t>
            </a:r>
          </a:p>
          <a:p>
            <a:pPr lvl="1"/>
            <a:r>
              <a:rPr lang="en-US" dirty="0" smtClean="0"/>
              <a:t>Numbers, add, subtract, multiply, divide</a:t>
            </a:r>
          </a:p>
          <a:p>
            <a:pPr lvl="1"/>
            <a:r>
              <a:rPr lang="en-US" dirty="0" smtClean="0"/>
              <a:t>Exponentiation, </a:t>
            </a:r>
            <a:r>
              <a:rPr lang="en-US" dirty="0" smtClean="0">
                <a:solidFill>
                  <a:srgbClr val="0070C0"/>
                </a:solidFill>
              </a:rPr>
              <a:t>logarithms</a:t>
            </a:r>
            <a:r>
              <a:rPr lang="en-US" dirty="0" smtClean="0">
                <a:solidFill>
                  <a:schemeClr val="bg2"/>
                </a:solidFill>
              </a:rPr>
              <a:t> </a:t>
            </a:r>
            <a:r>
              <a:rPr lang="en-US" dirty="0" smtClean="0"/>
              <a:t>(we will review)</a:t>
            </a:r>
          </a:p>
          <a:p>
            <a:pPr marL="0" indent="0">
              <a:buNone/>
            </a:pPr>
            <a:r>
              <a:rPr lang="en-US" b="1" dirty="0" smtClean="0"/>
              <a:t>Logic</a:t>
            </a:r>
            <a:r>
              <a:rPr lang="en-US" dirty="0" smtClean="0"/>
              <a:t>: </a:t>
            </a:r>
            <a:r>
              <a:rPr lang="en-US" i="1" dirty="0" smtClean="0"/>
              <a:t>and</a:t>
            </a:r>
            <a:r>
              <a:rPr lang="en-US" dirty="0" smtClean="0"/>
              <a:t>, </a:t>
            </a:r>
            <a:r>
              <a:rPr lang="en-US" i="1" dirty="0" smtClean="0"/>
              <a:t>or</a:t>
            </a:r>
            <a:r>
              <a:rPr lang="en-US" dirty="0" smtClean="0"/>
              <a:t>, </a:t>
            </a:r>
            <a:r>
              <a:rPr lang="en-US" i="1" dirty="0" smtClean="0"/>
              <a:t>not</a:t>
            </a:r>
          </a:p>
          <a:p>
            <a:pPr marL="0" indent="0">
              <a:buNone/>
            </a:pPr>
            <a:r>
              <a:rPr lang="en-US" b="1" dirty="0" smtClean="0"/>
              <a:t>Computer Literacy</a:t>
            </a:r>
            <a:r>
              <a:rPr lang="en-US" dirty="0" smtClean="0"/>
              <a:t>: read and write email, browse web</a:t>
            </a:r>
          </a:p>
        </p:txBody>
      </p:sp>
      <p:sp>
        <p:nvSpPr>
          <p:cNvPr id="41988" name="Text Box 4"/>
          <p:cNvSpPr txBox="1">
            <a:spLocks noChangeArrowheads="1"/>
          </p:cNvSpPr>
          <p:nvPr/>
        </p:nvSpPr>
        <p:spPr bwMode="auto">
          <a:xfrm>
            <a:off x="1432839" y="4447704"/>
            <a:ext cx="6278322" cy="461665"/>
          </a:xfrm>
          <a:prstGeom prst="rect">
            <a:avLst/>
          </a:prstGeom>
          <a:ln>
            <a:headEnd/>
            <a:tailEnd/>
          </a:ln>
        </p:spPr>
        <p:style>
          <a:lnRef idx="2">
            <a:schemeClr val="accent2">
              <a:shade val="50000"/>
            </a:schemeClr>
          </a:lnRef>
          <a:fillRef idx="1">
            <a:schemeClr val="accent2"/>
          </a:fillRef>
          <a:effectRef idx="0">
            <a:schemeClr val="accent2"/>
          </a:effectRef>
          <a:fontRef idx="minor">
            <a:schemeClr val="lt1"/>
          </a:fontRef>
        </p:style>
        <p:txBody>
          <a:bodyPr wrap="none">
            <a:spAutoFit/>
          </a:bodyPr>
          <a:lstStyle/>
          <a:p>
            <a:r>
              <a:rPr lang="en-US" sz="2400" dirty="0">
                <a:latin typeface="Calibri" pitchFamily="34" charset="0"/>
              </a:rPr>
              <a:t>If I ever appear to expect anything else, stop me!</a:t>
            </a:r>
          </a:p>
        </p:txBody>
      </p:sp>
    </p:spTree>
    <p:extLst>
      <p:ext uri="{BB962C8B-B14F-4D97-AF65-F5344CB8AC3E}">
        <p14:creationId xmlns:p14="http://schemas.microsoft.com/office/powerpoint/2010/main" val="180901909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457200" y="205979"/>
            <a:ext cx="5453270" cy="857250"/>
          </a:xfrm>
        </p:spPr>
        <p:txBody>
          <a:bodyPr/>
          <a:lstStyle/>
          <a:p>
            <a:r>
              <a:rPr lang="en-US" smtClean="0"/>
              <a:t>What I Expect of You</a:t>
            </a:r>
          </a:p>
        </p:txBody>
      </p:sp>
      <p:sp>
        <p:nvSpPr>
          <p:cNvPr id="40963" name="Rectangle 3"/>
          <p:cNvSpPr>
            <a:spLocks noGrp="1" noChangeArrowheads="1"/>
          </p:cNvSpPr>
          <p:nvPr>
            <p:ph idx="1"/>
          </p:nvPr>
        </p:nvSpPr>
        <p:spPr>
          <a:xfrm>
            <a:off x="231913" y="1082167"/>
            <a:ext cx="6182139" cy="3394472"/>
          </a:xfrm>
        </p:spPr>
        <p:txBody>
          <a:bodyPr/>
          <a:lstStyle/>
          <a:p>
            <a:pPr marL="0" indent="0">
              <a:buNone/>
            </a:pPr>
            <a:r>
              <a:rPr lang="en-US" dirty="0" smtClean="0"/>
              <a:t>You are a </a:t>
            </a:r>
            <a:r>
              <a:rPr lang="en-US" b="1" dirty="0" smtClean="0"/>
              <a:t>“Jeffersonian Student”</a:t>
            </a:r>
          </a:p>
        </p:txBody>
      </p:sp>
      <p:sp>
        <p:nvSpPr>
          <p:cNvPr id="97284" name="Text Box 4"/>
          <p:cNvSpPr txBox="1">
            <a:spLocks noChangeArrowheads="1"/>
          </p:cNvSpPr>
          <p:nvPr/>
        </p:nvSpPr>
        <p:spPr bwMode="auto">
          <a:xfrm>
            <a:off x="502750" y="1865244"/>
            <a:ext cx="5208938" cy="2677656"/>
          </a:xfrm>
          <a:prstGeom prst="rect">
            <a:avLst/>
          </a:prstGeom>
          <a:noFill/>
          <a:ln w="31750">
            <a:noFill/>
            <a:miter lim="800000"/>
            <a:headEnd/>
            <a:tailEnd/>
          </a:ln>
        </p:spPr>
        <p:txBody>
          <a:bodyPr wrap="square">
            <a:spAutoFit/>
          </a:bodyPr>
          <a:lstStyle/>
          <a:p>
            <a:pPr marL="257175" indent="-257175">
              <a:buFontTx/>
              <a:buAutoNum type="arabicPeriod"/>
            </a:pPr>
            <a:r>
              <a:rPr lang="en-US" sz="2400" dirty="0">
                <a:latin typeface="Calibri" pitchFamily="34" charset="0"/>
              </a:rPr>
              <a:t>Believe knowledge is powerful</a:t>
            </a:r>
          </a:p>
          <a:p>
            <a:pPr marL="257175" indent="-257175">
              <a:buFontTx/>
              <a:buAutoNum type="arabicPeriod"/>
            </a:pPr>
            <a:r>
              <a:rPr lang="en-US" sz="2400" dirty="0">
                <a:latin typeface="Calibri" pitchFamily="34" charset="0"/>
              </a:rPr>
              <a:t>Interested in lots of things, ahead of your time</a:t>
            </a:r>
          </a:p>
          <a:p>
            <a:pPr marL="257175" indent="-257175">
              <a:buFontTx/>
              <a:buAutoNum type="arabicPeriod"/>
            </a:pPr>
            <a:r>
              <a:rPr lang="en-US" sz="2400" dirty="0">
                <a:latin typeface="Calibri" pitchFamily="34" charset="0"/>
              </a:rPr>
              <a:t>Want to use what you learn to do good things</a:t>
            </a:r>
            <a:endParaRPr lang="en-US" sz="2800" dirty="0">
              <a:latin typeface="Calibri" pitchFamily="34" charset="0"/>
            </a:endParaRPr>
          </a:p>
          <a:p>
            <a:pPr marL="257175" indent="-257175">
              <a:buFontTx/>
              <a:buAutoNum type="arabicPeriod"/>
            </a:pPr>
            <a:r>
              <a:rPr lang="en-US" sz="2400" dirty="0">
                <a:latin typeface="Calibri" pitchFamily="34" charset="0"/>
              </a:rPr>
              <a:t>Care more about what you learn than grades and degree requirements</a:t>
            </a:r>
            <a:endParaRPr lang="en-US" sz="1400" dirty="0">
              <a:latin typeface="Calibri" pitchFamily="34" charset="0"/>
            </a:endParaRPr>
          </a:p>
        </p:txBody>
      </p:sp>
      <p:pic>
        <p:nvPicPr>
          <p:cNvPr id="5" name="Picture 4"/>
          <p:cNvPicPr>
            <a:picLocks noChangeAspect="1"/>
          </p:cNvPicPr>
          <p:nvPr/>
        </p:nvPicPr>
        <p:blipFill rotWithShape="1">
          <a:blip r:embed="rId2"/>
          <a:srcRect l="11044" r="14086"/>
          <a:stretch/>
        </p:blipFill>
        <p:spPr>
          <a:xfrm>
            <a:off x="5910470" y="-1"/>
            <a:ext cx="3233530" cy="5171393"/>
          </a:xfrm>
          <a:prstGeom prst="rect">
            <a:avLst/>
          </a:prstGeom>
        </p:spPr>
      </p:pic>
    </p:spTree>
    <p:extLst>
      <p:ext uri="{BB962C8B-B14F-4D97-AF65-F5344CB8AC3E}">
        <p14:creationId xmlns:p14="http://schemas.microsoft.com/office/powerpoint/2010/main" val="11048905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97284"/>
                                        </p:tgtEl>
                                        <p:attrNameLst>
                                          <p:attrName>style.visibility</p:attrName>
                                        </p:attrNameLst>
                                      </p:cBhvr>
                                      <p:to>
                                        <p:strVal val="visible"/>
                                      </p:to>
                                    </p:set>
                                    <p:animEffect transition="in" filter="dissolve">
                                      <p:cBhvr>
                                        <p:cTn id="7" dur="500"/>
                                        <p:tgtEl>
                                          <p:spTgt spid="972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28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A20271E9-AFBA-410F-85E9-C45E0D58A03A}" type="slidenum">
              <a:rPr lang="en-US" smtClean="0"/>
              <a:pPr>
                <a:defRPr/>
              </a:pPr>
              <a:t>14</a:t>
            </a:fld>
            <a:endParaRPr lang="en-US" dirty="0"/>
          </a:p>
        </p:txBody>
      </p:sp>
      <p:sp>
        <p:nvSpPr>
          <p:cNvPr id="2" name="TextBox 1"/>
          <p:cNvSpPr txBox="1"/>
          <p:nvPr/>
        </p:nvSpPr>
        <p:spPr>
          <a:xfrm>
            <a:off x="145774" y="174859"/>
            <a:ext cx="2610677" cy="1815882"/>
          </a:xfrm>
          <a:prstGeom prst="rect">
            <a:avLst/>
          </a:prstGeom>
          <a:noFill/>
        </p:spPr>
        <p:txBody>
          <a:bodyPr wrap="square" rtlCol="0">
            <a:spAutoFit/>
          </a:bodyPr>
          <a:lstStyle/>
          <a:p>
            <a:r>
              <a:rPr lang="en-US" sz="2800" b="1" dirty="0" smtClean="0"/>
              <a:t>Note: this does not mean Jefferson was lazy!</a:t>
            </a:r>
            <a:endParaRPr lang="en-US" sz="2800" b="1" dirty="0"/>
          </a:p>
        </p:txBody>
      </p:sp>
      <p:pic>
        <p:nvPicPr>
          <p:cNvPr id="1026" name="Picture 2" descr="http://si.wsj.net/public/resources/images/ED-AJ773_Jeffer_D_20090701140600.jpg"/>
          <p:cNvPicPr>
            <a:picLocks noChangeAspect="1" noChangeArrowheads="1"/>
          </p:cNvPicPr>
          <p:nvPr/>
        </p:nvPicPr>
        <p:blipFill rotWithShape="1">
          <a:blip r:embed="rId2">
            <a:extLst>
              <a:ext uri="{28A0092B-C50C-407E-A947-70E740481C1C}">
                <a14:useLocalDpi xmlns:a14="http://schemas.microsoft.com/office/drawing/2010/main" val="0"/>
              </a:ext>
            </a:extLst>
          </a:blip>
          <a:srcRect r="34420"/>
          <a:stretch/>
        </p:blipFill>
        <p:spPr bwMode="auto">
          <a:xfrm>
            <a:off x="145775" y="2235369"/>
            <a:ext cx="2464903" cy="249617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bwMode="auto">
          <a:xfrm>
            <a:off x="2756452" y="161608"/>
            <a:ext cx="6308035" cy="4801314"/>
          </a:xfrm>
          <a:prstGeom prst="rect">
            <a:avLst/>
          </a:prstGeom>
          <a:solidFill>
            <a:schemeClr val="bg1"/>
          </a:solidFill>
          <a:ln w="31750" algn="ctr">
            <a:solidFill>
              <a:schemeClr val="bg2"/>
            </a:solidFill>
            <a:miter lim="800000"/>
            <a:headEnd/>
            <a:tailEnd/>
          </a:ln>
          <a:effectLst/>
        </p:spPr>
        <p:txBody>
          <a:bodyPr wrap="square" rtlCol="0">
            <a:spAutoFit/>
          </a:bodyPr>
          <a:lstStyle/>
          <a:p>
            <a:pPr algn="ctr"/>
            <a:r>
              <a:rPr lang="en-US" dirty="0" smtClean="0">
                <a:solidFill>
                  <a:schemeClr val="tx2">
                    <a:lumMod val="60000"/>
                    <a:lumOff val="40000"/>
                  </a:schemeClr>
                </a:solidFill>
              </a:rPr>
              <a:t>http://</a:t>
            </a:r>
            <a:r>
              <a:rPr lang="en-US" dirty="0" err="1" smtClean="0">
                <a:solidFill>
                  <a:schemeClr val="tx2">
                    <a:lumMod val="60000"/>
                    <a:lumOff val="40000"/>
                  </a:schemeClr>
                </a:solidFill>
              </a:rPr>
              <a:t>www.wm.edu</a:t>
            </a:r>
            <a:r>
              <a:rPr lang="en-US" dirty="0" smtClean="0">
                <a:solidFill>
                  <a:schemeClr val="tx2">
                    <a:lumMod val="60000"/>
                    <a:lumOff val="40000"/>
                  </a:schemeClr>
                </a:solidFill>
              </a:rPr>
              <a:t>/about/history/</a:t>
            </a:r>
            <a:r>
              <a:rPr lang="en-US" dirty="0" err="1" smtClean="0">
                <a:solidFill>
                  <a:schemeClr val="tx2">
                    <a:lumMod val="60000"/>
                    <a:lumOff val="40000"/>
                  </a:schemeClr>
                </a:solidFill>
              </a:rPr>
              <a:t>tjcollege</a:t>
            </a:r>
            <a:r>
              <a:rPr lang="en-US" dirty="0" smtClean="0">
                <a:solidFill>
                  <a:schemeClr val="tx2">
                    <a:lumMod val="60000"/>
                    <a:lumOff val="40000"/>
                  </a:schemeClr>
                </a:solidFill>
              </a:rPr>
              <a:t>/</a:t>
            </a:r>
            <a:r>
              <a:rPr lang="en-US" dirty="0" err="1" smtClean="0">
                <a:solidFill>
                  <a:schemeClr val="tx2">
                    <a:lumMod val="60000"/>
                    <a:lumOff val="40000"/>
                  </a:schemeClr>
                </a:solidFill>
              </a:rPr>
              <a:t>tjcollegelife</a:t>
            </a:r>
            <a:r>
              <a:rPr lang="en-US" dirty="0" smtClean="0">
                <a:solidFill>
                  <a:schemeClr val="tx2">
                    <a:lumMod val="60000"/>
                    <a:lumOff val="40000"/>
                  </a:schemeClr>
                </a:solidFill>
              </a:rPr>
              <a:t>/</a:t>
            </a:r>
            <a:r>
              <a:rPr lang="en-US" dirty="0" smtClean="0"/>
              <a:t>:</a:t>
            </a:r>
            <a:endParaRPr lang="en-US" dirty="0"/>
          </a:p>
          <a:p>
            <a:r>
              <a:rPr lang="en-US" sz="2400" i="1" dirty="0"/>
              <a:t>Thomas Jefferson enrolled in the College of William and Mary on March 25, 1760, at the age of sixteen. … By the time he came to Williamsburg, the young scholar was proficient in the classics and able to read Greek and Latin authors in the original… He was instructed in natural philosophy (</a:t>
            </a:r>
            <a:r>
              <a:rPr lang="en-US" sz="2400" b="1" i="1" dirty="0"/>
              <a:t>physics</a:t>
            </a:r>
            <a:r>
              <a:rPr lang="en-US" sz="2400" i="1" dirty="0"/>
              <a:t>, </a:t>
            </a:r>
            <a:r>
              <a:rPr lang="en-US" sz="2400" b="1" i="1" dirty="0"/>
              <a:t>metaphysics</a:t>
            </a:r>
            <a:r>
              <a:rPr lang="en-US" sz="2400" i="1" dirty="0"/>
              <a:t>, and </a:t>
            </a:r>
            <a:r>
              <a:rPr lang="en-US" sz="2400" b="1" i="1" dirty="0"/>
              <a:t>mathematics</a:t>
            </a:r>
            <a:r>
              <a:rPr lang="en-US" sz="2400" i="1" dirty="0"/>
              <a:t>) and moral philosophy (</a:t>
            </a:r>
            <a:r>
              <a:rPr lang="en-US" sz="2400" b="1" i="1" dirty="0"/>
              <a:t>rhetoric</a:t>
            </a:r>
            <a:r>
              <a:rPr lang="en-US" sz="2400" i="1" dirty="0"/>
              <a:t>, </a:t>
            </a:r>
            <a:r>
              <a:rPr lang="en-US" sz="2400" b="1" i="1" dirty="0"/>
              <a:t>logic</a:t>
            </a:r>
            <a:r>
              <a:rPr lang="en-US" sz="2400" i="1" dirty="0"/>
              <a:t>, and </a:t>
            </a:r>
            <a:r>
              <a:rPr lang="en-US" sz="2400" b="1" i="1" dirty="0"/>
              <a:t>ethics</a:t>
            </a:r>
            <a:r>
              <a:rPr lang="en-US" sz="2400" i="1" dirty="0"/>
              <a:t>). A keen and diligent student, he displayed an avid curiosity in all fields and, according to family tradition, </a:t>
            </a:r>
            <a:r>
              <a:rPr lang="en-US" sz="2400" b="1" i="1" dirty="0"/>
              <a:t>he frequently studied fifteen hours a day</a:t>
            </a:r>
            <a:r>
              <a:rPr lang="en-US" sz="2400" i="1" dirty="0"/>
              <a:t>. </a:t>
            </a:r>
          </a:p>
        </p:txBody>
      </p:sp>
    </p:spTree>
    <p:extLst>
      <p:ext uri="{BB962C8B-B14F-4D97-AF65-F5344CB8AC3E}">
        <p14:creationId xmlns:p14="http://schemas.microsoft.com/office/powerpoint/2010/main" val="156364276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What Everyone Should Expect of You:</a:t>
            </a:r>
            <a:endParaRPr lang="en-US" dirty="0"/>
          </a:p>
        </p:txBody>
      </p:sp>
      <p:sp>
        <p:nvSpPr>
          <p:cNvPr id="3" name="Content Placeholder 2"/>
          <p:cNvSpPr>
            <a:spLocks noGrp="1"/>
          </p:cNvSpPr>
          <p:nvPr>
            <p:ph idx="1"/>
          </p:nvPr>
        </p:nvSpPr>
        <p:spPr>
          <a:xfrm>
            <a:off x="457200" y="1200151"/>
            <a:ext cx="8229600" cy="2815258"/>
          </a:xfrm>
        </p:spPr>
        <p:txBody>
          <a:bodyPr>
            <a:normAutofit fontScale="92500"/>
          </a:bodyPr>
          <a:lstStyle/>
          <a:p>
            <a:r>
              <a:rPr lang="en-US" dirty="0" smtClean="0"/>
              <a:t>You will treat your classmates with </a:t>
            </a:r>
            <a:r>
              <a:rPr lang="en-US" b="1" dirty="0" smtClean="0"/>
              <a:t>respect</a:t>
            </a:r>
            <a:r>
              <a:rPr lang="en-US" dirty="0" smtClean="0"/>
              <a:t> and </a:t>
            </a:r>
            <a:r>
              <a:rPr lang="en-US" b="1" dirty="0" smtClean="0"/>
              <a:t>kindness</a:t>
            </a:r>
          </a:p>
          <a:p>
            <a:r>
              <a:rPr lang="en-US" dirty="0" smtClean="0"/>
              <a:t>You will </a:t>
            </a:r>
            <a:r>
              <a:rPr lang="en-US" b="1" dirty="0" smtClean="0"/>
              <a:t>ask for help</a:t>
            </a:r>
          </a:p>
          <a:p>
            <a:pPr marL="457200" lvl="1" indent="0">
              <a:buNone/>
            </a:pPr>
            <a:r>
              <a:rPr lang="en-US" dirty="0" smtClean="0"/>
              <a:t>In class, </a:t>
            </a:r>
            <a:r>
              <a:rPr lang="en-US" b="1" dirty="0" smtClean="0"/>
              <a:t>office hours</a:t>
            </a:r>
            <a:r>
              <a:rPr lang="en-US" dirty="0" smtClean="0"/>
              <a:t>, on-line (</a:t>
            </a:r>
            <a:r>
              <a:rPr lang="en-US" b="1" dirty="0" smtClean="0"/>
              <a:t>slack</a:t>
            </a:r>
            <a:r>
              <a:rPr lang="en-US" dirty="0" smtClean="0"/>
              <a:t>, course site, email)</a:t>
            </a:r>
          </a:p>
          <a:p>
            <a:r>
              <a:rPr lang="en-US" dirty="0" smtClean="0"/>
              <a:t>You will be </a:t>
            </a:r>
            <a:r>
              <a:rPr lang="en-US" b="1" dirty="0" smtClean="0"/>
              <a:t>curious</a:t>
            </a:r>
            <a:r>
              <a:rPr lang="en-US" dirty="0" smtClean="0"/>
              <a:t> and </a:t>
            </a:r>
            <a:r>
              <a:rPr lang="en-US" b="1" dirty="0" smtClean="0"/>
              <a:t>share</a:t>
            </a:r>
          </a:p>
        </p:txBody>
      </p:sp>
      <p:sp>
        <p:nvSpPr>
          <p:cNvPr id="4" name="Slide Number Placeholder 3"/>
          <p:cNvSpPr>
            <a:spLocks noGrp="1"/>
          </p:cNvSpPr>
          <p:nvPr>
            <p:ph type="sldNum" sz="quarter" idx="12"/>
          </p:nvPr>
        </p:nvSpPr>
        <p:spPr/>
        <p:txBody>
          <a:bodyPr/>
          <a:lstStyle/>
          <a:p>
            <a:fld id="{FE5D6FF9-F5B4-8C4F-9785-10F7626886B1}" type="slidenum">
              <a:rPr lang="en-US" smtClean="0"/>
              <a:t>15</a:t>
            </a:fld>
            <a:endParaRPr lang="en-US"/>
          </a:p>
        </p:txBody>
      </p:sp>
      <p:sp>
        <p:nvSpPr>
          <p:cNvPr id="5" name="Rectangle 4"/>
          <p:cNvSpPr/>
          <p:nvPr/>
        </p:nvSpPr>
        <p:spPr>
          <a:xfrm>
            <a:off x="251791" y="3897629"/>
            <a:ext cx="8435009" cy="1077218"/>
          </a:xfrm>
          <a:prstGeom prst="rect">
            <a:avLst/>
          </a:prstGeom>
          <a:solidFill>
            <a:srgbClr val="662E9B"/>
          </a:solidFill>
          <a:ln>
            <a:solidFill>
              <a:srgbClr val="662E9B"/>
            </a:solidFill>
          </a:ln>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ctr"/>
            <a:r>
              <a:rPr lang="en-US" sz="3200" dirty="0">
                <a:solidFill>
                  <a:schemeClr val="bg1"/>
                </a:solidFill>
              </a:rPr>
              <a:t>You will </a:t>
            </a:r>
            <a:r>
              <a:rPr lang="en-US" sz="3200" b="1" dirty="0">
                <a:solidFill>
                  <a:schemeClr val="bg1"/>
                </a:solidFill>
              </a:rPr>
              <a:t>actively</a:t>
            </a:r>
            <a:r>
              <a:rPr lang="en-US" sz="3200" dirty="0">
                <a:solidFill>
                  <a:schemeClr val="bg1"/>
                </a:solidFill>
              </a:rPr>
              <a:t> </a:t>
            </a:r>
            <a:r>
              <a:rPr lang="en-US" sz="3200" smtClean="0">
                <a:solidFill>
                  <a:schemeClr val="bg1"/>
                </a:solidFill>
              </a:rPr>
              <a:t>participate in and </a:t>
            </a:r>
            <a:r>
              <a:rPr lang="en-US" sz="3200" b="1" dirty="0" smtClean="0">
                <a:solidFill>
                  <a:schemeClr val="bg1"/>
                </a:solidFill>
              </a:rPr>
              <a:t>positively</a:t>
            </a:r>
            <a:r>
              <a:rPr lang="en-US" sz="3200" dirty="0" smtClean="0">
                <a:solidFill>
                  <a:schemeClr val="bg1"/>
                </a:solidFill>
              </a:rPr>
              <a:t> contribute to the </a:t>
            </a:r>
            <a:r>
              <a:rPr lang="en-US" sz="3200" dirty="0">
                <a:solidFill>
                  <a:schemeClr val="bg1"/>
                </a:solidFill>
              </a:rPr>
              <a:t>class community</a:t>
            </a:r>
          </a:p>
        </p:txBody>
      </p:sp>
      <p:sp>
        <p:nvSpPr>
          <p:cNvPr id="6" name="TextBox 5"/>
          <p:cNvSpPr txBox="1"/>
          <p:nvPr/>
        </p:nvSpPr>
        <p:spPr>
          <a:xfrm>
            <a:off x="4945618" y="1810226"/>
            <a:ext cx="3595408" cy="1477328"/>
          </a:xfrm>
          <a:prstGeom prst="rect">
            <a:avLst/>
          </a:prstGeom>
          <a:solidFill>
            <a:schemeClr val="accent5">
              <a:lumMod val="20000"/>
              <a:lumOff val="80000"/>
            </a:schemeClr>
          </a:solidFill>
          <a:ln>
            <a:solidFill>
              <a:schemeClr val="accent1"/>
            </a:solidFill>
          </a:ln>
        </p:spPr>
        <p:txBody>
          <a:bodyPr wrap="none" rtlCol="0">
            <a:spAutoFit/>
          </a:bodyPr>
          <a:lstStyle/>
          <a:p>
            <a:pPr algn="ctr"/>
            <a:r>
              <a:rPr lang="en-US" b="1" dirty="0" smtClean="0"/>
              <a:t>Scheduled office hours:</a:t>
            </a:r>
          </a:p>
          <a:p>
            <a:r>
              <a:rPr lang="en-US" dirty="0" smtClean="0"/>
              <a:t>Tuesday (Dave, 3:30pm, Rice 507)</a:t>
            </a:r>
          </a:p>
          <a:p>
            <a:r>
              <a:rPr lang="en-US" dirty="0" smtClean="0"/>
              <a:t>Wednesday (Yuchi, 4-5pm, Rice 514)</a:t>
            </a:r>
          </a:p>
          <a:p>
            <a:r>
              <a:rPr lang="en-US" dirty="0" smtClean="0"/>
              <a:t>Thursday (Dave, 11am, Rice 507)</a:t>
            </a:r>
          </a:p>
          <a:p>
            <a:r>
              <a:rPr lang="en-US" dirty="0" smtClean="0"/>
              <a:t>Friday (Yuchi, after class)</a:t>
            </a:r>
          </a:p>
        </p:txBody>
      </p:sp>
    </p:spTree>
    <p:extLst>
      <p:ext uri="{BB962C8B-B14F-4D97-AF65-F5344CB8AC3E}">
        <p14:creationId xmlns:p14="http://schemas.microsoft.com/office/powerpoint/2010/main" val="94792041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0" y="398133"/>
            <a:ext cx="3081130" cy="4008213"/>
          </a:xfrm>
        </p:spPr>
        <p:txBody>
          <a:bodyPr/>
          <a:lstStyle/>
          <a:p>
            <a:r>
              <a:rPr lang="en-US" dirty="0" smtClean="0"/>
              <a:t>Otherwise</a:t>
            </a:r>
            <a:r>
              <a:rPr lang="is-IS" dirty="0" smtClean="0"/>
              <a:t>…save your tuition!</a:t>
            </a:r>
            <a:endParaRPr lang="en-US" dirty="0"/>
          </a:p>
        </p:txBody>
      </p:sp>
      <p:sp>
        <p:nvSpPr>
          <p:cNvPr id="3" name="Slide Number Placeholder 2"/>
          <p:cNvSpPr>
            <a:spLocks noGrp="1"/>
          </p:cNvSpPr>
          <p:nvPr>
            <p:ph type="sldNum" sz="quarter" idx="12"/>
          </p:nvPr>
        </p:nvSpPr>
        <p:spPr/>
        <p:txBody>
          <a:bodyPr/>
          <a:lstStyle/>
          <a:p>
            <a:fld id="{FE5D6FF9-F5B4-8C4F-9785-10F7626886B1}" type="slidenum">
              <a:rPr lang="en-US" smtClean="0"/>
              <a:t>16</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84700" y="205977"/>
            <a:ext cx="6185804" cy="4392526"/>
          </a:xfrm>
          <a:prstGeom prst="rect">
            <a:avLst/>
          </a:prstGeom>
        </p:spPr>
      </p:pic>
    </p:spTree>
    <p:extLst>
      <p:ext uri="{BB962C8B-B14F-4D97-AF65-F5344CB8AC3E}">
        <p14:creationId xmlns:p14="http://schemas.microsoft.com/office/powerpoint/2010/main" val="14848428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47800" y="653498"/>
            <a:ext cx="6172200" cy="857250"/>
          </a:xfrm>
        </p:spPr>
        <p:txBody>
          <a:bodyPr/>
          <a:lstStyle/>
          <a:p>
            <a:r>
              <a:rPr lang="en-US" dirty="0" smtClean="0"/>
              <a:t>Honor</a:t>
            </a:r>
            <a:endParaRPr lang="en-US" dirty="0"/>
          </a:p>
        </p:txBody>
      </p:sp>
      <p:sp>
        <p:nvSpPr>
          <p:cNvPr id="4" name="Slide Number Placeholder 3"/>
          <p:cNvSpPr>
            <a:spLocks noGrp="1"/>
          </p:cNvSpPr>
          <p:nvPr>
            <p:ph type="sldNum" sz="quarter" idx="12"/>
          </p:nvPr>
        </p:nvSpPr>
        <p:spPr/>
        <p:txBody>
          <a:bodyPr/>
          <a:lstStyle/>
          <a:p>
            <a:pPr>
              <a:defRPr/>
            </a:pPr>
            <a:fld id="{A20271E9-AFBA-410F-85E9-C45E0D58A03A}" type="slidenum">
              <a:rPr lang="en-US" smtClean="0"/>
              <a:pPr>
                <a:defRPr/>
              </a:pPr>
              <a:t>17</a:t>
            </a:fld>
            <a:endParaRPr lang="en-US" dirty="0"/>
          </a:p>
        </p:txBody>
      </p:sp>
      <p:pic>
        <p:nvPicPr>
          <p:cNvPr id="6" name="Picture 5"/>
          <p:cNvPicPr>
            <a:picLocks noChangeAspect="1"/>
          </p:cNvPicPr>
          <p:nvPr/>
        </p:nvPicPr>
        <p:blipFill>
          <a:blip r:embed="rId2"/>
          <a:stretch>
            <a:fillRect/>
          </a:stretch>
        </p:blipFill>
        <p:spPr>
          <a:xfrm>
            <a:off x="198781" y="159026"/>
            <a:ext cx="6379887" cy="4784915"/>
          </a:xfrm>
          <a:prstGeom prst="rect">
            <a:avLst/>
          </a:prstGeom>
          <a:ln>
            <a:noFill/>
          </a:ln>
          <a:effectLst>
            <a:outerShdw blurRad="292100" dist="139700" dir="2700000" algn="tl" rotWithShape="0">
              <a:srgbClr val="333333">
                <a:alpha val="65000"/>
              </a:srgbClr>
            </a:outerShdw>
          </a:effectLst>
        </p:spPr>
      </p:pic>
      <p:sp>
        <p:nvSpPr>
          <p:cNvPr id="7" name="Title 1"/>
          <p:cNvSpPr txBox="1">
            <a:spLocks/>
          </p:cNvSpPr>
          <p:nvPr/>
        </p:nvSpPr>
        <p:spPr>
          <a:xfrm>
            <a:off x="6785113" y="1694233"/>
            <a:ext cx="1901687" cy="85725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mtClean="0"/>
              <a:t>Honor</a:t>
            </a:r>
            <a:endParaRPr lang="en-US" dirty="0"/>
          </a:p>
        </p:txBody>
      </p:sp>
      <p:sp>
        <p:nvSpPr>
          <p:cNvPr id="8" name="Rectangle 7"/>
          <p:cNvSpPr/>
          <p:nvPr/>
        </p:nvSpPr>
        <p:spPr>
          <a:xfrm>
            <a:off x="217415" y="4667373"/>
            <a:ext cx="2197205" cy="276999"/>
          </a:xfrm>
          <a:prstGeom prst="rect">
            <a:avLst/>
          </a:prstGeom>
        </p:spPr>
        <p:txBody>
          <a:bodyPr wrap="none">
            <a:spAutoFit/>
          </a:bodyPr>
          <a:lstStyle/>
          <a:p>
            <a:r>
              <a:rPr lang="en-US" sz="1200" dirty="0" smtClean="0">
                <a:solidFill>
                  <a:schemeClr val="bg1">
                    <a:lumMod val="95000"/>
                  </a:schemeClr>
                </a:solidFill>
              </a:rPr>
              <a:t>Image: </a:t>
            </a:r>
            <a:r>
              <a:rPr lang="en-US" sz="1200" dirty="0" err="1" smtClean="0">
                <a:solidFill>
                  <a:schemeClr val="bg1">
                    <a:lumMod val="95000"/>
                  </a:schemeClr>
                </a:solidFill>
              </a:rPr>
              <a:t>Queerbubbles</a:t>
            </a:r>
            <a:r>
              <a:rPr lang="en-US" sz="1200" dirty="0" smtClean="0">
                <a:solidFill>
                  <a:schemeClr val="bg1">
                    <a:lumMod val="95000"/>
                  </a:schemeClr>
                </a:solidFill>
              </a:rPr>
              <a:t> - CC BY-SA</a:t>
            </a:r>
            <a:endParaRPr lang="en-US" sz="1200" dirty="0">
              <a:solidFill>
                <a:schemeClr val="bg1">
                  <a:lumMod val="95000"/>
                </a:schemeClr>
              </a:solidFill>
            </a:endParaRPr>
          </a:p>
        </p:txBody>
      </p:sp>
    </p:spTree>
    <p:extLst>
      <p:ext uri="{BB962C8B-B14F-4D97-AF65-F5344CB8AC3E}">
        <p14:creationId xmlns:p14="http://schemas.microsoft.com/office/powerpoint/2010/main" val="138652940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lumMod val="40000"/>
            <a:lumOff val="60000"/>
          </a:schemeClr>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A20271E9-AFBA-410F-85E9-C45E0D58A03A}" type="slidenum">
              <a:rPr lang="en-US" smtClean="0"/>
              <a:pPr>
                <a:defRPr/>
              </a:pPr>
              <a:t>18</a:t>
            </a:fld>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96993" y="714633"/>
            <a:ext cx="5351945" cy="346796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5286096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Plan</a:t>
            </a:r>
            <a:endParaRPr lang="en-US" dirty="0"/>
          </a:p>
        </p:txBody>
      </p:sp>
      <p:sp>
        <p:nvSpPr>
          <p:cNvPr id="3" name="Content Placeholder 2"/>
          <p:cNvSpPr>
            <a:spLocks noGrp="1"/>
          </p:cNvSpPr>
          <p:nvPr>
            <p:ph idx="1"/>
          </p:nvPr>
        </p:nvSpPr>
        <p:spPr>
          <a:xfrm>
            <a:off x="457200" y="914400"/>
            <a:ext cx="8541026" cy="3852863"/>
          </a:xfrm>
        </p:spPr>
        <p:txBody>
          <a:bodyPr>
            <a:normAutofit fontScale="92500"/>
          </a:bodyPr>
          <a:lstStyle/>
          <a:p>
            <a:pPr marL="0" marR="0" lvl="0" indent="0" defTabSz="914400" eaLnBrk="1" fontAlgn="auto" latinLnBrk="0" hangingPunct="1">
              <a:lnSpc>
                <a:spcPct val="100000"/>
              </a:lnSpc>
              <a:spcBef>
                <a:spcPts val="0"/>
              </a:spcBef>
              <a:spcAft>
                <a:spcPts val="0"/>
              </a:spcAft>
              <a:buClrTx/>
              <a:buSzTx/>
              <a:buFontTx/>
              <a:buNone/>
              <a:tabLst/>
              <a:defRPr/>
            </a:pPr>
            <a:r>
              <a:rPr lang="en-US" b="1" dirty="0" smtClean="0"/>
              <a:t>Today:</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      Computer Science</a:t>
            </a:r>
          </a:p>
          <a:p>
            <a:pPr marL="0" marR="0" lvl="0" indent="0" defTabSz="914400" eaLnBrk="1" fontAlgn="auto" latinLnBrk="0" hangingPunct="1">
              <a:lnSpc>
                <a:spcPct val="100000"/>
              </a:lnSpc>
              <a:spcBef>
                <a:spcPts val="0"/>
              </a:spcBef>
              <a:spcAft>
                <a:spcPts val="0"/>
              </a:spcAft>
              <a:buClrTx/>
              <a:buSzTx/>
              <a:buFontTx/>
              <a:buNone/>
              <a:tabLst/>
              <a:defRPr/>
            </a:pPr>
            <a:r>
              <a:rPr lang="en-US" dirty="0"/>
              <a:t> </a:t>
            </a:r>
            <a:r>
              <a:rPr lang="en-US" dirty="0" smtClean="0"/>
              <a:t>     Class Expectations</a:t>
            </a:r>
          </a:p>
          <a:p>
            <a:pPr marL="0" marR="0" lvl="0" indent="0" defTabSz="914400" eaLnBrk="1" fontAlgn="auto" latinLnBrk="0" hangingPunct="1">
              <a:lnSpc>
                <a:spcPct val="100000"/>
              </a:lnSpc>
              <a:spcBef>
                <a:spcPts val="0"/>
              </a:spcBef>
              <a:spcAft>
                <a:spcPts val="0"/>
              </a:spcAft>
              <a:buClrTx/>
              <a:buSzTx/>
              <a:buFontTx/>
              <a:buNone/>
              <a:tabLst/>
              <a:defRPr/>
            </a:pPr>
            <a:r>
              <a:rPr lang="en-US" dirty="0"/>
              <a:t> </a:t>
            </a:r>
            <a:r>
              <a:rPr lang="en-US" dirty="0" smtClean="0"/>
              <a:t>     Language – Recursive Definitions</a:t>
            </a:r>
          </a:p>
          <a:p>
            <a:pPr marL="0" marR="0" lvl="0" indent="0" defTabSz="914400" eaLnBrk="1" fontAlgn="auto" latinLnBrk="0" hangingPunct="1">
              <a:lnSpc>
                <a:spcPct val="100000"/>
              </a:lnSpc>
              <a:spcBef>
                <a:spcPts val="0"/>
              </a:spcBef>
              <a:spcAft>
                <a:spcPts val="0"/>
              </a:spcAft>
              <a:buClrTx/>
              <a:buSzTx/>
              <a:buFontTx/>
              <a:buNone/>
              <a:tabLst/>
              <a:defRPr/>
            </a:pPr>
            <a:r>
              <a:rPr lang="en-US" b="1" dirty="0" smtClean="0"/>
              <a:t>Wednesday: </a:t>
            </a:r>
            <a:r>
              <a:rPr lang="en-US" b="1" dirty="0">
                <a:solidFill>
                  <a:srgbClr val="FF0000"/>
                </a:solidFill>
              </a:rPr>
              <a:t>b</a:t>
            </a:r>
            <a:r>
              <a:rPr lang="en-US" b="1" dirty="0" smtClean="0">
                <a:solidFill>
                  <a:srgbClr val="FF0000"/>
                </a:solidFill>
              </a:rPr>
              <a:t>ring </a:t>
            </a:r>
            <a:r>
              <a:rPr lang="en-US" b="1" dirty="0">
                <a:solidFill>
                  <a:srgbClr val="FF0000"/>
                </a:solidFill>
              </a:rPr>
              <a:t>l</a:t>
            </a:r>
            <a:r>
              <a:rPr lang="en-US" b="1" dirty="0" smtClean="0">
                <a:solidFill>
                  <a:srgbClr val="FF0000"/>
                </a:solidFill>
              </a:rPr>
              <a:t>aptop </a:t>
            </a:r>
            <a:r>
              <a:rPr lang="en-US" b="1" dirty="0">
                <a:solidFill>
                  <a:srgbClr val="FF0000"/>
                </a:solidFill>
              </a:rPr>
              <a:t>i</a:t>
            </a:r>
            <a:r>
              <a:rPr lang="en-US" b="1" dirty="0" smtClean="0">
                <a:solidFill>
                  <a:srgbClr val="FF0000"/>
                </a:solidFill>
              </a:rPr>
              <a:t>f you can </a:t>
            </a:r>
            <a:r>
              <a:rPr lang="en-US" dirty="0" smtClean="0">
                <a:solidFill>
                  <a:srgbClr val="FF0000"/>
                </a:solidFill>
              </a:rPr>
              <a:t>(talk to me if not)</a:t>
            </a:r>
            <a:endParaRPr lang="en-US" b="1" dirty="0" smtClean="0">
              <a:solidFill>
                <a:srgbClr val="FF0000"/>
              </a:solidFill>
            </a:endParaRPr>
          </a:p>
          <a:p>
            <a:pPr marL="0" marR="0" lvl="0" indent="0" defTabSz="914400" eaLnBrk="1" fontAlgn="auto" latinLnBrk="0" hangingPunct="1">
              <a:lnSpc>
                <a:spcPct val="100000"/>
              </a:lnSpc>
              <a:spcBef>
                <a:spcPts val="0"/>
              </a:spcBef>
              <a:spcAft>
                <a:spcPts val="0"/>
              </a:spcAft>
              <a:buClrTx/>
              <a:buSzTx/>
              <a:buFontTx/>
              <a:buNone/>
              <a:tabLst/>
              <a:defRPr/>
            </a:pPr>
            <a:r>
              <a:rPr lang="en-US" dirty="0">
                <a:solidFill>
                  <a:schemeClr val="bg1">
                    <a:lumMod val="65000"/>
                  </a:schemeClr>
                </a:solidFill>
              </a:rPr>
              <a:t> </a:t>
            </a:r>
            <a:r>
              <a:rPr lang="en-US" dirty="0" smtClean="0">
                <a:solidFill>
                  <a:schemeClr val="bg1">
                    <a:lumMod val="65000"/>
                  </a:schemeClr>
                </a:solidFill>
              </a:rPr>
              <a:t>     Resolve how many computers in the room</a:t>
            </a:r>
          </a:p>
          <a:p>
            <a:pPr marL="0" marR="0" lvl="0" indent="0" defTabSz="914400" eaLnBrk="1" fontAlgn="auto" latinLnBrk="0" hangingPunct="1">
              <a:lnSpc>
                <a:spcPct val="100000"/>
              </a:lnSpc>
              <a:spcBef>
                <a:spcPts val="0"/>
              </a:spcBef>
              <a:spcAft>
                <a:spcPts val="0"/>
              </a:spcAft>
              <a:buClrTx/>
              <a:buSzTx/>
              <a:buFontTx/>
              <a:buNone/>
              <a:tabLst/>
              <a:defRPr/>
            </a:pPr>
            <a:r>
              <a:rPr lang="en-US" b="1" dirty="0" smtClean="0"/>
              <a:t>      White Belt Test opportunity</a:t>
            </a:r>
          </a:p>
          <a:p>
            <a:pPr marL="0" marR="0" lvl="0" indent="0" defTabSz="914400" eaLnBrk="1" fontAlgn="auto" latinLnBrk="0" hangingPunct="1">
              <a:lnSpc>
                <a:spcPct val="100000"/>
              </a:lnSpc>
              <a:spcBef>
                <a:spcPts val="0"/>
              </a:spcBef>
              <a:spcAft>
                <a:spcPts val="0"/>
              </a:spcAft>
              <a:buClrTx/>
              <a:buSzTx/>
              <a:buFontTx/>
              <a:buNone/>
              <a:tabLst/>
              <a:defRPr/>
            </a:pPr>
            <a:r>
              <a:rPr lang="en-US" dirty="0" smtClean="0"/>
              <a:t>      </a:t>
            </a:r>
            <a:r>
              <a:rPr lang="en-US" b="1" dirty="0" smtClean="0">
                <a:solidFill>
                  <a:srgbClr val="7030A0"/>
                </a:solidFill>
              </a:rPr>
              <a:t>Get started on Project 1</a:t>
            </a:r>
          </a:p>
        </p:txBody>
      </p:sp>
      <p:sp>
        <p:nvSpPr>
          <p:cNvPr id="4" name="Slide Number Placeholder 3"/>
          <p:cNvSpPr>
            <a:spLocks noGrp="1"/>
          </p:cNvSpPr>
          <p:nvPr>
            <p:ph type="sldNum" sz="quarter" idx="12"/>
          </p:nvPr>
        </p:nvSpPr>
        <p:spPr/>
        <p:txBody>
          <a:bodyPr/>
          <a:lstStyle/>
          <a:p>
            <a:fld id="{FE5D6FF9-F5B4-8C4F-9785-10F7626886B1}" type="slidenum">
              <a:rPr lang="en-US" smtClean="0"/>
              <a:t>1</a:t>
            </a:fld>
            <a:endParaRPr lang="en-US"/>
          </a:p>
        </p:txBody>
      </p:sp>
      <p:sp>
        <p:nvSpPr>
          <p:cNvPr id="5" name="TextBox 4"/>
          <p:cNvSpPr txBox="1"/>
          <p:nvPr/>
        </p:nvSpPr>
        <p:spPr>
          <a:xfrm>
            <a:off x="5628861" y="1063229"/>
            <a:ext cx="3213652" cy="92333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dirty="0" smtClean="0"/>
              <a:t>I will post comments on </a:t>
            </a:r>
            <a:r>
              <a:rPr lang="en-US" smtClean="0"/>
              <a:t>Registration Surveys and answers to your questions soon!</a:t>
            </a:r>
            <a:endParaRPr lang="en-US"/>
          </a:p>
        </p:txBody>
      </p:sp>
      <mc:AlternateContent xmlns:mc="http://schemas.openxmlformats.org/markup-compatibility/2006" xmlns:p14="http://schemas.microsoft.com/office/powerpoint/2010/main">
        <mc:Choice Requires="p14">
          <p:contentPart p14:bwMode="auto" r:id="rId2">
            <p14:nvContentPartPr>
              <p14:cNvPr id="6" name="Ink 5"/>
              <p14:cNvContentPartPr/>
              <p14:nvPr/>
            </p14:nvContentPartPr>
            <p14:xfrm>
              <a:off x="878400" y="2738520"/>
              <a:ext cx="1630440" cy="54720"/>
            </p14:xfrm>
          </p:contentPart>
        </mc:Choice>
        <mc:Fallback xmlns="">
          <p:pic>
            <p:nvPicPr>
              <p:cNvPr id="6" name="Ink 5"/>
              <p:cNvPicPr/>
              <p:nvPr/>
            </p:nvPicPr>
            <p:blipFill>
              <a:blip r:embed="rId3"/>
              <a:stretch>
                <a:fillRect/>
              </a:stretch>
            </p:blipFill>
            <p:spPr>
              <a:xfrm>
                <a:off x="867240" y="2723040"/>
                <a:ext cx="1651320" cy="82800"/>
              </a:xfrm>
              <a:prstGeom prst="rect">
                <a:avLst/>
              </a:prstGeom>
            </p:spPr>
          </p:pic>
        </mc:Fallback>
      </mc:AlternateContent>
    </p:spTree>
    <p:extLst>
      <p:ext uri="{BB962C8B-B14F-4D97-AF65-F5344CB8AC3E}">
        <p14:creationId xmlns:p14="http://schemas.microsoft.com/office/powerpoint/2010/main" val="20645669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BB84F0"/>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485900" y="1714500"/>
            <a:ext cx="6172200" cy="857250"/>
          </a:xfrm>
        </p:spPr>
        <p:txBody>
          <a:bodyPr/>
          <a:lstStyle/>
          <a:p>
            <a:r>
              <a:rPr lang="en-US" dirty="0" smtClean="0"/>
              <a:t>What is Language?</a:t>
            </a:r>
            <a:endParaRPr lang="en-US" dirty="0"/>
          </a:p>
        </p:txBody>
      </p:sp>
      <p:sp>
        <p:nvSpPr>
          <p:cNvPr id="3" name="Slide Number Placeholder 2"/>
          <p:cNvSpPr>
            <a:spLocks noGrp="1"/>
          </p:cNvSpPr>
          <p:nvPr>
            <p:ph type="sldNum" sz="quarter" idx="12"/>
          </p:nvPr>
        </p:nvSpPr>
        <p:spPr/>
        <p:txBody>
          <a:bodyPr/>
          <a:lstStyle/>
          <a:p>
            <a:pPr>
              <a:defRPr/>
            </a:pPr>
            <a:fld id="{A770466E-88AF-406F-A948-4A3D07B5DF2F}" type="slidenum">
              <a:rPr lang="en-US" smtClean="0"/>
              <a:pPr>
                <a:defRPr/>
              </a:pPr>
              <a:t>19</a:t>
            </a:fld>
            <a:endParaRPr lang="en-US"/>
          </a:p>
        </p:txBody>
      </p:sp>
    </p:spTree>
    <p:extLst>
      <p:ext uri="{BB962C8B-B14F-4D97-AF65-F5344CB8AC3E}">
        <p14:creationId xmlns:p14="http://schemas.microsoft.com/office/powerpoint/2010/main" val="998555310"/>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PhAnim="0">
  <p:cSld>
    <p:bg>
      <p:bgPr>
        <a:solidFill>
          <a:srgbClr val="662E9B"/>
        </a:solidFill>
        <a:effectLst/>
      </p:bgPr>
    </p:bg>
    <p:spTree>
      <p:nvGrpSpPr>
        <p:cNvPr id="1" name=""/>
        <p:cNvGrpSpPr/>
        <p:nvPr/>
      </p:nvGrpSpPr>
      <p:grpSpPr>
        <a:xfrm>
          <a:off x="0" y="0"/>
          <a:ext cx="0" cy="0"/>
          <a:chOff x="0" y="0"/>
          <a:chExt cx="0" cy="0"/>
        </a:xfrm>
      </p:grpSpPr>
      <p:sp>
        <p:nvSpPr>
          <p:cNvPr id="9" name="Slide Number Placeholder 8"/>
          <p:cNvSpPr>
            <a:spLocks noGrp="1"/>
          </p:cNvSpPr>
          <p:nvPr>
            <p:ph type="sldNum" sz="quarter" idx="12"/>
          </p:nvPr>
        </p:nvSpPr>
        <p:spPr/>
        <p:txBody>
          <a:bodyPr/>
          <a:lstStyle/>
          <a:p>
            <a:fld id="{DE22E2F4-1A73-48E5-A465-DA37AA75C2BE}" type="slidenum">
              <a:rPr lang="en-US" smtClean="0"/>
              <a:pPr/>
              <a:t>20</a:t>
            </a:fld>
            <a:endParaRPr lang="en-US"/>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909" y="187038"/>
            <a:ext cx="6710219" cy="4599459"/>
          </a:xfrm>
          <a:prstGeom prst="rect">
            <a:avLst/>
          </a:prstGeom>
          <a:ln>
            <a:noFill/>
          </a:ln>
          <a:effectLst>
            <a:outerShdw blurRad="292100" dist="139700" dir="2700000" algn="tl" rotWithShape="0">
              <a:srgbClr val="333333">
                <a:alpha val="65000"/>
              </a:srgbClr>
            </a:outerShdw>
          </a:effectLst>
        </p:spPr>
      </p:pic>
      <p:sp>
        <p:nvSpPr>
          <p:cNvPr id="104451" name="Rectangle 3"/>
          <p:cNvSpPr>
            <a:spLocks noGrp="1" noChangeArrowheads="1"/>
          </p:cNvSpPr>
          <p:nvPr>
            <p:ph idx="1"/>
          </p:nvPr>
        </p:nvSpPr>
        <p:spPr>
          <a:xfrm>
            <a:off x="3586018" y="1039091"/>
            <a:ext cx="5247409" cy="3473562"/>
          </a:xfrm>
          <a:solidFill>
            <a:schemeClr val="accent4">
              <a:lumMod val="20000"/>
              <a:lumOff val="80000"/>
            </a:schemeClr>
          </a:solidFill>
        </p:spPr>
        <p:txBody>
          <a:bodyPr>
            <a:normAutofit fontScale="92500"/>
          </a:bodyPr>
          <a:lstStyle/>
          <a:p>
            <a:pPr marL="0" indent="0">
              <a:lnSpc>
                <a:spcPct val="110000"/>
              </a:lnSpc>
              <a:spcBef>
                <a:spcPts val="0"/>
              </a:spcBef>
              <a:buFontTx/>
              <a:buNone/>
            </a:pPr>
            <a:r>
              <a:rPr lang="en-US" sz="3600" dirty="0" smtClean="0"/>
              <a:t>A </a:t>
            </a:r>
            <a:r>
              <a:rPr lang="en-US" sz="3600" dirty="0"/>
              <a:t>systematic </a:t>
            </a:r>
            <a:r>
              <a:rPr lang="en-US" sz="3600"/>
              <a:t>means </a:t>
            </a:r>
            <a:r>
              <a:rPr lang="en-US" sz="3600" smtClean="0"/>
              <a:t>of communicating </a:t>
            </a:r>
            <a:r>
              <a:rPr lang="en-US" sz="3600" dirty="0"/>
              <a:t>ideas or feelings by the use of conventionalized signs, sounds, gestures, or marks having understood meanings.</a:t>
            </a:r>
          </a:p>
        </p:txBody>
      </p:sp>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3695400" y="1326600"/>
              <a:ext cx="4028040" cy="3029400"/>
            </p14:xfrm>
          </p:contentPart>
        </mc:Choice>
        <mc:Fallback xmlns="">
          <p:pic>
            <p:nvPicPr>
              <p:cNvPr id="3" name="Ink 2"/>
              <p:cNvPicPr/>
              <p:nvPr/>
            </p:nvPicPr>
            <p:blipFill>
              <a:blip r:embed="rId4"/>
              <a:stretch>
                <a:fillRect/>
              </a:stretch>
            </p:blipFill>
            <p:spPr>
              <a:xfrm>
                <a:off x="3684600" y="1312560"/>
                <a:ext cx="4048920" cy="3060000"/>
              </a:xfrm>
              <a:prstGeom prst="rect">
                <a:avLst/>
              </a:prstGeom>
            </p:spPr>
          </p:pic>
        </mc:Fallback>
      </mc:AlternateContent>
    </p:spTree>
    <p:extLst>
      <p:ext uri="{BB962C8B-B14F-4D97-AF65-F5344CB8AC3E}">
        <p14:creationId xmlns:p14="http://schemas.microsoft.com/office/powerpoint/2010/main" val="134393865"/>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a:xfrm>
            <a:off x="457199" y="475423"/>
            <a:ext cx="5267739" cy="857250"/>
          </a:xfrm>
        </p:spPr>
        <p:txBody>
          <a:bodyPr>
            <a:normAutofit fontScale="90000"/>
          </a:bodyPr>
          <a:lstStyle/>
          <a:p>
            <a:r>
              <a:rPr lang="en-US"/>
              <a:t>Linguist’s </a:t>
            </a:r>
            <a:r>
              <a:rPr lang="en-US" smtClean="0"/>
              <a:t>Definition</a:t>
            </a:r>
            <a:br>
              <a:rPr lang="en-US" smtClean="0"/>
            </a:br>
            <a:r>
              <a:rPr lang="en-US" smtClean="0"/>
              <a:t>[Charles </a:t>
            </a:r>
            <a:r>
              <a:rPr lang="en-US" dirty="0" smtClean="0"/>
              <a:t>Yang]</a:t>
            </a:r>
            <a:endParaRPr lang="en-US" dirty="0"/>
          </a:p>
        </p:txBody>
      </p:sp>
      <p:sp>
        <p:nvSpPr>
          <p:cNvPr id="105475" name="Rectangle 3"/>
          <p:cNvSpPr>
            <a:spLocks noGrp="1" noChangeArrowheads="1"/>
          </p:cNvSpPr>
          <p:nvPr>
            <p:ph idx="1"/>
          </p:nvPr>
        </p:nvSpPr>
        <p:spPr>
          <a:xfrm>
            <a:off x="417443" y="1567691"/>
            <a:ext cx="5267739" cy="3279084"/>
          </a:xfrm>
          <a:solidFill>
            <a:schemeClr val="bg1"/>
          </a:solidFill>
        </p:spPr>
        <p:txBody>
          <a:bodyPr>
            <a:normAutofit lnSpcReduction="10000"/>
          </a:bodyPr>
          <a:lstStyle/>
          <a:p>
            <a:pPr marL="0" lvl="1" indent="0">
              <a:spcBef>
                <a:spcPts val="0"/>
              </a:spcBef>
              <a:buFontTx/>
              <a:buNone/>
            </a:pPr>
            <a:r>
              <a:rPr lang="en-US" sz="3200" dirty="0" smtClean="0"/>
              <a:t>A </a:t>
            </a:r>
            <a:r>
              <a:rPr lang="en-US" sz="3200" dirty="0"/>
              <a:t>description of pairs (</a:t>
            </a:r>
            <a:r>
              <a:rPr lang="en-US" sz="3200" i="1" dirty="0"/>
              <a:t>S</a:t>
            </a:r>
            <a:r>
              <a:rPr lang="en-US" sz="3200" dirty="0"/>
              <a:t>, </a:t>
            </a:r>
            <a:r>
              <a:rPr lang="en-US" sz="3200" i="1" dirty="0"/>
              <a:t>M</a:t>
            </a:r>
            <a:r>
              <a:rPr lang="en-US" sz="3200" dirty="0"/>
              <a:t>), where </a:t>
            </a:r>
            <a:r>
              <a:rPr lang="en-US" sz="3200" i="1" dirty="0"/>
              <a:t>S</a:t>
            </a:r>
            <a:r>
              <a:rPr lang="en-US" sz="3200" dirty="0"/>
              <a:t> stands for sound, or any kind of </a:t>
            </a:r>
            <a:r>
              <a:rPr lang="en-US" sz="3200" b="1" dirty="0"/>
              <a:t>surface forms</a:t>
            </a:r>
            <a:r>
              <a:rPr lang="en-US" sz="3200" dirty="0"/>
              <a:t>, and </a:t>
            </a:r>
            <a:r>
              <a:rPr lang="en-US" sz="3200" i="1" dirty="0"/>
              <a:t>M</a:t>
            </a:r>
            <a:r>
              <a:rPr lang="en-US" sz="3200" dirty="0"/>
              <a:t> stands for </a:t>
            </a:r>
            <a:r>
              <a:rPr lang="en-US" sz="3200" b="1" dirty="0"/>
              <a:t>meaning</a:t>
            </a:r>
            <a:r>
              <a:rPr lang="en-US" sz="3200" dirty="0"/>
              <a:t>.  </a:t>
            </a:r>
          </a:p>
          <a:p>
            <a:pPr marL="0" lvl="1" indent="0">
              <a:spcBef>
                <a:spcPts val="0"/>
              </a:spcBef>
              <a:buFontTx/>
              <a:buNone/>
            </a:pPr>
            <a:r>
              <a:rPr lang="en-US" sz="3200" dirty="0" smtClean="0"/>
              <a:t>A </a:t>
            </a:r>
            <a:r>
              <a:rPr lang="en-US" sz="3200" i="1" dirty="0"/>
              <a:t>theory of language </a:t>
            </a:r>
            <a:r>
              <a:rPr lang="en-US" sz="3200" dirty="0"/>
              <a:t>must specify the properties of </a:t>
            </a:r>
            <a:r>
              <a:rPr lang="en-US" sz="3200" i="1" dirty="0"/>
              <a:t>S</a:t>
            </a:r>
            <a:r>
              <a:rPr lang="en-US" sz="3200" dirty="0"/>
              <a:t> and </a:t>
            </a:r>
            <a:r>
              <a:rPr lang="en-US" sz="3200" i="1" dirty="0"/>
              <a:t>M</a:t>
            </a:r>
            <a:r>
              <a:rPr lang="en-US" sz="3200" dirty="0"/>
              <a:t>, and how they are related.</a:t>
            </a:r>
            <a:endParaRPr lang="en-US" sz="3600" dirty="0"/>
          </a:p>
        </p:txBody>
      </p:sp>
      <p:sp>
        <p:nvSpPr>
          <p:cNvPr id="6" name="Slide Number Placeholder 5"/>
          <p:cNvSpPr>
            <a:spLocks noGrp="1"/>
          </p:cNvSpPr>
          <p:nvPr>
            <p:ph type="sldNum" sz="quarter" idx="12"/>
          </p:nvPr>
        </p:nvSpPr>
        <p:spPr/>
        <p:txBody>
          <a:bodyPr/>
          <a:lstStyle/>
          <a:p>
            <a:fld id="{DE22E2F4-1A73-48E5-A465-DA37AA75C2BE}" type="slidenum">
              <a:rPr lang="en-US" smtClean="0"/>
              <a:pPr/>
              <a:t>21</a:t>
            </a:fld>
            <a:endParaRPr lang="en-US"/>
          </a:p>
        </p:txBody>
      </p:sp>
      <p:pic>
        <p:nvPicPr>
          <p:cNvPr id="2" name="Picture 1"/>
          <p:cNvPicPr>
            <a:picLocks noChangeAspect="1"/>
          </p:cNvPicPr>
          <p:nvPr/>
        </p:nvPicPr>
        <p:blipFill>
          <a:blip r:embed="rId2"/>
          <a:stretch>
            <a:fillRect/>
          </a:stretch>
        </p:blipFill>
        <p:spPr>
          <a:xfrm>
            <a:off x="5897218" y="234708"/>
            <a:ext cx="3100308" cy="4673877"/>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xmlns:p14="http://schemas.microsoft.com/office/powerpoint/2010/main">
        <mc:Choice Requires="p14">
          <p:contentPart p14:bwMode="auto" r:id="rId3">
            <p14:nvContentPartPr>
              <p14:cNvPr id="3" name="Ink 2"/>
              <p14:cNvContentPartPr/>
              <p14:nvPr/>
            </p14:nvContentPartPr>
            <p14:xfrm>
              <a:off x="323280" y="2060280"/>
              <a:ext cx="4742280" cy="2630880"/>
            </p14:xfrm>
          </p:contentPart>
        </mc:Choice>
        <mc:Fallback xmlns="">
          <p:pic>
            <p:nvPicPr>
              <p:cNvPr id="3" name="Ink 2"/>
              <p:cNvPicPr/>
              <p:nvPr/>
            </p:nvPicPr>
            <p:blipFill>
              <a:blip r:embed="rId4"/>
              <a:stretch>
                <a:fillRect/>
              </a:stretch>
            </p:blipFill>
            <p:spPr>
              <a:xfrm>
                <a:off x="306720" y="2046240"/>
                <a:ext cx="4770000" cy="2656440"/>
              </a:xfrm>
              <a:prstGeom prst="rect">
                <a:avLst/>
              </a:prstGeom>
            </p:spPr>
          </p:pic>
        </mc:Fallback>
      </mc:AlternateContent>
    </p:spTree>
    <p:extLst>
      <p:ext uri="{BB962C8B-B14F-4D97-AF65-F5344CB8AC3E}">
        <p14:creationId xmlns:p14="http://schemas.microsoft.com/office/powerpoint/2010/main" val="175237605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lumMod val="90000"/>
          </a:schemeClr>
        </a:solidFill>
        <a:effectLst/>
      </p:bgPr>
    </p:bg>
    <p:spTree>
      <p:nvGrpSpPr>
        <p:cNvPr id="1" name=""/>
        <p:cNvGrpSpPr/>
        <p:nvPr/>
      </p:nvGrpSpPr>
      <p:grpSpPr>
        <a:xfrm>
          <a:off x="0" y="0"/>
          <a:ext cx="0" cy="0"/>
          <a:chOff x="0" y="0"/>
          <a:chExt cx="0" cy="0"/>
        </a:xfrm>
      </p:grpSpPr>
      <p:sp>
        <p:nvSpPr>
          <p:cNvPr id="106500" name="Text Box 4"/>
          <p:cNvSpPr txBox="1">
            <a:spLocks noChangeArrowheads="1"/>
          </p:cNvSpPr>
          <p:nvPr/>
        </p:nvSpPr>
        <p:spPr bwMode="auto">
          <a:xfrm>
            <a:off x="583096" y="722269"/>
            <a:ext cx="8103704" cy="2631490"/>
          </a:xfrm>
          <a:prstGeom prst="rect">
            <a:avLst/>
          </a:prstGeom>
          <a:solidFill>
            <a:schemeClr val="bg1"/>
          </a:solidFill>
          <a:ln w="31750">
            <a:solidFill>
              <a:schemeClr val="accent2"/>
            </a:solidFill>
            <a:miter lim="800000"/>
            <a:headEnd/>
            <a:tailEnd/>
          </a:ln>
          <a:effectLst/>
        </p:spPr>
        <p:txBody>
          <a:bodyPr wrap="square">
            <a:spAutoFit/>
          </a:bodyPr>
          <a:lstStyle/>
          <a:p>
            <a:r>
              <a:rPr lang="en-US" sz="3300" dirty="0"/>
              <a:t>A </a:t>
            </a:r>
            <a:r>
              <a:rPr lang="en-US" sz="3300" b="1" dirty="0"/>
              <a:t>language</a:t>
            </a:r>
            <a:r>
              <a:rPr lang="en-US" sz="3300" dirty="0"/>
              <a:t> </a:t>
            </a:r>
            <a:r>
              <a:rPr lang="en-US" sz="3300" dirty="0" smtClean="0"/>
              <a:t>is:</a:t>
            </a:r>
          </a:p>
          <a:p>
            <a:pPr marL="457200" indent="-457200">
              <a:buFont typeface="Wingdings" charset="2"/>
              <a:buChar char="§"/>
            </a:pPr>
            <a:r>
              <a:rPr lang="en-US" sz="3300" dirty="0" smtClean="0"/>
              <a:t>a </a:t>
            </a:r>
            <a:r>
              <a:rPr lang="en-US" sz="3300" b="1" dirty="0"/>
              <a:t>set of surface forms</a:t>
            </a:r>
            <a:r>
              <a:rPr lang="en-US" sz="3300" dirty="0"/>
              <a:t> (usually </a:t>
            </a:r>
            <a:r>
              <a:rPr lang="en-US" sz="3300" dirty="0" smtClean="0"/>
              <a:t>strings </a:t>
            </a:r>
            <a:r>
              <a:rPr lang="en-US" sz="3300" dirty="0"/>
              <a:t>of characters), </a:t>
            </a:r>
            <a:r>
              <a:rPr lang="en-US" sz="3300" dirty="0" smtClean="0"/>
              <a:t>and</a:t>
            </a:r>
          </a:p>
          <a:p>
            <a:pPr marL="457200" indent="-457200">
              <a:buFont typeface="Wingdings" charset="2"/>
              <a:buChar char="§"/>
            </a:pPr>
            <a:r>
              <a:rPr lang="en-US" sz="3300" dirty="0" smtClean="0"/>
              <a:t>a </a:t>
            </a:r>
            <a:r>
              <a:rPr lang="en-US" sz="3300" dirty="0"/>
              <a:t>way to map any surface form</a:t>
            </a:r>
          </a:p>
          <a:p>
            <a:r>
              <a:rPr lang="en-US" sz="3300" dirty="0"/>
              <a:t>  	in the language to </a:t>
            </a:r>
            <a:r>
              <a:rPr lang="en-US" sz="3300" dirty="0" smtClean="0"/>
              <a:t>a </a:t>
            </a:r>
            <a:r>
              <a:rPr lang="en-US" sz="3300" b="1" dirty="0" smtClean="0"/>
              <a:t>meaning</a:t>
            </a:r>
            <a:endParaRPr lang="en-US" sz="3300" b="1" dirty="0"/>
          </a:p>
        </p:txBody>
      </p:sp>
      <p:sp>
        <p:nvSpPr>
          <p:cNvPr id="6" name="Text Box 5"/>
          <p:cNvSpPr txBox="1">
            <a:spLocks noChangeArrowheads="1"/>
          </p:cNvSpPr>
          <p:nvPr/>
        </p:nvSpPr>
        <p:spPr bwMode="auto">
          <a:xfrm>
            <a:off x="2849216" y="3645012"/>
            <a:ext cx="5837583" cy="830997"/>
          </a:xfrm>
          <a:prstGeom prst="rect">
            <a:avLst/>
          </a:prstGeom>
          <a:ln>
            <a:headEnd/>
            <a:tailEnd/>
          </a:ln>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r>
              <a:rPr lang="en-US" sz="2400" dirty="0"/>
              <a:t>Caveat: computer scientists often use </a:t>
            </a:r>
            <a:r>
              <a:rPr lang="en-US" sz="2400" i="1" dirty="0"/>
              <a:t>language</a:t>
            </a:r>
            <a:r>
              <a:rPr lang="en-US" sz="2400" dirty="0"/>
              <a:t> to mean just a set of surface forms.</a:t>
            </a:r>
          </a:p>
        </p:txBody>
      </p:sp>
      <p:sp>
        <p:nvSpPr>
          <p:cNvPr id="8" name="Slide Number Placeholder 7"/>
          <p:cNvSpPr>
            <a:spLocks noGrp="1"/>
          </p:cNvSpPr>
          <p:nvPr>
            <p:ph type="sldNum" sz="quarter" idx="12"/>
          </p:nvPr>
        </p:nvSpPr>
        <p:spPr/>
        <p:txBody>
          <a:bodyPr/>
          <a:lstStyle/>
          <a:p>
            <a:fld id="{DE22E2F4-1A73-48E5-A465-DA37AA75C2BE}" type="slidenum">
              <a:rPr lang="en-US" smtClean="0"/>
              <a:pPr/>
              <a:t>22</a:t>
            </a:fld>
            <a:endParaRPr lang="en-US"/>
          </a:p>
        </p:txBody>
      </p:sp>
      <mc:AlternateContent xmlns:mc="http://schemas.openxmlformats.org/markup-compatibility/2006" xmlns:p14="http://schemas.microsoft.com/office/powerpoint/2010/main">
        <mc:Choice Requires="p14">
          <p:contentPart p14:bwMode="auto" r:id="rId2">
            <p14:nvContentPartPr>
              <p14:cNvPr id="2" name="Ink 1"/>
              <p14:cNvContentPartPr/>
              <p14:nvPr/>
            </p14:nvContentPartPr>
            <p14:xfrm>
              <a:off x="2701440" y="1707120"/>
              <a:ext cx="5867280" cy="1537200"/>
            </p14:xfrm>
          </p:contentPart>
        </mc:Choice>
        <mc:Fallback xmlns="">
          <p:pic>
            <p:nvPicPr>
              <p:cNvPr id="2" name="Ink 1"/>
              <p:cNvPicPr/>
              <p:nvPr/>
            </p:nvPicPr>
            <p:blipFill>
              <a:blip r:embed="rId3"/>
              <a:stretch>
                <a:fillRect/>
              </a:stretch>
            </p:blipFill>
            <p:spPr>
              <a:xfrm>
                <a:off x="2690640" y="1691280"/>
                <a:ext cx="5892840" cy="1566720"/>
              </a:xfrm>
              <a:prstGeom prst="rect">
                <a:avLst/>
              </a:prstGeom>
            </p:spPr>
          </p:pic>
        </mc:Fallback>
      </mc:AlternateContent>
    </p:spTree>
    <p:extLst>
      <p:ext uri="{BB962C8B-B14F-4D97-AF65-F5344CB8AC3E}">
        <p14:creationId xmlns:p14="http://schemas.microsoft.com/office/powerpoint/2010/main" val="159367184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83970" name="Rectangle 2"/>
          <p:cNvSpPr>
            <a:spLocks noGrp="1" noChangeArrowheads="1"/>
          </p:cNvSpPr>
          <p:nvPr>
            <p:ph type="title"/>
          </p:nvPr>
        </p:nvSpPr>
        <p:spPr>
          <a:xfrm rot="16200000">
            <a:off x="-1429474" y="1813786"/>
            <a:ext cx="4581733" cy="1325219"/>
          </a:xfrm>
        </p:spPr>
        <p:txBody>
          <a:bodyPr>
            <a:normAutofit fontScale="90000"/>
          </a:bodyPr>
          <a:lstStyle/>
          <a:p>
            <a:r>
              <a:rPr lang="en-US"/>
              <a:t>What are languages made of?</a:t>
            </a:r>
          </a:p>
        </p:txBody>
      </p:sp>
      <p:sp>
        <p:nvSpPr>
          <p:cNvPr id="83971" name="Rectangle 3"/>
          <p:cNvSpPr>
            <a:spLocks noGrp="1" noChangeArrowheads="1"/>
          </p:cNvSpPr>
          <p:nvPr>
            <p:ph idx="1"/>
          </p:nvPr>
        </p:nvSpPr>
        <p:spPr>
          <a:xfrm>
            <a:off x="1921564" y="331304"/>
            <a:ext cx="6765235" cy="4263319"/>
          </a:xfrm>
        </p:spPr>
        <p:txBody>
          <a:bodyPr>
            <a:noAutofit/>
          </a:bodyPr>
          <a:lstStyle/>
          <a:p>
            <a:pPr marL="0" indent="0">
              <a:lnSpc>
                <a:spcPct val="90000"/>
              </a:lnSpc>
              <a:buNone/>
            </a:pPr>
            <a:r>
              <a:rPr lang="en-US" b="1" dirty="0"/>
              <a:t>Primitives </a:t>
            </a:r>
            <a:r>
              <a:rPr lang="en-US" dirty="0" smtClean="0"/>
              <a:t>(all </a:t>
            </a:r>
            <a:r>
              <a:rPr lang="en-US" dirty="0"/>
              <a:t>languages have </a:t>
            </a:r>
            <a:r>
              <a:rPr lang="en-US" dirty="0" smtClean="0"/>
              <a:t>these)</a:t>
            </a:r>
          </a:p>
          <a:p>
            <a:pPr marL="0" indent="0">
              <a:lnSpc>
                <a:spcPct val="90000"/>
              </a:lnSpc>
              <a:buNone/>
            </a:pPr>
            <a:r>
              <a:rPr lang="en-US" sz="2400" dirty="0"/>
              <a:t>	</a:t>
            </a:r>
            <a:r>
              <a:rPr lang="en-US" sz="2400" dirty="0" smtClean="0"/>
              <a:t>The </a:t>
            </a:r>
            <a:r>
              <a:rPr lang="en-US" sz="2400" dirty="0"/>
              <a:t>simplest surface forms with </a:t>
            </a:r>
            <a:r>
              <a:rPr lang="en-US" sz="2400" b="1" dirty="0"/>
              <a:t>meaning</a:t>
            </a:r>
          </a:p>
          <a:p>
            <a:pPr marL="0" indent="0">
              <a:lnSpc>
                <a:spcPct val="90000"/>
              </a:lnSpc>
              <a:buNone/>
            </a:pPr>
            <a:r>
              <a:rPr lang="en-US" b="1" dirty="0"/>
              <a:t>Means of Combination</a:t>
            </a:r>
            <a:r>
              <a:rPr lang="en-US" dirty="0"/>
              <a:t> (</a:t>
            </a:r>
            <a:r>
              <a:rPr lang="en-US" b="1" dirty="0"/>
              <a:t>all</a:t>
            </a:r>
            <a:r>
              <a:rPr lang="en-US" dirty="0"/>
              <a:t> languages have </a:t>
            </a:r>
            <a:r>
              <a:rPr lang="en-US" dirty="0" smtClean="0"/>
              <a:t>these)</a:t>
            </a:r>
          </a:p>
          <a:p>
            <a:pPr marL="0" indent="0">
              <a:lnSpc>
                <a:spcPct val="90000"/>
              </a:lnSpc>
              <a:buNone/>
            </a:pPr>
            <a:r>
              <a:rPr lang="en-US" sz="2400" dirty="0"/>
              <a:t>	</a:t>
            </a:r>
            <a:r>
              <a:rPr lang="en-US" sz="2400" dirty="0" smtClean="0"/>
              <a:t>Ways </a:t>
            </a:r>
            <a:r>
              <a:rPr lang="en-US" sz="2400" dirty="0"/>
              <a:t>to make new surface forms from ones you </a:t>
            </a:r>
            <a:r>
              <a:rPr lang="en-US" sz="2400" dirty="0" smtClean="0"/>
              <a:t>	already </a:t>
            </a:r>
            <a:r>
              <a:rPr lang="en-US" sz="2400" dirty="0"/>
              <a:t>have</a:t>
            </a:r>
          </a:p>
          <a:p>
            <a:pPr marL="0" indent="0">
              <a:lnSpc>
                <a:spcPct val="90000"/>
              </a:lnSpc>
              <a:buNone/>
            </a:pPr>
            <a:r>
              <a:rPr lang="en-US" b="1" dirty="0"/>
              <a:t>Means of Abstraction </a:t>
            </a:r>
            <a:r>
              <a:rPr lang="en-US" dirty="0"/>
              <a:t>(all </a:t>
            </a:r>
            <a:r>
              <a:rPr lang="en-US" b="1" dirty="0"/>
              <a:t>powerful</a:t>
            </a:r>
            <a:r>
              <a:rPr lang="en-US" dirty="0"/>
              <a:t> languages have </a:t>
            </a:r>
            <a:r>
              <a:rPr lang="en-US" dirty="0" smtClean="0"/>
              <a:t>these)</a:t>
            </a:r>
            <a:endParaRPr lang="en-US" b="1" dirty="0"/>
          </a:p>
          <a:p>
            <a:pPr marL="400050" lvl="1" indent="0">
              <a:lnSpc>
                <a:spcPct val="90000"/>
              </a:lnSpc>
              <a:buNone/>
            </a:pPr>
            <a:r>
              <a:rPr lang="en-US" sz="2400" dirty="0" smtClean="0"/>
              <a:t>Ways </a:t>
            </a:r>
            <a:r>
              <a:rPr lang="en-US" sz="2400" dirty="0"/>
              <a:t>to use simple surface forms to represent complicated ones</a:t>
            </a:r>
          </a:p>
        </p:txBody>
      </p:sp>
      <p:sp>
        <p:nvSpPr>
          <p:cNvPr id="4" name="Slide Number Placeholder 3"/>
          <p:cNvSpPr>
            <a:spLocks noGrp="1"/>
          </p:cNvSpPr>
          <p:nvPr>
            <p:ph type="sldNum" sz="quarter" idx="12"/>
          </p:nvPr>
        </p:nvSpPr>
        <p:spPr/>
        <p:txBody>
          <a:bodyPr/>
          <a:lstStyle/>
          <a:p>
            <a:fld id="{DE22E2F4-1A73-48E5-A465-DA37AA75C2BE}" type="slidenum">
              <a:rPr lang="en-US" smtClean="0"/>
              <a:pPr/>
              <a:t>23</a:t>
            </a:fld>
            <a:endParaRPr lang="en-US"/>
          </a:p>
        </p:txBody>
      </p:sp>
      <mc:AlternateContent xmlns:mc="http://schemas.openxmlformats.org/markup-compatibility/2006" xmlns:p14="http://schemas.microsoft.com/office/powerpoint/2010/main">
        <mc:Choice Requires="p14">
          <p:contentPart p14:bwMode="auto" r:id="rId2">
            <p14:nvContentPartPr>
              <p14:cNvPr id="2" name="Ink 1"/>
              <p14:cNvContentPartPr/>
              <p14:nvPr/>
            </p14:nvContentPartPr>
            <p14:xfrm>
              <a:off x="1678320" y="106920"/>
              <a:ext cx="4110480" cy="4092840"/>
            </p14:xfrm>
          </p:contentPart>
        </mc:Choice>
        <mc:Fallback xmlns="">
          <p:pic>
            <p:nvPicPr>
              <p:cNvPr id="2" name="Ink 1"/>
              <p:cNvPicPr/>
              <p:nvPr/>
            </p:nvPicPr>
            <p:blipFill>
              <a:blip r:embed="rId3"/>
              <a:stretch>
                <a:fillRect/>
              </a:stretch>
            </p:blipFill>
            <p:spPr>
              <a:xfrm>
                <a:off x="1665360" y="94680"/>
                <a:ext cx="4135680" cy="4115160"/>
              </a:xfrm>
              <a:prstGeom prst="rect">
                <a:avLst/>
              </a:prstGeom>
            </p:spPr>
          </p:pic>
        </mc:Fallback>
      </mc:AlternateContent>
    </p:spTree>
    <p:extLst>
      <p:ext uri="{BB962C8B-B14F-4D97-AF65-F5344CB8AC3E}">
        <p14:creationId xmlns:p14="http://schemas.microsoft.com/office/powerpoint/2010/main" val="1426703952"/>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r>
              <a:rPr lang="en-US"/>
              <a:t>Does English have these?</a:t>
            </a:r>
          </a:p>
        </p:txBody>
      </p:sp>
      <p:sp>
        <p:nvSpPr>
          <p:cNvPr id="114691" name="Rectangle 3"/>
          <p:cNvSpPr>
            <a:spLocks noGrp="1" noChangeArrowheads="1"/>
          </p:cNvSpPr>
          <p:nvPr>
            <p:ph idx="1"/>
          </p:nvPr>
        </p:nvSpPr>
        <p:spPr>
          <a:xfrm>
            <a:off x="457200" y="1200151"/>
            <a:ext cx="8063948" cy="3394472"/>
          </a:xfrm>
        </p:spPr>
        <p:txBody>
          <a:bodyPr>
            <a:normAutofit/>
          </a:bodyPr>
          <a:lstStyle/>
          <a:p>
            <a:pPr marL="0" indent="0">
              <a:buNone/>
            </a:pPr>
            <a:r>
              <a:rPr lang="en-US" b="1" dirty="0" smtClean="0"/>
              <a:t>Primitives</a:t>
            </a:r>
          </a:p>
          <a:p>
            <a:pPr marL="0" indent="0">
              <a:buNone/>
            </a:pPr>
            <a:r>
              <a:rPr lang="en-US" b="1" dirty="0"/>
              <a:t>	</a:t>
            </a:r>
            <a:r>
              <a:rPr lang="en-US" dirty="0" smtClean="0"/>
              <a:t>Words </a:t>
            </a:r>
            <a:r>
              <a:rPr lang="en-US" dirty="0"/>
              <a:t>(?)</a:t>
            </a:r>
          </a:p>
          <a:p>
            <a:pPr lvl="2">
              <a:buNone/>
            </a:pPr>
            <a:r>
              <a:rPr lang="en-US" sz="2800" dirty="0" smtClean="0"/>
              <a:t>“</a:t>
            </a:r>
            <a:r>
              <a:rPr lang="en-US" sz="2800" b="1" dirty="0" err="1" smtClean="0"/>
              <a:t>hippopotomonstrosesquipedaliophobia</a:t>
            </a:r>
            <a:r>
              <a:rPr lang="en-US" sz="2800" dirty="0" smtClean="0"/>
              <a:t>” is </a:t>
            </a:r>
            <a:r>
              <a:rPr lang="en-US" sz="2800" b="1" dirty="0"/>
              <a:t>not</a:t>
            </a:r>
            <a:r>
              <a:rPr lang="en-US" sz="2800" dirty="0"/>
              <a:t> a </a:t>
            </a:r>
            <a:r>
              <a:rPr lang="en-US" sz="2800" dirty="0" smtClean="0"/>
              <a:t>primitive</a:t>
            </a:r>
          </a:p>
          <a:p>
            <a:pPr lvl="1">
              <a:buNone/>
            </a:pPr>
            <a:r>
              <a:rPr lang="en-US" b="1" dirty="0" smtClean="0"/>
              <a:t>Morphemes</a:t>
            </a:r>
            <a:r>
              <a:rPr lang="en-US" dirty="0" smtClean="0"/>
              <a:t> </a:t>
            </a:r>
            <a:r>
              <a:rPr lang="en-US" dirty="0"/>
              <a:t>– smallest units of meaning</a:t>
            </a:r>
          </a:p>
          <a:p>
            <a:pPr lvl="2">
              <a:buNone/>
            </a:pPr>
            <a:r>
              <a:rPr lang="en-US" dirty="0"/>
              <a:t>e.g., </a:t>
            </a:r>
            <a:r>
              <a:rPr lang="en-US" b="1" dirty="0"/>
              <a:t>anti- </a:t>
            </a:r>
            <a:r>
              <a:rPr lang="en-US" dirty="0"/>
              <a:t>(“opposite</a:t>
            </a:r>
            <a:r>
              <a:rPr lang="en-US" dirty="0" smtClean="0"/>
              <a:t>”)</a:t>
            </a:r>
            <a:endParaRPr lang="en-US" b="1" dirty="0"/>
          </a:p>
        </p:txBody>
      </p:sp>
      <p:sp>
        <p:nvSpPr>
          <p:cNvPr id="6" name="Slide Number Placeholder 5"/>
          <p:cNvSpPr>
            <a:spLocks noGrp="1"/>
          </p:cNvSpPr>
          <p:nvPr>
            <p:ph type="sldNum" sz="quarter" idx="12"/>
          </p:nvPr>
        </p:nvSpPr>
        <p:spPr/>
        <p:txBody>
          <a:bodyPr/>
          <a:lstStyle/>
          <a:p>
            <a:fld id="{DE22E2F4-1A73-48E5-A465-DA37AA75C2BE}" type="slidenum">
              <a:rPr lang="en-US" smtClean="0"/>
              <a:pPr/>
              <a:t>24</a:t>
            </a:fld>
            <a:endParaRPr lang="en-US"/>
          </a:p>
        </p:txBody>
      </p:sp>
      <mc:AlternateContent xmlns:mc="http://schemas.openxmlformats.org/markup-compatibility/2006" xmlns:p14="http://schemas.microsoft.com/office/powerpoint/2010/main">
        <mc:Choice Requires="p14">
          <p:contentPart p14:bwMode="auto" r:id="rId2">
            <p14:nvContentPartPr>
              <p14:cNvPr id="2" name="Ink 1"/>
              <p14:cNvContentPartPr/>
              <p14:nvPr/>
            </p14:nvContentPartPr>
            <p14:xfrm>
              <a:off x="454680" y="1032120"/>
              <a:ext cx="8031960" cy="3364200"/>
            </p14:xfrm>
          </p:contentPart>
        </mc:Choice>
        <mc:Fallback xmlns="">
          <p:pic>
            <p:nvPicPr>
              <p:cNvPr id="2" name="Ink 1"/>
              <p:cNvPicPr/>
              <p:nvPr/>
            </p:nvPicPr>
            <p:blipFill>
              <a:blip r:embed="rId3"/>
              <a:stretch>
                <a:fillRect/>
              </a:stretch>
            </p:blipFill>
            <p:spPr>
              <a:xfrm>
                <a:off x="437760" y="1017720"/>
                <a:ext cx="8061840" cy="3388680"/>
              </a:xfrm>
              <a:prstGeom prst="rect">
                <a:avLst/>
              </a:prstGeom>
            </p:spPr>
          </p:pic>
        </mc:Fallback>
      </mc:AlternateContent>
    </p:spTree>
    <p:extLst>
      <p:ext uri="{BB962C8B-B14F-4D97-AF65-F5344CB8AC3E}">
        <p14:creationId xmlns:p14="http://schemas.microsoft.com/office/powerpoint/2010/main" val="195840250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4691">
                                            <p:txEl>
                                              <p:pRg st="1" end="1"/>
                                            </p:txEl>
                                          </p:spTgt>
                                        </p:tgtEl>
                                        <p:attrNameLst>
                                          <p:attrName>style.visibility</p:attrName>
                                        </p:attrNameLst>
                                      </p:cBhvr>
                                      <p:to>
                                        <p:strVal val="visible"/>
                                      </p:to>
                                    </p:set>
                                    <p:animEffect transition="in" filter="blinds(horizontal)">
                                      <p:cBhvr>
                                        <p:cTn id="7" dur="500"/>
                                        <p:tgtEl>
                                          <p:spTgt spid="114691">
                                            <p:txEl>
                                              <p:pRg st="1" end="1"/>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4691">
                                            <p:txEl>
                                              <p:pRg st="2" end="2"/>
                                            </p:txEl>
                                          </p:spTgt>
                                        </p:tgtEl>
                                        <p:attrNameLst>
                                          <p:attrName>style.visibility</p:attrName>
                                        </p:attrNameLst>
                                      </p:cBhvr>
                                      <p:to>
                                        <p:strVal val="visible"/>
                                      </p:to>
                                    </p:set>
                                    <p:animEffect transition="in" filter="blinds(horizontal)">
                                      <p:cBhvr>
                                        <p:cTn id="10" dur="500"/>
                                        <p:tgtEl>
                                          <p:spTgt spid="114691">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14691">
                                            <p:txEl>
                                              <p:pRg st="3" end="3"/>
                                            </p:txEl>
                                          </p:spTgt>
                                        </p:tgtEl>
                                        <p:attrNameLst>
                                          <p:attrName>style.visibility</p:attrName>
                                        </p:attrNameLst>
                                      </p:cBhvr>
                                      <p:to>
                                        <p:strVal val="visible"/>
                                      </p:to>
                                    </p:set>
                                    <p:animEffect transition="in" filter="blinds(horizontal)">
                                      <p:cBhvr>
                                        <p:cTn id="15" dur="500"/>
                                        <p:tgtEl>
                                          <p:spTgt spid="114691">
                                            <p:txEl>
                                              <p:pRg st="3" end="3"/>
                                            </p:txEl>
                                          </p:spTgt>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14691">
                                            <p:txEl>
                                              <p:pRg st="4" end="4"/>
                                            </p:txEl>
                                          </p:spTgt>
                                        </p:tgtEl>
                                        <p:attrNameLst>
                                          <p:attrName>style.visibility</p:attrName>
                                        </p:attrNameLst>
                                      </p:cBhvr>
                                      <p:to>
                                        <p:strVal val="visible"/>
                                      </p:to>
                                    </p:set>
                                    <p:animEffect transition="in" filter="blinds(horizontal)">
                                      <p:cBhvr>
                                        <p:cTn id="18" dur="500"/>
                                        <p:tgtEl>
                                          <p:spTgt spid="11469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1" grpId="0" uiExpand="1" build="p" bldLvl="2"/>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r>
              <a:rPr lang="en-US" dirty="0"/>
              <a:t>Does English have these?</a:t>
            </a:r>
          </a:p>
        </p:txBody>
      </p:sp>
      <p:sp>
        <p:nvSpPr>
          <p:cNvPr id="114691" name="Rectangle 3"/>
          <p:cNvSpPr>
            <a:spLocks noGrp="1" noChangeArrowheads="1"/>
          </p:cNvSpPr>
          <p:nvPr>
            <p:ph idx="1"/>
          </p:nvPr>
        </p:nvSpPr>
        <p:spPr/>
        <p:txBody>
          <a:bodyPr>
            <a:normAutofit/>
          </a:bodyPr>
          <a:lstStyle/>
          <a:p>
            <a:pPr marL="0" indent="0">
              <a:buNone/>
            </a:pPr>
            <a:r>
              <a:rPr lang="en-US" b="1" dirty="0" smtClean="0"/>
              <a:t>Means </a:t>
            </a:r>
            <a:r>
              <a:rPr lang="en-US" b="1" dirty="0"/>
              <a:t>of combination</a:t>
            </a:r>
          </a:p>
          <a:p>
            <a:pPr lvl="1"/>
            <a:r>
              <a:rPr lang="en-US" dirty="0"/>
              <a:t>e.g., </a:t>
            </a:r>
            <a:r>
              <a:rPr lang="en-US" i="1" dirty="0"/>
              <a:t>Sentence</a:t>
            </a:r>
            <a:r>
              <a:rPr lang="en-US" dirty="0"/>
              <a:t> ::= </a:t>
            </a:r>
            <a:r>
              <a:rPr lang="en-US" i="1" dirty="0"/>
              <a:t>Subject</a:t>
            </a:r>
            <a:r>
              <a:rPr lang="en-US" dirty="0"/>
              <a:t> </a:t>
            </a:r>
            <a:r>
              <a:rPr lang="en-US" i="1" dirty="0"/>
              <a:t>Verb</a:t>
            </a:r>
            <a:r>
              <a:rPr lang="en-US" dirty="0"/>
              <a:t> </a:t>
            </a:r>
            <a:r>
              <a:rPr lang="en-US" i="1" dirty="0"/>
              <a:t>Object</a:t>
            </a:r>
          </a:p>
          <a:p>
            <a:pPr lvl="1"/>
            <a:r>
              <a:rPr lang="en-US" dirty="0"/>
              <a:t>Precise rules, but not the ones you learned in grammar school</a:t>
            </a:r>
          </a:p>
          <a:p>
            <a:endParaRPr lang="en-US" dirty="0"/>
          </a:p>
        </p:txBody>
      </p:sp>
      <p:sp>
        <p:nvSpPr>
          <p:cNvPr id="6" name="Slide Number Placeholder 5"/>
          <p:cNvSpPr>
            <a:spLocks noGrp="1"/>
          </p:cNvSpPr>
          <p:nvPr>
            <p:ph type="sldNum" sz="quarter" idx="12"/>
          </p:nvPr>
        </p:nvSpPr>
        <p:spPr/>
        <p:txBody>
          <a:bodyPr/>
          <a:lstStyle/>
          <a:p>
            <a:fld id="{DE22E2F4-1A73-48E5-A465-DA37AA75C2BE}" type="slidenum">
              <a:rPr lang="en-US" smtClean="0"/>
              <a:pPr/>
              <a:t>25</a:t>
            </a:fld>
            <a:endParaRPr lang="en-US"/>
          </a:p>
        </p:txBody>
      </p:sp>
      <p:sp>
        <p:nvSpPr>
          <p:cNvPr id="2" name="Rectangle 1"/>
          <p:cNvSpPr/>
          <p:nvPr/>
        </p:nvSpPr>
        <p:spPr>
          <a:xfrm>
            <a:off x="3140765" y="3233529"/>
            <a:ext cx="5764697" cy="1602849"/>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lang="en-US" sz="2400" dirty="0" smtClean="0"/>
              <a:t>“Nine </a:t>
            </a:r>
            <a:r>
              <a:rPr lang="en-US" sz="2400" dirty="0"/>
              <a:t>and a half turtles wearing orange aprons with watermelons on them began to simultaneously yodel as the conductor stepped on the kitchen table.”</a:t>
            </a:r>
          </a:p>
        </p:txBody>
      </p:sp>
      <mc:AlternateContent xmlns:mc="http://schemas.openxmlformats.org/markup-compatibility/2006" xmlns:p14="http://schemas.microsoft.com/office/powerpoint/2010/main">
        <mc:Choice Requires="p14">
          <p:contentPart p14:bwMode="auto" r:id="rId2">
            <p14:nvContentPartPr>
              <p14:cNvPr id="3" name="Ink 2"/>
              <p14:cNvContentPartPr/>
              <p14:nvPr/>
            </p14:nvContentPartPr>
            <p14:xfrm>
              <a:off x="3812400" y="1341720"/>
              <a:ext cx="5033880" cy="1003680"/>
            </p14:xfrm>
          </p:contentPart>
        </mc:Choice>
        <mc:Fallback xmlns="">
          <p:pic>
            <p:nvPicPr>
              <p:cNvPr id="3" name="Ink 2"/>
              <p:cNvPicPr/>
              <p:nvPr/>
            </p:nvPicPr>
            <p:blipFill>
              <a:blip r:embed="rId3"/>
              <a:stretch>
                <a:fillRect/>
              </a:stretch>
            </p:blipFill>
            <p:spPr>
              <a:xfrm>
                <a:off x="3806280" y="1326960"/>
                <a:ext cx="5052240" cy="1027800"/>
              </a:xfrm>
              <a:prstGeom prst="rect">
                <a:avLst/>
              </a:prstGeom>
            </p:spPr>
          </p:pic>
        </mc:Fallback>
      </mc:AlternateContent>
    </p:spTree>
    <p:extLst>
      <p:ext uri="{BB962C8B-B14F-4D97-AF65-F5344CB8AC3E}">
        <p14:creationId xmlns:p14="http://schemas.microsoft.com/office/powerpoint/2010/main" val="98386612"/>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4691">
                                            <p:txEl>
                                              <p:pRg st="1" end="1"/>
                                            </p:txEl>
                                          </p:spTgt>
                                        </p:tgtEl>
                                        <p:attrNameLst>
                                          <p:attrName>style.visibility</p:attrName>
                                        </p:attrNameLst>
                                      </p:cBhvr>
                                      <p:to>
                                        <p:strVal val="visible"/>
                                      </p:to>
                                    </p:set>
                                    <p:animEffect transition="in" filter="blinds(horizontal)">
                                      <p:cBhvr>
                                        <p:cTn id="7" dur="500"/>
                                        <p:tgtEl>
                                          <p:spTgt spid="114691">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4691">
                                            <p:txEl>
                                              <p:pRg st="2" end="2"/>
                                            </p:txEl>
                                          </p:spTgt>
                                        </p:tgtEl>
                                        <p:attrNameLst>
                                          <p:attrName>style.visibility</p:attrName>
                                        </p:attrNameLst>
                                      </p:cBhvr>
                                      <p:to>
                                        <p:strVal val="visible"/>
                                      </p:to>
                                    </p:set>
                                    <p:animEffect transition="in" filter="blinds(horizontal)">
                                      <p:cBhvr>
                                        <p:cTn id="12" dur="500"/>
                                        <p:tgtEl>
                                          <p:spTgt spid="114691">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4691" grpId="0" uiExpand="1" build="p" bldLvl="2"/>
      <p:bldP spid="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r>
              <a:rPr lang="en-US"/>
              <a:t>Does English have these?</a:t>
            </a:r>
          </a:p>
        </p:txBody>
      </p:sp>
      <p:sp>
        <p:nvSpPr>
          <p:cNvPr id="115715" name="Rectangle 3"/>
          <p:cNvSpPr>
            <a:spLocks noGrp="1" noChangeArrowheads="1"/>
          </p:cNvSpPr>
          <p:nvPr>
            <p:ph idx="1"/>
          </p:nvPr>
        </p:nvSpPr>
        <p:spPr/>
        <p:txBody>
          <a:bodyPr>
            <a:normAutofit/>
          </a:bodyPr>
          <a:lstStyle/>
          <a:p>
            <a:pPr marL="0" indent="0">
              <a:lnSpc>
                <a:spcPct val="90000"/>
              </a:lnSpc>
              <a:buNone/>
            </a:pPr>
            <a:r>
              <a:rPr lang="en-US" b="1" dirty="0"/>
              <a:t>Means of abstraction</a:t>
            </a:r>
          </a:p>
          <a:p>
            <a:pPr marL="457200" lvl="1" indent="0">
              <a:lnSpc>
                <a:spcPct val="90000"/>
              </a:lnSpc>
              <a:buNone/>
            </a:pPr>
            <a:r>
              <a:rPr lang="en-US" dirty="0"/>
              <a:t>Pronouns: </a:t>
            </a:r>
            <a:r>
              <a:rPr lang="en-US" dirty="0">
                <a:solidFill>
                  <a:srgbClr val="0070C0"/>
                </a:solidFill>
              </a:rPr>
              <a:t>she</a:t>
            </a:r>
            <a:r>
              <a:rPr lang="en-US" dirty="0"/>
              <a:t>, </a:t>
            </a:r>
            <a:r>
              <a:rPr lang="en-US" dirty="0">
                <a:solidFill>
                  <a:srgbClr val="0070C0"/>
                </a:solidFill>
              </a:rPr>
              <a:t>he</a:t>
            </a:r>
            <a:r>
              <a:rPr lang="en-US" dirty="0"/>
              <a:t>, </a:t>
            </a:r>
            <a:r>
              <a:rPr lang="en-US" dirty="0">
                <a:solidFill>
                  <a:srgbClr val="0070C0"/>
                </a:solidFill>
              </a:rPr>
              <a:t>it</a:t>
            </a:r>
            <a:r>
              <a:rPr lang="en-US" dirty="0"/>
              <a:t>, </a:t>
            </a:r>
            <a:r>
              <a:rPr lang="en-US" dirty="0">
                <a:solidFill>
                  <a:srgbClr val="0070C0"/>
                </a:solidFill>
              </a:rPr>
              <a:t>they</a:t>
            </a:r>
            <a:r>
              <a:rPr lang="en-US" dirty="0"/>
              <a:t>, </a:t>
            </a:r>
            <a:r>
              <a:rPr lang="en-US" dirty="0">
                <a:solidFill>
                  <a:srgbClr val="0070C0"/>
                </a:solidFill>
              </a:rPr>
              <a:t>which</a:t>
            </a:r>
            <a:r>
              <a:rPr lang="en-US" dirty="0"/>
              <a:t>, </a:t>
            </a:r>
            <a:r>
              <a:rPr lang="en-US" dirty="0" smtClean="0"/>
              <a:t>etc.</a:t>
            </a:r>
          </a:p>
          <a:p>
            <a:pPr marL="457200" lvl="1" indent="0">
              <a:lnSpc>
                <a:spcPct val="90000"/>
              </a:lnSpc>
              <a:buNone/>
            </a:pPr>
            <a:r>
              <a:rPr lang="en-US" dirty="0" smtClean="0"/>
              <a:t>Often </a:t>
            </a:r>
            <a:r>
              <a:rPr lang="en-US" dirty="0"/>
              <a:t>c</a:t>
            </a:r>
            <a:r>
              <a:rPr lang="en-US" dirty="0" smtClean="0"/>
              <a:t>onfusing </a:t>
            </a:r>
            <a:r>
              <a:rPr lang="en-US" dirty="0"/>
              <a:t>since they don’t always mean the same thing, it depends on where they are used.  </a:t>
            </a:r>
          </a:p>
        </p:txBody>
      </p:sp>
      <p:sp>
        <p:nvSpPr>
          <p:cNvPr id="4" name="Slide Number Placeholder 3"/>
          <p:cNvSpPr>
            <a:spLocks noGrp="1"/>
          </p:cNvSpPr>
          <p:nvPr>
            <p:ph type="sldNum" sz="quarter" idx="12"/>
          </p:nvPr>
        </p:nvSpPr>
        <p:spPr/>
        <p:txBody>
          <a:bodyPr/>
          <a:lstStyle/>
          <a:p>
            <a:fld id="{DE22E2F4-1A73-48E5-A465-DA37AA75C2BE}" type="slidenum">
              <a:rPr lang="en-US" smtClean="0"/>
              <a:pPr/>
              <a:t>26</a:t>
            </a:fld>
            <a:endParaRPr lang="en-US"/>
          </a:p>
        </p:txBody>
      </p:sp>
      <p:sp>
        <p:nvSpPr>
          <p:cNvPr id="2" name="Rectangle 1"/>
          <p:cNvSpPr/>
          <p:nvPr/>
        </p:nvSpPr>
        <p:spPr>
          <a:xfrm>
            <a:off x="457198" y="3138917"/>
            <a:ext cx="5850837" cy="70788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marL="0" lvl="1">
              <a:buFontTx/>
              <a:buNone/>
            </a:pPr>
            <a:r>
              <a:rPr lang="en-US" sz="2000" dirty="0"/>
              <a:t>The “</a:t>
            </a:r>
            <a:r>
              <a:rPr lang="en-US" sz="2000" b="1" dirty="0"/>
              <a:t>these”</a:t>
            </a:r>
            <a:r>
              <a:rPr lang="en-US" sz="2000" dirty="0"/>
              <a:t> in the slide title is an abstraction for the three elements of language introduced 3 slides ago</a:t>
            </a:r>
            <a:r>
              <a:rPr lang="en-US" sz="2000" dirty="0" smtClean="0"/>
              <a:t>.</a:t>
            </a:r>
            <a:endParaRPr lang="en-US" sz="2000" dirty="0"/>
          </a:p>
        </p:txBody>
      </p:sp>
      <p:sp>
        <p:nvSpPr>
          <p:cNvPr id="3" name="Rectangle 2"/>
          <p:cNvSpPr/>
          <p:nvPr/>
        </p:nvSpPr>
        <p:spPr>
          <a:xfrm>
            <a:off x="4161183" y="3973057"/>
            <a:ext cx="4293703" cy="70788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marL="0" lvl="1">
              <a:buFontTx/>
              <a:buNone/>
            </a:pPr>
            <a:r>
              <a:rPr lang="en-US" sz="2000" dirty="0"/>
              <a:t>The “</a:t>
            </a:r>
            <a:r>
              <a:rPr lang="en-US" sz="2000" b="1" dirty="0"/>
              <a:t>they”</a:t>
            </a:r>
            <a:r>
              <a:rPr lang="en-US" sz="2000" dirty="0"/>
              <a:t> in the confusing sentence is an abstraction for pronouns.</a:t>
            </a:r>
          </a:p>
        </p:txBody>
      </p:sp>
      <mc:AlternateContent xmlns:mc="http://schemas.openxmlformats.org/markup-compatibility/2006" xmlns:p14="http://schemas.microsoft.com/office/powerpoint/2010/main">
        <mc:Choice Requires="p14">
          <p:contentPart p14:bwMode="auto" r:id="rId3">
            <p14:nvContentPartPr>
              <p14:cNvPr id="5" name="Ink 4"/>
              <p14:cNvContentPartPr/>
              <p14:nvPr/>
            </p14:nvContentPartPr>
            <p14:xfrm>
              <a:off x="2266920" y="877680"/>
              <a:ext cx="4984920" cy="1772640"/>
            </p14:xfrm>
          </p:contentPart>
        </mc:Choice>
        <mc:Fallback xmlns="">
          <p:pic>
            <p:nvPicPr>
              <p:cNvPr id="5" name="Ink 4"/>
              <p:cNvPicPr/>
              <p:nvPr/>
            </p:nvPicPr>
            <p:blipFill>
              <a:blip r:embed="rId4"/>
              <a:stretch>
                <a:fillRect/>
              </a:stretch>
            </p:blipFill>
            <p:spPr>
              <a:xfrm>
                <a:off x="2253960" y="861120"/>
                <a:ext cx="5011200" cy="1796400"/>
              </a:xfrm>
              <a:prstGeom prst="rect">
                <a:avLst/>
              </a:prstGeom>
            </p:spPr>
          </p:pic>
        </mc:Fallback>
      </mc:AlternateContent>
    </p:spTree>
    <p:extLst>
      <p:ext uri="{BB962C8B-B14F-4D97-AF65-F5344CB8AC3E}">
        <p14:creationId xmlns:p14="http://schemas.microsoft.com/office/powerpoint/2010/main" val="38911119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15715">
                                            <p:txEl>
                                              <p:pRg st="1" end="1"/>
                                            </p:txEl>
                                          </p:spTgt>
                                        </p:tgtEl>
                                        <p:attrNameLst>
                                          <p:attrName>style.visibility</p:attrName>
                                        </p:attrNameLst>
                                      </p:cBhvr>
                                      <p:to>
                                        <p:strVal val="visible"/>
                                      </p:to>
                                    </p:set>
                                    <p:animEffect transition="in" filter="blinds(horizontal)">
                                      <p:cBhvr>
                                        <p:cTn id="7" dur="500"/>
                                        <p:tgtEl>
                                          <p:spTgt spid="115715">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15715">
                                            <p:txEl>
                                              <p:pRg st="2" end="2"/>
                                            </p:txEl>
                                          </p:spTgt>
                                        </p:tgtEl>
                                        <p:attrNameLst>
                                          <p:attrName>style.visibility</p:attrName>
                                        </p:attrNameLst>
                                      </p:cBhvr>
                                      <p:to>
                                        <p:strVal val="visible"/>
                                      </p:to>
                                    </p:set>
                                    <p:animEffect transition="in" filter="blinds(horizontal)">
                                      <p:cBhvr>
                                        <p:cTn id="12" dur="500"/>
                                        <p:tgtEl>
                                          <p:spTgt spid="11571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dissolv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dissolv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15" grpId="0" uiExpand="1" build="p" bldLvl="2"/>
      <p:bldP spid="2" grpId="0" animBg="1"/>
      <p:bldP spid="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2875" cy="5143500"/>
          </a:xfrm>
          <a:prstGeom prst="rect">
            <a:avLst/>
          </a:prstGeom>
        </p:spPr>
      </p:pic>
      <p:sp>
        <p:nvSpPr>
          <p:cNvPr id="2" name="Title 1"/>
          <p:cNvSpPr>
            <a:spLocks noGrp="1"/>
          </p:cNvSpPr>
          <p:nvPr>
            <p:ph type="title"/>
          </p:nvPr>
        </p:nvSpPr>
        <p:spPr>
          <a:xfrm>
            <a:off x="5983356" y="378258"/>
            <a:ext cx="2802835" cy="857250"/>
          </a:xfrm>
          <a:solidFill>
            <a:schemeClr val="tx1">
              <a:alpha val="40000"/>
            </a:schemeClr>
          </a:solidFill>
        </p:spPr>
        <p:txBody>
          <a:bodyPr/>
          <a:lstStyle/>
          <a:p>
            <a:r>
              <a:rPr lang="en-US" dirty="0" smtClean="0">
                <a:solidFill>
                  <a:schemeClr val="bg1"/>
                </a:solidFill>
              </a:rPr>
              <a:t>Charge</a:t>
            </a:r>
            <a:endParaRPr lang="en-US" dirty="0">
              <a:solidFill>
                <a:schemeClr val="bg1"/>
              </a:solidFill>
            </a:endParaRPr>
          </a:p>
        </p:txBody>
      </p:sp>
      <p:sp>
        <p:nvSpPr>
          <p:cNvPr id="3" name="Slide Number Placeholder 2"/>
          <p:cNvSpPr>
            <a:spLocks noGrp="1"/>
          </p:cNvSpPr>
          <p:nvPr>
            <p:ph type="sldNum" sz="quarter" idx="12"/>
          </p:nvPr>
        </p:nvSpPr>
        <p:spPr/>
        <p:txBody>
          <a:bodyPr/>
          <a:lstStyle/>
          <a:p>
            <a:fld id="{FE5D6FF9-F5B4-8C4F-9785-10F7626886B1}" type="slidenum">
              <a:rPr lang="en-US" smtClean="0"/>
              <a:t>27</a:t>
            </a:fld>
            <a:endParaRPr lang="en-US"/>
          </a:p>
        </p:txBody>
      </p:sp>
      <p:sp>
        <p:nvSpPr>
          <p:cNvPr id="5" name="TextBox 4"/>
          <p:cNvSpPr txBox="1"/>
          <p:nvPr/>
        </p:nvSpPr>
        <p:spPr>
          <a:xfrm>
            <a:off x="5983356" y="1549494"/>
            <a:ext cx="2802835" cy="1569660"/>
          </a:xfrm>
          <a:prstGeom prst="rect">
            <a:avLst/>
          </a:prstGeom>
          <a:solidFill>
            <a:schemeClr val="tx1">
              <a:alpha val="40000"/>
            </a:schemeClr>
          </a:solidFill>
        </p:spPr>
        <p:txBody>
          <a:bodyPr wrap="square" rtlCol="0">
            <a:spAutoFit/>
          </a:bodyPr>
          <a:lstStyle/>
          <a:p>
            <a:r>
              <a:rPr lang="en-US" sz="2400" dirty="0" smtClean="0">
                <a:solidFill>
                  <a:schemeClr val="bg1"/>
                </a:solidFill>
              </a:rPr>
              <a:t>White Belt Test Wednesday:</a:t>
            </a:r>
          </a:p>
          <a:p>
            <a:r>
              <a:rPr lang="en-US" sz="2400" dirty="0" smtClean="0">
                <a:solidFill>
                  <a:schemeClr val="bg1"/>
                </a:solidFill>
              </a:rPr>
              <a:t>(No board-breaking, see </a:t>
            </a:r>
            <a:r>
              <a:rPr lang="en-US" sz="2400" dirty="0">
                <a:solidFill>
                  <a:schemeClr val="bg1"/>
                </a:solidFill>
              </a:rPr>
              <a:t>n</a:t>
            </a:r>
            <a:r>
              <a:rPr lang="en-US" sz="2400" dirty="0" smtClean="0">
                <a:solidFill>
                  <a:schemeClr val="bg1"/>
                </a:solidFill>
              </a:rPr>
              <a:t>otes for details)</a:t>
            </a:r>
            <a:endParaRPr lang="en-US" sz="2400" dirty="0">
              <a:solidFill>
                <a:schemeClr val="bg1"/>
              </a:solidFill>
            </a:endParaRPr>
          </a:p>
        </p:txBody>
      </p:sp>
      <p:sp>
        <p:nvSpPr>
          <p:cNvPr id="6" name="TextBox 5"/>
          <p:cNvSpPr txBox="1"/>
          <p:nvPr/>
        </p:nvSpPr>
        <p:spPr>
          <a:xfrm>
            <a:off x="5983356" y="3328852"/>
            <a:ext cx="2908853" cy="1569660"/>
          </a:xfrm>
          <a:prstGeom prst="rect">
            <a:avLst/>
          </a:prstGeom>
          <a:solidFill>
            <a:schemeClr val="tx1">
              <a:alpha val="40000"/>
            </a:schemeClr>
          </a:solidFill>
        </p:spPr>
        <p:txBody>
          <a:bodyPr wrap="square" rtlCol="0">
            <a:spAutoFit/>
          </a:bodyPr>
          <a:lstStyle/>
          <a:p>
            <a:r>
              <a:rPr lang="en-US" sz="2400" dirty="0" smtClean="0">
                <a:solidFill>
                  <a:schemeClr val="bg1"/>
                </a:solidFill>
              </a:rPr>
              <a:t>Bring laptop (if possible) to class Wednesday: </a:t>
            </a:r>
            <a:r>
              <a:rPr lang="en-US" sz="2400" smtClean="0">
                <a:solidFill>
                  <a:schemeClr val="bg1"/>
                </a:solidFill>
              </a:rPr>
              <a:t>get started on Project 1</a:t>
            </a:r>
            <a:endParaRPr lang="en-US" sz="2400" dirty="0">
              <a:solidFill>
                <a:schemeClr val="bg1"/>
              </a:solidFill>
            </a:endParaRPr>
          </a:p>
        </p:txBody>
      </p:sp>
    </p:spTree>
    <p:extLst>
      <p:ext uri="{BB962C8B-B14F-4D97-AF65-F5344CB8AC3E}">
        <p14:creationId xmlns:p14="http://schemas.microsoft.com/office/powerpoint/2010/main" val="7923156"/>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662E9B"/>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1795788"/>
            <a:ext cx="8229600" cy="857250"/>
          </a:xfrm>
        </p:spPr>
        <p:txBody>
          <a:bodyPr/>
          <a:lstStyle/>
          <a:p>
            <a:r>
              <a:rPr lang="en-US" dirty="0" smtClean="0">
                <a:solidFill>
                  <a:schemeClr val="bg1">
                    <a:lumMod val="95000"/>
                  </a:schemeClr>
                </a:solidFill>
              </a:rPr>
              <a:t>Computer Science</a:t>
            </a:r>
            <a:endParaRPr lang="en-US" dirty="0">
              <a:solidFill>
                <a:schemeClr val="bg1">
                  <a:lumMod val="95000"/>
                </a:schemeClr>
              </a:solidFill>
            </a:endParaRPr>
          </a:p>
        </p:txBody>
      </p:sp>
      <p:sp>
        <p:nvSpPr>
          <p:cNvPr id="4" name="Slide Number Placeholder 3"/>
          <p:cNvSpPr>
            <a:spLocks noGrp="1"/>
          </p:cNvSpPr>
          <p:nvPr>
            <p:ph type="sldNum" sz="quarter" idx="12"/>
          </p:nvPr>
        </p:nvSpPr>
        <p:spPr/>
        <p:txBody>
          <a:bodyPr/>
          <a:lstStyle/>
          <a:p>
            <a:fld id="{FE5D6FF9-F5B4-8C4F-9785-10F7626886B1}" type="slidenum">
              <a:rPr lang="en-US" smtClean="0"/>
              <a:t>2</a:t>
            </a:fld>
            <a:endParaRPr lang="en-US"/>
          </a:p>
        </p:txBody>
      </p:sp>
    </p:spTree>
    <p:extLst>
      <p:ext uri="{BB962C8B-B14F-4D97-AF65-F5344CB8AC3E}">
        <p14:creationId xmlns:p14="http://schemas.microsoft.com/office/powerpoint/2010/main" val="1256488624"/>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15363" name="Rectangle 3"/>
          <p:cNvSpPr>
            <a:spLocks noGrp="1" noChangeArrowheads="1"/>
          </p:cNvSpPr>
          <p:nvPr>
            <p:ph idx="1"/>
          </p:nvPr>
        </p:nvSpPr>
        <p:spPr>
          <a:xfrm>
            <a:off x="2313107" y="332278"/>
            <a:ext cx="6539948" cy="2046632"/>
          </a:xfrm>
        </p:spPr>
        <p:txBody>
          <a:bodyPr>
            <a:normAutofit fontScale="85000" lnSpcReduction="20000"/>
          </a:bodyPr>
          <a:lstStyle/>
          <a:p>
            <a:pPr marL="0" indent="0">
              <a:buNone/>
            </a:pPr>
            <a:r>
              <a:rPr lang="en-US" sz="3500" b="1" dirty="0" smtClean="0"/>
              <a:t>Mathematics</a:t>
            </a:r>
            <a:r>
              <a:rPr lang="en-US" sz="3500" dirty="0" smtClean="0"/>
              <a:t> </a:t>
            </a:r>
            <a:r>
              <a:rPr lang="en-US" sz="3500" dirty="0"/>
              <a:t>is about </a:t>
            </a:r>
            <a:r>
              <a:rPr lang="en-US" sz="3500" i="1" dirty="0"/>
              <a:t>declarative</a:t>
            </a:r>
            <a:r>
              <a:rPr lang="en-US" sz="3500" dirty="0"/>
              <a:t> knowledge: “what is” </a:t>
            </a:r>
          </a:p>
          <a:p>
            <a:pPr>
              <a:buFontTx/>
              <a:buNone/>
            </a:pPr>
            <a:r>
              <a:rPr lang="en-US" dirty="0" smtClean="0"/>
              <a:t>	“If now </a:t>
            </a:r>
            <a:r>
              <a:rPr lang="en-US" i="1" dirty="0" smtClean="0"/>
              <a:t>CD</a:t>
            </a:r>
            <a:r>
              <a:rPr lang="en-US" dirty="0" smtClean="0"/>
              <a:t> divides </a:t>
            </a:r>
            <a:r>
              <a:rPr lang="en-US" i="1" dirty="0" smtClean="0"/>
              <a:t>AB</a:t>
            </a:r>
            <a:r>
              <a:rPr lang="en-US" dirty="0" smtClean="0"/>
              <a:t>, since it also divides itself, then </a:t>
            </a:r>
            <a:r>
              <a:rPr lang="en-US" i="1" dirty="0" smtClean="0"/>
              <a:t>CD</a:t>
            </a:r>
            <a:r>
              <a:rPr lang="en-US" dirty="0" smtClean="0"/>
              <a:t> </a:t>
            </a:r>
            <a:r>
              <a:rPr lang="en-US" b="1" i="1" dirty="0" smtClean="0"/>
              <a:t>is</a:t>
            </a:r>
            <a:r>
              <a:rPr lang="en-US" dirty="0" smtClean="0"/>
              <a:t> a common divisor of </a:t>
            </a:r>
            <a:r>
              <a:rPr lang="en-US" i="1" dirty="0" smtClean="0"/>
              <a:t>CD</a:t>
            </a:r>
            <a:r>
              <a:rPr lang="en-US" dirty="0" smtClean="0"/>
              <a:t> and </a:t>
            </a:r>
            <a:r>
              <a:rPr lang="en-US" i="1" dirty="0" smtClean="0"/>
              <a:t>AB</a:t>
            </a:r>
            <a:r>
              <a:rPr lang="en-US" dirty="0" smtClean="0"/>
              <a:t>” (Euclid’s Elements)</a:t>
            </a:r>
            <a:endParaRPr lang="en-US" dirty="0"/>
          </a:p>
        </p:txBody>
      </p:sp>
      <p:pic>
        <p:nvPicPr>
          <p:cNvPr id="6" name="Picture 4" descr="Euclid"/>
          <p:cNvPicPr>
            <a:picLocks noChangeAspect="1" noChangeArrowheads="1"/>
          </p:cNvPicPr>
          <p:nvPr/>
        </p:nvPicPr>
        <p:blipFill>
          <a:blip r:embed="rId2" cstate="print"/>
          <a:srcRect/>
          <a:stretch>
            <a:fillRect/>
          </a:stretch>
        </p:blipFill>
        <p:spPr>
          <a:xfrm>
            <a:off x="374674" y="255782"/>
            <a:ext cx="1748321" cy="2123128"/>
          </a:xfrm>
          <a:prstGeom prst="rect">
            <a:avLst/>
          </a:prstGeom>
        </p:spPr>
      </p:pic>
      <mc:AlternateContent xmlns:mc="http://schemas.openxmlformats.org/markup-compatibility/2006" xmlns:p14="http://schemas.microsoft.com/office/powerpoint/2010/main">
        <mc:Choice Requires="p14">
          <p:contentPart p14:bwMode="auto" r:id="rId3">
            <p14:nvContentPartPr>
              <p14:cNvPr id="2" name="Ink 1"/>
              <p14:cNvContentPartPr/>
              <p14:nvPr/>
            </p14:nvContentPartPr>
            <p14:xfrm>
              <a:off x="2425320" y="691920"/>
              <a:ext cx="3143880" cy="438840"/>
            </p14:xfrm>
          </p:contentPart>
        </mc:Choice>
        <mc:Fallback xmlns="">
          <p:pic>
            <p:nvPicPr>
              <p:cNvPr id="2" name="Ink 1"/>
              <p:cNvPicPr/>
              <p:nvPr/>
            </p:nvPicPr>
            <p:blipFill>
              <a:blip r:embed="rId4"/>
              <a:stretch>
                <a:fillRect/>
              </a:stretch>
            </p:blipFill>
            <p:spPr>
              <a:xfrm>
                <a:off x="2412360" y="675000"/>
                <a:ext cx="3163680" cy="470160"/>
              </a:xfrm>
              <a:prstGeom prst="rect">
                <a:avLst/>
              </a:prstGeom>
            </p:spPr>
          </p:pic>
        </mc:Fallback>
      </mc:AlternateContent>
    </p:spTree>
    <p:extLst>
      <p:ext uri="{BB962C8B-B14F-4D97-AF65-F5344CB8AC3E}">
        <p14:creationId xmlns:p14="http://schemas.microsoft.com/office/powerpoint/2010/main" val="2014993289"/>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15363" name="Rectangle 3"/>
          <p:cNvSpPr>
            <a:spLocks noGrp="1" noChangeArrowheads="1"/>
          </p:cNvSpPr>
          <p:nvPr>
            <p:ph idx="1"/>
          </p:nvPr>
        </p:nvSpPr>
        <p:spPr>
          <a:xfrm>
            <a:off x="2313107" y="332278"/>
            <a:ext cx="6539948" cy="2046632"/>
          </a:xfrm>
        </p:spPr>
        <p:txBody>
          <a:bodyPr>
            <a:normAutofit fontScale="85000" lnSpcReduction="20000"/>
          </a:bodyPr>
          <a:lstStyle/>
          <a:p>
            <a:pPr marL="0" indent="0">
              <a:buNone/>
            </a:pPr>
            <a:r>
              <a:rPr lang="en-US" sz="3500" b="1" dirty="0" smtClean="0"/>
              <a:t>Mathematics</a:t>
            </a:r>
            <a:r>
              <a:rPr lang="en-US" sz="3500" dirty="0" smtClean="0"/>
              <a:t> </a:t>
            </a:r>
            <a:r>
              <a:rPr lang="en-US" sz="3500" dirty="0"/>
              <a:t>is about </a:t>
            </a:r>
            <a:r>
              <a:rPr lang="en-US" sz="3500" i="1" dirty="0"/>
              <a:t>declarative</a:t>
            </a:r>
            <a:r>
              <a:rPr lang="en-US" sz="3500" dirty="0"/>
              <a:t> knowledge: “what is” </a:t>
            </a:r>
          </a:p>
          <a:p>
            <a:pPr>
              <a:buFontTx/>
              <a:buNone/>
            </a:pPr>
            <a:r>
              <a:rPr lang="en-US" dirty="0" smtClean="0"/>
              <a:t>	“If now </a:t>
            </a:r>
            <a:r>
              <a:rPr lang="en-US" i="1" dirty="0" smtClean="0"/>
              <a:t>CD</a:t>
            </a:r>
            <a:r>
              <a:rPr lang="en-US" dirty="0" smtClean="0"/>
              <a:t> divides </a:t>
            </a:r>
            <a:r>
              <a:rPr lang="en-US" i="1" dirty="0" smtClean="0"/>
              <a:t>AB</a:t>
            </a:r>
            <a:r>
              <a:rPr lang="en-US" dirty="0" smtClean="0"/>
              <a:t>, since it also divides itself, then </a:t>
            </a:r>
            <a:r>
              <a:rPr lang="en-US" i="1" dirty="0" smtClean="0"/>
              <a:t>CD</a:t>
            </a:r>
            <a:r>
              <a:rPr lang="en-US" dirty="0" smtClean="0"/>
              <a:t> </a:t>
            </a:r>
            <a:r>
              <a:rPr lang="en-US" b="1" i="1" dirty="0" smtClean="0"/>
              <a:t>is</a:t>
            </a:r>
            <a:r>
              <a:rPr lang="en-US" dirty="0" smtClean="0"/>
              <a:t> a common divisor of </a:t>
            </a:r>
            <a:r>
              <a:rPr lang="en-US" i="1" dirty="0" smtClean="0"/>
              <a:t>CD</a:t>
            </a:r>
            <a:r>
              <a:rPr lang="en-US" dirty="0" smtClean="0"/>
              <a:t> and </a:t>
            </a:r>
            <a:r>
              <a:rPr lang="en-US" i="1" dirty="0" smtClean="0"/>
              <a:t>AB</a:t>
            </a:r>
            <a:r>
              <a:rPr lang="en-US" dirty="0" smtClean="0"/>
              <a:t>” (Euclid’s Elements)</a:t>
            </a:r>
            <a:endParaRPr lang="en-US" dirty="0"/>
          </a:p>
        </p:txBody>
      </p:sp>
      <p:sp>
        <p:nvSpPr>
          <p:cNvPr id="5" name="Rectangle 3"/>
          <p:cNvSpPr txBox="1">
            <a:spLocks noChangeArrowheads="1"/>
          </p:cNvSpPr>
          <p:nvPr/>
        </p:nvSpPr>
        <p:spPr>
          <a:xfrm>
            <a:off x="353892" y="2404345"/>
            <a:ext cx="6535281" cy="2420704"/>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r>
              <a:rPr lang="en-US" sz="2800" b="1" dirty="0" smtClean="0"/>
              <a:t>Computer Science</a:t>
            </a:r>
            <a:r>
              <a:rPr lang="en-US" sz="2800" dirty="0" smtClean="0"/>
              <a:t> is about </a:t>
            </a:r>
            <a:r>
              <a:rPr lang="en-US" sz="2800" i="1" dirty="0" smtClean="0"/>
              <a:t>imperative</a:t>
            </a:r>
            <a:r>
              <a:rPr lang="en-US" sz="2800" dirty="0" smtClean="0"/>
              <a:t> knowledge: “how to” </a:t>
            </a:r>
          </a:p>
          <a:p>
            <a:pPr marL="400050" lvl="1" indent="0">
              <a:buFont typeface="Arial"/>
              <a:buNone/>
            </a:pPr>
            <a:r>
              <a:rPr lang="en-US" sz="2000" dirty="0" smtClean="0"/>
              <a:t>“There </a:t>
            </a:r>
            <a:r>
              <a:rPr lang="en-US" sz="2000" dirty="0"/>
              <a:t>is in fact nothing in it, but you think there must be some grand mystery hidden under that word </a:t>
            </a:r>
            <a:r>
              <a:rPr lang="en-US" sz="2000" i="1" dirty="0"/>
              <a:t>inflected</a:t>
            </a:r>
            <a:r>
              <a:rPr lang="en-US" sz="2000" dirty="0"/>
              <a:t>! </a:t>
            </a:r>
            <a:r>
              <a:rPr lang="en-US" sz="2000" dirty="0" smtClean="0"/>
              <a:t>Whenever </a:t>
            </a:r>
            <a:r>
              <a:rPr lang="en-US" sz="2000" dirty="0"/>
              <a:t>from any point </a:t>
            </a:r>
            <a:r>
              <a:rPr lang="en-US" sz="2000" i="1" dirty="0"/>
              <a:t>without</a:t>
            </a:r>
            <a:r>
              <a:rPr lang="en-US" sz="2000" dirty="0"/>
              <a:t> a given line, </a:t>
            </a:r>
            <a:r>
              <a:rPr lang="en-US" sz="2000" b="1" dirty="0"/>
              <a:t>you draw a long to any point </a:t>
            </a:r>
            <a:r>
              <a:rPr lang="en-US" sz="2000" b="1" i="1" dirty="0"/>
              <a:t>in</a:t>
            </a:r>
            <a:r>
              <a:rPr lang="en-US" sz="2000" b="1" dirty="0"/>
              <a:t> the given line</a:t>
            </a:r>
            <a:r>
              <a:rPr lang="en-US" sz="2000" dirty="0"/>
              <a:t>, you have </a:t>
            </a:r>
            <a:r>
              <a:rPr lang="en-US" sz="2000" i="1" dirty="0"/>
              <a:t>inflected </a:t>
            </a:r>
            <a:r>
              <a:rPr lang="en-US" sz="2000" dirty="0"/>
              <a:t>a line </a:t>
            </a:r>
            <a:r>
              <a:rPr lang="en-US" sz="2000" i="1" dirty="0"/>
              <a:t>upon a given line</a:t>
            </a:r>
            <a:r>
              <a:rPr lang="en-US" sz="2000" i="1" dirty="0" smtClean="0"/>
              <a:t>.” </a:t>
            </a:r>
            <a:r>
              <a:rPr lang="en-US" sz="2000" dirty="0" smtClean="0"/>
              <a:t>(</a:t>
            </a:r>
            <a:r>
              <a:rPr lang="en-US" sz="2000" b="1" dirty="0" smtClean="0"/>
              <a:t>Ada Lovelace</a:t>
            </a:r>
            <a:r>
              <a:rPr lang="en-US" sz="2000" dirty="0" smtClean="0"/>
              <a:t>, explaining Euclid)</a:t>
            </a:r>
            <a:endParaRPr lang="en-US" sz="2000" dirty="0"/>
          </a:p>
          <a:p>
            <a:pPr lvl="1">
              <a:buFontTx/>
              <a:buNone/>
            </a:pPr>
            <a:endParaRPr lang="en-US" sz="1400" dirty="0"/>
          </a:p>
        </p:txBody>
      </p:sp>
      <p:pic>
        <p:nvPicPr>
          <p:cNvPr id="6" name="Picture 4" descr="Euclid"/>
          <p:cNvPicPr>
            <a:picLocks noChangeAspect="1" noChangeArrowheads="1"/>
          </p:cNvPicPr>
          <p:nvPr/>
        </p:nvPicPr>
        <p:blipFill>
          <a:blip r:embed="rId2" cstate="print"/>
          <a:srcRect/>
          <a:stretch>
            <a:fillRect/>
          </a:stretch>
        </p:blipFill>
        <p:spPr>
          <a:xfrm>
            <a:off x="374674" y="255782"/>
            <a:ext cx="1748321" cy="2123128"/>
          </a:xfrm>
          <a:prstGeom prst="rect">
            <a:avLst/>
          </a:prstGeom>
        </p:spPr>
      </p:pic>
      <p:pic>
        <p:nvPicPr>
          <p:cNvPr id="1026" name="Picture 2" descr="https://upload.wikimedia.org/wikipedia/commons/a/a4/Ada_Lovelace_portrait.jpg"/>
          <p:cNvPicPr>
            <a:picLocks noChangeAspect="1" noChangeArrowheads="1"/>
          </p:cNvPicPr>
          <p:nvPr/>
        </p:nvPicPr>
        <p:blipFill rotWithShape="1">
          <a:blip r:embed="rId3">
            <a:extLst>
              <a:ext uri="{28A0092B-C50C-407E-A947-70E740481C1C}">
                <a14:useLocalDpi xmlns:a14="http://schemas.microsoft.com/office/drawing/2010/main" val="0"/>
              </a:ext>
            </a:extLst>
          </a:blip>
          <a:srcRect l="8958" t="8824"/>
          <a:stretch/>
        </p:blipFill>
        <p:spPr bwMode="auto">
          <a:xfrm>
            <a:off x="7003474" y="2065112"/>
            <a:ext cx="2140526" cy="3078388"/>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4">
            <p14:nvContentPartPr>
              <p14:cNvPr id="2" name="Ink 1"/>
              <p14:cNvContentPartPr/>
              <p14:nvPr/>
            </p14:nvContentPartPr>
            <p14:xfrm>
              <a:off x="626760" y="1229760"/>
              <a:ext cx="5933520" cy="3704400"/>
            </p14:xfrm>
          </p:contentPart>
        </mc:Choice>
        <mc:Fallback xmlns="">
          <p:pic>
            <p:nvPicPr>
              <p:cNvPr id="2" name="Ink 1"/>
              <p:cNvPicPr/>
              <p:nvPr/>
            </p:nvPicPr>
            <p:blipFill>
              <a:blip r:embed="rId5"/>
              <a:stretch>
                <a:fillRect/>
              </a:stretch>
            </p:blipFill>
            <p:spPr>
              <a:xfrm>
                <a:off x="613080" y="1216800"/>
                <a:ext cx="5957640" cy="3729960"/>
              </a:xfrm>
              <a:prstGeom prst="rect">
                <a:avLst/>
              </a:prstGeom>
            </p:spPr>
          </p:pic>
        </mc:Fallback>
      </mc:AlternateContent>
    </p:spTree>
    <p:extLst>
      <p:ext uri="{BB962C8B-B14F-4D97-AF65-F5344CB8AC3E}">
        <p14:creationId xmlns:p14="http://schemas.microsoft.com/office/powerpoint/2010/main" val="610145263"/>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b="1" dirty="0" smtClean="0"/>
              <a:t>Computer Science</a:t>
            </a:r>
          </a:p>
        </p:txBody>
      </p:sp>
      <p:sp>
        <p:nvSpPr>
          <p:cNvPr id="16387" name="Rectangle 3"/>
          <p:cNvSpPr>
            <a:spLocks noGrp="1" noChangeArrowheads="1"/>
          </p:cNvSpPr>
          <p:nvPr>
            <p:ph idx="1"/>
          </p:nvPr>
        </p:nvSpPr>
        <p:spPr>
          <a:xfrm>
            <a:off x="457200" y="1200151"/>
            <a:ext cx="5392882" cy="3394472"/>
          </a:xfrm>
        </p:spPr>
        <p:txBody>
          <a:bodyPr>
            <a:normAutofit fontScale="92500" lnSpcReduction="10000"/>
          </a:bodyPr>
          <a:lstStyle/>
          <a:p>
            <a:pPr>
              <a:buFontTx/>
              <a:buNone/>
            </a:pPr>
            <a:r>
              <a:rPr lang="en-US" dirty="0" smtClean="0"/>
              <a:t>“</a:t>
            </a:r>
            <a:r>
              <a:rPr lang="en-US" b="1" dirty="0" smtClean="0"/>
              <a:t>How to</a:t>
            </a:r>
            <a:r>
              <a:rPr lang="en-US" dirty="0" smtClean="0"/>
              <a:t>” knowledge:</a:t>
            </a:r>
          </a:p>
          <a:p>
            <a:r>
              <a:rPr lang="en-US" dirty="0" smtClean="0"/>
              <a:t>Ways of </a:t>
            </a:r>
            <a:r>
              <a:rPr lang="en-US" b="1" i="1" dirty="0" smtClean="0"/>
              <a:t>describing</a:t>
            </a:r>
            <a:r>
              <a:rPr lang="en-US" dirty="0" smtClean="0"/>
              <a:t> information processes (computations)</a:t>
            </a:r>
          </a:p>
          <a:p>
            <a:r>
              <a:rPr lang="en-US" dirty="0" smtClean="0"/>
              <a:t>Ways of </a:t>
            </a:r>
            <a:r>
              <a:rPr lang="en-US" b="1" i="1" dirty="0" smtClean="0"/>
              <a:t>predicting</a:t>
            </a:r>
            <a:r>
              <a:rPr lang="en-US" dirty="0" smtClean="0"/>
              <a:t> properties of information processes</a:t>
            </a:r>
          </a:p>
          <a:p>
            <a:r>
              <a:rPr lang="en-US" dirty="0" smtClean="0"/>
              <a:t>Ways of </a:t>
            </a:r>
            <a:r>
              <a:rPr lang="en-US" b="1" i="1" dirty="0" smtClean="0"/>
              <a:t>executing</a:t>
            </a:r>
            <a:r>
              <a:rPr lang="en-US" dirty="0" smtClean="0"/>
              <a:t> information processes</a:t>
            </a:r>
          </a:p>
          <a:p>
            <a:endParaRPr lang="en-US" dirty="0" smtClean="0"/>
          </a:p>
        </p:txBody>
      </p:sp>
      <p:sp>
        <p:nvSpPr>
          <p:cNvPr id="38916" name="Text Box 4"/>
          <p:cNvSpPr txBox="1">
            <a:spLocks noChangeArrowheads="1"/>
          </p:cNvSpPr>
          <p:nvPr/>
        </p:nvSpPr>
        <p:spPr bwMode="auto">
          <a:xfrm>
            <a:off x="6242773" y="1910195"/>
            <a:ext cx="1773178" cy="584775"/>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spAutoFit/>
          </a:bodyPr>
          <a:lstStyle/>
          <a:p>
            <a:r>
              <a:rPr lang="en-US" sz="3200" dirty="0">
                <a:latin typeface="Calibri" pitchFamily="34" charset="0"/>
              </a:rPr>
              <a:t>Language</a:t>
            </a:r>
          </a:p>
        </p:txBody>
      </p:sp>
      <p:sp>
        <p:nvSpPr>
          <p:cNvPr id="38917" name="Text Box 5"/>
          <p:cNvSpPr txBox="1">
            <a:spLocks noChangeArrowheads="1"/>
          </p:cNvSpPr>
          <p:nvPr/>
        </p:nvSpPr>
        <p:spPr bwMode="auto">
          <a:xfrm>
            <a:off x="6242773" y="2767445"/>
            <a:ext cx="1773178" cy="584775"/>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en-US" sz="3200" dirty="0">
                <a:latin typeface="Calibri" pitchFamily="34" charset="0"/>
              </a:rPr>
              <a:t>Logic</a:t>
            </a:r>
          </a:p>
        </p:txBody>
      </p:sp>
      <p:sp>
        <p:nvSpPr>
          <p:cNvPr id="7" name="Text Box 5"/>
          <p:cNvSpPr txBox="1">
            <a:spLocks noChangeArrowheads="1"/>
          </p:cNvSpPr>
          <p:nvPr/>
        </p:nvSpPr>
        <p:spPr bwMode="auto">
          <a:xfrm>
            <a:off x="6242772" y="3624695"/>
            <a:ext cx="1797287" cy="584775"/>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none">
            <a:spAutoFit/>
          </a:bodyPr>
          <a:lstStyle/>
          <a:p>
            <a:r>
              <a:rPr lang="en-US" sz="3200" dirty="0">
                <a:latin typeface="Calibri" pitchFamily="34" charset="0"/>
              </a:rPr>
              <a:t>Machines</a:t>
            </a:r>
          </a:p>
        </p:txBody>
      </p:sp>
      <mc:AlternateContent xmlns:mc="http://schemas.openxmlformats.org/markup-compatibility/2006" xmlns:p14="http://schemas.microsoft.com/office/powerpoint/2010/main">
        <mc:Choice Requires="p14">
          <p:contentPart p14:bwMode="auto" r:id="rId2">
            <p14:nvContentPartPr>
              <p14:cNvPr id="2" name="Ink 1"/>
              <p14:cNvContentPartPr/>
              <p14:nvPr/>
            </p14:nvContentPartPr>
            <p14:xfrm>
              <a:off x="254160" y="1682280"/>
              <a:ext cx="5919120" cy="2328480"/>
            </p14:xfrm>
          </p:contentPart>
        </mc:Choice>
        <mc:Fallback xmlns="">
          <p:pic>
            <p:nvPicPr>
              <p:cNvPr id="2" name="Ink 1"/>
              <p:cNvPicPr/>
              <p:nvPr/>
            </p:nvPicPr>
            <p:blipFill>
              <a:blip r:embed="rId3"/>
              <a:stretch>
                <a:fillRect/>
              </a:stretch>
            </p:blipFill>
            <p:spPr>
              <a:xfrm>
                <a:off x="243360" y="1670400"/>
                <a:ext cx="5945760" cy="2357280"/>
              </a:xfrm>
              <a:prstGeom prst="rect">
                <a:avLst/>
              </a:prstGeom>
            </p:spPr>
          </p:pic>
        </mc:Fallback>
      </mc:AlternateContent>
    </p:spTree>
    <p:extLst>
      <p:ext uri="{BB962C8B-B14F-4D97-AF65-F5344CB8AC3E}">
        <p14:creationId xmlns:p14="http://schemas.microsoft.com/office/powerpoint/2010/main" val="37738385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9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9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animBg="1"/>
      <p:bldP spid="38917" grpId="0" animBg="1"/>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r>
              <a:rPr lang="en-US" b="1" dirty="0" smtClean="0"/>
              <a:t>Computer Science</a:t>
            </a:r>
          </a:p>
        </p:txBody>
      </p:sp>
      <p:sp>
        <p:nvSpPr>
          <p:cNvPr id="16387" name="Rectangle 3"/>
          <p:cNvSpPr>
            <a:spLocks noGrp="1" noChangeArrowheads="1"/>
          </p:cNvSpPr>
          <p:nvPr>
            <p:ph idx="1"/>
          </p:nvPr>
        </p:nvSpPr>
        <p:spPr>
          <a:xfrm>
            <a:off x="457200" y="1200151"/>
            <a:ext cx="5392882" cy="3394472"/>
          </a:xfrm>
        </p:spPr>
        <p:txBody>
          <a:bodyPr>
            <a:normAutofit fontScale="92500" lnSpcReduction="10000"/>
          </a:bodyPr>
          <a:lstStyle/>
          <a:p>
            <a:pPr>
              <a:buFontTx/>
              <a:buNone/>
            </a:pPr>
            <a:r>
              <a:rPr lang="en-US" dirty="0" smtClean="0"/>
              <a:t>“</a:t>
            </a:r>
            <a:r>
              <a:rPr lang="en-US" b="1" dirty="0" smtClean="0"/>
              <a:t>How to</a:t>
            </a:r>
            <a:r>
              <a:rPr lang="en-US" dirty="0" smtClean="0"/>
              <a:t>” knowledge:</a:t>
            </a:r>
          </a:p>
          <a:p>
            <a:r>
              <a:rPr lang="en-US" dirty="0" smtClean="0"/>
              <a:t>Ways of </a:t>
            </a:r>
            <a:r>
              <a:rPr lang="en-US" b="1" i="1" dirty="0" smtClean="0"/>
              <a:t>describing</a:t>
            </a:r>
            <a:r>
              <a:rPr lang="en-US" dirty="0" smtClean="0"/>
              <a:t> information processes (computations)</a:t>
            </a:r>
          </a:p>
          <a:p>
            <a:r>
              <a:rPr lang="en-US" dirty="0" smtClean="0"/>
              <a:t>Ways of </a:t>
            </a:r>
            <a:r>
              <a:rPr lang="en-US" b="1" i="1" dirty="0" smtClean="0"/>
              <a:t>predicting</a:t>
            </a:r>
            <a:r>
              <a:rPr lang="en-US" dirty="0" smtClean="0"/>
              <a:t> properties of information processes</a:t>
            </a:r>
          </a:p>
          <a:p>
            <a:r>
              <a:rPr lang="en-US" dirty="0" smtClean="0"/>
              <a:t>Ways of </a:t>
            </a:r>
            <a:r>
              <a:rPr lang="en-US" b="1" i="1" dirty="0" smtClean="0"/>
              <a:t>executing</a:t>
            </a:r>
            <a:r>
              <a:rPr lang="en-US" dirty="0" smtClean="0"/>
              <a:t> information processes</a:t>
            </a:r>
          </a:p>
          <a:p>
            <a:endParaRPr lang="en-US" dirty="0" smtClean="0"/>
          </a:p>
        </p:txBody>
      </p:sp>
      <p:sp>
        <p:nvSpPr>
          <p:cNvPr id="38916" name="Text Box 4"/>
          <p:cNvSpPr txBox="1">
            <a:spLocks noChangeArrowheads="1"/>
          </p:cNvSpPr>
          <p:nvPr/>
        </p:nvSpPr>
        <p:spPr bwMode="auto">
          <a:xfrm>
            <a:off x="6030737" y="1787084"/>
            <a:ext cx="2887975" cy="707886"/>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en-US" sz="4000" dirty="0">
                <a:latin typeface="Calibri" pitchFamily="34" charset="0"/>
              </a:rPr>
              <a:t>Language</a:t>
            </a:r>
          </a:p>
        </p:txBody>
      </p:sp>
      <p:sp>
        <p:nvSpPr>
          <p:cNvPr id="38917" name="Text Box 5"/>
          <p:cNvSpPr txBox="1">
            <a:spLocks noChangeArrowheads="1"/>
          </p:cNvSpPr>
          <p:nvPr/>
        </p:nvSpPr>
        <p:spPr bwMode="auto">
          <a:xfrm>
            <a:off x="6030737" y="2752055"/>
            <a:ext cx="1350723" cy="646331"/>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en-US" sz="3600" dirty="0">
                <a:latin typeface="Calibri" pitchFamily="34" charset="0"/>
              </a:rPr>
              <a:t>Logic</a:t>
            </a:r>
          </a:p>
        </p:txBody>
      </p:sp>
      <p:sp>
        <p:nvSpPr>
          <p:cNvPr id="7" name="Text Box 5"/>
          <p:cNvSpPr txBox="1">
            <a:spLocks noChangeArrowheads="1"/>
          </p:cNvSpPr>
          <p:nvPr/>
        </p:nvSpPr>
        <p:spPr bwMode="auto">
          <a:xfrm>
            <a:off x="6030737" y="3730711"/>
            <a:ext cx="979662" cy="338554"/>
          </a:xfrm>
          <a:prstGeom prst="rect">
            <a:avLst/>
          </a:prstGeom>
          <a:ln>
            <a:headEnd/>
            <a:tailEnd/>
          </a:ln>
        </p:spPr>
        <p:style>
          <a:lnRef idx="1">
            <a:schemeClr val="accent1"/>
          </a:lnRef>
          <a:fillRef idx="3">
            <a:schemeClr val="accent1"/>
          </a:fillRef>
          <a:effectRef idx="2">
            <a:schemeClr val="accent1"/>
          </a:effectRef>
          <a:fontRef idx="minor">
            <a:schemeClr val="lt1"/>
          </a:fontRef>
        </p:style>
        <p:txBody>
          <a:bodyPr wrap="square">
            <a:spAutoFit/>
          </a:bodyPr>
          <a:lstStyle/>
          <a:p>
            <a:r>
              <a:rPr lang="en-US" sz="1600" dirty="0">
                <a:latin typeface="Calibri" pitchFamily="34" charset="0"/>
              </a:rPr>
              <a:t>Machines</a:t>
            </a:r>
          </a:p>
        </p:txBody>
      </p:sp>
      <p:sp>
        <p:nvSpPr>
          <p:cNvPr id="2" name="TextBox 1"/>
          <p:cNvSpPr txBox="1"/>
          <p:nvPr/>
        </p:nvSpPr>
        <p:spPr>
          <a:xfrm>
            <a:off x="5951223" y="1200151"/>
            <a:ext cx="3082703" cy="400110"/>
          </a:xfrm>
          <a:prstGeom prst="rect">
            <a:avLst/>
          </a:prstGeom>
          <a:noFill/>
        </p:spPr>
        <p:txBody>
          <a:bodyPr wrap="none" rtlCol="0">
            <a:spAutoFit/>
          </a:bodyPr>
          <a:lstStyle/>
          <a:p>
            <a:r>
              <a:rPr lang="en-US" sz="2000" dirty="0" smtClean="0"/>
              <a:t>Roughly to scale for cs1120:</a:t>
            </a:r>
            <a:endParaRPr lang="en-US" sz="2000" dirty="0"/>
          </a:p>
        </p:txBody>
      </p:sp>
    </p:spTree>
    <p:extLst>
      <p:ext uri="{BB962C8B-B14F-4D97-AF65-F5344CB8AC3E}">
        <p14:creationId xmlns:p14="http://schemas.microsoft.com/office/powerpoint/2010/main" val="5509373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9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89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6" grpId="0" animBg="1"/>
      <p:bldP spid="38917" grpId="0" animBg="1"/>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19270" y="205979"/>
            <a:ext cx="8746434" cy="857250"/>
          </a:xfrm>
        </p:spPr>
        <p:txBody>
          <a:bodyPr>
            <a:noAutofit/>
          </a:bodyPr>
          <a:lstStyle/>
          <a:p>
            <a:r>
              <a:rPr lang="en-US" sz="4000" dirty="0" smtClean="0"/>
              <a:t>Why Learning </a:t>
            </a:r>
            <a:br>
              <a:rPr lang="en-US" sz="4000" dirty="0" smtClean="0"/>
            </a:br>
            <a:r>
              <a:rPr lang="en-US" sz="4000" dirty="0" smtClean="0"/>
              <a:t>Computer Science is Hard</a:t>
            </a:r>
            <a:endParaRPr lang="en-US" sz="4000" dirty="0"/>
          </a:p>
        </p:txBody>
      </p:sp>
      <p:sp>
        <p:nvSpPr>
          <p:cNvPr id="3" name="Content Placeholder 2"/>
          <p:cNvSpPr>
            <a:spLocks noGrp="1"/>
          </p:cNvSpPr>
          <p:nvPr>
            <p:ph idx="1"/>
          </p:nvPr>
        </p:nvSpPr>
        <p:spPr>
          <a:xfrm>
            <a:off x="457200" y="1372791"/>
            <a:ext cx="8229600" cy="3394472"/>
          </a:xfrm>
        </p:spPr>
        <p:txBody>
          <a:bodyPr>
            <a:normAutofit fontScale="92500" lnSpcReduction="10000"/>
          </a:bodyPr>
          <a:lstStyle/>
          <a:p>
            <a:r>
              <a:rPr lang="en-US" b="1" dirty="0" smtClean="0"/>
              <a:t>New way of thinking</a:t>
            </a:r>
          </a:p>
          <a:p>
            <a:pPr lvl="1"/>
            <a:r>
              <a:rPr lang="en-US" dirty="0" smtClean="0"/>
              <a:t>Both abstract and concrete</a:t>
            </a:r>
          </a:p>
          <a:p>
            <a:pPr lvl="1"/>
            <a:r>
              <a:rPr lang="en-US" dirty="0" smtClean="0"/>
              <a:t>Dynamic (how to, not what is)</a:t>
            </a:r>
            <a:endParaRPr lang="en-US" dirty="0"/>
          </a:p>
          <a:p>
            <a:pPr lvl="1"/>
            <a:r>
              <a:rPr lang="en-US" dirty="0" smtClean="0"/>
              <a:t>Finite, but quadrillions are common</a:t>
            </a:r>
            <a:endParaRPr lang="en-US" b="1" dirty="0" smtClean="0"/>
          </a:p>
          <a:p>
            <a:r>
              <a:rPr lang="en-US" b="1" dirty="0" smtClean="0"/>
              <a:t>Everything is connected</a:t>
            </a:r>
          </a:p>
          <a:p>
            <a:pPr lvl="1"/>
            <a:r>
              <a:rPr lang="en-US" dirty="0" smtClean="0"/>
              <a:t>Everything builds on previous ideas</a:t>
            </a:r>
          </a:p>
          <a:p>
            <a:pPr lvl="1"/>
            <a:r>
              <a:rPr lang="en-US" dirty="0"/>
              <a:t>Need to understand lots of new things at </a:t>
            </a:r>
            <a:r>
              <a:rPr lang="en-US" dirty="0" smtClean="0"/>
              <a:t>once</a:t>
            </a:r>
            <a:endParaRPr lang="en-US" dirty="0"/>
          </a:p>
        </p:txBody>
      </p:sp>
      <p:sp>
        <p:nvSpPr>
          <p:cNvPr id="4" name="Slide Number Placeholder 3"/>
          <p:cNvSpPr>
            <a:spLocks noGrp="1"/>
          </p:cNvSpPr>
          <p:nvPr>
            <p:ph type="sldNum" sz="quarter" idx="12"/>
          </p:nvPr>
        </p:nvSpPr>
        <p:spPr/>
        <p:txBody>
          <a:bodyPr/>
          <a:lstStyle/>
          <a:p>
            <a:pPr>
              <a:defRPr/>
            </a:pPr>
            <a:fld id="{A20271E9-AFBA-410F-85E9-C45E0D58A03A}" type="slidenum">
              <a:rPr lang="en-US" smtClean="0"/>
              <a:pPr>
                <a:defRPr/>
              </a:pPr>
              <a:t>7</a:t>
            </a:fld>
            <a:endParaRPr lang="en-US" dirty="0"/>
          </a:p>
        </p:txBody>
      </p:sp>
      <mc:AlternateContent xmlns:mc="http://schemas.openxmlformats.org/markup-compatibility/2006" xmlns:p14="http://schemas.microsoft.com/office/powerpoint/2010/main">
        <mc:Choice Requires="p14">
          <p:contentPart p14:bwMode="auto" r:id="rId2">
            <p14:nvContentPartPr>
              <p14:cNvPr id="5" name="Ink 4"/>
              <p14:cNvContentPartPr/>
              <p14:nvPr/>
            </p14:nvContentPartPr>
            <p14:xfrm>
              <a:off x="393480" y="1806480"/>
              <a:ext cx="4127760" cy="2621880"/>
            </p14:xfrm>
          </p:contentPart>
        </mc:Choice>
        <mc:Fallback xmlns="">
          <p:pic>
            <p:nvPicPr>
              <p:cNvPr id="5" name="Ink 4"/>
              <p:cNvPicPr/>
              <p:nvPr/>
            </p:nvPicPr>
            <p:blipFill>
              <a:blip r:embed="rId3"/>
              <a:stretch>
                <a:fillRect/>
              </a:stretch>
            </p:blipFill>
            <p:spPr>
              <a:xfrm>
                <a:off x="378720" y="1789920"/>
                <a:ext cx="4152240" cy="2650680"/>
              </a:xfrm>
              <a:prstGeom prst="rect">
                <a:avLst/>
              </a:prstGeom>
            </p:spPr>
          </p:pic>
        </mc:Fallback>
      </mc:AlternateContent>
    </p:spTree>
    <p:extLst>
      <p:ext uri="{BB962C8B-B14F-4D97-AF65-F5344CB8AC3E}">
        <p14:creationId xmlns:p14="http://schemas.microsoft.com/office/powerpoint/2010/main" val="421705927"/>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Title 1"/>
          <p:cNvSpPr>
            <a:spLocks noGrp="1"/>
          </p:cNvSpPr>
          <p:nvPr>
            <p:ph type="title"/>
          </p:nvPr>
        </p:nvSpPr>
        <p:spPr>
          <a:xfrm>
            <a:off x="457200" y="219231"/>
            <a:ext cx="8229600" cy="857250"/>
          </a:xfrm>
        </p:spPr>
        <p:txBody>
          <a:bodyPr/>
          <a:lstStyle/>
          <a:p>
            <a:r>
              <a:rPr lang="en-US" b="1" dirty="0" smtClean="0"/>
              <a:t>Expectations</a:t>
            </a:r>
            <a:endParaRPr lang="en-US" b="1" dirty="0"/>
          </a:p>
        </p:txBody>
      </p:sp>
      <p:sp>
        <p:nvSpPr>
          <p:cNvPr id="3" name="Slide Number Placeholder 2"/>
          <p:cNvSpPr>
            <a:spLocks noGrp="1"/>
          </p:cNvSpPr>
          <p:nvPr>
            <p:ph type="sldNum" sz="quarter" idx="12"/>
          </p:nvPr>
        </p:nvSpPr>
        <p:spPr/>
        <p:txBody>
          <a:bodyPr/>
          <a:lstStyle/>
          <a:p>
            <a:fld id="{FE5D6FF9-F5B4-8C4F-9785-10F7626886B1}" type="slidenum">
              <a:rPr lang="en-US" smtClean="0"/>
              <a:t>8</a:t>
            </a:fld>
            <a:endParaRPr lang="en-US"/>
          </a:p>
        </p:txBody>
      </p:sp>
    </p:spTree>
    <p:extLst>
      <p:ext uri="{BB962C8B-B14F-4D97-AF65-F5344CB8AC3E}">
        <p14:creationId xmlns:p14="http://schemas.microsoft.com/office/powerpoint/2010/main" val="1285397041"/>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xmlns:p14="http://schemas.microsoft.com/office/powerpoint/2010/main" advClick="0"/>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50E6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33830</TotalTime>
  <Words>1076</Words>
  <Application>Microsoft Macintosh PowerPoint</Application>
  <PresentationFormat>On-screen Show (16:9)</PresentationFormat>
  <Paragraphs>153</Paragraphs>
  <Slides>28</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28</vt:i4>
      </vt:variant>
    </vt:vector>
  </HeadingPairs>
  <TitlesOfParts>
    <vt:vector size="33" baseType="lpstr">
      <vt:lpstr>Arial</vt:lpstr>
      <vt:lpstr>Book Antiqua</vt:lpstr>
      <vt:lpstr>Calibri</vt:lpstr>
      <vt:lpstr>Wingdings</vt:lpstr>
      <vt:lpstr>Office Theme</vt:lpstr>
      <vt:lpstr>Class 2: Language</vt:lpstr>
      <vt:lpstr>Plan</vt:lpstr>
      <vt:lpstr>Computer Science</vt:lpstr>
      <vt:lpstr>PowerPoint Presentation</vt:lpstr>
      <vt:lpstr>PowerPoint Presentation</vt:lpstr>
      <vt:lpstr>Computer Science</vt:lpstr>
      <vt:lpstr>Computer Science</vt:lpstr>
      <vt:lpstr>Why Learning  Computer Science is Hard</vt:lpstr>
      <vt:lpstr>Expectations</vt:lpstr>
      <vt:lpstr>PowerPoint Presentation</vt:lpstr>
      <vt:lpstr>“Typical” cs1120 Grades</vt:lpstr>
      <vt:lpstr>The assignments are suggestions</vt:lpstr>
      <vt:lpstr>Background Expected</vt:lpstr>
      <vt:lpstr>What I Expect of You</vt:lpstr>
      <vt:lpstr>PowerPoint Presentation</vt:lpstr>
      <vt:lpstr>What Everyone Should Expect of You:</vt:lpstr>
      <vt:lpstr>Otherwise…save your tuition!</vt:lpstr>
      <vt:lpstr>Honor</vt:lpstr>
      <vt:lpstr>PowerPoint Presentation</vt:lpstr>
      <vt:lpstr>What is Language?</vt:lpstr>
      <vt:lpstr>PowerPoint Presentation</vt:lpstr>
      <vt:lpstr>Linguist’s Definition [Charles Yang]</vt:lpstr>
      <vt:lpstr>PowerPoint Presentation</vt:lpstr>
      <vt:lpstr>What are languages made of?</vt:lpstr>
      <vt:lpstr>Does English have these?</vt:lpstr>
      <vt:lpstr>Does English have these?</vt:lpstr>
      <vt:lpstr>Does English have these?</vt:lpstr>
      <vt:lpstr>Charge</vt:lpstr>
    </vt:vector>
  </TitlesOfParts>
  <Company>Udacity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David Evans</dc:creator>
  <cp:lastModifiedBy>David Evans</cp:lastModifiedBy>
  <cp:revision>478</cp:revision>
  <cp:lastPrinted>2016-01-25T17:21:22Z</cp:lastPrinted>
  <dcterms:created xsi:type="dcterms:W3CDTF">2015-01-10T23:57:16Z</dcterms:created>
  <dcterms:modified xsi:type="dcterms:W3CDTF">2016-01-25T19:20:25Z</dcterms:modified>
</cp:coreProperties>
</file>