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13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8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4" r:id="rId21"/>
    <p:sldId id="325" r:id="rId22"/>
    <p:sldId id="326" r:id="rId23"/>
    <p:sldId id="327" r:id="rId24"/>
    <p:sldId id="328" r:id="rId25"/>
    <p:sldId id="329" r:id="rId26"/>
    <p:sldId id="330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2E9B"/>
    <a:srgbClr val="BB8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86"/>
    <p:restoredTop sz="91415" autoAdjust="0"/>
  </p:normalViewPr>
  <p:slideViewPr>
    <p:cSldViewPr snapToGrid="0" snapToObjects="1">
      <p:cViewPr varScale="1">
        <p:scale>
          <a:sx n="153" d="100"/>
          <a:sy n="153" d="100"/>
        </p:scale>
        <p:origin x="176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5" d="100"/>
        <a:sy n="10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1F07-E5F6-4F48-8D06-203988F6F404}" type="datetimeFigureOut">
              <a:rPr lang="en-US" smtClean="0"/>
              <a:t>1/29/16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098E8-4767-B147-A4BC-3D4AEAB03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945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9T18:04:03.616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2525 4572 363 0,'0'0'2'0,"7"1"-2"16,2 1 1-16,2-2 1 15,9 4 0-15,2-2-1 16,12 2 1-16,7-2 0 0,7-1-1 16,3 0 0-16,7 0 1 15,7-1-1-15,4 0 3 16,6-2 0-16,2-3 1 15,3 0 2-15,5-1 0 0,3 1 0 16,3-1 2-16,3 1-1 16,2-1-1-16,2 1-1 15,4 1-1-15,1 1-1 16,1-2 0-16,6 1-2 0,1 0 0 15,1 1-1-15,2 0 1 16,4 0-2-16,2 3 1 16,2-3-1-16,1 0 1 15,2 0 0-15,2 0 0 0,1-2 0 16,2 0 0-16,2 0 0 15,1-3 1-15,0 2 1 16,4 2-1-16,-1-1 1 16,1 1-1-16,2 1 1 0,-2 1-1 15,-3-2-1-15,1 2 1 16,-1 0-1-16,-3-1-1 15,1 1 1-15,-2 1-1 16,1-1 1-16,-1-1 0 0,-1 2 0 16,0 0-1-16,-1-1 1 15,0 1 0-15,-3-1 0 16,-1 1-1-16,-3 0 1 15,-2 1-1-15,-1-1 0 0,-5 0 1 16,-2-1-1-16,-3 0 0 16,-4-1 1-16,-3-1 0 15,-2 0 0-15,-3-1 1 16,0 0 0-16,-2 0 1 0,0 2-3 15,-3 0 0-15,1 3 0 16,-1 0 0-16,-1 3 0 16,-1 3 0-16,1 1 0 15,2 2 0-15,-1-1 0 0,0 2 0 16,-1-2-7-16,1 2-12 15,-3 3-47-15,2-7-18 16</inkml:trace>
  <inkml:trace contextRef="#ctx0" brushRef="#br0" timeOffset="27471.7469">4505 4995 438 0,'0'0'1'16,"3"-5"1"-16,-1-1 1 16,4-1-3-16,2-3 3 15,4-1-1-15,3-3 0 0,8-2-2 16,2 1 0-16,9 0-1 15,5-1-2-15,7 0-2 16,4 2 2-16,5 0-1 16,2 0 2-16,5-1 1 15,4 0 2-15,1-1 1 0,1 0 1 16,3-2 0-16,4 1-1 15,5-1 1-15,4 1 0 16,5 0-1-16,3 2 0 0,6 0 0 16,6 2 0-16,3 1 0 15,2 1 1-15,2 0 0 16,3 3 0-16,0 0-1 15,2 0 1-15,-2 3-1 0,0 2 1 16,1 3 0-16,1 3-1 16,1 5 1-16,-1 5-1 15,0 4 0-15,-2 5 0 16,1 4-1-16,-4 4 0 15,-4 4 0-15,-7 4 0 0,-10 4-2 16,-11 3 1-16,-11 4 0 16,-13 1 0-16,-15 2-1 15,-13 2 1-15,-16 3-1 0,-12-2 1 16,-16-2-1-16,-14-1 1 15,-14-3 1-15,-16-3 0 16,-13-3 0-16,-15-5 1 16,-13-4 1-16,-11-4 1 0,-11-6 3 15,-9-1-7-15,-6-6 0 16,-5-4 0-16,-6-2 0 15,-3-3 0-15,-4-5 0 16,-3 0 0-16,-1-3 0 0,0-5 0 16,-1-2 0-16,1-3 0 15,3-2 0-15,4-6 0 16,3-4 0-16,7-6 0 15,4-2 0-15,8-7 0 0,6-2 0 16,9-5 0-16,10-3 0 16,12-2 0-16,11-2 0 15,13 0 0-15,16-3 0 16,13 2 0-16,22-2 0 0,14 0 0 15,19-2 0-15,21 3 0 16,26 5 0-16,23 2 0 16,29 7 0-16,19 1-31 15,48 11-56-15,8 12-3 0</inkml:trace>
  <inkml:trace contextRef="#ctx0" brushRef="#br0" timeOffset="47387.7383">14010 6241 251 0,'0'0'2'0,"-6"0"1"16,2 0-1-16,-5 0 2 15,-1 0-1-15,-4 0-1 0,-4 0 0 16,-7 0 0-16,1 0-2 15,-4 0-2-15,-3 0 1 16,-2 0 0-16,-3 2 0 16,-2-1 0-16,-3 0 0 15,-3 1 1-15,-1 0 1 0,0 0 0 16,-5 0 0-16,-1-1 1 15,-4 3 0-15,-3 2-2 16,0-1 2-16,0 2 0 0,-5-2 1 16,-2 3-1-16,-1-1 0 15,-3 3-1-15,2-3 1 16,-1 0 2-16,-2 1 2 15,-2-1 1-15,0-1 3 0,-1 2 1 16,-2-1 0-16,0-1 1 16,-3 1 0-16,0-1-1 15,-3 0-2-15,1 0-1 16,-1 1-2-16,-1-1-1 0,0-1 0 15,-2 0 1-15,1-1-1 16,-3-1 0-16,1 0 1 16,-2-3-1-16,-3 0 0 15,0 0-1-15,-1 0 0 0,-3 0 0 16,1 0-1-16,-2 0 0 15,0-2 0-15,-2 2 0 16,-1 0 0-16,-4-1 0 16,-1 1-1-16,-1-1 0 0,-2 0 0 15,-5 0 0-15,2 1 0 16,0-1 0-16,1 1 0 15,3 0 0-15,4-1 0 16,5 1 0-16,3 0 0 0,4 0 0 16,5-2 0-16,5 2 0 15,4-2-4-15,3-1-6 16,6 3-23-16,11 0-48 15,-2 0-1-15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9T18:18:03.84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8047 8061 307 0,'0'0'4'0,"0"0"0"15,0-7 4-15,0 7-1 0,0-9 1 16,0 9-1-16,-2-9-1 15,2 9-1-15,0-6-4 16,0 6-2-16,0 0-3 16,-4 9-1-16,2 0 0 0,-2 4 0 15,1 4 2-15,-2 2 0 16,-1 0 2-16,1 5 0 15,0-1 1-15,0 3 1 16,0-4 1-16,2 4 1 0,-1 1 2 16,2-2 2-16,0 1 0 15,-3-4 1-15,1 2 2 16,-4-4-2-16,-1 3 0 15,-3-5-2-15,-2 0-2 0,-4-1-2 16,-2 0-1-16,-3 0-4 16,-4-3-5-16,-4-6-44 15,-3 2-17-15</inkml:trace>
  <inkml:trace contextRef="#ctx0" brushRef="#br0" timeOffset="419">7670 8078 204 0,'0'6'1'16,"0"3"0"-16,4 6 2 16,-4 2 1-16,3 6 2 15,-3 1-1-15,0 9-9 16,0 5-23-16,-7-6-23 0,3 1-2 15</inkml:trace>
  <inkml:trace contextRef="#ctx0" brushRef="#br0" timeOffset="656">7236 7856 383 0,'0'0'3'16,"0"0"1"-16,5-2 0 0,-5 2 0 16,8 0-1-16,-3 6-1 15,0 2-5-15,1 9-12 16,-3 10 15-16,-3 0-69 15,0 6-3-15</inkml:trace>
  <inkml:trace contextRef="#ctx0" brushRef="#br0" timeOffset="858">6975 7823 401 0,'0'0'1'0,"0"0"0"15,0 7 0-15,-1 1 1 16,0 2-3-16,-2-1-7 16,-2 6-16-16,0 0-34 15,-5-1-12-15</inkml:trace>
  <inkml:trace contextRef="#ctx0" brushRef="#br0" timeOffset="1068">6417 7835 265 0,'0'0'8'15,"-7"7"3"-15,0 0 1 16,-5-1 0-16,-3 0-2 15,-7-3-11-15,-4-3-42 16,-5 2-11-16</inkml:trace>
  <inkml:trace contextRef="#ctx0" brushRef="#br0" timeOffset="1478">6208 6214 361 0,'-5'-3'4'0,"-5"-1"2"15,-6-1 0-15,-4-3 0 0,-6-1-2 16,-3-1-7-16,-6-3-20 16,-4 0-40-16,6 0-8 15</inkml:trace>
  <inkml:trace contextRef="#ctx0" brushRef="#br0" timeOffset="1667">6537 5810 486 0,'0'0'1'16,"2"-8"-2"-16,-2-1-2 15,-1-4-4-15,-5-4-11 16,-2-6-37-16,-3-1-25 0,-5-4-4 15</inkml:trace>
  <inkml:trace contextRef="#ctx0" brushRef="#br0" timeOffset="1821">6680 5420 435 0,'0'0'1'0,"2"-6"-2"15,0 0-3-15,4 2-20 16,1 0-49-16,4-3-3 15</inkml:trace>
  <inkml:trace contextRef="#ctx0" brushRef="#br0" timeOffset="1982">7473 5318 373 0,'5'0'1'0,"7"0"0"15,4 0-1-15,6 2-7 16,4-1-16-16,6-1-39 15,9 6-8-15</inkml:trace>
  <inkml:trace contextRef="#ctx0" brushRef="#br0" timeOffset="2130">8603 5738 470 0,'12'2'1'16,"5"2"-1"-16,3 2-1 15,1 1-7-15,7 3-35 16,5 5-35-16,3 4-3 0</inkml:trace>
  <inkml:trace contextRef="#ctx0" brushRef="#br0" timeOffset="2269">9220 6325 459 0,'3'7'0'16,"0"2"0"-16,0 8-1 16,-2 0-5-16,2 8-14 15,-3 7-41-15,0 4-14 0</inkml:trace>
  <inkml:trace contextRef="#ctx0" brushRef="#br0" timeOffset="2465">8745 7550 325 0,'-7'4'1'0,"-3"9"-1"16,-6 5 0-16,-2 7 0 0,-4 6 0 15,-3 4 0-15,-4 4 0 16,-2 6-11-16,3 3-37 15,0-9 48-15,4 4 0 16,2-8 0-16</inkml:trace>
  <inkml:trace contextRef="#ctx0" brushRef="#br0" timeOffset="5209">10771 7866 422 0,'6'-1'3'15,"3"-2"3"-15,7-1 1 0,3-3 1 16,8 0 0-16,2-3 1 16,8-1-1-16,2-2 1 15,1 1-4-15,-2 0-3 16,0 2-3-16,-1 0 0 0,-2 2-1 15,0 3-1-15,-4 2 0 16,1 3 0-16,1 3-1 16,1 6 1-16,2 4 1 15,3 7 1-15,5 5 0 0,4 6 1 16,2 8 0-16,0 7 3 15,1 6 1-15,-4 5 0 16,-5 10 0-16,-3 6 1 16,-9 9-1-16,-11 7 1 0,-5 6-1 15,-7 8-2-15,-7 9 0 16,-4 10-1-16,-7 5 2 15,-6 7-3-15,-4 9 3 16,-3 6 1-16,-3 8-4 0,-1 6 0 16,0 6 0-16,-2 4 0 15,2 8 0-15,0 2 0 16,4 20 0-16,5-13 0 15,3 3 0-15,3 2 0 0,3-3 0 16,4 0 0-16,2-7 0 16,2 0 0-16,-3-25 0 15,0 10 0-15,0-10 0 16,0-10 0-16,3-79 0 0,-1 5 0 15,-1 1 0-15,-1 3 0 16,-1-7 0-16,-4 2 0 16,-1-5 0-16,-3 2 0 15,-5-8 0-15,-3 2 0 16,-6-5 0-16,-5-1 0 0,-6-9 0 15,-10 1 0-15,-6-6 0 16,-7-1 0-16,-10-9 0 16,-10-6 0-16,-8-10 0 15,-10-3 0-15,-8-3 0 16,-10-5 0-16,-5-4 0 15,-5-2 0-15,-6-3 0 16,-2-3 0-16,-4-4 0 0,-1-2 0 16,-2-2 0-16,3-1 0 15,2-3 0-15,2 0 0 16,6-1 0-16,5-4 0 15,6-1 0-15,8-6 0 16,7-3 0-16,8 0 0 0,7-7 0 16,44 12 0-16,-105-62 0 15,31-10 0-15,26-6 0 16,21-9 0-16,17-14 0 15,10-6 0-15,6-11 0 16,12 4 0-16,-4-11 0 0,0-9 0 16,0-8 0-16,1-9 0 15,2 1 0-15,6-4 0 16,6 5 0-16,5-2 0 15,11 0 0-15,11 3 0 0,11 3 0 16,14 4 0-16,13 3 0 16,12 5 0-16,15 4 0 15,13 5 0-15,8 5 0 16,11 5 0-16,9 5 0 0,3 6 0 15,6 6 0-15,2 5 0 16,4 9 0-16,0 4 0 16,6 11 0-16,1 6 0 15,5 12 0-15,7 10 0 0,4 11 0 16,4 12 0-16,3 9 0 15,1 9 0-15,-2 8 0 16,-9 2 0-16,-4-4-22 16,-13 10-68-16</inkml:trace>
  <inkml:trace contextRef="#ctx0" brushRef="#br0" timeOffset="5950">9267 8818 511 0,'4'-5'0'16,"5"-2"0"-16,1-6 0 15,4-3 0-15,-1-8 0 16,2-5 0-16,-1-8 0 0,1-6 0 16,-10-7 0-16,-3-3-15 15,-2-5-71-15,-8-9-3 16</inkml:trace>
  <inkml:trace contextRef="#ctx0" brushRef="#br0" timeOffset="6168">9521 8292 458 0,'0'0'3'15,"0"0"-1"-15,7-3 0 0,-7-5 0 16,0-4-1-16,0-4 1 15,-4-3-3-15,-5-5-3 16,-2-5-11-16,-7-2-21 16,-1-4-40-16,6 0-3 15,-3 0 79-15</inkml:trace>
  <inkml:trace contextRef="#ctx0" brushRef="#br0" timeOffset="6351">9884 8197 485 0,'0'0'6'0,"9"0"2"16,-2-2 0-16,-1-4-4 16,2-4-4-16,-3-6 0 0,1-5 0 15,-3-6 0-15,-3-6 0 16,-3-4 0-16,-1-8-73 15,2 9-14-15</inkml:trace>
  <inkml:trace contextRef="#ctx0" brushRef="#br0" timeOffset="6532">10535 7783 511 0,'5'0'0'15,"4"-3"0"-15,1-2 0 16,1-2 0-16,3-2 0 0,-1-4 0 15,4 0 0-15,-3-8 0 16,-6-2-77-16,-2 3-11 16</inkml:trace>
  <inkml:trace contextRef="#ctx0" brushRef="#br0" timeOffset="6977">7532 9637 439 0,'0'0'1'15,"-11"0"0"-15,-5 0-1 0,-4 2-7 16,-10 1-47-16,-8-3-16 15,-7-2-4-15</inkml:trace>
  <inkml:trace contextRef="#ctx0" brushRef="#br0" timeOffset="75985">6608 6068 116 0,'0'0'2'16,"0"0"1"-16,-3-5-6 16,3 5-14-16,0 0-22 15,-1-8-1-15</inkml:trace>
  <inkml:trace contextRef="#ctx0" brushRef="#br0" timeOffset="76258">7059 5449 376 0,'0'0'0'15,"0"0"-2"-15,-4 0-7 16,4 0-14-16,0 0-13 15,0 0-23-15,0 5-14 16</inkml:trace>
  <inkml:trace contextRef="#ctx0" brushRef="#br0" timeOffset="76462">8259 5886 271 0,'5'5'0'0,"1"-3"-1"0,3 6 0 16,1-3 1-16,6 8-4 16,-1 2-7-16,6 5-12 15,2 6-19-15,0-3-17 16</inkml:trace>
  <inkml:trace contextRef="#ctx0" brushRef="#br0" timeOffset="76698">9015 7212 51 0,'0'0'1'16,"-11"13"-1"-16,1 0-1 0,-7 9-6 15,-1 8-8-15,-6 5-9 16</inkml:trace>
  <inkml:trace contextRef="#ctx0" brushRef="#br0" timeOffset="134858">18777 10870 394 0,'0'0'5'16,"-18"-1"2"-16,-4 1 0 15,-10 0 1-15,-8-1-1 16,-12 1 1-16,-10 0 0 15,-13 0 1-15,-6 0-5 0,-4 1-1 16,-3-1 1-16,-6 0 0 16,-4 1 3-16,-5-1 1 15,-7 0 2-15,-6 0 1 0,-7 0-4 16,-8 0-7-16,-6 0 0 15,-4-2 0-15,-3-1 0 16,-2-2 0-16,-2-1 0 16,4 1 0-16,3-1 0 15,8-1 0-15,7 0 0 0,11-1 0 16,11 2 0-16,10-1 0 15,16 1 0-15,19 1-66 16,3-1-23-16</inkml:trace>
  <inkml:trace contextRef="#ctx0" brushRef="#br0" timeOffset="135483">16649 11005 475 0,'0'6'2'15,"0"2"-2"-15,-1 3 4 16,-3 2 1-16,1 7 0 0,-1 2-1 16,3 7 2-16,-2 4-1 15,2 1 0-15,1 2-5 16,7 3 0-16,5 2 0 15,4 0 0-15,4 1 0 0,4-1 0 16,5-1 0-16,3-2 0 16,2-2 0-16,1-4 0 15,1-4 0-15,0-4 0 16,-2-5 0-16,-1-4 0 0,-4-7 0 15,-1-7-38-15,0 1-45 16,-7-6-4-16</inkml:trace>
  <inkml:trace contextRef="#ctx0" brushRef="#br0" timeOffset="136025">16579 10907 340 0,'0'0'0'0,"0"0"0"0,10 0-1 16,1 1-2-16,3 1-1 15,6 7-2-15,4-3-1 16,5 7 2-16,6 2-1 15,1 6 6-15,-1 2-2 0,3 2 2 16,0 0 3-16,-2-2 4 16,-7 2 4-16,-5-6 4 15,-5-2 2-15,-9-7 7 16,-6-6-4-16,-12-4 0 0,-10-3 0 15,-6-7 0-15,-7-3 0 16,-7-2-4-16,-5-5-4 16,-4 1-12-16,-2-1 0 15,0 3 0-15,-1 1 0 0,4 6 0 16,3 3 0-16,3 7 0 15,4 7 0-15,4 9 0 16,6 5 0-16,5 9 0 16,3 4 0-16,5 6 0 0,2 2 0 15,4 1 0-15,2 1 0 16,1 1 0-16,2-4 0 15,1 0-8-15,9-3-75 16,-8-5-3-16</inkml:trace>
  <inkml:trace contextRef="#ctx0" brushRef="#br0" timeOffset="137443">17653 11688 487 0,'0'0'3'0,"0"0"0"15,0 0 0-15,0 0 0 16,0 0 0-16,-3-5 0 16,-2 2 0-16,-5 0-2 15,-2 1-3-15,-4 0-2 0,-2 2-1 16,0 4 0-16,-4 4 0 15,0 4 1-15,-1 5 2 16,2 3 3-16,0 3 4 16,4 3 2-16,2 3 2 0,3 0-2 15,7 0-7-15,4-1 0 16,3 0 0-16,6-4 0 15,7-1 0-15,-1-8 0 16,10 2 0-16,-4-1-70 0,3-13-17 16</inkml:trace>
  <inkml:trace contextRef="#ctx0" brushRef="#br0" timeOffset="137875">17841 11692 395 0,'0'5'6'16,"-1"2"2"-16,-4 3 1 16,-3 3 0-16,-1 5-1 15,-4 2-3-15,1 4-4 16,-1 1-1-16,-1 1-3 0,6 0-4 15,3 0 5-15,5-2 2 16,5-2 4-16,5-1 6 16,3-4 6-16,2-3 3 15,2-6 0-15,-1-4-5 0,-1-5-14 16,-1-6 0-16,-2-5 0 15,-2-6 0-15,-2 0 0 16,-3-3 0-16,-2-1 0 16,-2 0 0-16,-1 3 0 0,0 3 0 15,0 2 0-15,0 5 0 16,1 2 0-16,-1 7 0 15,7 2 0-15,-1 7 0 16,3 3 0-16,-1 4 0 0,4 5 0 16,-1 1 0-16,1 2 0 15,-1-5-24-15,-5 2-58 16,6 0-5-16</inkml:trace>
  <inkml:trace contextRef="#ctx0" brushRef="#br0" timeOffset="138229">18118 11828 383 0,'0'0'5'0,"5"8"2"16,0 4 0-16,4 5 2 15,0 2 0-15,2 7 1 16,0 0 1-16,3 7-1 0,-4-4-4 15,1-1-1-15,-2-4 1 16,-2-5 1-16,0-6 0 16,-1-6 2-16,1-5-1 15,0-7 0-15,1-7-4 0,1-8-4 16,1-6 0-16,2-2 0 15,1-3 0-15,-1 0 0 16,2 0 0-16,0 4 0 16,0 4 0-16,0 9 0 0,0 5 0 15,0 6 0-15,0 5 0 16,-1 7 0-16,0 6 0 15,-1 3 0-15,-1 5 0 16,0 3 0-16,-3-3-18 0,-2 0-60 16,4 10-5-16</inkml:trace>
  <inkml:trace contextRef="#ctx0" brushRef="#br0" timeOffset="138624">19044 11953 438 0,'0'0'2'0,"3"9"2"15,0-1 0-15,-2-2 0 16,2 5 0-16,-1-2 1 16,2 3 0-16,-3-1 0 15,1-5-1-15,0 1 1 0,-2-7 2 16,0 0 0-16,0 0 2 15,0 0-1-15,3-15-8 16,-2 0 0-16,0-4 0 16,1-4 0-16,1-1 0 0,0-4 0 15,3 1 0-15,0 0 0 16,5 3 0-16,1 1 0 15,4 5 0-15,-1 1 0 16,6 7 0-16,-2 7-65 0,1-1-24 16</inkml:trace>
  <inkml:trace contextRef="#ctx0" brushRef="#br0" timeOffset="138899">19319 11851 496 0,'0'0'2'0,"4"8"1"15,0 2 0-15,0 1 0 0,2 5 1 16,1 3-4-16,3 2 0 16,1 2 0-16,1 0 0 15,1 0 0-15,4-4 0 16,3-2 0-16,0-6 0 0,4-6 0 15,1-5 0-15,-1-5 0 16,0-10 0-16,0-7 0 16,-3-3 0-16,-1-7 0 15,-3 0 0-15,-3-1 0 0,0 1-3 16,-4 2-59-16,-2-2-25 15,-1 4-1-15</inkml:trace>
  <inkml:trace contextRef="#ctx0" brushRef="#br0" timeOffset="139254">19753 11793 460 0,'1'4'3'0,"2"8"-1"15,-2 3 1-15,4 7-1 16,-2 0 0-16,2 6-2 15,-1 0-1-15,3 1 0 16,-4-5-2-16,1-5 1 0,1-8 0 16,-5-11 0-16,10 1 2 15,-6-9 3-15,1-7 1 16,0-5 0-16,0-5 0 15,2-6 0-15,1-2-2 0,2-1-2 16,1 0-2-16,1 2 1 16,2 4-1-16,3 5 1 15,-1 7 0-15,2 8 0 16,1 8 2-16,-1 7 2 0,0 9 1 15,-1 6-1-15,-1 4 0 16,-3 3-2-16,0 0-7 16,-2 2-26-16,2-1-45 15,-9-2-2-15</inkml:trace>
  <inkml:trace contextRef="#ctx0" brushRef="#br0" timeOffset="139698">20571 11787 502 0,'0'0'4'0,"0"0"1"15,7-5-5-15,-7 5 0 16,4-6 0-16,-4 6 0 15,2-9 0-15,-2 9 0 16,-3-7-4-16,-3 6-27 0,-3 1-19 16,-3 0-15-16,2 8 4 15,-1 3 16-15,2 6 22 16,-1-1 15-16,5 3 17 15,2-1 20-15,2-1 20 0,2-1 15 16,0-5-1-16,6-3-22 16,1-7-16-16,3-1-18 15,1-6-7-15,2-4 0 16,2-5 0-16,0-3 0 0,2-1 0 15,0-1 0-15,-1 2 0 16,-1 1 0-16,-1 4 0 16,-1 6 0-16,-3 4 0 15,0 4 0-15,-1 6 0 0,-2 6 0 16,-3 3 0-16,0 2 0 15,-1 1-3-15,0-1-39 16,0 3-37-16,-2-3-4 16</inkml:trace>
  <inkml:trace contextRef="#ctx0" brushRef="#br0" timeOffset="140235">21151 11786 423 0,'0'5'2'15,"3"7"1"-15,0 1 0 16,3 10 0-16,1 4 1 15,3 12-2-15,2 6 1 0,3 8 0 16,1-1-2-16,0 1-1 16,0 0-1-16,0-3 0 15,-1-5 2-15,-2-6-1 16,-4-8 1-16,-2-9 3 0,-4-8 0 15,-3-14-4-15,-4 0 8 16,-5-17 0-16,-4-9 1 16,-4-9 1-16,-2-9-1 15,-4-7 0-15,-1-4-6 0,0 1-3 16,2-2 0-16,2 2 0 15,4 2 0-15,6 0 0 16,6 5 0-16,4 4 0 16,8 4 0-16,7 2 0 0,4 5 0 15,2 7 0-15,2 5 0 16,2 8 0-16,-1 8 0 15,-1 5 0-15,-5 10 0 16,-1 7 0-16,-7 7 0 0,-4 3 0 16,-4 6 0-16,-2-1-3 15,-6 0 0-15,-4 0-2 16,-3-2-4-16,-2-4-9 15,-1-4-25-15,-5-6-38 0,5-2 0 16</inkml:trace>
  <inkml:trace contextRef="#ctx0" brushRef="#br0" timeOffset="140493">21426 11879 511 0,'0'0'0'0,"0"0"0"15,7-3 0-15,-6-4 0 16,2-1 0-16,-2-6 0 16,1 0 0-16,0-6 0 15,-1 0 0-15,-1-4 0 0,2-2 0 16,2 1 0-16,1-1 0 15,2 4 0-15,1-1-4 16,1 3-7-16,4 3-17 16,3 3-51-16,-6 3-3 0</inkml:trace>
  <inkml:trace contextRef="#ctx0" brushRef="#br0" timeOffset="140786">21735 11667 488 0,'0'0'3'0,"-5"3"1"16,-6-2 0-16,-2 5-2 0,-3 1-1 16,0 3-1-16,-1 0 0 15,2 4 0-15,3 2-2 16,6-1 1-16,7 2 1 15,10-1 4-15,5-2 4 0,3-4-8 16,2-2 0-16,2-4 0 16,-1-4 0-16,0-6 0 15,-5-7 0-15,-2-4 0 16,-5-2 0-16,-2 0 0 0,-4-3 0 15,-1 3-17-15,5 3-68 16,-9-2-2-16</inkml:trace>
  <inkml:trace contextRef="#ctx0" brushRef="#br0" timeOffset="140976">22081 11611 500 0,'0'0'0'0,"0"0"-1"15,0 0 0-15,0 0 0 16,-6 7 0-16,-3-5-3 16,-1 5-8-16,-7-4-21 0,-3 0-37 15,2 7-9-15</inkml:trace>
  <inkml:trace contextRef="#ctx0" brushRef="#br0" timeOffset="141212">21917 11752 351 0,'0'0'8'0,"0"0"5"16,6 7 1-16,1-3 0 0,-1 2-1 15,5 3 0-15,1 1-1 16,5 5 0-16,2 1-9 15,2 5-3-15,3 4-1 16,0 5-1-16,0 4 1 0,-2 6 1 16,1 2 1-16,-6 2 1 15,-4 0 1-15,-7-1 0 16,-4-2 0-16,-4-5 1 15,-6-5 0-15,-6-7-1 0,-3-8-1 16,-1-5-2-16,-4-8-5 16,0-4-13-16,-1-6-38 15,3-10-22-15,1-7-3 16</inkml:trace>
  <inkml:trace contextRef="#ctx0" brushRef="#br0" timeOffset="141512">22259 11755 483 0,'4'4'3'0,"1"1"1"0,2 2 1 16,0 0 1-16,2 1-1 15,-2-3 0-15,2 1-5 16,-2-3 0-16,-2-4 0 16,-1-9 0-16,-2-4-2 0,-1-6-3 15,-1-4 1-15,0-3 0 16,0-3 2-16,-1 1 1 15,0-1 0-15,1 3-1 0,2 4-4 16,1 3-9-16,5 1-32 16,7 7-32-16,-1 3-2 15</inkml:trace>
  <inkml:trace contextRef="#ctx0" brushRef="#br0" timeOffset="141894">22689 11628 476 0,'0'0'2'0,"0"0"-1"15,6 1 1-15,-6-1-1 0,0 0 1 16,-7 0-1-16,0 0-4 16,-4-1-9-16,-4 1-16 15,-1 0-11-15,-1 5-5 16,2 1 1-16,0 6 14 0,6 4 11 15,1 0 14-15,8 5 13 16,0-2 20-16,2 2 12 16,5-4 5-16,1 0 0 15,2-6-14-15,0-5-12 0,0-3-8 16,1-3-4-16,-1-1-5 15,1-4-3-15,-1-1 0 16,0 0 0-16,-1 2 0 16,0 0 0-16,-1 3 0 0,0 1 0 15,-2 4 0-15,-1 3 0 16,1 3 0-16,-2 1 0 15,0 2 0-15,-2 0 0 0,0-1-6 16,-2-1-13-16,0-11-48 16,1 13-15-16</inkml:trace>
  <inkml:trace contextRef="#ctx0" brushRef="#br0" timeOffset="142444">22837 11677 506 0,'3'5'2'16,"2"1"-1"-16,2 4 1 16,-2 1-2-16,2 4 0 15,0-1 0-15,3 4 0 16,-2-1-8-16,-1-3-6 0,-2 0-3 15,0-3 0-15,0-3 1 16,0-2 1-16,1-1 3 16,-1-5 5-16,1 0 7 15,-1-4 7-15,1-3 3 0,1-1 0 16,-1-4 0-16,1-1 0 15,0-2-3-15,-1-1-3 16,0 0-1-16,1 1-3 16,0 1-2-16,0 4 0 0,0 1-1 15,1 4 0-15,0 5 1 16,2 2 1-16,1 7 1 15,-1 1 1-15,3 3 2 0,-3 1 0 16,1 0 1-16,-1-1 1 16,1-3-1-16,-3-3-1 15,0-4-2-15,-2-3 0 16,2-3-1-16,-1-7 0 15,0-4-1-15,1-3-1 0,1-4 1 16,-1-1 0-16,4 0 1 16,2 1 1-16,-1 2 0 15,3 4 2-15,1 6 1 16,0 7 1-16,4 4 1 0,-1 9-1 15,-2 9 1-15,2 5-3 16,-2 3-7-16,0 3-46 16,-3 7-29-16,-5 0-3 0</inkml:trace>
  <inkml:trace contextRef="#ctx0" brushRef="#br0" timeOffset="194704">14693 6304 163 0,'0'0'2'0,"0"0"0"15,0-9-2-15,0 9 7 16,0-9 0-16,0 9 0 0,0 0-7 15,8-4 0-15,-8 4 0 16,6-1 0-16,-3 4 0 16,-3-3 7-16,0 8 4 15,0-8 5-15,-7 7 3 0,-2-4 3 16,-6 3-2-16,-4-3 3 15,-8 2 2-15,-6-2 1 16,-6 0 1-16,-8-2-6 16,-4-1-3-16,-6 0-3 0,-8-1-3 15,-4-3-1-15,-4-3-4 16,-5-2-7-16,-3-2 2 15,-1 2-16-15,0 1-61 16,-4-6-3-16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9T18:21:42.73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13602 3027 365 0,'0'0'5'16,"2"-5"3"-16,2 0 3 15,0-1-1-15,3 0 1 16,-2-2 0-16,3 1 0 16,-1-1-1-16,0 4-10 0,-1 1-8 15,-2 3-3-15,0 5-2 16,-1 7 0-16,0 7-1 15,0 7 0-15,1 6 1 16,1 5 7-16,1 6 6 0,2 2-2 16,0-4-3-16,0-4-38 15,4-2-23-15,-4-8-3 16</inkml:trace>
  <inkml:trace contextRef="#ctx0" brushRef="#br0" timeOffset="241">13824 2977 494 0,'0'0'0'16,"10"7"0"-16,-3 1-1 0,0 3 1 15,2 4-1-15,0 4 0 16,2 7-1-16,0 2-2 16,-3 3-3-16,-1 0-5 15,-2 5 12-15,-3 1-46 0,-2-1-34 16,0 1-3-16</inkml:trace>
  <inkml:trace contextRef="#ctx0" brushRef="#br0" timeOffset="839">14492 3498 296 0,'0'0'7'15,"1"-4"5"-15,-1 4 3 16,3-7 0-16,-3 1 0 15,0 2 2-15,-3-1 0 0,-1 0-1 16,-6 4-6-16,-6 1-5 16,-6 3-2-16,-5 7-2 15,-4 3 0-15,-4 7-2 16,0 6-1-16,3 4 0 0,3 3 1 15,5 1 2-15,7 1 1 16,9-1 4-16,6-1 1 16,6-7 3-16,8-5 1 15,2-5 1-15,4-6-1 0,1-6-2 16,1-4-3-16,0-8-2 15,-1-8-2-15,0-5-2 16,-3-4-2-16,0-4-1 16,-1-1 1-16,-1 1 0 0,-2 1 0 15,0 5 0-15,-2 5 1 16,1 6 1-16,-1 9 1 15,2 6 1-15,-1 11 1 16,0 10 2-16,0 7 1 0,-1 7-3 16,1 11-3-16,-3 4 0 15,1 5 0-15,-5 1 0 16,2-1 0-16,-1-2 0 15,-1-4 0-15,1-4 0 0,-2-9 0 16,5-4 0-16,-2-4-55 16,1-13-33-16,1-6-2 15</inkml:trace>
  <inkml:trace contextRef="#ctx0" brushRef="#br0" timeOffset="1166">14701 3717 511 0,'0'0'0'15,"0"5"0"-15,-1 2 0 0,1 6 0 16,0 1 0-16,0 6 0 15,0 1 0-15,6 5-2 16,2-1-3-16,4 0 1 16,6 0 1-16,3-7 2 0,3-3 2 15,3-6 5-15,5-5 2 16,-1-5-8-16,3-6 0 15,-1-8 0-15,-3-4 0 16,-4-2 0-16,-4-6 0 0,-1 1 0 16,-6-2 0-16,0-5-48 15,-4 10-41-15,-2-2-3 16</inkml:trace>
  <inkml:trace contextRef="#ctx0" brushRef="#br0" timeOffset="1566">15488 3645 496 0,'0'0'1'0,"0"0"0"0,4 6 1 16,-4-6 0-16,-6 8 1 16,-5-2 0-16,-2 3 0 15,-6 1-3-15,-4 3 0 16,-3 2-6-16,1 2-4 0,3 3 0 15,3 1-1-15,8 1 2 16,6 0 3-16,6 0 4 16,10-3 5-16,7 0 5 15,4-4 4-15,4-5 0 0,2-4 1 16,2-5-7-16,-1-4-6 15,-2-7 0-15,0-5 0 16,-3-5 0-16,-2-1 0 0,-3-2 0 16,-4 0 0-16,-2 4 0 15,-3 1 0-15,-3 4-2 16,-1 6 2-16,-6 8 2 15,7 2-2-15,-3 9 0 16,0 5 0-16,3 5 0 0,-1 4 0 16,2 2 0-16,1 5 0 15,-1-3-26-15,-6-3-57 16,9 0-4-16</inkml:trace>
  <inkml:trace contextRef="#ctx0" brushRef="#br0" timeOffset="2132">16159 3557 483 0,'0'0'0'0,"0"0"-1"16,0 0 0-16,0 0-1 16,-3 2 0-16,-3-1 0 15,0 2 0-15,-4-1 0 0,-3 4-2 16,-2 3 0-16,0 3-1 15,-3 5 0-15,-1 4 1 16,0 4 0-16,3 2 0 0,3 5 1 16,3-1 3-16,3 1 2 15,6-1 4-15,2-4 3 16,6-4 1-16,3-5 1 15,4-8 1-15,1-7 0 0,1-8-1 16,2-11-11-16,-1-10 0 16,0-13 0-16,-1-11 0 15,-1-9 0-15,-5-8 0 16,-3-4 0-16,-3-2 0 15,-4 2 0-15,-3 2 0 0,-6 8 0 16,-1 8 0-16,-3 10 0 16,1 10 0-16,1 6 0 15,3 10 0-15,-1 9 0 0,2 10 0 16,4 14 0-16,3 12 0 15,4 14 0-15,4 12 0 16,6 10 0-16,4 13 0 16,6 5 0-16,3 5 0 0,3-3 0 15,2-1 0-15,-1-8 0 16,1-6 0-16,-2-7-50 15,-3-14-36-15,1-9-3 16</inkml:trace>
  <inkml:trace contextRef="#ctx0" brushRef="#br0" timeOffset="2528">17562 3609 456 0,'0'0'1'16,"0"0"2"-16,-11 8 1 16,1-1 0-16,-4 2 1 15,-4 5 1-15,-5 1-1 0,-2 5 1 16,-2 4-1-16,-2 2-2 15,2 2 0-15,3 3-1 16,4 2-1-16,5 1 0 16,5 1 1-16,4-1 0 0,6-1 0 15,5-3-2-15,5-4 0 16,4-2 0-16,3-5-6 15,6-6-24-15,4-3-51 16,-1-8-3-16</inkml:trace>
  <inkml:trace contextRef="#ctx0" brushRef="#br0" timeOffset="2884">17956 3780 466 0,'0'0'1'0,"0"0"0"0,-2-4 0 16,2 4 0-16,-9-9-2 16,-1 4-3-16,-2 2-5 15,-5-1-7-15,-4 2-4 16,-3 2-2-16,-3 3 0 0,-1 6 1 15,0 2 5-15,3 5 10 16,0 3 12-16,8 2 10 16,5 4 9-16,5 1 4 15,7-2 0-15,6 1 0 0,8-3-3 16,4-4-8-16,4-5-18 15,3-6 0-15,2-6 0 16,0-7 0-16,0-8 0 0,-5-6 0 16,-1-4-14-16,-8-4-32 15,-7-1-42-15,0 2-1 16</inkml:trace>
  <inkml:trace contextRef="#ctx0" brushRef="#br0" timeOffset="3481">18141 3901 426 0,'3'7'3'16,"1"4"1"-16,3 3 1 16,-1 0-1-16,3 4 0 15,-2-2 2-15,2 2 0 16,-1-2 3-16,-3-8-2 0,-5-8 0 15,0 0 0-15,4-15 1 16,-4-5 1-16,0-6-3 16,-3-4-6-16,3-6 0 15,0-1 0-15,2-1 0 0,4 3 0 16,4 2 0-16,4 5 0 15,5 2 0-15,4 8 0 16,1 2 0-16,4 1-75 16,1 12-12-16</inkml:trace>
  <inkml:trace contextRef="#ctx0" brushRef="#br0" timeOffset="3849">18616 3800 504 0,'0'0'3'0,"11"2"1"15,-1-2-4-15,4 0 0 16,1-3 0-16,6-2 0 0,-1-4 0 16,6-3 0-16,-5-6 0 15,-1-4-12-15,-4-1-4 16,-3-2 0-16,-3 0 1 15,-4 0 2-15,-2 3 3 0,-6 4 4 16,-4 4 3-16,-5 4 5 16,-3 7 1-16,-3 5 1 15,-2 9 1-15,-2 8 1 16,-2 8 1-16,2 5 1 0,2 6 1 15,3 2 1-15,7 3-1 16,7 1 1-16,5-2-2 16,11 0 0-16,8-4-6 15,6-4-2-15,6-6 0 0,4-5-7 16,0 0-57-16,3-18-21 15,0-5-1-15</inkml:trace>
  <inkml:trace contextRef="#ctx0" brushRef="#br0" timeOffset="4109">19161 2936 442 0,'0'0'1'16,"0"12"2"-16,-1 3 1 0,-3 4 0 15,1 8 1-15,-2 6 0 16,1 9-1-16,2 4-4 15,2 4 4-15,0-2-5 0,7 1-8 16,2-4-14-16,5-11-42 16,3-1-14-16</inkml:trace>
  <inkml:trace contextRef="#ctx0" brushRef="#br0" timeOffset="4283">19365 2785 467 0,'0'0'3'0,"0"0"-1"0,3 3 2 15,-1 6 0-15,1 7 0 16,2 7 1-16,1 11-6 16,-4 10-43-16,2 8-37 15,2 13 0-15,-2 5 81 0</inkml:trace>
  <inkml:trace contextRef="#ctx0" brushRef="#br0" timeOffset="35681">11753 5593 404 0,'0'0'6'0,"0"0"2"16,0 0 3-16,-5-3 0 15,4-2 2-15,-1-3 0 0,2-1 0 16,-2-4-1-16,2-1-4 15,3-2-5-15,4 1-2 16,4 1-2-16,6 0 0 0,6 4-1 16,7 2 0-16,7 4 0 15,10 2 1-15,10 2 1 16,9 5 0-16,8 3 1 15,10 2 1-15,5 2-1 0,7 1 1 16,0-1-4-16,3 4-7 16,-4-5-35-16,-3 2-38 15,1 0 0-15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9T18:24:47.62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14155 1465 460 0,'11'0'3'0,"11"0"1"15,10-1 0-15,6-2 1 16,12-2-1-16,6-3-1 0,11-2-1 16,6-4-1-16,2-3-2 15,-3-2-2-15,3 0-1 16,2-4 1-16,2 0 1 15,-38 12 0-15,7-2 3 0,0 0 1 16,5 1 1-16,3 0 1 16,7 0 0-16,-2 1-1 15,7 0-1-15,2 3 2 16,6 1-2-16,-1 1-1 0,-20 5 1 15,111 1-1-15,4 11 0 16,1 10-1-16,-9 14 0 16,-12 9 1-16,-11 13 1 15,-16 5-1-15,-27 0 0 16,-6 8 0-16,-11 5 0 0,-7 7-1 15,-9 6 3-15,-10 5-3 16,-8 6 0-16,-8 9 0 16,-8 7 0-16,-6 5 0 0,-6 7 0 15,-5 3 0-15,-7 2 0 16,-5 4 0-16,-14-2 0 15,-9-3 0-15,-13-1 0 16,-13-4 0-16,-12-6 0 0,-15-6 0 16,-9-6 0-16,-14-11 0 15,-10-9 0-15,-10-8 0 16,-9-14 0-16,-8-9 0 15,-11-15 0-15,-7-11 0 0,-12-14 0 16,-5-14 0-16,-9-9 0 16,-1-18 0-16,-2-12 0 15,-1-14 0-15,4-12 0 16,0-13 0-16,5-10 0 0,3-8 0 15,9-11 0-15,9-7 0 16,4-4 0-16,13-6 0 16,13-1 0-16,14-5 0 15,11 1 0-15,15-2 0 16,15 2 0-16,14 0 0 0,15 1 0 15,14 6 0-15,11 1 0 16,14 6 0-16,14 7 0 16,15 7 0-16,13 8 0 0,10 8 0 15,12 10 0-15,6 6 0 16,10 10 0-16,0 4 0 15,2 8 0-15,0 2 0 16,-2 9 0-16,-5 3 0 0,-2 6-14 16,-4 11-75-16,-6 2-4 15</inkml:trace>
  <inkml:trace contextRef="#ctx0" brushRef="#br0" timeOffset="579.0578">13810 2096 458 0,'0'7'0'0,"4"1"1"16,3 6 1-16,-1 3-1 0,6 7 1 15,2 2 0-15,3 4 0 16,1 2 2-16,1-5 1 15,-2-3 2-15,-2-5 1 16,0-5 2-16,-3-8-1 0,-1-7-9 16,-1-10 0-16,-2-10 0 15,0-8 0-15,-2-10 0 16,1-8 0-16,3-8 0 15,0-7 0-15,-1-5 0 0,1-3 0 16,1 0 0-16,-1 1 0 16,3-1 0-16,1 6 0 15,-1 2 0-15,1 6 0 16,-1 2 0-16,5 6-13 0,2 7-78 15,-3 3-2-15</inkml:trace>
  <inkml:trace contextRef="#ctx0" brushRef="#br0" timeOffset="1093.1092">15724 1971 511 0,'5'7'0'0,"4"3"0"0,4 9 0 16,3 2 0-16,6 5 0 16,2 4 0-16,4 4 0 15,2 1 0-15,-1-7 0 16,-3-4 0-16,-3-7 0 0,-1-7 0 15,-4-10 0-15,-1-7 0 16,-2-14 0-16,-3-9 0 16,-4-10 0-16,0-11 0 15,0-12 0-15,-3-6 0 0,3-6 0 16,0-3 0-16,1 0 0 15,2 1 0-15,4 4 0 16,3 8 0-16,2 11 0 16,-1 5 0-16,4 11-2 0,-3 9-87 15,-2 5-2-15</inkml:trace>
  <inkml:trace contextRef="#ctx0" brushRef="#br0" timeOffset="1733.1732">14162 3156 398 0,'3'6'4'0,"0"1"0"16,5 9 1-16,-1 3-5 15,4 8 6-15,3 4 1 16,4 7 2-16,1 2 2 0,-1 0 1 16,1-2-2-16,-1-4 2 15,1-6 1-15,-4-7 1 16,0-5-8-16,-2-9-6 15,2-7 0-15,-1-11 0 0,1-11 0 16,-2-10 0-16,2-10 0 16,-2-8 0-16,-1-7 0 15,-1-4 0-15,-2-2 0 16,-4-2 0-16,0 1 0 0,-2 2 0 15,-2 5 0-15,0 5 0 16,-1 1 0-16,0 5 0 16,2 4 0-16,0 2 0 15,-1 1-22-15,3 2-43 0,1 8-23 16,-2 0-2-16</inkml:trace>
  <inkml:trace contextRef="#ctx0" brushRef="#br0" timeOffset="2303.2303">15758 3159 501 0,'0'0'0'0,"0"5"0"16,1 3 1-16,4 5 0 15,-3 2-1-15,4 6 1 0,0 2 1 16,4 5 0-16,0 0 1 15,0-1-3-15,2-3 0 16,-2-3 0-16,5-5 0 16,-2-6 0-16,4-6 0 0,-2-5 0 15,3-11 0-15,0-9 0 16,2-7 0-16,0-11 0 15,0-10 0-15,2-7 0 16,1-11 0-16,1-8 0 0,-1-7 0 16,3-4 0-16,1-3 0 15,4-3 0-15,3 0 0 16,4 0 0-16,0 4 0 15,6 4 0-15,9 3-49 0,-9 0-44 16</inkml:trace>
  <inkml:trace contextRef="#ctx0" brushRef="#br0" timeOffset="3883.3883">13631 5286 426 0,'0'0'3'0,"10"-6"1"16,-2 1 3-16,1-5 0 15,5 1 0-15,2-5 0 16,7 0 0-16,3-5 1 0,4 1-4 15,2 1-2-15,6 2-1 16,6-2-2-16,5 1 1 16,5 1 0-16,6 1 0 15,6 1 1-15,3-1 2 0,5 0 1 16,5-1 0-16,5-1 0 15,3 1 1-15,6-3 1 16,4 1-6-16,3 0 2 16,7 1-2-16,2 2 0 0,7 3 0 15,3 3 0-15,5 3 0 16,2 5 0-16,2 0 0 15,0 4 0-15,-1 3 0 16,-2 3 0-16,-4 2 0 0,-5 1 0 16,-5 4 0-16,-3 2 0 15,-5 4 0-15,-5 3 0 16,-2 6 0-16,-3 4 0 15,-4 7 0-15,-2 5 0 0,-3 4 0 16,-6 5 0-16,-6 5 0 16,-6 3 0-16,-7 3 0 15,-8 0 0-15,-10 2 0 16,-8 1 0-16,-11-1 0 0,-6 2 0 15,-12-1 0-15,-6 0 0 16,-12-1 0-16,-6 0 0 16,-9-1 0-16,-10-1 0 15,-12-4 0-15,-12-3 0 0,-8-4 0 16,-10-4 0-16,-10-5 0 15,-12-5 0-15,-8-8 0 16,-9-4 0-16,-6-5 0 16,-7-7 0-16,-5-3 0 0,-5-6 0 15,-3-3 0-15,-5-4 0 16,-1-3 0-16,-3-6 0 15,-4-3 0-15,2-5 0 16,-4-6 0-16,0-3 0 0,-2-6 0 16,4-5 0-16,-1-4 0 15,3-4 0-15,4-5 0 16,5-3 0-16,7-3 0 0,7-4 0 15,11-2 0-15,8-3 0 16,12-1 0-16,12-2 0 16,14 0 0-16,14-3 0 15,14 0 0-15,12-3 0 16,14-1 0-16,15-2 0 0,11 1 0 15,19-2 0-15,12 0 0 16,13 4 0-16,12 2 0 16,13 6 0-16,9 4 0 15,6 5 0-15,6 8 0 0,3 6 0 16,3 8 0-16,2 6 0 15,4 11 0-15,-2 7 0 16,7 5-54-16,1 18-37 0</inkml:trace>
  <inkml:trace contextRef="#ctx0" brushRef="#br0" timeOffset="4599.4599">14814 5902 319 0,'0'0'6'16,"5"7"0"-16,1 3 1 15,1 0 1-15,5 5 0 0,3 2 0 16,4 4 2-16,2 3 2 16,1 1-5-16,4 4 1 15,-1 0-1-15,3 1 2 16,-1 1 1-16,-3 0 3 0,1-1-1 15,-3-2-12-15,-3-3 14 16,-5-6 2-16,-4-3 0 16,0-6-1-16,-10-10-15 15,8 0 0-15,-5-14 0 0,0-8 0 16,0-7 0-16,1-8 0 15,3-8 0-15,0-6 0 16,3-5 0-16,2-4 0 16,3 0 0-16,2-2 0 0,4-3 0 15,4 1 0-15,6 1 0 16,1 0 0-16,6 2 0 15,2 1 0-15,1 0 0 16,1 1 0-16,3 4 0 0,-5 5-57 16,-4-4-36-16</inkml:trace>
  <inkml:trace contextRef="#ctx0" brushRef="#br0" timeOffset="9247.9247">14316 7104 353 0,'4'-2'3'0,"8"-3"0"16,6 0 1-16,8-4 1 0,5 0-1 15,12-2 1-15,10-2-1 16,9 0 1-16,4 0-4 16,7 4-3-16,6-1-4 15,6 5-2-15,2 1-4 0,5 4-1 16,2 3-2-16,4 6-2 15,5 7 2-15,-1 5 0 16,-2 7 3-16,1 8 3 16,5 3 2-16,-7 14 3 0,-6 8 1 15,-2 7 0-15,-4 5 2 16,-5 14-1-16,-4 10 0 15,-5 11 2-15,-8 11 1 16,4 6 3-16,1 8 3 0,-4 10 0 16,-4 9 3-16,-3 3 1 15,-5 2 1-15,-7 2 3 16,-7 0-15-16,-20-3 17 15,-19-2-4-15,-16-10-1 0,-22-7-1 16,-22-7 1-16,-17-4-4 16,-22-11 1-16,-13-7-2 15,-15-9-3-15,-9-7-1 16,-12-13 2-16,-8-9 1 0,-7-18 1 15,-8-17 2-15,-5-21 1 16,-8-15 1-16,3-29 1 16,-3-20 1-16,5-19-1 15,6-16 0-15,8-17-2 0,12-14-10 16,12-10 0-16,16-10 0 15,13-5 0-15,15-6 0 16,17-2 0-16,17-5 0 0,16-2 0 16,15-2 0-16,16 1 0 15,13 1 0-15,12-1 0 16,16 5 0-16,11 1-16 15,5 6-18-15,6-3-47 16,8 15-4-16</inkml:trace>
  <inkml:trace contextRef="#ctx0" brushRef="#br0" timeOffset="9882.9882">13998 8565 413 0,'0'0'2'0,"6"7"0"16,-1-2 1-16,-1 1 2 16,3 3-1-16,-3-1 1 15,5 4 1-15,-1 0-1 16,2 3 0-16,-1-1-1 0,3 0-1 15,3-1 0-15,1-2 1 16,3-1 0-16,0-4 3 16,1-4 0-16,0-6 2 15,0-8 1-15,-2-8 0 0,-1-7-10 16,-1-7 0-16,-1-9 0 15,-1-7 0-15,1-8 0 16,-1-3 0-16,1-5 0 16,1-2 0-16,1-3 0 0,1-1 0 15,2 0 0-15,2 3 0 16,0 2 0-16,4 5-3 15,-2 6-54-15,3 3-33 16,1 8 1-16</inkml:trace>
  <inkml:trace contextRef="#ctx0" brushRef="#br0" timeOffset="10331.033">15073 8411 292 0,'-1'5'1'0,"1"6"5"15,3 4 2-15,1 6 2 0,2 1 2 16,3 5 0-16,1 1 4 15,4 3 3-15,0-5 1 16,2-6-3-16,0-7 0 0,2-7-2 16,3-6 0-16,-1-12-1 15,1-8-2-15,0-12-2 16,0-10-3-16,1-11-2 15,1-6-2-15,0-10-3 0,-1-4 0 16,-3-5 0-16,1 0 0 16,1 3 0-16,-1 1 0 15,1 4-5-15,-2 2-5 16,0 9-7-16,-3 4-29 15,1 7-38-15,4 8 0 0</inkml:trace>
  <inkml:trace contextRef="#ctx0" brushRef="#br0" timeOffset="10747.0746">15983 8517 236 0,'0'8'3'0,"0"4"1"16,0 10 3-16,0 6 1 15,2 7 1-15,1 5 3 16,4 5 4-16,1 0 3 0,3-5 4 16,2-4 0-16,2-11 3 15,0-10-2-15,3-10 0 16,-1-9-1-16,0-13-4 15,0-12-4-15,0-11-5 0,-2-10-3 16,4-9-4-16,-1-10-3 16,2-6 0-16,0-5 0 15,3-1 0-15,0 0-4 16,4 2-2-16,3 3 6 0,4 8-10 15,1 7-3-15,3 9-7 16,-1 7-13-16,5 3-42 16,7 15-7-16</inkml:trace>
  <inkml:trace contextRef="#ctx0" brushRef="#br0" timeOffset="14250.4249">7241 2620 336 0,'0'0'3'0,"0"0"3"16,-2-2 1-16,2 2 1 15,0-10 1-15,0 5-1 16,1-2 0-16,4 1 0 16,2-3-3-16,4 3-3 0,1-1-1 15,5 2-2-15,1 0 2 16,7 0 0-16,2 1 2 15,5 0 2-15,2-2-1 0,6 0 1 16,5-1 0-16,5 0 0 16,4 0 0-16,7-1-1 15,7 0-1-15,4 0-1 16,5 2-1-16,10 0 1 0,4 1-1 15,6 2 0-15,6 0 0 16,1 2 0-16,3 0 0 16,5 1 0-16,3-2-1 15,1 2 1-15,2 0 0 0,3-2 0 16,2 1 1-16,1 0 1 15,2 1-1-15,1 0 1 16,4 0 0-16,-2 2 0 16,3 2 1-16,0 0-2 0,-1 0 0 15,0 1 0-15,0 2-1 16,-4-2 0-16,0 2-1 15,-1-1 1-15,-3-1 0 16,1 2 0-16,-3-1 0 16,1-2 1-16,-1 2 0 0,0-3 0 15,-2 1 1-15,-2-2-1 16,-3 0 1-16,-6-1-1 15,-2-1-1-15,-8 0 0 0,-3 0 0 16,-7-1 0-16,-4-1-1 16,-7 1 0-16,-2 0 0 15,-5 0 0-15,-3 1 0 16,-4 0 0-16,-6 3-1 0,-4 1 0 15,-7 1 1-15,-6 1-1 16,-8-1 0-16,-5 3 0 16,-5-1-1-16,-6 0 1 15,-3 0-1-15,-3-1 1 0,-2 3 0 16,-1 0 0-16,0 2 1 15,-4 1 0-15,1 3 0 16,0 3 0-16,-1 3 1 16,0 3 0-16,-2 5-1 0,1 4 1 15,-2 6-1-15,2 4 1 16,-1 3-1-16,0 6 1 15,-1 5 0-15,0 5-1 16,0 4 0-16,-3 6 2 16,-1 1 0-16,0 7 0 0,-3 3 0 15,-1 3 1-15,1 4-3 16,2 0 0-16,0 3 0 15,2-3 0-15,2 4 0 0,0-2 0 16,1-2 0-16,0-4 0 16,0-2 0-16,-1-4 0 15,-2-3 0-15,0-7 0 16,-2-6 0-16,1-5 0 0,0-6 0 15,-1-5 0-15,3-3 0 16,0-6 0-16,-1-2 0 16,3-3 0-16,0-3 0 15,0-1 0-15,0-2 0 0,2 0 0 16,-1-2 0-16,0-2 0 15,0 1 0-15,-1-3 0 16,0 0 0-16,-1 0 0 16,0 0 0-16,-2-1 0 0,1 1 0 15,1-1 0-15,-1 1 0 16,0-1 0-16,-1 1 0 15,1-3 0-15,0-2 0 16,-1-4 0-16,0-1 0 0,-1-4 0 16,4-2 0-16,0-6 0 15,0 0 0-15,0 0 0 16,-1-10 0-16,2 0 0 15,3-2 0-15,2-3 0 0,-1-1 0 16,1-1 0-16,-1 1 0 16,0 1 0-16,-2 0 0 15,-2 0 0-15,-1 1 0 16,-4 1 0-16,-4 0 0 0,-3 1 0 15,-5 1 0-15,-3 0 0 16,-7 2 0-16,-4 1 0 16,-4 1 0-16,-6 2 0 15,-7 2 0-15,-5 2 0 0,-7 0 0 16,-5 0 0-16,-6 0 0 15,-5 1 0-15,-5 0 0 16,-3-3 0-16,-4-1 0 16,-2-1 0-16,-2-1 0 0,-4 0 0 15,-2-1 0-15,2 0 0 16,-6 1 0-16,-2 0 0 15,-4 0 0-15,-3-2 0 16,-4 3 0-16,-3 0 0 0,-4-1 0 16,-2 1 0-16,-2 1 0 15,1 1 0-15,-1 2 0 16,2 1 0-16,-1 0 0 15,1 2 0-15,1 1 0 0,-5 1 0 16,1 1 0-16,-1-2 0 16,1 0 0-16,-1-2 0 15,5 0 0-15,-1-1 0 0,3-1 0 16,4-2 0-16,4-1 0 15,4 3 0-15,1-1 0 16,3 2 0-16,2 0 0 16,3 0 0-16,3 4 0 15,1 1 0-15,5-1 0 0,3 3 0 16,5-1 0-16,6-2 0 15,10 0 0-15,7 0 0 16,8-1 0-16,9-1 0 16,7-1 0-16,7-1 0 0,5 0 0 15,3 0 0-15,4 0 0 16,2-1 0-16,3 0 0 15,2-1 0-15,0-1 0 0,2-1 0 16,2-3 0-16,-1-3 0 16,0-3 0-16,-1-4 0 15,1-3 0-15,-4-8 0 16,1-3 0-16,-3-6 0 15,0-4 0-15,-1-6 0 0,-1-4 0 16,1-5 0-16,-1-5 0 16,3-3 0-16,1-4 0 15,3-5 0-15,3-6 0 0,1-2 0 16,5-5 0-16,2-5 0 15,3-5 0-15,3-5 0 16,3-2 0-16,1-5 0 16,2-2 0-16,2-4 0 0,2 1 0 15,3 0 0-15,0-2 0 16,1 5 0-16,-1 0 0 15,1 5 0-15,-4 1 0 16,1 7 0-16,-6 2 0 0,0 6 0 16,-2 4 0-16,-1 9 0 15,-1 6 0-15,5 9 0 16,1 9 0-16,6 11 0 15,4 7 0-15,12 3-63 0,9 21-27 16</inkml:trace>
  <inkml:trace contextRef="#ctx0" brushRef="#br0" timeOffset="14955.4954">12719 3773 344 0,'0'0'2'0,"0"0"4"16,0 0 3-16,0 0 2 0,-4 0 2 15,-4 0-1-15,-1 0 2 16,-6-1-1-16,-4 1 1 15,-5-2-6-15,-5 1-2 16,-6-2-2-16,-6 0 0 16,-7-1-1-16,-6-1 0 0,-7 0-1 15,-6-3 1-15,-3 0-1 16,-3 0 0-16,-3 1 0 15,-1-1 0-15,1 2-2 0,4 3-14 16,5 1-63-16,1 0-5 16</inkml:trace>
  <inkml:trace contextRef="#ctx0" brushRef="#br0" timeOffset="37069.7066">23497 6263 127 0,'0'0'1'15,"-9"-3"0"-15,-1 0 0 16,-4 3 0-16,-3 0 1 0,-7 5-2 15,-6 1 0-15,-3 3 1 16,-5 2 0-16,-6-2-1 16,-5 2 0-16,-7-4 1 15,-8 0 1-15,-5-7 4 0,-7 0 5 16,-10-6 3-16,-5-6-14 15,-5 2 17-15,-5-5 1 16,-2 2 2-16,-3-2-1 16,0 2-2-16,-3-1-3 0,0 4-3 15,-2 2-4-15,-4 2-3 16,-1 0-1-16,-2 3-2 15,-1 0 0-15,1 0 0 16,-4 1 2-16,2-2 0 0,-3-2 0 16,2-3 2-16,-2-2 3 15,2-5-2-15,-3-2 2 16,-2-4-1-16,1-1-2 15,3 1-7-15,5 3-16 0,3-1-39 16,8 12-11-16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9T18:25:52.69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14191 7944 428 0,'0'0'2'15,"3"-5"-1"-15,1 0 0 0,7-1 0 16,4-1-1-16,8 0 0 15,6-3-2-15,11 3-1 16,5 1-2-16,10 2 0 16,9 2-2-16,7 2 2 15,3 2-1-15,11 2 2 0,5 2 1 16,8 0 2-16,7 0 2 15,5-1 1-15,2 1 1 16,8-2 1-16,7 1 0 16,2 0 2-16,6-1 0 0,4 0 1 15,3 1 1-15,6-1 0 16,4 0 1-16,3-1 0 15,4 0-1-15,1 0-1 0,3-3-2 16,2 0-1-16,3 0-1 16,3 0-2-16,1 0 0 15,3-4-1-15,2 0 0 16,2 0 1-16,4-1 0 0,17 0 0 15,-15-1 0-15,-2-1 1 16,1 0 0-16,-2 0 1 16,0-1-1-16,-2 1 2 15,-4 1-1-15,-17 1 0 0,13 0-3 16,2 2 0-16,-2 2 0 15,-2 1 0-15,-1 6 0 16,-2 5 0-16,2 4 0 16,1 8 0-16,-5 6-36 0,3 3-46 15,2 6-4-15</inkml:trace>
  <inkml:trace contextRef="#ctx0" brushRef="#br0" timeOffset="23487.3485">9331 3074 380 0,'0'0'3'0,"0"0"0"16,0 0 0-16,0 0-2 16,0 0 1-16,0 0-1 0,0 4 1 15,0-4-2-15,-6 11-1 16,5 0-1-16,-1 4 0 15,2 2 1-15,0 6 0 16,3 2 1-16,1 6 2 16,1 0 2-16,0 5 0 0,-2 0 0 15,-2 4 1-15,-2 1 1 16,-6 4-1-16,-1 6 0 15,-2 4-2-15,-3 4-1 0,-1 8-1 16,0 7 0-16,1 4 0 16,-1 7-2-16,1 1 1 15,0 1 0-15,-3-1 0 16,3-2-1-16,-3-7 0 15,1-9 1-15,-1-7 2 0,4-7 2 16,1-10 1-16,2-9 1 16,4-6 0-16,1-6 1 15,2-6-1-15,2-1 0 16,0-6-1-16,0-2-3 0,0-2-1 15,0-6 0-15,-1 8-1 16,1-8 1-16,-6 7-1 16,6-7 0-16,-10 4 0 0,3-3 0 15,-3-1 0-15,-1 0 1 16,-3-1-1-16,-5-4 0 15,-3 1 0-15,-6-3-1 16,-6 1 1-16,-6-2 0 0,-6 0 0 16,-8 0 0-16,-5 0 0 15,-4 1 1-15,-6-1 0 16,0 1 1-16,-4 1 1 15,2-1-1-15,3-1 1 0,2 1-1 16,4-2 0-16,4 1 0 16,6-2 0-16,2-2-1 15,5 1-1-15,4-1 1 16,0-1 0-16,4 0-1 0,1 1 0 15,5-1 0-15,2 3 0 16,4-1 1-16,7 2-1 16,0 2 1-16,5 0 0 15,5 1 0-15,3 0 0 0,0-1 0 16,2-3-1-16,-2 0-1 15,3-4 1-15,-1-1-1 16,1-4-1-16,-1-4 1 16,1-1 0-16,0-3 0 0,2-2 1 15,0-3 1-15,0-4 0 16,3-2 1-16,0-4 0 15,3-5 1-15,-3-4-3 16,-1-4 0-16,0-4 0 0,-2-4 0 16,1-4 0-16,-1-2 0 15,0-5 0-15,-3 1 0 16,1-1 0-16,2-2 0 15,0 1 0-15,3 3 0 0,0 3 0 16,1 3 0-16,0 4 0 16,2 4 0-16,2 4 0 15,-2 5 0-15,1 8 0 16,1 6 0-16,4 8-2 0,4 6 0 15,7 7 0-15,8 9-1 16,10 5 1-16,11 7 0 16,10 3 1-16,9 1 1 15,7 1 0-15,5-3 1 0,2-3 0 16,0-5 1-16,-2-4-1 15,-1-6 1-15,-1-4-1 16,0-4-1-16,2 2-2 16,1-2-4-16,3 5-10 0,0 4-27 15,2 6-39-15,2 2-2 16</inkml:trace>
  <inkml:trace contextRef="#ctx0" brushRef="#br0" timeOffset="25081.5079">7374 4500 331 0,'0'0'5'16,"0"0"1"-16,4 0 0 15,-4 0 1-15,0 0-1 16,0 0 1-16,8 2-1 0,-8-2-1 16,0 0-5-16,0 0-2 15,0 0-2-15,0 0 1 16,1 7 1-16,1-1-1 15,-1 1 3-15,2 3 0 0,-3 2 1 16,0 3 2-16,0 0 1 16,-3 1 1-16,-1-2 0 15,-2 0 1-15,-2-3 1 16,-1 1 1-16,-2-6-1 0,1-2 0 15,-4-1 0-15,-1-2-1 16,-4-1-1-16,-2-2-2 16,-6-1-1-16,-2-2-1 15,-6 1 0-15,-2 0-1 0,-4 0 0 16,0 2 1-16,-2 0-1 15,1 1 0-15,3 1 0 16,2 0 1-16,6 0 0 16,6 0 3-16,4 0 2 0,5 0 1 15,7-2 0-15,5-3-1 16,5-3 1-16,5-4-1 15,5-1 0-15,0-4-4 16,6-3-1-16,0-1-2 0,1-1 1 16,-1-1-1-16,0 2-1 15,0 0 0-15,-2 2-3 16,-2 2-3-16,1 3-8 15,-4 3-15-15,-2 1-49 0,3 5-2 16</inkml:trace>
  <inkml:trace contextRef="#ctx0" brushRef="#br0" timeOffset="26106.6103">6676 4376 252 0,'0'0'4'0,"0"0"0"16,0 0 2-16,0 0-2 0,0 0 0 16,0 0 0-16,3 7-1 15,0-3-1-15,-1 3-2 16,1 0-2-16,-1 2 0 0,1 2 1 15,0-1 0-15,1 3-1 16,-1-2 5-16,-1 1 2 16,-1-2 2-16,-1 0 4 15,-3-1 0-15,-5 0 2 16,-1-2 0-16,-7 0 0 0,-4 0-3 16,-5 1-1-16,-3-1-4 15,-5 3-2-15,-1-1-2 16,1 1 1-16,-1 3 4 0,4-4 1 15,4 0 4-15,4-3 2 16,6-3 0-16,4-3 0 16,4-3 1-16,2-8-1 15,3-4-2-15,2-2-4 0,-1-4-3 16,1-3-2-16,1-1 0 15,0 0-1-15,0 0 0 16,0 3-1-16,0 2 0 16,0 2 1-16,-2 3-2 15,2 4-2-15,-1 1-1 0,1 4-2 16,0 6 1-16,9-6 0 15,1 6-1-15,7 0 2 16,6 3 0-16,4 0 2 0,5 1-2 16,5 2-10-16,0 2-37 15,1-3-26-15,2-1-3 16</inkml:trace>
  <inkml:trace contextRef="#ctx0" brushRef="#br0" timeOffset="26964.6962">6025 4424 194 0,'0'0'3'16,"0"0"1"-16,6 7 0 0,-5-1 2 15,3 4-2-15,-2 1 2 16,6 5 0-16,2-1 0 16,-1 3-1-16,6 0-1 15,-1 1 5-15,5 3 0 0,-2-4 1 16,3 0-1-16,-4-4-1 15,-5 1 2-15,-2-5 1 16,-4-1-2-16,-5-3-1 16,-4-3-3-16,-7-1 0 0,-5-1 0 15,-5-1 0-15,-7 0 0 16,-3 0-3-16,-3 0-1 15,-6 0-1-15,-1 0 1 16,-2 0 0-16,-2 1 2 0,0-1 1 16,3 0 0-16,1 0 2 15,2 0-1-15,3-3 1 16,8-1 0-16,4-2-2 15,6-3 0-15,6-3-2 0,7-2 0 16,5-1-1-16,4-2 1 16,9 0 0-16,1 0 0 15,7 1 1-15,0 2 1 16,4 3-1-16,2 2 0 0,3 3 1 15,-1 2-2-15,1 1 0 16,-2 2-4-16,2 1-9 16,-2 0-15-16,-2 0-34 15,3 0-15-15</inkml:trace>
  <inkml:trace contextRef="#ctx0" brushRef="#br0" timeOffset="27413.7411">6651 4996 352 0,'0'0'7'0,"0"0"3"16,0 0 2-16,3-3 2 15,-3 3 0-15,0 0 0 16,0 0-5-16,0 0-25 16,-5-4-54-16,5 4-5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9T18:26:50.61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14970 10828 256 0,'0'0'8'0,"0"0"2"15,0-4 5-15,0 4 2 16,0-7 0-16,0 7 1 15,0-6 0-15,0 6 0 16,-1-7-7-16,1 7-7 0,0 0-4 16,0 4-3-16,-1 2-1 15,-2 3-3-15,-4 1 1 16,-3 2-1-16,-5 4 3 15,-7-1 1-15,-5 5 1 0,-5-2 2 16,-5 7 2-16,-2 4-2 16,-4 3 7-16,-1 7 4 15,0 2 2-15,2 6 3 16,1 5 0-16,1 6 1 0,5 3 0 15,1 4-1-15,6 5-5 16,3 3-2-16,6 6-2 16,4 3-3-16,6 3 1 15,5 6-1-15,6-1-4 0,8 5 0 16,8 1 0-16,8 3 0 15,8 3 0-15,6-2 0 16,6 0 0-16,6 0 0 16,-23-51 0-16,2 4 0 0,4 1 0 15,3 4 0-15,3 0-6 16,2 7-42-16,3-7-33 15,6 0-2-15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9T18:28:52.36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1645 6232 335 0,'0'0'1'0,"-2"8"1"15,2-1 0-15,-3 0 0 0,3 1 0 16,-3-1 0-16,2 2 0 16,-1-3-1-16,2-6-1 15,0 5-2-15,0-5 0 16,11 0 0-16,1 0 0 0,8-1 0 15,8 1 2-15,11 5 0 16,15-2 2-16,18 4 3 16,13 1 2-16,14 1 2 0,14 0 1 15,3 1 1-15,8-3-1 16,-1-3-2-16,-6-1-4 15,-12-3-4-15,-7-6-3 16,-12-7 3-16,-14-2-7 0,-6-6 0 16,-15-1-2-16,-8 0 0 15,-6 2 1-15,-5 3 4 16,-4 5 3-16,1 8 6 15,2 4 5-15,11 8 4 0,6 7 4 16,13 2-18-16,9 3 21 16,14 0 1-16,8-1-2 15,8-3-2-15,6-2-2 16,4-6-6-16,-1-3-10 0,0-5 0 15,-3 0 0-15,-5-6 0 16,-3 0 0-16,-4 1 0 16,-5-1 0-16,-4 2 0 15,1 1 0-15,-2 1 0 0,4 0 0 16,4 2 0-16,4 0 0 15,2-2 0-15,6 0 0 16,6 0 0-16,1-4 0 16,6-5 0-16,3 0 0 0,1-5 0 15,7-2 0-15,-1-4-14 16,4-14-68-16,6 12-4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9T18:05:37.37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18478 9550 433 0,'0'0'3'0,"5"0"1"16,-5 0 2-16,0 0 0 15,0 0 0-15,6-1 1 0,-6 1 0 16,0 0 0-16,-9-3-3 15,1 3-1-15,-3 0-1 16,-2 0-1-16,-2 0 0 16,-4 0-1-16,-2 3 1 0,-3-1-1 15,-2 3 1-15,-6 0-1 16,-4 0 1-16,-5-1 0 15,-6 1-1-15,-5-1 3 16,-4 0 1-16,-8-2 1 0,-6-1 0 16,-7-1-5-16,-5 0 0 15,-6 0 0-15,-4 0 0 16,-8 0 0-16,-3-1 0 15,-1 1 0-15,-5 0 0 0,1 0 0 16,-3 0 0-16,0 0 0 16,-3 0 0-16,0 0 0 15,-3-2 0-15,-2-2 0 16,2-2 0-16,-1-1 0 0,1-2 0 15,2-1 0-15,4 0 0 16,3 1 0-16,9-2 0 16,6 3 0-16,5-1 0 0,7 3 0 15,5 0 0-15,7 1 0 16,4 0 0-16,11 4 0 15,3 4-38-15,6-3-49 16,9 1-4-16</inkml:trace>
  <inkml:trace contextRef="#ctx0" brushRef="#br0" timeOffset="23244.3242">18062 8571 73 0,'0'0'0'15,"0"0"-8"-15,-4-4-14 16,-2 2-13-16</inkml:trace>
  <inkml:trace contextRef="#ctx0" brushRef="#br0" timeOffset="23850.3848">17921 8552 282 0,'0'0'3'0,"4"7"-1"16,-1 2 1-16,-3 1 2 0,0 8-2 15,-1 4 1-15,0 7 0 16,-4 6 0-16,-3 2-2 15,1 4-1-15,-2 4 0 16,2 2 0-16,-1 3 5 0,3 2 4 16,-1 3 4-16,0 1 3 15,0 3 4-15,1 2-21 16,-1 1 22-16,0 3 1 0,1-5 0 15,-2-3-3-15,4-1-5 16,-1-4-5-16,4-4-3 16,0-4-3-16,5-4-5 15,2-5-5-15,5-1-19 0,-1-4-53 16,4-6-4-16</inkml:trace>
  <inkml:trace contextRef="#ctx0" brushRef="#br0" timeOffset="24884.4882">17393 10657 511 0,'0'0'0'0,"0"0"0"0,0 0 0 16,-5-3 0-16,-1 1 0 15,-1 0 0-15,-7-1 0 16,1 0 0-16,-6 1 0 16,-4-1 0-16,-4 2 0 0,-3 0 0 15,-2 1 0-15,-1 0 0 16,0 0 0-16,-1 3 0 15,1 0 0-15,4-1 0 16,1 0 0-16,7 2 0 16,2-3-50-16,4 1-31 0,15-2-3 15</inkml:trace>
  <inkml:trace contextRef="#ctx0" brushRef="#br0" timeOffset="25397.5394">17910 10449 505 0,'0'0'0'0,"0"0"1"16,-10 0-1-16,3 2 1 15,-4 0-1-15,-2 5 0 0,-5 0 0 16,-2 3-2-16,-3 4 1 15,-2 1-2-15,0 2 1 16,0 2 0-16,1 0 0 16,2 0 1-16,2 0 0 0,4-1 3 15,3-2 0-15,5-1 2 16,8-2-1-16,2 0 2 15,10-2-3-15,5-1-2 16,7-2 0-16,8 1 0 16,5 1 0-16,5-1 0 0,6 2 0 15,0 0 0-15,3 4 0 16,-2 1 0-16,-3 3 0 15,-5 2 0-15,-5 2 0 0,-10 0 0 16,-7 4 0-16,-11-2 0 16,-7 3 0-16,-9-1 0 15,-11-2 0-15,-6-1 0 16,-11-3 0-16,-4-1 0 0,-8-5 0 15,1-1 0-15,-7 0-46 16,3-12-41-16</inkml:trace>
  <inkml:trace contextRef="#ctx0" brushRef="#br0" timeOffset="26168.6165">19757 9952 472 0,'0'0'4'16,"0"0"0"-16,0 0 0 15,0 0 0-15,0 0-1 16,4 2-1-16,-4-2 0 0,3 11-1 15,-2 1-2-15,0 4-2 16,1 5 0-16,-1 4 1 16,1 3-2-16,1 4 0 15,-1 0-4-15,2 2-5 0,0-3-6 16,0-1-12-16,2-4-27 15,-6-3-20-15,6-2-5 16</inkml:trace>
  <inkml:trace contextRef="#ctx0" brushRef="#br0" timeOffset="26384.6381">19930 10037 466 0,'0'0'6'0,"0"0"1"15,6 5 2-15,-6-5 0 16,0 0-1-16,5 6-2 15,-2-2-6-15,-1 3 0 16,-1 3 0-16,0 5 0 0,1 7 0 16,-2 2 0-16,4 7-4 15,-4 2-28-15,4 6-34 16,6 4-18-16,-2-1-3 15</inkml:trace>
  <inkml:trace contextRef="#ctx0" brushRef="#br0" timeOffset="27037.7035">20316 10798 477 0,'1'6'1'16,"2"1"1"-16,2 6 0 0,-1 4 0 15,0 8 1-15,0 5-1 16,1 8-2-16,0 5 2 15,-2 2-2-15,-1 2-2 16,3 2-3-16,-2-3-2 0,2 0-1 16,-1-5-1-16,2-2 1 15,-2-5 1-15,-1-6 3 16,-2-6 3-16,-1-7 4 15,-2-5 3-15,-7-12 0 0,-3-8 2 16,-4-10 0-16,-3-11-1 16,-3-7-1-16,1-7-2 15,0-8-1-15,1-7-3 0,7-1 3 16,5-2-1-16,6-2-1 15,2 1 1-15,9 4-1 16,4 2-1-16,6 7 0 16,4 7-1-16,2 7 0 0,1 10 0 15,3 9-1-15,1 11 0 16,1 8 0-16,-1 10 1 15,-1 11 0-15,-2 7 1 16,-4 6 1-16,-4 3 1 16,-7 2 1-16,-4 3 1 0,-8-3 0 15,-3-1 1-15,-9-2-2 16,-7-4-3-16,-2-3-6 15,-3-4-5-15,0-5-20 0,1 0-47 16,-2-11-6-16</inkml:trace>
  <inkml:trace contextRef="#ctx0" brushRef="#br0" timeOffset="27359.7357">20675 9970 470 0,'0'0'3'0,"7"2"0"15,-3 3 0-15,-1 2 1 0,0 10 1 16,1 8-1-16,2 8 1 15,0 10 0-15,-3 11-3 16,-1 9 0-16,2 10-1 16,1 6 0-16,0 3 0 0,2 1 1 15,-1-1-2-15,0-1 0 16,1-6 0-16,-1-4 0 15,0-5 0-15,-2-9-6 16,0-6-18-16,-1-9-54 16,-3-11-4-16</inkml:trace>
  <inkml:trace contextRef="#ctx0" brushRef="#br0" timeOffset="27684.7682">20943 10742 452 0,'2'5'3'16,"0"5"2"-16,2 7 0 15,-1 3 1-15,4 7 0 16,-1 2 1-16,3 6 0 0,2 2 2 15,1-4-2-15,0-3-7 16,3-5 4-16,3-7-4 16,3-9 0-16,2-6 0 15,2-9 0-15,0-13 0 0,1-6 0 16,0-7 0-16,-4-4 0 15,-4-4 0-15,-4 2 0 16,-7-2 0-16,-2 5 0 16,-5 9-69-16,-4-3-20 0</inkml:trace>
  <inkml:trace contextRef="#ctx0" brushRef="#br0" timeOffset="27967.7965">21525 11037 511 0,'0'0'0'0,"-2"-4"0"15,1-5 0-15,-1-6 0 0,2-5 0 16,-2-7 0-16,2-3 0 16,0-9 0-16,5-2 0 15,2 0 0-15,3 2-12 16,1 2-13-16,3 3-14 0,3 5-25 15,0 4-19-15,10 8-3 16</inkml:trace>
  <inkml:trace contextRef="#ctx0" brushRef="#br0" timeOffset="28375.8373">22124 10701 450 0,'0'0'4'16,"1"7"1"-16,-3 0 2 0,-9 0 0 15,-5 2 0-15,-6 1 1 16,-7 5-3-16,-7-1-2 16,-2 2-6-16,-1-1-5 0,4 2-3 15,6 1 1-15,8 1 1 16,7 1 2-16,11-2 6 15,6-1 4-15,7-4 5 16,4-5 2-16,4-3 2 16,0-5-1-16,2-5-1 0,0-6-3 15,1-6-4-15,-2-5-3 16,0 1 0-16,2-1 0 15,-2 2-2-15,-1 4 1 0,0 4 1 16,-2 6 0-16,-1 6 1 16,-3 7 1-16,-2 6-2 15,-1 5 0-15,-2 5 0 16,0 3 0-16,-4 3 0 0,3-1 0 15,-2 2 0-15,1-3 0 16,2 0-15-16,2 0-58 16,-1-9-11-16</inkml:trace>
  <inkml:trace contextRef="#ctx0" brushRef="#br0" timeOffset="28717.8715">22263 10046 405 0,'0'0'6'0,"1"-5"4"15,-1 5 0-15,0 0-1 16,6-2 1-16,-1 7-1 0,1 5 1 16,1 7-1-16,2 8-5 15,1 11-4-15,0 10 0 16,2 8 0-16,0 8-1 15,0 6-1-15,1 5-1 0,-1 3-2 16,1 2-3-16,-2-5-1 16,0-5-4-16,-1-6-5 15,-1-10-15-15,-2-9-30 16,1-3-14-16</inkml:trace>
  <inkml:trace contextRef="#ctx0" brushRef="#br0" timeOffset="29017.9015">22742 9907 450 0,'0'0'2'15,"0"2"0"-15,1 6 0 16,1 1 0-16,2 9-1 16,-2 3-3-16,5 6-16 0,2 3-55 15,-5 0-4-15</inkml:trace>
  <inkml:trace contextRef="#ctx0" brushRef="#br0" timeOffset="29207.9205">22923 9893 485 0,'0'0'4'16,"12"11"0"-16,-3 3 1 15,4 8 0-15,-2 4-2 16,2 8-4-16,-5 2-11 0,2 5-64 15,-3 5-6-15</inkml:trace>
  <inkml:trace contextRef="#ctx0" brushRef="#br0" timeOffset="58468.8463">15844 9361 284 0,'0'0'6'16,"0"0"5"-16,4 0 2 15,-4 0 3-15,0 0 0 16,6-1 0-16,-6 1 1 16,4-11-17-16,-2 6 16 0,1-4-7 15,0 2-4-15,0-2-4 16,1 3-2-16,-1-1 0 15,-3 7-2-15,8-6 0 16,-8 6 3-16,5 1-1 0,-4 6 2 16,-1 3-1-16,0 3 3 15,-1 4-1-15,-2 1 1 16,-3 6 1-16,0 2 0 15,-1 3 0-15,-2 1 2 0,0 0-1 16,-2 2 0-16,0 1-2 16,-3 3 1-16,0 1 1 15,-6 0-1-15,-2 0 1 16,-5-1-1-16,-6 0 0 0,-8-3-1 15,-7-2 2-15,-9-6-1 16,-12-3 0-16,-10-5 0 16,-10-5 0-16,-9-4 0 15,-8-3 1-15,-7-5 0 0,-5-1 1 16,-3-5-6-16,-2 1 0 15,1-3 0-15,-2 1 0 16,2-2 0-16,1 0 0 0,1 1 0 16,2 0 0-16,4 3 0 15,6-1 0-15,5 4 0 16,5 1 0-16,9 2 0 15,7 4 0-15,9 2 0 16,8 3 0-16,9 0 0 0,7 2 0 16,6 1 0-16,8 0 0 15,7 0 0-15,7-2 0 16,5 2 0-16,5-1 0 15,4 0 0-15,4-2 0 0,3-1-7 16,0 0-35-16,-3-2-40 16,6 0-2-16</inkml:trace>
  <inkml:trace contextRef="#ctx0" brushRef="#br0" timeOffset="59307.9302">12731 9703 329 0,'0'0'4'0,"3"-2"2"0,-3 2 2 16,6-1-1-16,-1 1-1 16,-5 0 2-16,10 1-1 15,-5 5-1-15,1 4-2 16,1 5-3-16,5 7-2 0,0 6 1 15,2 7 1-15,6 4-1 16,-1 7 1-16,1 3-1 16,-1-2 3-16,-1-1 2 15,-6-7 4-15,1-5 4 0,-6-8 3 16,-3-6 4-16,-1-7 0 15,-1-8 1-15,-2-5-4 16,8-7-17-16,0-3 0 16,2-5 0-16,2-1 0 0,3-4 0 15,2-4 0-15,3 2 0 16,3-1 0-16,1 0 0 15,3 2 0-15,1 0 0 16,7 5 0-16,0 2-66 0,3 0-22 16</inkml:trace>
  <inkml:trace contextRef="#ctx0" brushRef="#br0" timeOffset="102411.2401">12470 10299 438 0,'0'0'0'16,"-1"-7"1"-16,-5 2 1 16,2 0 0-16,-7-1 0 0,1 0-1 15,-5 0 1-15,-1 2-1 16,-1 4 0-16,-2 0-1 15,0 6-2-15,1 4-1 16,-1 2 1-16,1 7 0 16,3 4 0-16,-1 4 1 0,0 4 2 15,2 4 1-15,2 5 3 16,5 4 4-16,4 6 2 15,3 2 0-15,1 4 1 0,5 3 0 16,2 3-2-16,4 0-10 16,-1 3 0-16,-2-3 0 15,-1-2 0-15,-4-4 0 16,-3-7 0-16,-1-4 0 0,-8-9 0 15,-3-4 0-15,-10-13-27 16,-9-6-55-16,5-6-5 16</inkml:trace>
  <inkml:trace contextRef="#ctx0" brushRef="#br0" timeOffset="102663.2653">12393 10937 511 0,'0'0'0'0,"0"0"0"16,-10 0 0-16,-3-2 0 0,-3 2 0 15,-7-1 0-15,-1 1 0 16,-6 1 0-16,1 3-15 15,1 0-3-15,5 5-6 16,2-3-4-16,5 2-4 0,3-2-12 16,1-3-24-16,8 5-9 15</inkml:trace>
  <inkml:trace contextRef="#ctx0" brushRef="#br0" timeOffset="102937.2926">12552 10896 471 0,'0'5'3'0,"0"2"2"0,1 6 2 16,1 3 1-16,1 5 0 16,0 4-8-16,2 5 9 15,0 0-9-15,2 0 0 16,-5-5 0-16,4-2-24 0,2-6-56 15,-8-7-4-15</inkml:trace>
  <inkml:trace contextRef="#ctx0" brushRef="#br0" timeOffset="103137.3127">12463 10601 511 0,'0'0'0'16,"9"-6"0"-16,-4-1 0 15,4 2 0-15,-2-5 0 16,5 2-11-16,-2-4-31 16,-4-1-38-16,7 3-5 0</inkml:trace>
  <inkml:trace contextRef="#ctx0" brushRef="#br0" timeOffset="103521.3511">12837 11228 491 0,'0'0'4'16,"0"0"0"-16,3-5 0 0,0 1 0 15,-2-6 0-15,0-3-4 16,-1-5 0-16,0-5 0 16,-4-4 0-16,-2-5 0 15,-1-2 0-15,0-2-4 0,1 2-1 16,2 0 2-16,4 6 1 15,0 2 1-15,6 4 2 16,4 5 0-16,1 2-2 16,6 5-11-16,0 8-49 0,1-5-18 15</inkml:trace>
  <inkml:trace contextRef="#ctx0" brushRef="#br0" timeOffset="103890.388">13240 10783 511 0,'0'0'0'0,"0"0"0"16,-1 7 0-16,-4-3 0 0,-4 3 0 16,-2-2 0-16,-2 3-6 15,-5-1-17-15,-1 1-10 16,-2 1-3-16,2-3 0 15,2 1 5-15,3-2 12 0,5 1 9 16,1-2 14-16,4 0 13 16,4-4 10-16,0 6 4 15,4-1-2-15,5 0-6 16,4 3-7-16,3 3-6 0,4 4-4 15,2 5-2-15,5 5-4 16,-1 5 5-16,-1 3-1 16,-1 2 1-16,-5 1 0 15,-4-2-1-15,-7-1 0 0,-5-3-4 16,-5-5 0-16,-9-6-2 15,-4-3-15-15,-9-2-46 16,-3-11-18-16,0-3-1 16</inkml:trace>
  <inkml:trace contextRef="#ctx0" brushRef="#br0" timeOffset="104198.4187">13513 10490 499 0,'0'0'1'15,"3"9"0"-15,-1 5 0 0,-2 3 0 16,0 10 1-16,-1 6 0 16,1 9-1-16,-2 4 0 15,-1 4-2-15,0 3-2 16,3 0-4-16,0-4-9 0,6-1 16 15,3 0-58-15,1-8-23 16,4-6-3-16</inkml:trace>
  <inkml:trace contextRef="#ctx0" brushRef="#br0" timeOffset="104386.4375">13683 10741 511 0,'0'0'0'16,"0"0"0"-16,-13 0 0 15,-2 0 0-15,-7-3 0 16,-8-6 0-16,-4 4 0 16,-8-5-46-16,-11-5-43 0</inkml:trace>
  <inkml:trace contextRef="#ctx0" brushRef="#br0" timeOffset="105241.5231">14017 10665 398 0,'0'0'8'0,"6"-2"2"16,-6 2 1-16,5-2 1 15,-5 2-1-15,0 0 0 16,0 0 0-16,0 10 1 16,-10 5-8-16,-6 6-3 0,-4 7-3 15,-4 3-2-15,-3 7-1 16,-2 6 0-16,0 2-1 15,1 4 6-15,2-1-6 16,0-1 0-16,0-3-3 0,0 0-11 16,2-2-37-16,-6-7-16 15,0-1-3-15</inkml:trace>
  <inkml:trace contextRef="#ctx0" brushRef="#br0" timeOffset="105853.5843">12455 11889 435 0,'0'8'3'16,"3"5"1"-16,-1 8 2 16,-1 7 1-16,1 9 0 0,-2 5-1 15,1 9 0-15,-1 4-3 16,0 0-4-16,-2-1 1 15,1-3-9-15,-1-7-3 16,2-5-1-16,0-8 1 0,0-9 1 16,0-8 3-16,0-14 6 15,4-4 5-15,-4-16-3 16,2-8 12-16,-2-9 3 15,1-8-1-15,-1-5 1 0,0-7-4 16,0 0-3-16,0 0-5 16,4 4-3-16,2 4-4 15,4 5-1-15,7 7 1 16,3 9 1-16,4 8 2 0,2 6 1 15,3 10 1-15,0 5 1 16,3 9 0-16,-3 7-1 16,-4 3-2-16,-4 4 1 15,-4 1 0-15,-8 3 0 0,-5-2 1 16,-6-3-1-16,-9-4 0 15,-6-5-5-15,-7-4-21 16,-7-10-44-16,2 5-6 16</inkml:trace>
  <inkml:trace contextRef="#ctx0" brushRef="#br0" timeOffset="106229.6219">12915 11998 401 0,'0'0'4'0,"8"0"2"15,-2 2 1-15,-1-2 1 16,2 1-2-16,-1-1 0 0,0 0-2 16,-6 0-3-16,6 0-8 15,-6 0-5-15,-4 10-2 16,1 4 1-16,0 2 2 15,2 6 2-15,1 2 6 0,1 3 6 16,5-2 8-16,2 2 4 16,1-9 0-16,2-4 1 15,1-4 0-15,0-8-3 16,-1-2-3-16,1-8-4 0,0-4-2 15,0-3-2-15,-1 0-2 16,0-1-2-16,-1 3 0 16,0 3 0-16,0 5 0 0,0 5 1 15,2 5 0-15,-2 8 1 16,2 2 0-16,0 3-1 15,1 3-8-15,0-3-17 16,-6 0-48-16,8-1-4 16</inkml:trace>
  <inkml:trace contextRef="#ctx0" brushRef="#br0" timeOffset="107126.7116">12594 11431 401 0,'0'0'3'16,"8"0"4"-16,-2 1 1 0,2 4 2 16,-2-1 0-16,2 4 1 15,-3 4 0-15,1 6 1 16,-6 2-4-16,-3 6-3 15,-7 3-2-15,-1 7-5 16,-3 4-2-16,1 3-3 0,-1 0-4 16,1 0-6-16,-1-2-10 15,4-2-17-15,5 3-29 16,0-8-6-16</inkml:trace>
  <inkml:trace contextRef="#ctx0" brushRef="#br0" timeOffset="107892.7882">13426 11843 386 0,'0'0'5'16,"3"-5"3"-16,-3 5 1 0,5-11 3 15,0 4 0-15,-3-1 0 16,2 0 0-16,-1-1-1 16,-2 1-4-16,-1 2-6 15,0 6-3-15,-7-4-4 0,-1 4-7 16,-5 1-13-16,-3 3-10 15,0 2-2-15,-3 1 10 16,2 0 12-16,0 1 11 16,5 0 9-16,3 0 11 0,7-1 12 15,3 0 14-15,6-1-1 16,6-2-7-16,4-1-11 15,5 2-10-15,1-2-5 16,5 1-5-16,0 3-2 0,3 4-1 16,-3 2-1-16,-1 6-1 15,-3 2 1-15,-4 6 0 16,-5 3 1-16,-5 1 1 15,-7 0 0-15,-3-2 0 0,-4-3 0 16,-7-4-3-16,-5-4-7 16,-1-7-27-16,3-4-41 15,-6-6-2-15</inkml:trace>
  <inkml:trace contextRef="#ctx0" brushRef="#br0" timeOffset="108323.8313">13638 11885 460 0,'0'0'1'0,"6"-4"1"16,1 2 1-16,4 1-1 15,3-1 1-15,6 2-1 16,2 0 1-16,8 0 0 16,1 0-1-16,7 0-1 0,0 2 0 15,3-2-1-15,-1 0 0 16,-3-4 0-16,-3-4 0 15,-7-2-1-15,-7-2 0 16,-11-4 1-16,-9-3-1 0,-8-2 1 16,-11-2-1-16,-9 1 0 15,-8 0 1-15,-6 4-1 16,-5 1-1-16,-5 4 0 15,2 5 1-15,1 7 1 0,5 7 2 16,7 9 3-16,9 8 2 16,10 6 2-16,11 5 0 15,10 7-2-15,13 2-7 16,12 6 0-16,6-3 0 0,14 2-6 15,8-4-74-15,-1-4-5 16</inkml:trace>
  <inkml:trace contextRef="#ctx0" brushRef="#br0" timeOffset="142688.2674">16394 8448 234 0,'0'0'9'0,"0"0"1"15,2-6 1-15,-2 6 0 16,8-7 0-16,-2 2 0 0,1 0 0 15,0-1-1-15,2 1-5 16,0-1-4-16,1 0 0 16,0 0 0-16,2-1 1 15,-1 0 2-15,1-1 1 16,-1-3 3-16,2-1 0 0,-1-3 2 15,1 1 1-15,-1-2 0 16,2 2-3-16,2 1-2 16,2 2-3-16,5 5-2 15,3 5-1-15,4 2-2 0,4 10-1 16,4 5 1-16,4 2 0 15,0 2 0-15,2 0 2 16,-2 0 0-16,-1-4 2 0,-2-1 1 16,-2-8 2-16,0-3 1 15,-5-3 1-15,-1-1 0 16,-1-4 0-16,-3-1-1 15,1 1 0-15,-2-1-3 0,-2 3-1 16,-1 0-1-16,-2 0-1 16,-1 2 0-16,-2-1-1 15,-1 0 1-15,-4-2-1 16,-1-2 1-16,-2-4 1 0,0-2 0 15,-2-2 1-15,2 0 0 16,3-1 1-16,1 3 1 16,4 2 2-16,1 3 0 15,3 6-2-15,2 8 0 0,2 1-2 16,-2 3-10-16,-2-8-60 15,-2 15-11-15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9T18:08:25.89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2337 6810 438 0,'0'0'2'16,"-1"-6"3"-16,0-1 1 15,1-1 0-15,1-4 1 0,6-2-1 16,-1-4 0-16,6-3-1 16,3-4-3-16,3 0-3 15,5-2-4-15,4-1-2 16,2 0-1-16,5 0-1 0,2 2-1 15,6-1 0-15,8 4 1 16,6 1 2-16,3 3 1 16,9 2 2-16,9 5 1 15,6-1 1-15,7 4 0 0,7 5-1 16,5 2-1-16,4 3 0 15,7 7 0-15,3 5 0 16,-4 5 0-16,7 8 2 16,0 3 0-16,-1 10 2 0,-4 8 1 15,-5 6 1-15,-7 4 0 16,-9 8 3-16,-2 4-1 15,-18 4 1-15,-11 6-1 16,-18 1 1-16,-14 2 0 0,-17 2-2 16,-13 3 1-16,-17 0-1 15,-14 2 0-15,-15-2 0 16,-12-2 2-16,-14-2 0 15,-7-5-5-15,-13-4 8 0,-10-4 1 16,-10-9 0-16,-9-9 1 16,-11-6 0-16,-8-9 1 15,-7-12-1-15,-11-11 0 16,-2-9-8-16,-3-10-2 0,-1-13 0 15,0-11 0-15,1-10 0 16,5-10 0-16,10-9 0 16,13-9 0-16,9-8 0 15,16-9 0-15,12-6 0 0,13-9 0 16,18-4 0-16,13-7 0 15,12-3 0-15,11-3 0 16,13-2 0-16,12 1 0 16,12 0 0-16,19 7 0 0,13 5 0 15,20 5 0-15,22 12 0 16,19 10 0-16,22 14-2 15,19 13-2-15,24 18-3 16,8 15-8-16,22 15-33 0,5 21-35 16,-2 14 0-16,-3 13 83 15</inkml:trace>
  <inkml:trace contextRef="#ctx0" brushRef="#br0" timeOffset="9577.9576">10992 7058 30 0,'0'0'2'16,"0"0"-1"-16,0 3-4 16,0-3-14-16</inkml:trace>
  <inkml:trace contextRef="#ctx0" brushRef="#br0" timeOffset="10139.0138">10931 7253 259 0,'0'0'8'0,"0"5"5"16,0-5 5-16,1 6 3 16,-1-6 4-16,1 6 1 15,-1-6 0-15,8 1-1 0,0-6-8 16,3-3-7-16,9-4-9 15,3-2-5-15,9-6-3 16,10 2-3-16,5-2 0 16,7-1 2-16,3 2 0 0,4 3 4 15,4 1 4-15,6 7 2 16,1 3 3-16,-3 5 0 15,5 7 1-15,0 9-1 16,1 10 0-16,1 6-1 0,-3 13-3 16,-8 7-2-16,1 9-2 15,-3 1 0-15,-11 10 0 16,-8 1 0-16,-13 0 2 15,-13 1 0-15,-16-4 3 0,-12-4-2 16,-21-6 6-16,-18-5 3 16,-15-8 2-16,-16-10 0 15,-10-8 1-15,-13-9 1 16,-11-9 0-16,-5-9 0 0,-4-7-8 15,-3-9-5-15,4-8 0 16,3-6 0-16,7-4 0 16,7-6 0-16,14-3 0 15,13-4 0-15,13-4 0 0,15-3 0 16,12-3 0-16,18-5 0 15,19-2 0-15,11-4 0 16,20 0 0-16,12-1 0 0,15 1-17 16,9 6-47-16,11-1-23 15,9 7-1-15</inkml:trace>
  <inkml:trace contextRef="#ctx0" brushRef="#br0" timeOffset="10764.0762">13102 6495 344 0,'0'0'3'15,"-11"2"2"-15,-4 1 1 16,-9-1 1-16,-7 4-1 15,-12-1 1-15,-7 2 0 16,-11 0 0-16,-8 0-1 0,-3-1 0 16,-4 1 2-16,-4 0 2 15,-2 1 1-15,-2 1 1 16,-4 1 1-16,-4 2-1 0,-4-1 0 15,-4 1-3-15,-7-2-1 16,-4-2-2-16,-8-5 0 16,-4-3-6-16,-7-4 0 15,-4-6 0-15,-4-2 0 0,-4-3 0 16,0 0 0-16,-3 4 0 15,5 3 0-15,2 5 0 16,7 3 0-16,7 6 0 16,9 7 0-16,8 1 0 15,15-10-23-15,10 20-67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9T18:09:28.64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9721 10825 273 0,'0'0'9'16,"3"-1"4"-16,-3 1 1 15,6-1 3-15,-6 1 1 16,7-4 0-16,-7 4 3 16,6-5-3-16,-6 5-7 0,1-6-5 15,-1 6-2-15,-2-7-2 16,2 7-2-16,-5-4-2 15,5 4 1-15,-8 0 0 16,2 0 0-16,1 5 0 0,-3 1 0 16,-1 2 1-16,-2 1 0 15,1 1 0-15,-3 1 1 16,-1-1 0-16,-3 2-1 15,-1-1 1-15,-2-1 0 0,-2-2 0 16,-3 1-1-16,-4-1 2 16,1-1 0-16,-3-1 0 15,-1-1 2-15,-1-1 2 16,-2 0-1-16,0-1 2 0,0 1-1 15,-2-2 1-15,-1 2 0 16,-2-3-1-16,-2 1 0 16,1 0-1-16,-3-2-1 15,0 0 1-15,1-1-1 0,-2-2 1 16,1-1-1-16,-2-2-2 15,3 0-2-15,-2-1 0 16,1 0 0-16,-1 0 0 16,2 0 0-16,0-1 0 0,4 3 0 15,-1 1-46-15,7 1-34 16,7 3-4-16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9T18:10:27.71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12958 10299 234 0,'0'0'5'16,"-7"-2"3"-16,-1-2 3 16,-2 3 1-16,-8-4 1 15,0 4-1-15,-5-3 0 16,-4 4 0-16,-2 0-2 15,-3 1-6-15,-3 1-2 0,-4 1-1 16,0 1 1-16,-5-2-2 16,-4 0 3-16,-6-2 3 15,-5 0 3-15,-4-3 4 0,-5-2 2 16,-6-3 0-16,-5 0 2 15,-4-2 0-15,-1 0 0 16,0-1-3-16,-1 0-2 16,3 0-2-16,1 0-2 0,4-1 0 15,5 1-2-15,5 0-3 16,5-2-3-16,8 3-8 15,7 7-47-15,6-7-25 16,12 1-3-16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9T18:10:56.81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8387 11264 359 0,'0'0'2'16,"0"0"0"-16,5 0 5 15,-5 0 1-15,6-2 1 16,-6 2 0-16,9-6-1 0,-3 3 0 15,1-1-2-15,4 2-3 16,2 0-3-16,5 2-4 16,2 1-1-16,5 3 0 15,3 0 2-15,5 3 2 16,2 0 4-16,1 0 3 0,5-1 3 15,0-1 4-15,2-2 2 16,1-2 0-16,0-1-1 16,2-4-2-16,-1-3-3 15,1 0-2-15,1-1-2 0,4 0-5 16,2 2 0-16,4 1 0 15,6 1 0-15,2 2 0 16,5 1 0-16,4 0 0 16,-1-1 0-16,-3-3 0 0,-2-4 0 15,-2-2 0-15,-7-6 0 16,-4-4 0-16,-3-3 0 15,-6-3 0-15,0 0 0 16,2 2 0-16,4 8 0 0,2 4 0 16,7 13-69-16,10 7-15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9T18:12:05.41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6815 11853 178 0,'0'0'7'15,"0"0"4"-15,0 0 2 16,0 0-2-16,0 0 0 16,0 0-1-16,0 0 1 15,0 0-1-15,0 2-7 0,0-2-5 16,-4 3-4-16,-1 0 0 15,-2-2 0-15,-2-1 1 16,-4 0-1-16,-4 0 1 16,0-1-1-16,-5-4 4 15,-3 0 1-15,-4-2 2 0,-3 1 2 16,-2 1 1-16,-2 1 1 15,-3 2 1-15,-3 2 0 16,0 4 0-16,0 6 0 0,1 3 0 16,0 4-1-16,1 0-2 15,1 2-1-15,2-3 0 16,-1 2 0-16,-2-5-1 15,-2-1 1-15,-4-5 3 16,-6-5 5-16,-3-2 2 0,-10-7 4 16,-5-2-1-16,-7-7 2 15,-5 3 2-15,-5-2-1 16,-5 2-4-16,0 2-3 0,-1 3-2 15,3 8-2-15,2 4-2 16,3 9-1-16,4 2 0 16,1 6-2-16,3 0 1 15,-1 4-1-15,1 1 0 0,-2-5-1 16,-1-1 1-16,-3-7 1 15,-3-3 0-15,-3-7 0 16,-2-3-1-16,-2-9 0 16,-2-3 1-16,1-2 0 15,1 0-1-15,4 1-1 0,6 2-3 16,8 5-6-16,7 2-15 15,1 5-53-15,14 10-3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9T18:14:04.878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17509 5233 203 0,'0'0'4'0,"0"0"2"15,6 3 0-15,-6-3-2 16,5 1-3-16,-5-1-3 15,6 0-7-15,-6 0-4 16,4-6-9-16,-4 6-4 0,4-6 1 16,-4 6-2-16,0 0 2 15,5-3 5-15,-5 3 6 16,0 0 4-16,0 0 6 15,0 0 4-15,-2 4 2 0,2-4 4 16,-8 4 2-16,2-2 0 16,-1 0 3-16,-2-1 0 15,-2 2-2-15,0-2-1 16,-4 0-1-16,0 0-2 0,-3 1 0 15,-1-2-3-15,-3 3-1 16,0-1 0-16,-3 0 2 16,-3-1 1-16,-1 3 2 15,-1 3 3-15,-1-3 1 0,-2 3 3 16,-1-3 1-16,-3 3 0 15,-1-3-2-15,-1 4 1 16,-1-6-3-16,-3 0-2 16,1 0-2-16,-1 0-3 0,-1 0 1 15,1 0-2-15,-1 0-1 16,-1-1 1-16,-1 1-1 15,0-1 0-15,0 1-1 16,-2 0 3-16,-1 0-2 0,-2-1 0 16,-1 0 0-16,2 0 0 15,-3-1 0-15,1 0 1 16,-2-2-1-16,0-1 1 15,-1 0 0-15,-2-1 0 0,2 0-1 16,-1-2 1-16,-3 1 0 16,-1-5-1-16,-1 4 0 15,0-4 0-15,-1 3 1 16,0-2 2-16,-2 2 1 0,-2-1 1 15,3 3 2-15,-3 0 0 16,0 0 1-16,-1 2 1 16,0-2-2-16,-1 2-1 15,1-1-2-15,2 1-1 0,0 1-1 16,-2 1-1-16,3 0 0 15,2 1-1-15,0 0 1 16,3 0-1-16,-1 0 0 16,-1 0 0-16,3 0 1 0,1-1 0 15,0 0 2-15,-2-1-1 16,2 0 0-16,0 0 0 15,1 0-1-15,4 1 2 16,2 1-4-16,4-1-9 0,5 1-22 16,10 5-36-16,-1-1-5 15</inkml:trace>
  <inkml:trace contextRef="#ctx0" brushRef="#br0" timeOffset="21548.1072">15165 7857 10 0,'0'0'0'0,"0"0"0"15,0-7-4-15,0 7-1 16,0-10 4-16</inkml:trace>
  <inkml:trace contextRef="#ctx0" brushRef="#br0" timeOffset="21983.1072">15170 7806 16 0,'0'0'28'0,"2"-8"5"15,-1 3 5-15,-1 5 2 16,1-8-2-16,-1 8-4 0,0-5-9 16,0 5-9-16,-1-5-4 15,1 5-4-15,-6-4-4 16,1 3-3-16,-2-1 1 15,-1 1-1-15,-5 1 2 16,-1-1 2-16,-4 0 1 0,-4 0 2 16,-5-1 1-16,-4-1-1 15,-5-1-1-15,-5 1 0 16,-4-2-1-16,-4 1-2 15,-1 0 0-15,-1 0 1 0,-2 1 0 16,0 0 0-16,0 0 2 16,0 1-1-16,-1 1 0 15,-2 0-1-15,-3 0 0 0,-3-1-1 16,-1-1-1-16,-3 1-1 15,-3-1 0-15,-4-2 0 16,0 0 0-16,0-1 2 16,2 0 0-16,1-1 2 0,4 1 0 15,4 1 1-15,3-1 0 16,6 3 0-16,3 0-1 15,5 0-2-15,1 2 0 16,4 1-4-16,1 0-3 0,-1 0-7 16,3 3-15-16,1 1-29 15,1-3-25-15,2 1-4 16</inkml:trace>
  <inkml:trace contextRef="#ctx0" brushRef="#br0" timeOffset="23156.1072">21799 7463 202 0,'0'0'4'0,"0"0"2"16,-3 6 2-16,3-6 2 15,-6 11 1-15,0-6 2 16,-1 3 2-16,-4-1 1 16,-2-1-2-16,-3-2-2 0,-1-2-8 15,-7-2-15-15,-4-4-42 16,-1 1-11-16</inkml:trace>
  <inkml:trace contextRef="#ctx0" brushRef="#br0" timeOffset="25986.1072">7155 10903 427 0,'0'0'3'16,"0"0"1"-16,0 0 3 16,-6 1 0-16,6-1 1 0,-13 3 0 15,3-2 0-15,-3 1 0 16,-3-1-3-16,-3-1-1 15,0 2-3-15,-3 1-1 16,-2 1 0-16,-1 0 0 0,0 2-1 16,-2 5 1-16,2 3 0 15,1 6 0-15,1 5 1 16,5 4 2-16,4 3 1 15,5 3 2-15,7 2 2 0,4-1-8 16,7-2 0-16,7-3 0 16,5-4 0-16,4-3 0 15,2-7 0-15,2-5 0 0,2-4 0 16,-5-8 0-16,2-10-48 15,0 1-38-15,-7-6-2 16</inkml:trace>
  <inkml:trace contextRef="#ctx0" brushRef="#br0" timeOffset="26449.1072">7350 10920 454 0,'0'0'2'15,"0"5"1"-15,0 1 0 16,-1 1 1-16,1 6-1 16,-3 3-3-16,2 5 2 0,-2 3-1 15,3 3-1-15,0 3-1 16,2 0-1-16,3 1-1 15,2-2 1-15,3-3 3 16,0-7 3-16,1-2 4 0,-1-7 2 16,4-5 1-16,-1-5 2 15,1-6-13-15,-1-7 0 16,1-5 0-16,-4-4 0 15,-2-4 0-15,-3-2 0 0,-4-1 0 16,-1 2 0-16,-2 1 0 16,-4 3 0-16,2 4 0 15,0 5 0-15,2 6 0 16,2 8 0-16,0 0 0 0,8 2 0 15,2 10 0-15,2 5 0 16,2 4 0-16,3 6 0 16,2 1 0-16,2 4 0 15,0-1 0-15,2 0 0 0,-4-6-20 16,-1-1-61-16,5-3-4 15</inkml:trace>
  <inkml:trace contextRef="#ctx0" brushRef="#br0" timeOffset="26801.1072">7895 11081 509 0,'4'6'2'0,"1"1"-2"16,2 7 0-16,-1-1 0 15,3 7 0-15,-1-2 0 0,3 5-3 16,0-2 0-16,-3-4-1 16,1-5 2-16,-2-5 0 15,0-4 1-15,0-5 3 16,0-4 3-16,-2-7 1 15,2-3-4-15,1-4-2 0,3-3 0 16,-2 2 0-16,2 1 0 16,3 4 0-16,3 4 0 15,1 7 0-15,2 7 0 0,0 10 0 16,0 7 0-16,0 6 0 15,0 3 0-15,-3 5 0 16,-2 0 0-16,-1 2 0 16,-5-4 0-16,-5-2-82 15,3 0-4-15</inkml:trace>
  <inkml:trace contextRef="#ctx0" brushRef="#br0" timeOffset="27212.1072">8963 11101 460 0,'21'7'3'15,"-18"3"1"-15,2 5 1 16,0 1 1-16,2 5 0 15,-2 0 1-15,3 1-1 0,-1 0 3 16,-19-7-4-16,14-7-5 16,-2-8 0-16,0 0 0 15,3-9 0-15,-3-9 0 16,-3-7 0-16,-2-5 0 0,2-6 0 15,-1-2 0-15,2-1 0 16,2 1 0-16,1 2 0 16,5 4 0-16,7 5 0 15,2 7 0-15,6 4 0 0,7 10-73 16,-2-3-13-16</inkml:trace>
  <inkml:trace contextRef="#ctx0" brushRef="#br0" timeOffset="27482.1072">9378 10973 496 0,'3'7'2'16,"-1"2"-2"-16,2 7 4 16,-1 2 1-16,1 8-1 0,1 1-4 15,3 5 0-15,1 2 0 16,0-4 0-16,0-2 0 15,3-5 0-15,4-5 0 16,1-6 0-16,1-7 0 0,0-5 0 16,2-5 0-16,-1-9 0 15,0-5 0-15,-2-6 0 16,-3-4 0-16,0-2 0 15,-4-1 0-15,0-7 0 0,1 10-76 16</inkml:trace>
  <inkml:trace contextRef="#ctx0" brushRef="#br0" timeOffset="27846.1072">9958 11128 511 0,'1'7'0'0,"-1"1"0"15,3 5 0-15,-3 2 0 16,2 4 0-16,-2-1 0 16,4 2 0-16,-3 0 0 0,2-6 0 15,-2-4 0-15,-1-10 0 16,8 0 0-16,-5-6 0 15,2-7 0-15,-1-7 0 16,0-4 0-16,1-5 0 16,0-4 0-16,1-2 0 0,2 1 0 15,0 3 0-15,1 3 0 16,3 6 0-16,2 6 0 15,1 7 0-15,2 9 0 0,3 5 0 16,0 10 0-16,0 4 0 16,0 3 0-16,1 5 0 15,-4 0 0-15,2 3 0 16,-4-3 0-16,-4-7-75 0,3 8-9 15</inkml:trace>
  <inkml:trace contextRef="#ctx0" brushRef="#br0" timeOffset="28399.1072">11424 11024 511 0,'0'0'0'16,"6"-5"0"-16,-6 5 0 15,6-9 0-15,-3 2 0 16,-3-1 0-16,-2-1 0 0,-7 0 0 16,-4 1-7-16,-6 1-9 15,-4 6-7-15,-3 1-1 16,0 8 1-16,2 9 23 15,0 3-10-15,8 7 8 0,3 1 7 16,7 3 6-16,5 0 9 16,4-1 7-16,7-4 3 15,2-7-18-15,3-2-12 16,1-7 0-16,2-5 0 0,0-5 0 15,1-5 0-15,0-8 0 16,-3-5 0-16,-1-4 0 16,1-2 0-16,-2 1 0 15,-1 1 0-15,-2 0 0 0,-1 6 0 16,-1 5 0-16,1 8 0 15,0 4 0-15,0 8 0 16,0 7 0-16,-1 5 0 16,0 5 0-16,0 3 0 0,0 2 0 15,0 1 0-15,-3-3 0 16,1 0 0-16,1 1-78 15,-2-11-8-15</inkml:trace>
  <inkml:trace contextRef="#ctx0" brushRef="#br0" timeOffset="28799.1072">11818 11152 511 0,'0'0'0'15,"3"11"0"-15,-1-1 0 0,2 5 0 16,0 0 0-16,1 4 0 16,0-1 0-16,2 1 0 15,-2-5 0-15,1-4 0 16,-1-5 0-16,0-5 0 0,-1-5-4 15,0-6 1-15,1-3 4 16,-1-7 2-16,2-1 0 16,1-6-3-16,2 0 0 15,1-1 0-15,0 2 0 0,4 3 0 16,0 5 0-16,3 5 0 15,2 9 0-15,-1 6 0 16,1 9 0-16,1 8 0 16,0 6 0-16,1 3 0 0,-3 3 0 15,-1 2 0-15,-4-3 0 16,1 0 0-16,-3 0-56 15,-3-8-26-15,0-2-3 0</inkml:trace>
  <inkml:trace contextRef="#ctx0" brushRef="#br0" timeOffset="29244.1072">12327 11030 511 0,'0'5'0'16,"0"4"0"-16,2 3 0 15,1 4 0-15,2 3 0 0,3 4 0 16,2-1 0-16,4 5 0 16,1-6 0-16,2-2 0 15,3-5 0-15,6-4 0 16,0-6 0-16,1-4 0 0,2-3 0 15,-2-9 0-15,1-2 0 16,-2-7 0-16,-5-1 0 16,-4-3 0-16,-4-1 0 0,-4 1 0 15,-3 1 0-15,-1 4 0 16,-5 1 0-16,0 6 0 15,0 5 0-15,0 8 0 16,1 3 0-16,3 12 0 16,3 7 0-16,2 6 0 0,5 9 0 15,1 7 0-15,3 6 0 16,0 4 0-16,-2 3 0 15,-2 2 0-15,-4-1 0 0,-6-1 0 16,-4-4 0-16,-8-5 0 16,-8-7 0-16,-6-6 0 15,-9-11 0-15,-3-12-35 16,-7 2-51-16,-7-10-2 0</inkml:trace>
  <inkml:trace contextRef="#ctx0" brushRef="#br0" timeOffset="29606.1072">12581 11633 484 0,'0'0'3'16,"-12"0"1"-16,-7 0 3 0,-11 0 0 15,-12-3-1-15,-12-1-6 16,-11-3 0-16,-9 1 0 15,-8-2 0-15,-1 2 0 16,1-1 0-16,5 2 0 16,6 1-11-16,5 2-4 0,11-1-1 15,7 2 1-15,11 0 1 16,7-1 3-16,11-1 4 15,7-1-4-15,10-1-5 0,8-1-8 16,10 0-9-16,10-3-16 16,9 4-16-16,11-4-10 15</inkml:trace>
  <inkml:trace contextRef="#ctx0" brushRef="#br0" timeOffset="30217.1072">13858 11371 511 0,'0'8'0'0,"5"11"0"16,-3 5 0-16,3 10 0 16,-3 5 0-16,2 6 0 0,-1 3 0 15,1 5 0-15,-4-9 0 16,0-9 0-16,-4-8 0 15,0-10 0-15,-3-10 0 0,-1-11 0 16,-4-14 0-16,-2-11 0 16,-2-8 0-16,-1-10 0 15,-2-10 0-15,0-5 0 16,1-4 0-16,1-2 0 15,6 0 0-15,4 3 0 0,7 1 0 16,4 6 0-16,7 7 0 16,9 8 0-16,4 8 0 15,4 8 0-15,6 11 0 16,3 7 0-16,-2 9 0 0,-1 11 0 15,-1 9 0-15,-3 7 0 16,-5 4 0-16,-5 5 0 16,-9 1 0-16,-8 2 0 0,-4-2 0 15,-11-3 0-15,-6-6 0 16,-7-4 0-16,-7-5 0 15,-3-5 0-15,-3-7 0 16,2-5-42-16,8 0-40 0,-3-5-5 16</inkml:trace>
  <inkml:trace contextRef="#ctx0" brushRef="#br0" timeOffset="30499.1072">14261 11391 511 0,'0'0'0'0,"2"5"0"0,-2-5 0 16,0 0 0-16,6 1 0 16,-5-4 0-16,1-7 0 15,-1-3 0-15,1-8 0 16,-1-3 0-16,4-5 0 0,3-3 0 15,3 0 0-15,3-1 0 16,3 5 0-16,3 2 0 16,4 5 0-16,3 6-5 15,3 6-20-15,-4 10-40 16,-1-1-16-16,9 5-2 0</inkml:trace>
  <inkml:trace contextRef="#ctx0" brushRef="#br0" timeOffset="30790.1072">14799 11168 499 0,'0'0'3'15,"-3"-4"0"-15,-4 1 1 16,-3 1-2-16,-5-2-2 16,-4 2 0-16,-4 1 0 0,-2 2 0 15,-1 5 0-15,1 5-6 16,5 5-6-16,4 4 4 15,8 5 4-15,6 2 4 16,5 3 4-16,9-1 5 0,5-3 8 16,4-4-17-16,2-3 0 15,2-9 0-15,-1-5 0 16,1-7 0-16,-3-11 0 15,-1-6 0-15,-4-6 0 0,-3-3 0 16,-4-1 0-16,-5 0 0 16,-4-1 0-16,-1 4-22 15,1 5-62-15,-4 3-4 16</inkml:trace>
  <inkml:trace contextRef="#ctx0" brushRef="#br0" timeOffset="31241.1072">15273 11098 500 0,'0'0'2'15,"0"0"0"-15,0 0 0 16,-5 0 1-16,-3 0-1 0,-4 0-2 15,-1 0 0-15,-6 1 0 16,-1 3 0-16,-4 1-16 16,0 5-7-16,2 4-4 0,3 2 3 15,5 2 8-15,2 2 10 16,7 0 5-16,4 0 8 15,3-1 9-15,6-4 10 16,3-3 3-16,3-2-2 0,0-5-19 16,1-3-8-16,0-2 0 15,1-3 0-15,-1-3 0 16,0 1 0-16,1 2 0 15,-1 2 0-15,-1 3 0 0,0 8 0 16,0 8 0-16,0 6 0 16,2 5 0-16,-6 7 0 15,0 3 0-15,-3 3 0 16,-3-1 0-16,-4-2 0 0,0-4 0 15,-9-4 0-15,-5-6 0 16,-2-7 0-16,-5-11 0 16,-12-5-65-16,9-3-23 15</inkml:trace>
  <inkml:trace contextRef="#ctx0" brushRef="#br0" timeOffset="31576.1072">15570 11311 511 0,'0'0'0'16,"0"0"0"-16,0 0 0 15,0 0 0-15,0 0 0 16,0 0 0-16,-1-11 0 16,-4-3 0-16,-2-6 0 0,-2-6 0 15,-2-4 0-15,0-6 0 16,2-4 0-16,1 0 0 15,3 0 0-15,4 3 0 0,1 2 0 16,7 6 0-16,6 3 0 16,3 6 0-16,5 8 0 15,2 3-20-15,2 4-64 16,7 5-4-16</inkml:trace>
  <inkml:trace contextRef="#ctx0" brushRef="#br0" timeOffset="31987.1072">16106 10988 511 0,'0'0'0'15,"0"0"0"-15,0 0 0 16,-7-1 0-16,1-1 0 16,-5-1 0-16,-3 1 0 15,-5 0 0-15,-3 2 0 0,0 2 0 16,-4 8 0-16,0 3 0 15,3 6 0-15,2 2-6 16,4 3-2-16,5 1 4 16,4-2 3-16,4 0 4 0,3-5 3 15,3-5 4-15,3-3-10 16,3-5 0-16,3-4 0 15,2-3 0-15,1-5 0 16,2-4 0-16,2-1 0 0,-1 3 0 16,4-1 0-16,-2 5 0 15,0 3 0-15,-1 3 0 16,-1 7 0-16,-1 4 0 15,-1 4 0-15,-4 3 0 0,-2 1 0 16,-1 1 0-16,-3 0 0 16,-1-1 0-16,-3-2 0 15,-1-1 0-15,0-2 0 16,0-4 0-16,0-3-27 0,5 0-56 15,-5-8-4-15</inkml:trace>
  <inkml:trace contextRef="#ctx0" brushRef="#br0" timeOffset="32549.1072">16251 11111 511 0,'0'0'0'0,"6"11"0"15,-2 0 0-15,0 2 0 16,4 4 0-16,-1 1 0 16,2 3 0-16,-1-2 0 0,0-2 0 15,-2-4 0-15,2-4 0 16,-3-5 0-16,1-4 0 15,-2-5 0-15,0-6 0 16,-1-3 0-16,0-5 0 0,-1-2 0 16,0-4 0-16,0-1 0 15,0-1 0-15,1 1 0 16,1 2 0-16,2 4 0 15,1 6 0-15,1 4 0 0,2 9 0 16,0 4 0-16,2 8 0 16,0 6 0-16,-1 1 0 15,-1 1 0-15,0 0 0 16,-2-2 0-16,0-4 0 0,-1-3 0 15,0-6 0-15,0-4 0 16,0-3 0-16,2-5 0 16,1-5 0-16,3-4 0 15,1-3 0-15,2-2 0 0,3-3 0 16,1 1 0-16,4 2 0 15,0 1 0-15,2 5 0 16,1 5 0-16,0 6 0 16,2 5 0-16,-3 12 0 0,3 6 0 15,-4 9 0-15,4 6 0 16,-1 6 0-16,-2 3 0 15,1 11 0-15,-5-1-48 16,-2-1-41-16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511" units="cm"/>
          <inkml:channel name="T" type="integer" max="2.14748E9" units="dev"/>
        </inkml:traceFormat>
        <inkml:channelProperties>
          <inkml:channelProperty channel="X" name="resolution" value="684.58545" units="1/cm"/>
          <inkml:channelProperty channel="Y" name="resolution" value="1213.09827" units="1/cm"/>
          <inkml:channelProperty channel="F" name="resolution" value="1.41944" units="1/cm"/>
          <inkml:channelProperty channel="T" name="resolution" value="1" units="1/dev"/>
        </inkml:channelProperties>
      </inkml:inkSource>
      <inkml:timestamp xml:id="ts0" timeString="2016-01-29T18:16:34.984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15141 4649 128 0,'0'0'1'0,"4"-3"-1"16,1-1-6-16,0-3-7 15,2 1-12-15,2-1-4 16</inkml:trace>
  <inkml:trace contextRef="#ctx0" brushRef="#br0" timeOffset="556">15274 4558 102 0,'0'0'8'0,"2"-6"5"15,1 1 6-15,2 1 3 16,1-3 2-16,4 0 2 0,0-3 1 16,4 1 1-16,2 2-8 15,2-3-5-15,2 1-6 16,3-1-3-16,0 3-2 15,4-1-3-15,-2 3-2 0,5 0 0 16,0 3-2-16,0 2 1 16,0 0-2-16,-2 5-1 15,2 0 1-15,-3 5-1 0,2 0 1 16,-3 6-1-16,-1-1 2 15,-1 7 2-15,-3 4 2 16,2 2 1-16,-6 5-1 16,0 1 1-16,-5 4-2 15,-3 0 1-15,-5 3-1 0,-4 0-1 16,-1-1 1-16,-6 2 5 15,-2-3-1-15,-5 1 2 16,-2 0 1-16,-5-3 1 16,-3 0 0-16,-3-4 1 0,-4-4 0 15,-4-1-3-15,-3-6-1 16,-3 0 1-16,0-4-2 15,-1-3 2-15,0-4 0 0,-2-4 2 16,3-3 0-16,-1-6 1 16,1-5 0-16,0-6 0 15,2-6-1-15,4-5 0 16,1-4-1-16,7-6-1 15,5-3-1-15,7-4-5 0,7-3 4 16,8-3-1-16,3-2 0 16,10-2-1-16,6-1 0 15,5 1-2-15,3 0-2 16,7 4-3-16,3 1-3 0,6 6-8 15,1 3-22-15,1 7-40 16,14 9-5-16</inkml:trace>
  <inkml:trace contextRef="#ctx0" brushRef="#br0" timeOffset="138644">22896 8490 264 0,'0'0'3'0,"0"0"1"0,3 0 0 16,-3 0 1-16,0 0-1 15,0 0 0-15,-7-2 0 16,-3 1 2-16,-6 1-5 15,-6 0 0-15,-5 0-1 0,-8 0 1 16,-6-2-1-16,-8-1 1 16,-5-1-1-16,-6-1 1 15,-6-3 3-15,-2-1 2 16,-7-2 4-16,-2-1 1 0,-5-3 2 15,-1-2 1-15,-3-3 2 16,-2-2 0-16,-1 2-4 16,1-3-2-16,4 3-3 15,3 2-1-15,7 4-2 0,4 2-2 16,10 7 0-16,7 3 1 15,10 4-1-15,7 3 0 16,6 7 0-16,5 3 0 0,5 2-1 16,2 6 1-16,1 3-1 15,0 5 0-15,-1 5 0 16,-3 6-1-16,-3 7 1 15,0 6 1-15,0 9-1 0,-1 5 2 16,2 12 0-16,-2 8 0 16,3 10 0-16,3 7-3 15,3 7 6-15,1 5-2 16,1 7 1-16,2 4-1 15,0 4 0-15,4 2-1 0,2 1 0 16,-1 2 0-16,3 0-2 16,3 0 1-16,-2-3-1 15,3 0 0-15,-3-4-1 0,-2-2 1 16,-2-3 0-16,-1-5 0 15,-3-5 1-15,-3-5-2 16,1-5 0-16,0-9 0 16,5-9 0-16,2-7 0 15,3-10 0-15,3-7 0 0,9-8 0 16,4-5 0-16,6-9 0 15,6-2 0-15,3-4 0 16,4-5 0-16,4-4 0 0,5-6 0 16,4-2 0-16,3-5 0 15,3-1 0-15,5-5 0 16,2-1 0-16,5-1 0 15,5-1 0-15,4 1 0 0,3 1 0 16,4 3 0-16,3 1 0 16,3 4 0-16,5 3 0 15,0 5 0-15,2 3 0 16,-2 1 0-16,-3 1 0 15,-5-1 0-15,-4 0 0 0,-7-4 0 16,-6-6 0-16,-6-4 0 16,-9-4 0-16,-4-3 0 15,-4-6 0-15,-6-1 0 0,-1-7 0 16,-2-3 0-16,-1-4 0 15,-1-7 0-15,0-6 0 16,3-8 0-16,-1-8 0 16,2-10 0-16,-1-11 0 0,4-10 0 15,-2-11 0-15,0-13 0 16,-1-6 0-16,-3-11 0 15,-2-7 0-15,-2-6 0 16,-5-3 0-16,-3-6 0 0,-3-1 0 16,-4-2 0-16,-1-3 0 15,-6-2 0-15,-2-3 0 16,-2 1 0-16,-2-1 0 15,-2 2 0-15,-1 2 0 0,-1 7 0 16,-2 3 0-16,3 11 0 16,0 9 0-16,0 10 0 15,3 10 0-15,-1 11 0 16,-5 10 0-16,0 8 0 0,-2 10 0 15,-4 6 0-15,-4 7 0 16,-2 4 0-16,-4 6 0 16,-1 4 0-16,0 4 0 15,-2 4 0-15,3 3 0 0,1 3 0 16,2 3 0-16,2 1 0 15,0 1-2-15,0-3 1 16,-3 0 1-16,-2-2 0 16,-7-4 0-16,-5-1-1 0,-7-1 1 15,-5-2 0-15,-6 3-1 16,-5 3 1-16,-5 4-5 15,-6 3-10-15,-1-1-46 16,-6 11-21-16,-5 0-3 0</inkml:trace>
  <inkml:trace contextRef="#ctx0" brushRef="#br0" timeOffset="141729">18440 9731 374 0,'0'0'4'0,"5"-5"4"16,-5 5 0-16,9-6 2 15,-9 6 0-15,9-8 0 0,-4 3 0 16,1 1-2-16,-6 4-5 15,5-4-4-15,-5 4-1 16,0 0-2-16,2-7 0 16,-2 7-2-16,0 0 3 0,-2-8 1 15,-1 4 0-15,-1 3 1 16,-2 1 1-16,1 0 0 15,-2 1 0-15,-2 2 2 16,-2 3-1-16,-3 1 1 0,-1 3 0 16,-3-2 2-16,-2 3 0 15,-3 1 1-15,-3 1 1 16,0 0-1-16,-1 2 1 15,1 3 0-15,-1 2-1 0,1 3 1 16,1 1-2-16,1 3-1 16,2 3 0-16,0 2-2 15,3 2 0-15,3 0 0 16,2 0 0-16,3-2 0 0,4-2 1 15,2-3 2-15,4-5 2 16,1-5 4-16,5-5-10 16,6-5 0-16,7-5 0 15,7-2 0-15,6-1 0 0,7-3 0 16,5 0 0-16,7 0 0 15,0 2 0-15,1 2 0 16,-1 0 0-16,-3 3 0 16,-4 1 0-16,-2 1 0 0,-3-3 0 15,-2-2-53-15,4-2-31 16,-12-8-4-16</inkml:trace>
  <inkml:trace contextRef="#ctx0" brushRef="#br0" timeOffset="142707">18458 9907 329 0,'0'0'9'15,"0"0"4"-15,0 0 6 16,0 0 1-16,4 0 2 16,-4 0 1-16,0 0 0 0,6-1 1 15,-6 1-9-15,0 0-6 16,4-5-7-16,-4 5-5 15,3-5-7-15,-3 5-12 0,0 0-19 16,0-11-39-16,0 11-3 16</inkml:trace>
  <inkml:trace contextRef="#ctx0" brushRef="#br0" timeOffset="143358">18470 9462 365 0,'0'0'5'0,"0"0"1"16,0 0 2-16,2-5-1 15,-2 5 0-15,4-6 0 16,3 4 0-16,0-2 0 0,5 1-5 15,-2 0-2-15,5 3-2 16,-1 0 0-16,4 3 0 16,-3 5-1-16,3 1 1 15,0 5 0-15,0 4 0 0,-2 3 2 16,0 5 2-16,-1 3 0 15,-5 5 2-15,3 5-1 16,-8 4 1-16,-2 3 1 16,-4 3-1-16,-5 0-1 0,-6 4-1 15,-5 2-1-15,-2-1-1 16,-2-2-1-16,-1 2-2 15,0-4-2-15,4 1-2 16,2 0-5-16,2-6-6 0,3-6-16 16,0-9-25-16,4 0-15 15</inkml:trace>
  <inkml:trace contextRef="#ctx0" brushRef="#br0" timeOffset="144108">18986 9388 201 0,'0'0'-3'16,"0"0"-2"-16,0 0-8 0,-8-4-4 16,8 4-5-16,-11-3 1 15,6 1-3-15,-3 1 3 16,1-1 8-16,-1 2 8 15,8 0 13-15,-8 2 12 0,8-2 11 16,-6 8 2-16,2-2 2 16,-1 1-3-16,-1 2-4 15,-3 0-5-15,-3 0-10 16,-2 1-11-16,-6-1-12 0,1 0-9 15,-5-2-11-15,3 0-8 16,-5-2-13-16,7 0-12 16</inkml:trace>
  <inkml:trace contextRef="#ctx0" brushRef="#br0" timeOffset="144623">18644 9244 380 0,'0'0'1'15,"7"1"-1"-15,-7-1-1 16,5 4-1-16,-2 0 2 16,-2 1-1-16,-1 5 0 0,-4 1 0 15,-4 7 1-15,-4 4-22 16,-1 1-29-16,3 6-15 15</inkml:trace>
  <inkml:trace contextRef="#ctx0" brushRef="#br0" timeOffset="144818">18103 9264 434 0,'0'0'1'15,"0"0"2"-15,0 0-1 16,-5 7 1-16,1-2 0 0,1 3-1 15,-2 0-5-15,0 7-23 16,2 6 26-16,-4-4-72 16</inkml:trace>
  <inkml:trace contextRef="#ctx0" brushRef="#br0" timeOffset="145353">20678 9240 428 0,'0'0'1'16,"0"0"-1"-16,7 2-5 15,-7-2-10-15,0 0-16 0,5 7-29 16,-5-3-14-16</inkml:trace>
  <inkml:trace contextRef="#ctx0" brushRef="#br0" timeOffset="145555">20402 9614 319 0,'0'0'2'0,"-7"5"-1"16,-6-2 1-16,-8-2 0 16,-7 2-2-16,-6-3-4 15,-6 3-10-15,-6-2-15 16,-9-1-27-16,5 5-6 0</inkml:trace>
  <inkml:trace contextRef="#ctx0" brushRef="#br0" timeOffset="145688">19419 9662 64 0,'0'0'-2'0,"-9"7"-15"0,-4-4-14 15</inkml:trace>
  <inkml:trace contextRef="#ctx0" brushRef="#br0" timeOffset="145829">18935 9679 239 0,'0'0'8'16,"0"0"1"-16,-8 0 2 15,8 0-1-15,-7 3-2 16,7-3-11-16,-9 12-34 16,1-5-13-16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B3AB0-F62C-7E47-B4E5-71129CA1130C}" type="datetimeFigureOut">
              <a:rPr lang="en-US" smtClean="0"/>
              <a:t>1/29/16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C6317-934E-7546-9712-03C359471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3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C6317-934E-7546-9712-03C359471D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3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96BB-FCE3-4C42-B378-08CB354DA15D}" type="datetime3">
              <a:rPr lang="en-US" smtClean="0"/>
              <a:t>1.29.2016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607D-72DB-4F4D-9D44-FF61C2468E6A}" type="datetime3">
              <a:rPr lang="en-US" smtClean="0"/>
              <a:t>1.29.2016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409F0-E27A-EE47-A050-27030CD8E616}" type="datetime3">
              <a:rPr lang="en-US" smtClean="0"/>
              <a:t>1.29.2016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2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6282D-D8FD-8D4D-8C9E-380031E81D61}" type="datetime3">
              <a:rPr lang="en-US" smtClean="0"/>
              <a:t>1.29.2016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567CC-66B4-AD4E-AADF-5FCC047F1961}" type="datetime3">
              <a:rPr lang="en-US" smtClean="0"/>
              <a:t>1.29.2016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4E553-136E-2440-8BF2-3E0FBD003DF7}" type="datetime3">
              <a:rPr lang="en-US" smtClean="0"/>
              <a:t>1.29.2016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B947-56A1-F243-B467-E09BBC47BDCB}" type="datetime3">
              <a:rPr lang="en-US" smtClean="0"/>
              <a:t>1.29.2016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7037-B528-1941-93AF-EF185ADD87F3}" type="datetime3">
              <a:rPr lang="en-US" smtClean="0"/>
              <a:t>1.29.2016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DA56E-15FA-F34B-AED2-DA9AD3482235}" type="datetime3">
              <a:rPr lang="en-US" smtClean="0"/>
              <a:t>1.29.2016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831A1-3857-164A-B98D-C0D35E41E338}" type="datetime3">
              <a:rPr lang="en-US" smtClean="0"/>
              <a:t>1.29.2016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6C29-EE82-0B4A-A603-A47353A2735B}" type="datetime3">
              <a:rPr lang="en-US" smtClean="0"/>
              <a:t>1.29.2016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75EBE-8DB1-8541-B470-352504A66B08}" type="datetime3">
              <a:rPr lang="en-US" smtClean="0"/>
              <a:t>1.29.2016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6FF9-F5B4-8C4F-9785-10F762688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7.xml"/><Relationship Id="rId3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customXml" Target="../ink/ink8.xml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customXml" Target="../ink/ink9.xml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5.xml"/><Relationship Id="rId3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.xml"/><Relationship Id="rId3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.xml"/><Relationship Id="rId3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customXml" Target="../ink/ink6.xml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02538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1932" y="3902697"/>
            <a:ext cx="2751999" cy="1015663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cs1120 </a:t>
            </a:r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Spring 2016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David Evans</a:t>
            </a:r>
          </a:p>
          <a:p>
            <a:pPr algn="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University of Virginia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  <p:sp>
        <p:nvSpPr>
          <p:cNvPr id="9" name="Title 9"/>
          <p:cNvSpPr>
            <a:spLocks noGrp="1"/>
          </p:cNvSpPr>
          <p:nvPr>
            <p:ph type="ctrTitle"/>
          </p:nvPr>
        </p:nvSpPr>
        <p:spPr>
          <a:xfrm>
            <a:off x="6251931" y="573578"/>
            <a:ext cx="2765251" cy="2594924"/>
          </a:xfrm>
          <a:solidFill>
            <a:schemeClr val="bg1">
              <a:alpha val="63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Class 4: </a:t>
            </a:r>
            <a:br>
              <a:rPr lang="en-US" dirty="0" smtClean="0"/>
            </a:br>
            <a:r>
              <a:rPr lang="en-US" dirty="0" smtClean="0"/>
              <a:t>Primitives, Computers, </a:t>
            </a:r>
            <a:r>
              <a:rPr lang="en-US" smtClean="0"/>
              <a:t>and Python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0" y="1"/>
            <a:ext cx="9144000" cy="400110"/>
          </a:xfrm>
          <a:prstGeom prst="rect">
            <a:avLst/>
          </a:prstGeom>
          <a:solidFill>
            <a:srgbClr val="662E9B">
              <a:alpha val="5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ook Antiqua"/>
                <a:cs typeface="Book Antiqua"/>
              </a:rPr>
              <a:t>Introduction to Computing: Explorations in Language, Logic, and Machines</a:t>
            </a:r>
            <a:endParaRPr lang="en-US" sz="2000" dirty="0">
              <a:solidFill>
                <a:schemeClr val="accent6">
                  <a:lumMod val="20000"/>
                  <a:lumOff val="80000"/>
                </a:schemeClr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4215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Primitives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999" y="1186097"/>
            <a:ext cx="7445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Smallest units of </a:t>
            </a:r>
            <a:r>
              <a:rPr lang="en-US" sz="2400" b="1" i="1" dirty="0" smtClean="0">
                <a:solidFill>
                  <a:prstClr val="black"/>
                </a:solidFill>
              </a:rPr>
              <a:t>meaning</a:t>
            </a:r>
            <a:r>
              <a:rPr lang="en-US" sz="2400" dirty="0" smtClean="0">
                <a:solidFill>
                  <a:prstClr val="black"/>
                </a:solidFill>
              </a:rPr>
              <a:t>:</a:t>
            </a:r>
            <a:endParaRPr lang="en-US" sz="2400" dirty="0">
              <a:solidFill>
                <a:prstClr val="black"/>
              </a:solidFill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meaning of the whole can be derived from its parts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>
                <a:solidFill>
                  <a:prstClr val="black"/>
                </a:solidFill>
              </a:rPr>
              <a:t>primitives cannot be divided into smaller parts 		without losing meaning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1749" y="3420164"/>
            <a:ext cx="7028121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 programming languages, deciding what the primitives are is much easier than in English!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1186920" y="4257720"/>
              <a:ext cx="1266840" cy="896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76480" y="4248360"/>
                <a:ext cx="1287000" cy="11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09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5114260" cy="85725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Defining a </a:t>
            </a:r>
            <a:r>
              <a:rPr lang="en-US" i="1" dirty="0" smtClean="0">
                <a:solidFill>
                  <a:srgbClr val="FFFF00"/>
                </a:solidFill>
              </a:rPr>
              <a:t>Computer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60" y="1491807"/>
            <a:ext cx="3543300" cy="196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98158" y="1063229"/>
            <a:ext cx="1733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White Belt Exam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7908" r="1732"/>
          <a:stretch/>
        </p:blipFill>
        <p:spPr>
          <a:xfrm>
            <a:off x="1244009" y="2975791"/>
            <a:ext cx="6475228" cy="1478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769280" y="4454318"/>
            <a:ext cx="1424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</a:rPr>
              <a:t>Class 1 Notes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59" y="1063229"/>
            <a:ext cx="4127941" cy="222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971400" y="634604"/>
            <a:ext cx="1302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</a:rPr>
              <a:t>Coursebook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5114260" cy="85725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Defining a </a:t>
            </a:r>
            <a:r>
              <a:rPr lang="en-US" i="1" dirty="0" smtClean="0">
                <a:solidFill>
                  <a:srgbClr val="FFFF00"/>
                </a:solidFill>
              </a:rPr>
              <a:t>Computer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60" y="1491807"/>
            <a:ext cx="3543300" cy="196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98158" y="1063229"/>
            <a:ext cx="1733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White Belt Exam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7908" r="1732"/>
          <a:stretch/>
        </p:blipFill>
        <p:spPr>
          <a:xfrm>
            <a:off x="1244009" y="2975791"/>
            <a:ext cx="6475228" cy="1478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769280" y="4454318"/>
            <a:ext cx="1424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</a:rPr>
              <a:t>Class 1 Notes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59" y="1063229"/>
            <a:ext cx="4127941" cy="222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971400" y="634604"/>
            <a:ext cx="1302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</a:rPr>
              <a:t>Coursebook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6602" y="1247895"/>
            <a:ext cx="4077548" cy="267765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Things you will see on exams will mostly be things you see in many other places!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It should be clear what I think is most important, and you should not be surprised by what is on exams.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6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5114260" cy="85725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Defining a </a:t>
            </a:r>
            <a:r>
              <a:rPr lang="en-US" i="1" dirty="0" smtClean="0">
                <a:solidFill>
                  <a:srgbClr val="FFFF00"/>
                </a:solidFill>
              </a:rPr>
              <a:t>Computer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60" y="1491807"/>
            <a:ext cx="3543300" cy="196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98158" y="1063229"/>
            <a:ext cx="1733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White Belt Exam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7908" r="1732"/>
          <a:stretch/>
        </p:blipFill>
        <p:spPr>
          <a:xfrm>
            <a:off x="1244009" y="2975791"/>
            <a:ext cx="6475228" cy="1478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769280" y="4454318"/>
            <a:ext cx="1424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</a:rPr>
              <a:t>Class 1 Notes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59" y="1063229"/>
            <a:ext cx="4127941" cy="222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971400" y="634604"/>
            <a:ext cx="1302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>
                    <a:lumMod val="85000"/>
                  </a:schemeClr>
                </a:solidFill>
              </a:rPr>
              <a:t>Coursebook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9452" y="1633815"/>
            <a:ext cx="3687857" cy="181588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 will attempt to provide good, clear definitions.  But, I don’t want you to memorize them!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/>
              <p14:cNvContentPartPr/>
              <p14:nvPr/>
            </p14:nvContentPartPr>
            <p14:xfrm>
              <a:off x="2455560" y="1868400"/>
              <a:ext cx="5392440" cy="23695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38640" y="1855440"/>
                <a:ext cx="5417640" cy="239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055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5" y="374717"/>
            <a:ext cx="8165806" cy="4593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17" y="152816"/>
            <a:ext cx="3296093" cy="857250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Class 1: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6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your smartphone?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786"/>
            <a:ext cx="6666614" cy="36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4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23" t="14366" r="3575" b="16919"/>
          <a:stretch/>
        </p:blipFill>
        <p:spPr>
          <a:xfrm>
            <a:off x="297712" y="17168"/>
            <a:ext cx="8516680" cy="47500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8558" y="4712968"/>
            <a:ext cx="75395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From https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://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www.ifixit.com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/Teardown/Samsung+Galaxy+S5+Teardown/24016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5439600" y="1600920"/>
              <a:ext cx="2958480" cy="2917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4120" y="1589400"/>
                <a:ext cx="2990520" cy="294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309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Chips in a Galaxy S5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7928"/>
          <a:stretch/>
        </p:blipFill>
        <p:spPr>
          <a:xfrm>
            <a:off x="348512" y="1201479"/>
            <a:ext cx="3553637" cy="3220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157330" y="1201479"/>
            <a:ext cx="4301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Qualcomm Snapdragon 801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23951" y="1862949"/>
            <a:ext cx="423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Cost: $18 (better deals if </a:t>
            </a:r>
            <a:r>
              <a:rPr lang="en-US" sz="2000" smtClean="0"/>
              <a:t>you buy &gt;1M)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223951" y="3487478"/>
            <a:ext cx="453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How many computers on this chip?</a:t>
            </a:r>
            <a:endParaRPr lang="en-US" sz="24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2158200" y="1914480"/>
              <a:ext cx="6270120" cy="30232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49560" y="1901520"/>
                <a:ext cx="6289200" cy="305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44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Snapdragon 801: How Many Computers?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7928"/>
          <a:stretch/>
        </p:blipFill>
        <p:spPr>
          <a:xfrm>
            <a:off x="348512" y="1201479"/>
            <a:ext cx="3553637" cy="3220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21125" y="1435395"/>
            <a:ext cx="3672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4</a:t>
            </a:r>
            <a:r>
              <a:rPr lang="en-US" sz="2800" dirty="0" smtClean="0"/>
              <a:t> general purpose </a:t>
            </a:r>
            <a:r>
              <a:rPr lang="en-US" sz="2800" i="1" dirty="0" smtClean="0"/>
              <a:t>cores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3507" y="2073349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2.5 GHz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21125" y="2811647"/>
            <a:ext cx="4742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</a:t>
            </a:r>
            <a:r>
              <a:rPr lang="en-US" sz="2800" dirty="0" smtClean="0"/>
              <a:t> </a:t>
            </a:r>
            <a:r>
              <a:rPr lang="en-US" sz="2800" b="1" dirty="0" smtClean="0"/>
              <a:t>Hexagon </a:t>
            </a:r>
            <a:r>
              <a:rPr lang="en-US" sz="2800" dirty="0" smtClean="0"/>
              <a:t>Processor for signal processing</a:t>
            </a:r>
            <a:endParaRPr lang="en-US" sz="2800" i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529468" y="3828648"/>
            <a:ext cx="4569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a full computer – can run any program,</a:t>
            </a:r>
          </a:p>
          <a:p>
            <a:r>
              <a:rPr lang="en-US" dirty="0" smtClean="0"/>
              <a:t>but designed to do signal processing efficiently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/>
              <p14:cNvContentPartPr/>
              <p14:nvPr/>
            </p14:nvContentPartPr>
            <p14:xfrm>
              <a:off x="4227480" y="1002600"/>
              <a:ext cx="2756880" cy="10112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11280" y="987120"/>
                <a:ext cx="2783520" cy="104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27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5" y="374717"/>
            <a:ext cx="8165806" cy="4593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17" y="152816"/>
            <a:ext cx="3296093" cy="857250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Class 1: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5594467" cy="857250"/>
          </a:xfrm>
        </p:spPr>
        <p:txBody>
          <a:bodyPr/>
          <a:lstStyle/>
          <a:p>
            <a:r>
              <a:rPr lang="en-US" dirty="0" smtClean="0"/>
              <a:t>Plan and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822" y="1200151"/>
            <a:ext cx="5602778" cy="3394472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Discuss White Belt Exam</a:t>
            </a:r>
          </a:p>
          <a:p>
            <a:pPr lvl="1"/>
            <a:r>
              <a:rPr lang="en-US" dirty="0" smtClean="0"/>
              <a:t>Primitives</a:t>
            </a:r>
          </a:p>
          <a:p>
            <a:pPr lvl="1"/>
            <a:r>
              <a:rPr lang="en-US" dirty="0" smtClean="0"/>
              <a:t>Computer Definition</a:t>
            </a:r>
          </a:p>
          <a:p>
            <a:pPr lvl="1"/>
            <a:r>
              <a:rPr lang="en-US" dirty="0" smtClean="0"/>
              <a:t>Variables</a:t>
            </a:r>
          </a:p>
          <a:p>
            <a:pPr marL="0" indent="0">
              <a:buNone/>
            </a:pPr>
            <a:r>
              <a:rPr lang="en-US" b="1" dirty="0" smtClean="0"/>
              <a:t>Python</a:t>
            </a:r>
          </a:p>
          <a:p>
            <a:pPr marL="0" indent="0">
              <a:buNone/>
            </a:pPr>
            <a:r>
              <a:rPr lang="en-US" i="1" dirty="0" smtClean="0"/>
              <a:t>How to efficiently return exams?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51667" y="498762"/>
            <a:ext cx="2901141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Upcoming schedule:</a:t>
            </a:r>
          </a:p>
          <a:p>
            <a:r>
              <a:rPr lang="en-US" dirty="0" smtClean="0"/>
              <a:t>Before Monday’s class:</a:t>
            </a:r>
          </a:p>
          <a:p>
            <a:pPr lvl="1"/>
            <a:r>
              <a:rPr lang="en-US" dirty="0" err="1" smtClean="0"/>
              <a:t>Udacity</a:t>
            </a:r>
            <a:r>
              <a:rPr lang="en-US" dirty="0" smtClean="0"/>
              <a:t> cs101 </a:t>
            </a:r>
            <a:r>
              <a:rPr lang="en-US" i="1" dirty="0" smtClean="0"/>
              <a:t>Lesson 2: How to Repeat </a:t>
            </a:r>
            <a:r>
              <a:rPr lang="en-US" dirty="0" smtClean="0"/>
              <a:t>and </a:t>
            </a:r>
            <a:r>
              <a:rPr lang="en-US" i="1" dirty="0" smtClean="0"/>
              <a:t>Lesson 2: Problem Set</a:t>
            </a:r>
          </a:p>
          <a:p>
            <a:r>
              <a:rPr lang="en-US" dirty="0"/>
              <a:t>	</a:t>
            </a:r>
            <a:r>
              <a:rPr lang="en-US" dirty="0" err="1" smtClean="0"/>
              <a:t>Coursebook</a:t>
            </a:r>
            <a:r>
              <a:rPr lang="en-US" dirty="0" smtClean="0"/>
              <a:t> 3.1 and 3.2</a:t>
            </a:r>
          </a:p>
          <a:p>
            <a:r>
              <a:rPr lang="en-US" dirty="0" smtClean="0"/>
              <a:t>Due Friday: </a:t>
            </a:r>
            <a:r>
              <a:rPr lang="en-US" b="1" dirty="0" smtClean="0"/>
              <a:t>Project 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51667" y="2633012"/>
            <a:ext cx="2901141" cy="20313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If there are no questions</a:t>
            </a:r>
          </a:p>
          <a:p>
            <a:r>
              <a:rPr lang="en-US" dirty="0"/>
              <a:t>a</a:t>
            </a:r>
            <a:r>
              <a:rPr lang="en-US" dirty="0" smtClean="0"/>
              <a:t>bout cs101 Lesson 2 (on slack or in office hours), I will assume everyone understands everything it covers and spend class time on other things!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23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3" y="4690"/>
            <a:ext cx="9069047" cy="46490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694" y="4691583"/>
            <a:ext cx="8227445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Note: this is a newer 810 model (couldn’t find good picture of 801), but </a:t>
            </a:r>
            <a:r>
              <a:rPr lang="en-US" smtClean="0"/>
              <a:t>mostly similar.</a:t>
            </a: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2606040" y="434160"/>
              <a:ext cx="5853240" cy="3349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93080" y="417600"/>
                <a:ext cx="5872320" cy="338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904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548"/>
            <a:ext cx="8229600" cy="857250"/>
          </a:xfrm>
        </p:spPr>
        <p:txBody>
          <a:bodyPr/>
          <a:lstStyle/>
          <a:p>
            <a:r>
              <a:rPr lang="en-US" dirty="0" smtClean="0"/>
              <a:t>GPU: Graphics Processing Unit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959" t="7676" r="32123" b="17081"/>
          <a:stretch/>
        </p:blipFill>
        <p:spPr>
          <a:xfrm>
            <a:off x="255180" y="978194"/>
            <a:ext cx="4051005" cy="3818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0978" y="1743740"/>
            <a:ext cx="35289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Adreno 330 GPU: </a:t>
            </a:r>
          </a:p>
          <a:p>
            <a:r>
              <a:rPr lang="en-US" sz="3600" dirty="0" smtClean="0"/>
              <a:t>120 computers!</a:t>
            </a:r>
            <a:endParaRPr lang="en-US" sz="3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2011320" y="980640"/>
              <a:ext cx="5851800" cy="1911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7640" y="966600"/>
                <a:ext cx="5876280" cy="193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630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Snapdragon 801: How Many Computers?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7928"/>
          <a:stretch/>
        </p:blipFill>
        <p:spPr>
          <a:xfrm>
            <a:off x="348512" y="1201479"/>
            <a:ext cx="3553637" cy="3220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21125" y="1435395"/>
            <a:ext cx="3672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4</a:t>
            </a:r>
            <a:r>
              <a:rPr lang="en-US" sz="2800" dirty="0" smtClean="0">
                <a:solidFill>
                  <a:prstClr val="black"/>
                </a:solidFill>
              </a:rPr>
              <a:t> general purpose </a:t>
            </a:r>
            <a:r>
              <a:rPr lang="en-US" sz="2800" i="1" dirty="0" smtClean="0">
                <a:solidFill>
                  <a:prstClr val="black"/>
                </a:solidFill>
              </a:rPr>
              <a:t>cores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1125" y="1979155"/>
            <a:ext cx="47421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1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</a:rPr>
              <a:t>Hexagon </a:t>
            </a:r>
            <a:r>
              <a:rPr lang="en-US" sz="2800" dirty="0" smtClean="0">
                <a:solidFill>
                  <a:prstClr val="black"/>
                </a:solidFill>
              </a:rPr>
              <a:t>Processor for signal processing</a:t>
            </a:r>
          </a:p>
          <a:p>
            <a:r>
              <a:rPr lang="en-US" sz="2800" b="1" dirty="0" smtClean="0">
                <a:solidFill>
                  <a:prstClr val="black"/>
                </a:solidFill>
              </a:rPr>
              <a:t>~5</a:t>
            </a:r>
            <a:r>
              <a:rPr lang="en-US" sz="2800" dirty="0" smtClean="0">
                <a:solidFill>
                  <a:prstClr val="black"/>
                </a:solidFill>
              </a:rPr>
              <a:t> other special processors</a:t>
            </a:r>
          </a:p>
          <a:p>
            <a:r>
              <a:rPr lang="en-US" sz="2800" b="1" dirty="0" smtClean="0">
                <a:solidFill>
                  <a:prstClr val="black"/>
                </a:solidFill>
              </a:rPr>
              <a:t>120</a:t>
            </a:r>
            <a:r>
              <a:rPr lang="en-US" sz="2800" dirty="0" smtClean="0">
                <a:solidFill>
                  <a:prstClr val="black"/>
                </a:solidFill>
              </a:rPr>
              <a:t> GPU cores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2483" y="4064632"/>
            <a:ext cx="3434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not even counting software </a:t>
            </a:r>
            <a:r>
              <a:rPr lang="en-US" smtClean="0"/>
              <a:t>computer simulators!</a:t>
            </a:r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5167080" y="3889440"/>
              <a:ext cx="222480" cy="819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0520" y="3876120"/>
                <a:ext cx="252000" cy="84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33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so many?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9097" y="1355173"/>
            <a:ext cx="4253023" cy="310854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252525"/>
                </a:solidFill>
              </a:rPr>
              <a:t>“It </a:t>
            </a:r>
            <a:r>
              <a:rPr lang="en-US" sz="2800" dirty="0">
                <a:solidFill>
                  <a:srgbClr val="252525"/>
                </a:solidFill>
              </a:rPr>
              <a:t>is very possible that ... one machine would suffice to solve all the problems that are demanded of it from the whole country</a:t>
            </a:r>
            <a:r>
              <a:rPr lang="en-US" sz="2800" dirty="0" smtClean="0">
                <a:solidFill>
                  <a:srgbClr val="252525"/>
                </a:solidFill>
              </a:rPr>
              <a:t>.”</a:t>
            </a:r>
          </a:p>
          <a:p>
            <a:r>
              <a:rPr lang="en-US" sz="2800" dirty="0" smtClean="0">
                <a:solidFill>
                  <a:srgbClr val="252525"/>
                </a:solidFill>
              </a:rPr>
              <a:t>Charles Darwin, 1946 (grandson of famous one)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588240" y="2217240"/>
              <a:ext cx="1780560" cy="702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000" y="2205720"/>
                <a:ext cx="1804320" cy="9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07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so many?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89097" y="1355173"/>
            <a:ext cx="4253023" cy="310854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252525"/>
                </a:solidFill>
              </a:rPr>
              <a:t>“It </a:t>
            </a:r>
            <a:r>
              <a:rPr lang="en-US" sz="2800" dirty="0">
                <a:solidFill>
                  <a:srgbClr val="252525"/>
                </a:solidFill>
              </a:rPr>
              <a:t>is very possible that ... one machine would suffice to solve all the problems that are demanded of it from the whole country</a:t>
            </a:r>
            <a:r>
              <a:rPr lang="en-US" sz="2800" dirty="0" smtClean="0">
                <a:solidFill>
                  <a:srgbClr val="252525"/>
                </a:solidFill>
              </a:rPr>
              <a:t>.”</a:t>
            </a:r>
          </a:p>
          <a:p>
            <a:r>
              <a:rPr lang="en-US" sz="2800" dirty="0" smtClean="0">
                <a:solidFill>
                  <a:srgbClr val="252525"/>
                </a:solidFill>
              </a:rPr>
              <a:t>Charles Darwin, 1946 (grandson of famous one)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08401">
            <a:off x="6075220" y="772522"/>
            <a:ext cx="1737740" cy="349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6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Python Programming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66" y="1516887"/>
            <a:ext cx="8462467" cy="2204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66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0151"/>
            <a:ext cx="5369442" cy="3394472"/>
          </a:xfrm>
        </p:spPr>
        <p:txBody>
          <a:bodyPr>
            <a:normAutofit fontScale="850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Return White Belt Exams</a:t>
            </a:r>
          </a:p>
          <a:p>
            <a:pPr marL="400050" lvl="1" indent="0" defTabSz="914400">
              <a:spcBef>
                <a:spcPts val="0"/>
              </a:spcBef>
              <a:buFontTx/>
              <a:buNone/>
            </a:pPr>
            <a:r>
              <a:rPr lang="en-US" sz="3200" dirty="0" smtClean="0"/>
              <a:t>If you did not pass (DNP), read instructions on today’s notes!</a:t>
            </a:r>
          </a:p>
          <a:p>
            <a:pPr marL="0" indent="0" defTabSz="914400">
              <a:spcBef>
                <a:spcPts val="0"/>
              </a:spcBef>
              <a:buFontTx/>
              <a:buNone/>
            </a:pPr>
            <a:r>
              <a:rPr lang="en-US" b="1" dirty="0" smtClean="0"/>
              <a:t>Before </a:t>
            </a:r>
            <a:r>
              <a:rPr lang="en-US" b="1" dirty="0"/>
              <a:t>Monday’s class:</a:t>
            </a:r>
          </a:p>
          <a:p>
            <a:pPr lvl="1"/>
            <a:r>
              <a:rPr lang="en-US" dirty="0" err="1"/>
              <a:t>Udacity</a:t>
            </a:r>
            <a:r>
              <a:rPr lang="en-US" dirty="0"/>
              <a:t> cs101 </a:t>
            </a:r>
            <a:r>
              <a:rPr lang="en-US" i="1" dirty="0"/>
              <a:t>Lesson 2: How to Repeat </a:t>
            </a:r>
            <a:r>
              <a:rPr lang="en-US" dirty="0"/>
              <a:t>and </a:t>
            </a:r>
            <a:r>
              <a:rPr lang="en-US" i="1" dirty="0"/>
              <a:t>Lesson 2: Problem </a:t>
            </a:r>
            <a:r>
              <a:rPr lang="en-US" i="1" dirty="0" smtClean="0"/>
              <a:t>Set</a:t>
            </a:r>
          </a:p>
          <a:p>
            <a:pPr lvl="1"/>
            <a:r>
              <a:rPr lang="en-US" dirty="0" err="1" smtClean="0"/>
              <a:t>Coursebook</a:t>
            </a:r>
            <a:r>
              <a:rPr lang="en-US" dirty="0" smtClean="0"/>
              <a:t> 3.1 and 3.2</a:t>
            </a:r>
          </a:p>
          <a:p>
            <a:pPr marL="0" indent="0">
              <a:buNone/>
            </a:pPr>
            <a:r>
              <a:rPr lang="en-US" b="1" dirty="0" smtClean="0"/>
              <a:t>Due Friday: Project 1</a:t>
            </a:r>
          </a:p>
          <a:p>
            <a:pPr marL="400050" lvl="1" indent="0" defTabSz="914400">
              <a:spcBef>
                <a:spcPts val="0"/>
              </a:spcBef>
              <a:buFontTx/>
              <a:buNone/>
            </a:pP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35256" y="2371912"/>
            <a:ext cx="3198853" cy="1754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If there are no questions</a:t>
            </a:r>
          </a:p>
          <a:p>
            <a:r>
              <a:rPr lang="en-US" dirty="0"/>
              <a:t>a</a:t>
            </a:r>
            <a:r>
              <a:rPr lang="en-US" dirty="0" smtClean="0"/>
              <a:t>bout cs101 Lesson 2 (on slack or in office hours), I will assume everyone understands everything it covers and spend class time on other things!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8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310" y="205979"/>
            <a:ext cx="5046489" cy="8572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White Belt Exam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70251" y="1200151"/>
            <a:ext cx="4954771" cy="3394472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21 people advanced!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13 have more opportunities:</a:t>
            </a:r>
          </a:p>
          <a:p>
            <a:pPr lvl="1" defTabSz="914400">
              <a:spcBef>
                <a:spcPts val="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Good answers for questions you didn’t answer well</a:t>
            </a:r>
          </a:p>
          <a:p>
            <a:pPr lvl="1" defTabSz="914400">
              <a:spcBef>
                <a:spcPts val="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One new question (on notes)</a:t>
            </a:r>
          </a:p>
          <a:p>
            <a:pPr lvl="1" defTabSz="914400">
              <a:spcBef>
                <a:spcPts val="0"/>
              </a:spcBef>
              <a:buFont typeface="Wingdings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Turn in by class Monday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55" y="503691"/>
            <a:ext cx="3406984" cy="3076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0251" y="4455042"/>
            <a:ext cx="46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See notes for details!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444" y="3579997"/>
            <a:ext cx="3413051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There is no “failing”, just “not passing yet”.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41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Primitives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83999" y="1186097"/>
            <a:ext cx="7445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Smallest units of </a:t>
            </a:r>
            <a:r>
              <a:rPr lang="en-US" sz="2400" b="1" i="1" dirty="0" smtClean="0"/>
              <a:t>meaning</a:t>
            </a:r>
            <a:r>
              <a:rPr lang="en-US" sz="2400" dirty="0" smtClean="0"/>
              <a:t>:</a:t>
            </a:r>
            <a:endParaRPr lang="en-US" sz="2400" dirty="0"/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meaning of the whole can be derived from its parts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primitives cannot be divided into smaller parts 		without losing meaning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909000" y="1580760"/>
              <a:ext cx="4134960" cy="7308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6400" y="1564200"/>
                <a:ext cx="4156920" cy="76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001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Primitives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83999" y="1186097"/>
            <a:ext cx="7445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Smallest units of </a:t>
            </a:r>
            <a:r>
              <a:rPr lang="en-US" sz="2400" b="1" i="1" dirty="0" smtClean="0"/>
              <a:t>meaning</a:t>
            </a:r>
            <a:r>
              <a:rPr lang="en-US" sz="2400" dirty="0" smtClean="0"/>
              <a:t>:</a:t>
            </a:r>
            <a:endParaRPr lang="en-US" sz="2400" dirty="0"/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meaning of the whole can be derived from its parts</a:t>
            </a:r>
          </a:p>
          <a:p>
            <a:pPr marL="800100" lvl="1" indent="-342900">
              <a:buFont typeface="Wingdings" charset="2"/>
              <a:buChar char="§"/>
            </a:pPr>
            <a:r>
              <a:rPr lang="en-US" sz="2400" dirty="0" smtClean="0"/>
              <a:t>primitives cannot be divided into smaller parts 		without losing meaning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828801" y="2983952"/>
            <a:ext cx="514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What are the primitives in “primitives”?</a:t>
            </a:r>
            <a:endParaRPr lang="en-US" sz="24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4367160" y="2973960"/>
              <a:ext cx="3915360" cy="1509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58160" y="2960280"/>
                <a:ext cx="3936240" cy="153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3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t="7630" r="5069" b="6294"/>
          <a:stretch/>
        </p:blipFill>
        <p:spPr>
          <a:xfrm>
            <a:off x="659218" y="680483"/>
            <a:ext cx="7602279" cy="3508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76720" y="2208600"/>
              <a:ext cx="4140360" cy="740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0160" y="2193480"/>
                <a:ext cx="4169160" cy="77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51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bg1">
                    <a:lumMod val="95000"/>
                  </a:schemeClr>
                </a:solidFill>
              </a:rPr>
              <a:t>Is –</a:t>
            </a:r>
            <a:r>
              <a:rPr lang="en-US" i="1" dirty="0" err="1" smtClean="0">
                <a:solidFill>
                  <a:schemeClr val="bg1">
                    <a:lumMod val="95000"/>
                  </a:schemeClr>
                </a:solidFill>
              </a:rPr>
              <a:t>ive</a:t>
            </a:r>
            <a:r>
              <a:rPr lang="en-US" i="1" dirty="0" smtClean="0">
                <a:solidFill>
                  <a:schemeClr val="bg1">
                    <a:lumMod val="95000"/>
                  </a:schemeClr>
                </a:solidFill>
              </a:rPr>
              <a:t> really a primitive?</a:t>
            </a:r>
            <a:endParaRPr lang="en-US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2" y="1063229"/>
            <a:ext cx="5135526" cy="3629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3034080" y="3886920"/>
              <a:ext cx="474120" cy="583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23280" y="3872520"/>
                <a:ext cx="498960" cy="8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295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3" y="454246"/>
            <a:ext cx="4720856" cy="1988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860698" y="3005817"/>
            <a:ext cx="5396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does </a:t>
            </a:r>
            <a:r>
              <a:rPr lang="en-US" sz="3600" i="1" dirty="0" err="1" smtClean="0">
                <a:solidFill>
                  <a:srgbClr val="FFFF00"/>
                </a:solidFill>
              </a:rPr>
              <a:t>embarrel</a:t>
            </a:r>
            <a:r>
              <a:rPr lang="en-US" sz="3600" i="1" dirty="0" smtClean="0">
                <a:solidFill>
                  <a:srgbClr val="FFFF00"/>
                </a:solidFill>
              </a:rPr>
              <a:t> </a:t>
            </a:r>
            <a:r>
              <a:rPr lang="en-US" sz="3600" dirty="0" smtClean="0">
                <a:solidFill>
                  <a:srgbClr val="FFFF00"/>
                </a:solidFill>
              </a:rPr>
              <a:t>mean?</a:t>
            </a:r>
            <a:endParaRPr lang="en-US" sz="36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044960" y="3646440"/>
              <a:ext cx="620280" cy="61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34520" y="3636000"/>
                <a:ext cx="639720" cy="8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78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2E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6FF9-F5B4-8C4F-9785-10F7626886B1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3" y="454246"/>
            <a:ext cx="4720856" cy="1988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229819"/>
            <a:ext cx="5834848" cy="45374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3019320" y="3974040"/>
              <a:ext cx="685440" cy="90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06720" y="3957480"/>
                <a:ext cx="710280" cy="12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0E6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35513</TotalTime>
  <Words>671</Words>
  <Application>Microsoft Macintosh PowerPoint</Application>
  <PresentationFormat>On-screen Show (16:9)</PresentationFormat>
  <Paragraphs>124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Book Antiqua</vt:lpstr>
      <vt:lpstr>Calibri</vt:lpstr>
      <vt:lpstr>Wingdings</vt:lpstr>
      <vt:lpstr>Arial</vt:lpstr>
      <vt:lpstr>Office Theme</vt:lpstr>
      <vt:lpstr>Class 4:  Primitives, Computers, and Python</vt:lpstr>
      <vt:lpstr>Plan and Schedule</vt:lpstr>
      <vt:lpstr>White Belt Exam</vt:lpstr>
      <vt:lpstr>Primitives</vt:lpstr>
      <vt:lpstr>Primitives</vt:lpstr>
      <vt:lpstr>PowerPoint Presentation</vt:lpstr>
      <vt:lpstr>Is –ive really a primitive?</vt:lpstr>
      <vt:lpstr>PowerPoint Presentation</vt:lpstr>
      <vt:lpstr>PowerPoint Presentation</vt:lpstr>
      <vt:lpstr>Primitives</vt:lpstr>
      <vt:lpstr>Defining a Computer </vt:lpstr>
      <vt:lpstr>Defining a Computer </vt:lpstr>
      <vt:lpstr>Defining a Computer </vt:lpstr>
      <vt:lpstr>Class 1:</vt:lpstr>
      <vt:lpstr>What’s in your smartphone?</vt:lpstr>
      <vt:lpstr>PowerPoint Presentation</vt:lpstr>
      <vt:lpstr>Chips in a Galaxy S5</vt:lpstr>
      <vt:lpstr>Snapdragon 801: How Many Computers?</vt:lpstr>
      <vt:lpstr>Class 1:</vt:lpstr>
      <vt:lpstr>PowerPoint Presentation</vt:lpstr>
      <vt:lpstr>GPU: Graphics Processing Unit</vt:lpstr>
      <vt:lpstr>Snapdragon 801: How Many Computers?</vt:lpstr>
      <vt:lpstr>Why so many?</vt:lpstr>
      <vt:lpstr>Why so many?</vt:lpstr>
      <vt:lpstr>Python Programming</vt:lpstr>
      <vt:lpstr>Charge</vt:lpstr>
    </vt:vector>
  </TitlesOfParts>
  <Company>Udacity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Evans</dc:creator>
  <cp:lastModifiedBy>David Evans</cp:lastModifiedBy>
  <cp:revision>511</cp:revision>
  <cp:lastPrinted>2016-01-29T21:11:37Z</cp:lastPrinted>
  <dcterms:created xsi:type="dcterms:W3CDTF">2015-01-10T23:57:16Z</dcterms:created>
  <dcterms:modified xsi:type="dcterms:W3CDTF">2016-01-29T21:14:01Z</dcterms:modified>
</cp:coreProperties>
</file>