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3" r:id="rId3"/>
    <p:sldId id="370" r:id="rId4"/>
    <p:sldId id="335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80" r:id="rId13"/>
    <p:sldId id="387" r:id="rId14"/>
    <p:sldId id="388" r:id="rId15"/>
    <p:sldId id="389" r:id="rId16"/>
    <p:sldId id="379" r:id="rId17"/>
    <p:sldId id="381" r:id="rId18"/>
    <p:sldId id="382" r:id="rId19"/>
    <p:sldId id="383" r:id="rId20"/>
    <p:sldId id="385" r:id="rId21"/>
    <p:sldId id="386" r:id="rId22"/>
    <p:sldId id="330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2E9B"/>
    <a:srgbClr val="BB8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86"/>
    <p:restoredTop sz="91415" autoAdjust="0"/>
  </p:normalViewPr>
  <p:slideViewPr>
    <p:cSldViewPr snapToGrid="0" snapToObjects="1">
      <p:cViewPr varScale="1">
        <p:scale>
          <a:sx n="153" d="100"/>
          <a:sy n="153" d="100"/>
        </p:scale>
        <p:origin x="17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02:32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11366 9136 365 0,'5'-1'1'0,"1"-3"2"16,3 0-1-16,2-2 0 0,1-1 0 15,-1-3 1-15,4 1 0 16,-3-3 0-16,-1 2-6 15,-5 0-4-15,-2 1-2 16,-4 1-3-16,-6-1 2 16,-8 2 0-16,-14 0 2 0,-13-2 1 15,-17-1 4-15,-15-3 5 16,-19-1 5-16,-18-1-1 15,-17 2 0-15,-16-3-1 0,-12 1-1 16,-10 1-2-16,-8 1 0 16,-8 4 0-16,-3-1-1 15,-2 3 0-15,0 0 0 16,1 2 0-16,0 0 0 0,5 4 0 15,2 1 0-15,4 0-1 16,7 4 1-16,9 2-1 16,6 3 0-16,6 1 0 15,10 3-1-15,5-3-2 0,8 6-1 16,3-1 1-16,2-1 0 15,-1-1 0-15,-2-1 0 16,-5 0 0-16,-5-4 2 16,-4 2 2-16,-8-5 0 0,-5-1 0 15,-9 0 1-15,-3-1 1 16,-3 0 2-16,1 3 1 15,-1 1 0-15,-4 1 2 16,0 1-1-16,-4 2 1 0,-3 2-1 16,-6 1-2-16,-7 2-2 15,-7-2-4-15,-6 3-5 16,-7-3-4-16,-3 2 1 15,2-2 0-15,2 0 4 0,13-3 4 16,7 2 2-16,16-4 6 16,15 1 3-16,18-2 4 15,16-2-1-15,17 0-2 16,15-3-3-16,15-2-3 0,17-1-4 15,11-3-2-15,13-5-2 16,14-5-1-16,19-4 0 16,24-3 0-16,27-7 0 15,22-2 0-15,30-3 2 0,23 2 0 16,37 0-1-16,20-1-4 15,54 8-6-15,9 1-3 16,28 9 1-16,27 2-1 16,26 9 0-16,33 2 1 0,31 8 5 15,15 10 5-15,-1 1 6 16,28 10 3-16,9 0 1 15,2 7 0-15,-4 3-1 0,-22 1-1 16,-18 8-3-16,-15-1 0 16,-23 4-2-16,-37-3-1 15,-23 1 0-15,-37-6 1 16,-43-3-1-16,-32-6 3 0,-53-9 1 15,-37-7 4-15,-57-5 5 16,-38-7 3-16,-61-6 0 16,-53-4 1-16,-50-10 1 15,-50 0 1-15,-47-8 0 0,-48-1-3 16,-43-6-3-16,-37 1-1 15,-39 0-2-15,-28 4-2 16,-26 3-1-16,-17 4-2 16,-15 6-1-16,-13 2-1 0,-1 5-3 15,-4 1 0-15,18 0-3 16,14 1-1-16,23-3 7 15,28-6-11-15,37-4 1 16,48-4 3-16,49-6 2 0,61-2 1 16,56-5 0-16,64-4 2 15,71-4-5-15,66 1-9 16,78-2-37-16,68 9-15 15</inkml:trace>
  <inkml:trace contextRef="#ctx0" brushRef="#br0" timeOffset="18691.869">16186 3365 490 0,'1'-8'1'16,"5"-2"-1"-16,1-7 1 15,3-3-1-15,3-6 0 0,8 0 0 16,6-6-5-16,12 0-1 15,9 2-1-15,13 3-1 16,12 2 0-16,15 1 0 16,13 3 0-16,16 0 1 0,10 2 4 15,14-2 2-15,10 4 2 16,10-2 1-16,10 1 0 15,10 1 1-15,15-1-1 0,25 3 1 16,-4 1-1-16,6 3 0 16,11 0 0-16,25 6-2 15,-6 2 1-15,6 3 0 16,2 2-1-16,-6 3 0 15,9 3 0-15,-1 2 0 0,-1 1 0 16,-8 0 0-16,-1 1-1 16,-6 1 1-16,0 0-1 15,8 3 0-15,-12-1 0 0,0 3 1 16,1 2-1-16,-17 2 0 15,10 3 1-15,14 2 0 16,-29 2 2-16,-33 2-2 16,4 3 1-16,-17 3 1 0,-16 1-1 15,-20 4 0-15,-16 4 0 16,-82-20 1-16,4 6-2 15,4 3-3-15,3 4 0 16,-5 5-4-16,2 7-2 16,-7 4-3-16,1 7-2 0,-6 7 3 15,3 6 2-15,-8 8-2 16,-3 6 7-16,-4 4 5 15,-5 7-1-15,-10 5 12 16,-3 4 3-16,-10 72 1 0,-35 30-2 16,-36-10-1-16,-23-19 2 15,-26-19-2-15,-21-24-5 16,-19-17-4-16,-5-22-2 15,-9-15 1-15,-12-2-1 0,-11-9 0 16,-21-3 0-16,-19-6-1 16,-14-7-1-16,-18-7 1 15,-12-6 0-15,-13-7 0 16,-12-8 1-16,-7-4-1 0,-1-8 2 15,-1-9 0-15,1-6 0 16,3-9-3-16,0-11 0 16,3-12 0-16,3-10 0 15,2-12 0-15,1-13 0 0,1-9 0 16,4-12 0-16,5-10 0 15,8-9 0-15,11-9 0 16,13-12 0-16,10-8 0 16,13-6 0-16,13-9 0 0,16-6 0 15,14-4 0-15,16-7 0 16,15-2 0-16,12 0 0 15,19-3 0-15,19 0 0 16,21 0 0-16,23 3 0 0,18 0 0 16,29 3 0-16,24 5 0 15,22 3 0-15,31 8 0 16,23 8 0-16,34 13 0 15,32 11 0-15,48 19 0 0,21 22 0 16,41 28 0-16,33 29-3 16,42 26-65-16,44 64-18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25:58.80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8129 1578 279 0,'0'0'1'0,"6"-4"0"16,4 0 1-16,4 1 0 0,4-2 0 15,3 1-1-15,4-2 1 16,6 1 0-16,5 3-2 16,2 2 0-16,-2 3-2 15,14 4-1-15,8 5 0 0,11 3-1 16,9 2 2-16,11 3-1 15,5 0 5-15,11-1 1 16,9-3 4-16,0-3 3 0,0-6 2 16,1-3 1-16,-4-4-1 15,1-4-1-15,5-4-1 16,-1-4-4-16,2 0-2 15,5-1-1-15,-1 1-2 16,12 4 0-16,7 4 0 0,12 1-1 16,3 3 0-16,17 5 0 15,7 4 1-15,9 2 0 16,11 2 0-16,20-3 1 0,-14-2 0 15,-7 0 0-15,3-5 2 16,-7-3-2-16,-4-3 1 16,0-4-2-16,-1 2 0 15,-12 0-1-15,23 3 1 16,7 4-1-16,6 1 0 0,5 7 1 15,0 3-1-15,7 3 1 16,3-2-1-16,-4 3 1 16,-4-5-1-16,-2 1 0 15,-3-5 0-15,-4-2 0 0,1-3 1 16,-6-1-1-16,2-2-1 15,-4 0 0-15,3-1 0 16,18 0 1-16,-13 1-1 0,-5 1 1 16,0 0 0-16,-1-1 1 15,-9 0 2-15,0 0 1 16,-4-2 1-16,-26-3 0 15,8-2 0-15,0-2 0 16,-5 1 0-16,-4-2 0 0,0 3-1 16,-5 0 0-16,-2 4-1 15,2 3 0-15,3 1-1 16,-3 6 1-16,3 1-2 0,-6 5 2 15,1 0-2-15,-5 0 0 16,-4 0 1-16,-6 1-2 16,-2-1 0-16,-8-2 2 15,-6 0-1-15,-3-3-1 0,-3 0-6 16,0 1-20-16,3 4-50 15,-6-1-2-15</inkml:trace>
  <inkml:trace contextRef="#ctx0" brushRef="#br0" timeOffset="2417">997 3537 6 0,'1'-5'12'0,"-1"5"0"15,4-9 1-15,2 5-4 16,-2 2-2-16,-4 2-2 0,0 0-1 15,2 7-4-15,-4 1 0 16,-5 3-3-16,-4 4 3 16,-6 4 0-16,-3 1 2 15,1 4 0-15,-3 0 2 0,-3 4 1 16,2 0 2-16,1 7 2 15,3 1 1-15,3 5 1 16,3 3 1-16,0 4 2 16,0 2 0-16,6 6 1 15,0 7-1-15,2 1 0 0,0 2 1 16,0 4-1-16,0-3-2 15,3 8 0-15,2 5 0 16,2 1-1-16,-2 2-11 0,-2 4 11 16,-1 2 0-16,-4 2-2 15,2 10-2-15,-6-4 0 16,-6 0-1-16,-6 5-2 15,2 1-2-15,-2 0-1 0,-2 4-1 16,5 0 1-16,-3-2 1 16,4 1 2-16,3 4-4 15,1 0 6-15,2-6 0 16,-2 8 0-16,6-4 0 15,-2 6 1-15,2 2-1 0,0 2-2 16,3 0 0-16,0-1-2 16,3 5-1-16,0-2 1 15,1 3 1-15,2-3-1 0,-1 3-2 16,0-1 3-16,-2-3 0 15,1 4 0-15,2-2 0 16,1 3 1-16,-2-4-1 16,1 1 0-16,4-7-2 0,0 2 1 15,0 1-1-15,-1-5 1 16,2 2-2-16,1-6 3 15,-3-3-1-15,8 0 1 16,-4 0 0-16,2-4 0 0,2-3 2 16,-1 0-1-16,-1-6 0 15,-3-3-1-15,4-1 0 16,-5-6-1-16,-1-3 0 15,1-5 1-15,0-2-3 0,2-5 2 16,4-1-1-16,-1-3 1 16,6-1-1-16,2-7 0 15,0 1 1-15,6-5-1 16,3-2 2-16,9-4-1 15,5-3-2-15,2-2 3 0,3-4 0 16,2-1 0-16,2-4 0 16,4-2 0-16,0-2 0 15,-5 0-1-15,0-7-4 0,3 3-14 16,2 0-39-16,7-1-23 15,6 2-3-15</inkml:trace>
  <inkml:trace contextRef="#ctx0" brushRef="#br0" timeOffset="24646">17260 4754 128 0,'0'0'2'15,"0"0"2"-15,9-4-1 16,-9 4 1-16,11-8-1 16,-11 8 1-16,12-9-4 15,-5 1 0-15,1 0-4 0,0 1-2 16,2-1-2-16,4 1-1 15,-2 1-1-15,6 0 3 16,-2 1 1-16,5 4 5 16,-3 1-1-16,6 5 2 0,-4 5 2 15,2 6 2-15,2 8 1 16,0 3-4-16,5 14-1 15,-3 7 6-15,8 6 2 16,0 3 2-16,0 9 2 0,-2 5 2 16,-4 1 1-16,-3 1 2 15,-8-3 1-15,-4-6-5 16,-13 3-1-16,-4-1-3 15,-10-8 0-15,-6-6 0 0,-6-3 0 16,-7-6 1-16,-4-4-1 16,-3-4 0-16,-7-9-1 15,-1-7 0-15,-5-2-1 0,-1-8 1 16,0-5-3-16,2-4 0 15,3-6 1-15,1-5 1 16,5-12 2-16,3-2 1 16,1-12-1-16,2-8 1 15,6-7-2-15,1-7 0 0,5-6-3 16,5-7-2-16,8-3-1 15,5-3-1-15,8 2-1 16,10 1-1-16,9 3 2 16,8 1-1-16,8 7-1 0,7 6 0 15,5 8-1-15,4 5 1 16,3 5-1-16,3 5-4 15,0 7-11-15,-7 7-35 0,-4 1-21 16,-3 5-3-16</inkml:trace>
  <inkml:trace contextRef="#ctx0" brushRef="#br0" timeOffset="25098">17970 4288 345 0,'0'0'0'16,"-5"0"-2"-16,-2 4 1 0,0 2 0 15,-4 4 0-15,-4 3 0 16,-2 3 0-16,-3 6-2 15,0 3-3-15,1 3 0 16,4 0-2-16,5 3 2 16,5-2 1-16,5-1 3 0,8-3 5 15,6-8 6-15,4-4 6 16,4-9 2-16,-1-4 0 15,0-13 1-15,-3-8-1 0,1-6-4 16,-7-2-5-16,-2-2-4 16,-3 0-2-16,-4 1-2 15,-2 3-1-15,-2 3 0 16,-4 2-1-16,-3 5-6 0,-4 0-7 15,-3 2-20-15,2 6-26 16,-6-2-14-16</inkml:trace>
  <inkml:trace contextRef="#ctx0" brushRef="#br0" timeOffset="25363">18232 4506 440 0,'0'0'2'16,"1"-4"0"-16,-1-4 0 16,0-2 0-16,-1-6 1 0,-1-3 0 15,-1-5-1-15,0-5 0 16,-1-4-4-16,4-4-3 15,0-3-3-15,7 0-1 16,5 0-3-16,7 3-1 0,3 4-5 16,11 4-14-16,11 13-38 15,2 3-6-15</inkml:trace>
  <inkml:trace contextRef="#ctx0" brushRef="#br0" timeOffset="28529">9076 9892 387 0,'0'0'4'0,"5"0"4"16,-5 0 2-16,6-1 0 15,-6 1 1-15,7-1-2 0,-7 1-1 16,6-2-2-16,-6 2-5 15,0 0-5-15,0 3-1 16,0 3-1-16,0 3-1 16,0 2 1-16,0 7 1 0,3 5 2 15,1 2 2-15,4 6 0 16,-1 1 0-16,3 3 0 15,-4 1 3-15,3 2-1 16,-6-4 1-16,-1-2 0 0,-5-1 1 16,-9-3 0-16,-5-1 1 15,-6-7 0-15,-7-2 0 16,-8-3 0-16,-5-4 0 15,-10-1 0-15,-4-5-1 0,-7-2 0 16,-6 0-1-16,-6-3 0 16,-3 0-1-16,-7 0 0 15,-4 0 0-15,-3 0 0 16,-4 0 0-16,-3 1 0 0,-3-1-1 15,-3 1 1-15,-2 0-1 16,-2 0 0-16,-3 0 0 16,-3-1 0-16,-2 1 0 15,-3 0-1-15,-2-1 1 0,-3 1 0 16,-2 0 0-16,-2 1 0 15,-2 0 0-15,-3 2 0 16,-2 0 1-16,1 1-1 16,-4 0 0-16,1 1 0 0,-2 1 0 15,-3 1 0-15,0 1 0 16,1-1 0-16,0 1-1 15,0-1 1-15,-1-1 0 16,0-1 0-16,1-1 0 0,2 0 1 16,0-5 0-16,1 0 1 15,0 1 1-15,0-1 0 16,1 0-1-16,0-1 1 15,-1-1 0-15,1 2-2 0,2 0 1 16,2 0-2-16,2 0 1 16,6-1-1-16,3 0 0 15,5 0 1-15,5-2-1 16,4-1 0-16,3 0 0 0,4 1 0 15,4-2 0-15,2-1 0 16,7 1 0-16,3-1-1 16,2 2 1-16,8-1-1 15,5 0 0-15,2 1-1 0,5 2 0 16,3 0 0-16,4 1-1 15,8 0 1-15,5-2-1 16,2 1 2-16,7-1 0 16,3-1 0-16,7-2 1 0,2-3 1 15,4-1 0-15,-2-3-1 16,4 0 0-16,3-2 2 15,1 0 0-15,0-3 1 0,1 0-1 16,4-2 1-16,-4 1-1 16,1-1 1-16,0-1-1 15,-6 0-2-15,-4-1-1 16,-3-1-1-16,-5 1 0 15,-7 0 2-15,3 0-1 0,0 0 1 16,-1 0 2-16,5 2 1 16,4 0-1-16,5 2 0 15,7 0-2-15,8-1-3 16,6 0-1-16,6 3-2 0,9 0-1 15,14 1-1-15,9 0 0 16,13 0 1-16,10 0 3 16,11 4 0-16,12 0 4 0,8 1 0 15,14 3 1-15,3 0-1 16,10 1 1-16,7 1 1 15,9 2 0-15,6 0 0 16,9 1 0-16,4 2 2 0,6 0-1 16,5 2 0-16,27 2 1 15,-15 1 0-15,-1 3 0 16,1-2-1-16,20 1 1 15,-16 0-1-15,-6-1 1 0,5-1-1 16,-25-2 0-16,20-1-1 16,2-1 0-16,2 0 1 15,-21 0-1-15,18-1-1 16,6 0 0-16,-5-1 0 0,2 1-1 15,-3 0 0-15,-1 0 0 16,-5 0-1-16,-1 0 0 16,-4 1 0-16,-6 2 1 15,0 1-1-15,-4-1 1 0,0 2-1 16,-4 2 1-16,1 1 0 15,-3 2 0-15,0 0 0 16,-5 2 0-16,-3-1 0 16,-5-1 0-16,-6 1 0 0,-5-3 0 15,-6-1 0-15,-8 0 0 16,-6-2 1-16,-4-2-1 15,-4 0 1-15,-8-1-1 16,-3 0 1-16,-5-2 0 0,-6 0 0 16,-6-2 1-16,-4-1 0 15,-8-1-2-15,-8-1 0 16,-6-1 0-16,-8 0 0 15,-4 3-17-15,-8 1-61 0,-2 0-3 16</inkml:trace>
  <inkml:trace contextRef="#ctx0" brushRef="#br0" timeOffset="29328">8925 10440 343 0,'0'0'5'0,"8"8"1"15,1 1 3-15,5 3 1 16,2 4 1-16,6 4-1 0,2 2 1 15,9 6 0-15,2 0-3 16,6 3-1-16,3 2 0 16,6-1 0-16,5 2 1 15,6-3 0-15,5 2 1 0,0-4-1 16,0-2-1-16,1-4 0 15,-2-5-3-15,-3-3-3 16,-3-6-8-16,-8 0-19 16,0-3-51-16,-10-5-3 0</inkml:trace>
  <inkml:trace contextRef="#ctx0" brushRef="#br0" timeOffset="29746">10025 10708 433 0,'0'0'1'0,"0"-12"1"16,-3 0 0-16,-5-7 0 15,-2 0 1-15,-5-5 0 16,-1-2 0-16,-2-1 0 15,-2 1-1-15,1 6 0 0,3 3-2 16,3 6-1-16,5 3-1 16,3 6 1-16,5 2-1 15,0 10 0-15,6 6 0 16,4 7 0-16,7 9 0 0,2 8 2 15,4 6 0-15,4 4 0 16,1 2 1-16,-2 0-1 16,1-1 1-16,-4-2-1 0,-4-7 4 15,-5-6 4-15,-7-6 2 16,-7-5 0-16,-6-8 1 15,-8-4 1-15,-9-8 0 16,-4-5-12-16,-5 0 0 16,-4-4 0-16,2-2 0 0,-1-1 0 15,5 2 0-15,-3 5-63 16,10-3-20-16</inkml:trace>
  <inkml:trace contextRef="#ctx0" brushRef="#br0" timeOffset="30913">10769 10010 279 0,'0'0'6'16,"0"0"6"-16,0 0 1 15,0 0 3-15,-5-3 0 0,5 3 0 16,0 0 0-16,0 0 1 16,1 6-8-16,2 3-3 15,2 6-3-15,0 5-1 16,3 7 0-16,3 8 0 0,3 6 1 15,1 7 0-15,1 6 0 16,-3 1 0-16,2 0-1 16,-5-2-1-16,1-6 0 15,-5-8 1-15,-2-7 4 0,-1-9 3 16,-2-12-1-16,-1-11 2 15,0 0 0-15,8-14 0 16,-4-7 0-16,2-5 0 16,1-6-7-16,2-3-1 0,3 0-2 15,1 2 0-15,3 3 0 16,3 5-2-16,1 6 1 15,3 8-1-15,1 8 0 16,2 7 0-16,-1 9 0 0,2 5 0 16,0 5 1-16,-5 3 0 15,-1 1 1-15,-6 1 2 16,-4 0 0-16,-6-3 1 15,-5 0 0-15,-3-4 2 0,-9-1-5 16,-3-2 0-16,-5-4 0 16,0-1-15-16,-4-7-23 15,-5-1-42-15,7-5-3 16</inkml:trace>
  <inkml:trace contextRef="#ctx0" brushRef="#br0" timeOffset="31103">11248 10270 393 0,'0'0'4'16,"7"-2"0"-16,-2 1 1 16,4 1-1-16,-2 0 0 15,2 4 0-15,0 1 0 0,2 9-2 16,-4 3-7-16,0 2-15 15,0 6-35-15,-3-3-16 16,1 2-4-16</inkml:trace>
  <inkml:trace contextRef="#ctx0" brushRef="#br0" timeOffset="31258">11286 10226 357 0,'0'0'9'16,"0"-9"6"-16,0 2 3 0,0-1 0 15,0-1 3-15,3 0-3 16,0-3 0-16,4 2-8 15,-1 1-25-15,-3 2-58 16,8 3-7-16</inkml:trace>
  <inkml:trace contextRef="#ctx0" brushRef="#br0" timeOffset="31546">11575 10327 511 0,'1'5'0'0,"6"4"0"15,-4 2 0-15,4 3 0 16,-2 0 0-16,2 3 0 15,-2-1 0-15,2 2 0 0,-4-8 0 16,-1-5-24-16,-2-5-5 16,6-3 2-16,-2-6 2 15,-1-9 6-15,3-3 6 16,0-5 8-16,3 1 11 0,-1-2 12 15,1 2 3-15,0 5-2 16,0 4-2-16,4 9-5 16,-2 7-3-16,4 7-8 15,0 5-12-15,2 5-51 0,3 11-16 16</inkml:trace>
  <inkml:trace contextRef="#ctx0" brushRef="#br0" timeOffset="32012">12174 10246 330 0,'0'0'0'15,"-4"-1"-1"-15,-2-1 1 16,-1 4-1-16,-5-2 1 15,-2 7-1-15,-6-2-3 16,2 7-7-16,1 6 1 0,0-1 3 16,5 6 8-16,3-3 8 15,7 5 7-15,3-5 2 16,9 4 6-16,4-9 10 15,2-4-1-15,4-5-4 0,-3-6-8 16,2-4-7-16,-2-12-7 16,-1-8-4-16,-3-8-2 15,-2-6-2-15,-2-6 0 16,-4-4-1-16,-2 0 2 0,-3 1 1 15,-2 3 2-15,-3 4 0 16,-2 7 0-16,0 8-3 16,0 6 0-16,2 9 0 15,0 4 0-15,3 10 0 0,2 11 0 16,3 10 0-16,4 7 0 15,5 8 0-15,3 7 0 16,2 5 0-16,3 5 0 16,3-4-9-16,0 0-7 0,0-7-14 15,4 0-42-15,-6-13-10 16</inkml:trace>
  <inkml:trace contextRef="#ctx0" brushRef="#br0" timeOffset="32196">12549 10310 460 0,'0'0'2'0,"2"8"0"16,-1 3 1-16,3 3 0 15,1 1 0-15,2 5-5 16,-1-1-9-16,3 0-35 15,1 1-30-15,-4-6-3 0</inkml:trace>
  <inkml:trace contextRef="#ctx0" brushRef="#br0" timeOffset="32313">12516 10103 417 0,'0'0'3'0,"0"0"-1"16,1-5-9-16,6-1-40 15,2 5-22-15,3-1-5 16</inkml:trace>
  <inkml:trace contextRef="#ctx0" brushRef="#br0" timeOffset="32696">12849 10201 478 0,'0'0'2'15,"0"0"0"-15,0 9 1 16,-4-3 1-16,-1 4-1 16,-3 1 0-16,1 5-6 15,-3-2-6-15,2 5-11 16,0 0-7-16,4-1 0 0,2 0 4 15,3-3 5-15,5-2 5 16,3-5 7-16,3 1 10 16,2-9 12-16,1 0 6 0,0-2-3 15,0-6-6-15,2 1-8 16,-3-1-5-16,1 4-3 15,0 3-1-15,0 2 1 16,4 7 2-16,-1 5 4 0,2 8 1 16,-3 4 4-16,1 6 2 15,-2 3 0-15,-3 0-1 16,-3 3-2-16,-5-1-3 15,-5-4-5-15,-5-4-4 0,-5-6-5 16,-6-5-6-16,-6-9-14 16,0-2-35-16,-5-11-12 15</inkml:trace>
  <inkml:trace contextRef="#ctx0" brushRef="#br0" timeOffset="32929">13144 10303 449 0,'2'6'4'16,"1"2"1"-16,1 5 1 0,-2 1 0 15,1 3-1-15,-4 0-4 16,3 2-11-16,-3 3-34 16,-4-11-32-16,1-3-4 0</inkml:trace>
  <inkml:trace contextRef="#ctx0" brushRef="#br0" timeOffset="33046">13042 9976 262 0,'0'-6'0'16,"0"6"-7"-16,5-11-17 15,-4 3-30-15,6 0-2 16</inkml:trace>
  <inkml:trace contextRef="#ctx0" brushRef="#br0" timeOffset="33213">13343 9887 395 0,'0'0'3'15,"5"13"0"-15,-1 0 0 16,0 11 1-16,0 5 0 15,2 11-7-15,-2 2-18 16,-2 7-44-16,5 9-5 0</inkml:trace>
  <inkml:trace contextRef="#ctx0" brushRef="#br0" timeOffset="33403">13435 10259 444 0,'0'0'4'0,"-8"-2"0"16,-2 1 1-16,-6 0-1 16,-5-3-6-16,0-6-50 15,-5 7-21-15,-2-1-2 16</inkml:trace>
  <inkml:trace contextRef="#ctx0" brushRef="#br0" timeOffset="33641">13898 10011 511 0,'0'0'0'0,"5"3"0"16,-5-3 0-16,0 0 0 16,5 4 0-16,-5-4 0 0,0 0-3 15,7 6-79-15,-7-6-5 16</inkml:trace>
  <inkml:trace contextRef="#ctx0" brushRef="#br0" timeOffset="33813">13986 10350 511 0,'0'0'0'0,"0"-3"0"16,0 3 0-16,0-10 0 15,-1 2 0-15,1 3 0 16,0 5-41-16,-5-17-43 15</inkml:trace>
  <inkml:trace contextRef="#ctx0" brushRef="#br0" timeOffset="34196">14258 10005 379 0,'0'0'7'15,"0"0"2"-15,5-1 3 16,-5 1 1-16,7 0-1 15,-7 0 0-15,7 0-1 16,-7 0 0-16,0 0-7 0,0 0-9 16,-5-4-9-16,-2 2-20 15,-3 2-32-15,-1 0-10 16</inkml:trace>
  <inkml:trace contextRef="#ctx0" brushRef="#br0" timeOffset="34479">14423 10320 504 0,'0'0'3'0,"0"0"1"0,0 0-4 16,0 0 0-16,-5 4 0 15,5-4 0-15,0 0 0 16,-5 2-20-16,-4-2-60 16,9 0-4-16</inkml:trace>
  <inkml:trace contextRef="#ctx0" brushRef="#br0" timeOffset="34709">14982 10106 511 0,'0'0'0'0,"0"0"0"15,5 4 0-15,-5-4 0 16,-7 9 0-16,-7-4-3 15,-4 1-4-15,-8 0-5 16,-8 0-10-16,-7-2-19 0,-7 1-38 16,4 2-2-16</inkml:trace>
  <inkml:trace contextRef="#ctx0" brushRef="#br0" timeOffset="34933">14896 10255 492 0,'0'0'1'0,"0"5"0"16,-6 0-1-16,-5-3-2 15,-1 4-11-15,-4-4-22 16,-6 4-43-16,2 1-1 16</inkml:trace>
  <inkml:trace contextRef="#ctx0" brushRef="#br0" timeOffset="35218">15420 9580 427 0,'0'10'1'0,"0"4"0"16,1 6 1-16,-1 5 1 15,0 7-5-15,-4 1-6 16,0 5-12-16,0 5-38 0,-4-10-13 15</inkml:trace>
  <inkml:trace contextRef="#ctx0" brushRef="#br0" timeOffset="35428">15586 9650 454 0,'0'0'-1'0,"-4"1"0"15,4-1 0-15,-7 13 1 16,1-4 0-16,2 5-1 16,-5 2-7-16,2 2-32 15,4 7-32-15,-3-2-2 0</inkml:trace>
  <inkml:trace contextRef="#ctx0" brushRef="#br0" timeOffset="35879">16054 9866 433 0,'0'0'-1'16,"0"0"-1"-16,0 4 1 15,-5 0-1-15,-6 4 1 16,-4 0-1-16,-3 4 0 0,-6 1-1 15,-2 7-1-15,-5 4-2 16,3 2 1-16,1 6-1 16,3 0 1-16,9 3 2 15,3 0 5-15,9 3 5 0,3-4 6 16,10-3 2-16,8-4 4 15,4-6 0-15,6-5 1 16,3-6-2-16,3-9-10 16,-2-5-8-16,2-12 0 0,-3-8 0 15,-2-9 0-15,-3-4 0 16,-5-6 0-16,-9-4 0 15,-6 1 0-15,-6 0-10 16,-5 4-5-16,-8 3-25 0,-13 3-40 16,5 5 1-16</inkml:trace>
  <inkml:trace contextRef="#ctx0" brushRef="#br0" timeOffset="36124">16426 9538 449 0,'0'0'1'0,"1"9"-1"15,0 6 1-15,-1 4-1 16,-1 6 0-16,-4 1-8 16,2 2-37-16,-3 7-27 15,-2-4-3-15</inkml:trace>
  <inkml:trace contextRef="#ctx0" brushRef="#br0" timeOffset="36279">16479 9625 465 0,'0'0'1'16,"10"14"-1"-16,-6-1-1 16,1 10-9-16,-5 9-57 0,0-4-8 15</inkml:trace>
  <inkml:trace contextRef="#ctx0" brushRef="#br0" timeOffset="37229">11107 10709 406 0,'1'7'2'0,"4"6"0"15,-2 4 0-15,2 6 1 16,-4 1-2-16,5 6-1 16,-5 0 1-16,5 3-1 15,-3-7 0-15,-3-4 0 0,3-7 0 16,0-4 2-16,1-6 0 15,2-5 2-15,2-4 0 16,3-5-1-16,1-4 1 0,3-4-2 16,3 1-1-16,2-3 0 15,4 2-1-15,1 2 0 16,3 4-1-16,0 5 0 15,-1 6 1-15,1 3-3 0,-2 7 1 16,-2 7 0-16,-3 3 0 16,-3 5-1-16,-5 2 3 15,-6-2-3-15,-3 0 0 16,-7-3 2-16,-6-4 0 0,-7-5 1 15,-5-2-1-15,-3-8-6 16,-3-3-8-16,-1-3-25 16,5 1-26-16,-3-7-4 15,6 1 70-15</inkml:trace>
  <inkml:trace contextRef="#ctx0" brushRef="#br0" timeOffset="37429">11738 10840 400 0,'0'0'4'15,"4"10"1"-15,-1 1 1 0,-1-1 0 16,1 5 1-16,-1 1-3 15,2 5-14-15,-3 5 10 16,2-7-68-16</inkml:trace>
  <inkml:trace contextRef="#ctx0" brushRef="#br0" timeOffset="37596">11643 10610 486 0,'0'0'4'16,"3"-4"-1"-16,-3 4 1 15,8-7-3-15,-5 0-10 16,6-5-47-16,-2 7-22 0,3-2 0 16</inkml:trace>
  <inkml:trace contextRef="#ctx0" brushRef="#br0" timeOffset="37929">11997 10836 488 0,'0'0'2'16,"7"7"0"-16,-4 1 0 15,0 3 1-15,1 1-1 0,-1 3-1 16,0-2-3-16,1 3-3 16,-4-5-4-16,-1-3-4 15,1-8-1-15,-6 3-1 16,5-6 1-16,-3-7 4 0,3-2 5 15,0-4 6-15,1-1 5 16,0-4 3-16,0 1 3 16,4 0 0-16,-1 2 1 15,4 3-2-15,-1 4-4 0,4 5-2 16,1 6-1-16,2 5-2 15,2 6-1-15,3 6-2 16,-2 3-5-16,1 6-6 0,-2-3-13 16,0 2-34-16,4 3-20 15,-8-4-3-15,3-2 82 16</inkml:trace>
  <inkml:trace contextRef="#ctx0" brushRef="#br0" timeOffset="38424">12613 10875 411 0,'0'0'0'15,"0"0"-1"-15,0 0 1 16,-5-3 0-16,-6 1-1 15,-5 2 1-15,-6-2-1 0,-5 0 1 16,-5 2 0-16,-2 3-2 16,1 4 1-16,3 3-2 15,5 1 1-15,6 5 1 16,8 1 1-16,8 2 4 0,3 1-4 15,9 0 9-15,2-4 1 16,3-3 2-16,1-5 0 16,4-5-12-16,-2-3 12 15,1-9 0-15,-2-6-2 0,0-4-3 16,0-5-5-16,0-6-1 15,-3-4 0-15,0-4-1 16,-4-4-1-16,-4-2 1 16,-2 1-1-16,-3-1 0 0,-3 4 0 15,-2 7 1-15,-3 5-1 16,2 8 0-16,-1 7 1 15,7 13-1-15,-5 0 1 16,5 16 0-16,7 7 0 0,1 7 0 16,5 5 1-16,2 5 0 15,2 2-2-15,3 3-4 16,0-4-11-16,-1-5-45 15,1 2-17-15,-2-8 78 0</inkml:trace>
  <inkml:trace contextRef="#ctx0" brushRef="#br0" timeOffset="38695">12849 10827 476 0,'0'0'1'0,"1"6"1"15,2 3-1-15,-1 2 1 0,2 4 0 16,-2 0-4-16,4 5-6 15,-4-3-14-15,-1-1-51 16,6 5-5-16,-1-6 78 16,1-2 0-16</inkml:trace>
  <inkml:trace contextRef="#ctx0" brushRef="#br0" timeOffset="38830">12817 10712 460 0,'0'0'4'0,"0"0"0"16,0 0 1-16,6 0-3 15,-6 0-8-15,11-1-41 16,-1 3-27-16,2 2-1 16</inkml:trace>
  <inkml:trace contextRef="#ctx0" brushRef="#br0" timeOffset="39012">13128 10858 502 0,'0'0'0'16,"0"0"0"-16,0 4-1 15,0-4 2-15,-7 10-2 16,-3-3-2-16,2 4-11 0,-4-2-20 16,-3-1-41-16,3 8-4 15</inkml:trace>
  <inkml:trace contextRef="#ctx0" brushRef="#br0" timeOffset="39207">13111 10990 356 0,'0'0'6'16,"6"-3"4"-16,0-1 2 0,2 1-2 16,-1-2 1-16,4 1-1 15,-1-2-1-15,3 3-1 16,-2 3-5-16,1 0-4 15,-2 6 0-15,0 4-1 0,3 6 2 16,-2 2-1-16,0 5 1 16,-3 0 1-16,-1 3 0 15,-4-3 1-15,-4-1 0 0,-1-3-5 16,-9-6-4-16,-2-5-22 15,0-2-41-15,-5-6-4 16</inkml:trace>
  <inkml:trace contextRef="#ctx0" brushRef="#br0" timeOffset="39467">13380 10795 433 0,'0'0'5'0,"0"9"-1"16,0 0 1-16,-1 3 1 15,1 4 0-15,0 1-2 16,3 6-7-16,-2-4-16 0,-1 4-54 16,5-1-3-16</inkml:trace>
  <inkml:trace contextRef="#ctx0" brushRef="#br0" timeOffset="39635">13337 10586 495 0,'0'0'3'0,"0"0"1"0,6-1 0 16,-6 1-1-16,8-2-10 16,-8 2-46-16,6-3-25 15,2-1-1-15</inkml:trace>
  <inkml:trace contextRef="#ctx0" brushRef="#br0" timeOffset="39829">13634 10614 490 0,'3'8'3'16,"1"5"1"-16,0 6 0 16,-1 4 0-16,1 5 0 15,-1 3-2-15,1 7-11 0,-3 1-32 16,-1-2-37-16,0-2-5 15</inkml:trace>
  <inkml:trace contextRef="#ctx0" brushRef="#br0" timeOffset="39979">13694 10781 472 0,'0'0'3'16,"0"0"1"-16,-7 5 1 0,0-1 0 15,-2 0 0-15,-7-1-2 16,-2 3-19-16,-2-1-58 15,-5-5-5-15</inkml:trace>
  <inkml:trace contextRef="#ctx0" brushRef="#br0" timeOffset="40209">14122 10664 466 0,'0'0'4'16,"0"0"1"-16,0 0 1 16,0 0 1-16,5 6-1 15,-5-6-6-15,0 0-12 16,2 8-45-16,-2-8-22 0,0 0-2 15</inkml:trace>
  <inkml:trace contextRef="#ctx0" brushRef="#br0" timeOffset="40395">14110 10937 511 0,'0'0'0'15,"0"0"0"-15,0 0 0 0,0 0 0 16,4-3 0-16,-4-3 0 15,3-2-34-15,-1 3-46 16,-2-3-7-16</inkml:trace>
  <inkml:trace contextRef="#ctx0" brushRef="#br0" timeOffset="40645">14393 10688 338 0,'0'0'7'0,"0"0"5"15,0 0 5-15,0 0 3 16,0 0 0-16,0 0 1 15,0 0-1-15,0-3 0 0,0 3-10 16,0 0-13-16,0-6-32 16,-5 2-42-16,5 4-3 15</inkml:trace>
  <inkml:trace contextRef="#ctx0" brushRef="#br0" timeOffset="40879">14507 10945 511 0,'0'0'0'0,"0"0"0"15,-4-5 0-15,4 5 0 16,-7-10-13-16,0 4-68 16,4-1-3-16</inkml:trace>
  <inkml:trace contextRef="#ctx0" brushRef="#br0" timeOffset="41129">15085 10753 491 0,'0'0'3'0,"0"0"-1"15,0 0-2-15,0 0 1 16,0 0 0-16,-9-3-3 0,-1 3-5 16,-6-3-10-16,-3-3-39 15,-2 6-23-15,-3-1-1 16</inkml:trace>
  <inkml:trace contextRef="#ctx0" brushRef="#br0" timeOffset="41327">15075 10908 499 0,'0'0'1'15,"0"0"-1"-15,0 0 0 16,0 0 0-16,-8 4 0 0,-3-4-3 15,0 0-11-15,-7 0-27 16,-7-2-38-16,5 2 0 16</inkml:trace>
  <inkml:trace contextRef="#ctx0" brushRef="#br0" timeOffset="41645">15348 10512 409 0,'0'0'2'0,"0"7"1"15,3 3 1-15,-2 2 1 16,1 3-1-16,-2 1-1 15,1 5-7-15,-1 3-18 0,-4-4-45 16,1 1-5-16</inkml:trace>
  <inkml:trace contextRef="#ctx0" brushRef="#br0" timeOffset="41880">15517 10553 472 0,'0'0'1'0,"0"0"0"16,0 9 0-16,-1-3 1 15,-1 3-1-15,-2-1-6 16,3 7-24-16,3 3-45 16,-4-2-1-16</inkml:trace>
  <inkml:trace contextRef="#ctx0" brushRef="#br0" timeOffset="42305">15978 10603 396 0,'0'0'5'0,"0"0"2"16,7 0 1-16,-3 5 0 16,2 2 1-16,-1 6 1 15,0 6 0-15,1 5 1 0,1 7-5 16,-2 3-2-16,-2 3-1 15,2 3-2-15,-2-1-1 16,3 2-5-16,-1-4 5 16,1-2-9-16,-2-2-4 0,0-3-9 15,1-3-27-15,-5-6-27 16,5-3-3-16</inkml:trace>
  <inkml:trace contextRef="#ctx0" brushRef="#br0" timeOffset="42647">16466 10479 449 0,'0'0'1'0,"0"0"-1"15,0 7 1-15,2 3-1 0,-2 4 0 16,2 5 0-16,-1 1-6 15,0 6-24-15,3 3-42 16,-4 0-1-16</inkml:trace>
  <inkml:trace contextRef="#ctx0" brushRef="#br0" timeOffset="42836">16666 10389 379 0,'0'0'1'0,"0"7"0"0,-4 4 2 16,-4 3-21-16,-7 7-45 15,8 5-4-15</inkml:trace>
  <inkml:trace contextRef="#ctx0" brushRef="#br0" timeOffset="46962">11162 5658 88 0,'0'0'1'16,"0"0"1"-16,0 0 2 15,0 0-1-15,4 0 1 0,-4 0 1 16,0-6-2-16,0 6 1 16,0-8 0-16,-1 3-1 15,1-2-2-15,1 0 5 16,3-2 2-16,1-1 2 0,3 0 2 15,4-4 2-15,0 1 3 16,2-2 3-16,0 3 0 16,3-4-4-16,0 4-1 15,3-1-2-15,-3 2-2 0,1 3-3 16,1 0-5-16,1 4-1 15,2 0-3-15,0 3 0 16,2 1-2-16,-2 4 3 16,2 4 0-16,2 0 0 0,-1 8 1 15,-1 2 2-15,-4 2-1 16,2 7 0-16,-4 0 1 15,2 6-1-15,-3 1-1 16,-3 5 1-16,-3 1 1 0,-1 3 0 16,-2 0 0-16,-4 1-1 15,-3-2 2-15,-2 1-3 16,-5-5 1-16,-3-3-1 15,-5-6 0-15,-4-7-1 0,-2-5 1 16,-6-7 0-16,-2-6 2 16,-3-5 0-16,-3-8 0 15,-2-3 1-15,0-8 2 16,2-1 1-16,-2-5 2 0,7-1 2 15,1-3-1-15,3-4 0 16,1-1-1-16,4 0 1 16,4-1-2-16,1-3-2 0,5-2-2 15,3 0-1-15,4 2 0 16,3 2 1-16,6 3-2 15,5 2-1-15,4 7-3 16,3 3-6-16,4 9-14 16,4 4-32-16,-1 6-22 0,9 7-6 15</inkml:trace>
  <inkml:trace contextRef="#ctx0" brushRef="#br0" timeOffset="47835">12006 6659 225 0,'0'0'6'15,"0"0"-1"-15,-2-6 3 16,-2-1 0-16,0 0-1 0,-3-5 2 15,-3-4 0-15,-4-5-2 16,-4-2-3-16,-5-4-2 16,0 0-2-16,-2-3 2 15,0-1-1-15,-1-1 2 0,1 0 0 16,3 1 1-16,2 0 1 15,4-1-5-15,-2 4 9 16,5 1 3-16,2 4-1 16,1 4-1-16,4 4-1 0,2 2-5 15,3 5-4-15,1 8-3 16,7-5-4-16,1 5-2 15,6 3 0-15,2 2-1 0,7 3 0 16,-1 2 5-16,6 2 5 16,0 3-2-16,1-2 1 15,-1 2 2-15,-5-4-6 16,-2-1-10-16,-7-4-4 15,-4-2-1-15,-10-4-1 0,-4-14 21 16,-11 3-16-16,-6-6 4 16,-4-2 5-16,-4-1 10 15,-5 1 14-15,-1 0 6 16,0 5 4-16,0 6-1 0,2 3-2 15,6 5-3-15,2 6-5 16,1 8-3-16,8 11-13 16,2 4 3-16,7 6-12 0,2 4-19 15,0 0-36-15,4 4-8 16</inkml:trace>
  <inkml:trace contextRef="#ctx0" brushRef="#br0" timeOffset="48578">12399 6700 173 0,'0'0'1'16,"-6"-3"1"-16,-1 1 0 0,-2 1 0 16,-2 0-1-16,-1 1 2 15,-4 0-2-15,2 1 1 16,-2 3-1-16,1 3 0 15,1 2 2-15,0 2 2 0,-3 2 2 16,5 2 3-16,-2 1 4 16,3 4 1-16,-1-2 1 15,4 4 0-15,1-3-1 16,2 4-2-16,4 1-2 0,-1-4 1 15,2 1-3-15,4-5-1 16,2 1-1-16,4-5 0 16,4 1 1-16,1-6 1 15,5-3 1-15,1-2-2 0,3-2-1 16,0-2 0-16,4-5 0 15,-4-3 0-15,-1-4 0 16,-1-4 0-16,-2-2 0 16,-3-4-2-16,-5-2 0 0,-2-2-2 15,-5-1 0-15,-4 0-2 16,-1-1-2-16,-7 5-1 15,-6 2-5-15,0 4-13 16,-4 7-40-16,-3-2-16 0</inkml:trace>
  <inkml:trace contextRef="#ctx0" brushRef="#br0" timeOffset="49195">12985 6836 344 0,'0'0'0'16,"0"0"-1"-16,-7-7-1 15,1 6 0-15,-2-2 0 16,-3 3-1-16,-6-1-5 0,2 2-5 15,-3 4 1-15,2 6-3 16,0-1 1-16,6 6 2 16,1 5 5-16,6-2 5 15,3 2 9-15,6-3 8 16,2 0 4-16,3-6 4 0,5 0 3 15,-3-9 1-15,2-3-4 16,-2-4-7-16,1-6-5 16,-4-4-7-16,1-4-5 0,-5-1-7 15,-3-3-4-15,-3 2-5 16,0-2-7-16,-6 5-11 15,2 7-33-15,-5-1-5 16</inkml:trace>
  <inkml:trace contextRef="#ctx0" brushRef="#br0" timeOffset="49454">13096 7045 477 0,'0'0'1'15,"5"-3"-2"-15,0-1 2 16,-3-6-1-16,3 1 1 0,-2-5-2 16,2-1-1-16,0-4-3 15,-1-1-1-15,0-2-3 16,3 2-2-16,2-1-2 0,3 1-2 15,-1 1-1-15,5 4-6 16,1 1-5-16,1 3-11 16,3 8-16-16,-2-1-18 15</inkml:trace>
  <inkml:trace contextRef="#ctx0" brushRef="#br0" timeOffset="50107">13663 7090 400 0,'0'0'0'0,"0"0"-1"0,0 0 1 16,0-8-1-16,0 8 1 15,-1-10 0-15,1 4 2 16,-1-2-1-16,1-2 2 15,0 0-1-15,0-1 0 0,0-1-1 16,2-2 0-16,1-1-1 16,0-5-1-16,1-3 0 15,1 0 1-15,-1-2-1 16,0-1 2-16,1 1 2 0,0 0 0 15,2 4 0-15,0 5-1 16,0 4-2-16,0 4-1 16,-1 6-1-16,2 4-1 15,0 6-2-15,1 7 0 0,1 2 1 16,0 6 1-16,0 3 1 15,0 3 1-15,-1 1 0 16,-1-3 0-16,-3 0 1 16,-1-4-1-16,-4-2 0 0,0-7-1 15,0-3 2-15,-2-6 1 16,2-5-1-16,-5-1 2 15,4-7 0-15,-1-5 0 16,2-4 2-16,2-3 0 0,0-6-2 16,4-1-2-16,0 0 1 15,4 0-1-15,1 1 1 16,3 3-1-16,-1 4 0 15,2 7-1-15,3 5 2 0,-1 6-1 16,1 4 1-16,-2 10-1 16,1 2 0-16,-4 8-3 15,0 3-8-15,-4 0-22 16,1 7-35-16,-7-7-4 0</inkml:trace>
  <inkml:trace contextRef="#ctx0" brushRef="#br0" timeOffset="50461">14267 6862 359 0,'0'0'-4'0,"6"2"0"15,-4 3 1-15,-2-5-1 16,-5 10 0-16,-3 1-1 0,0 1 1 16,-5 1 0-16,-4 1 4 15,0 4 0-15,3-2 0 16,4 7 0-16,1-8 3 15,6 2 0-15,3 0 2 16,7-2 3-16,6-4 2 0,3-1 3 16,4-5 2-16,1-5-2 15,0-2-1-15,0-9-1 16,-4-3-5-16,-2-4-4 0,-5-4-7 15,-2-3-5-15,-6-1-10 16,-2 0-24-16,-6 2-30 16,2 4-5-16</inkml:trace>
  <inkml:trace contextRef="#ctx0" brushRef="#br0" timeOffset="50975">14521 7063 435 0,'0'0'4'15,"5"0"-1"-15,-5 0 0 16,6-11 0-16,-4 2 0 16,0-6-3-16,0-1-3 0,-2-8-6 15,0 0-8-15,-1-4-2 16,1-1-4-16,0 2-1 15,2 2 0-15,4 3 1 16,3 4 3-16,0 6 4 0,4 4 7 16,4 5 1-16,0 3 4 15,1 4 2-15,-1 4 2 16,3 0 2-16,-4 3 4 15,5-2 5-15,-3 1 3 0,-1-2 2 16,1-1 1-16,1-3 2 16,1-3-1-16,0-1-2 15,1-2-5-15,-2-4-4 16,-1-4-5-16,-4-2-4 0,-3-1-5 15,-5 1 0-15,-2 0-1 16,-4 2-2-16,-6 1 2 16,-2 5 2-16,-5 1 2 15,0 3 2-15,-5 4 1 0,2 4 2 16,-3 5 3-16,4-1 1 15,-1 7 3-15,4 2 2 16,4 3 4-16,7 4 1 16,1 1-1-16,8 1-1 0,7-1-1 15,3 0-4-15,7-4-11 16,-1-2-27-16,2-6-43 15,5-1-4-15</inkml:trace>
  <inkml:trace contextRef="#ctx0" brushRef="#br0" timeOffset="51794">13212 5408 380 0,'5'0'0'0,"2"0"0"0,4 1 0 15,4 0-1-15,5 4 0 16,1-1-2-16,6 4 0 16,0 0-4-16,0 4-1 15,3 1 0-15,0 9 1 0,-2 3-1 16,5 5 0-16,-1 6 1 15,-2 4 3-15,1 5 2 16,-4 4 2-16,-1 7 0 16,-7-4 1-16,-2 2-1 0,-10-2 1 15,-6-2-3-15,-5-3-2 16,-11-4-3-16,-6-7-2 15,-8-8 1-15,-8-5 1 16,-3-9 2-16,-6-6 4 0,-3-6 7 16,-3-6 4-16,1-6 7 15,2-9 6-15,1-2 0 16,3-9 4-16,4-1-2 15,6-6-3-15,5-4-3 0,8-3-3 16,6-2-4-16,8-3-4 16,4-1-3-16,8-1-3 15,8-2-2-15,6 4 0 16,4 1-4-16,4 2-1 0,3 5-3 15,4 6-6-15,3 5-14 16,-1 5-40-16,7 15-11 16</inkml:trace>
  <inkml:trace contextRef="#ctx0" brushRef="#br0" timeOffset="52211">13887 6031 349 0,'9'2'2'15,"9"2"1"-15,7 2 1 16,8 3 1-16,9 2 0 0,6 3 0 15,11 4 0-15,6 0 1 16,1 4-4-16,-4-2-5 16,0 4 3-16,-4 0-33 15,-5-3-33-15,6 2-5 0</inkml:trace>
  <inkml:trace contextRef="#ctx0" brushRef="#br0" timeOffset="52566">15134 6121 355 0,'0'0'0'0,"1"13"-1"15,2 0 2-15,-1 10-1 16,-2 4 0-16,4 9 1 15,-4 2-7-15,4 7-5 16,-3-1-9-16,4 1-9 0,-2-2-10 16,3-4-11-16,1-1-1 15,2-6-2-15,1-1 8 16,0-6 7-16</inkml:trace>
  <inkml:trace contextRef="#ctx0" brushRef="#br0" timeOffset="52915">15608 6422 250 0,'0'0'0'15,"0"0"-1"-15,0 0 2 16,0 0 1-16,-4 8 1 16,0-1 4-16,2 5 0 15,-2-1 2-15,1 5 1 0,3-2 3 16,5 5-2-16,2-5 1 15,4 0-2-15,6 0-1 16,0-7 0-16,4-4 0 16,-5-3 0-16,3-3-1 0,-4-7-2 15,-1-2-3-15,-6-5-2 16,-7-4-3-16,-1 1-7 15,-6 0-9-15,-4 0-19 16,-1 6-29-16,-5-3-8 0</inkml:trace>
  <inkml:trace contextRef="#ctx0" brushRef="#br0" timeOffset="53166">15937 6569 425 0,'0'0'2'15,"2"-5"-1"-15,-2-1 1 16,2-2-2-16,-2-5 0 16,3-1-2-16,-3-5-3 15,4 0-3-15,-3 0-2 16,1-3 0-16,1 2-1 0,1 0-3 15,0 2-3-15,3 2-4 16,4 3-10-16,0 0-15 16,8 8-22-16,-4 1-3 15</inkml:trace>
  <inkml:trace contextRef="#ctx0" brushRef="#br0" timeOffset="53832">16727 6500 263 0,'0'0'0'16,"0"7"1"-16,-2 0-1 16,1 9 0-16,0 1-2 15,-1 4-8-15,1 2-7 0,1 2-4 16,0 0-1-16,0-7 1 15,0 1 6-15,4-9 5 16,1-4 10-16,2-6 15 16,1-1 10-16,2-7 8 15,0-5 1-15,2-3-3 0,1-2-5 16,0-2-5-16,-1-2-7 15,1 4-8-15,-1 0-4 16,2 5-5-16,-2 3-1 0,1 7 0 16,-3 0-2-16,3 8 0 15,-3 4 1-15,1 2 2 16,-3 2 0-16,-1-3 3 15,0 2 2-15,-1-5 1 0,-1 1 1 16,0-7 3-16,-5-1 0 16,9-8 0-16,-3-2 1 15,3-1 0-15,3-4-3 16,0 2 0-16,3-3-2 0,-2 3 0 15,4 3 1-15,-2 5-2 16,3 3 0-16,-3 6 1 16,-1 7-1-16,1 5 0 15,-2 8 0-15,0 3-6 0,-1 3-13 16,-3 0-23-16,1 4-28 15,-4-5-5-15</inkml:trace>
  <inkml:trace contextRef="#ctx0" brushRef="#br0" timeOffset="54160">17468 6564 326 0,'0'0'-1'15,"-2"-6"0"-15,-3 2-2 16,-2 4-1-16,-3-2 1 0,-1 4 0 16,-4-1 0-16,2 8-10 15,-6 5-3-15,7 0 4 16,-1 6 4-16,7-3 9 15,6 4 6-15,1-6 6 0,8 2 3 16,2-7 13-16,7-4 1 16,-2-3 2-16,4-4-6 15,-2-5-9-15,-5-6-7 16,-1-3-10-16,-5-2-8 0,-1-1-10 15,-6-5-16-15,-5 0-41 16,-2 7-3-16</inkml:trace>
  <inkml:trace contextRef="#ctx0" brushRef="#br0" timeOffset="54729">17684 6721 474 0,'0'0'3'0,"0"0"0"15,3-5 0-15,-3 5-1 16,7-11-1-16,-3 3-1 16,-1-3-2-16,0-3-2 0,0-1-6 15,-1-3-2-15,-2-2-4 16,0 2-1-16,1-4-10 15,0 4-3-15,2-1-6 16,0 2-10-16,4 2-2 0,-1 2-9 16,1 6 7-16,1 0 0 15,1 4 19-15,2 3 8 16,-1 0 15-16,1 6 19 15,-1-2 10-15,4 6 12 0,-2-3 5 16,2 5 4-16,-1-1-1 16,2 1-1-16,-1 2-3 15,0-4-5-15,1 1-4 16,1-5-5-16,-1-1-4 0,1-5-9 15,-2-6-5-15,1-5-6 16,-2-6-4-16,1 0-1 16,-1-3 0-16,-3-3 2 15,-1 3 1-15,-4-1 2 0,0 5 1 16,-3 1 3-16,0 4 0 15,-4 4 3-15,-5 3-3 16,-2 3-1-16,-2 1 2 0,-1 6 0 16,-1 4 0-16,0 5 2 15,0 2-1-15,3 4 0 16,4 1 0-16,5 5 1 15,3 3-2-15,12 0-1 16,6 2-6-16,8 0-11 0,6 2-29 16,5-1-29-16,9 5-5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27:22.45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8347 6170 121 0,'0'0'3'0,"0"0"0"15,-1 4 1-15,1-4 2 16,0 0 1-16,-6 3 1 0,6-3 2 16,-7 6 0-16,2-4-2 15,-1-1-1-15,-2 3 0 16,-2-1-1-16,-1 2-1 15,-2 4-5-15,-3-2 6 0,-3 5 2 16,-1-2-3-16,-1 7 3 16,-3-2 0-16,-3 5 1 15,1 1-1-15,-2 2 0 16,1 4-2-16,-1 1 0 0,-1 9-2 15,2 3-1-15,1 6 0 16,2 4-1-16,1 6 1 16,4 3-3-16,2 10 1 0,1 7 1 15,5 3-2-15,4 1 1 16,2 12-1-16,1 0 0 15,3 9 0-15,1 7 1 16,1 0-1-16,2-1 1 0,0 11-1 16,-3 3 4-16,3 4 1 15,-2 2 1-15,-1 2-1 16,-1 3 3-16,-4 1-1 15,0 2 1-15,-2 1 0 0,0 5-4 16,-3 0-4-16,-2 0 7 16,3 7-1-16,-2-3 0 15,2 7-1-15,-4 3-2 16,3-2 1-16,-3 1-2 0,3-3 0 16,3 2-1-16,-3-5-2 15,4 1 1-15,0-7 2 16,1-4-1-16,3-2 1 15,2-3 1-15,-1-4 0 0,0-2 0 16,0-6-1-16,-2-9 2 16,-2 0-2-16,1-3 0 15,-3-10-1-15,4-7 0 16,-4 1 2-16,7-6-1 15,-3-12 0-15,5 0 2 16,0-17 1-16,7-4 3 16,0-13 0-16,3-1 0 15,4-19-2-15,5-5 1 0,5-3-1 16,8-7-1-16,8-1 1 15,9-5-2-15,10 0-2 16,8 0-1-16,7-2 2 16,7-1-3-16,3 0-10 0,3 3-65 15,1 5-4-15</inkml:trace>
  <inkml:trace contextRef="#ctx0" brushRef="#br1" timeOffset="80810">14483 9223 269 0,'0'0'9'0,"6"0"3"15,-1 0 4-15,-5 0 2 0,12-2 0 16,-8-1 1-16,3 2 3 16,-1-1-2-16,-6 2-10 15,6-6-5-15,-6 6-3 16,0 0-2-16,0 0-2 0,-2 4 0 15,-5 1-1-15,-2 2 1 16,-5 1 3-16,-4 0 1 16,-6 1 2-16,-4-2 1 15,-4-1-1-15,-6-2 1 0,-3-1 1 16,-5-2-4-16,0 2-2 15,-3-4-8-15,1 1-18 16,3 8-42-16,-3-5 68 16,-2 4 0-16</inkml:trace>
  <inkml:trace contextRef="#ctx0" brushRef="#br1" timeOffset="81476">11517 10275 456 0,'0'0'2'0,"2"-2"2"16,-2 2 1-16,2-6 0 16,-2 6 1-16,0-11 0 15,-3 6 0-15,-4-3-1 16,-5 1-1-16,-4 1-1 0,-5 2-2 15,-4 0-1-15,-4 2 0 16,-5 1 1-16,-4 1-1 16,-4 1 1-16,0 2-1 15,-5-1-3-15,1 1-8 0,1-1-24 16,-7-2-44-16,13 1-1 15</inkml:trace>
  <inkml:trace contextRef="#ctx0" brushRef="#br1" timeOffset="82145">15641 9264 386 0,'0'0'1'16,"-3"-5"0"-16,3 5 0 15,-6-8 0-15,1 4 1 0,5 4-1 16,-10-10-1-16,5 6 1 16,0 2-1-16,-2 1 0 15,-1 1 1-15,-5 2 1 0,-1 1 1 16,-7 1 1-16,-3 0 1 15,-7 0 2-15,-4-1 0 16,-6-1-2-16,-3-1-5 16,0-1-10-16,0-2-19 0,0-2-42 15,7 1-3-15</inkml:trace>
  <inkml:trace contextRef="#ctx0" brushRef="#br1" timeOffset="82659">16910 9260 428 0,'0'0'5'0,"5"3"1"16,-5-3 1-16,0 0-2 16,7 3-1-16,-7-3 0 0,0 0-1 15,0 0 0-15,-12-4-4 16,1 0-3-16,-5 2 1 15,-2 0 1-15,-7 0 2 0,-4 2 1 16,-4 0 1-16,-4 1 1 16,-1 3-1-16,-4-1 1 15,1 1 0-15,3-1-1 16,1 2-6-16,2-4-11 15,4-1-40-15,7 1-20 0,4-1-5 16</inkml:trace>
  <inkml:trace contextRef="#ctx0" brushRef="#br1" timeOffset="83103">18084 9333 395 0,'0'0'3'0,"0"0"-3"15,8-7 0-15,-2 5 0 16,0-1 7-16,2 0 0 15,0 0 0-15,1 3-1 0,-2 0-6 16,-2 0 0-16,-5 0 0 16,3 5 5-16,-6-1-1 15,-7-2 2-15,-7-2-2 16,-8-1-4-16,-9-4 0 0,-6-1 1 15,-7-3 1-15,-2-1 0 16,-5-1 2-16,1 1-1 16,1 2 0-16,5 0-3 15,5 1-7-15,8 3-11 0,4 2-37 16,6 0-19-16,10 2-6 15</inkml:trace>
  <inkml:trace contextRef="#ctx0" brushRef="#br1" timeOffset="83492">19220 9352 441 0,'0'0'1'0,"0"0"0"15,0 0 3-15,0 0 1 0,-5 7-1 16,-4-6 1-16,-2 2 0 15,-6-2 0-15,-3 1-1 16,-5-2-4-16,-4 0-4 16,-4 0-7-16,-2-4-1 0,-1 0-6 15,1-2-9-15,0 0-23 16,1-4-20-16,5 3 70 15</inkml:trace>
  <inkml:trace contextRef="#ctx0" brushRef="#br1" timeOffset="83926">20497 9378 471 0,'0'0'1'0,"0"0"-2"15,0 0 0-15,0 0 0 16,-5 1 0-16,1 2 0 15,-7-2 0-15,-3 2 1 16,-6 0-2-16,-4-1 2 16,-6 0-2-16,-5-1 1 0,-4-1-1 15,-5 0-2-15,1-3-1 16,0 0-3-16,-2-2-2 15,4 1-2-15,3-1-8 0,6-1-25 16,7 3-27-16,3-3-4 16</inkml:trace>
  <inkml:trace contextRef="#ctx0" brushRef="#br1" timeOffset="84250">21707 9360 462 0,'0'0'1'16,"-8"6"1"-16,-5-2 1 15,-4-1 0-15,-6 2 1 16,-8-1-2-16,-4 1-5 0,-10-1-8 16,-2-3-22-16,2 4-41 15,-3-3-4-15</inkml:trace>
  <inkml:trace contextRef="#ctx0" brushRef="#br1" timeOffset="84674">22912 9377 420 0,'0'0'1'0,"0"0"1"16,0 0-1-16,0 0 1 0,-4-3 0 15,-5 2 1-15,-2 1 1 16,-8 0-1-16,-5 0 0 15,-5 0-1-15,-5 2 1 16,-5-1-1-16,-3 2 0 0,-2 0-1 16,-4-2-1-16,2 2 0 15,-1-1-2-15,2 0-5 16,2 0-9-16,3-1-13 15,2-3-40-15,5 2-8 0</inkml:trace>
  <inkml:trace contextRef="#ctx0" brushRef="#br1" timeOffset="85030">23990 9250 468 0,'0'0'2'0,"5"3"-2"0,-5-3 0 15,1 7 1-15,-1 0-1 16,-2-1 1-16,-4 2 0 15,-8 1 0-15,-7-1-2 16,-6 1 1-16,-7 1-8 0,-7-2-10 16,-7-5-34-16,-8 3-26 15,-7-4-3-15</inkml:trace>
  <inkml:trace contextRef="#ctx0" brushRef="#br1" timeOffset="104675">22724 8230 129 0,'0'0'4'16,"0"0"0"-16,-1-5 2 0,1 5 1 15,0 0 0-15,7-2-1 16,-7 2 1-16,8-1 0 15,-3 1-5-15,3 1-4 16,2 1-2-16,-2 2-10 16,4 1-4-16,-2 0-7 0,5 5-3 15,-2 1 1-15,5 5 3 16,-1-2 5-16,3 6 9 15,2-1 14-15,0 2 10 16,3 0 6-16,-4 0 5 0,2 0 0 16,-4-2-1-16,0 4-7 15,-5-2-7-15,-1 3-9 16,-4-3-5-16,1 6-3 15,-3 3-1-15,-2 1 0 0,0 3 0 16,-2 2-1-16,-1 1 3 16,0 3 3-16,-1 3-1 15,-1 0 3-15,0 2 0 16,-1 2-1-16,-2 2 0 0,-1 1 0 15,-1 0 0-15,-4 4 1 16,3 3 1-16,-5-2 3 16,1-2 2-16,0 3 4 15,-1-4 5-15,-3 3 4 0,3 2 1 16,-3-6 3-16,0-2 0 15,-2-4-3-15,-1-2-2 16,-3-5-2-16,-1-2-4 16,-1-7-2-16,-5-6-3 0,1 0-2 15,-2-6 2-15,2-3-1 16,-1-4 1-16,0-2 4 15,-1-4 0-15,1-4 3 16,1-1-1-16,-1-8 2 0,-1-3-2 16,-2-7 1-16,1-3-1 15,0-6-4-15,1-2-1 16,1-6-1-16,2-4-1 15,1-2-1-15,2-3-1 0,0-3-1 16,0-4 0-16,-2-2-2 16,0-6 0-16,-2 1-2 15,0-4-2-15,1-1-1 16,2-3-1-16,3-1 1 0,2-1 0 15,8 0 1-15,3 2 0 16,7-2 4-16,3 0 2 16,5 1 1-16,6 2 2 0,5 1 1 15,3 1 1-15,4 3 1 16,3 1-1-16,3 5 0 15,4 2 0-15,6 6-2 16,3 3-1-16,7 8-2 16,5 8-2-16,4 8-6 0,4 10-3 15,3 10-9-15,2 15-32 16,-4 11-25-16,1 17-5 15</inkml:trace>
  <inkml:trace contextRef="#ctx0" brushRef="#br1" timeOffset="140366.673">15557 2764 269 0,'0'0'10'0,"0"0"1"16,5 6 4-16,-5-6 1 15,6 0 1-15,-6 0 2 16,7-11 2-16,-3 0 2 15,-3-7-10-15,1-4-2 0,-1-7-1 16,0-5-2-16,-1-6-1 16,0-5-2-16,0-2-1 15,1-3-1-15,0-1 0 16,-1 1-1-16,2 3-1 0,1 6 0 15,-1 6 0-15,2 7 0 16,2 7-1-16,-1 9-1 16,3 10 1-16,2 10 0 15,4 12 1-15,2 8-1 0,2 8 0 16,3 6 1-16,-1 3 1 15,3 2 1-15,-1-3 2 16,-1-6 0-16,-2-7 2 16,-2-6 1-16,-1-6 1 0,-1-8-9 15,-1-10 0-15,-1-4 0 16,1-11 0-16,1-7 0 15,0-8 0-15,1-7 0 16,2-7 0-16,0-4 0 0,0-2 0 16,-1 1 0-16,1 4 0 15,-3 3 0-15,1 8-24 16,-2 11-57-16,-4 1-4 15</inkml:trace>
  <inkml:trace contextRef="#ctx0" brushRef="#br1" timeOffset="140930.7293">16149 2454 469 0,'0'0'0'15,"0"4"-1"-15,0 2 1 16,0 2 0-16,0 4-1 0,-2 2 1 16,1 3 0-16,1 3 0 15,0-2 1-15,3 3 0 16,3-1 0-16,4-1 0 15,3-1 2-15,4-4 0 0,1-3 3 16,3-3 0-16,-1-5 1 16,0-4-1-16,-1-6 0 15,-1-7-3-15,1-2-3 16,-6-6 0-16,0-1-12 0,-4-5-26 15,-6 1-45-15,5 3-3 16</inkml:trace>
  <inkml:trace contextRef="#ctx0" brushRef="#br1" timeOffset="141765.8129">16627 2591 454 0,'0'0'0'0,"0"10"0"16,0 3 0-16,0 5-1 16,-2 2 0-16,1 7-2 0,-4-3-5 15,1 4-6-15,-3-6-7 16,-1-3 1-16,1-8 0 15,3-7 7-15,4-4 6 16,-4-11 5-16,5-2 7 0,6-7 8 16,3 0 9-16,3-6-1 15,4 1-3-15,1 1-3 16,0 2-4-16,0 6-3 15,-1 2-3-15,-1 6-1 16,-2 7-2-16,-1 4 0 0,-3 7-1 16,-1 7-1-16,-1 1-1 15,-2 4 0-15,0 0 0 16,-3-2 0-16,1-3 2 0,-3-3 1 15,1-5 0-15,-2-9 1 16,0 0 0-16,5-4 1 16,-2-7-1-16,3-3 1 15,1-4-2-15,2-1 0 16,1-2 1-16,0 1 1 0,2 3-1 15,-2 5 1-15,1 5 0 16,1 5-4-16,-2 6 0 16,-1 10 0-16,-2 6 0 0,1 8-10 15,-5-3-30-15,-4 2-43 16,2 2-3-16</inkml:trace>
  <inkml:trace contextRef="#ctx0" brushRef="#br1" timeOffset="142253.8616">17159 2113 479 0,'0'0'1'16,"0"13"-1"-16,0 4 0 15,0 8 1-15,-1 6-1 16,1 8-2-16,-3 5-4 15,3 10-1-15,-3 1-2 0,0-3 1 16,-1-3 0-16,1-3 0 16,2-5 2-16,0-6 6 15,1-5 5-15,0-9 4 16,4-7 3-16,1-4-1 0,4-8 1 15,1-4-1-15,1-8-3 16,3-4-2-16,1-5-3 16,1 0-1-16,-2-1-1 15,3 3-1-15,-4 4-1 0,-1 4 0 16,-3 8 0-16,-3 6 1 15,-4 10-1-15,-2 7 0 16,-2 4-1-16,-7 2 2 16,-4 1-1-16,-3 0 0 0,-4-2 1 15,-1-4-1-15,-2-6-2 16,1-3-5-16,-1-8-11 15,2-8-50-15,5 1-13 16</inkml:trace>
  <inkml:trace contextRef="#ctx0" brushRef="#br1" timeOffset="142622.8985">17496 2703 511 0,'0'0'0'16,"6"2"0"-16,1-2 0 16,0 0 0-16,3-4 0 15,1-4 0-15,5-2 0 16,-1-6 0-16,-2-5 0 0,0-3-5 15,-2-1 0-15,-3-5 1 16,-4 1 0-16,-2 1 3 16,-3 5 1-16,-4 3 2 15,-3 5-1-15,-5 5 1 0,-3 6 1 16,-1 4-1-16,-2 6 1 15,-1 5-2-15,2 5 0 16,-1 4-1-16,4 4-2 16,4 2-1-16,5 3-2 0,3-1-6 15,5 4-14-15,8 4-46 16,2-7-13-16</inkml:trace>
  <inkml:trace contextRef="#ctx0" brushRef="#br1" timeOffset="142832.9196">17746 2919 461 0,'0'0'4'16,"0"0"1"-16,0 0 2 15,5-2 1-15,-2-3 1 16,-2-7 0-16,2-4-1 0,-3-5-8 16,1-4 0-16,-1-7 0 15,1 0 0-15,1-4 0 16,4 3 0-16,1 3 0 15,5 3 0-15,3 6 0 0,4 4-7 16,2 5-3-16,4 7-20 16,1 3-51-16,-3 1-4 15</inkml:trace>
  <inkml:trace contextRef="#ctx0" brushRef="#br1" timeOffset="143206.957">18345 2320 496 0,'0'0'0'0,"0"2"-1"16,0-2-3-16,0 0-8 15,6 7-18-15,-5 0-48 0,-1-7-5 16</inkml:trace>
  <inkml:trace contextRef="#ctx0" brushRef="#br1" timeOffset="143385.9749">18303 2677 511 0,'0'0'0'0,"0"0"0"15,3 3 0-15,-3-3 0 16,0 0 0-16,4 0 0 16,-4-3-10-16,-6-5-75 15,5-2-4-15</inkml:trace>
  <inkml:trace contextRef="#ctx0" brushRef="#br1" timeOffset="143858.0221">18877 2434 481 0,'0'0'0'0,"0"0"0"16,-1 3 0-16,1-3 0 15,0 0 0-15,-5 0-1 0,5 0-2 16,-6-4 0-16,0 0-1 16,-1 0 0-16,-2 2 1 15,-3 0-1-15,-3 1 0 16,-2 1 2-16,-5 0 1 0,-2 0 1 15,-1 1 1-15,-1-1-1 16,2 1-1-16,0-2-3 16,4 2-10-16,2-1-16 15,5-2-33-15,5 2-12 0</inkml:trace>
  <inkml:trace contextRef="#ctx0" brushRef="#br1" timeOffset="144132.0495">18810 2573 481 0,'0'0'1'0,"0"0"0"16,-2 4 1-16,-5-4 0 15,0 2 0-15,-5-2-3 16,0 1-7-16,-7-1-12 15,0-8-34-15,-1 4-26 0,-3-4-5 16</inkml:trace>
  <inkml:trace contextRef="#ctx0" brushRef="#br1" timeOffset="144557.092">18458 2299 451 0,'0'0'1'15,"0"0"1"-15,6 1-1 16,-6-1-1-16,4 0-5 0,-4 0-12 16,6 3-23-16,-6-3-36 15,0 0-3-15</inkml:trace>
  <inkml:trace contextRef="#ctx0" brushRef="#br1" timeOffset="144766.1129">18434 2677 454 0,'0'0'2'0,"0"0"0"15,5 3 2-15,-5-3 0 16,0 0 0-16,5 4-2 0,-5-4-3 15,0 0-11-15,0 0-46 16,-3-2-20-16,-1-4-6 16</inkml:trace>
  <inkml:trace contextRef="#ctx0" brushRef="#br1" timeOffset="145372.1735">19547 2325 375 0,'0'0'2'15,"0"0"1"-15,0 0 2 16,0 0-1-16,-9 0 0 16,9 0 1-16,-11 0-1 15,3 2 1-15,-4 0-2 0,-3 2-2 16,-3 1 0-16,-4 3-1 15,-3 2 0-15,-3 4-1 16,-3 2 1-16,1 4 0 0,0 4 1 16,3 5 2-16,1 3 1 15,6 3 1-15,5 2 3 16,4 0 2-16,6 0 1 15,4-3 1-15,3-3 0 0,4-3-2 16,5-4-1-16,2-5-3 16,2-4-3-16,3-5-4 15,1-3-5-15,3-4-7 16,1-3-10-16,0-7-23 0,3 1-37 15,-7-6-3-15</inkml:trace>
  <inkml:trace contextRef="#ctx0" brushRef="#br1" timeOffset="145596.1959">19464 2531 498 0,'0'0'0'0,"0"4"0"16,-3 0-1-16,-7 0 1 16,-2 0 0-16,-4-1-1 0,-2 2-6 15,-5-3-9-15,-5-2-29 16,7 1-35-16,-8-1-3 15</inkml:trace>
  <inkml:trace contextRef="#ctx0" brushRef="#br1" timeOffset="146575.2938">15789 3681 457 0,'0'0'3'0,"0"0"-1"16,0 0 2-16,0 0 3 16,-5 1 0-16,5-1 0 15,-3-9 0-15,1-2 0 0,1-9-1 16,-1-5-2-16,-1-7-4 15,0-6 0-15,-1-5 0 16,-1-3 0-16,-1-3 0 0,-3-3 0 16,4 0 0-16,-2 3 0 15,0 2 0-15,4 5 0 16,-1 5 0-16,4 7 0 15,0 7 0-15,5 8 0 16,1 9 0-16,5 7 0 0,3 12 0 16,5 8 0-16,2 7 0 15,4 9 0-15,3 3 0 16,2 6 0-16,1-1 0 0,0-2 0 15,0-3 0-15,-3-6 0 16,-1-6 0-16,-3-9 0 16,0-8 0-16,-2-11 0 15,-2-6 0-15,-1-11 0 0,0-8 0 16,1-7 0-16,1-6 0 15,1-3 0-15,-4-4 0 16,1 1 0-16,-3 1-4 16,-2 1-78-16,1 10-7 15</inkml:trace>
  <inkml:trace contextRef="#ctx0" brushRef="#br1" timeOffset="146985.3347">16395 3356 511 0,'0'0'0'16,"-1"4"0"-16,0 1 0 15,1 7 0-15,0 0 0 0,0 4 0 16,0 1 0-16,4 3 0 16,-1-1 0-16,3-3 0 15,2-2 0-15,3-4 0 0,3-4 0 16,1-3 0-16,2-3 0 15,2-4 0-15,1-4 0 16,2-5 0-16,-1-2 0 16,-1-3 0-16,-2-3-3 0,-2 1-20 15,-5 6-56-15,-1-13-6 16</inkml:trace>
  <inkml:trace contextRef="#ctx0" brushRef="#br1" timeOffset="147493.3855">16776 3339 498 0,'1'6'0'15,"1"5"0"-15,-2 3 0 16,0 3 0-16,0 3-1 15,0 0-2-15,0 5-2 0,-2-3 0 16,-2-4-2-16,1-6 0 16,3-5 1-16,0-7 0 15,0 0 1-15,4-4 3 16,-1-8 3-16,1-2 0 0,2-4 1 15,0-1 0-15,0-1-2 16,0 1 0-16,-1 2-1 16,0 3-1-16,0 3-2 15,0 5 1-15,0 5 0 0,0 4 2 16,-1 7 0-16,1 3 1 15,0 6 1-15,0-1 0 16,-1 0 3-16,0-2 0 16,-2-2 2-16,0-3-1 0,3-6 0 15,-5-5 0-15,9-2-1 16,-2-5 0-16,2-4-1 15,1-3-2-15,4-3 0 16,1-1-1-16,0-1 1 0,0 3 1 16,2 3 0-16,0 4 0 15,0 7 0-15,-1 4 0 16,-2 9 0-16,-3 6-2 15,0 6-7-15,-4-2-16 0,-2 2-50 16,1 6-11-16</inkml:trace>
  <inkml:trace contextRef="#ctx0" brushRef="#br1" timeOffset="147973.4336">17265 3034 288 0,'0'0'8'15,"0"0"2"-15,8 1 2 0,-8-1 4 16,7 12 0-16,-4-2 2 15,1 10 2-15,1 5 0 16,-5 9-20-16,1 6 14 16,-1 7-3-16,0 2-2 0,0 3-2 15,-1-2-2-15,-2-3-1 16,1-5-1-16,2-9 1 15,1-6 0-15,2-10 1 16,4-9 0-16,2-7 0 0,3-3 0 16,2-11-1-16,2-6-2 15,3-2-1-15,0-1-3 16,0-2 1-16,-1 3 0 15,-2 5 0-15,-1 2-1 0,-3 6 1 16,-2 8 1-16,-5 5 1 16,-5 9 0-16,0 7-2 15,-6 3-1-15,-3 2-3 16,-2 3-1-16,-4-3-2 0,-1-1-6 15,-1-5-10-15,-2-2-20 16,-2-12-35-16,9 1-3 16</inkml:trace>
  <inkml:trace contextRef="#ctx0" brushRef="#br1" timeOffset="148341.4704">17675 3466 451 0,'0'0'1'0,"0"7"-1"15,0-1 1-15,4 5 1 16,-1 2 0-16,4 1 0 15,1 1 1-15,1 1-1 16,-1 0-1-16,1-5 0 0,1-2 0 16,-2-3 0-16,1-3-1 15,-1-3 2-15,-1 0 1 16,1-3 1-16,1-4 0 15,-1-1 0-15,-1-2 1 0,1-3 0 16,-1 1-1-16,-2 0-3 16,-1 1-1-16,-1 3-2 15,-1 0-3-15,0 4-3 16,-1-1-9-16,-1 5-13 0,0 0-35 15,0 0-16-15,0 0-6 16</inkml:trace>
  <inkml:trace contextRef="#ctx0" brushRef="#br1" timeOffset="148931.5293">17668 3389 441 0,'0'0'2'0,"4"0"1"16,1 2 0-16,0-1 1 15,4 1-1-15,0-1 0 16,3 1-1-16,-1-2-1 16,0 0-2-16,1 0-1 15,-3-3-2-15,1-2-1 0,-2-2 1 16,-2-2-1-16,-2-3 2 15,-1-1-2-15,-3-1 2 16,0-1 0-16,-4 1 1 0,-2-1 0 16,-2 6 1-16,-2 0 0 15,-1 6 1-15,-3 2-1 16,1 4-1-16,0 5 0 15,2 5-1-15,-1 1 0 16,3 2-1-16,2 1 0 0,5 1 0 16,1-2-3-16,1 0-14 15,3 1-32-15,3-4-15 16</inkml:trace>
  <inkml:trace contextRef="#ctx0" brushRef="#br1" timeOffset="149340.5703">18055 3595 439 0,'0'0'0'15,"0"0"1"-15,3 6 1 16,-3-6 2-16,0 0 1 0,0 0 1 16,0 0-1-16,0-8 1 15,0-4 1-15,0-5-1 16,0-2-2-16,1-3-1 15,4-3-1-15,2 3-2 0,2-1 0 16,3 1 0-16,2 3-2 16,2 5-3-16,3 2-6 15,-2 1-20-15,-3-2-47 16,6 7-3-16</inkml:trace>
  <inkml:trace contextRef="#ctx0" brushRef="#br1" timeOffset="149690.6053">18608 3219 468 0,'0'0'0'16,"0"0"-1"-16,-5-2 0 15,5 2-5-15,0 0-13 0,-4-6-43 16,4 6 62-16,0 0 0 16</inkml:trace>
  <inkml:trace contextRef="#ctx0" brushRef="#br1" timeOffset="149873.6236">18718 3566 511 0,'-13'0'0'0,"-2"0"0"16,0 0 0-16,0-1 0 16,-1-4 0-16,3 0-3 15,-4-8-30-15,-4 2-49 0,20-1-6 16</inkml:trace>
  <inkml:trace contextRef="#ctx0" brushRef="#br1" timeOffset="150180.6543">18891 3255 458 0,'0'0'0'0,"0"0"-1"0,0 0 1 16,0 0-1-16,-3-2-4 16,3 2-11-16,0 0-29 15,-7-1-33-15,7 1-2 16</inkml:trace>
  <inkml:trace contextRef="#ctx0" brushRef="#br1" timeOffset="150357.672">19056 3553 487 0,'-18'0'0'16,"-2"0"-1"-16,0 0 1 15,0 0-2-15,-2 0-6 0,3 0-14 16,-2 1-51-16,-2-2-8 15</inkml:trace>
  <inkml:trace contextRef="#ctx0" brushRef="#br1" timeOffset="150592.6955">19385 3296 465 0,'0'0'0'0,"0"0"-1"0,0 0 0 16,-3-6 0-16,-3 4 0 15,-4 0-3-15,-5-2-9 16,-3 1-31-16,1 3-33 15,-8-2-3-15</inkml:trace>
  <inkml:trace contextRef="#ctx0" brushRef="#br1" timeOffset="150857.722">19474 3528 484 0,'0'0'1'0,"0"0"-1"16,-2 4 0-16,-5 1 0 15,-6-2 0-15,0 1-3 0,-7-4-5 16,0 1-10-16,-6-1-11 15,-3-7-22-15,8 0-29 16,-6-1-5-16</inkml:trace>
  <inkml:trace contextRef="#ctx0" brushRef="#br1" timeOffset="154143.0504">20612 3662 368 0,'0'0'1'15,"0"0"0"-15,0 0-1 16,0 0-2-16,4-7-4 15,1 4-1-15,0-3 1 0,2-1-1 16,0-3 1-16,3-3 0 16,-1-4 3-16,2-5 4 15,-1-4 2-15,2-4 3 16,-2-2-1-16,2-6 1 0,-2-1 0 15,1-2 1-15,1 2 0 16,-3 3 1-16,1 1-8 16,-3 6 9-16,2 2-1 15,-4 8-1-15,1 3-2 0,-4 6-2 16,-1 3-2-16,-1 7-2 15,6 4-3-15,-5 11 4 16,3 4-2-16,2 9 1 16,1 4 1-16,2 6 4 0,2 3 2 15,3 4 1-15,3 1 0 16,-1-5 3-16,1-3-3 15,0-7 2-15,-1-4-1 16,0-8 0-16,-2-7-1 0,-1-11-1 16,-3-5 0-16,1-13-1 15,-2-8-1-15,1-8-2 16,0-6-2-16,0-6-2 15,-1-4-1-15,-1-3 3 0,-1 1-9 16,0 3-9-16,-4 2-24 16,-3 5-39-16,2 10-4 15</inkml:trace>
  <inkml:trace contextRef="#ctx0" brushRef="#br1" timeOffset="154699.1061">21133 3653 347 0,'0'0'4'0,"0"0"2"0,3-6-1 16,-1 0 2-16,3 0-1 15,-1-2 0-15,4-1 1 16,0-3-1-16,3 0-5 15,0-3 0-15,3 0-1 0,-1-3 0 16,2 0-1-16,0-1 0 16,0 2 0-16,-3-1 0 15,-2 3-1-15,-1 1-1 16,-5 1-1-16,-4 4-1 0,-2 1-1 15,-8 1-4-15,-5 4-3 16,-3 1-2-16,-3 3 0 16,1 4 5-16,-1 8 6 15,6 4 4-15,3 6 5 0,7 8 7 16,5 2 4-16,6 3 4 15,6 0 1-15,4 1-2 16,3-5-9-16,1-2-8 16,1-5-17-16,1-3-37 0,0-7-21 15,2-1-5-15</inkml:trace>
  <inkml:trace contextRef="#ctx0" brushRef="#br1" timeOffset="155256.1618">21479 3635 402 0,'0'0'1'0,"0"5"-1"0,0 2 1 16,0 1 0-16,-1 0-2 16,1 2-3-16,0-1-3 15,0 1-3-15,1-3-5 16,-1-7-1-16,8 6 3 0,-2-6 1 15,0-4 1-15,2-3 6 16,0-3 3-16,0-1 3 16,2-2 4-16,-1 0 1 15,1 0-1-15,-1 1-1 0,-1 3-1 16,1 3 0-16,0 5 1 15,-1 2-1-15,0 9 2 16,1 4-1-16,-2 2 1 16,1 4-2-16,-2 0 2 0,0 0-2 15,-1-3-1-15,-2-2 0 16,1-5 1-16,-1-3-3 15,-3-7 0-15,0 0-1 16,7 1 1-16,-4-7-1 0,1-3 2 16,1-4-1-16,1-2 0 15,2-4 1-15,0-1 3 16,2 1 2-16,-2 0 1 15,2 4 0-15,0 0-1 0,-1 7-1 16,1 4 0-16,-1 4-2 16,1 8-4-16,-3 5-7 15,0 2-16-15,0 3-33 16,5 6-17-16</inkml:trace>
  <inkml:trace contextRef="#ctx0" brushRef="#br1" timeOffset="155806.2168">21315 3765 434 0,'0'0'2'0,"0"0"0"0,7-4 1 16,-4-1 0-16,3 0-1 15,-1-3-1-15,3-1-1 16,-1-3-2-16,1-3-5 16,-1 1-2-16,2-1-4 0,0 0-9 15,-1-1-30-15,7 1-25 16,-9 0-3-16</inkml:trace>
  <inkml:trace contextRef="#ctx0" brushRef="#br1" timeOffset="156440.2802">22016 3101 321 0,'0'0'1'0,"0"5"0"15,0 3 0-15,0 7 0 16,-1 4-1-16,0 8 1 0,-2 5 1 15,0 7-1-15,-2 3 0 16,0 3-1-16,-1 1-3 16,-1-2 0-16,0 1 1 15,0-5-2-15,2-3 2 0,1-7 2 16,3-2 5-16,-1-9 3 15,2-2 5-15,0-11 0 16,0-6 2-16,9 0 0 16,-2-5-1-16,2-5-3 0,-1-2-3 15,6 0-5-15,-1-2-1 16,1 4-1-16,-1 1-1 15,0 4 0-15,-1 3 0 16,-1 3-1-16,-1 7 0 0,-3 4 0 16,-4 4 0-16,-3 1 0 15,-1 3 1-15,-5 0-1 16,-4-1 0-16,-3-3-1 15,-3-3-1-15,-2-2-9 0,0-5-15 16,-3-6-35-16,5 1-13 16</inkml:trace>
  <inkml:trace contextRef="#ctx0" brushRef="#br1" timeOffset="156766.3128">22230 3766 445 0,'0'0'2'16,"7"0"1"-16,-2-3 0 16,2-1-1-16,1-2 1 15,4-2-2-15,1-5-2 0,4-2-2 16,-4-3-3-16,1-3-2 15,-4-3 0-15,-1 0 0 16,-3-1 0-16,-3 1 2 16,-3 1 2-16,-3 5 2 0,-4 2 2 15,-4 6 1-15,-1 0 0 16,-2 7 0-16,-1 2 0 15,0 7-1-15,1 3-3 16,1 4-6-16,2 4-13 0,3 0-25 16,7 5-26-16,1 0-5 15</inkml:trace>
  <inkml:trace contextRef="#ctx0" brushRef="#br1" timeOffset="156975.3337">22553 3854 369 0,'0'0'5'16,"0"-3"0"-16,0-3 3 15,1-2-2-15,-1-5 1 0,0-4 0 16,-1-4 0-16,1-6 1 16,-2-3-5-16,3-5-2 15,5-2 0-15,4-2-1 16,3 2-2-16,6 3-1 0,4 1-7 15,7 6-25-15,6 6-38 16,1 4-4-16</inkml:trace>
  <inkml:trace contextRef="#ctx0" brushRef="#br1" timeOffset="167763.4124">15619 1856 236 0,'0'0'-1'15,"0"0"1"-15,0 0-1 16,-1 3 0-16,1-3 0 16,-14 5 1-16,3-2-1 15,-5 0 1-15,-7-2 1 0,0 0-1 16,-6 0 1-16,2-2 0 15,-7 1-1-15,-1 0 1 16,1 0-1-16,-1 0 0 16,1 0 0-16,0 0 1 0,5 0-1 15,2 0 0-15,3 0 0 16,7 0 3-16,2 0 2 15,4 3 3-15,3 3 3 16,1 3 1-16,4 6 2 0,2 2 2 16,1 7 0-16,0 1-2 15,3 9-2-15,-2 2-4 16,2 9-3-16,1 5 0 15,-1 4-2-15,-1 3-1 0,0 8-1 16,0 6-1-16,1 3 0 16,1 4 1-16,0 1-1 15,2 3 0-15,1 2 0 16,1 0-1-16,2 0 1 0,-1-2 0 15,1 0 0-15,-2-1 1 16,0-1-1-16,-1-3 0 16,-2 0 0-16,-1-1 1 15,-2-4 1-15,-1-4-1 0,0 0 0 16,2 0-1-16,1-6 1 15,0-5 0-15,3-2 1 16,3-6 0-16,3-3-1 16,4-3 2-16,-1-7 2 0,3-7 1 15,-3-6 2-15,2-3 1 16,-4-6 1-16,-2-4 0 15,-2-5 0-15,-4-2-2 16,1-3-1-16,0-2-3 0,1-3-2 16,2-2-1-16,4 1 0 15,2-2-1-15,5 1 0 16,5 0 0-16,5 4 0 15,5 2 0-15,6 1 0 0,6 6-2 16,5 2-4-16,-1 2-19 16,1-2-53-16,10 3-1 15</inkml:trace>
  <inkml:trace contextRef="#ctx0" brushRef="#br2" timeOffset="210725.7082">20147 3089 370 0,'0'0'0'0,"0"0"-1"15,0-3 0-15,0 3-1 16,-6-5 2-16,6 5-1 0,-11-7 1 16,3 4-2-16,-1 0 2 15,-2 0 0-15,-2 1 0 16,2 0 0-16,-2 1-1 15,2 1 2-15,0 0 1 0,1 4-2 16,0 1 3-16,1 4 1 16,1 1 0-16,1 5 3 15,-1 3-2-15,1 5-5 16,-1 4 6-16,0 3 1 0,2 5-1 15,-1 1-1-15,0 1 0 16,3 2-1-16,0 0-1 16,1 1 0-16,3-1-2 15,1 1 1-15,3-4 0 0,2-1-1 16,2-1 1-16,1-5-1 15,0-2 1-15,1-6 1 16,2-5 0-16,1-5 0 16,2-3 2-16,3-6-1 0,2-2 0 15,3-7 0-15,2-5 0 16,2-4 0-16,0-5-1 15,0-7 1-15,-1-3-1 16,-2-3-1-16,-1-1-1 0,-4-3 0 16,-2 1 0-16,-2 0-1 15,-3 2 0-15,-3 4-1 16,-4 3 0-16,-2 3-1 15,-3 3 0-15,-2 3 0 0,-5 3-2 16,-5 4-1-16,-2-1-4 16,-5 3 9-16,-3-2-35 15,-4 2-39-15,0 4-6 16</inkml:trace>
  <inkml:trace contextRef="#ctx0" brushRef="#br2" timeOffset="212083.8439">20204 3365 45 0,'0'0'3'0,"0"0"-1"0,0 0 2 16,0 0 0-16,0 0 7 15,0 0 5-15,0 0 6 16,-3-2-2-16,3 2 2 0,0 0 1 15,0 0 2-15,0 4 0 16,0 0-2-16,1 2-3 16,-1 2-2-16,1 0 0 15,-1 3-3-15,0 0 0 16,-1 1-5-16,0 0-1 0,-1 0-3 15,-1-1-2-15,-1 0 1 16,-1-3-1-16,-1 0 1 16,-1-3 0-16,-3-3 1 0,-2-2-1 15,-3-2-2-15,-2-5-4 16,-1-2-10-16,-1-1-21 15,1-5-36-15,4 6-8 16</inkml:trace>
  <inkml:trace contextRef="#ctx0" brushRef="#br2" timeOffset="212804.9161">20142 3270 365 0,'0'0'0'0,"0"0"1"16,0-5 1-16,0 5-2 15,2-4-3-15,-2 4-8 16,0 0-22-16,4-9-29 0,-4 9-10 16</inkml:trace>
  <inkml:trace contextRef="#ctx0" brushRef="#br2" timeOffset="213158.9514">20063 3306 109 0,'0'0'4'16,"0"0"1"-16,-6-4 1 15,6 4 1-15,0 0 0 16,-4-6 1-16,4 6-2 16,-5-6 1-16,5 6-4 0,0 0-6 15,0 0-15-15,-11-6-30 16,11 6-1-16</inkml:trace>
  <inkml:trace contextRef="#ctx0" brushRef="#br2" timeOffset="243398.9752">8841 2816 10 0,'0'0'-2'0,"-5"-4"-5"15</inkml:trace>
  <inkml:trace contextRef="#ctx0" brushRef="#br2" timeOffset="243686.0039">8783 2741 138 0,'0'0'3'0,"0"0"0"15,-4-1 1-15,4 1-1 16,0 0 1-16,0 0 2 16,-6-2 2-16,6 2 1 0,0 0-1 15,4 0-1-15,1 1 1 16,6 0 1-16,7 0 3 15,1 2 1-15,9-1-1 16,1 0-1-16,7 0 1 16,3 1-5-16,1-2-18 0,-2-1-41 15,5 1-6-15</inkml:trace>
  <inkml:trace contextRef="#ctx0" brushRef="#br2" timeOffset="246886.3239">9559 2639 65 0,'0'0'2'16,"0"0"0"-16,6-4-1 16,-2 1-3-16,3 1-9 0,0-4-11 15,3 3-10-15</inkml:trace>
  <inkml:trace contextRef="#ctx0" brushRef="#br2" timeOffset="247027.338">9597 3057 133 0,'-5'8'3'0,"-7"2"1"15,-6 8-4-15,-27 5-45 16,-9-6 1 0</inkml:trace>
  <inkml:trace contextRef="#ctx0" brushRef="#br2" timeOffset="266144.2495">10501 2377 280 0,'0'0'2'0,"0"-5"2"0,0 5-1 16,-4-6 1-16,0 1 1 15,2 0-2-15,-3-1 1 16,-1 0-1-16,-1 1-1 0,-4 1-2 15,0 1-1-15,-7 0 1 16,0 3-1-16,-5 0 2 16,0 2-1-16,-4 4 3 15,-1-1 0-15,-1 5 3 0,-3 1 0 16,3 5 1-16,0 0 1 15,0 6 0-15,4 4 1 16,0 3-2-16,3 4 1 16,3 0-2-16,3 4 1 15,2 1-3-15,4 2 0 0,2-3 0 16,3-1 0-16,5-1-1 15,3 1 0-15,7-1 0 16,4-2 0-16,6-2 1 0,4-1 0 16,4-6 0-16,4-1 0 15,2-4 0-15,1-6 0 16,0-4 1-16,-2-3-2 15,-1-6 1-15,0-3-1 16,-2-5 0-16,-1-5 0 0,0-5-1 16,3-2-1-16,-1-5 1 15,2-4-1-15,1-1-1 16,1-1 1-16,-3-1 0 0,1 1 0 15,-7-2 1-15,-5-2-1 16,-6 0 1-16,-8-1-1 16,-6-1 0-16,-12-2 0 15,-7 3-2-15,-9-2-6 16,-4 5-12-16,-6 8-46 0,-1-2-14 15</inkml:trace>
  <inkml:trace contextRef="#ctx0" brushRef="#br2" timeOffset="266811.3162">10579 2685 358 0,'0'0'3'0,"0"0"1"16,0 0 1-16,0 0-3 15,5 0 0-15,-5 0-1 16,0 0 0-16,0 0-1 16,-4 3-3-16,-1-2-1 0,-2 1 0 15,-4 1 1-15,2 1 1 16,-4 1 1-16,3 2 0 15,-3 0 1-15,1 3 0 16,0 0 1-16,1 4 1 0,2-1 0 16,-3 3 0-16,1-2 2 15,-2 1-1-15,2 2-1 16,-1-3 1-16,-3-1-1 15,0-3-1-15,-4-3 0 0,-1-4-8 16,-6-3-17-16,1-7-33 16,0 1-13-16</inkml:trace>
  <inkml:trace contextRef="#ctx0" brushRef="#br2" timeOffset="267144.3495">10445 2567 459 0,'0'0'1'0,"0"0"-1"16,0 0 1-16,0 0-2 0,0-3-1 16,0 3-7-16,0 0-19 15,-4-7-45-15,4 7-6 16</inkml:trace>
  <inkml:trace contextRef="#ctx0" brushRef="#br2" timeOffset="267386.3737">10254 2643 481 0,'0'0'2'15,"0"0"1"-15,2-4 0 16,-1 0 1-16,-1 4 0 16,3-10-1-16,-1 5-4 15,-2-2-8-15,0-1-40 16,0 8-33-16,-3-9-3 0</inkml:trace>
  <inkml:trace contextRef="#ctx0" brushRef="#br2" timeOffset="277658.4008">10973 2944 49 0,'0'0'1'16,"0"0"0"-16,-8-5 3 15,8 5 3-15,-8-4 5 16,8 4 5-16,-8-5 5 0,8 5-2 15,-5-6-1-15,5 6 1 16,3-2-2-16,2 2-3 16,2 3-1-16,0 5-6 15,3 5 0-15,0 3 1 16,0 7 2-16,0 2 1 0,-4 9 0 15,-2 3-12-15,-4 4 11 16,-5-2 0-16,-6 3-8 16,-8-2-29-16,-8-4-32 0,-6-1-6 15</inkml:trace>
  <inkml:trace contextRef="#ctx0" brushRef="#br2" timeOffset="280713.7063">11941 2297 212 0,'0'0'2'16,"4"-6"-1"-16,-4 6 3 16,5-11-4-16,-2 5 0 15,-1-3-3-15,-1 1 0 0,0-1 0 16,-1 1-4-16,-5 1 0 15,-2 3 1-15,-8 3 1 16,0 0 0-16,-6 1 2 16,-4 2 0-16,-4 3 3 0,-4 3 2 15,-2 2 0-15,-2 2 1 16,5 1 3-16,-4 3 1 15,2 3 2-15,5 4 1 16,-2-1 0-16,5 5 0 0,0 1-2 16,2 7-2-16,0 3 0 15,3 2-4-15,4 1-1 16,2 2-1-16,5 0 0 15,3 0 1-15,6 4 1 0,4-7 4 16,7-1 1-16,6-4 4 16,1-1 1-16,8-3 0 15,3-2 0-15,3-7 1 16,3-5-2-16,2-4-1 0,3-4-4 16,2-6 0-16,2-4-1 15,1-9-2-15,1-7 0 16,0-9-1-16,0-7 0 15,-3-8-1-15,-2-4-1 0,-5-5 2 16,-4-3-2-16,-7-1 1 16,-7-1-1-16,-6 3 0 15,-5 4-3-15,-6 3-2 16,-6 2-6-16,-8 5-8 0,-3 4-17 15,-10 2-30-15,0 9-7 16</inkml:trace>
  <inkml:trace contextRef="#ctx0" brushRef="#br2" timeOffset="281333.7683">12004 2727 192 0,'0'0'2'0,"0"0"0"15,0 6 3-15,0-6-1 16,-7 12 2-16,2-5-1 0,-1 4 2 15,-4-2 0-15,-3 4-2 16,-4 1 1-16,-1 0-2 16,-3-1 1-16,0-3 1 15,-2 0 3-15,-2-5 1 0,2 1 2 16,-1-6 2-16,4-3-1 15,-3-4 1-15,3-2-1 16,2-1-2-16,1-3-2 16,1 1-2-16,2-3-3 0,3 1-3 15,1-1-3-15,2 0-7 16,2 1-9-16,2-3-20 15,4 5-29-15,0-3-6 16</inkml:trace>
  <inkml:trace contextRef="#ctx0" brushRef="#br2" timeOffset="281644.7994">11960 2568 400 0,'0'0'-1'0,"0"0"-5"0,0 0-9 16,0 0-16-16,0 0-29 15,-5 4-13-15</inkml:trace>
  <inkml:trace contextRef="#ctx0" brushRef="#br2" timeOffset="281860.821">11800 2521 417 0,'0'0'1'16,"-3"-9"1"-16,-1 2 1 0,1 2-1 16,-2-4 1-16,3 2-4 15,-4-4-16-15,1-1-48 16,5 12-8-16</inkml:trace>
  <inkml:trace contextRef="#ctx0" brushRef="#br2" timeOffset="285170.1518">12710 2287 129 0,'0'0'4'0,"0"-6"-1"16,-3 2 4-16,2-2 2 15,-3 1 2-15,1-1-1 16,-1-1-2-16,1 0 0 0,-2 4-3 16,0 0-3-16,-1 3-3 15,-4 2-1-15,-3 3-2 16,-3 4 1-16,-8 2 2 15,-1 1 2-15,-4 2-1 0,-2 4 1 16,-3 0 0-16,1 3 0 16,0-2-1-16,3 8 1 15,4 1 1-15,0 2-1 16,4 4 0-16,2 1 1 15,-1 2 0-15,6 0 1 0,0 4-1 16,7-4 0-16,1-2 0 16,8 3 1-16,7-1-1 15,7-3 5-15,9-1-1 16,2-3 5-16,6-1 4 0,3-6-1 15,2 2 2-15,1-9 0 16,-2-4 0-16,4-4 0 16,1-4-3-16,-1-6-2 15,1-6-1-15,-1-6-2 0,2-8-1 16,-2-7 0-16,0-7-3 15,-5-3-1-15,-1-5-1 16,-3-3-1-16,-2-1-1 0,-5 0 1 16,-4-1-1-16,-4 3 1 15,-2 4-2-15,-6 2-1 16,-4 4-1-16,-4 6-5 15,-5 0-10-15,-5 7-11 16,-4 9-30-16,-7-1-15 0</inkml:trace>
  <inkml:trace contextRef="#ctx0" brushRef="#br2" timeOffset="285928.2277">12796 2666 184 0,'0'0'2'16,"0"0"0"-16,0 0 3 16,0 5 2-16,0-5-1 15,1 11 2-15,-1-5 2 0,3 5 2 16,-2-1 1-16,1 1 1 15,-2 0-2-15,-2 2 2 16,-2-1 1-16,-7 0-1 16,0-2 1-16,-6-1-1 0,-3-2-2 15,-3-2 0-15,-3-2-2 16,-2-3-1-16,-3 0-2 15,2-4-2-15,0-2 0 16,2-2-2-16,4-1-2 0,3-1-1 16,4-1-2-16,5-1-1 15,2 0-5-15,6-2-9 16,0 1-13-16,2-4-25 15,2 3-21-15</inkml:trace>
  <inkml:trace contextRef="#ctx0" brushRef="#br2" timeOffset="286295.2644">12834 2508 345 0,'0'0'0'0,"0"-3"-1"16,0 3-2-16,0 0-8 0,0 0-16 16,0 0-25-16,-4 3-18 15</inkml:trace>
  <inkml:trace contextRef="#ctx0" brushRef="#br2" timeOffset="286511.286">12636 2500 426 0,'0'0'1'0,"-6"-6"-1"15,-2 2 1-15,3 2-1 0,-3-4-8 16,3 3-22-16,-1 2-43 16,1-2-3-16</inkml:trace>
  <inkml:trace contextRef="#ctx0" brushRef="#br2" timeOffset="288654.5003">13158 3009 271 0,'0'0'3'0,"0"0"1"16,0 0-1-16,0 0-2 0,0 0 0 15,0 0-1-15,0 0 1 16,0 8 0-16,-3 3-2 16,-7 5-1-16,-2 2-1 15,-4 6-10-15,-4 5 13 0,-8 6-59 16,0 2-2-1</inkml:trace>
  <inkml:trace contextRef="#ctx0" brushRef="#br2" timeOffset="290686.7035">13759 2370 216 0,'0'0'4'16,"0"0"0"-16,0 0 3 0,0 0 0 16,-4 0 0-16,4 0 1 15,-7 0-2-15,3-1 2 16,-2-1-4-16,-1 2-3 15,0 0 0-15,-3 0-2 0,-1 4 0 16,-2 1 0-16,-2 3 0 16,-5 0 0-16,1 3 0 15,-1 0 1-15,0 8-1 16,0 2 2-16,1 4 0 0,1 4 1 15,3 3 0-15,5 3 0 16,1 2 2-16,5 2-1 16,4-2 2-16,6-4 2 15,5 0 4-15,7-2 0 0,6-7 3 16,6-1-1-16,6-8 1 15,3-2 2-15,-1-10-1 16,2-3-3-16,0-7-3 16,0-6-1-16,-2-6-1 0,-4-6-1 15,-3-4 0-15,-6-5-2 16,-2-1-1-16,-6-1-1 15,-7-4-1-15,-5 2-1 16,-7 1 0-16,-9 2-2 0,-5 4 1 16,-6 3-2-16,-2 5-1 15,-5 2-4-15,-1 7-5 16,-1 2-11-16,-1 2-33 15,4 9-19-15</inkml:trace>
  <inkml:trace contextRef="#ctx0" brushRef="#br2" timeOffset="291361.771">14444 2384 405 0,'0'0'0'16,"0"0"-1"-16,-4-4 0 0,-1 4 0 16,-3 0-1-16,-2 1 1 15,-4 2 0-15,-2 2 0 16,-2 3 0-16,-3 3 1 15,-1 0 0-15,2 3-1 0,-1 0 0 16,1 5 1-16,3 1-1 16,2 1 0-16,3 4 1 15,4 0 1-15,3 3 1 16,4 0 0-16,0 1 2 0,6 0 0 15,4-4 0-15,5 1 1 16,2-3-1-16,4-2 1 16,3-3-1-16,4-2 0 15,4-4 0-15,-3-3 1 0,3-5-1 16,-1-4 0-16,0-2-1 15,-3-8 0-15,-2-5-1 16,-4-6 0-16,-2-5-1 16,0-8 0-16,-4-5 0 0,-1-5-1 15,-4-3-1-15,-5 1 1 16,-2 0-2-16,-3 4 0 15,-3 3 0-15,-7 5-1 16,-4 8-4-16,-6 8-8 0,-6 4-19 16,-10 7-43-16,2 6-2 15</inkml:trace>
  <inkml:trace contextRef="#ctx0" brushRef="#br2" timeOffset="291960.8309">15081 2342 339 0,'0'0'1'15,"-5"-2"0"-15,-2 2 0 0,0 0 0 16,-3 1 1-16,-2 4-1 15,-6 1 1-15,1 5-1 16,-2 4 1-16,0 3-2 16,-1 0 0-16,2 9 0 0,0 2 0 15,3 3 0-15,5 2 0 16,3-1 0-16,4 2 1 15,3-1 2-15,6 0 2 16,8-4 4-16,2-3 0 0,6-5 3 16,5-3 1-16,0-5 1 15,2-4 0-15,1-5-1 16,0-5-3-16,0-7-1 15,-2-7-2-15,-1-5-2 0,-1-7-2 16,0-7-2-16,-2-7 0 16,-3-3-1-16,0-3-2 15,-5 0 0-15,-5 2-1 0,-8 1 0 16,-4 2-2-16,-9 6-4 15,-8 6-5-15,-9 5-12 16,-7 9-42-16,-7 1-11 16</inkml:trace>
  <inkml:trace contextRef="#ctx0" brushRef="#br2" timeOffset="292539.8887">15200 2573 296 0,'0'0'0'15,"0"0"0"-15,-5 2 0 16,-1 1 0-16,-1 1 0 16,-1 2 0-16,-4 1 0 0,-2 2 1 15,0 1 0-15,-2 0-1 16,1 0 1-16,-2-1 0 15,3-2 0-15,0-2 0 16,3-2 1-16,0-2-1 0,2-1-1 16,2-4-9-16,2-2-17 15,-2-4-25-15,2 1-13 16</inkml:trace>
  <inkml:trace contextRef="#ctx0" brushRef="#br2" timeOffset="292749.9098">15148 2470 300 0,'0'0'5'0,"0"0"3"16,0 0 1-16,0 0-1 15,3 3 0-15,-3-3 0 0,0 0-7 16,0 0-21-16,-4 0-42 16,4 0-8-16</inkml:trace>
  <inkml:trace contextRef="#ctx0" brushRef="#br2" timeOffset="292994.9343">15098 2476 216 0,'0'0'6'0,"-5"0"3"15,0-1 1-15,-1 1 0 0,0 0 1 16,0 0-1-16,-1 0 1 15,1 1-5-15,1 1-11 16,5-2-13-16,0 0-18 16,0 0-17-16,-1 7-11 0</inkml:trace>
  <inkml:trace contextRef="#ctx0" brushRef="#br2" timeOffset="293730.0077">14534 2613 335 0,'0'0'2'0,"0"0"-1"0,0 0-1 15,0 0 0-15,0 0 0 16,-3 5 0-16,3-5 0 16,-4 9 0-16,1-3-1 15,-2 0 1-15,-1 3 0 16,-2 0 1-16,-1-1-1 0,-3-1 1 15,0 0 0-15,0-4 0 16,-1-1-1-16,1-2 1 16,1-1-1-16,1-4 0 0,1-2 1 15,2-2-3-15,0-1-4 16,2-2-14-16,2 3-30 15,-1-2-18-15</inkml:trace>
  <inkml:trace contextRef="#ctx0" brushRef="#br2" timeOffset="294039.0386">14498 2416 253 0,'0'0'4'0,"0"0"1"16,6 2-1-16,-6-2 1 15,5 2-1-15,-5-2-5 16,0 0-17-16,8 7-33 0,-8-7-10 15</inkml:trace>
  <inkml:trace contextRef="#ctx0" brushRef="#br2" timeOffset="294270.0617">14469 2489 378 0,'0'0'2'0,"0"0"-1"16,-2-4 1-16,2 4-1 0,-3-5-5 15,3 5-5-15,-6-5-17 16,1 1-34-16,5 4-12 15</inkml:trace>
  <inkml:trace contextRef="#ctx0" brushRef="#br2" timeOffset="294945.1293">13882 2598 203 0,'0'0'2'15,"0"0"-1"-15,-3 7 2 16,-3-2-1-16,3 3 0 0,-4 1 0 16,0 2 2-16,-2 3 0 15,-2 0 0-15,1 0 0 16,-2 1 1-16,-1-1 2 15,0-2 3-15,1-1 3 0,-4-1 4 16,3-4 3-16,-2-4-1 16,0-3-1-16,-1-4-1 15,0-4 0-15,1-5-3 16,0 0-5-16,1-4-7 0,0-2-5 15,4-1-3-15,1 0-4 16,5 1-2-16,3 0-8 16,1 3-11-16,2 4-21 15,-2 1-21-15</inkml:trace>
  <inkml:trace contextRef="#ctx0" brushRef="#br2" timeOffset="295253.1601">13803 2461 378 0,'0'0'2'0,"0"0"2"15,0 0-1-15,0 0-1 0,4 3-3 16,-4-3-10-16,0 0-28 16,5 5-29-16,-5-5-6 15</inkml:trace>
  <inkml:trace contextRef="#ctx0" brushRef="#br2" timeOffset="295478.1826">13709 2437 417 0,'0'0'0'16,"0"0"0"-16,0 0-1 0,0 0-3 15,-4 0-11-15,4 0-32 16,-12 4-25-16,8 1-6 16</inkml:trace>
  <inkml:trace contextRef="#ctx0" brushRef="#br2" timeOffset="296062.241">15381 2788 214 0,'0'3'0'0,"0"2"0"0,0 7 0 16,0 3 0-16,-2 5 0 15,-6 3-3-15,-2 5-13 16,-8 4-27-16,-8-3-11 15</inkml:trace>
  <inkml:trace contextRef="#ctx0" brushRef="#br2" timeOffset="296978.3326">11116 3440 284 0,'0'0'3'16,"-2"-6"-1"-16,2 6 1 0,-9-7-2 15,-1 1 2-15,-3 2-1 16,-8-2-1-16,-5 1 1 15,-5 5-3-15,-8 0 0 16,-5 0 0-16,-7 5 1 0,-1 1 1 16,-2 6 2-16,1 1 1 15,0 7 4-15,3 4 2 16,6 3 2-16,5 4 0 15,6 1 0-15,6 4 0 16,7-2-1-16,9 1-1 0,8-3-2 16,9-5-2-16,12-1-1 15,8-8 0-15,11-2 2 16,9-6-1-16,8-6 2 0,4-4-3 15,7-7 1-15,1-4 0 16,-1-9-1-16,-3-3-1 16,-3-8-1-16,-9-2-2 15,-3-8 1-15,-9-1-2 0,-10-2 0 16,-9-2-2-16,-10 4 0 15,-9 2-1-15,-8 4-2 16,-13 5-4-16,-8 7-6 16,-8 6-26-16,-10 6-37 0,5 7-2 15</inkml:trace>
  <inkml:trace contextRef="#ctx0" brushRef="#br2" timeOffset="297411.3759">10897 3637 363 0,'0'0'2'0,"0"0"-2"15,-10 7 0-15,5 0 3 16,-5 1-2-16,0 0 0 16,-5 2-2-16,0 1-3 0,-3-1-5 15,1-3-4-15,1-2-3 16,-1-2-5-16,3-2-10 15,-2-1-17-15,5-2-16 16,-4-4-6-16</inkml:trace>
  <inkml:trace contextRef="#ctx0" brushRef="#br2" timeOffset="297599.3947">10759 3534 410 0,'0'0'2'0,"0"0"1"0,5-3-2 16,-5 3-5-16,0 0-13 16,0 0-29-16,0 0-25 15,0 0-6-15</inkml:trace>
  <inkml:trace contextRef="#ctx0" brushRef="#br2" timeOffset="297850.4198">10816 3586 178 0,'0'0'2'15,"-8"1"2"-15,1 0-1 16,1 1 0-16,-3 0 2 16,3 1 0-16,-2-2-2 0,2 2-4 15,6-3-14-15,-7 1-25 16,7-1-13-16</inkml:trace>
  <inkml:trace contextRef="#ctx0" brushRef="#br2" timeOffset="298559.4907">11461 3546 80 0,'0'0'-11'16,"8"-12"-9"-16,1 3-10 15</inkml:trace>
  <inkml:trace contextRef="#ctx0" brushRef="#br2" timeOffset="298906.5254">11583 3402 196 0,'0'0'7'15,"-10"4"3"-15,4 4 4 16,-6 0 0-16,0 7 2 0,-5-1-2 16,-1 9 1-16,-4 5 1 15,2 1-7-15,5 5-4 16,1-1-2-16,8 2 3 0,3-3-1 15,7 2 4-15,9-4 3 16,9-6 3-16,7-5 4 16,8-4-1-16,3-5 1 15,4-5-2-15,3-5-1 0,2-7-3 16,0-6-5-16,1-7-1 15,-3-5-3-15,-2-7-1 16,-5-4 0-16,-3-5-2 16,-8-1-1-16,-7-3-1 0,-9 3-1 15,-13 1 0-15,-7 4 0 16,-15 4 0-16,-12 6-2 15,-12 4-3-15,-6 7-6 16,-8 3-13-16,-4 1-50 0,1 12-4 16</inkml:trace>
  <inkml:trace contextRef="#ctx0" brushRef="#br2" timeOffset="299345.5693">11844 3541 333 0,'0'0'1'0,"0"6"-1"0,0 0 1 15,-2 1 1-15,-2 3 0 16,-5 1 0-16,-3 0 0 15,-5 2-1-15,-4-3 0 16,-2-2 0-16,-2-1-1 0,0-1 0 16,-2-3 0-16,4-2-3 15,2-1-5-15,3-1-4 16,5-3-14-16,3-1-22 15,0-3-20-15</inkml:trace>
  <inkml:trace contextRef="#ctx0" brushRef="#br2" timeOffset="299540.5887">11753 3421 461 0,'0'0'-1'15,"0"0"0"-15,0 0-1 16,0 0-5-16,-3 5-14 16,3-5-42-16,-7 7-14 15</inkml:trace>
  <inkml:trace contextRef="#ctx0" brushRef="#br2" timeOffset="299761.6108">11669 3496 454 0,'0'0'2'0,"0"0"0"0,0-5 0 15,0 5 1-15,-5-7-1 16,5 7-4-16,-6-8-8 15,3 2-32-15,3 6-36 16,-6-4-2-16</inkml:trace>
  <inkml:trace contextRef="#ctx0" brushRef="#br2" timeOffset="300348.6696">12414 3322 365 0,'0'0'0'0,"-7"0"0"16,0 0 0-16,-2 4 0 16,-3 1 0-16,-3 4 0 0,-4 3 0 15,-1 4 0-15,-3 3 0 16,4 6 0-16,-2 2 0 15,7 3 0-15,1 2 0 16,6 2 0-16,2-1 3 0,6-1 3 16,11-1 3-16,2-5 3 15,8-3 1-15,3-4 1 16,8-4 0-16,3-4 0 15,7-4-2-15,3-2-3 0,2-4-2 16,7-2-3-16,0-4-1 16,1-6-1-16,0-4 0 15,-3-5-1-15,-3-6 0 16,-4-4 0-16,-6-8 0 0,-9-5-1 15,-6-2-1-15,-10-2 0 16,-7 1-1-16,-8 2 0 16,-6 4-1-16,-10 6-1 15,-8 6-7-15,-4 11-13 0,-2 7-56 16,-7 4-1-16</inkml:trace>
  <inkml:trace contextRef="#ctx0" brushRef="#br2" timeOffset="300806.7154">12789 3579 424 0,'0'0'-1'0,"-5"0"0"15,5 0 0-15,-8 3 1 16,-2 0-1-16,0 2-1 16,-5-2-1-16,-3 4-3 0,-2-1 0 15,-2 0-4-15,-2 0-4 16,-2-2-7-16,-2 0-2 15,4-2-3-15,0-1 2 16,3-1 2-16,0-1 1 16,1-3 4-16,4-2 3 0,1-3-8 15,5 6-29-15,-4-8-3 16</inkml:trace>
  <inkml:trace contextRef="#ctx0" brushRef="#br2" timeOffset="301058.7406">12660 3353 454 0,'0'0'1'0,"0"0"-1"15,0 0-2-15,0 0-6 0,1 3-15 16,0 4-46-16,-1-7-10 15</inkml:trace>
  <inkml:trace contextRef="#ctx0" brushRef="#br2" timeOffset="301261.7609">12480 3375 500 0,'0'0'1'0,"3"-2"-1"15,-3 2-1-15,2-6-4 16,-2 6-11-16,1-11-41 0,-1 11-26 16,-1-8-2-16</inkml:trace>
  <inkml:trace contextRef="#ctx0" brushRef="#br2" timeOffset="301852.82">13436 3307 374 0,'0'0'0'0,"-5"5"0"16,-2 0 1-16,-7 2 0 0,-3 3 0 15,-8 3 0-15,-5 4 1 16,-7 3 1-16,-2 4-2 15,-3 3 0-15,3 2 0 16,1 3-2-16,6 0 1 0,5 2-1 16,7-3 2-16,8 2 1 15,5-3 3-15,7-5 2 16,9-1 2-16,6-3 0 15,9-3 1-15,4-3 1 0,7-2-3 16,6-3-1-16,7-5-2 16,3-2-3-16,4-3 0 15,4-3-1-15,2-8 0 16,3-3 0-16,-2-8 0 0,-1-4-1 15,-5-6 1-15,-5-5-1 16,-6-3 1-16,-9-4-1 16,-10 0-1-16,-12 0 0 15,-11 3-1-15,-9 3 0 0,-12 3-3 16,-9 5-6-16,-6 5-20 15,-6 10-41-15,-6-2-8 16</inkml:trace>
  <inkml:trace contextRef="#ctx0" brushRef="#br2" timeOffset="302235.8582">13648 3514 395 0,'0'0'0'0,"-3"7"-1"15,-1-1 0-15,-3 2 0 16,2 3 0-16,-3 2 0 16,0 3-3-16,-5 1-5 15,3 1-3-15,-4-1-7 0,2-1-11 16,-1 1-16-16,-7-3-27 15,4-1-3-15</inkml:trace>
  <inkml:trace contextRef="#ctx0" brushRef="#br2" timeOffset="302411.8759">13231 3634 351 0,'0'0'5'0,"3"-4"1"0,-3 4 3 15,8-10 0-15,1 3 1 16,-1-3-2-16,1 2 0 15,-1-5-6-15,-1 3-32 16,3 0-41-16,-5 1-5 0</inkml:trace>
  <inkml:trace contextRef="#ctx0" brushRef="#br2" timeOffset="302695.9043">13513 3412 182 0,'0'0'0'0,"0"0"-1"16,8 7-4-16,-8-7-5 0,3 7-2 15,-3-7 0-15,3 8 4 16,-3-8 7-16,0 0 9 16,0 5 7-16,0-5 7 15,0 0 5-15,0 0 0 0,-6-3-23 16,-1 1-43-16,7 2-9 15</inkml:trace>
  <inkml:trace contextRef="#ctx0" brushRef="#br2" timeOffset="303001.9349">13548 3437 256 0,'0'0'-1'16,"0"0"-2"-16,7 0 1 0,-7 0-3 15,0 0-1-15,1-5-1 16,-1 5 0-16,3-7 2 16,-3 3 0-16,0 4 2 15,0-7 0-15,0 7-5 0,2-6-31 16,4 7-14-16</inkml:trace>
  <inkml:trace contextRef="#ctx0" brushRef="#br2" timeOffset="303557.9905">14138 3635 455 0,'0'0'1'0,"0"0"-1"16,1-5-1-16,-1 5-1 0,0 0 1 15,2 7-1-15,-2 2 1 16,0 5 0-16,-6 6-1 15,-2 5-1-15,-2 3-1 16,-2 5-2-16,-1 0 0 0,-4-1 0 16,-2-4-1-16,-3-4 1 15,-3-4-3-15,-2-6-9 16,-2-1-33-16,0-14-21 15,2-2-2-15</inkml:trace>
  <inkml:trace contextRef="#ctx0" brushRef="#br2" timeOffset="303802.0149">14583 3483 445 0,'0'0'2'15,"0"0"0"-15,-4-6 0 0,4 6-1 16,-6-7-6-16,6 7-20 15,0 0-50-15,-8-2-1 16</inkml:trace>
  <inkml:trace contextRef="#ctx0" brushRef="#br2" timeOffset="303984.0331">14834 3431 496 0,'0'0'1'0,"7"-3"-1"15,-7 3 0-15,8-5-4 16,-8 5-10-16,6-6-27 0,4 6-42 16,-10 0 1-16</inkml:trace>
  <inkml:trace contextRef="#ctx0" brushRef="#br2" timeOffset="304112.0458">15024 3463 422 0,'0'0'-31'0,"0"0"-42"15,-2 0-1-15</inkml:trace>
  <inkml:trace contextRef="#ctx0" brushRef="#br3" timeOffset="331696.8041">13468 2296 328 0,'0'0'1'15,"0"0"2"-15,6-5 2 16,-6 5 0-16,8-6 1 16,-4 1 1-16,1-1-1 0,-1-1 2 15,0-1-2-15,-3-2-3 16,2 0 0-16,-3-2 0 15,2-3-2-15,-1-2 2 16,1-2 1-16,1-2 0 0,1 0 1 16,1-2 0-16,2 1 0 15,0 1 0-15,4-1 0 16,-1 2-1-16,1 1-2 15,2 2 0-15,0 0-1 0,1 1 1 16,-1 1-1-16,2 2-1 16,0 3 0-16,5 3 0 15,3 4 1-15,2 3-1 16,6 4 1-16,2 6-1 0,7 2 1 15,4 2 1-15,2 3-1 16,3-1 1-16,1 0 1 16,1 0 0-16,-1-3 0 15,1-3 0-15,-2-1 0 0,1-1 0 16,-2-3-2-16,0-2 1 15,-1 0-1-15,0-2 0 16,-1 0 0-16,2-1-1 16,-3 0 0-16,-1 1 1 0,-2-1-1 15,0 0 0-15,-2-2 1 16,-1 0-1-16,-2 0 0 15,-3-2 0-15,0 0 0 16,0-1 0-16,-1-2 0 0,0 0 1 16,-2 0-2-16,1 0 2 15,-2 0-1-15,1 2-1 16,-2 2 1-16,0 1 0 15,1 2-1-15,-1 1 1 0,1 4 0 16,0 2-1-16,0 3 1 16,-1 1 0-16,-2 3 0 15,0-1 0-15,-3 2-1 16,-4-1-1-16,-2 2-5 0,-6 0-12 15,-6-6-48-15,0 8-12 16</inkml:trace>
  <inkml:trace contextRef="#ctx0" brushRef="#br3" timeOffset="354577.0919">14273 1503 5 0,'0'0'3'0,"0"0"6"16,0-10 6-16,-1 0 9 16,2 3 5-16,-1-4 4 15,6 1 1-15,2-2 1 16,1 0-2-16,4 1-4 0,2 2-9 15,4 4-5-15,0-2-6 16,6 2-1-16,-2 0-3 16,2 4-1-16,2 1-2 15,0 3-1-15,3 4-1 0,-4 2 0 16,1 4 1-16,-3 5-1 15,-3-1 0-15,-4 2 0 16,-7-2 0-16,-3 3 0 16,-7-4 1-16,-1 1-1 0,-8-6 0 15,-5-1 1-15,0-1 1 16,-1-2 2-16,2-3 0 15,1-1 4-15,4 1 3 16,2-4 2-16,6 0 2 0,0 0 0 16,0 0-2-16,3 1 0 15,5-1-3-15,2 0-1 16,3 0-6-16,4 2-1 15,0 3-1-15,4 4 0 0,0 2 0 16,4 5-1-16,-3 4 1 16,1 2 0-16,-4 4-1 15,-5 1 0-15,-4 1 3 16,-7-4 1-16,-6-3 2 0,-10-4 1 15,-11-5 0-15,-10-3 0 16,-6-7 0-16,-7-2 1 16,-6-7-8-16,-5-3-1 15,0 2-12-15,-2 1-42 0,3 1 55 16,3 4-82-16</inkml:trace>
  <inkml:trace contextRef="#ctx0" brushRef="#br3" timeOffset="355540.1881">13203 2230 180 0,'-4'-2'5'16,"-2"-4"0"-16,-5-3 5 15,-1-2-3-15,-6-6 2 0,-3-1 0 16,-8-4 0-16,-6-3-1 16,-4 0-4-16,-6-1-1 15,0 3-3-15,-6 1-2 16,0 5 2-16,-1 0 2 0,0 7 2 15,2 2 2-15,-1 6 4 16,2 2 1-16,-3 4 1 16,-2 8 4-16,-4 3 1 15,-2 6-1-15,-5 1 0 16,-1 7-2-16,-4 2 0 0,-4 3-2 15,-2 2-2-15,-4-1-1 16,-1-1-2-16,0-1-2 16,-1-1-2-16,4-5 1 15,1-3-1-15,5-3-2 0,6-2-2 16,7-2-5-16,4-6-9 15,7-4-34-15,9 0-24 16,5-7-6-16</inkml:trace>
  <inkml:trace contextRef="#ctx0" brushRef="#br3" timeOffset="356223.2565">11879 1560 309 0,'0'0'3'0,"2"-2"2"15,4 2 1-15,0-3-1 16,3 2 0-16,2-2 0 16,3 1 0-16,3 0 0 0,1-1-3 15,6 3-1-15,1 0-1 16,2 0-1-16,4 3 2 15,0 2-1-15,1 3 0 16,-2 1 1-16,1 3 0 0,-3 2 0 16,-4 2 0-16,-6 3 1 15,-8 3-1-15,-5-1 1 16,-7 3 0-16,-9 0 1 15,-9 1-3-15,-6 2 4 0,-3-4 0 16,-2 0 1-16,-1-4 1 16,2-1 0-16,2-3 2 15,7-3 2-15,4-3 3 16,6-3 0-16,5-2 2 0,6-4-1 15,6 5 0-15,6-5-2 16,10-1-2-16,4-2-3 16,10-1-2-16,4-1-5 15,7 2-6-15,2 0-8 0,3 1-27 16,6 3-41-16,-12 2-3 15</inkml:trace>
  <inkml:trace contextRef="#ctx0" brushRef="#br3" timeOffset="356980.3322">10952 2321 345 0,'0'0'2'0,"5"-6"0"16,-3 1 1-16,3-1 0 0,-3-2-1 16,2-1 0-16,-3-1-1 15,-1 0-1-15,-2 0 0 16,-8 1-1-16,-8 0-1 15,-6 2 0-15,-7 0 0 0,-7 2 1 16,-8 1 1-16,-7 3-1 16,-5 1 0-16,-5 3 1 15,2 5 1-15,-2 3 2 16,1 2 2-16,3 4 1 0,4-1 2 15,1 4 2-15,6-2-2 16,2 0 1-16,0-1-2 16,4-1-6-16,-1-4-19 15,-1 1-50-15,10 0-4 0</inkml:trace>
  <inkml:trace contextRef="#ctx0" brushRef="#br3" timeOffset="357600.3942">10416 1633 373 0,'0'0'1'15,"-5"-8"0"-15,1 0 1 16,-2 2 0-16,-2-1 2 0,2 3 0 16,-1 4 1-16,2 4 0 15,3 11 1-15,2 9-2 16,3 6 1-16,5 9-5 15,1 6 7-15,3 2-1 0,-3 2-5 16,-1 0-4-16,-2-5-7 16,-4-4-28-16,4 0-31 15,-9-9-5-15</inkml:trace>
  <inkml:trace contextRef="#ctx0" brushRef="#br3" timeOffset="358730.5072">9430 2347 84 0,'0'0'1'15,"0"0"-1"-15,1-8 0 16,-1 4 2-16,0-2-1 0,-5-1 0 15,0 0 1-15,-3 0 2 16,-5 1 1-16,-1 1 4 16,-6 1 0-16,-4 1 4 15,-7 1 3-15,-8 1 2 0,-4 1 3 16,-5 4 2-16,-5 2-2 15,-4 1-1-15,-3 3-3 16,-2 1-1-16,0 2-4 16,1-1-4-16,4 1-2 0,2-1-3 15,6 2-6-15,5-2-14 16,3-3-41-16,11 7-6 15</inkml:trace>
  <inkml:trace contextRef="#ctx0" brushRef="#br3" timeOffset="359497.5839">8941 1695 133 0,'0'0'1'0,"0"0"1"15,-8-1-1-15,0 1 2 16,-2 0-1-16,-4 1-1 15,-3 6 2-15,-6 0-2 0,0 8-1 16,-2 7 0-16,-1 5 0 16,2 7 1-16,-1 3 2 15,5 3 5-15,5 2 7 0,6 0 6 16,2-2 6-16,7-4 3 15,4-2 4-15,8-5 1 16,6-5-2-16,6-4-1 16,6-8-8-16,6-4-4 15,4-8-3-15,4-6-4 0,3-12-5 16,0-8-3-16,0-10-2 15,0-9-3-15,-7-7-1 16,-6-2 1-16,-7-1-6 16,-8 3-1-16,-11 1-3 0,-7 6-3 15,-13 9-10-15,-14 12-27 16,-14 5-28-16,-7 10-4 15</inkml:trace>
  <inkml:trace contextRef="#ctx0" brushRef="#br3" timeOffset="388797.5136">10270 3876 113 0,'0'0'1'0,"5"0"-1"0,1 0 1 16,2 0-1-16,3 1 1 15,2 1 0-15,5 0-1 16,1 1 1-16,5 1 1 16,-1 1-2-16,6 0 1 15,-2 0-1-15,7 1 0 0,3 0 1 16,3-1 0-16,3 1 0 15,2 0 1-15,3-2-1 16,4 0 1-16,8 1 2 0,-1-3 0 16,1 1 3-16,5-2 0 15,3-1 3-15,3 0-1 16,2 1 2-16,1-2 1 15,-5 0-1-15,8 0 0 0,-1 1-2 16,3 0-1-16,-5 0-1 16,7 2-2-16,1 1-2 15,-1 2 1-15,4-1-2 16,-2 0-1-16,2 0 0 0,-1-2 0 15,0-1 0-15,0-1 0 16,0-1 0-16,-1-3 3 16,1-1-1-16,-1-1 2 15,1 0 2-15,-1 0 0 0,0 0 1 16,-1 1 2-16,0 2-1 15,-2 1 0-15,-1 0-2 16,-4 2-2-16,-3-1 0 16,-2 1-2-16,-1 0-1 0,-5 1-2 15,-7-1-4-15,-1 0-28 16,-1 5-33-16,-6-3-5 15</inkml:trace>
  <inkml:trace contextRef="#ctx0" brushRef="#br3" timeOffset="418265.4601">22040 2167 428 0,'0'0'2'16,"8"-4"1"-16,-2 2 2 16,2 1 0-16,0-2 1 0,3 1-2 15,0-3 0-15,5 0-3 16,-3-1-5-16,2-2-4 15,3-2-3-15,4 1 0 0,5-2-1 16,7-1 2-16,0 1 1 16,11 0 5-16,3 3 6 15,7 0 3-15,3 2 4 16,0 1 1-16,1 2 1 15,-2 0 1-15,1 3-1 0,-6 0-1 16,-6 0-2-16,-6 1-1 16,-6 2-2-16,-6 1-2 15,-6 0-1-15,-3 4-2 16,-5 1 0-16,-1 4-1 0,-3 4-1 15,1 6 0-15,-1 6 0 16,1 5 0-16,3 8 1 16,-1 5 0-16,0 5 0 15,2 7 0-15,3 8 0 0,-1 2 1 16,1 5 0-16,2 6 1 15,1 7-1-15,-1 3 0 16,4 5 1-16,0 3-1 16,2 1 2-16,2 2 1 0,-3 2-1 15,0-4 1-15,-4-2 0 16,-1-4 0-16,-5-4 0 15,-5-8 1-15,-6-6-2 0,-5-8 1 16,-9-5-1-16,-8-7 1 16,-6-4-1-16,-7-8 2 15,-9-4-4-15,-9-6 0 16,-7-4 0-16,-10-9 0 15,-8-7 0-15,-10-8 0 0,-7-5 0 16,-6-9 0-16,-4-5 0 16,-1-5 0-16,0 0 0 15,6 0 0-15,7 2 0 16,13 5-9-16,7 10-79 0,9 2-1 15</inkml:trace>
  <inkml:trace contextRef="#ctx0" brushRef="#br3" timeOffset="426649.2984">16972 4033 230 0,'0'0'5'0,"-8"-8"3"16,1 1 2-16,-2-2 0 15,-2-3 1-15,-1-3 1 16,-3-2 1-16,0-3-1 16,0-4-5-16,0 3 0 0,1-1-3 15,0 1-1-15,2-1-1 16,0 4-1-16,2-1 1 15,1 4 1-15,2 6 1 16,2-1 3-16,2 3 0 0,1 2 0 16,2 5-2-16,0 0 0 15,7-1 0-15,4 5 0 16,2 2-4-16,5 5-2 15,2-1 1-15,4 2 1 0,1 1 0 16,0 0 1-16,-2-3 0 16,-2 0-1-16,-6-4 1 15,-3-3 0-15,-12-3-1 16,2-3 1-16,-9-5-1 0,-12-4-1 15,-4 0 0-15,-5-4 0 16,-2 1-1-16,-5 0 0 16,4 6 0-16,0 3-1 15,4 5 0-15,6 5 1 0,4 9 1 16,6 7-1-16,4 7 1 15,3 3-1-15,3 5-1 16,1 0-6-16,0 1-18 16,0-6-41-16,0 10-7 0</inkml:trace>
  <inkml:trace contextRef="#ctx0" brushRef="#br3" timeOffset="427222.3556">16425 4226 384 0,'0'0'0'0,"0"0"1"16,5 3 0-16,-5-3 0 15,9 11 0-15,-4-1 0 16,3 4 0-16,1 5 0 0,0 4 1 16,0 3 0-16,1 5 1 15,0 1 1-15,3 2 0 16,-1 2 2-16,1-3 1 15,-2-3 1-15,3-1 3 0,-1-5-2 16,0-4 2-16,0-5 0 16,-1-5 0-16,2-7 0 15,-2-3-1-15,3-5 0 16,-1-6-10-16,0-6 0 15,3-4 0-15,-2-4 0 0,1-3 0 16,-2-2 0-16,-1-3 0 16,-2-1 0-16,0 0 0 15,-4-1-5-15,1 1-15 0,-2-2-15 16,-3 1-50-16,3 7-1 15</inkml:trace>
  <inkml:trace contextRef="#ctx0" brushRef="#br3" timeOffset="427813.4148">17079 4626 407 0,'0'0'1'16,"0"0"0"-16,3-8 0 15,-3 1-1-15,0-1-1 0,0-3-5 16,-4 0-3-16,-6-7-9 16,-2 4-6-16,-5-3-3 15,-1 1-6-15,-4 2-3 16,1 4 3-16,-2 1 11 15,4 9 10-15,3 0 13 0,3 9 11 16,6 8 7-16,3 0 9 16,3 6 5-16,1-2 1 15,7 2-5-15,2-3-4 0,2 0-4 16,2-5-3-16,0-6-2 15,2-3-3-15,1-4-3 16,1-2-3-16,0-4-2 16,-1-5-2-16,-1-2-1 15,-1-2-1-15,0-2-1 0,-2-2 0 16,-3 1-2-16,-1 2 1 15,-2-1 1-15,-1 3 1 16,-2 3-1-16,1 2 0 0,-4 7-1 16,6 0 2-16,-2 10 0 15,1 3 0-15,-1 4-1 16,2 3 0-16,-1 3 0 15,1 0 1-15,-2 0-1 0,2-3-4 16,-3-4-7-16,1-1-14 16,2 2-44-16,-5-8-10 15</inkml:trace>
  <inkml:trace contextRef="#ctx0" brushRef="#br3" timeOffset="428195.453">17344 4075 361 0,'0'0'-1'0,"0"0"-1"16,0 0 1-16,0 4-1 0,0 1 0 15,0 1 2-15,0 5 0 16,-4 2 3-16,-2 5 2 15,4 7 2-15,-1 4 1 16,1 6 2-16,2 2-1 0,0 4 1 16,0 3-2-16,0 1-1 15,2-1-1-15,-1-2-1 16,0-3-2-16,1-3 1 15,0-2-4-15,-1-4-9 0,2-3-7 16,2-4-17-16,-4-7-30 16,6-1-13-16</inkml:trace>
  <inkml:trace contextRef="#ctx0" brushRef="#br3" timeOffset="428549.4884">17465 4506 321 0,'0'0'1'0,"0"0"2"0,0 0 1 16,0 9 1-16,0-1 0 15,0 3 0-15,0 2 1 16,3 1 0-16,1 5-1 16,4-3-1-16,2 1 2 0,5-5 0 15,0-1 4-15,4-4 0 16,1-3 2-16,2-4 1 15,-1-2 0-15,0-6-1 16,-1-4-1-16,-2-3-5 0,-2-3-3 16,-3 1-6-16,-2-4-6 15,-3 2-10-15,-3 0-31 16,-5-1-30-16,0 4-4 15</inkml:trace>
  <inkml:trace contextRef="#ctx0" brushRef="#br3" timeOffset="429016.5351">17765 4485 305 0,'0'0'1'0,"7"4"1"0,0-1 0 15,0-2 2-15,5 1 1 16,1-2 0-16,3 1 0 16,1-3 0-16,3-4 0 15,-3 0 0-15,1-2 1 0,-1-1 0 16,0-1-1-16,-4 1-1 15,-1-3 1-15,-2 2-2 16,-3 0 0-16,-3-1-1 16,-3 1-3-16,-1 0-1 0,-5 1 0 15,-2 2 0-15,-3 0 0 16,-4 3 1-16,-2 0-1 15,-1 4 1-15,-3 1 1 16,-1 4 0-16,0 4 4 0,2 4 1 16,2 4 2-16,3 1 3 15,4 4 1-15,3 2 2 16,4 1 0-16,3 2 0 15,4 0-1-15,5-1-1 0,2-1-2 16,5-2-2-16,4-2-2 16,2-4-2-16,3-2-5 15,0-5-5-15,4-2-15 16,-1-1-38-16,-1-7-22 0,1-4-3 15</inkml:trace>
  <inkml:trace contextRef="#ctx0" brushRef="#br3" timeOffset="442808.9142">20568 3881 279 0,'0'-7'3'15,"0"7"0"-15,-6-12 1 16,2 5 0-16,-3-3 1 15,0 1-1-15,-1-1 0 16,0 1-1-16,0 5-4 0,2 1-1 16,-2 3-2-16,1 3 0 15,-3 2-1-15,-1 8-4 16,-7 4-6-16,-4 0-9 15,-3 3-12-15,-8-4-11 0,-3 3-4 16</inkml:trace>
  <inkml:trace contextRef="#ctx0" brushRef="#br3" timeOffset="442949.9283">19987 3914 219 0,'-5'-3'5'16,"-4"0"6"-16,-4-2 4 15,-3 0 1-15,-3-6 1 0,-3 4 2 16,-3-4 1-16,-1 3-1 16,1-2-6-16,1 4-2 15,0-3-10-15,3 3-12 16,1 3-40-16,3-5-18 0</inkml:trace>
  <inkml:trace contextRef="#ctx0" brushRef="#br3" timeOffset="444212.0545">20852 3780 348 0,'0'0'2'15,"0"0"1"-15,5-1-1 16,-5 1 0-16,0 0-3 16,4-5-2-16,-4 5-4 15,0 0-3-15,0 0-3 0,0 0-2 16,0 0 0-16,-6 0 2 15,2 3 1-15,0 4 4 16,-2 2 5-16,2 0 4 0,-1 6 3 16,1 2 1-16,2 0 1 15,2 3 3-15,1-2 1 16,5 2 0-16,3-3 0 15,3 3 0-15,5-6-1 16,2 0-2-16,4-2 0 0,1-1-2 16,5-1-1-16,0-1-1 15,5-1-1-15,1-3 1 16,3 1 0-16,1-1-2 15,2 0 1-15,1-1 0 0,2-4-1 16,5 1 0-16,-1-1 0 16,1 0 0-16,2 0 0 15,0 0-1-15,4-1 1 0,4 0-1 16,-3-1 1-16,3 0-1 15,0-1 0-15,-2 1 1 16,1-2-1-16,2 1 1 16,-4-2-1-16,-2 0 0 15,1 0 0-15,-4 0 0 0,1 2 0 16,-1 1 0-16,1-2-1 15,-2 3 1-15,1 1 0 16,-3 0 0-16,0 1 0 0,-3 1 0 16,-4 1 0-16,-2 0 0 15,-4-1 1-15,-5 0-1 16,-3-1 2-16,-3-1 0 15,-5 0 1-15,0 0 0 16,-7-1 1-16,0-2 1 0,-3-2 0 16,-3-3 0-16,-3-4 0 15,-2-7 0-15,-1-4-3 16,-2-8-3-16,-4-6-6 15,-5-7-15-15,-5-8-51 0,1-5-3 16</inkml:trace>
  <inkml:trace contextRef="#ctx0" brushRef="#br3" timeOffset="462699.9031">18877 4308 351 0,'0'0'4'16,"0"0"1"-16,0 0 1 16,0 0 1-16,0 0-1 15,-5-5 2-15,1 4-2 16,-2 0 1-16,-2 1-4 0,-2 0-2 15,-4 0 1-15,-4 1-1 16,-4 2 0-16,-4-1-1 16,-5 1 1-16,-4-1-1 15,-3-1-2-15,-2 0-2 0,1-1-4 16,2-1-7-16,3-1-18 15,2-1-37-15,9 1-5 16</inkml:trace>
  <inkml:trace contextRef="#ctx0" brushRef="#br3" timeOffset="462911.9243">18837 4518 454 0,'0'0'3'16,"0"0"2"-16,-4 3 1 15,-1 2 2-15,-5 1 1 16,-2 1 0-16,-8 0 0 0,-4 2-1 16,-7-1-8-16,-2-2-5 15,-5-2-11-15,-2-3-18 16,-1 3-42-16,-3-7-9 15</inkml:trace>
  <inkml:trace contextRef="#ctx0" brushRef="#br3" timeOffset="464467.0798">21500 3902 262 0,'0'0'6'0,"0"0"1"16,0 0 1-16,0 0-2 16,0 0 0-16,3 3-1 0,-1 5 1 15,-2 3-1-15,1 7-4 16,-1 5-2-16,0 7 1 15,0 0 0-15,0 8 1 16,-2-4 0-16,-3 5 0 0,-2-5-1 16,-1-4-2-16,-2-5-5 15,-2-7-18-15,1-3-36 16,-2-9-4-16</inkml:trace>
  <inkml:trace contextRef="#ctx0" brushRef="#br3" timeOffset="464897.1228">21529 3837 349 0,'0'0'0'0,"0"0"-1"15,0 0 0-15,4 8 0 0,-1 1 1 16,2 3-1-16,1 3 0 15,1 3 0-15,0 2-3 16,0-2-1-16,0 1 1 16,0-7 0-16,-2-2 0 0,-2-5 1 15,-3-5 3-15,0 0 4 16,0-6 3-16,-5-6 5 15,-1-2 2-15,-5-3 1 16,0-2 0-16,-6 0-2 0,-1 1-2 16,-2 2-2-16,-4 2-2 15,2 4-3-15,-1 3-2 16,0 4-1-16,1 3-3 15,1 0-4-15,2 3-6 0,1 4-22 16,6 6-31-16,-1-2-11 16</inkml:trace>
  <inkml:trace contextRef="#ctx0" brushRef="#br3" timeOffset="465200.1531">20320 4487 306 0,'0'0'-22'15,"0"2"-39"-15,0-2-4 16</inkml:trace>
  <inkml:trace contextRef="#ctx0" brushRef="#br3" timeOffset="465752.2083">20466 4249 394 0,'0'0'0'15,"0"0"0"-15,0 0 0 16,-3 9 2-16,-2-1 1 0,1 7 0 16,-3 3 1-16,0 8 0 15,-2 7 1-15,5 5 0 16,-1 6-1-16,4 3 1 15,1 2-1-15,2-1 1 16,5-2 0-16,0-3 1 0,2-6 1 16,-2-7 1-16,1-6 3 15,-1-8-1-15,0-7 0 16,1-6 1-16,1-6-6 15,3-10-5-15,3-5 0 0,3-6 0 16,1-8 0-16,3-4 0 16,2-6 0-16,-1-4 0 15,-1-2 0-15,-4-1 0 0,-1-1 0 16,-5 2 0-16,-3 0 0 15,1 6 0-15,-9 1-41 16,2 5-46-16,4 8-3 16</inkml:trace>
  <inkml:trace contextRef="#ctx0" brushRef="#br3" timeOffset="466217.2548">20923 4618 397 0,'0'0'1'15,"0"0"0"-15,0 0 1 16,-9 0 0-16,3 0 0 15,-3 3 0-15,-3 4 0 16,-1 4-1-16,-2 4-2 0,1 6-2 16,2 4-3-16,2 2 0 15,3 3 1-15,3-4 1 16,4 0 2-16,1-5 3 15,7-4 3-15,3-7 3 0,4-7 4 16,0-3 2-16,2-9 0 16,-1-4 0-16,2-8-3 15,-4-1-2-15,0-5-2 0,-4 0-2 16,-4 0-3-16,-2 3-1 15,-3 1-1-15,0 6-2 16,-1 6-1-16,0 7 0 16,0 4 2-16,0 7-1 0,0 8 0 15,3 4 1-15,2 5-1 16,1 2 2-16,0 3-5 15,-1-4-17-15,-2-3-46 16,2 2-8-16</inkml:trace>
  <inkml:trace contextRef="#ctx0" brushRef="#br3" timeOffset="466497.2828">21130 4295 420 0,'0'0'0'0,"6"8"1"16,-2 2 0-16,0 4 1 16,0 5-1-16,-1 4 2 15,-1 8-1-15,-2 4 1 16,-1 5 0-16,-3 3 0 0,0 0-2 15,0 1 1-15,3-1 0 16,1-2-1-16,3-4-1 16,4-4 0-16,2-5-4 15,3-8-4-15,1-3-20 0,3-5-32 16,-3-9-16-16</inkml:trace>
  <inkml:trace contextRef="#ctx0" brushRef="#br3" timeOffset="466741.3072">21306 4620 416 0,'0'0'2'0,"5"12"0"0,-1-1 1 15,4 4 1-15,1 0 0 16,4 5 0-16,0-1 0 15,5 3 0-15,0-6-1 16,1-5-3-16,-1-5-2 0,1-4-1 16,-1-3-4-16,-2-8-2 15,-1-3-6-15,-3-4-14 16,-3 0-21-16,-7-4-26 15,1 2-3-15</inkml:trace>
  <inkml:trace contextRef="#ctx0" brushRef="#br3" timeOffset="467067.3398">21563 4720 443 0,'5'0'3'16,"2"0"0"-16,6 1 2 15,1-1 0-15,4 1-2 16,-1-4-1-16,6-2-4 0,-5-5-3 15,-1-2-5-15,-6-3-2 16,-4-3-2-16,-5-1 0 16,-2-1 2-16,-5 3 3 15,-3 1 4-15,-2 4 5 0,-2 5 5 16,1 5 2-16,-2 2 2 15,3 6 2-15,-2 7 1 16,4 2-1-16,2 4-1 16,2 1 0-16,2 3-2 0,2-1-1 15,3 2-3-15,3-3-4 16,5 0-8-16,-1-7-13 15,6-4-45-15,4 3-14 16</inkml:trace>
  <inkml:trace contextRef="#ctx0" brushRef="#br3" timeOffset="467395.3726">22184 4294 403 0,'0'0'2'15,"-6"9"0"-15,-1 2 2 16,-4 4 0-16,-1 8 0 0,-3 5 0 15,-2 11 1-15,-1 4 0 16,2 5 0-16,2 2-3 16,5 2 0-16,3-1 1 15,4-1 1-15,2-4-1 0,7-3-2 16,3-4-1-16,6-5-3 15,1-4-5-15,2-4-9 16,1-4-20-16,-3-8-41 16,3-1-3-16</inkml:trace>
  <inkml:trace contextRef="#ctx0" brushRef="#br3" timeOffset="467855.4186">22306 4912 374 0,'0'0'1'16,"-4"-3"4"-16,2-3-5 15,0 1 9-15,-1-5-1 16,0 1 1-16,2-4-1 15,-2-4 1-15,2-3 0 0,1-3-2 16,1-3-3-16,3-4-3 16,-1-4 0-16,1-2-1 15,0-1 0-15,0 2 0 16,1 2 0-16,-1 6 0 0,-2 5-1 15,-1 6-1-15,1 6-1 16,-2 10 2-16,2 7-3 16,-2 6 0-16,1 8 0 15,2 2-1-15,2 4 3 0,2 2 2 16,3 0 2-16,2-3 2 15,2-5 2-15,3-4 2 16,2-4 0-16,0-5 2 16,0-6 0-16,-1-2-2 0,-1-9-2 15,-2-5-3-15,-2-6-2 16,-2-6-3-16,-4-6-4 16,-2-1-8-16,-3-5-16 15,-1-1-38-15,1 3-13 0</inkml:trace>
  <inkml:trace contextRef="#ctx0" brushRef="#br3" timeOffset="468148.4479">22641 4653 406 0,'0'0'2'15,"0"7"2"-15,0 0 0 16,-1 3 0-16,1 3 1 15,0 2 0-15,1 2 0 16,1 2-1-16,5-1-2 0,0-1-1 16,4-2-1-16,0-6 0 15,4-2-1-15,0-5 0 16,0-2-1-16,0-7 0 15,0-5-2-15,1-2-6 0,-4-4-11 16,0 2-35-16,-5-4-19 16,1-1-6-16</inkml:trace>
  <inkml:trace contextRef="#ctx0" brushRef="#br3" timeOffset="468685.5016">22940 4503 303 0,'0'0'2'0,"0"6"2"16,-1 4 1-16,-1 4 2 15,-2 2-1-15,1 3 0 16,-2 3 0-16,0 3 1 0,1 3-3 15,1-4-2-15,2-3-1 16,0-1-1-16,1-4 1 16,0-2 1-16,1-5-1 0,3-2 1 15,-4-7-1-15,7 0 2 16,-2-5-1-16,1-5 2 15,0-2-3-15,1-1-1 16,0-2 0-16,0 0-2 16,0 2-3-16,0 1-1 0,-1 3 0 15,1 7-2-15,1 2 1 16,2 8 1-16,-2 5 1 15,2 5 2-15,-1 2 2 0,0 3 1 16,-2-2 1-16,0 0 2 16,-2-4 2-16,-2-4 3 15,1-6-2-15,-4-7 1 16,0 0-1-16,7-5 2 0,-3-6-1 15,2-4 0-15,1-3-5 16,1-3 0-16,2 1 0 16,-2 0 3-16,2 4 1 15,-1 2-1-15,0 5 0 16,-2 8 0-16,2 4-1 0,-3 7-2 15,-1 5-8-15,0 5-25 16,2 7-40-16,-6-3-6 16</inkml:trace>
  <inkml:trace contextRef="#ctx0" brushRef="#br3" timeOffset="469517.5848">23323 4356 315 0,'0'0'1'0,"0"11"1"0,3 1 3 15,1 7-1-15,-1 3 1 16,1 10 1-16,-2 6-1 15,-1 5 1-15,0 1-2 0,-1 0-2 16,-1-2-1-16,-5-5-2 16,1-3 0-16,0-7 1 15,3-8 3-15,2-4 2 16,0-7 2-16,0-8 2 0,8 1 2 15,2-6 0-15,-1-7 0 16,3-3-2-16,-1-2-2 16,2 0-2-16,-2 1-1 15,1 1-1-15,-2 5-2 16,0 3-1-16,1 5-1 0,-6 3 0 15,-1 7-2-15,-3 2 1 16,-1 2-1-16,-3 1 1 16,-2-1 1-16,-3 1 0 0,-1-3 2 15,3-1 3-15,2-2 3 16,3-1 0-16,1-6 1 15,8 3 1-15,2-3 1 16,4-5-1-16,4-3-1 16,3-3-2-16,0-4-3 0,4-4-3 15,1-5-1-15,-5-1 0 16,0-1-3-16,-6-1 1 15,-2 0-1-15,-7 1 0 0,-3 3 0 16,-5 3 1-16,-8 5-1 16,-1 3-1-16,-3 6 0 15,-2 6 0-15,1 4 1 16,-1 8 1-16,2 8 1 0,3 4 1 15,3 4 3-15,3 2 1 16,4 1 2-16,2 0 0 16,5-2 0-16,1-4-1 15,4-5-1-15,2-4-1 16,3-7-1-16,0-4-1 0,0-6-2 15,1-8 0-15,-1-6-2 16,2-3-1-16,-3-3 1 16,1-2 0-16,-2 1 3 0,-1 2 2 15,-1 4 0-15,2 7 1 16,-1 9 2-16,1 5 1 15,0 8-1-15,1 8 0 16,1 2-1-16,-1 5-2 0,1-1 1 16,-1 1-1-16,-1-7-5 15,-1-1-14-15,1 2-60 16,-1-14 78-16,5-1 0 15</inkml:trace>
  <inkml:trace contextRef="#ctx0" brushRef="#br3" timeOffset="469965.6296">24125 4107 434 0,'0'0'1'0,"11"13"0"16,1 1 1-16,4 10 1 16,3 7 0-16,5 13 1 0,2 7 1 15,3 15 0-15,1 8-1 16,-4 4 0-16,-8 5-1 15,-2 2-1-15,-10 0-2 16,-4 0 3-16,-11-3-3 0,-11-3-4 16,-11-4-9-16,-10-4-24 15,-2-1-42-15,-19-6-3 16</inkml:trace>
  <inkml:trace contextRef="#ctx0" brushRef="#br3" timeOffset="470533.6864">20165 4359 330 0,'0'0'-1'16,"0"0"-3"-16,-1-6-9 0,1 6-14 15,-5-10-14-15,3 4-10 16,-3-1-7-16</inkml:trace>
  <inkml:trace contextRef="#ctx0" brushRef="#br3" timeOffset="470716.7047">20115 4306 289 0,'0'0'10'0,"0"6"2"0,0 3 4 15,1 1 0-15,2 6 3 16,0 2 0-16,2 5 1 15,1 2 0-15,1 3-9 16,4-2-3-16,-1 2-3 16,0-2-2-16,1-1-1 0,-1-3-1 15,-1-4 0-15,-2-1-1 16,-2-2 0-16,-3-1-5 15,-1-2-11-15,-1 2-34 16,-3-3-27-16,1 0-4 0</inkml:trace>
  <inkml:trace contextRef="#ctx0" brushRef="#br3" timeOffset="471000.7331">20427 4557 406 0,'0'0'3'0,"-4"1"1"15,-4 2 2-15,-2 1 1 0,-6-1 0 16,-2 2 0-16,-5-1 1 15,-3 2 0-15,-3-2-3 16,0 0-4-16,1-1-2 16,1 0-3-16,0-2-3 0,1 1-4 15,-1-2-5-15,4 0-21 16,1 3-37-16,-2-4-6 15</inkml:trace>
  <inkml:trace contextRef="#ctx0" brushRef="#br3" timeOffset="471495.7826">19671 4226 438 0,'0'0'0'15,"0"12"1"-15,3 1 2 16,-2 6 2-16,3 5 0 15,-1 5 1-15,0 6 1 16,1 6-1-16,-4 1 1 0,2 0-1 16,-2 0-2-16,0-5-2 15,0-1-1-15,0-5-1 16,0-3-2-16,0-6-3 15,0-4-4-15,0-3-5 0,2-4-21 16,2-1-46-16,-4-10-2 16</inkml:trace>
  <inkml:trace contextRef="#ctx0" brushRef="#br3" timeOffset="471800.8131">19866 4762 436 0,'0'0'2'0,"0"0"0"16,-8 0 2-16,3 0 1 15,-4 0 0-15,-1 1 1 0,-4-1-1 16,-3 1 1-16,-2-1-1 15,-1 0-2-15,-3 0-2 16,2 0 0-16,-1-2 0 0,2-1-1 16,0 1 0-16,1 0 1 15,3 0-1-15,0 1-3 16,1-1-5-16,3 0-10 15,0 2-39-15,1 0-24 16,3-1-3-16</inkml:trace>
  <inkml:trace contextRef="#ctx0" brushRef="#br3" timeOffset="472050.8381">19699 4338 458 0,'0'0'1'16,"0"0"0"-16,0 0 1 15,-7 0 0-15,-2 3 1 0,-2 3 0 16,-3-1 0-16,-4 7-3 15,-6-1-8-15,0 5-21 16,1 7-49-16,-4-1-2 16</inkml:trace>
  <inkml:trace contextRef="#ctx0" brushRef="#br3" timeOffset="518357.4683">19448 4983 225 0,'0'0'7'0,"0"0"5"16,6 0 1-16,-6 0 2 16,8 1 1-16,-1-1 0 0,0 0 1 15,3 0-1-15,2-1-6 16,1 0-5-16,1 0-1 15,5 1-2-15,2 0-1 16,4 0 0-16,2 5-1 0,5-1 2 16,4 2 1-16,1-1 1 15,3 1 2-15,0 0 0 16,4-2 1-16,-2 1 0 15,0-2-1-15,2 1 0 0,-1 0-1 16,1 0-2-16,0-1-2 16,2 1 1-16,-3 1-1 15,1-3 0-15,-2-1-1 16,-4-1-1-16,-2-3-1 0,-2-4 0 15,-6 0-2-15,-4-3-4 16,-3 1-8-16,-4-2-35 16,1 5-23-16,-12 1-4 15</inkml:trace>
  <inkml:trace contextRef="#ctx0" brushRef="#br3" timeOffset="519086.5412">20216 5045 200 0,'0'0'3'16,"3"7"-1"-16,1 2 3 16,1 2-1-16,4 7 2 15,1 1-1-15,5 9 1 0,2 5-1 16,6 1 0-16,-2 3-1 15,7-2 3-15,2 2 0 16,0-5 2-16,1 0-2 16,-1-7 1-16,0-2-1 15,-4-2-5-15,0-4-21 0,-9 0-39 16,2 3-7-16</inkml:trace>
  <inkml:trace contextRef="#ctx0" brushRef="#br3" timeOffset="519684.601">20758 5534 288 0,'0'0'2'0,"0"0"1"0,0 11 2 15,1-1 0-15,0 1 0 16,0 2 1-16,1 1 2 15,1 1 0-15,2 1 0 0,-1-7-1 16,2-2 0-16,1-4 2 16,3-3 2-16,2-2 0 15,1-6-2-15,2-4 0 16,1-5-2-16,1-2-1 0,-4-7-2 15,-2-1-4-15,-2-1-5 16,-1 1-10-16,-4 0-23 16,-4 2-35-16,1 8-5 15</inkml:trace>
  <inkml:trace contextRef="#ctx0" brushRef="#br3" timeOffset="520068.6394">21033 5498 393 0,'0'6'1'0,"0"1"1"0,1 5 0 15,-1 4 1-15,1 3-2 16,-1 1-2-16,1 3-6 15,-1 2-3-15,1-6-3 16,1 0-1-16,1-8-1 0,0-4 2 16,3-5 7-16,0-5 5 15,1-9 8-15,0-5 5 16,3-5 2-16,1-5 3 15,1 0 0-15,1 0-3 0,-1 2-2 16,0 3-5-16,1 7-3 16,2 5-1-16,-2 10-1 15,-1 8-1-15,3 11 1 16,-2 8-1-16,0 4-2 0,-1 5 0 15,-2 0-6-15,-1-2-10 16,-3-4-29-16,4-1-28 16,-10-10-5-16</inkml:trace>
  <inkml:trace contextRef="#ctx0" brushRef="#br3" timeOffset="520568.6894">21554 5541 239 0,'0'0'3'16,"-4"0"1"-16,-2-2 1 0,-1 5 0 15,-4-2-1-15,1 10 2 16,-3 1-2-16,-1 5-2 15,-1 7-4-15,5 0-2 16,-1 6 2-16,6-3 2 0,5 4 6 16,3-5 7-16,4-3 5 15,4-4 5-15,6-6 4 16,-1-9 0-16,3-4-1 15,-3-13-3-15,-1-10-6 0,-2-10-6 16,-1-10-5-16,-2-6-3 16,-2-7-2-16,-2-2-1 15,-1-1 1-15,-2 3-1 0,-3 0 0 16,1 8 0-16,-1 6 0 15,0 8-1-15,-1 7 0 16,1 9 0-16,-2 8-1 16,2 10 1-16,-1 18 0 15,1 9 2-15,0 9 1 0,0 6 1 16,0 7 2-16,3 7-1 15,1 1 1-15,-1-4-1 16,2-2 0-16,0-6-3 16,-1-3-3-16,2-5-9 0,-3-7-24 15,-5-6-46-15,6-5-1 16</inkml:trace>
  <inkml:trace contextRef="#ctx0" brushRef="#br3" timeOffset="520950.7276">21806 5712 414 0,'0'0'3'0,"6"0"2"0,-1-2 0 16,1-1 0-16,4-2-1 16,0-2 1-16,1-2-1 15,2-4-2-15,-2-1-5 0,1-4-3 16,-2 0-1-16,-2-2-1 15,-3 0 0-15,-2 1 0 16,-3 2 0-16,0 2 2 16,-7 4 2-16,-3 2 2 0,-4 7 3 15,0 2 0-15,-3 4 1 16,0 4 1-16,1 6 1 15,-1 3 1-15,5 2 0 16,2 4 0-16,6 0-1 16,4 4-3-16,6-1-8 0,5-1-17 15,2-8-48-15,9 5-3 16</inkml:trace>
  <inkml:trace contextRef="#ctx0" brushRef="#br3" timeOffset="521168.7494">22104 5815 477 0,'0'0'3'0,"0"-3"2"0,2-2 0 16,-1-2 0-16,1-3 1 16,-1-2-1-16,2-5 0 15,2 0-5-15,0-5-4 16,-1 1-5-16,2-3-2 0,3 0-4 15,0-2-5-15,3 3-5 16,0 1-5-16,2 3-14 16,4 7-26-16,-2-1-11 15</inkml:trace>
  <inkml:trace contextRef="#ctx0" brushRef="#br3" timeOffset="521401.7727">22612 5517 405 0,'0'0'1'0,"-5"-5"-1"0,-2 1 0 16,-1 1 1-16,-6-1-4 15,-1 4-9-15,-6-3-15 16,-3 2-25-16,3 10-18 16,-2 2-7-16</inkml:trace>
  <inkml:trace contextRef="#ctx0" brushRef="#br3" timeOffset="521566.7892">22412 5651 307 0,'0'0'9'0,"0"0"6"15,4 8 1-15,3-5 2 16,-1 0 2-16,2 0-2 16,-1 1-1-16,1 1 1 0,1 0-10 15,-3 4-5-15,-2-1-3 16,-2 5-1-16,-2 2-2 15,-1 2 1-15,-4 1-2 16,-3 1-1-16,-4-4-7 0,0-1-10 16,-4-2-34-16,-1-5-20 15,1-1-5-15</inkml:trace>
  <inkml:trace contextRef="#ctx0" brushRef="#br3" timeOffset="522046.8372">22854 5182 375 0,'0'2'1'0,"0"5"2"0,-1 8 3 16,-2 4 1-16,0 9 0 15,-3 5 1-15,1 9 1 16,-1 4-1-16,-1 5 1 15,0 4-3-15,3-1-4 0,1-4-2 16,1-3-3-16,1-3-4 16,1-5-4-16,0-7-11 15,0-8-26-15,4-4-28 16,-2-10-4-16</inkml:trace>
  <inkml:trace contextRef="#ctx0" brushRef="#br3" timeOffset="522218.8544">22833 5541 368 0,'0'0'5'0,"0"0"2"16,-7 3 2-16,-2-4 1 16,-2 1-1-16,-4-1 1 15,-5-1-3-15,-3-4-14 0,-4-2-62 16,0 5-6-16</inkml:trace>
  <inkml:trace contextRef="#ctx0" brushRef="#br3" timeOffset="522570.8896">23036 5600 313 0,'0'0'3'0,"-4"1"0"16,-2 1 3-16,-3 2-1 0,-1 0 1 15,-2 3 0-15,-1 3 0 16,-1 5-1-16,3 0-1 15,4 2-2-15,4 0 0 0,3 3 2 16,8 0 1-16,6 0 4 16,5-4 4-16,4-4 1 15,1-5 1-15,1-4 0 16,-1-5-2-16,-3-10-1 15,-4-7-5-15,-7-6-6 0,-8-7-7 16,-3-2-10-16,-10-4-18 16,-8-1-45-16,1 3-3 15</inkml:trace>
  <inkml:trace contextRef="#ctx0" brushRef="#br3" timeOffset="522968.9294">23378 5617 368 0,'0'0'-2'16,"0"0"2"-16,0 0 0 15,-3-2 0-15,-4 0 2 16,-2-2-2-16,-5 2 1 16,-2 0-2-16,-4 2-1 0,0 2-3 15,-1 7-6-15,4 5 0 16,2 4 0-16,5 3 1 15,7 7 8-15,2 1 7 0,8 0 7 16,5 0 5-16,3-4 9 16,2-4 1-16,2-5-1 15,-1-7-3-15,0-7-8 16,-6-6-7-16,0-7-7 0,-5-5-6 15,-1-5-5-15,-3-2-7 16,-3-2-10-16,-1 3-27 16,-5-5-24-16,2 6-5 15</inkml:trace>
  <inkml:trace contextRef="#ctx0" brushRef="#br3" timeOffset="523468.9794">23516 5658 361 0,'0'0'1'15,"0"0"0"-15,-9 0 1 0,3 0-1 16,-5 2 1-16,0 3-4 15,-4 2-2-15,2 4-1 16,-2 1 0-16,5 3-1 16,1 3 2-16,6 1 2 0,3-1 3 15,5-1 5-15,9-3 5 16,0-3 4-16,6-3 2 15,-2-6-1-15,3-2-1 0,-1-10-2 16,-1-6-3-16,-5-8-3 16,-4-7-2-16,-2-4-2 15,-4-8-2-15,-4-2 0 16,-2-3-2-16,-6-1 1 15,1-1 0-15,-3 2 0 0,-2 1 1 16,0 3-1-16,2 3 0 16,1 8 0-16,0 4 0 15,4 8 0-15,0 7 1 16,5 14 0-16,-4 8 2 0,4 16 1 15,0 11 0-15,1 12 1 16,3 11 1-16,4 8-1 16,0 11 0-16,2 3-4 15,-1-1-7-15,5 2-32 0,-2 2-43 16,-3-7-2-16</inkml:trace>
  <inkml:trace contextRef="#ctx0" brushRef="#br3" timeOffset="566836.3157">20711 4924 68 0,'0'0'6'15,"0"0"5"-15,4-3 6 16,-4 3 5-16,0 0 2 16,4-5 0-16,-4 5 0 15,0 0 0-15,4-4-6 0,-4 4-4 16,0 0-6-16,3 6-2 15,-2 0-1-15,1 1-1 16,0 3 1-16,1 1 1 16,2 1 0-16,3 1-1 0,-2 0 0 15,4 0 0-15,-2-2-1 16,5 0-1-16,-3-2 1 15,4-1 0-15,-3-2 0 16,0-2-1-16,1-2-1 0,0-1 1 16,1-1-2-16,-1 0 1 15,1-1-1-15,2-2 0 16,2 1-1-16,2-2 1 15,2 1-1-15,0-1 0 0,4 1 0 16,4 2 0-16,1 0 1 16,3 1-1-16,5 0 0 15,0 2 1-15,4 2 0 16,2 1 0-16,2 2 0 0,2-1 2 15,3 2 1-15,0 0-1 16,2 1 1-16,0-2 0 16,4 2 1-16,3-1-2 15,0 1 1-15,-1-1-3 0,3 1 1 16,0 1-2-16,0-1 1 15,5 1 0-15,-3 1-1 16,0-1 0-16,1 2 1 16,3 1-2-16,-1-2 1 0,1 2 0 15,-1-3 1-15,-5 2-1 16,1-1 0-16,4 1 0 15,-3-2 0-15,-2 0 2 16,0-1-2-16,-3 0 0 0,0 0 1 16,3 0 0-16,-4 0-1 15,-2-2 1-15,-1 0 1 16,-3-1-1-16,-4-1 1 15,4 0 0-15,-7 0 0 0,-1-1 0 16,-2 0-1-16,-1-2 0 16,-3 1 0-16,0-1-1 15,-1-1 1-15,-5 0-1 16,2-1 1-16,1 0-1 0,-4 0 1 15,0-1 0-15,-2-3-1 16,0 1 1-16,-2 0-1 16,-2-2 0-16,-1 1 0 15,-1-1-1-15,-2 1 1 0,-3-1 1 16,1 1 0-16,-2 0 2 15,-2-1 1-15,-2 1-1 16,-4-1 0-16,0 0 1 16,-2 0-1-16,-3-2 1 0,-2 0-2 15,-2-1-1-15,-1-3 0 16,-2-2 1-16,-1-2 0 15,-2-2-1-15,0-2 1 16,-1-2-2-16,1 0-2 0,0-3-10 16,-1-3-35-16,3 2-28 15,-3-3-6-15</inkml:trace>
  <inkml:trace contextRef="#ctx0" brushRef="#br3" timeOffset="568224.4545">21013 2898 156 0,'0'0'3'15,"7"-2"3"-15,-2-1 0 16,9 1 0-16,1-1-2 16,5 1-14-16,4 1-23 0,2 0-15 15</inkml:trace>
  <inkml:trace contextRef="#ctx0" brushRef="#br3" timeOffset="568558.4878">22648 3078 55 0,'6'4'1'15,"3"1"-1"-15,7 4-1 16,1 0 2-16,8 7-2 0,3-1 1 16,4 6 0-16,3 3-1 15,-4 0-1-15,-4 1 0 16,-5-2 1-16,-2 2-2 15,-8-4 1-15,-6 4 1 0,-6-4 0 16,-6-1 1-16,-6 2 1 16,-7-3 0-16,-7 4-1 15,-6-2-5-15,-8 3-4 16,-8 0-4-16,-9-3-4 0</inkml:trace>
  <inkml:trace contextRef="#ctx0" brushRef="#br4" timeOffset="594622.0939">19551 2965 31 0,'0'0'-1'0,"0"0"-5"16,5 0-7-16</inkml:trace>
  <inkml:trace contextRef="#ctx0" brushRef="#br4" timeOffset="595304.1622">19655 2953 250 0,'0'0'6'0,"0"0"5"15,0 0 1-15,0 0-2 0,0 0 3 16,-3 1-1-16,3-1 3 15,-6 1-1-15,6-1-6 16,-12 4-2-16,3-3-2 16,-4 1 1-16,-2 1 1 0,-3 1-2 15,-1-1 0-15,-4 2 0 16,-1-1 0-16,-4 0 0 15,-3 1 0-15,0 0 1 16,-3-1-1-16,-4-1 0 0,0 0 1 16,-4 1 1-16,-2-3-1 15,-1 3 0-15,-1-3 1 16,-1 2 0-16,-1 1 0 15,0 0 0-15,-1 0 0 0,-2 1-1 16,-1 0 0-16,-3-1-1 16,-1-4 0-16,-6 3 0 15,-3-3-2-15,-4-2 1 16,0-1-1-16,-5-3-1 0,-1-1 1 15,0 0-1-15,-2-1 0 16,1 0-1-16,-1 1 1 16,0-1 0-16,1 1 0 15,1-2 0-15,0 2 0 0,1 1 1 16,-1-1-1-16,0 1 0 15,0 2 1-15,0-2-1 16,-1 4 0-16,1-2 0 16,2 1 0-16,1 1 1 0,4 0-2 15,4 0 0-15,2 0 0 16,4 1 0-16,2-1 0 15,5 0 0-15,2-1 0 16,2 0 0-16,1-1 0 0,2 0 0 16,0 1 0-16,2-1 0 15,1 0 0-15,3 2 0 16,2 0 0-16,2 1 0 15,3 0 0-15,3 0 0 0,4 1 0 16,6 0 0-16,2 0 0 16,2 0 0-16,3 0 0 15,0 0 0-15,0 0 0 16,0 0 0-16,-3 0 0 0,2 1-34 15,-4 3-50-15,-3-4-2 16</inkml:trace>
  <inkml:trace contextRef="#ctx0" brushRef="#br4" timeOffset="596247.2565">16264 2783 257 0,'0'0'1'15,"0"0"1"-15,0 0 2 16,-5 1 0-16,0 1 0 15,-5-1 3-15,-3 3-1 0,-8 0 2 16,-6 1 1-16,-4 1-2 16,-9 2 1-16,-5 4-1 15,-3-3-1-15,-5 2 0 16,-3-6-2-16,1 3-2 0,0-4-11 15,-1 2-31-15,5-6-24 16,6-3-7-16</inkml:trace>
  <inkml:trace contextRef="#ctx0" brushRef="#br3" timeOffset="622242.8558">20864 2141 390 0,'0'0'-1'16,"0"0"0"-16,0-5-1 15,0 5 1-15,-5-9-1 16,2 3-1-16,-3-1 1 15,-1-1 0-15,-2 2 1 16,-2-1 0-16,-1 0 1 0,-2 0 0 16,-3 2 1-16,0 1 1 15,-2 2 1-15,0 0 3 16,-2 1-1-16,-1 1 1 15,-2 0 1-15,-1 0 1 0,1 2-1 16,-3 0-1-16,1 3 0 16,-2 2-1-16,0 2 1 15,1 6-3-15,1 3 0 16,0 3 0-16,3 3 0 0,1 4-1 15,2 1 0-15,1 2 0 16,4 0-2-16,0-1 2 16,3-1 0-16,2 0 0 15,3-3 0-15,3-1 0 0,3-1 1 16,1 0-1-16,6 0 0 15,4-3 0-15,3 0 0 16,4-3 0-16,3-1 0 0,2-5-1 16,4-2 0-16,2-5 1 15,3-3-1-15,1-2 0 16,2-3 0-16,0-4 0 15,1-2 0-15,0-1 1 16,-1-6 0-16,-2-2-1 0,0-4 1 16,-3-5-1-16,-1-2 0 15,-4-4-1-15,-1-4 0 16,-3-2 0-16,-3-5-1 15,-2-1 1-15,-4-2-3 0,-3 3-4 16,-5 0-8-16,-3 3-22 16,0 6-43-16,-10-1-2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37:57.27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22909 2293 94 0,'0'0'3'15,"-4"-4"2"-15,-1 0 2 16,-1 0 1-16,-3-2 1 0,-5 0 0 15,-1-2 3-15,-4 0-1 16,-6 1 1-16,3 0-3 16,-6 3 0-16,-1-1-1 15,-2 5 1-15,0 0 1 0,-3 5 2 16,-1 3-1-16,2 2 0 15,-3 2 2-15,-2 3-2 16,0 2 3-16,0 3-1 16,0 2-2-16,0 1 0 0,1 2-1 15,-1 2-1-15,3 7 0 16,1 1-1-16,5 4-1 15,2 2 1-15,5 5-2 16,4 0 1-16,7 5-2 0,3 4 1 16,8-3-1-16,5 0 1 15,7 1 0-15,6 0 0 16,3-3 1-16,8 0 1 15,5-5-8-15,5-3 7 0,4-4 0 16,3-6 0-16,4-5-2 16,2-4 0-16,3-9-1 15,0-6-2-15,1-7-1 16,-2-5-1-16,0-10-1 0,-2-5 1 15,-2-6-1-15,-3-5 0 16,-1-3 1-16,-3-4-1 16,-2-2 1-16,-3-4 0 15,-5-1 0-15,-1-3 1 0,-4-2-1 16,-5 0 1-16,-5-1-1 15,-2-1 1-15,-7 0 0 16,-4 2-1-16,-5 2 0 16,-6 3 0-16,-6 1-1 0,-6 2-1 15,-5 3-4-15,-6 0-5 16,-3 2-9-16,-4 3-12 15,-4-2-36-15,0 9-12 16</inkml:trace>
  <inkml:trace contextRef="#ctx0" brushRef="#br0" timeOffset="580.058">22771 2830 323 0,'0'0'2'15,"0"0"0"-15,-3-1 1 16,2 4 2-16,-5 4 0 0,3 5 0 16,-4 3 1-16,-1 4 1 15,0 5 0-15,-6-1-2 16,-1 4 1-16,-3-6-2 15,-1-2 2-15,-5-4-2 0,-1-3 1 16,-3-5-1-16,0-3 0 16,-2-4-1-16,0-1 0 15,0-5 0-15,2-2-1 16,0-4 1-16,3-1 0 15,2-2-1-15,2-3 0 0,3-1-4 16,2-3-6-16,2 0-13 16,1 1-33-16,3-3-20 15,2 2-6-15</inkml:trace>
  <inkml:trace contextRef="#ctx0" brushRef="#br0" timeOffset="853.0853">22605 2614 312 0,'0'0'5'0,"0"0"2"15,0 0 1-15,0 0-1 16,1-5-2-16,-1 5-16 15,0 0-36-15,0-6-15 16</inkml:trace>
  <inkml:trace contextRef="#ctx0" brushRef="#br0" timeOffset="1083.1082">22319 2693 464 0,'0'0'1'0,"0"0"-1"16,2 6 0-16,-2-6 0 15,0 0-1-15,0 0-3 16,6 0-10-16,-6-3-23 0,-3-7-41 15,3-2-3-15</inkml:trace>
  <inkml:trace contextRef="#ctx0" brushRef="#br0" timeOffset="1966.1966">24068 2362 263 0,'0'0'0'16,"0"0"-1"-16,0 0-1 16,-1-4 1-16,-3 1 0 15,-5-1 1-15,-3-1-1 0,-7-2 1 16,-6 0 0-16,-3 0 1 15,-6 0-1-15,-4 1 0 16,-3 1 0-16,0 3-1 16,-1 2 1-16,1 2 1 0,-2 5 4 15,3 1 0-15,-1 5 4 16,3 2-1-16,0 5 2 15,-1 1-1-15,-1 6 1 16,4 2 1-16,-2 7-1 0,4 7-1 16,4 2 1-16,6 6 1 15,3 4 1-15,8 5 1 16,5 1-1-16,7 2 0 15,5-3-1-15,6-4-2 0,5-1-1 16,3-2 0-16,7-5-8 16,3-6 6-16,8-4 0 15,4-6-2-15,3-4-1 16,8-5 0-16,4-7-1 0,4-6 0 15,3-7-2-15,0-4 1 16,-4-7-2-16,0-7-1 16,-3-6 1-16,-1-6 1 15,-6-5-1-15,-4-3 0 0,-2-5 0 16,-5-4 0-16,1-3 0 15,-4-3 0-15,-5-3 0 16,-2 1 1-16,-6-3-2 16,-2 0 1-16,-6 0 0 0,-4-1-1 15,-9 0 0-15,-3 2 1 16,-5 0-1-16,-9 1-3 15,-7 3-6-15,-6 0-10 16,-5 5-19-16,-3 9-35 0,-7 3-5 16</inkml:trace>
  <inkml:trace contextRef="#ctx0" brushRef="#br0" timeOffset="2488.2487">24036 2863 362 0,'0'0'-2'16,"0"0"1"-16,-3 6-1 15,0 2 0-15,-1 3 1 16,-3 6-1-16,-3 3 0 0,-1 4 0 16,-4 3 2-16,-2 2 0 15,-3-3 0-15,0 2 0 16,-4-6 1-16,-1-1-2 15,-3-6 2-15,2-2 0 16,-3-4 2-16,0-6 2 0,1-3 0 16,-2-8 2-16,-1-5-1 15,0-9 1-15,1-3-3 16,0-7-11-16,-1-2-17 15,0-6-32-15,3 7-16 0</inkml:trace>
  <inkml:trace contextRef="#ctx0" brushRef="#br0" timeOffset="2810.281">23857 2720 275 0,'0'0'6'0,"0"0"1"16,0 0 2-16,0 0 0 15,-3-4 1-15,3 4 0 16,0 0-1-16,-4-4-7 15,4 4-18-15,-7-7-38 16,7 7-15-16</inkml:trace>
  <inkml:trace contextRef="#ctx0" brushRef="#br0" timeOffset="3066.3066">23519 2762 409 0,'0'0'2'0,"0"0"1"16,0 0 1-16,0 0 0 0,2-6-1 15,-2 0-3-15,2 0-17 16,-2 6-53-16,0-17-5 16</inkml:trace>
  <inkml:trace contextRef="#ctx0" brushRef="#br0" timeOffset="4166.4166">19169 4175 373 0,'0'0'4'0,"0"0"2"15,6 6 2-15,-6-6 0 0,6 2 1 16,-6-2 1-16,7 1-2 15,-7-1 1-15,5-6-4 16,-3-4-3-16,-1-4-2 16,-1-3 0-16,0-7-2 0,0-5 1 15,0-5 1-15,0-6 0 16,0-3 0-16,0-4 1 15,3-2 1-15,1-1 0 16,2-2 1-16,3 2 0 0,1 0 2 16,2 4 0-16,1 4 0 15,-1 4 1-15,0 8 2 16,-2 4-2-16,0 8 0 15,-1 5-2-15,-2 9-2 0,-1 7 0 16,-1 12-1-16,1 10-1 16,1 8-1-16,3 9 0 15,3 8 1-15,1 5 1 16,3 5 0-16,3-1 1 0,3-2 1 15,1-9 1-15,0-5-2 16,0-10-2-16,0-9 0 16,-3-11 0-16,2-12 0 15,-1-9 0-15,-2-13 0 0,0-10 0 16,-2-11 0-16,-1-7 0 15,-3-6 0-15,-2-5 0 16,-1-3-2-16,-7 1-19 16,2 2-27-16,3 9-38 0,-7 6-1 15</inkml:trace>
  <inkml:trace contextRef="#ctx0" brushRef="#br0" timeOffset="4534.4533">19833 4018 425 0,'0'0'2'15,"0"12"0"-15,0-3 0 16,1 5 1-16,1 0 1 0,2 2 0 15,0 0-1-15,2 2 1 16,2-7-2-16,2-5-1 16,3-4-1-16,4-5 0 15,1-7-1-15,3-8-1 0,0-5 1 16,3-4-2-16,-1-2-1 15,0-1-6-15,-1-1-20 16,-8 0-45-16,3 5-4 16</inkml:trace>
  <inkml:trace contextRef="#ctx0" brushRef="#br0" timeOffset="5033.5032">20220 4055 453 0,'0'0'1'15,"0"14"-1"-15,-3-3 0 16,0 6 0-16,-1-1 0 16,0 3-1-16,0 0-1 0,0 1-3 15,0-8-2-15,1-2-3 16,3-10-2-16,0 0 1 15,3-5-1-15,2-9 3 0,4-2-1 16,-1-4 4-16,4 2 2 16,0-5 4-16,2 4 0 15,-1 1 4-15,-1 5-1 16,1 5-1-16,-3 6 1 0,2 7-1 15,-3 6 0-15,1 10 1 16,-3 2-2-16,-1 8-1 16,-1 0 0-16,0 1 1 15,-2-4 2-15,-1-6 2 0,1-3 0 16,0-8 1-16,-3-11-1 15,11-1 1-15,-3-15-1 16,3-6-1-16,3-4-1 16,2-5-3-16,1 0 0 0,0-1 0 15,1 3 2-15,-1 5 1 16,-2 7 0-16,-2 7-1 15,-1 9 0-15,-4 9 0 16,0 12-1-16,-2 11-6 16,-4 6-13-16,-2 4-28 0,0 5-28 15,-3-3-6-15</inkml:trace>
  <inkml:trace contextRef="#ctx0" brushRef="#br0" timeOffset="5533.5532">20823 3642 378 0,'0'7'1'0,"0"8"1"0,0 6 2 16,0 12-1-16,-3 7 0 15,1 9 0-15,-4 5 0 16,0 5 0-16,-1-3 0 16,-1-4-2-16,-2-6 0 0,2-5 1 15,-1-8 1-15,4-8 3 16,0-6 0-16,5-8 0 15,3-6 0-15,4-5 0 16,7-4-1-16,0-7 0 16,3-3-2-16,0 0-1 0,4-2-1 15,-4 4 1-15,-1 3 0 16,-2 5-1-16,-3 4-1 15,-3 4 0-15,-1 8 0 0,-4 5 0 16,-3 4-1-16,-1 1-1 16,-5 2 0-16,-2-2 1 15,-3-1 0-15,-2-3-2 16,-2-4-5-16,0-4-15 0,-1-1-36 15,1-7-17-15</inkml:trace>
  <inkml:trace contextRef="#ctx0" brushRef="#br0" timeOffset="5863.5863">21112 4196 461 0,'0'0'1'16,"7"-2"1"-16,-2-1 0 16,4-2 0-16,-2-3-1 0,4-4 0 15,-4-3-2-15,3-4 1 16,-4 0-2-16,-4-4 0 15,-2-1 0-15,-4 0-1 16,-3 4 1-16,-4 5-1 0,-2 3 2 16,-3 7 0-16,-3 5-1 15,1 4 0-15,-1 9 0 16,1 4 0-16,2 2-2 15,3 6-3-15,1-2-8 0,6 9-15 16,4 3-30-16,3-2-16 16</inkml:trace>
  <inkml:trace contextRef="#ctx0" brushRef="#br0" timeOffset="6054.6054">21227 4389 315 0,'0'0'7'16,"0"0"2"-16,6-9 3 0,-2 3 0 15,0-5 1-15,2-2 0 16,1-5 0-16,1-1-3 16,-1-6-11-16,3 1-11 15,-1-4-18-15,1-1-25 0,6 6-19 16</inkml:trace>
  <inkml:trace contextRef="#ctx0" brushRef="#br0" timeOffset="8779.8778">20243 4530 156 0,'0'0'5'16,"0"0"-1"-16,-3-9 1 15,3 9 1-15,0 0-1 0,-6-3 1 16,6 3 0-16,-7-2-1 16,7 2-1-16,-6 9-2 15,1 4 0-15,2 3 2 0,-1 11 1 16,0 2 3-16,-1 8 0 15,1 4 1-15,1 5 0 16,-1 2-9-16,1-3 15 16,1-2 2-16,1-4 1 0,1-5-1 15,1-3 1-15,3-8-2 16,0-2 2-16,3-6-1 15,-3-4-7-15,2-3-4 16,-2-2-3-16,-4-6-2 0,5 7-5 16,-5-7-14-16,2 6-33 15,-7-5-23-15,5-1-5 16</inkml:trace>
  <inkml:trace contextRef="#ctx0" brushRef="#br0" timeOffset="9183.9183">20368 4452 239 0,'0'0'5'15,"0"0"1"-15,0 0 1 16,0 6 2-16,-2-1 2 16,2 8 0-16,0 4 0 0,0 7 1 15,0 8-5-15,-1 6 0 16,-2 7-2-16,-1 9-2 15,0 8-3-15,-3 1 2 16,1 0-1-16,2-2 0 0,0-5 1 16,3-5 0-16,0-8-3 15,2-11-6-15,3-11-17 16,2-11-33-16,6-1-11 15</inkml:trace>
  <inkml:trace contextRef="#ctx0" brushRef="#br0" timeOffset="9566.9565">20677 4961 273 0,'0'6'4'0,"-2"5"2"0,-3 6 1 15,-4 3 2-15,-2 7-1 16,-5 1 1-16,-4 10 0 16,-5 0 0-16,-2-1-4 15,-2-5-2-15,0-5-2 0,-3-4 0 16,3-8 0-16,-1-2 2 15,2-12 2-15,1-2 3 16,-1-9 3-16,1-5 2 16,-2-5 0-16,1-3 0 0,-4-2 0 15,0-3-2-15,-3-1-2 16,0-1-2-16,-1 0-3 15,2 0-1-15,2 0-2 0,1 0-2 16,6 0 1-16,4 1-20 16,4 1-31-16,6 10-28 15,4 4-2-15</inkml:trace>
  <inkml:trace contextRef="#ctx0" brushRef="#br0" timeOffset="10677.0675">19698 5770 293 0,'0'0'5'16,"2"-2"0"-16,3 1 1 16,-5 1 1-16,6-7 0 15,-6 1-1-15,4 0-2 16,-4-3 2-16,-5-1-4 0,-2-3-2 15,-4-2 0-15,-3-1-1 16,-6-1 0-16,-1-1 1 16,-6-1 1-16,0-1-1 15,-3 6 1-15,0 0-1 0,-1 7 3 16,0 3 2-16,3 4 1 15,-1 2 1-15,3 7 0 16,-1 7 0-16,0 1 1 16,-1 6-1-16,1 0-1 0,1 3-2 15,-1 6 0-15,0 3-1 16,2 6 2-16,2 4 0 15,5 4-1-15,4 2 1 16,4 3-2-16,7 1 2 0,3 0-5 16,10 2 7-16,4-7 1 15,5-2-1-15,5-5 1 16,5-6 0-16,2-5 1 15,4-7-1-15,4-9 0 0,1-7-4 16,5-9-2-16,0-6 0 16,3-12-2-16,-2-9-2 15,0-7 2-15,-3-5-2 16,-2-6-1-16,-4-5 1 0,-4 0 0 15,-7-3 0-15,-3 1-1 16,-6 2 1-16,-4 0 1 16,-5 4-2-16,-6 3-2 0,-2 4-2 15,-7 5-6-15,-6 6-10 16,-6 5-27-16,2 7-31 15,-13 5-3-15</inkml:trace>
  <inkml:trace contextRef="#ctx0" brushRef="#br0" timeOffset="11453.1452">19500 6139 323 0,'0'0'3'16,"0"0"1"-16,0 0 0 15,5 3 1-15,-5-3 1 0,6 8 0 16,-2-1 0-16,-1-2 0 15,0 2-1-15,-2 1-3 16,-1 2 1-16,0-1-2 16,-4 1 1-16,-3 1-2 0,-3-1 2 15,-2-1 0-15,-2-2 2 16,-3 0 1-16,-1-4 1 15,-2-3-1-15,2-2-5 16,-1-5 5-16,3 0-2 0,1-3-1 16,3 2-2-16,1-5-3 15,4 1-9-15,2 0-11 16,4 0-11-16,1 6-24 15,0-6-18-15</inkml:trace>
  <inkml:trace contextRef="#ctx0" brushRef="#br0" timeOffset="11712.1711">19502 5906 429 0,'0'0'2'0,"0"0"0"0,1-5 0 16,-1 5-1-16,0 0 1 15,0 0-11-15,0-7-17 16,0 7-34-16,0 0-16 16</inkml:trace>
  <inkml:trace contextRef="#ctx0" brushRef="#br0" timeOffset="11928.1927">19299 5962 450 0,'0'0'4'16,"2"1"0"-16,-2-1 2 16,0 0 1-16,8 0-1 15,-8 0 0-15,0 0-3 16,5 0-6-16,-5 0-35 15,2-6-42-15,-2-3-3 0</inkml:trace>
  <inkml:trace contextRef="#ctx0" brushRef="#br0" timeOffset="13083.3082">20456 6347 433 0,'0'0'3'16,"0"0"-1"-16,4-1 0 15,-2-4 0-15,1-2 0 0,0-7-1 16,0-6-1-16,-1-8 2 15,0-5 0-15,-2-8-2 16,-2-5-1-16,-1-9 1 16,0-4 0-16,-2-1 1 0,1 2-1 15,-2 3 0-15,2 4 1 16,1 5 0-16,0 10 1 15,1 9-1-15,2 8-1 16,0 9-2-16,0 10 0 0,6 3 1 16,-1 15-1-16,5 7 1 15,1 7 0-15,4 7 2 16,2 2 1-16,3 5 3 15,3 2 0-15,5-3 1 0,2-6 0 16,0-5 1-16,3-5-1 16,0-6 0-16,1-6 0 15,-1-7 0-15,-2-8-2 16,-2-4-1-16,-1-11 0 0,-2-7-3 15,-2-7 0-15,-4-8 0 16,-1-7-3-16,-2-2 0 16,-1-2-4-16,-3-1-6 0,-2 1-14 15,-3 8-29-15,-1-2-29 16,2 10-1-16</inkml:trace>
  <inkml:trace contextRef="#ctx0" brushRef="#br0" timeOffset="13717.3716">21114 6177 362 0,'0'7'1'0,"0"1"1"0,0 6-2 16,1 2 6-16,0 2 1 16,2 0 3-16,0 1 1 15,1-2 1-15,2-8 0 16,3-5-1-16,4-6-1 0,4-9-3 15,4-4-7-15,1-4 5 16,4-3-2-16,2-2-3 16,-1 0-1-16,-4 1-5 0,0-2-12 15,-7 6-36-15,-5-7-24 16,-1 2-4-16</inkml:trace>
  <inkml:trace contextRef="#ctx0" brushRef="#br0" timeOffset="14217.4216">21548 6223 443 0,'0'0'0'0,"0"7"0"16,-1 2 0-16,0 3 0 15,-1 1-1-15,-1 3-3 16,-1-2-7-16,1 3-9 0,0-3-6 16,0-6-3-16,3-8-1 15,-5-1-2-15,5-3 1 16,0-10 6-16,1-4 25 0,2-1-10 15,3-5 11-15,-1 1 8 16,3-1 4-16,0 3 4 16,-1 1 2-16,1 4 0 15,1 6-2-15,-2 2-6 16,0 5-3-16,0 3 0 0,-1 6-1 15,0 5-2-15,-1 2-2 16,-2 6-2-16,1 1-1 16,-1 2 3-16,1-3 0 0,-1-3 0 15,0-1 1-15,1-6-1 16,0-2-1-16,3-7 2 15,-1-4-3-15,5-4-1 16,-2-5 2-16,2-1-1 0,-1-1 0 16,1 3-1-16,-1-1 1 15,1 7-1-15,-1 5 1 16,-1 7 0-16,2 9-1 15,-3 7-2-15,-1 4-16 0,-4-2-48 16,1 7-6-16</inkml:trace>
  <inkml:trace contextRef="#ctx0" brushRef="#br0" timeOffset="14700.4698">21901 5680 275 0,'1'6'5'0,"-1"4"0"16,0 9 2-16,0 5 0 15,-2 13 1-15,-2 8-1 16,0 10 2-16,-4 5-4 16,1 5-5-16,-2-5-2 0,2 2 2 15,2-3-2-15,1-11 2 16,2-8 5-16,2-10 3 15,4-8 2-15,3-10 4 16,3-6 3-16,3-9 0 0,0-8-3 16,3-6-3-16,-1-7-11 15,3 0 6-15,-2-3-4 16,1 1-1-16,-3 4-1 15,0 4-1-15,-3 2-2 0,0 9 0 16,-3 7 1-16,-4 7-1 16,-1 9 0-16,-3 6 3 15,0 4-3-15,-5 3 0 16,-1 1 0-16,-4-1 2 0,0-1-1 15,-2-6 0-15,0-3-4 16,1-6-15-16,0-4-24 16,-5-4-27-16,5-2-4 0</inkml:trace>
  <inkml:trace contextRef="#ctx0" brushRef="#br0" timeOffset="15033.5032">22181 6365 426 0,'0'0'3'16,"10"0"1"-16,-3-3 1 0,4 0-1 15,-1-4 0-15,3-2-1 16,-1-5-1-16,0-3-2 15,-4-4 3-15,-5-2-4 16,-3-1-1-16,0-1 0 0,-6 2-1 16,-3 0 1-16,-1 7 0 15,-2 4 0-15,-2 4 1 16,2 5 1-16,0 3-1 0,-1 6 1 15,3 3 1-15,2 4 0 16,0 1 1-16,2 6-2 16,2 3 0-16,4 1-10 15,0 1-13-15,1-4-37 16,6 7-16-16</inkml:trace>
  <inkml:trace contextRef="#ctx0" brushRef="#br0" timeOffset="15217.5216">22370 6493 386 0,'0'0'5'0,"1"-3"2"15,3-2 2-15,0-2 0 16,-1-4 1-16,3-4 2 16,1-5-3-16,1-2 0 0,1-4-7 15,5-2-7-15,2-3-10 16,4 0 15-16,6 1-55 15,2 2-24-15,9 5-4 16</inkml:trace>
  <inkml:trace contextRef="#ctx0" brushRef="#br1" timeOffset="26016.6014">23557 3854 288 0,'0'0'4'15,"0"0"4"-15,0-5 2 16,0 5 2-16,0 0-1 15,0 0 1-15,0 0 0 0,5 6 0 16,-1 7-4-16,-3 4-4 16,3 7 0-16,-3 5-3 15,3 6 1-15,-1 4 1 16,3 3 3-16,0 0 3 0,-1-2 2 15,0-5 2-15,1-6 1 16,2-8 0-16,-2-6 0 16,3-10-3-16,-3-5-2 15,8-9-2-15,1-7-2 0,2-4-2 16,3-3-1-16,2-5 0 15,1-3-2-15,1-3 0 16,1-3 0-16,-2-4 0 16,0-3 0-16,0-2 0 0,-1-2 0 15,0-2-4-15,-3 3-6 16,1 3-9-16,-5 5-32 15,1 5-34-15,0 8-2 16</inkml:trace>
  <inkml:trace contextRef="#ctx0" brushRef="#br1" timeOffset="26490.6488">24162 3964 381 0,'0'0'2'15,"0"0"-1"-15,-5-1 1 0,-1 0 1 16,-3-1-1-16,-2-1 2 16,-4-1-1-16,-3 0 0 15,-3 0 0-15,-4 1-2 16,-1 2-1-16,-1 1-4 0,0 7-2 15,1 5-2-15,6 5-1 16,1 6 2-16,10 4 2 16,5 5 7-16,5-1 4 15,8 1 6-15,6-3 4 0,6-4 2 16,-4-5 0-16,3-9-3 15,-1-7-2-15,-2-5-4 16,0-8-4-16,-2-7-2 16,-2-5-4-16,-3-3-2 0,2-4 0 15,-1 1 0-15,-4 1 0 16,0 1 1-16,-3 5 1 15,-1 3 1-15,1 7 0 16,-3 4 2-16,-1 6 1 0,0 10 1 16,-1 8 0-16,-3 7 0 15,-1 3-2-15,-2 6-1 16,-1 2-4-16,3 1-8 15,-3-3-20-15,0-5-49 0,6-4-2 16</inkml:trace>
  <inkml:trace contextRef="#ctx0" brushRef="#br1" timeOffset="26800.6797">24414 3613 430 0,'0'0'1'16,"0"0"0"-16,0 5 1 16,-2 3 0-16,0 3 0 15,-1 6 1-15,-4 4 1 0,0 8-1 16,-1 2 1-16,-3 8-1 15,-4 4 0-15,2 4 0 16,-3 0-1-16,2 3 0 16,2 1 0-16,1-3 0 0,3 2-1 15,1-5-1-15,4-4-2 16,2-5-5-16,1-7-18 15,0-10-46-15,1-3-7 16</inkml:trace>
  <inkml:trace contextRef="#ctx0" brushRef="#br1" timeOffset="27083.7081">24337 4069 370 0,'0'0'4'15,"2"11"1"-15,0 0 3 16,2 6 0-16,2 3 2 15,4 7 0-15,0 3 1 0,3 4 1 16,0-1-4-16,6-3 0 16,-3-2-2-16,4-7-2 15,-1-5-1-15,1-8-2 16,1-7 0-16,0-5-2 0,1-10-1 15,-3-6-1-15,-2-6-2 16,1-5-4-16,-4-2-2 16,-3-3-7-16,-2 1-13 15,-3-3-27-15,3 7-21 0,-7 0-4 16</inkml:trace>
  <inkml:trace contextRef="#ctx0" brushRef="#br1" timeOffset="27411.7409">24705 4087 427 0,'0'0'3'15,"5"3"1"-15,1-2 1 16,4 3 1-16,1-2 0 16,6 0-1-16,-2-2 0 0,6 0-1 15,-1-6-5-15,-1-4-1 16,2-3-2-16,-7-3 0 15,0-2-1-15,-6 0 1 16,1 0-1-16,-7 2 3 0,-2 2 2 16,-7 3 0-16,-5 3 0 15,-3 4 2-15,-4 4 1 16,-2 1 1-16,-1 7 2 15,0 3 1-15,0 3 1 0,7 6 1 16,3 5-1-16,9 5 0 16,5 5-1-16,9 6-2 15,4 1-6-15,6 4-12 16,4 0-36-16,0-2-35 0,3 0-1 15</inkml:trace>
  <inkml:trace contextRef="#ctx0" brushRef="#br1" timeOffset="29328.9326">23193 5502 403 0,'0'0'2'0,"0"0"-1"16,0 0 0-16,0 0-2 16,3 8 1-16,-2-4 0 15,0 8-1-15,0 3 1 16,0 3-3-16,1 9 1 0,0 2 2 15,0 7 0-15,1 4 3 16,0 4 1-16,-1 3 2 16,0 3 1-16,1 2 1 0,1-1 0 15,-3 2 1-15,1-2-1 16,0-2-2-16,1-1-6 15,-1-5 6-15,1-5-3 16,1-4-3-16,-1-4-6 0,5-4-12 16,-1 0-45-16,0-11-15 15</inkml:trace>
  <inkml:trace contextRef="#ctx0" brushRef="#br1" timeOffset="29607.9605">23572 5869 430 0,'0'0'2'15,"0"0"1"-15,0 12 1 16,0 3 1-16,1 5 0 16,2 6 0-16,-1 5 0 15,2 6-1-15,0 3-5 16,1 0-6-16,2-2-9 0,-1-2 16 15,2 2-74-15,-1-12-4 16</inkml:trace>
  <inkml:trace contextRef="#ctx0" brushRef="#br1" timeOffset="29838.9836">23756 6080 460 0,'0'0'2'0,"-9"0"0"16,-2 0 1-16,-2 0 0 0,-6 0 0 16,-3 2-1-16,-5-2-4 15,-3 2-6-15,-1-2-11 16,1 0-14-16,2 0-23 15,0-3-19-15,5 2-11 16</inkml:trace>
  <inkml:trace contextRef="#ctx0" brushRef="#br1" timeOffset="30409.0406">23922 5755 329 0,'1'6'4'15,"0"6"2"-15,1 8 1 16,-1 5 1-16,2 8-1 16,1 6 3-16,4 7-2 0,0 5 3 15,2 0-4-15,1 2 0 16,3-4-7-16,-3-1 8 15,5-4 1-15,-2-5 1 16,-4-6 2-16,1-5 3 0,-1-7 0 16,-2-8 0-16,-3-8-2 15,2-7-3-15,-2-10-10 16,-3-9 0-16,0-7 0 15,4-8 0-15,0-6 0 0,-2-6 0 16,4-5 0-16,-2-4 0 16,2-2 0-16,2 1 0 15,3 2 0-15,-6-1 0 16,1 4 0-16,3 5 0 0,-3 2 0 15,3 6 0-15,-2 7-25 16,-4 6-40-16,-2 3-21 16,-1 8-4-16</inkml:trace>
  <inkml:trace contextRef="#ctx0" brushRef="#br1" timeOffset="31001.0998">24384 6159 366 0,'0'0'2'0,"0"0"-2"16,0 0 0-16,0-7 0 15,0 7 0-15,-8-3 0 16,1 3-2-16,-1 0 2 0,-2 1-1 15,-3 5 1-15,0 3 0 16,0 2 1-16,2 4 3 16,2 4-4-16,2-1 8 15,1 2 2-15,1-3 2 0,5 0 1 16,0-4 2-16,7-2-2 15,0-6-2-15,0-5-1 16,5 0-3-16,-1-7-3 16,1-1-2-16,0-3-3 0,2-1 1 15,-5 0 0-15,4 2-2 16,-3 0 0-16,-3 3-1 15,-2 2 1-15,-5 5 0 16,9 8 2-16,-9 5-2 0,0 5 1 16,0 4-1-16,0 3-5 15,-4 1-5-15,3 0-17 16,-2-7-34-16,2 0-14 0</inkml:trace>
  <inkml:trace contextRef="#ctx0" brushRef="#br1" timeOffset="31334.1331">24467 5690 378 0,'0'0'3'0,"7"4"3"16,-6 3-1-16,0 5 3 15,3 6 0-15,-1 5 1 16,1 9 0-16,-1 6 0 0,-3 6-1 16,0 4-4-16,5 2 0 15,-1 2-1-15,-2 1-2 16,2-1-1-16,0-1-4 15,0-4-8-15,3-3-25 16,7 1-38-16,-10-5-3 0</inkml:trace>
  <inkml:trace contextRef="#ctx0" brushRef="#br1" timeOffset="32651.2648">22500 6511 243 0,'0'0'1'15,"0"0"0"-15,0 0 0 16,-11 0 0-16,3 0-1 15,-6-1 2-15,-1 1-1 16,-5-3 0-16,-2-1-2 0,-3 1 0 16,-5-1-2-16,-2-1 1 15,-2-1 1-15,0 0-1 16,-5-1 1-16,-1 2 0 0,0-1 3 15,-1 3 2-15,1 0 4 16,0 3 1-16,0 3-1 16,1 2 1-16,0 4 0 15,-1 0 0-15,0 3-2 16,0-2-2-16,0 3-2 0,-1-4-1 15,1 2 1-15,0-4-1 16,-1 0 1-16,1-3-2 16,-2-1 1-16,-1-1-1 15,-3-2 0-15,-1 0 1 0,-4-5-1 16,-3 0 0-16,-4-6 1 15,-2 0-1-15,-5-5 0 16,-2 2 2-16,-2-4 3 0,0 6 1 16,4-3 0-16,4 5 1 15,6 0 0-15,6 6 1 16,8 3-5-16,4 1-16 15,3 0-54-15,11 2-4 16</inkml:trace>
  <inkml:trace contextRef="#ctx0" brushRef="#br1" timeOffset="33581.3578">24834 5621 399 0,'0'0'-1'0,"0"0"-2"0,0 0 1 16,0 0 0-16,-3 6-1 15,-1 1 0-15,1 3 1 16,-2 4-1-16,0 3 2 0,-3 3 2 16,0 5-1-16,-3 1 1 15,-1 6 1-15,1 1 0 16,1 8-1-16,0 3 0 15,2 3 2-15,3 4 0 16,1 0 1-16,4 2 1 0,3 1-5 16,4 1 5-16,1-5-1 15,0-6 1-15,-1-3-3 16,2-6-7-16,-1-5-24 0,2-2-41 15,-10-11-5-15</inkml:trace>
  <inkml:trace contextRef="#ctx0" brushRef="#br1" timeOffset="34075.4072">24919 6313 433 0,'0'0'3'0,"5"1"2"16,-5-1 1-16,8 0 1 16,-8 0-1-16,10-8 0 15,-9 0-2-15,3-7-4 0,-4-4 5 16,0-5-4-16,-4-6-3 15,2-3-2-15,0-4-1 16,-1-1 2-16,3-2 0 16,0 2 0-16,0 1 2 0,0 2 0 15,0 6 2-15,0 2 1 16,0 7-1-16,0 3-2 15,0 7-1-15,0 3 1 16,0 7-2-16,-1 5 0 0,-1 7-1 16,2 5 0-16,2 3 0 15,2 6 3-15,2 3 1 16,2 2 0-16,5 0 3 0,2 2 0 15,5-2 2-15,-2-4 0 16,-1-3 2-16,-2-7-1 16,-1-4 0-16,0-6-2 15,-3-6-1-15,-3-5-1 16,-2-7-2-16,-4-5-4 0,2-5-3 15,-4-3-6-15,2-5-10 16,-2-3-26-16,-3-6-29 16,3 3-4-16</inkml:trace>
  <inkml:trace contextRef="#ctx0" brushRef="#br1" timeOffset="34428.4425">25233 5630 377 0,'0'0'1'16,"0"0"2"-16,3 9 0 16,1 0 0-16,-3 2 1 15,1 7 0-15,-1 2 1 0,1 6 0 16,-2 5-1-16,1 6-1 15,-1 4 0-15,-1 5-3 16,-2 4 3-16,-4-20-2 16,-7 86 1-16,-2 10-1 15,-12-2-1-15,-2-4-3 0,-6-12-9 16,-6-19-52-16,-4-4-9 15</inkml:trace>
  <inkml:trace contextRef="#ctx0" brushRef="#br0" timeOffset="42476.2472">21379 6534 402 0,'0'0'1'0,"0"0"0"16,0 0 1-16,5 10 0 16,-4-5-1-16,2 7 1 15,-3 2 0-15,2 6-1 0,-2 4 0 16,-1 3 0-16,-3 5 0 15,0 4-1-15,-2 3 1 16,1 3 0-16,0 0 0 16,1 0-1-16,1 1 1 0,2-5 0 15,1-2-2-15,0-6-3 16,2-4-9-16,2-9-31 15,4-4-27-15,-8-13-6 16</inkml:trace>
  <inkml:trace contextRef="#ctx0" brushRef="#br0" timeOffset="42782.2777">21557 6499 313 0,'0'0'2'0,"0"0"-1"0,0 3 1 16,0 6 2-16,0 1-1 15,-2 9 2-15,-2 6 1 16,-1 6 0-16,-1 7-1 0,-1 4 0 15,0 3 0-15,0 4-1 16,1 3 0-16,2-3-1 16,1-3-1-16,2-2-1 15,-1-4-1-15,1-8 0 0,-1-3-8 16,1-11-29-16,3-1-30 15,-2-9-5-15</inkml:trace>
  <inkml:trace contextRef="#ctx0" brushRef="#br0" timeOffset="43130.3126">21794 6912 357 0,'1'8'1'0,"-1"5"0"16,-3 5-1-16,-7 2 1 0,1 6-1 16,-6 2 1-16,-3 4-2 15,-4 0 1-15,-5-5 0 16,-3-5-1-16,-2-3 1 15,0-6 1-15,-3-4 7 0,-2-5 3 16,-1-5 4-16,-2-7 1 16,0-7 0-16,0-6 1 15,-1-6 0-15,0-4-2 16,3-3-4-16,0-3-4 0,3 2-3 15,2 0-2-15,6 4-7 16,1 2-13-16,3 0-42 16,5 10-22-16,-1 5-3 15</inkml:trace>
  <inkml:trace contextRef="#ctx0" brushRef="#br0" timeOffset="44155.4151">21057 7539 318 0,'0'0'-3'0,"0"0"-1"16,0 0 0-16,0 0 0 15,0 0 1-15,0 0-1 16,-5 0 0-16,-2-4 0 0,-2-2 4 15,0 2 0-15,-2-3 0 16,0 1 1-16,-2-1 0 16,1 1 1-16,-4-2-1 15,0 2 3-15,-2-1 1 0,-1 3 1 16,-2 0 3-16,-1 2 1 15,-2 2 0-15,-1 0 1 16,-2 6 0-16,-1 2-1 16,3 3-1-16,-1 1 0 0,0 7-2 15,1 1-2-15,1 5 1 16,2 2-1-16,2 2-1 15,2 4 0-15,0 2 0 16,3 4 0-16,2-1 0 0,3 2 0 16,4 1-4-16,4 1 6 15,3-2 1-15,7-2 1 16,3-3 1-16,6-2 0 15,4-7 0-15,3-4 0 0,7-6-1 16,2-4-4-16,4-6 0 16,5-2-3-16,2-6 0 15,3-6-1-15,0-4-2 16,0-3 1-16,-1-6-1 0,-3-2 1 15,-2-5 1-15,-6-4-1 16,-4 0-1-16,-4-2 1 16,-6 0 0-16,-5-1-1 0,-5 1 1 15,-4 0 0-15,-4 0 0 16,-3 0-1-16,-6 1 1 15,-1 4-1-15,-6 1-3 16,-3 3-2-16,-3 6-6 16,-3 2-8-16,-2 6-26 0,1 9-34 15,-8 2-3-15</inkml:trace>
  <inkml:trace contextRef="#ctx0" brushRef="#br0" timeOffset="44684.468">21033 7849 420 0,'0'0'-2'0,"0"0"-3"16,-7-2 0-16,7 2-1 16,-6 1 1-16,6-1 0 0,-9 8 0 15,3-1 1-15,-1 0 1 16,-2 3 4-16,2 1 2 15,-4 0-1-15,1 1-2 0,0 0 2 16,1-2 1-16,-2-4 1 16,1 1 1-16,-2-6 3 15,-2-1-8-15,1-6 8 16,-1-4-1-16,-1-3-1 0,-1-2-7 15,2 1-10-15,0-1-21 16,0-1-39-16,7 9-7 16</inkml:trace>
  <inkml:trace contextRef="#ctx0" brushRef="#br0" timeOffset="44922.4917">20885 7679 445 0,'0'0'2'0,"0"0"1"16,0 0 0-16,0 0 1 15,0 0 0-15,0 0-4 16,0 0-8-16,0 0-25 0,0 0-44 16,0 0-2-16</inkml:trace>
  <inkml:trace contextRef="#ctx0" brushRef="#br0" timeOffset="45134.513">20652 7765 498 0,'0'0'2'0,"0"0"1"16,2 0 1-16,-2 0 0 15,0 0-4-15,6-5 0 16,-6 5 0-16,7-8 0 0,-3 4-11 15,-4 4-72-15,6-11-2 16</inkml:trace>
  <inkml:trace contextRef="#ctx0" brushRef="#br0" timeOffset="46135.613">21519 8241 435 0,'0'0'0'0,"0"0"1"16,6-7-1-16,-5-4 0 16,-1-5 0-16,0-6 0 0,0-6 0 15,-2-6-1-15,-2-7 0 16,-2-3 1-16,0-3-2 15,0 1-1-15,0-1 0 16,2 4 1-16,0 2 0 0,1 5 1 16,0 8 0-16,2 5 0 15,-1 7 0-15,2 6 0 16,0 10 0-16,0 0-1 15,2 12 1-15,2 5 0 0,2 5-1 16,1 3 1-16,3 3 3 16,3 0 1-16,1 2 2 15,4-3-5-15,1-3 9 16,1-4 1-16,2-4 1 0,0-6 0 15,0-6 1-15,-2-6-12 16,2-9 10-16,-3-9-2 16,-1-4-1-16,-2-6-5 15,-4-7-2-15,-2-1-6 0,-2 0-8 16,-3-2-23-16,-5 2-45 15,2 6-1-15</inkml:trace>
  <inkml:trace contextRef="#ctx0" brushRef="#br0" timeOffset="46428.6423">21893 8022 407 0,'0'0'0'16,"0"6"1"-16,-1-1 0 16,1 3 1-16,0-1 2 15,0 2 0-15,2-2 0 16,3-1 0-16,2-5-1 0,0-1-1 15,3-6 0-15,3-5-2 16,-1-4-2-16,2-5-1 16,0-3 3-16,-2 0-10 15,-4-3-11-15,-2-4-46 16,1 10-9-16</inkml:trace>
  <inkml:trace contextRef="#ctx0" brushRef="#br0" timeOffset="46900.6896">22128 8076 450 0,'0'0'1'0,"0"10"-1"0,0-2 0 15,0 3-2-15,0-1-4 16,-1 2-8-16,-3-3-5 15,1 0-7-15,-3-6-5 16,6-3 3-16,-5-8 0 0,5-4 2 16,0-3 9-16,0-3 10 15,4-1 9-15,2-1 6 16,4 1 7-16,-5 0 2 15,1 5 1-15,0 2-2 0,-2 5-5 16,2 4-2-16,-6 3-2 16,8 6-2-16,-4 4-1 15,-1 3-4-15,0 2 0 16,0-1 0-16,0 0 3 0,0-3 1 15,0-4 1-15,-3-7 1 16,7 2 1-16,-1-6 0 16,0-5 0-16,1-5 0 15,0-2-2-15,1 0 0 0,1-1-2 16,-1 2-3-16,-1 0 1 15,0 7-1-15,0 5 0 16,1 4-1-16,-1 7 0 16,0 5-1-16,-2 6-7 0,4 4-14 15,-4 6-32-15,0-6-18 16,0 1-3-16</inkml:trace>
  <inkml:trace contextRef="#ctx0" brushRef="#br0" timeOffset="47332.7328">22334 7581 265 0,'0'0'2'0,"0"0"3"15,2 9 3-15,2 5 0 0,-2 4 2 16,3 7-1-16,-1 3 1 16,2 10 1-16,-2 3-2 15,-1 2-4-15,2 2-5 16,-1-1 5-16,0-2 0 0,0-4-1 15,1-5 2-15,1-5 2 16,0-4 1-16,2-10 3 16,2-5-1-16,0-7-2 15,3-2 1-15,-2-5-2 0,1-3-1 16,0-1-4-16,-1-1-1 15,-1 2-3-15,-4 2-1 16,0 2-2-16,-6 4 0 16,0 0 0-16,2 10 0 0,-4 1 1 15,-5 3 0-15,-1 2 1 16,-3-1-1-16,-2 2-2 15,-2-3-7-15,1-1-13 0,-1-3-20 16,1-3-27-16,6-2-4 16</inkml:trace>
  <inkml:trace contextRef="#ctx0" brushRef="#br0" timeOffset="47634.7629">22625 8110 453 0,'0'0'2'0,"7"0"1"16,0 0-1-16,1-2 1 16,2-3-1-16,1-3-1 15,2-2 0-15,-3-4 0 16,-1-3-2-16,-3-1-1 0,-3-3 0 15,-3-1 2-15,0 1-4 16,-7 2 1-16,-3 3 1 16,-1 3-1-16,-2 5 1 0,-1 2 0 15,0 5-1-15,-1 2 1 16,2 6-4-16,1 5 6 15,4 1-30-15,4 9-40 16,2-4-6-16</inkml:trace>
  <inkml:trace contextRef="#ctx0" brushRef="#br0" timeOffset="47834.7829">22834 8171 397 0,'0'0'3'16,"0"0"1"-16,2-4 3 15,-2 4 0-15,1-10 1 16,2 3 1-16,-2-4-1 15,1-1 1-15,1-3-3 16,1-1-4-16,2-2-3 0,2-2-4 16,2 1-5-16,6-1-7 15,3 0-13-15,3 0 30 16,7 6-79-16</inkml:trace>
  <inkml:trace contextRef="#ctx0" brushRef="#br1" timeOffset="61469.1463">24576 6577 404 0,'0'0'2'15,"6"0"0"-15,-6 0-1 16,8-2 1-16,-8 2-2 0,7-2 1 15,-7 2-1-15,6-1-1 16,-6 1-2-16,0 5 0 16,0 4 1-16,-1-1-1 15,0 6 1-15,1 1 0 0,0 5 2 16,-3 2 0-16,2 6 1 15,1 1 2-15,-1 3 1 16,0 4 1-16,0 4 1 16,-1 3 0-16,2 1 0 0,-2 3 0 15,-1 0-1-15,0 0 0 16,-2-1-2-16,0 0-1 15,3-3 0-15,-1-3-1 0,-2-6 0 16,3-4-1-16,-2-6 0 16,2-6 1-16,1-3 2 15,1-9 1-15,0-6 0 16,0 0 0-16,0-10 0 15,8-2 1-15,0-3 0 0,2-3-2 16,2-3-1-16,0-2-2 16,4-1 1-16,1-1-1 15,2 2 0-15,-1 2 0 16,0 3-1-16,0 5-1 0,-3 5 0 15,-1 5-1-15,-3 4 1 16,-2 9-2-16,-4 3 1 16,-3 5 1-16,-2 3-1 0,-3 2 1 15,-7 0 1-15,1-2 0 16,-3-1 1-16,-2-6 1 15,0-3 1-15,-5-7 0 16,0-4 2-16,-4-6 0 16,2-7 1-16,-1-3-1 0,-7-3 0 15,0-2-2-15,-2-1-5 16,4 2-15-16,-4 7-53 15,3-3-10-15</inkml:trace>
  <inkml:trace contextRef="#ctx0" brushRef="#br1" timeOffset="62170.2164">24112 7546 425 0,'0'0'1'0,"0"0"1"16,2 9 1-16,2 4 2 15,-4 5-1-15,1 7 1 0,-1 5-1 16,0 7 1-16,0 7 0 15,-3 2-2-15,-1 4 0 16,0-1-3-16,0-1 1 16,1-4 1-16,0-2 1 0,3-9-2 15,-2-4-2-15,2-6-9 16,-2-6-33-16,-4-11-35 15,6-6-3-15</inkml:trace>
  <inkml:trace contextRef="#ctx0" brushRef="#br1" timeOffset="62552.2546">24532 7706 386 0,'0'0'2'16,"0"0"-1"-16,0 6 3 0,0 2 0 15,0 5 2-15,-2 4 0 16,0 6 2-16,-1 4-1 15,2 7 0-15,-1 2-7 16,-1 3 7-16,3-1-1 16,-6-2-6-16,-2-4-3 0,6-3-12 15,-3-3-23-15,1-9-37 16,4-4-2-16</inkml:trace>
  <inkml:trace contextRef="#ctx0" brushRef="#br1" timeOffset="62737.273">24643 7989 430 0,'0'0'2'0,"-4"-1"4"16,-1-1-1-16,-3 0 3 15,-5-3 0-15,-3 0-8 16,-6 0 7-16,-5 2-4 0,-2-2-3 15,-2 2 0-15,1 3 0 16,-4 1-71-16</inkml:trace>
  <inkml:trace contextRef="#ctx0" brushRef="#br1" timeOffset="64518.4512">24795 7673 182 0,'0'0'-1'0,"0"0"-1"15,2 0 2-15,-2 0-2 0,4 9-1 16,-4-1 3-16,0 5-1 16,-2 4 1-16,0 5 1 15,0 3 2-15,2 7-2 16,-4-1 1-16,4 6-2 0,1 0 5 15,1 0 0-15,6-5 7 16,-4-3 6-16,2-4 5 16,-2-7 2-16,1-4 2 15,0-10 2-15,6-4-2 0,-2-7 1 16,0-5-5-16,2-6-6 15,1-7-17-15,3-2 11 16,3-4-3-16,-3-2-3 16,-2-4-2-16,0 0-4 0,0-1-4 15,0 2-5-15,-3 1-8 16,3 3-16-16,-5 9-36 15,2-1-7-15</inkml:trace>
  <inkml:trace contextRef="#ctx0" brushRef="#br1" timeOffset="65079.5073">25169 7572 272 0,'0'0'5'0,"0"0"1"16,0 4-1-16,0-4 0 16,-5 7 1-16,-1 1-1 15,3 5 2-15,-4 2-1 0,1 7-2 16,-4 0-4-16,2 5 3 15,2 6-1-15,-2 2 0 16,1 1 1-16,-4 6-1 16,4 1-2-16,-1 2 4 0,2-2 0 15,-1 2 0-15,1-2 0 16,3-3 1-16,0-2-3 15,3-5-8-15,0-7-19 16,3-4-35-16,7 4-9 0</inkml:trace>
  <inkml:trace contextRef="#ctx0" brushRef="#br1" timeOffset="65596.559">25191 8132 402 0,'0'0'2'16,"0"0"1"-16,0-9-1 15,0 5 1-15,0-4-1 0,0-1 1 16,1-3-1-16,0-2-2 16,1-3 2-16,-2-1-2 15,1-3 0-15,1-2-1 16,1-2 1-16,-1-1-1 0,1-1 1 15,0-1-1-15,-1 0 0 16,2 3-1-16,-3-1-2 16,1 3-3-16,1 2-1 15,-2 3 0-15,0 4-2 0,1 4 2 16,-2 3 0-16,0 7 2 15,0 0 3-15,0 0 2 16,1 7 2-16,1 3 1 16,-1 2 1-16,2 3-1 0,0-1 1 15,1 2 2-15,0-1-2 16,0 0 1-16,-2 0 0 15,2-3-2-15,1 0 1 16,1-4-3-16,-2-3-3 0,2-3 0 16,-2-2-6-16,1-3-7 15,-1-4-9-15,-1-4-22 16,4 0-24-16,-6-2-3 15</inkml:trace>
  <inkml:trace contextRef="#ctx0" brushRef="#br1" timeOffset="67435.7428">22861 8306 116 0,'0'0'1'0,"-7"0"-1"16,0 0 0-16,-6-3 0 15,-3-1 1-15,-7-5-1 0,-1 4 2 16,-5-5-2-16,-4 3-2 15,0-2 2-15,-3 3 0 16,2-2-1-16,-2 4 1 16,0 1-1-16,0 0 3 15,-4 0 3-15,1 2 5 0,0 0 1 16,-1 1 4-16,-2 0 4 15,1 0 0-15,-1 0 3 16,0 0-3-16,-1 2-2 0,2 0-2 16,-1-1-2-16,0 1-1 15,1 0-3-15,0 0-1 16,0 1-2-16,2-2 1 15,-2 2-1-15,2-1-2 16,-1 0-1-16,1 0-17 0,1 6-43 16,-2-8-8-16</inkml:trace>
  <inkml:trace contextRef="#ctx0" brushRef="#br1" timeOffset="68316.831">22137 8145 253 0,'0'0'2'16,"0"0"0"-16,0 0-1 0,6 3 0 16,-6-3-1-16,4 7 1 15,-1 0-1-15,0-1 0 16,-2 5-2-16,1-1 1 15,-1 5-1-15,0 1 0 0,0 5 1 16,1 4 3-16,0 2 3 16,1 6 4-16,0 2 2 15,3 3 2-15,-2 2-1 16,1 3 2-16,0 1 0 0,-1-1-3 15,0 1-3-15,-2-3-3 16,0-1-3-16,-2-2-2 16,0-5-6-16,0-3-8 15,0-7-19-15,3 1-30 0,-1-8-7 16</inkml:trace>
  <inkml:trace contextRef="#ctx0" brushRef="#br1" timeOffset="68668.8661">22323 8268 292 0,'0'0'4'16,"-2"8"3"-16,0 3 2 15,0 8 3-15,0 4 0 0,0 6 1 16,1 5 0-16,1 7 1 16,-1 4-2-16,1 1-5 15,3-2-3-15,0-1-1 16,2-4-2-16,-1-2-5 0,0-4-5 15,-1-5-19-15,1-3-26 16,-4-8-18-16</inkml:trace>
  <inkml:trace contextRef="#ctx0" brushRef="#br1" timeOffset="69047.9041">22612 8632 396 0,'0'0'0'16,"0"0"-1"-16,0 0-1 15,0 7 1-15,-3 2 0 0,-3 7-1 16,-3 2 1-16,-1 7 0 15,-3 4 0-15,-3 3 2 16,-1 0-1-16,0 2 0 0,-2-3 0 16,1 1 0-16,-2-4 0 15,1-4 2-15,-1-5 3 16,1-7 3-16,-1-6 2 15,-2-7 1-15,2-6 1 0,-3-9 1 16,1-5 0-16,-4-3-1 16,0-3-3-16,-2-1-3 15,0 0-1-15,0 2-3 16,-1 1-4-16,4 2-12 0,-3 3-34 15,3 2-32-15,2 1-3 16</inkml:trace>
  <inkml:trace contextRef="#ctx0" brushRef="#br1" timeOffset="69713.9707">22513 9139 359 0,'0'0'1'0,"0"0"-2"15,0 0 0-15,0 0 1 0,-4-3-1 16,-3 3 0-16,-5 0 0 15,-6 4 1-15,-4 2-1 16,-3 2 0-16,-4 4 2 16,-3 2-1-16,-1 4 2 0,-2 1 1 15,1 7-3-15,2 2 7 16,0 3 3-16,-1 3 2 15,3 1 1-15,2 2 1 16,5 0 1-16,3 1-1 0,6 2 1 16,5-3-6-16,9 3 0 15,6-1-3-15,11 2 0 16,9-2-2-16,4 0-1 15,9-2-1-15,3-5-1 0,2-4-1 16,-1-6-4-16,-1-7-3 16,-4-4-9-16,-4-6-30 15,-7-5-34-15,-2-4-3 16</inkml:trace>
  <inkml:trace contextRef="#ctx0" brushRef="#br1" timeOffset="69923.9917">22342 9488 492 0,'0'0'1'0,"0"0"0"16,-9 5 0-16,-3-2 1 15,-7 0 0-15,-6 0-2 16,-12-3-8-16,-5-9-64 16,-15 8-8-16</inkml:trace>
  <inkml:trace contextRef="#ctx0" brushRef="#br1" timeOffset="71004.0997">24874 8348 211 0,'0'0'8'16,"0"0"0"-16,0 0-1 15,0 0 3-15,2 5 0 16,0 3 1-16,1 5 2 0,1 5 1 15,2 4-5-15,0 6 2 16,0 3 3-16,1 5 1 16,2 2 0-16,-2 0 0 15,-1-2-2-15,-1 0-1 16,-2-2-4-16,0-5-5 0,-3-1-11 15,0-7-32-15,-1-1-30 16,-1-5-4-16</inkml:trace>
  <inkml:trace contextRef="#ctx0" brushRef="#br1" timeOffset="71369.1361">24985 8249 343 0,'0'0'-1'15,"0"0"-2"-15,1 7 2 16,-1-7 1-16,3 10 2 0,-3 2 0 16,1 4 1-16,-1 4 1 15,0 2 2-15,2 8 1 16,2 2 1-16,1 6 0 15,-1 0-1-15,3 0 0 0,0 2-1 16,-4 0-1-16,1-2 0 16,-4-3-2-16,0-2-6 15,-5-3-8-15,2-6-21 16,-3 4-24-16,2-10-17 0</inkml:trace>
  <inkml:trace contextRef="#ctx0" brushRef="#br1" timeOffset="71719.1712">25192 8562 111 0,'0'0'5'0,"0"0"2"16,-4-5 1-16,4 5 4 15,0 0 3-15,0 0 4 0,-2 6 1 16,1 1 3-16,-2 3-3 16,0 12-5-16,-7 8 1 15,3 7-4-15,-5 1-3 16,6 5-3-16,-8-3-2 0,2-2-1 15,-4-10 2-15,1-8 1 16,-1-7 3-16,-1-4 0 16,0-7 1-16,-2-3 1 15,-1-6 0-15,-2-5 0 0,2-1-1 16,-3-4-4-16,3-1-1 15,2-1-9-15,-4-1-12 16,2-3-30-16,2 4-23 16,4 0-6-16</inkml:trace>
  <inkml:trace contextRef="#ctx0" brushRef="#br1" timeOffset="72543.2536">24976 9105 97 0,'0'0'9'0,"0"0"5"0,0 0 6 16,0 0 3-16,0 0 3 15,0 0 0-15,0 0 1 16,0 0 0-16,0 3-6 16,0-3-5-16,0 0-5 0,-6 5-2 15,6-5-1-15,-6 4 1 16,6-4-2-16,-7 4 1 15,7-4 0-15,-8 6 0 16,8-6-1-16,-10 7 1 0,3-1-2 16,1 0-1-16,-3 3 2 15,-3-1-1-15,0 5 0 16,0 1 0-16,-2 4 0 15,2 1-1-15,-2 4-1 0,-1 4-4 16,1 3 5-16,1 2 0 16,5 2-1-16,1 3 0 15,4-1 0-15,-1 1 0 16,6 3 1-16,4-5 2 0,10-1-2 15,5-2 0-15,0-4-1 16,7-4 1-16,-3-6 0 16,6-5-1-16,2-7 1 15,2-6-5-15,-4-10 0 0,-3-6 0 16,-14 5 0-16,-1-7 0 15,14-16 0-15,-17 12 0 16,-1-3 0-16,1-27 0 16,-5-4 0-16,-6 0-8 15,-7 2-4-15,-9 3-13 0,-4 8-29 16,-4 8-27-16,-3 11-5 15</inkml:trace>
  <inkml:trace contextRef="#ctx0" brushRef="#br1" timeOffset="74768.4761">24293 7992 30 0,'0'0'0'0,"0"0"0"15,0 0-1-15,0 0-3 16,0 0 2-16,0 0-5 0,0 0-5 16</inkml:trace>
  <inkml:trace contextRef="#ctx0" brushRef="#br1" timeOffset="76228.6221">25185 10076 235 0,'0'0'10'15,"0"0"8"-15,0 0 3 16,0 0 1-16,0 0 1 15,0 0-4-15,0-6 4 0,0 6 2 16,-6-7-12-16,-6 2-5 16,-4-4-5-16,-9-1-1 15,-4-2 1-15,-12 2 3 16,-7-3-1-16,-6 2 1 15,-7 2 3-15,-6 0 2 0,-5 3 1 16,-6-1 1-16,-8 3 1 16,-5-5-4-16,-7 1-10 15,-7-4 0-15,-8-3 0 0,-3-2 0 16,-4-3 0-16,1-2 0 15,0 0 0-15,5 0 0 16,5 2 0-16,10 3 0 16,11 1 0-16,10 5 0 15,12 2 0-15,11 5 0 0,10 1 0 16,13 3 0-16,6 0 0 15,14 0-51-15,12 6-36 16,2 1-1-16</inkml:trace>
  <inkml:trace contextRef="#ctx0" brushRef="#br1" timeOffset="76687.668">25021 10217 353 0,'0'0'1'0,"0"0"1"16,0 0 2-16,-9 0 1 0,0 0 2 15,-6-2 0-15,-9-2 3 16,-7-4-1-16,-10-4 0 16,-9-2 0-16,-10-3 1 15,-7 0-1-15,-11-3 0 0,-6-1 1 16,-4 3-1-16,-5 0 0 15,-1 3 0-15,-3 1-2 16,1 2-1-16,1 1-2 16,2 1 0-16,5 2-2 0,3 0-1 15,3-1-4-15,7 3-7 16,7-3-10-16,6 3-22 15,10 5-33-15,7-2-7 16</inkml:trace>
  <inkml:trace contextRef="#ctx0" brushRef="#br1" timeOffset="77479.7471">23974 10340 431 0,'0'0'3'0,"6"-5"1"16,-6 5 0-16,10-7 0 15,-2 0 1-15,6 2-1 16,0-2-1-16,7 2 1 0,-1 1-2 16,5 1-2-16,6 2 1 15,0 1-1-15,3 4 1 16,2 1 0-16,1 1 1 15,-1 3-1-15,-3 2-1 0,-3 1-1 16,-7 1 0-16,-4 0 0 16,-4 4-2-16,-10 2 1 15,-4 2 0-15,-7 1 1 16,-4 1 1-16,-5 1 2 0,-6 0 0 15,-7 0 1-15,-4 1 1 16,-1-2 1-16,-8 0 0 16,2 0-1-16,-2 0 0 15,-5 0-1-15,0 0 0 0,6 0 0 16,0 0 0-16,4-1-2 15,4-1 1-15,3 0 0 16,5 1-1-16,5-4 0 16,3-1 1-16,5-3 0 0,5 1-2 15,3-3 0-15,3 0 0 16,10-4 0-16,4 1 0 15,8-4 0-15,9 1 0 16,4 0 0-16,6-2 0 0,5 0 0 16,3 0 0-16,3 1 0 15,3 0 0-15,-3 1 0 16,-1 1 0-16,4 1 0 15,-5 0 0-15,-1 3 0 0,4-1-57 16,-14-3-32-16</inkml:trace>
  <inkml:trace contextRef="#ctx0" brushRef="#br0" timeOffset="104770.476">1744 2528 388 0,'0'0'1'16,"5"-5"2"-16,-5 5 2 15,10-8 1-15,-8 1 0 16,4 4-2-16,-2-4-1 0,-4 7-1 15,0 0 0-15,0 0-3 16,-5 4-2-16,-7 4-1 16,-6 5 0-16,-7-1 2 15,-9 2 1-15,-8-3-1 0,-5 0 0 16,-8-2 1-16,-4-1 0 15,-6-4 0-15,-1-1 0 16,1-2 0-16,3-1-1 16,2 0 2-16,0-1 1 0,7 1 0 15,6 1 1-15,8 4 0 16,5 3 1-16,4 4 1 15,4 5 1-15,9 7-1 16,3 6 0-16,4 9 0 0,1 8-2 16,-3 11 1-16,2 8-1 15,3 14-2-15,-3 5 2 16,3 16-1-16,0 8 1 15,1 11 0-15,2 7 0 0,3 9 1 16,1 6 1-16,2 9 0 16,0 8-1-16,-1 4 1 15,-2 11-4-15,1 5 5 16,-1 7-1-16,-5 7-1 0,-2 7 0 15,-5 3 0-15,6 4-1 16,-6 6-2-16,2-1 3 16,-3 4-1-16,4 1 0 15,6 16-1-15,2-12 1 0,11-1 0 16,0 23 0-16,3-23-2 15,9-2 3-15,3-3-2 16,-3-4 1-16,-5-23 1 0,2 7-1 16,-7-11 0-16,-1-33-2 15,-3 6 3-15,-7-13 0 16,0-16-3-16,-1-14 0 15,0-17 0-15,-1-16 0 16,-2-17 0-16,4-13 0 0,-1-14 0 16,1-12 0-16,5-14 0 15,9-11 0-15,10-6 0 16,6-7 0-16,16-4 0 15,10 0 0-15,16 0 0 0,17 5 0 16,11 8 0-16,7 4 0 16,10 7-79-16,6 9-8 15</inkml:trace>
  <inkml:trace contextRef="#ctx0" brushRef="#br0" timeOffset="114883.4872">7307 6061 348 0,'0'0'3'16,"0"0"1"-16,4 0 1 15,2 0 1-15,-6 0 1 0,10 2-1 16,-4 0 2-16,3 0-1 15,-2-1-6-15,3-1-6 16,-3-5-4-16,4-1-4 16,0-3-2-16,6-2 3 0,6 1 2 15,5 2 5-15,9 4 6 16,7 4 6-16,8 6 7 15,8 6 7-15,9 1 2 16,1 5 0-16,2-2-4 0,1-1-2 16,1-5-2-16,-5-4-3 15,0-6-4-15,-4-2-2 16,-2-7-3-16,0-3-3 15,0-3-1-15,3 2-3 0,2 1 0 16,7 6 0-16,7 6 1 16,7 4 0-16,7 9 1 15,6 5 2-15,6 4 1 16,4 2 2-16,4-2 1 0,-1-3 1 15,-1-6-1-15,-2-7 1 16,0-6-1-16,-2-6-1 16,-1-5 0-16,0-3-2 15,1-3-3-15,4 1 1 0,3 2-2 16,6 6 0-16,4 4 1 15,6 4-1-15,5 9 2 16,6 4 0-16,1 3 1 16,1 2 1-16,1-1 0 0,-2-2 0 15,-2-4 0-15,0-4 1 16,-4-4 0-16,1-3-1 15,2-5 1-15,-2-2-2 16,2 0 0-16,1 3-1 0,1 0 0 16,4 4-1-16,0 0 0 15,0 6 0-15,1 1 0 16,-1 1 1-16,-2 2 0 0,-2-3 1 15,-3-3 0-15,-5-4 0 16,-3-1 0-16,-4-7 0 16,-3-3 0-16,-1-2 0 15,-2-2 0-15,1 2 0 16,0 2-1-16,1 3 0 0,-2 6 0 15,2 2 0-15,-1 0 0 16,1 4 1-16,-1 1 0 16,-2-1 1-16,-4-3 0 0,-1-3 1 15,-3-5 0-15,-1-3 1 16,-1-2-1-16,-3-2 0 15,2 0-1-15,-2 2-1 16,-3 3-2-16,2 5-8 0,-5 3-27 16,-6 2-44-16,1 10-3 15</inkml:trace>
  <inkml:trace contextRef="#ctx0" brushRef="#br0" timeOffset="115793.5782">4932 7035 383 0,'0'0'2'15,"-6"-2"1"-15,-2 0 2 0,-3 2 1 16,-5-2 0-16,-6 2 0 16,-8 0 1-16,-6 3 0 15,-7 0-2-15,-8 2-2 16,-7 0-3-16,-2 1-4 0,-6 0-7 15,-3-1-28-15,5 2-34 16,-7-3-4-16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40:01.30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8093 9722 178 0,'0'0'4'0,"0"0"2"16,-3-8 0-16,3 8 2 15,0-11 0-15,4 5 1 16,3 1 0-16,1-3 2 16,2 4-3-16,-3-1-2 0,3 2-3 15,-5 0-1-15,2 1 0 16,-7 2 0-16,-10-5 0 15,-3 2-2-15,-6 2 1 16,-7-1 1-16,-5-5 3 0,-6 5 2 16,-5-4-1-16,-5 5 1 15,0 0-2-15,-5 1 1 16,3-1 0-16,-4 0 0 15,3 3 1-15,1-2 0 0,2 0-1 16,1 0 1-16,3-2-2 16,2 2 0-16,3 2-3 15,6 1 1-15,1 2-3 16,5 2-1-16,4 2 1 0,5-1-1 15,3 4 0-15,3-2 2 16,1 3 0-16,1-1 1 16,1 4 0-16,0 1 0 15,1 1 1-15,2 4 0 0,-2 2 2 16,4 5-1-16,1 2 2 15,1 7-2-15,3 8 0 16,3 5-1-16,2 4 1 16,2 8-1-16,1 7-2 0,-3 4-1 15,2 4 0-15,-3 3 1 16,0 3-1-16,-3 4 0 15,-1 4 0-15,-2 2 0 16,0 3 0-16,0 5 1 0,-1 4 0 16,3 2 1-16,-1-1-1 15,1 5 2-15,-1 3 0 16,3-3 1-16,0 2 0 15,3-2 0-15,1-1 2 0,-1 1-6 16,-2 0 6-16,5-3-1 16,-3-5-1-16,-1 2 0 15,-2-5 0-15,-2-2-1 16,-2-52-1-16,1 7-3 0,-1-6 0 15,0 7 0-15,-1-1 0 16,0 5 1-16,-3-3-2 16,0 3 1-16,1 2 1 15,-3 2 0-15,1-3 0 16,-2 1-1-16,1 0 2 15,0 0-2-15,0-3 1 0,1 2 2 16,-1-3-2-16,3-10 3 16,-1-2 3-16,-1-7 0 15,1-4 0-15,1-2 3 16,1-6-2-16,1-4 0 15,1-22 1-15,0 16-3 16,0 0-5-16,0-16 0 0,3 13 0 16,1 1-5-16,-4-14-9 15,17 6-20-15,21 6-40 16,-14-3-6-16</inkml:trace>
  <inkml:trace contextRef="#ctx0" brushRef="#br0" timeOffset="1070.107">17556 10402 295 0,'0'0'6'16,"0"0"1"-16,9-2 2 0,-9 2 1 15,6-1-5-15,-6 1 1 16,0 0-1-16,0 0 0 16,0 0-4-16,-13-5-3 15,-5 3-2-15,-7-2 2 0,-8 0 1 16,-8-2 2-16,-6 2-1 15,-3-2 1-15,-2 3-1 16,-3 0-3-16,0 3-15 16,3 6-38-16,4 0-7 0</inkml:trace>
  <inkml:trace contextRef="#ctx0" brushRef="#br0" timeOffset="1543.1542">17513 11581 343 0,'0'0'2'16,"-3"-5"1"-16,-4 0 1 15,-7-1 0-15,-3-2 0 0,-8-1 1 16,-6 1 0-16,-9-2-1 15,-6 3-2-15,-1 3-4 16,-2 2-4-16,1 2-8 0,1 0-11 16,0 6-21-16,0 0-22 15,9 3-3-15</inkml:trace>
  <inkml:trace contextRef="#ctx0" brushRef="#br0" timeOffset="2245.2244">17499 13642 432 0,'0'0'2'0,"0"0"-1"16,0 0 2-16,0 0-1 15,0 0 1-15,0 0-1 0,0 0 1 16,-4 0-6-16,1 0-14 16,-38-10-38-16,-3 4-18 15,15 1-6-15</inkml:trace>
  <inkml:trace contextRef="#ctx0" brushRef="#br0" timeOffset="22717.2715">7903 9029 30 0,'0'0'1'15,"-11"1"-1"-15,-1 0 1 16,-2 1-1-16,-7 0-3 16,-4 1-8-16,-7 0-1 15</inkml:trace>
  <inkml:trace contextRef="#ctx0" brushRef="#br0" timeOffset="23404.3402">7533 8627 220 0,'0'0'0'15,"0"0"-1"-15,0 5-2 16,0-5 0-16,0 0 1 16,0 0 0-16,0 7-1 15,0-7 1-15,0 0 0 0,9 2 0 16,-2-2 2-16,2 2 0 15,3 1 0-15,5 2-2 16,4 0 1-16,1 2 0 16,9 3 2-16,2 2 3 0,1 4-1 15,4 5 2-15,1 3 0 16,1 3 1-16,-4 2-1 15,1-1 0-15,-8 1-2 0,-5-5-2 16,-4 2-1-16,-4-5 0 16,-5-4 1-16,-7-2 0 15,-3-6 5-15,-1 3 2 16,-8-6 2-16,-1 3 3 0,-8-5 0 15,-2 1 1-15,-9-1-1 16,-2 2 0-16,-8 1-4 16,-3 0-3-16,-4 3-2 15,-2-1-1-15,0 3-2 16,1 0-1-16,3 1-1 0,5 1-1 15,6 1-5-15,7 0-13 16,5-2-30-16,10 4-15 16</inkml:trace>
  <inkml:trace contextRef="#ctx0" brushRef="#br0" timeOffset="23877.3875">7737 8864 259 0,'0'0'4'16,"2"0"-2"-16,-2 0 0 16,0 0 0-16,7 5 1 15,-7-5-1-15,-5 6 1 0,-5-4-1 16,-7 3-2-16,-4-2-1 15,-9 1 2-15,-5 0 2 16,-7-1 1-16,-5-1 2 16,-6-1 2-16,-1-1 1 0,-4 0 1 15,0-2 3-15,0-3-2 16,-1 2-1-16,3-2-2 15,4 2 0-15,2-1-6 16,0 2-18-16,3-5-40 0,7 8-12 16</inkml:trace>
  <inkml:trace contextRef="#ctx0" brushRef="#br0" timeOffset="43905.39">8210 3868 257 0,'0'0'0'0,"-2"-4"0"0,-2-3 0 15,0 4 0-15,-5-3 0 16,-2 3 0-16,-6-4 0 16,0 5 0-16,-7-2 0 0,-1 3 0 15,-5 2 0-15,-4 3 0 16,-2 4 1-16,-4-3-1 15,1 5 0-15,-7-3 1 16,0 5 3-16,-3-5-1 0,-1 4 1 16,-2-4 3-16,-2-1-1 15,-1 0 1-15,-3-1 2 16,-2 1-2-16,-1 0-1 15,-4 0 0-15,-3-1 0 0,-3 2-1 16,-4-1-1-16,-3 1-1 16,-4-2-1-16,-3 0 0 15,-3-4 0-15,-3 0 0 16,0-1 0-16,-4 0-1 0,0-4 0 15,-3 0 1-15,3-2-1 16,-3 1 0-16,1-1 1 16,-4-1-1-16,1 2 1 15,-3 0-1-15,0 0 0 0,-4 0 0 16,-3 2 0-16,-2-1 0 15,-2 1 0-15,-2-1-1 16,-1 1 2-16,1-2-2 16,-2 4 0-16,1 0 0 0,3 0 1 15,0-1-1-15,0 2 0 16,1 0 2-16,1 0-2 15,-1 0 1-15,3 0 0 16,-2 0-1-16,1 0 1 0,1 0-1 16,0-2 1-16,1-2 0 15,-1 2-1-15,3-1 0 16,-2-1 1-16,4 1-1 15,0-2 0-15,3 2 1 0,2 1-1 16,3 2 1-16,2 0 0 16,1 0-1-16,5 1 1 15,2 2 0-15,3 1 0 16,3 1-1-16,2-1 1 0,5 1-1 15,5 1 0-15,5-1 0 16,4 1 0-16,4-1 0 16,2 1 0-16,5-1 0 15,5 1-1-15,0-1 1 16,3 0 0-16,1-2 0 0,6 0-1 15,1-2 1-15,5 0 1 16,1-1-1-16,6 0 1 16,2-2 2-16,5 0-2 0,5 0 0 15,-1 0 0-15,0-2 1 16,0 0 0-16,4-1-1 15,-3-1 0-15,-1-1 1 16,0-3-1-16,0-2 0 16,-3-1 1-16,4-6-1 0,-1-2-1 15,-7-3 1-15,1-3-1 16,1-1-1-16,0-5 1 15,-4-1 0-15,2-2 0 0,-1-3 1 16,0-2 0-16,2-1-1 16,1 1 1-16,-1-3-1 15,-3 1 0-15,6 3-1 16,-5-1 1-16,2 5-2 15,2 1-1-15,-2 3 3 0,5 1-3 16,2 4-2-16,3 2-1 16,1 5-2-16,6 2-1 15,1 2 0-15,3 5 0 16,9 2 1-16,4 3 0 0,6 2 2 15,4 3 2-15,7-1 1 16,5 2 3-16,6 0 0 16,12-1 2-16,4 0 0 0,4-1 1 15,7 1-1-15,8-2 2 16,6-4 0-16,4 1-1 15,7-1 2-15,3-1-1 16,3-2 0-16,7 1-1 16,1-3 0-16,0-1-1 0,4-1 0 15,3 1 1-15,1 0-3 16,3 0 3-16,1-1-2 15,-4 1 0-15,9 1 0 0,1 0-1 16,5 1 1-16,-1-1 0 16,4 2-1-16,0-1 1 15,0 5-1-15,7-1 1 16,-7 2-1-16,4 0 1 0,-5 3-1 15,-1 1 1-15,2 0-1 16,-1 1 0-16,4-2 0 16,-2 1 0-16,5 0 0 15,-2 1 0-15,2 0 0 16,4 1 0-16,-6 1 0 0,-1 1 1 15,-5 3-1-15,-6 2 1 16,-3 2-1-16,-3 0 1 16,-3-1 0-16,-3 2-1 0,-2-1 2 15,-2 0-1-15,2-2-1 16,2-1 1-16,-4-2-1 15,-1 0 1-15,-5 0-1 16,-4-3 0-16,-3 2 1 16,-3-2-1-16,-5 0 0 0,-7 0 0 15,-4 0 1-15,-7-2-1 16,-3 1 0-16,-4-1 0 15,-7 0 1-15,-5 0-1 0,-7 0 0 16,-5 0 0-16,-6 0 0 16,-3 0-1-16,-8 0 0 15,-5 0-1-15,-2 3 0 16,-7 1-2-16,1 3 1 15,-2 4 0-15,-1 2 0 0,0 4-1 16,-1 7 1-16,3 4 1 16,-3 8-1-16,3 7 3 15,-3 6-1-15,-3-1 0 16,-1 9 1-16,-5-3 1 0,-1 1-1 15,-5 3 1-15,-5-6 0 16,-6-3 1-16,-2-5 2 16,-2-1 1-16,-4-5 0 15,-2 1 0-15,-1-8 2 0,-3-4 0 16,-3-3 0-16,0-5-9 15,-1-3-50-15,1 5-16 16</inkml:trace>
  <inkml:trace contextRef="#ctx0" brushRef="#br1" timeOffset="92339.2329">18121 2455 362 0,'0'0'4'0,"0"0"3"16,0-4 0-16,0 4 1 16,0-10 0-16,0 3 1 15,-1-6-1-15,-2 0 2 0,-4-4-4 16,0-6-1-16,-3-3-1 15,-1-5 0-15,-3-5 1 16,2-4 1-16,-2-6-1 16,3-2 1-16,3-1 0 0,-1-5 0 15,2-2-6-15,3 0 6 16,3 1 1-16,1 3-2 15,0 0 0-15,1 5 0 16,1 3 0-16,2 5-3 16,0 5-2-16,0 6 0 0,0 6 0 15,1 6 0-15,-1 5 0 16,0 5 0-16,-4 6 0 15,10 7 0-15,-2 7 0 0,2 7 0 16,1 7 0-16,2 7 0 16,4 6 0-16,0 6 0 15,3 3 0-15,1 3 0 16,2-2 0-16,-1-1 0 0,-1-4 0 15,1-5 0-15,-3-8 0 16,0-8 0-16,-1-8 0 16,-3-9 0-16,0-9 0 15,-2-12 0-15,0-10 0 0,1-10 0 16,1-10 0-16,1-7 0 15,-2-6 0-15,0 0 0 16,-4 0 0-16,0 6 0 16,-4 4 0-16,0 5-38 0,3 8-47 15,-9 3-4-15</inkml:trace>
  <inkml:trace contextRef="#ctx0" brushRef="#br1" timeOffset="92757.2748">18585 2195 469 0,'0'0'1'0,"1"11"-1"0,2 2 0 15,0 5 1-15,-1 4 0 16,0 4 0-16,0 3 0 16,3 3 0-16,-3 0 0 15,-1-6 2-15,1-4 0 0,3-5 1 16,2-5 1-16,3-6-1 15,2-6 1-15,4-6 0 16,1-7 1-16,3-6-6 16,2-5 0-16,0-5 0 0,-1-2 0 15,-3-1 0-15,-2 1 0 16,-4 1-4-16,-4-1-13 15,-2 4-32-15,0 5-34 16,-6 1-2-16</inkml:trace>
  <inkml:trace contextRef="#ctx0" brushRef="#br1" timeOffset="93273.3264">18926 2205 511 0,'0'0'0'15,"8"9"0"-15,-3 2 0 0,0 4 0 16,-2 2 0-16,4 6 0 16,-3 0-6-16,0 2-1 15,-2-2-2-15,-3-5-1 16,-2-3 0-16,1-5 1 15,0-5 1-15,2-5 4 0,0 0 1 16,-2-10 4-16,2-3 2 16,1-3 2-16,3-2 0 15,0-2 0-15,1-1 0 16,-1 3-1-16,2 2-1 0,1 3-1 15,0 4-1-15,2 5 0 16,1 4-1-16,0 7 0 16,4 4 0-16,-2 4-1 15,1 3 1-15,-3 1-1 0,1-1 2 16,-3-1 1-16,-2-4 0 15,-2-3 2-15,-4-10-1 16,0 0 1-16,0 0 0 16,4-14 0-16,-2-2 0 0,0-2-2 15,1-3 1-15,3 0-3 16,-2 1 0-16,2 3 0 15,1 4 0-15,-1 5 0 0,1 6 0 16,1 5 0-16,-2 9 0 16,2 8-5-16,-3 5-13 15,0 2-22-15,2 5-37 16,-6-4-7-16</inkml:trace>
  <inkml:trace contextRef="#ctx0" brushRef="#br1" timeOffset="93794.3785">19232 1707 422 0,'0'0'1'0,"0"0"-1"15,0 8 2-15,0 5-1 0,0 4 0 16,0 12-1-16,0 7 3 15,2 8 0-15,-1 7 0 16,2 8-1-16,2 3 0 16,1-1 0-16,-1-1 0 0,2-7 2 15,-1-7 0-15,-1-9 2 16,1-6 0-16,-2-11 3 15,0-9 0-15,-4-11 0 16,6 0-1-16,-2-8-1 0,0-7-2 16,2-3-5-16,-1-4 0 15,3 0 0-15,0 1 0 16,2 4 0-16,0 6 0 15,3 5 0-15,-1 6 0 0,1 10-3 16,1 7 1-16,-3 5 1 16,1 3 0-16,-4 3-1 15,-1 0 1-15,-4-1 1 16,-3-2-1-16,0-2 1 0,-6-3-1 15,-4-3-1-15,-2-6-7 16,0 0-8-16,-3-7-23 16,-2-2-37-16,7 1-5 15</inkml:trace>
  <inkml:trace contextRef="#ctx0" brushRef="#br1" timeOffset="94101.4092">19530 2386 455 0,'0'0'3'15,"13"3"0"-15,-2-2 1 16,4 1 2-16,2-2 1 16,3 0-1-16,1-4 0 0,2-4 0 15,-5-3-3-15,-4-6-1 16,-4 0-1-16,-3-4-2 15,-6-1-1-15,-1 1 0 16,-4 0 1-16,-5 4-1 0,-1 3 0 16,-1 6 1-16,-1 4 0 15,0 4 1-15,0 8-1 16,1 5 1-16,2 5-2 15,1 6-6-15,2 1-6 0,1 2-13 16,3 3-35-16,0-2-18 16,4 1-6-16</inkml:trace>
  <inkml:trace contextRef="#ctx0" brushRef="#br1" timeOffset="94256.4247">19789 2547 419 0,'0'0'4'0,"4"-5"2"16,0-1 3-16,-1-2 0 15,3-2 0-15,-3-4 1 16,4-2 0-16,-3-3-1 0,2-1-6 15,-2 0-5-15,2-1-10 16,-1-1-14-16,0-5-43 16,3 8-12-16</inkml:trace>
  <inkml:trace contextRef="#ctx0" brushRef="#br1" timeOffset="94529.4519">20133 1853 511 0,'0'0'0'0,"0"0"0"16,0 0 0-16,0 0 0 15,-8-5 0-15,8 5 0 16,0 4 0-16,0-4-69 15</inkml:trace>
  <inkml:trace contextRef="#ctx0" brushRef="#br1" timeOffset="94746.4737">20130 2282 511 0,'0'0'0'0,"0"0"0"0,0 0 0 15,0 5 0-15,0-5 0 16,0 0 0-16,0-3 0 16,0 3-17-16,-3-7-36 15,-4-2-31-15,6 1-2 0</inkml:trace>
  <inkml:trace contextRef="#ctx0" brushRef="#br1" timeOffset="95011.5002">20549 1911 485 0,'0'0'1'0,"0"0"-1"15,0 0 0-15,-4-10-3 16,4 10-11-16,-11-7-31 15,-1 1-33-15,2 0-3 0</inkml:trace>
  <inkml:trace contextRef="#ctx0" brushRef="#br1" timeOffset="95240.5231">20426 2287 511 0,'0'0'0'16,"0"0"0"-16,2 1 0 15,-2-1 0-15,0 0 0 0,3-4-9 16,-3 4-14-16,0 0-45 15,0-13-16-15</inkml:trace>
  <inkml:trace contextRef="#ctx0" brushRef="#br1" timeOffset="95513.5504">20930 2059 497 0,'0'0'1'16,"0"0"0"-16,8 0-2 15,-8 0 1-15,0 0 0 16,0 0-1-16,-8 0 1 15,-6-2 0-15,-3 1-7 0,-9-3-7 16,-3-2-13-16,-4 4-27 16,-1-5-25-16,6 4-4 15</inkml:trace>
  <inkml:trace contextRef="#ctx0" brushRef="#br1" timeOffset="95751.5742">20998 2283 450 0,'0'0'3'0,"0"0"1"16,-3 5 3-16,-5-5 0 0,-2 2 0 15,-4-2 0-15,-2 0-1 16,-5-3-3-16,-2-2-10 16,-2-2-19-16,0-5-48 0,7 6-10 15</inkml:trace>
  <inkml:trace contextRef="#ctx0" brushRef="#br1" timeOffset="96917.6908">21844 1716 434 0,'0'0'-1'0,"0"0"-1"0,0 0 0 16,-5 2 0-16,5-2 0 15,-9 3 0-15,0-1 0 16,0 2 0-16,-4-2 2 16,-1 0 0-16,0 1 1 0,-2 1-1 15,0-3 1-15,0 2 0 16,2 0 2-16,-1 0-1 15,3 1 2-15,-3 1-1 16,1 0 1-16,-2 1 0 0,1 1-1 16,-3 1 0-16,1 2-1 15,-3 1 0-15,0 4-2 16,-1-1 4-16,0 3 0 15,-2 0 1-15,-2 3-1 0,0 1 2 16,-3 2-1-16,-1 0 0 16,0 3 1-16,-1 1-3 15,-1 1 0-15,0 3-1 16,3 1 0-16,0-1 0 0,1 1 0 15,4 0 1-15,1-1 0 16,2-1-3-16,5 2 0 16,1 0 0-16,4 1 0 0,2 2 0 15,3 1 0-15,2 3 0 16,3 0 0-16,0 1 0 15,1-1 0-15,3-4 0 16,0-2 0-16,0-1 0 16,1-6 0-16,1-1 0 0,0-4 0 15,2-1 0-15,-1-1 0 16,5-1 0-16,0-2 0 15,2 0 0-15,3 0 0 0,0-2 0 16,1-2 0-16,2-1 0 16,0-1 0-16,0-2 0 15,1-2 0-15,0-1 0 16,2-1 0-16,3-2 0 15,0-2 0-15,3 0 0 0,2-1 0 16,1-4 0-16,2 0 0 16,1-3 0-16,-1-3 0 15,1-1 0-15,-2-2 0 16,-1-5 0-16,0-2 0 0,-3-5 0 15,-1-4 0-15,-2-5 0 16,0-1 0-16,-3-7 0 16,-2-3 0-16,-1-3 0 15,-1-2 0-15,-2 1 0 0,-3-2 0 16,-1 1 0-16,-5-1 0 15,0 1 0-15,-3 2 0 16,-3-1 0-16,-3 2 0 16,-7-3 0-16,-2 3 0 0,-5 0 0 15,-3 2 0-15,-4 3 0 16,-3 2 0-16,-1 5 0 15,-3 5 0-15,3 4 0 16,-3 5-14-16,1 3-10 0,-2 5-16 16,-5-3-41-16,7 9-5 15</inkml:trace>
  <inkml:trace contextRef="#ctx0" brushRef="#br1" timeOffset="99124.9114">21646 2392 318 0,'0'0'1'0,"0"0"2"16,0 0-1-16,8 0 0 0,-8 0 0 15,7 3-1-15,-7-3 1 16,8 6-1-16,-6-1 0 16,-1 3 0-16,-1-1 0 15,0 6 1-15,-1-1 3 16,-4 5 1-16,0 2 2 0,-2 1 1 15,0 0 3-15,-1-2 0 16,-1 2-1-16,-2-5-1 16,-1 2-1-16,0-6 0 0,0-2 1 15,-1-2-3-15,-3-2 0 16,2-2 0-16,-3-3-1 15,-1-3-1-15,-2-2 0 16,1-3-3-16,-2-2-3 16,3 1-4-16,1-1-5 0,4 3-11 15,1 3-34-15,4-1-26 16,8 5-4-16</inkml:trace>
  <inkml:trace contextRef="#ctx0" brushRef="#br1" timeOffset="99474.9464">21493 2124 431 0,'0'0'1'15,"0"0"-1"-15,3 3 0 0,-3-3-2 16,0 0-4-16,6 3-5 15,-6-3-14-15,2 9-31 16,-2-9-18-16,-5 9-5 16</inkml:trace>
  <inkml:trace contextRef="#ctx0" brushRef="#br1" timeOffset="99690.9681">21355 2347 441 0,'0'0'1'15,"0"0"-1"-15,5 0-2 16,-5 0-6-16,0 0-14 15,0 0-44-15,4-5-10 16</inkml:trace>
  <inkml:trace contextRef="#ctx0" brushRef="#br1" timeOffset="100590.058">22296 2751 429 0,'0'0'1'0,"0"-9"0"15,2 2 0-15,0-4 0 16,-1-4 1-16,-1-5 1 0,-1-6-2 15,-3-5 1-15,-3-5 1 16,-2-4-2-16,-3-5 0 16,-2-1 1-16,0-3-1 15,0 2-1-15,0-2 2 0,1 2 0 16,2 3-1-16,2 3 1 15,3 4 1-15,1 5 0 16,1 5 1-16,3 3 0 16,1 7-2-16,1 5 0 0,2 5-2 15,-3 7 1-15,11 8-2 16,0 8 1-16,3 8-2 15,4 7 0-15,1 5 0 16,4 4 2-16,0 3 0 0,2 0 0 16,-2-2 0-16,-1-3 1 15,-2-4 1-15,-2-6 0 16,-2-4 2-16,-3-6 1 15,1-5 1-15,-1-7 0 0,-2-6 0 16,0-5-1-16,-2-8 1 16,0-7-6-16,-1-6 0 15,-1-5 0-15,-1-4 0 16,-1-5 0-16,2 0 0 0,-2-1 0 15,0 1 0-15,1 1 0 16,-1 4 0-16,1 3-13 16,-2 2-21-16,-3 3-49 15,3 5-3-15</inkml:trace>
  <inkml:trace contextRef="#ctx0" brushRef="#br1" timeOffset="100923.0913">22736 2540 371 0,'0'0'2'16,"3"8"1"-16,-1-1 4 0,4 2-1 16,1 0 2-16,1 1 0 15,1 1 3-15,2-1 1 16,0-6-1-16,-2-3-3 15,0-3-2-15,-2-8-1 0,0-4-2 16,-2-3-2-16,0-4-4 16,0-4-4-16,-2-3-6 15,0 1-13-15,1 4-39 16,-3-4-14-16</inkml:trace>
  <inkml:trace contextRef="#ctx0" brushRef="#br1" timeOffset="101407.1397">23007 2366 395 0,'0'5'1'16,"0"6"-1"-16,2 3 1 15,-1 5-1-15,1 0 0 0,0 7-1 16,0-1-2-16,1 3-2 15,0-5-3-15,-1-6 0 16,0-4-2-16,1-6 0 16,-3-7 2-16,7 0 1 0,-2-9 5 15,3-3 3-15,-1-4 2 16,1-2 1-16,1-2 2 15,1 0 1-15,-1 1-1 16,1 3 0-16,1 4-2 0,-2 2-2 16,1 5-1-16,-2 3-1 15,2 2-1-15,-3 7 1 16,1 1 0-16,-1 4-1 15,-1 0 0-15,0 0 1 0,-1-2 1 16,0 0 1-16,-2-4 1 16,-3-6 0-16,8 4 1 15,-8-4-1-15,8-6 0 16,-2-2 0-16,-2-1 0 0,3 0-1 15,-1 1 3-15,1 1-1 16,-2 5 0-16,1 2 0 16,-1 5 0-16,0 5 0 15,-1 7-1-15,-2 5-6 0,-1 1-9 16,-1 2-20-16,2 4-34 15,-4-8-9-15</inkml:trace>
  <inkml:trace contextRef="#ctx0" brushRef="#br1" timeOffset="101912.1902">23417 1890 419 0,'0'0'0'0,"4"6"1"15,1 4-1-15,4 6 1 16,0 6 1-16,3 7-1 15,-1 5 1-15,3 11-2 16,0 4 1-16,-3 3 0 0,-1 0 0 16,-2-1-1-16,-1-2 0 15,-2-2 0-15,1-4 1 16,-2-8 1-16,-1-4 1 0,1-7 0 15,0-4 3-15,-4-6 0 16,1-5 1-16,-1-9 0 16,6 2-2-16,-3-6 1 15,4-6-1-15,0-2-1 16,2-3-2-16,3 1-2 0,-2 0 0 15,3 4 0-15,-1 3-1 16,2 5-1-16,-1 2 1 16,0 7-1-16,-3 4 0 15,0 5-1-15,-2 4 1 0,-3 3 0 16,-5-1 0-16,-3-1 0 15,-4-2 0-15,-5-3-5 16,-1-2-5-16,-4-5-12 0,0-1-33 16,-5-6-21-16,7-2-5 15</inkml:trace>
  <inkml:trace contextRef="#ctx0" brushRef="#br1" timeOffset="102257.2247">23871 2570 458 0,'0'0'2'16,"10"0"2"-16,-3 0 0 15,3 0 1-15,3-4 0 16,1-3-1-16,-1-5-1 0,4-1 0 15,-5-6-3-15,-2-2-1 16,-4-2-2-16,-4-2 0 16,-2 0 0-16,-2 2 0 15,-3 4 1-15,-3 3 0 0,-1 7 0 16,-2 2 0-16,-1 6 1 15,2 3 0-15,-2 6 1 16,1 4 0-16,1 3 0 16,1 3 0-16,1 0-2 15,6 4-7-15,1 1-9 0,1-2-22 16,10 5-37-16,2-5-3 15</inkml:trace>
  <inkml:trace contextRef="#ctx0" brushRef="#br1" timeOffset="102442.2431">24129 2624 361 0,'5'0'7'0,"2"-1"2"15,0 0 4-15,1-1 1 16,0-2 1-16,0-2 0 0,0-2 1 16,0-5-1-16,-4-2-5 15,-3-4-6-15,3 0-8 16,1-4-7-16,3 0-6 15,6-1-6-15,2 0-4 0,4 3-23 16,6 1-25-16,7 5-10 16</inkml:trace>
  <inkml:trace contextRef="#ctx0" brushRef="#br1" timeOffset="124803.4791">20175 2863 372 0,'0'0'1'16,"0"0"-1"-16,0 0 0 16,0 0-2-16,5 0 0 15,-5 0 1-15,1 3-2 0,-1 3 1 16,-1 1-1-16,-1 5 1 15,-1 0 1-15,3 6 1 16,-1 2 0-16,0 1 1 16,1 4 0-16,0 1 3 0,1 2 2 15,0-2 0-15,-1 5 2 16,-1 0-8-16,-4-1 8 15,0 2 0-15,-4-1 0 16,-1 2 0-16,1-2-2 0,-2-1-2 16,2-2-1-16,2-1 0 15,1 0-1-15,5-3-1 16,1 2 0-16,3-2-2 15,2-2 0-15,1-2-4 0,3-2-7 16,-4-2-16-16,-2-7-36 16,-1 3-15-16</inkml:trace>
  <inkml:trace contextRef="#ctx0" brushRef="#br1" timeOffset="125290.5278">20292 2999 124 0,'0'0'7'16,"1"10"6"-16,3-1 7 0,0 2 5 16,3 4 5-16,-2 0 1 15,4 6 1-15,-2 1 1 16,-1 2-6-16,-1 3-27 15,-1 0 23-15,-2 1-7 0,-2 2-4 16,0 1-4-16,-2 1-2 16,-2 0-2-16,1-1-1 15,2-4 0-15,1 1-2 16,0-6 1-16,0-1-1 0,0-6-1 15,0-1-2-15,-3-5 0 16,-1 1 0-16,-5-3-2 16,-3-1-5-16,-6 1-15 15,-6-7-45-15,2 8-7 0</inkml:trace>
  <inkml:trace contextRef="#ctx0" brushRef="#br1" timeOffset="125790.5778">20625 3481 381 0,'0'0'2'0,"-2"14"0"16,-1 1 0-16,-1 5 0 16,-4 2 1-16,-2 5 0 15,-3 1 0-15,-4 4-1 0,-2-2 1 16,-4-8-2-16,-1-2 0 15,-2-2 0-15,0-5 0 16,1 0 0-16,-1-3 2 16,1-2 2-16,2-3 1 0,-1-3 1 15,0-2 2-15,2-7 0 16,0-6 1-16,-1-7 0 15,0-4 0-15,0-5-3 16,-2-7 1-16,0-2-2 16,0-4-1-16,0 0-1 0,-2 0 0 15,-2 1-4-15,0 1 0 16,-1 5-9-16,1 2-18 15,-4 3-55-15,7 7-5 0</inkml:trace>
  <inkml:trace contextRef="#ctx0" brushRef="#br1" timeOffset="126777.6765">18013 4739 355 0,'0'0'4'0,"4"1"5"15,-4-1 2-15,7 0 2 16,-1 0 1-16,0-2-1 0,2-2 1 16,-1-6 0-16,-3-2-3 15,2-6-4-15,-2-3-2 16,-1-7-2-16,-2-7 0 15,0-4 0-15,-1-3 0 0,1-4 1 16,-2-1-1-16,-1-2 1 16,0 1-1-16,1 2 2 15,-1 3-1-15,1 5 2 16,0 3-6-16,1 6 0 0,0 7 0 15,-1 6 0-15,1 6 0 16,0 10 0-16,4 2 0 16,1 14 0-16,5 9 0 15,3 7 0-15,3 6 0 0,4 3 0 16,2 3 0-16,5 1 0 15,0-4 0-15,2-5 0 16,-3-8 0-16,1-6 0 16,-1-8 0-16,-1-6 0 0,-2-8 0 15,-3-11 0-15,1-9 0 16,-3-10 0-16,-2-8 0 15,-3-7 0-15,-3-6 0 16,-3-2 0-16,-2 1 0 0,-2 1 0 16,0 6 0-16,-3 5-27 15,3 6-62-15,2 8-2 16</inkml:trace>
  <inkml:trace contextRef="#ctx0" brushRef="#br1" timeOffset="127138.7125">18613 4493 440 0,'0'7'2'16,"4"4"0"-16,3 4 2 15,0 3 1-15,4 4 0 0,0 2 1 16,2 1 0-16,0-1 1 15,-2-6 0-15,0-6 0 16,0-5-1-16,-1-7-1 16,-2-6-1-16,2-9 1 0,-3-5-5 15,1-7 0-15,1-1 0 16,-1-5 0-16,-1 0 0 15,0 0-9-15,1 3-13 16,0 6-41-16,1-3-21 0,1 7-3 16</inkml:trace>
  <inkml:trace contextRef="#ctx0" brushRef="#br1" timeOffset="127639.7627">18962 4468 457 0,'1'7'1'15,"4"4"1"-15,2 6-1 0,-2 3 1 16,1 3 0-16,0 0-1 16,0 3-3-16,-2 0-2 15,-2-6-3-15,-2-7 0 16,-1-6 0-16,1-7-1 0,0 0 1 15,-2-10 1-15,2-3 3 16,2-4 4-16,3-3 1 16,2-3 1-16,1 1-1 15,3 2 2-15,-4 2 0 0,3 3 0 16,-1 6-1-16,1 5-1 15,-2 5 0-15,4 7 0 16,-3 5-1-16,-2 4 0 16,1 2-1-16,-1 1 0 0,-1-2 0 15,0-2 2-15,-3-4 1 16,-2-2 0-16,-1-10 1 15,0 0-1-15,5-4 1 16,-4-8-1-16,1-3 0 0,1-3-1 16,2-3-2-16,1-1 0 15,1-1 1-15,1 3 0 16,0 5 1-16,2 2 0 15,1 6-1-15,-1 7 1 0,1 5-1 16,-1 8 0-16,0 8-3 16,-1 3-5-16,0 5-9 15,-3 0-19-15,-5-2-43 16,5 1-4-16</inkml:trace>
  <inkml:trace contextRef="#ctx0" brushRef="#br1" timeOffset="128112.81">19405 4176 434 0,'4'9'4'0,"0"8"-2"16,2 8 2-16,0 5 0 0,1 6 0 15,0 4 0-15,2 7-2 16,-3 3-1-16,-1-6-3 15,0-7-1-15,-2-7 1 16,0-3 1-16,1-7 0 0,0-7 2 16,2-7 3-16,2-5 1 15,3-4 1-15,0-7-1 16,2-1-1-16,2-5 0 15,1 1-1-15,1-1 0 0,-2 4-2 16,0 1 0-16,-1 5-1 16,-1 6 0-16,-1 4 0 15,-3 8-1-15,-3 5 1 16,-1 3-1-16,-4 4 0 0,-1 2-1 15,-3 0 2-15,-5-3-1 16,-3-1-1-16,-2-5-2 16,-1-3-3-16,-2-3-3 15,1-3-7-15,0-3-24 0,-4-5-38 16,9 0-4-16</inkml:trace>
  <inkml:trace contextRef="#ctx0" brushRef="#br1" timeOffset="128432.842">19846 4683 473 0,'5'1'2'15,"3"-1"1"-15,5 0 1 16,0-1 0-16,4-2 0 15,1-5 0-15,0-2-1 16,-2-5-1-16,-5-4-1 0,-6-2-2 16,-4-2-2-16,-1 0 1 15,-6 1-1-15,-4 2 1 16,-2 3-1-16,1 5 1 15,-1 6 0-15,1 5 1 0,-1 2-1 16,2 7 1-16,1 6 1 16,1 4 1-16,3 2-2 15,-1 4-3-15,6 3-5 16,1-1-13-16,4-6-52 0,8 9-7 15</inkml:trace>
  <inkml:trace contextRef="#ctx0" brushRef="#br1" timeOffset="128649.8637">20179 4806 386 0,'0'0'6'16,"0"0"4"-16,5 3 2 16,-5-3 1-16,0 0 1 15,4-4 0-15,-3-2 1 0,-1-3 0 16,0-3-6-16,-4-3-5 15,2-1-5-15,0-4-3 16,2-1-5-16,-1-2-6 16,2 3-5-16,3 2-11 0,2-1-15 15,7 7-28-15,-4-4-10 16</inkml:trace>
  <inkml:trace contextRef="#ctx0" brushRef="#br1" timeOffset="128940.8927">20585 4407 511 0,'0'0'0'0,"4"2"0"16,-4-2 0-16,0 0 0 0,6 5 0 15,-6-5 0-15,0 0-3 16,0 0-53-16,0 0-33 16,0 0 0-16</inkml:trace>
  <inkml:trace contextRef="#ctx0" brushRef="#br1" timeOffset="129124.9111">20661 4731 507 0,'0'0'1'0,"0"0"0"16,0 0 1-16,3-2-2 0,-3 2 0 16,4-5-4-16,-4-2-7 15,2 1-20-15,2 0-50 16,-4-4-5-16</inkml:trace>
  <inkml:trace contextRef="#ctx0" brushRef="#br1" timeOffset="129390.9377">20909 4328 492 0,'0'0'1'15,"0"0"-1"-15,4 4 0 0,-4-4-1 16,4 4-7-16,-4-4-10 15,0 0-39-15,0 0-24 16,0 0-4-16</inkml:trace>
  <inkml:trace contextRef="#ctx0" brushRef="#br1" timeOffset="129590.9578">20969 4662 511 0,'0'0'0'16,"0"0"0"-16,-1-4 0 0,1 4-3 16,-3-8-22-16,-1-2-52 15,0 2-10-15</inkml:trace>
  <inkml:trace contextRef="#ctx0" brushRef="#br1" timeOffset="129857.9845">21362 4402 511 0,'0'0'0'0,"2"7"0"16,-2-7-2-16,-3 7-1 16,-3-3 0-16,-5 0 0 15,-3 1 0-15,-5-2-3 0,-6-3-3 16,-3 1-4-16,0 0-9 15,-2 0-27-15,-2-1-33 16,8 1-3-16</inkml:trace>
  <inkml:trace contextRef="#ctx0" brushRef="#br1" timeOffset="130082.0069">21374 4639 434 0,'0'0'2'0,"-10"0"1"0,-2 0 0 16,0 0 0-16,-7-2 1 15,-1 0-2-15,-5-3-6 16,-1 1-9-16,-1 0-28 15,-2-3-36-15,8 0-3 0</inkml:trace>
  <inkml:trace contextRef="#ctx0" brushRef="#br1" timeOffset="130644.0631">21530 4951 456 0,'0'-6'1'16,"0"-3"1"-16,2-6-2 15,-1-5 2-15,-1-6 0 16,0-6 0-16,-1-8 0 16,-2-6 0-16,-2-5 0 0,0-2-1 15,-1-2-1-15,-1 1 0 16,1 1 1-16,1 2-1 15,2 6 1-15,2 6 0 0,1 7 1 16,1 7-1-16,2 7 0 16,3 7-1-16,1 7-1 15,1 7 0-15,2 11 0 16,1 8-1-16,3 9 0 15,-1 7 0-15,4 7 2 0,0 5 2 16,2 2 0-16,1 1 2 16,1-2 0-16,1-3 1 15,-1-5 1-15,-1-7 0 16,-1-6 1-16,-2-6-2 0,0-7-5 15,-3-8 0-15,-1-9 0 16,-1-7 0-16,-3-10 0 16,0-9 0-16,-3-7 0 0,0-8 0 15,-2-5 0-15,-1-3 0 16,0-1 0-16,-1 4 0 15,0 1-10-15,1 5-42 16,1 9-35-16,-1 5-1 16</inkml:trace>
  <inkml:trace contextRef="#ctx0" brushRef="#br1" timeOffset="130936.0923">22001 4851 474 0,'3'7'1'0,"1"-2"0"15,1 3 0-15,1-1-1 16,1 2 2-16,0-4 1 0,2 1-3 15,-1-4 2-15,1-5-1 16,-1-8 0-16,0-5 0 16,2-4-1-16,0-4 0 15,-1-2-2-15,1-1-6 16,-2 0-6-16,-1 0-27 0,3 5-38 15,-6-2-4-15</inkml:trace>
  <inkml:trace contextRef="#ctx0" brushRef="#br1" timeOffset="131437.1424">22227 4718 462 0,'0'0'0'0,"6"13"-1"16,-2 0 1-16,-3 2 0 15,2 5-2-15,-2-3-1 16,2 3-4-16,-2-2-4 16,-1-2-2-16,-2-7 1 0,2-4-1 15,0-5 1-15,0 0 1 16,1-7 5-16,3-3 3 15,1-1 4-15,1-3 3 0,2-1-1 16,1-3 0-16,0 4 1 16,0 0-2-16,0 3-1 15,0 3-1-15,-1 5 0 16,1 3 0-16,-2 6 0 15,-1 7-1-15,-1 1 1 0,0 3 0 16,-2 0-1-16,0 2 2 16,-1-4-1-16,-2-2 3 15,1-3 1-15,0-5 1 16,-1-5 1-16,0 0-1 0,3-4 1 15,0-7 0-15,2 0 0 16,1-4-2-16,0 0-2 16,3-2 1-16,-1 2 0 0,1 3 0 15,-1 3 0-15,1 2-1 16,1 6 0-16,-3 2-1 15,1 7 0-15,-3 6-5 16,0 1-8-16,-2 5-19 16,2 7 31-16,-5-4-77 0</inkml:trace>
  <inkml:trace contextRef="#ctx0" brushRef="#br1" timeOffset="131959.1945">22597 4299 433 0,'0'0'5'16,"0"0"-1"-16,0 0 0 15,7 3 1-15,-4 2-1 0,0 6 0 16,0 7 0-16,1 9 1 16,-1 6-4-16,0 7-1 15,-2 7 0-15,-1 3 0 16,0 2 0-16,0-2 1 0,-2-3-1 15,-2-7 0-15,0-4 0 16,0-6 0-16,1-8 1 16,0-5 1-16,0-5 0 15,2-5 0-15,1-7 0 0,0 0 0 16,2-12 0-16,3-3 0 15,0-2-1-15,4-3 0 16,0-3 0-16,3 1-1 16,1 2 0-16,1 3-2 0,-1 7 1 15,3 6-1-15,-2 4 0 16,0 9 0-16,0 6-1 15,-1 6 0-15,-2 3 1 16,-5 1 1-16,-3 0-1 0,-3-3 1 16,-4 0 0-16,-4-4-4 15,-5-2 5-15,0-3-11 16,-3-4-6-16,3-3-11 15,1 1-19-15,0-6-18 0,8 2-17 16</inkml:trace>
  <inkml:trace contextRef="#ctx0" brushRef="#br1" timeOffset="132225.2212">22891 4920 343 0,'0'0'6'0,"8"0"5"15,1-2 5-15,1-1-16 16,0-4 16-16,4 0-2 0,-2-3 0 15,2-2 0-15,-4-3-1 16,-4-2-6-16,-5-1-5 16,-1 1-4-16,-2 0-1 15,-6 1 0-15,-1 4 0 0,-3 2 0 16,-2 3 1-16,-1 4 0 15,-1 3-1-15,0 3-3 16,1 2-5-16,1 6-15 16,3 2-29-16,0 0-20 0,7 5-7 15</inkml:trace>
  <inkml:trace contextRef="#ctx0" brushRef="#br1" timeOffset="132458.2445">23122 4996 473 0,'0'0'2'16,"8"2"1"-16,-1-2 2 15,-2-3 0-15,1-3 0 16,0-5 0-16,0-3 1 0,-2-5-6 16,-1-3 5-16,-2-3-3 15,1 0-2-15,0-1 0 16,2 2-5-16,1 0-3 15,4 4-5-15,2 0-4 0,0 3-6 16,4-1-9-16,-1-1-22 16,6 6-24-16,-2-4-7 15</inkml:trace>
  <inkml:trace contextRef="#ctx0" brushRef="#br1" timeOffset="133074.306">24184 4319 470 0,'0'0'0'0,"0"0"-2"15,0 0 1-15,-3-1-1 16,-4-1 0-16,-2-1 0 15,-4-2-1-15,-1 2 1 16,-4-4 1-16,-3 1-1 0,-3 0 1 16,-3 3-1-16,0 3 1 15,-1 0 0-15,-1 7 0 16,-1 2 0-16,0 7-1 15,1 4 1-15,0 5 1 0,3 5 2 16,3 4 0-16,5 6 1 16,3 2 1-16,2 3 1 15,8 2 1-15,5 3 1 16,4-1-1-16,7-1-1 0,9 0-5 15,2-4 4-15,8-3 1 16,3-3-1-16,3-6 0 16,5-7-1-16,2-6 1 15,1-9 0-15,4-8-4 0,-5-6 0 16,2-10 0-16,2-9 0 15,-3-5 0-15,-6-6 0 16,-5-6 0-16,-6-2 0 16,-7-3 0-16,-5-2 0 0,-7-2 0 15,-6 0 0-15,-5 1 0 16,-6 2 0-16,-2 2 0 15,-5 4 0-15,-5 6-9 16,3 4-11-16,-6 5-12 0,-1 4-40 16,-1 8-14-16</inkml:trace>
  <inkml:trace contextRef="#ctx0" brushRef="#br1" timeOffset="133607.3593">24222 4708 311 0,'0'0'5'16,"2"5"3"-16,-2-5 1 0,3 12 0 16,-3-3 2-16,0 1 2 15,-4 3 2-15,-2 2 1 16,-2-3-2-16,-6 1-4 15,-5-4-1-15,-4-1 0 16,-4-4-1-16,0-3-2 0,-2-1-2 16,-1-4-3-16,-3-3-2 15,6-2-1-15,1-1-2 16,3-1-3-16,4 1-5 0,4-1-7 15,3-2-13-15,2-1-28 16,7 4-17-16</inkml:trace>
  <inkml:trace contextRef="#ctx0" brushRef="#br1" timeOffset="133856.3842">24092 4469 508 0,'0'0'0'0,"2"3"1"16,-2-3-1-16,4 6-1 15,-4-6-3-15,4 5-6 16,-4-5-9-16,0 6-28 0,0-6-36 16,0 0-4-16</inkml:trace>
  <inkml:trace contextRef="#ctx0" brushRef="#br1" timeOffset="134066.4053">23947 4596 508 0,'0'0'1'0,"3"2"1"15,-3-2-2-15,7 3 0 16,-7-3 0-16,9 1-9 0,-9-1-26 15,4-2-46-15,-4 2-4 16</inkml:trace>
  <inkml:trace contextRef="#ctx0" brushRef="#br1" timeOffset="137388.7375">18737 5385 408 0,'0'0'1'16,"0"0"1"-16,6 8 0 15,-4-2 1-15,2 7-1 16,-1 1 1-16,3 9 0 0,0 2-1 16,2 11 0-16,1 5-2 15,2 4-2-15,3 2 0 16,1 0 1-16,2-2 2 15,2-4 3-15,-1-5 6 0,1-10 2 16,0-9 2-16,1-10 3 16,-1-7 0-16,1-10-4 15,0-8-13-15,1-8 0 16,0-8 0-16,1-5 0 0,0-7 0 15,0-2 0-15,1-2 0 16,-2 2 0-16,-3 0 0 16,-1 2 0-16,-3 2 0 15,-1 7-5-15,-3 9-77 0,-4-2-6 16</inkml:trace>
  <inkml:trace contextRef="#ctx0" brushRef="#br1" timeOffset="137882.7869">19571 5692 468 0,'0'0'1'0,"0"0"-1"15,-1 6 0-15,-5-3 0 16,-3 1-1-16,-3 3 0 15,-1 2-1-15,-4 2-4 0,-2 1-5 16,0 2-6-16,2 4-3 16,3 0 0-16,3 2 2 15,6-4 3-15,4 1 6 16,4-4 8-16,7-2 8 0,4-4 8 15,4-6 6-15,2-1 0 16,3-8-3-16,-2-4-2 16,0-7-3-16,-3-3-6 15,-3-2-2-15,-2-2-3 0,-3 2-1 16,-3 2 0-16,-2 2-1 15,-2 6-1-15,-1 5 0 16,-2 9 0-16,0 0 1 16,7 14 0-16,-2 6-1 0,0 3-1 15,2 7-3-15,-2-1-3 16,4 4-4-16,-3-2-13 15,1-10-39-15,3 2-14 16</inkml:trace>
  <inkml:trace contextRef="#ctx0" brushRef="#br1" timeOffset="138174.8161">19785 5255 376 0,'0'0'3'0,"-3"13"4"16,2 3 0-16,0 7 2 16,0 5 2-16,1 9-1 15,0 5 1-15,3 8 0 0,2 3-2 16,2-1-4-16,1-1-1 15,3-3-1-15,1-3-1 16,2-5 0-16,2-5-1 16,2-5-1-16,1-9-5 0,1-2-12 15,-2-6-39-15,-2-8-24 16,3-2-2-16</inkml:trace>
  <inkml:trace contextRef="#ctx0" brushRef="#br1" timeOffset="138457.8443">20002 5858 481 0,'0'0'1'0,"7"1"0"15,0-1 0-15,4 0 1 16,1 0-1-16,4 0 0 15,2-2 0-15,4-2 0 0,-1-3-1 16,0-3-1-16,2-2 0 16,-2-4-1-16,-1-2 0 15,-1-2 0-15,-2 0 0 16,-3 0 0-16,-2 0-1 0,-2 3 0 15,-5 2-6-15,0 4-8 16,-5 2-16-16,-5 2-45 16,5 7-3-16</inkml:trace>
  <inkml:trace contextRef="#ctx0" brushRef="#br1" timeOffset="138912.8898">20384 5807 458 0,'0'0'1'0,"7"0"0"16,0-2 0-16,3 1 1 0,0-2 0 15,3 1-1-15,1-3 1 16,2-2 0-16,1 2-1 15,-3-3 1-15,0-2 0 16,0-1-1-16,-2 0 1 0,0-1 0 16,-2 1 0-16,-2 1 0 15,-2-1-1-15,-3 2 0 16,-1 1-1-16,-2 2-1 15,-5-1 0-15,-2 3 0 0,-3 0-2 16,-1 2 1-16,0 2 0 16,-2 1 0-16,-1 5 0 15,0 2 1-15,-1 4 0 16,0 2 1-16,2 3 1 0,0 2 1 15,2 3 1-15,3 3 1 16,4 2 0-16,3 1 2 16,6 1 1-16,5 2-1 15,7-2 0-15,5-2-4 0,3-3-2 16,2-4 0-16,3-5 0 15,3-4-6-15,-4-7-22 16,-2-4-51-16,8-4-8 16</inkml:trace>
  <inkml:trace contextRef="#ctx0" brushRef="#br1" timeOffset="139207.9193">21223 5600 511 0,'0'0'0'0,"0"0"0"0,0 0 0 16,-4 4 0-16,-5-2 0 16,-4-1 0-16,-6-1 0 15,-3 0 0-15,-8 0-28 16,-1-4-25-16,2 1-32 0,-4-1-4 15</inkml:trace>
  <inkml:trace contextRef="#ctx0" brushRef="#br1" timeOffset="139407.9393">21258 5783 424 0,'0'0'4'15,"0"0"1"-15,-6 5 1 0,0 0 1 16,-5-2 1-16,-2 2 0 15,-7-2-1-15,-1 2-3 16,-6-4-13-16,1-1-17 0,-2 2-41 16,-1-4-14-16</inkml:trace>
  <inkml:trace contextRef="#ctx0" brushRef="#br1" timeOffset="139907.9893">21716 5378 476 0,'0'0'0'0,"3"9"0"16,1 3 0-16,-1 4 1 16,6 7-1-16,-1 4 1 15,1 9 0-15,2 2-1 0,-2 6 1 16,3-1 0-16,-1 1 0 15,3-2 0-15,-2-2 2 16,2-5 0-16,1-5 2 16,0-5 2-16,2-7 0 0,-1-6-4 15,-1-7-3-15,1-5 0 16,-1-9 0-16,0-7 0 15,-1-5 0-15,-1-8 0 16,-1-5 0-16,0-5 0 0,-2-4 0 16,0 0 0-16,-1-2 0 15,-1 0 0-15,-1 5 0 16,-1 1 0-16,2 0-66 0,2 11-25 15</inkml:trace>
  <inkml:trace contextRef="#ctx0" brushRef="#br1" timeOffset="140362.0348">22241 5756 461 0,'0'0'1'0,"-4"5"-1"16,-2-1 0-16,-6 0 1 15,1 3-2-15,-5 0-3 0,0 4-3 16,-5 1-2-16,3 1-1 15,1 0-1-15,7 6 0 16,4 0 2-16,6 0 2 16,3 0 5-16,7-5 6 0,6-1 5 15,1-4 2-15,2-4 2 16,1-5-2-16,0-9-1 15,-3-4 0-15,-1-6-4 16,-3-3-4-16,-4-2-2 0,-2 1-1 16,-2 0-1-16,-1 2-1 15,-3 4 1-15,0 4-2 16,-1 5 2-16,0 8 1 15,0 0 0-15,-1 6 1 0,1 7 0 16,-1 4 1-16,1 2 0 16,0 5 1-16,1 0-3 15,3-1-7-15,-1-3-11 16,1-9-54-16,1 4-4 0</inkml:trace>
  <inkml:trace contextRef="#ctx0" brushRef="#br1" timeOffset="140654.0639">22416 5354 479 0,'0'0'0'0,"0"0"1"15,-1 10 0-15,1 2 1 16,0 5 0-16,0 8 1 0,0 3 0 16,-2 8 0-16,0 6 0 15,0 2 0-15,1 1-1 16,1 0-2-16,0-1-2 15,1-1-1-15,3-4-3 16,4-2-1-16,1-5-6 0,2-5-8 16,-1-3-20-16,-3-9-39 15,5-2-3-15</inkml:trace>
  <inkml:trace contextRef="#ctx0" brushRef="#br1" timeOffset="140958.0943">22585 5811 472 0,'3'5'0'15,"-1"1"0"-15,3 7 1 16,-1 1 0-16,2 5 0 0,0 0 1 15,2 3 0-15,1 0 0 16,0-3 0-16,0-3 1 16,1-4-2-16,2-5-1 15,1-4 0-15,2-3 0 0,1-7-1 16,2-6-1-16,-1-4-2 15,0-6-1-15,-1 1-5 16,-1-5-9-16,-4-1-24 16,1 2-35-16,-7 0-5 0</inkml:trace>
  <inkml:trace contextRef="#ctx0" brushRef="#br1" timeOffset="141282.1268">22917 5889 484 0,'0'0'1'0,"11"1"0"15,-1 0 1-15,4 1 0 16,2-2-1-16,3 0 0 0,0-4-2 16,4-5-2-16,-3-4-1 15,-5-5-2-15,-1-2 0 16,-4-2 0-16,-5-3 0 15,-3 2 0-15,-2 1 1 0,-6 3 3 16,-4 4 0-16,-1 7 1 16,-3 2 1-16,0 6 2 15,0 5 2-15,0 4 1 16,2 6 1-16,3 3 1 0,3 3 0 15,2 3 0-15,4 0-1 16,1-1-2-16,5-2-5 16,3-1-9-16,0-4-19 15,1-9-47-15,2-1-7 0</inkml:trace>
  <inkml:trace contextRef="#ctx0" brushRef="#br1" timeOffset="141641.1627">22633 5085 417 0,'0'0'0'16,"0"0"1"-16,1 10 1 16,-1-2 0-16,0 5 1 15,-1 3 0-15,1 7-2 16,0 4-3-16,2 6-7 0,0 2-22 15,-2 0-44-15,4 4-2 16</inkml:trace>
  <inkml:trace contextRef="#ctx0" brushRef="#br1" timeOffset="142208.2194">23584 5432 499 0,'0'0'0'0,"0"0"0"15,0 0-1-15,0 0 1 0,2 8-1 16,1 3 1-16,-1 4-1 15,0 6 0-15,1 3-1 16,0 6-6-16,-3 1-9 0,3 0-24 16,4 3-40-16,-7-6-2 15</inkml:trace>
  <inkml:trace contextRef="#ctx0" brushRef="#br1" timeOffset="142408.2394">23704 5628 412 0,'0'0'4'0,"0"0"3"0,-5 6 2 16,-3-3 1-16,-5 3 0 15,-5-3 0-15,-5 2 0 16,-8-5-8-16,-4 0-34 15,0 0-45-15,-5-6-4 0</inkml:trace>
  <inkml:trace contextRef="#ctx0" brushRef="#br1" timeOffset="142760.2746">24223 5337 511 0,'0'0'0'0,"0"11"0"0,0 4 0 15,0 8 0-15,-1 6 0 16,-3 6 0-16,-1 7 0 15,2 7 0-15,-1 2 0 16,-2 0 0-16,1-3-8 0,0-2-18 16,2-6-18-16,1-2-24 15,2-1-17-15</inkml:trace>
  <inkml:trace contextRef="#ctx0" brushRef="#br1" timeOffset="142998.2984">24354 6018 385 0,'0'0'3'15,"-6"5"3"-15,-3-2 1 16,-7-2 1-16,-5 1 2 0,-3-2 0 15,-7 0-1-15,-6-2-1 16,-1-4-7-16,-1-1-9 16,2-1-10-16,3 1-18 15,2-2-28-15,9 2-16 0</inkml:trace>
  <inkml:trace contextRef="#ctx0" brushRef="#br1" timeOffset="143243.3229">24089 5304 459 0,'0'0'1'16,"0"10"0"-16,0 2-1 0,-4 0 1 16,-3 7-5-16,-4-1-10 15,-1 2-34-15,-7 8-30 16,-4-4-2-16</inkml:trace>
  <inkml:trace contextRef="#ctx0" brushRef="#br2" timeOffset="168989.8973">20676 10290 419 0,'0'0'1'16,"6"2"2"-16,1-1 2 15,-1-1 1-15,3 0 0 16,0-5 1-16,3 1-1 0,1-5 0 15,-2-4-1-15,2-2-2 16,0-2-3-16,1-2-1 16,2-4 0-16,4 1 0 0,2-1 1 15,3 1-1-15,5 2 1 16,3 3 2-16,5 4 0 15,5 4 2-15,2 6 1 16,2 3 0-16,0 9 0 16,0 7 0-16,0 6-1 0,-4 7-1 15,-5 9 0-15,-8 7-2 16,-8 6-1-16,-9 6-1 15,-8 3-1-15,-8 3 1 16,-12 1 1-16,-11 0-1 0,-7-6 0 16,-5-3 1-16,-6-10-1 15,-2-4 1-15,-5-6-1 16,1-5 1-16,1-6 1 0,4-5 0 15,3-3 1-15,4-4 0 16,4-1 0-16,6-4 1 16,5-2 3-16,6-1-6 15,5-3 0-15,5 0 0 16,7-1 0-16,-1-4 0 0,7-2 0 15,8 1 0-15,6 0 0 16,4 0 0-16,8 4 0 16,5 1 0-16,3 5 0 0,4 5 0 15,3 4 0-15,1 4 0 16,1 1 0-16,1-1 0 15,1 2 0-15,-3-4-5 16,1-5-83-16,3-5-1 0</inkml:trace>
  <inkml:trace contextRef="#ctx0" brushRef="#br2" timeOffset="169670.9653">22122 10128 452 0,'0'0'1'15,"6"5"1"-15,-1 0 0 16,-1 1 1-16,-1 7 1 16,1 3 0-16,-1 7 0 15,-3 6 1-15,-3 6-1 16,-4 8-1-16,0 8 0 0,-1 4-1 15,0 7 0-15,1 3 0 16,0 2 0-16,2-2-1 16,0-3 0-16,0-5 0 0,1-6 0 15,-2-6-3-15,2-7-6 16,-3-9 8-16,0-11 0 15,2-2-78-15</inkml:trace>
  <inkml:trace contextRef="#ctx0" brushRef="#br2" timeOffset="169984.9968">22360 10988 484 0,'0'0'1'0,"0"0"-3"15,5 0 1-15,-5 0 2 16,-4 4-1-16,-3-1 1 0,-9-2 0 16,-4 0 0-16,-10-1 1 15,-4 0 1-15,-8-3-1 16,-4-3 0-16,0-2-2 0,-1 1 1 15,1 1 0-15,4 1 0 16,3 3 0-16,4 0-1 16,6 2 0-16,4 2-1 15,5-1-3-15,6 3-4 16,4-3-8-16,4 0-16 0,6-1-35 15,-1-6-14-15</inkml:trace>
  <inkml:trace contextRef="#ctx0" brushRef="#br2" timeOffset="170230.0213">22147 10183 464 0,'0'0'3'15,"6"0"-2"-15,-6 0 2 16,0 0 0-16,0 5 1 16,-4 1 0-16,-6 1 0 0,-4 2 0 15,-7 0-2-15,-6 2-3 16,-4-1-6-16,0 5-18 15,-2 1-34-15,1 0-22 16,4 4-2-16</inkml:trace>
  <inkml:trace contextRef="#ctx0" brushRef="#br2" timeOffset="171809.1792">22630 11464 221 0,'0'0'7'0,"3"-5"0"15,-3 5 1-15,6-11 0 0,-4 5-2 16,-2-2 1-16,0 1-1 15,-6-2-1-15,-4 1-6 16,-5 2-4-16,-5 1-2 16,-5 1-1-16,-6 3 0 0,-8-1 0 15,-4 2 1-15,-9 0 1 16,-8 3 2-16,-8 1 2 15,-5 1 3-15,-9 0 3 16,-4 0 3-16,-8 0 0 0,-3-1-1 16,-6 1 1-16,0-2-1 15,1 1 1-15,0 0-2 16,4 1-2-16,3-2-1 15,7 2-2-15,7 0-15 0,8 8-34 16,5-4-10-16</inkml:trace>
  <inkml:trace contextRef="#ctx0" brushRef="#br2" timeOffset="200595.0575">21998 9683 348 0,'0'0'1'16,"0"0"0"-16,-4-7 2 15,4 7 0-15,-3-10 0 0,1 5 0 16,-1-4 0-16,-1 3 0 16,0-1 0-16,-3 2-3 15,0-1-1-15,-2 3-3 16,-2 2-2-16,-1 2-4 15,0 8-2-15,1 0 4 0,3 8 1 16,2-1 3-16,2 7 4 16,3-2 3-16,3 4 4 15,5-5 6-15,4-1 2 16,4-4 1-16,-1-4-2 0,4-4-3 15,-2-4-2-15,2-3-1 16,-3-5-2-16,-2-7-3 16,-7-3-3-16,-5-5-8 0,-2-4-9 15,-11-1-16-15,-1 3-34 16,-10-3-8-16</inkml:trace>
  <inkml:trace contextRef="#ctx0" brushRef="#br2" timeOffset="201310.1289">22124 9683 412 0,'0'0'-2'16,"0"0"0"-16,0 4 0 15,0-4 0-15,0 12 0 16,0-2 1-16,2 3 0 0,1 3 0 15,2 2 2-15,1 0 0 16,2 0 0-16,1-1 1 16,0-3 1-16,0-3 1 15,0-5 2-15,-3-4 3 16,-1-3 0-16,-2-6 1 0,1-4 1 15,-1-4-2-15,0-2-1 16,0-2-3-16,1 1-1 16,0-1-5-16,2 5-1 0,0 2-2 15,0 6 0-15,2 5 0 16,0 5-2-16,-1 5-2 15,1 5-9-15,1 1-7 16,1 4-11-16,-2-1-1 0,3-1 1 16,-4-1 1-16,2-3 9 15,-1-1 13-15,-1-5 16 16,2-2 11-16,-3-5 13 15,-6 0 4-15,9-3 0 0,-4-4-3 16,0-4-6-16,2-1-10 16,1-2-5-16,2-1-1 15,3-2-2-15,4-2-1 16,1-1-1-16,1-1 1 0,-2 1 0 15,-2-1-1-15,-2 1-1 16,-4 1-1-16,-6 4-2 16,-3-1 0-16,-4 4 0 15,-6 3-3-15,-2 3-1 16,-3 2-1-16,0 4 1 0,-2 0 0 15,3 8 2-15,0 3-1 16,4 3 2-16,3 5 2 16,4 0 3-16,3 4 1 0,7-1-2 15,4 2-7-15,4-3-30 16,3 2-35-16,0-6-4 15</inkml:trace>
  <inkml:trace contextRef="#ctx0" brushRef="#br2" timeOffset="201643.1623">22753 9555 395 0,'0'0'1'0,"-5"0"-2"16,0 0-4-16,1 5-22 15,-4 2-20-15,1 1-10 16,-2 2-1-16,2 4 8 0,0 0 13 16,1-1 16-16,3 2 17 15,3-3 32-15,0 0 27 16,8-2 11-16,1 1-4 15,5-4-13-15,4 0-9 0,0 2-15 16,2-2-9-16,0 2-7 16,-2 1-4-16,-3 4-1 15,-3 1-2-15,-6 1-1 16,-6 0-3-16,-2 3-11 0,-9-3-27 15,-12 0-35-15,-1-1-3 16</inkml:trace>
  <inkml:trace contextRef="#ctx0" brushRef="#br2" timeOffset="202304.2284">20766 9383 476 0,'0'0'2'0,"0"0"-1"0,0 0 1 16,2-6 1-16,-2 6-1 16,0 0-1-16,0 0 1 15,5 5-1-15,-3 7-2 16,-1 5 0-16,1 4-1 0,-1 4-2 15,1 4 0-15,-2 2-2 16,1 1-3-16,-1 0-3 16,0-3-3-16,-3-2-8 15,1-3-15-15,2-1-27 0,-2-8-12 16</inkml:trace>
  <inkml:trace contextRef="#ctx0" brushRef="#br2" timeOffset="202510.249">20827 9578 480 0,'0'0'1'0,"0"0"0"15,0 0 0-15,0 0 1 16,-8-1 0-16,0 1 0 15,-4 0-3-15,-2 2-9 16,-9 0-34-16,0-1-34 0,-1 1-3 16</inkml:trace>
  <inkml:trace contextRef="#ctx0" brushRef="#br2" timeOffset="203228.3207">20905 9649 441 0,'0'0'0'0,"0"0"0"16,0-4-1-16,0 4 1 15,0 0 0-15,0 0 2 16,0 0 0-16,0 0 1 0,4-4-1 15,-4 4 0-15,9-2 1 16,-1-1-1-16,0 0 0 16,3-1-2-16,0-1 1 0,1-2-1 15,-2-1 0-15,1 1 0 16,-5 0 0-16,-1-1-1 15,-3 3 0-15,-2 0 0 16,-5 1 0-16,-3 3 0 0,-3 1 0 16,-1 2 0-16,0 3 1 15,-1 3 0-15,2 2 1 16,1 2-1-16,0 4 0 15,3 1 1-15,3 0 0 16,2-1-1-16,2 1-5 0,5-2-10 16,2 2-26-16,-4-7-34 15,9 0-2-15</inkml:trace>
  <inkml:trace contextRef="#ctx0" brushRef="#br2" timeOffset="203679.3659">21106 9721 394 0,'0'0'2'15,"6"7"-1"-15,-2 1 1 16,1 1 1-16,2 3-1 16,-2-1 0-16,2 2-2 15,-1-1-5-15,-2-2-8 0,-2-3-1 16,-1-1 0-16,-1-6 0 15,0 0 2-15,0-6 2 16,0-3 4-16,-1-1 9 16,0-3 5-16,1-3 2 0,0 0-1 15,1 1 0-15,2 2-1 16,0 1-2-16,3 3-3 15,0 5-1-15,1 3-1 16,1 1 0-16,0 5 0 0,1 5-1 16,1 0 1-16,0 2 0 15,-2 1 2-15,2-1 0 16,-1 0 1-16,-1-3 2 15,0-2 0-15,-1-3 1 0,2-2-1 16,-2-2 1-16,0-2-2 16,0-2 0-16,0-2-3 15,0 2-2-15,1 1 0 16,0 2 0-16,1 1-1 0,0 1 0 15,1 6-1-15,-2 1-10 16,2-5-42-16,2 7-19 16,-3-4-3-16</inkml:trace>
  <inkml:trace contextRef="#ctx0" brushRef="#br2" timeOffset="204158.4138">21551 9563 410 0,'0'0'0'0,"0"0"-1"16,0 0-1-16,0 3 1 0,0-3 0 15,-6 6-1-15,1-1 0 16,-5-2-7-16,-2 2-11 16,-1-1-10-16,-3 2-3 15,2-1 1-15,-1 2 4 16,-1-3 10-16,6 3 11 0,2 3 13 15,5-4 15-15,3 3 14 16,6-2 3-16,4 4 0 16,2-3-3-16,8 4-12 0,-3-3-8 15,4 2-4-15,-2 2-4 16,0 2-3-16,-2 1-1 15,-4 1-2-15,-1 2-1 16,-6-1-3-16,-3-1-6 0,-6-2-18 16,-11-1-48-16,-1 1-2 15</inkml:trace>
  <inkml:trace contextRef="#ctx0" brushRef="#br2" timeOffset="205265.5244">21086 11610 426 0,'0'0'2'0,"6"0"-1"15,-6 0 1-15,8-5-1 16,-3-2 1-16,-1-2-1 15,2-3-1-15,-1-5 0 16,-5-5-2-16,0-2-1 0,0-3-1 16,0-3 0-16,-2-1 0 15,-2-3 1-15,-1 2 0 16,1 1 1-16,-2 2 1 0,-1 2 2 15,1 4 1-15,0 6 1 16,2 2 1-16,0 5-1 16,3 3 0-16,1 7-1 15,0 0 0-15,4 3-1 0,3 6-2 16,5 1 0-16,0 4 0 15,2 0 0-15,0 3 0 16,2-2 1-16,-5 0-1 16,0-1 2-16,-4-6 0 0,-3 0 2 15,-4-8 1-15,0 0 1 16,-6 0-2-16,-6-3 2 15,-2-6 0-15,-6 0-1 16,-2 0 0-16,-2 3-3 0,0 0-4 16,-2 3-6-16,3 3-21 15,6 7-44-15,-3 2-3 16</inkml:trace>
  <inkml:trace contextRef="#ctx0" brushRef="#br2" timeOffset="205876.5856">20667 12083 365 0,'0'0'3'0,"-4"-7"0"16,1 0 0-16,1-2 1 16,0-4 1-16,3 1-1 15,-3-5 0-15,3 0 0 0,4-2-2 16,5 0-1-16,1 3 0 15,3 1 1-15,4 4 0 16,2 3 1-16,4 5 1 16,-2 3 1-16,3 8-1 0,-2 6-1 15,2 7 1-15,-4 6-1 16,-3 6 0-16,-4 2-2 15,-4 2-1-15,-5 1 1 16,-4 0-1-16,-5-3 1 0,-6-1 0 16,-5-4 1-16,-3-7 0 15,-3-2 1-15,-1-5 2 16,0-4 3-16,-1-6 3 15,3-4 1 1,2-3-1-16,6-5 0 16,4-3-1-16,7-2-10 15,4 0 0-15,10 1 0 0,7 4 0 16,8 3 0-16,5 3 0 15,3 0 0-15,2 5-4 16,0 3-18-16,-5-1-27 16,-5 0-33-16,4 1-2 0</inkml:trace>
  <inkml:trace contextRef="#ctx0" brushRef="#br2" timeOffset="206338.6318">21357 12040 459 0,'0'0'0'0,"0"0"1"16,3 8 2-16,-3-8 0 16,0 9 0-16,-2-4 1 15,0 1-1-15,-3 0 1 0,-5-1 0 16,-1 0-3-16,1 0-2 15,-4-1-3-15,0 0-8 16,0-2-8-16,-2-1-15 16,3 3-31-16,-2-4-13 0</inkml:trace>
  <inkml:trace contextRef="#ctx0" brushRef="#br2" timeOffset="206533.6513">21426 12146 465 0,'0'0'1'0,"0"0"0"15,0 0 2-15,0 0-1 16,-6 0 3-16,0-2 0 0,-4-2 0 16,-2-1-3-16,-5-3-12 15,-3-2-14-15,-2-1-16 16,-2-5-18-16,3 2-16 15,-3-3-13-15</inkml:trace>
  <inkml:trace contextRef="#ctx0" brushRef="#br2" timeOffset="206805.6785">21546 11923 438 0,'0'0'0'16,"4"10"0"-16,-1 2 2 15,0 1-1-15,2 8 2 0,-1 4 1 16,2 6-1-16,0 1 0 15,-2 2-2-15,-1-3-7 16,1-1-18-16,-1-1-23 16,-3-10-25-16,4 0-7 0</inkml:trace>
  <inkml:trace contextRef="#ctx0" brushRef="#br2" timeOffset="207168.7148">21870 11940 350 0,'0'0'0'0,"0"0"-3"16,0 0 1-16,-3-1 0 15,-3 1-1-15,-1 5 1 16,-3 0 0-16,-4 6 0 15,-3 0 1-15,-1 8 3 0,1 3 2 16,1 1 2-16,3 2 4 16,6 0 4-16,4 3 2 15,6-4 2-15,14 2 1 16,3-7 1-16,7-5-1 0,6-2-2 15,3-3-3-15,2-5-3 16,0-4-3-16,-1-9-8 16,-7-5 0-16,-3-4 0 15,-7-8 0-15,-7-1-3 0,-7-5-8 16,-6-1-11-16,-7 2-40 15,-9-3-21-15,-2 5-2 16</inkml:trace>
  <inkml:trace contextRef="#ctx0" brushRef="#br2" timeOffset="207876.7856">22538 11483 396 0,'0'0'1'16,"0"0"0"-16,0 0 0 15,-4-4 0-15,4 4 0 16,-4-10-3-16,-1 2-1 16,1-3-1-16,-2-2-1 15,0-4 1-15,-4-5-2 0,0 1 1 16,-4-3-2-16,0 0 3 15,-3 0 2-15,1 2 0 16,-2 0 0-16,2 4 0 0,0 3 1 16,2 1 0-16,4 3 3 15,1 1 2-15,3 4 1 16,6 6 1-16,-6-7-1 15,6 7-1-15,4 0-1 16,4 3 1-16,1 1-2 0,5 3-1 16,-1-1 0-16,4 2-1 15,1-2 0-15,-2 0 2 16,-1-3-3-16,-3 1-2 0,-2-3 0 15,-10-1-1-15,8 2 0 16,-8-2-1-16,-13 3 0 16,1 0 0-16,-4 1 3 15,-2 3 4-15,-2 1-2 0,-2 5 0 16,0-2-5-16,2 6-9 15,3 3-18-15,-6-3-32 16,7 6-5-16</inkml:trace>
  <inkml:trace contextRef="#ctx0" brushRef="#br2" timeOffset="208326.8305">22684 11717 465 0,'0'0'1'0,"0"7"-1"16,1 3 1-16,1 4 0 15,2 6 0-15,0 1 0 0,2 6 0 16,0 3-2-16,1 2 0 15,-1 0-1-15,1 1 0 16,-1-2-2-16,1-1 0 16,-3-1-2-16,2-2-6 15,1-3-9-15,-1-6-29 0,5 1-23 16,-5-5-7-16</inkml:trace>
  <inkml:trace contextRef="#ctx0" brushRef="#br2" timeOffset="208593.8573">23036 11876 434 0,'0'0'1'0,"0"0"0"16,1 5 1-16,3 5 0 15,-1 1 0-15,2 3 0 16,-2 2 0-16,2 5 0 0,-1 0-3 16,-1 2-8-16,-1-1-18 15,-1-7-35-15,3 3-13 16</inkml:trace>
  <inkml:trace contextRef="#ctx0" brushRef="#br2" timeOffset="208943.8923">23186 12136 466 0,'0'0'1'15,"0"0"0"-15,-2-5 0 16,2 5 1-16,-10-11-1 16,0 2 1-16,-6-6-2 15,-2-2 0-15,-7-4-2 0,-2 0-7 16,-5-5-10-16,0 2-15 15,2 3-21-15,-2-2-21 16,6 5-6-16</inkml:trace>
  <inkml:trace contextRef="#ctx0" brushRef="#br2" timeOffset="209243.9223">23326 11633 476 0,'4'9'0'16,"3"3"1"-16,3 13-1 15,-2 3 1-15,5 12-1 16,-1 6 1-16,3 12-4 0,-3 4-12 15,-1-3-49-15,1 8-16 16</inkml:trace>
  <inkml:trace contextRef="#ctx0" brushRef="#br2" timeOffset="210277.0256">23481 12263 182 0,'0'0'3'0,"-10"0"-1"15,1 3 0-15,-6-2 2 16,-5 3-1-16,-6-2 2 0,-6 2-1 16,-9-1 0-16,-6-2-1 15,-3 2-1-15,-7 1-1 16,-4 1-2-16,-3 3 1 15,-2 1-1-15,-1 5 0 16,2 4 1-16,1 2 1 0,3 2 5 16,1-1-1-16,-1 0 5 15,0-5 2-15,-4-1 2 16,-4-6 1-16,-6-7 2 15,-5-2-4-15,-7-5 0 0,-4-4 1 16,-4-1-1-16,-3-1 0 16,1 1 1-16,1 2-1 15,2 3-1-15,1 3 0 16,6 2-2-16,3 0-3 0,3 3-7 15,7 3-21-15,4 1-48 16,0 0-3-16</inkml:trace>
  <inkml:trace contextRef="#ctx0" brushRef="#br2" timeOffset="210943.0922">22428 11973 393 0,'0'0'2'0,"-3"11"1"16,1 3 1-16,2 5 0 15,-1 4 1-15,1 6-1 0,0 1-1 16,1 3-5-16,1-1-10 16,-1-5-15-16,1-5-10 15,0-5-18-15,7-1-20 16,-6-9-6-16</inkml:trace>
  <inkml:trace contextRef="#ctx0" brushRef="#br2" timeOffset="211122.1101">22534 12057 390 0,'0'0'6'0,"0"0"4"16,-8 5 2-16,-4-3 1 15,-3 1 0-15,-7-1 0 0,-3 0-2 16,-8-1-4-16,-1-1-21 15,-3 2-38-15,-2-2-26 16,3-5-4-16</inkml:trace>
  <inkml:trace contextRef="#ctx0" brushRef="#br2" timeOffset="211824.1803">24102 11921 353 0,'0'0'3'0,"0"-8"1"16,-1 4 1-16,3-2 1 16,3-2 0-16,3-2 3 0,4-1-1 15,1-4-1-15,7 4-2 16,0-2-2-16,6 4-1 15,-4 0-1-15,6 4-2 16,-3 3 0-16,-3 3-2 0,0 7 1 16,-2 2 0-16,-6 5 1 15,-4 2 0-15,-1 5-1 16,-7 0 2-16,2 6-1 15,-4 1 2-15,-3 0-1 0,-1 2 1 16,-3-4 1-16,0 0 2 16,-5-4 1-16,2-2 2 15,-5-5 0-15,3-4 0 0,3-3 2 16,1-3 3-16,0 0 0 15,8-6-1-15,-4 5-1 16,4-5-2-16,9 0-1 16,4 0 0-16,2 0-4 15,2 0-3-15,7 0 0 0,-1 0 0 16,2 0-6-16,0 0-7 15,0 0-18-15,0 0-38 16,-3-3-13-16</inkml:trace>
  <inkml:trace contextRef="#ctx0" brushRef="#br2" timeOffset="212053.2032">24648 11802 428 0,'1'8'3'0,"3"6"1"15,-3 5 2-15,2 9 0 16,3 6 0-16,0 11-6 15,-3 6-26-15,-2 6-44 0,4 2-3 16</inkml:trace>
  <inkml:trace contextRef="#ctx0" brushRef="#br2" timeOffset="223577.3554">22814 10142 377 0,'0'0'3'15,"0"0"3"-15,3 1 0 16,-3-1 1-16,5 0 1 16,-5 0 1-16,8 0-1 0,-8 0 2 15,9-3-4-15,-4-1-1 16,1 1-1-16,5-3-1 15,-1 1-1-15,5-1 0 16,5-1-1-16,2 0 1 0,6 0 0 16,3 2 0-16,5 0 1 15,2 2 1-15,6 0-1 16,0 0 2-16,1 3 0 15,1 0 1-15,-2 0-1 0,0 0 0 16,-3 0 0-16,-5 2-1 16,-5-1-1-16,-3 0-3 15,-5 0 0-15,-6-1 0 16,-3 0 0-16,-6 0 0 0,-2 0 0 15,-6 0 0-15,1 9 0 16,-1 2 0-16,-5 4 0 16,-2 6-2-16,-4 6 4 15,0 7-2-15,-3 10 0 0,-3 6 0 16,1 4 0-16,-2 6 0 15,1 4 0-15,-3 2 0 16,1 3 0-16,-3-3 0 16,-1-2 0-16,0-2 0 0,-1-5 0 15,2-1 0-15,-1-6 0 16,5-7 0-16,0-4 0 15,4-6 0-15,5-5 0 16,2-6 0-16,3-5 0 0,1-7 0 16,3-3 0-16,0-7 0 15,5 0-21-15,0-5-33 16,-2-8-32-16,7-3-1 15</inkml:trace>
  <inkml:trace contextRef="#ctx0" brushRef="#br2" timeOffset="223843.3821">23639 10640 492 0,'0'0'1'16,"0"0"-2"-16,0 0 1 0,1 3 1 15,-5-3 0-15,-7 1 0 16,-5 0 1-16,-6 1-1 16,-9-2 0-16,-8 0 2 15,-3 0-1-15,-5 0-1 0,-2-1-1 16,0 0-4-16,1 1-3 15,3 0-8-15,2-2-19 16,4 0-46-16,8 6-3 16</inkml:trace>
  <inkml:trace contextRef="#ctx0" brushRef="#br3" timeOffset="254460.4435">1405 8138 196 0,'0'0'8'15,"0"0"3"-15,0 0 3 16,0 0-1-16,-7 0 0 15,3-2 0-15,4 2 0 16,-10-7-1-16,5 1-5 0,0-1-6 16,0-1-1-16,3-1 1 15,2-1 1-15,4-1 3 16,1-1 4-16,3 0 1 15,3-2 3-15,2 0 3 0,4 0 2 16,0-2 1-16,1 1-19 16,0-1 16-16,5 3-2 15,-5 0-2-15,2 4-3 16,-2 1-2-16,5 4-3 0,-3 3-2 15,1 3-1-15,1 6-1 16,0 3 0-16,2 3 0 16,-4 4 0-16,0 2 1 15,-1 4 0-15,-3 2 1 0,-2 1 1 16,-4 2 1-16,-2 1 0 15,-4 3 0-15,-3 2-1 16,-1 3 1-16,-4 2-1 16,-7 0-1-16,-5 4-1 0,-1-2 1 15,-5 2-2-15,-4-2 1 16,0-1 0-16,-3-1-1 15,-3-5 1-15,3-2 0 16,0-3 1-16,1-3 0 0,0-5 0 16,5-3 1-16,-1-5 0 15,3-5-1-15,4-3-2 16,3-5 0-16,2-2 0 15,0-7 0-15,5-4 0 0,1-2 0 16,2 0 0-16,4-1 0 16,0 0 0-16,3 4 0 15,1 2 0-15,4 4 0 16,3 5 0-16,4 0 0 0,1 5 0 15,-1 2 0-15,9 2 0 16,0 0 0-16,6 3 0 16,2-1 0-16,2 0 0 15,2-1 0-15,3-1 0 0,3-4 0 16,-3-1 0-16,-2-4 0 15,1-3-40-15,0-1-44 16,-8-6-4-16</inkml:trace>
  <inkml:trace contextRef="#ctx0" brushRef="#br3" timeOffset="254988.4963">2547 7934 464 0,'0'0'1'16,"0"0"-1"-16,4 8 0 0,-2-2 0 15,0 2 3-15,0 2 0 16,0 5 1-16,-2 2 1 15,-2 2 1-15,-3 4 1 16,-1 5 1-16,-1 1 2 0,-3 5-10 16,2 2 0-16,-1 4 0 15,1 0 0-15,0 3 0 16,3 0 0-16,1 2 0 15,1-3 0-15,3 0 0 16,0-2 0-16,1-2 0 0,2-4 0 16,0-3 0-16,2-3 0 15,-1-5 0-15,-1-5 0 16,2-4 0-16,-5 1-66 0,0-15-23 15</inkml:trace>
  <inkml:trace contextRef="#ctx0" brushRef="#br3" timeOffset="255286.5261">2680 8705 504 0,'0'0'1'16,"0"0"-1"-16,-3 7 2 15,-3-3 0-15,-1 3 0 16,-3-1-2-16,-3 3 0 16,-5-1 0-16,-3 0 0 0,-4-1 0 15,-3 0 0-15,-2-2 0 16,0 0 0-16,-1-2 0 15,2-1 0-15,0-2 0 16,4 0 0-16,3 0 0 0,4 0 0 16,3-1 0-16,3-1 0 15,-1 2-54-15,3-3-30 16,8-1-3-16</inkml:trace>
  <inkml:trace contextRef="#ctx0" brushRef="#br3" timeOffset="255694.5669">2553 7933 495 0,'0'0'1'0,"0"0"0"16,0 0 0-16,0 0 1 16,-2 1-1-16,1 6-1 0,-2 1 2 15,-1 5 1-15,-3 2 0 16,-3 2-1-16,-4 2-2 15,-6 2 0-15,-2 0 0 16,-6 0 0-16,-3 1 0 0,-3 1-3 16,0-1-11-16,0 5-12 15,2-5-11-15,1 5-24 16,4 4-14-16,1 1-13 0</inkml:trace>
  <inkml:trace contextRef="#ctx0" brushRef="#br3" timeOffset="258589.8563">4628 8020 447 0,'0'0'2'16,"0"0"-1"-16,0 0 1 15,0 0-1-15,4 8 0 16,-4-2 0-16,0 7 1 15,0 3 0-15,1 5-2 0,0 6 1 16,3 7-1-16,0 2 1 16,4 4-1-16,1 1 0 15,2-2-2-15,3-1-3 16,0-6-3-16,-1-2-4 0,0-8-14 15,0 1-35-15,-6-12-15 16</inkml:trace>
  <inkml:trace contextRef="#ctx0" brushRef="#br3" timeOffset="258761.8736">4810 8272 459 0,'0'0'1'0,"-2"5"1"16,-1 0 3-16,-1 0 1 15,-3 2 1-15,-3-2 1 0,-3 4 0 16,-8-1-1-16,-4-3-1 15,-8-3-10-15,0-2-50 16,-6 0-27-16,-2-3-3 16</inkml:trace>
  <inkml:trace contextRef="#ctx0" brushRef="#br3" timeOffset="259196.9171">4905 8356 463 0,'0'0'2'16,"0"0"-1"-16,3 7 1 15,0 1 0-15,0 3 0 16,1 5 0-16,0 0 0 15,5 4 1-15,-2-1-3 0,1 1 1 16,2-2 0-16,2-2-1 16,1-6 1-16,1-1 0 15,2-5 1-15,0-4 2 16,1-3 2-16,-2-7-1 0,-2-4 1 15,-2-5-1-15,-2-4-5 16,-3-1 0-16,-3-2 0 16,-3 3 0-16,0-1 0 15,1 6 0-15,-1 3 0 0,0 8 0 16,0 7 0-16,9 0-5 15,-2 6 2-15,1 4 0 16,4 4 1-16,1 0 1 16,3 2-2-16,2-1-3 0,-1 0-6 15,3-4-14-15,-2 2-29 16,1-9-22-16,2 2-6 15</inkml:trace>
  <inkml:trace contextRef="#ctx0" brushRef="#br3" timeOffset="259502.9477">5373 8423 431 0,'0'0'4'0,"0"0"2"15,0 0 2-15,0 0 1 16,4-2 0-16,1-1 1 0,0 0 0 16,3 0 0-16,3-3-4 15,0 1-2-15,0-3-3 16,0 0-2-16,1-3-1 0,-3-2 0 15,-1-2-1-15,-3-2 0 16,-2-1 0-16,-3 1 1 16,-6 1 0-16,-3 4 1 15,-3 4 0-15,-4 6 0 16,-2 3 1-16,1 8 0 0,-1 4 1 15,5 4-1-15,-2 5 1 16,6 2-1-16,2 2 1 16,6 0 0-16,1-2-4 15,7 0-13-15,3 0-40 0,3-7-23 16,6-2-3-16</inkml:trace>
  <inkml:trace contextRef="#ctx0" brushRef="#br3" timeOffset="259844.9819">5611 8386 480 0,'0'0'2'16,"8"11"0"-16,1 0 2 15,-1 2-1-15,4 2 1 16,0 0 1-16,1 3-1 15,1-3 0-15,-3-3-1 0,-2-5-3 16,-1-3 0-16,-3-6 0 16,-1-6-2-16,-3-4 1 15,-1-3 0-15,0-6 1 16,-3 0 0-16,1-1 1 0,0 2 2 15,1 2-3-15,1 3 0 16,0 5 0-16,5 6 0 16,2 4 0-16,4 4 0 15,2 7 0-15,2 2 0 0,1 4 0 16,1 2 0-16,1-1-3 15,0 0-28-15,1-1-49 16,-5-6-5-16</inkml:trace>
  <inkml:trace contextRef="#ctx0" brushRef="#br3" timeOffset="260079.0053">5880 7964 487 0,'1'5'1'0,"3"2"1"16,2 7 1-16,2 3 0 0,3 10 0 16,1 4 1-16,5 9 0 15,0 3 0-15,3 3-4 16,-2-2 0-16,4 1-4 15,-2-4-6-15,3-4-17 0,0-2-44 16,-5-13-13-16</inkml:trace>
  <inkml:trace contextRef="#ctx0" brushRef="#br3" timeOffset="260234.0208">6129 8277 439 0,'0'0'5'16,"-5"0"2"-16,-2 0 2 15,-5-2 1-15,-3 0 2 16,-5 0 0-16,-2 0-1 0,-7-3-5 15,4 1-31-15,1 2-52 16,-1-4-5-16</inkml:trace>
  <inkml:trace contextRef="#ctx0" brushRef="#br3" timeOffset="260617.0591">6237 8324 496 0,'0'0'1'16,"8"9"0"-16,-2 0 0 15,4 5 1-15,-1-2-1 16,3 5 0-16,-2-1-2 0,4 1 0 16,-3-2-2-16,-1-4 0 15,1-5-1-15,-2-5 1 16,0-1-1-16,3-3 2 15,-2-5 1-15,0-4 1 16,3-1 0-16,-4 0 2 0,0 1-1 16,-1 0 0-16,0 2-2 15,-1 3 0-15,0 5 0 16,3 4-1-16,-2 8 1 0,5 5-1 15,3 7 2-15,0 3 0 16,3 5 2-16,-1 6 2 16,-1 0-1-16,-3 1 1 15,-3-3 0-15,-4-1 0 0,-7-5-2 16,-1-4-6-16,-12-6-26 15,-6-9-48-15,2-3-4 16</inkml:trace>
  <inkml:trace contextRef="#ctx0" brushRef="#br3" timeOffset="260862.0836">6838 8252 511 0,'0'0'0'16,"0"0"0"-16,0 0 0 15,-4 4 0-15,-3-2 0 16,-3-2 0-16,-2 1 0 15,-6-4-23-15,-5 1-60 0,5 1-3 16</inkml:trace>
  <inkml:trace contextRef="#ctx0" brushRef="#br3" timeOffset="261195.1169">7083 8249 466 0,'0'0'1'16,"0"0"-1"-16,-3 13 1 16,0-2 1-16,-1 3-1 15,1 5 1-15,-4 1 0 0,3 5-1 16,1 2 1-16,1-4 0 15,2-2 0-15,3-2 0 16,7-3 0-16,3-4 1 16,4-4 0-16,1-6 2 0,2-2 0 15,-1-5 0-15,-1-6-1 16,-4-4-4-16,-6-2 0 15,-3-2 0-15,-5 1-3 16,-4 0-6-16,-5 0-15 0,-5-4-47 16,-1 10-12-16</inkml:trace>
  <inkml:trace contextRef="#ctx0" brushRef="#br3" timeOffset="261495.1469">7256 8259 439 0,'0'0'1'0,"4"5"0"15,0 3 0-15,2 5 2 16,-2 1 0-16,3 4 1 0,-1 2-1 15,1 4-1-15,-4-1-3 16,0-5-1-16,-2-2-1 16,-1-3-3-16,0-4 0 15,0-4-1-15,0-5 0 0,0 0 0 16,-1-7 0-16,1-2 0 15,0-4-7-15,0-4-15 16,2 0-25-16,2-7-14 0</inkml:trace>
  <inkml:trace contextRef="#ctx0" brushRef="#br3" timeOffset="261870.1843">7387 8299 260 0,'0'0'11'0,"0"0"5"15,-2 10 5-15,2-3 2 16,2 1 1-16,4 2 4 15,0 1-1-15,6 3 1 0,3-3-10 16,1 0-5-16,3-2-4 16,-1-1-2-16,1-5-1 15,1-1-2-15,-3-2 0 16,0-6-1-16,-3-6 0 0,0-3-1 15,-4-6-2-15,1-2 1 16,-5-4-2-16,-2 0 0 16,-3 0-1-16,0 1 0 15,-6 2 1-15,-2 4-1 0,-3 4 0 16,-1 7 1-16,-1 4-1 15,1 5 0-15,0 5 1 16,0 7 2-16,4 4 0 16,1 7 2-16,5 3 1 0,1 3 1 15,6-1 1-15,4 1-6 16,3-2 0-16,5-1 0 15,1-5 0-15,5-10-65 16,6 4-18-16</inkml:trace>
  <inkml:trace contextRef="#ctx0" brushRef="#br3" timeOffset="265515.5488">3165 9206 418 0,'-15'0'1'0,"-3"2"0"15,1 2 1-15,0 5 3 16,-1 2 2-16,-2 7 1 15,2 5-8-15,0 6 11 0,16 6 1 16,-3 5 0-16,0 3 1 16,-1 4-2-16,-1 3-3 15,2 3-6-15,-1 2-2 16,0 1 0-16,2 2 0 0,3 3 0 15,1-1 0-15,0 0 0 16,2-3 0-16,1-4 0 16,1-4 0-16,0-3 0 15,-1-8 0-15,0-5 0 0,-3-10-16 16,-2-7-63-16,3-1-5 15</inkml:trace>
  <inkml:trace contextRef="#ctx0" brushRef="#br3" timeOffset="266590.6564">3035 9165 332 0,'0'0'6'0,"0"0"3"0,7-5 0 16,-2 3 1-16,3 1 1 15,2 0 0-15,2 0-1 16,3 1 0-16,-1 0-6 0,3 1-2 16,1 1-2-16,4 1 1 15,1-1-1-15,4 0 1 16,6-1 2-16,3-1 2 15,4 0 2-15,7-1 1 0,1-3 0 16,2 1 1-16,3 0 0 16,-1 0-1-16,0 0-1 15,0 2-2-15,-3 0-3 16,-1 0 0-16,-3 1-1 15,-4 0 0-15,-3-2 0 0,-6 2-1 16,-5 0 0-16,-5-1 0 16,-6 0 0-16,-4 1-1 15,-5 0 0-15,-7 0 1 0,0 0-1 16,0 0 1-16,-1 6 0 15,-3-1 1-15,-2 3 0 16,0 2 2-16,1 3-1 16,-2 3 1-16,1 5-1 0,2 5 0 15,0 4-2-15,2 5 4 16,1 3 0-16,1 5-4 15,-1 3 0-15,3 6 0 16,2 2 0-16,3 5 0 0,0-1 0 16,2 4 0-16,4-1 0 15,1 4 0-15,2 0 0 16,1-3 0-16,0 2 0 15,-2-4 0-15,0-2 0 0,-3-3 0 16,-2-3 0-16,-3-8 0 16,-3-5 0-16,-2-6 0 15,-3-5 0-15,1-6 0 16,-4-6 0-16,0-5 0 0,-2-4 0 15,-2-5 0-15,-1-2 0 16,-2 0 0-16,-2-5 0 16,-1-1 0-16,-5-2 0 15,-4-2 0-15,-3-1 0 0,-4 1 0 16,-4-3 0-16,-5 0 0 15,-3 2 0-15,-4-1 0 16,-1 3 0-16,-3-1 0 16,-1 1 0-16,-1 1 0 0,-1 2 0 15,0 1 0-15,0 0 0 16,1 0 0-16,2 1 0 15,3 1 0-15,2 2 0 16,5 1 0-16,2 0 0 0,7 1 0 16,3 1 0-16,8 2 0 15,6 2-76-15,-3-5-13 16</inkml:trace>
  <inkml:trace contextRef="#ctx0" brushRef="#br3" timeOffset="267860.7834">1336 9536 434 0,'0'0'2'0,"0"0"1"15,0-8 1-15,0 8-1 16,6-8 1-16,-3 4-1 0,2-3-1 15,1 1-1-15,0 0-2 16,5 0-1-16,-3-2-1 16,2 1 0-16,2 2 0 15,3 2 2-15,-1 1 0 0,4 2 2 16,0 3 1-16,2 6 0 15,1 4 2-15,3 5-1 16,0 3 0-16,2 5 0 16,1 3-1-16,-2 3 0 0,3 0 0 15,-4 2-1-15,0 1 0 16,-2-2 1-16,-4 1-1 15,-5-3 1-15,-3-1 1 16,-3-2-1-16,-7-1 1 0,-7 0 0 16,-7-3 0-16,-6-1-1 15,-3-4 1-15,-3-3-1 16,-4-2 0-16,0-5-1 15,-1-3 0-15,0-5-1 0,5 0 1 16,-1-9 1-16,2-1-1 16,2-3 0-16,3-2 1 15,0-2 0-15,4 0 2 16,2-3-4-16,2 1 0 0,3 1 0 15,4 0 0-15,4 2 0 16,3 1 0-16,11 3 0 16,4 3 0-16,6 2 0 15,6 3 0-15,7 3 0 0,4 4 0 16,3 3 0-16,5 3 0 15,-6 2 0-15,0 2 0 16,0 2 0-16,-3 3 0 16,-5 0 0-16,-5 1 0 0,-3 0 0 15,-5-2 0-15,1 2 0 16,-7 0-51-16,-4-5-35 15,1 0-2-15</inkml:trace>
  <inkml:trace contextRef="#ctx0" brushRef="#br3" timeOffset="268334.8308">2460 9252 452 0,'0'0'2'0,"0"0"-2"16,0 0 1-16,-4 3 1 15,1 5 1-15,0 2-3 16,-1 6 5-16,1 4 2 16,3 7 1-16,-2 6 1 0,2 6 2 15,2 6 0-15,4 4-11 16,-2 2 0-16,0 4 0 15,2-1 0-15,-1 2 0 16,1-1 0-16,1-2 0 0,2-1 0 16,-1-2 0-16,3-6 0 15,0-2 0-15,0-5 0 16,1-4 0-16,-2-4 0 15,0-6-38-15,-2 1-50 0</inkml:trace>
  <inkml:trace contextRef="#ctx0" brushRef="#br3" timeOffset="283906.3877">2732 10226 358 0,'0'0'0'16,"0"0"-2"-16,0 0 0 15,0 0 0-15,-1 5-1 16,1 2 1-16,0 0-1 15,0 4 1-15,1-1 1 0,-1 4 2 16,0 0 4-16,1 4 1 16,2 4 1-16,-2-2 3 15,3 4-1-15,1-1 2 0,-1 3-2 16,1 0-2-16,-1-1-1 15,-1-2-2-15,-2-4-1 16,-2 0 0-16,-2-5 1 16,-3 0 1-16,-4-5 2 0,-2-2 1 15,-4-3 1-15,-6-4 1 16,-4-1-1-16,-7-3 0 15,-7-4-2-15,-5-1-1 16,-10 1-1-16,-5-1-2 16,-7-1-1-16,-6 2-1 0,-8-1 1 15,-3 1-2-15,-4 0 2 16,-3 1-2-16,-2 0 0 15,1 0 0-15,0 0-2 0,0 3 4 16,7 1-4-16,4 2 2 16,6 1-1-16,5 3 0 15,12 1 1-15,5 1-1 16,10 2 0-16,13-1 1 0,4-1 0 15,9-3 1-15,5 1 1 16,12-3 1-16,-5 1-3 16,5-1 0-16,0-4 0 15,0-3 0-15,0-2 0 0,0-3 0 16,1-2 0-16,-2-6 0 15,0-3 0-15,1-5 0 16,1-4 0-16,-1-4 0 16,2-4 0-16,-2-3 0 0,0-3 0 15,2-2 0-15,-1 1 0 16,-1 4 0-16,0 0 0 15,-5 8-82-15,5 5-4 16</inkml:trace>
  <inkml:trace contextRef="#ctx0" brushRef="#br3" timeOffset="284532.4504">1242 10798 488 0,'0'0'0'0,"3"0"-3"16,2 0-1-16,-5 5 0 15,0 5 0-15,0 6 1 16,-1 8-1-16,1 8 0 0,-1 10 4 15,0 8-4-15,2 7 2 16,7 1 1-16,3 3 1 16,4-3-2-16,1-3 0 15,-2-3 1-15,0-10-1 0,-1-5 1 16,-5-6-6-16,-2-5-15 15,-3-14-48-15,0 6-4 16</inkml:trace>
  <inkml:trace contextRef="#ctx0" brushRef="#br3" timeOffset="284962.4934">1610 10840 225 0,'0'0'2'0,"-10"1"-1"0,1 3 3 16,-6 3 0-16,-2 4 4 15,-5 2 2-15,-4 5 2 16,-5 3 3-16,1 7 3 15,6 6-18-15,3 1 20 0,7 3 2 16,4 0-1-16,8 1 4 16,8-2-4-16,12-1 0 15,11-8-2-15,3-5-2 16,10-7-4-16,5-6-1 0,7-8-2 15,-1-4 1-15,-1-10-11 16,-4-8 0-16,-5-5 0 16,-7-6 0-16,-9-4 0 15,-12-3 0-15,-10-1 0 0,-6 1 0 16,-11 1 0-16,-9 4 0 15,-8 4 0-15,-3 4 0 16,-5 7-21-16,-2 8-37 16,1 4-25-16,4 5-1 0</inkml:trace>
  <inkml:trace contextRef="#ctx0" brushRef="#br3" timeOffset="285305.5277">2340 11011 502 0,'0'0'1'15,"-5"5"-1"-15,-1 2 0 16,0 5 1-16,-5-1 0 0,-4 4 1 15,-5 2-2-15,-1 3 0 16,-3-1-3-16,-1-2-2 16,0-3-1-16,1-3-2 15,5-1-2-15,4-4-3 0,4-2-10 16,4-4-33-16,7 0-22 15,2-1 0-15</inkml:trace>
  <inkml:trace contextRef="#ctx0" brushRef="#br3" timeOffset="285527.5499">2417 11188 511 0,'0'0'0'0,"0"0"0"15,-1-5 0-15,-4-2 0 16,-4-3 0-16,-6-3 0 15,-5-3 0-15,-7-3 0 16,-5-2 0-16,-6-2 0 0,0 1 0 16,-4-1 0-16,3 3 0 15,4-1 0-15,5 2-54 16,9 7-31-16,-1-2-3 15</inkml:trace>
  <inkml:trace contextRef="#ctx0" brushRef="#br3" timeOffset="286210.6181">3164 10888 339 0,'0'0'5'0,"0"0"1"0,0 0 1 15,0 0 5-15,0 3 4 16,1 5 2-16,-2 3 2 16,4 5 0-16,3 6-3 0,-1 8-17 15,1 4 15-15,1 5-1 16,-3 1-5-16,4 3-6 15,-3-3-4-15,1 1-5 16,-4-7-4-16,1-4-8 16,-2-10-7-16,-1-7-39 0,2 0-15 15,-2-13-5-15</inkml:trace>
  <inkml:trace contextRef="#ctx0" brushRef="#br3" timeOffset="286462.6434">3334 11071 490 0,'0'0'2'0,"0"0"2"16,0 0 2-16,-11 3 0 16,0-1-3-16,-6-1-3 15,-4 2 0-15,-7-2 0 16,-2 0 0-16,-2 0 0 0,-1 0 0 15,2-1 0-15,2-1 0 16,2-1-3-16,5-2-8 16,-1-1-2-16,8 0 13 15,-1 2 0-15,2-6-79 16,9 2 79-16</inkml:trace>
  <inkml:trace contextRef="#ctx0" brushRef="#br3" timeOffset="287145.7117">3986 11028 433 0,'0'0'1'0,"-6"-9"-1"16,2 1 0-16,-2-2 1 16,-4-5-1-16,-2-3-1 15,-5-6 0-15,-2-5-1 16,-3-1 1-16,-5-4-1 0,0-1 0 15,-4-1 1-15,3 0 1 16,-2 1 2-16,2 3 2 16,3 3 1-16,1 4-1 0,7 4 2 15,1 4 0-15,5 3-2 16,3 5-3-16,5 2-3 15,3 7-2-15,5-3 0 16,10 4 0-16,4 6-1 16,5 1 0-16,4 0 1 0,4 1 2 15,0 0 1-15,0 0 1 16,-4-1 0-16,-6-3-1 15,-4-1-1-15,-6-2 1 0,-7 0 0 16,-5-2 0-16,-3 3 1 16,-7-2 1-16,-5 1 0 15,-2-2 0-15,-5 1 2 16,-4 0-1-16,0 1-1 0,1-1 0 15,0 4-1-15,3 0 0 16,2 5-2-16,2 4-7 16,6-1-37-16,5 10-25 15,2-2-3-15</inkml:trace>
  <inkml:trace contextRef="#ctx0" brushRef="#br3" timeOffset="296600.657">3172 3668 297 0,'0'0'4'16,"0"0"2"-16,0 0-1 15,0 0 0-15,0 0 0 16,5 0-1-16,-5 0 0 16,-1 12-1-16,-3-2-3 15,-4 2-1-15,-2 1-1 0,-3 4 1 16,-3-1 1-16,-2 2-1 15,-4-4 0-15,-1 3 0 16,-6-1 0-16,0-5 0 0,-4 0 1 16,-3-6 1-16,-4-5 1 15,-4-2 1-15,-4-2 0 16,1-3 0-16,-2-4 1 15,-1 1-2-15,0 0 1 16,2 4-2-16,1 1 0 0,1 3 0 16,3 2-1-16,1 0 1 15,1 2-1-15,1 3 2 16,1 1 0-16,-1 2 0 0,3 1 2 15,-2-1 2-15,-1 1 3 16,-3-2 1-16,-4 0 0 16,0-3 0-16,-6-2-1 15,-2-3 0-15,-6-2-1 0,-1-2-3 16,-5-2-2-16,-2-1-2 15,-3-2-1-15,-2 1 1 16,3 0-1-16,2 2-1 16,6 0 0-16,1 0-1 15,8 0-8-15,2-2-44 0,11 9-20 16,0-5-5-16</inkml:trace>
  <inkml:trace contextRef="#ctx0" brushRef="#br3" timeOffset="298945.8916">4346 3611 101 0,'2'11'6'0,"-1"4"0"16,4 9 1-16,-3 3 1 0,3 8 1 15,-4 6 2-15,6 2-2 16,-2 4 1-16,-4-8-3 15,4-3-2-15,-5-7-2 16,4-1 1-16,-2-9-2 0,3-5 0 16,-3-3 2-16,1-6-1 15,2 0 3-15,0-3 0 16,4-2 0-16,0-3 1 15,3-1 0-15,3 0-3 0,4-2 2 16,2 1-1-16,5 0 4 16,1 0 2-16,7 3 2 15,6 1 2-15,2 1-1 16,6 0 2-16,4 2 0 0,3 2-3 15,4 1-4-15,8 2-3 16,2 0 0-16,1 2-2 16,5 2 1-16,2-3 0 15,0 5 1-15,3-2 0 0,-2 2 1 16,-5-1 0-16,-1 0 0 15,-4-2-2-15,-4 0 0 16,-7-2-1-16,-4 0-2 16,-6-3 1-16,-3 1-1 0,-5-2 0 15,-4-2 1-15,-1 2 0 16,-4-3 0-16,-2-1 0 15,-2 0 1-15,-1 0 0 16,-3-3 0-16,-3 0-1 0,-1-2 1 16,-4-1-1-16,-1 1 0 15,-2-1-1-15,-3-1 0 16,0 0 0-16,-1-2-2 15,0 0 1-15,-2-2-1 0,-2-1 0 16,-1-2 0-16,0-3 0 16,-2-2 0-16,1-3 1 15,-1-5-1-15,0-3 1 16,2-7 0-16,0-3 0 0,1-4 0 15,3-6-1-15,1-2 1 16,0-3-1-16,0-3 1 16,-1 0-2-16,1 2 1 15,-2 0-2-15,-2 0 0 0,-2 1-1 16,-3 1 3-16,-1 1-5 15,-1 1 0-15,-1 1 0 16,0 2 1-16,0 2 0 16,1 3 1-16,2 6 3 0,1 6 0 15,-1 2 1-15,2 10-1 16,0 6-2-16,-1 6 0 15,1 8 0-15,-11 0 0 16,-1 8-1-16,-5 5-1 0,-7 1 1 16,-6 3 1-16,-8-1 0 15,-5 0 2-15,-7-3-2 16,-4-1 0-16,-3-4 2 15,-2-4 0-15,-7-3 2 0,-1-1 0 16,-4-5 1-16,-4-3 0 16,-3-1-1-16,-7 0 1 15,-1-1 0-15,-5 1-2 16,1 1 0-16,1 1 0 0,1 2-1 15,4 1 0-15,2 3 1 16,6 1-1-16,2 0 0 16,4 2 0-16,6 2 0 15,3 0-1-15,6 0 1 0,4 0 0 16,9 0 0-16,7 0 0 15,8-1 0-15,7 0 0 16,5-2 0-16,6 1 1 16,4-1-1-16,5-1-1 0,0 0 0 15,-6 8 1-15,2-2-1 16,0 4 0-16,-1 5 0 15,-2 5 0-15,1 6 1 16,-3 7 0-16,-1 8 0 0,-3 6 2 16,-2 4-1-16,0 11-9 15,-4 8-41-15,2-1-26 16,7 8-5-16</inkml:trace>
  <inkml:trace contextRef="#ctx0" brushRef="#br3" timeOffset="334297.4264">3837 11571 477 0,'0'0'0'0,"0"0"0"16,6-1-3-16,-6 1-1 0,0 0 1 15,0 0-1-15,-6 1-1 16,-3 0-3-16,-6 2-1 15,-7 0-1-15,-4 0 2 16,-5-1 1-16,-4 1-1 0,-3 1 2 16,-3 0 0-16,-5 0 5 15,-3 0 3-15,-2 2 2 16,-5-2 1-16,-8 3 2 15,-5-1-1-15,-8-1 0 0,-9 0 0 16,-4-1-2-16,-9 0-1 16,-6-2-1-16,-6 1-1 15,0-1-1-15,-5-2 0 16,-1 2 0-16,-1-1-1 0,-2-1 1 15,3 0-1-15,0 0 1 16,2-2-1-16,-1 0 1 16,4 0-2-16,3 0 1 15,3-3-1-15,9 0 0 0,1-1 1 16,10-3-1-16,4 2 2 15,12-3-1-15,12 1 0 16,9-2 2-16,9 1 0 16,11-2 1-16,9 1 0 0,5-1 0 15,7 1-1-15,3-2 2 16,0 0-3-16,1-2 0 15,-1-2 0-15,-5-1 0 16,0-5 0-16,-1-2-2 0,-3-4 2 16,-5-3 0-16,-2-2 2 15,-1-3 0-15,-1-3 0 16,2 0-1-16,-3-1 1 15,6 1-2-15,-4-1 2 0,8 2-1 16,2 1-1-16,5 1-3 16,4 2 0-16,3 1-1 15,6 2-3-15,2 2 2 0,11 1-1 16,4 0 0-16,9 1 3 15,5 1 1-15,10 2 2 16,11 3 2-16,4-1 0 16,10 2 0-16,9 1 1 15,8 2 0-15,4 0-1 0,8 0 0 16,0 1 0-16,7-1-2 15,4 4 2-15,5-2-1 16,-1 3-1-16,1 0 1 16,1 1 0-16,2 3 0 0,4-2-1 15,-2 4 1-15,1-3-1 16,-1 2 0-16,-1 0 0 15,0 0 0-15,1 3 0 0,-3 0 0 16,1 2 0-16,0 1 0 16,-2 2 0-16,1 0 0 15,-5 4 0-15,0 4 0 16,1 0-1-16,-6 4 1 15,-6-2 0-15,-4 5-1 0,-4 0 1 16,-9 2 0-16,-5 0-1 16,-9 1 0-16,-6 4 0 15,-9 1-1-15,-5 3 1 0,-12 5 0 16,-9 3 0-16,-9 5 0 15,-5 4 0-15,-9 4 0 16,-6 1 1-16,-3 2-1 16,-5 6 1-16,-4-2 0 0,1 0 0 15,-3-2 1-15,-1-3 1 16,0 1 1-16,-3-6 0 15,-2-1 1-15,-4-5 1 16,-6-4-2-16,-3-2 2 16,-9-5-1-16,-6 0 1 0,-11-3-2 15,-5 1 1-15,-12-4 0 16,-9 1 1-16,-9-1 0 15,-9 0 1-15,-10 0-1 0,-7-2 1 16,-4 0-1-16,-10-3-1 16,0-2-1-16,-5-3-1 15,0-2-7-15,1-6-20 16,-1-2-54-16,13 0-3 15</inkml:trace>
  <inkml:trace contextRef="#ctx0" brushRef="#br3" timeOffset="335917.5884">2906 4283 427 0,'-14'7'1'0,"-17"-1"-1"0,-15 5 1 15,-16 0 0-15,-17 3 1 16,-18-3 1-16,-17 1 1 16,-14-5 1-16,-3-7 0 0,1-6 1 15,1-7 0-15,1-8 0 16,5-7 1-16,1-6 0 15,7-6-1-15,4-4 0 16,5-5 1-16,5-5-1 16,12-4-1-16,3-1-5 0,10-4 0 15,9-2 0-15,9-1 0 16,10-4 0-16,8 0 0 15,14-1 0-15,8 1 0 16,13 3 0-16,14 0 0 0,18 3 0 16,9 5-28-16,12 9-45 15,18-1-13-15</inkml:trace>
  <inkml:trace contextRef="#ctx0" brushRef="#br3" timeOffset="336952.6919">3270 4285 407 0,'0'0'3'0,"0"0"-1"0,0 0 2 15,0 0 0-15,0 0 0 16,5 0 0-16,-3-5-1 15,4-1 0-15,-2-5-2 0,3-3 0 16,1-7-2-16,2-4 0 16,3-4 1-16,1-8 0 15,0-7 0-15,-1-5 1 16,0-7-1-16,-3-4 1 0,-1-3 1 15,-4-6-2-15,-3-2 0 16,-2-1 1-16,-7 1 0 16,-5 0-1-16,-4 1-1 15,-4 3 0-15,-6 0 1 0,-6 6 0 16,-8 1-4-16,-7 3 1 15,-8 2 1-15,-11 4-1 16,-9 5-1-16,-9 4-1 16,-12 4-1-16,-10 7 1 0,-4 5 0 15,-8 12 0-15,-2 7 3 16,-4 7 1-16,-2 11 2 15,-2 10 2-15,-2 8 2 16,1 4 0-16,-4 6 0 0,0 3 0 16,-6 6-5-16,5 1 3 15,6 2-2-15,7 3 1 16,9 1 0-16,12 6 1 15,19 5 0-15,18 0 2 16,20 5-1-16,20 4 0 0,14 0-3 16,18 1-2-16,20-2-5 15,19-2-9-15,11-7-17 16,15-5-35-16,22 0-11 15</inkml:trace>
  <inkml:trace contextRef="#ctx0" brushRef="#br3" timeOffset="337980.7947">5762 4571 394 0,'0'0'1'15,"0"-8"-1"-15,0-1 1 0,1-4 0 16,0-6 0-16,-2-4 0 16,-6-8 0-16,1-6 0 15,-6-5 1-15,-4-5-1 16,-3-3 0-16,-3-2 0 0,1 3 1 15,-3-1 0-15,5 3 1 16,-3 3 2-16,6 6 0 16,1 3 1-16,4 5 1 15,2 3 1-15,2 5-1 0,3 1 0 16,1 5-3-16,3 6-1 15,2 4-1-15,4 6-2 16,5 8-1-16,6 7 0 16,6 6-2-16,4 3 2 0,4 4 1 15,3 2-1-15,2 0 2 16,-2-3-1-16,-5-5 0 15,-5-3-1-15,-6-6 2 16,-8-4 0-16,-10-9 0 0,0 0 0 16,-19-4 1-16,-7-9 0 15,-8-4 0-15,-6-2 0 16,-5-3 1-16,-4 2-1 15,-1 4 0-15,1 6 0 0,6 7 0 16,5 4 1-16,7 12-1 16,8 11-1-16,6 6-2 15,7 12-5-15,5 3-6 16,5 4-20-16,7 3-50 0,0-1-1 15</inkml:trace>
  <inkml:trace contextRef="#ctx0" brushRef="#br3" timeOffset="338932.8899">5462 4692 355 0,'0'0'3'15,"0"0"1"-15,3 0 0 16,-3 0 2-16,6 3-1 15,-1 5 2-15,5 6-2 16,2 2 2-16,1 5-3 0,3 4-1 16,2 6-3-16,1 2 2 15,4 0 1-15,-2-1 0 16,-1-6 2-16,-3-2 1 15,-1-5 3-15,-3-6 1 0,1-8 1 16,-1-6 1-16,-3-7-1 16,1-10 1-16,-1-3-12 15,1-5 9-15,3-4-2 16,-1-1-4-16,1 0-3 0,-1 0-4 15,1 3-12-15,0 8-36 16,-4-3-32-16,-1 6-1 16</inkml:trace>
  <inkml:trace contextRef="#ctx0" brushRef="#br3" timeOffset="339348.9315">6177 4714 416 0,'0'0'1'16,"-5"3"-1"-16,-3 2 1 16,-2 2-1-16,-5 2 0 0,-1 4-1 15,-4 1-1-15,1 4-1 16,1 2-2-16,5 3 5 15,0 0-3-15,8-1-1 16,3 1 4-16,4-6 3 0,7 1 2 16,3-6 3-16,4-4 2 15,0-7 3-15,3-3-2 16,-3-8 0-16,0-7-11 15,-2-5 6-15,-4-4-3 0,-4-1-3 16,-4 0-1-16,-2 0-1 16,0 4-1-16,-2 5 1 15,-1 4-1-15,0 6 4 16,3 8 0-16,0 0 0 0,0 13 1 15,7 2-1-15,2 2 0 16,2 6-3-16,1 2 2 16,1 2-11-16,0-3-17 0,-2-6-46 15,3 3-5-15</inkml:trace>
  <inkml:trace contextRef="#ctx0" brushRef="#br3" timeOffset="339786.9753">6442 4380 400 0,'0'0'1'0,"-1"8"1"16,1 3 2-16,-1 7 2 0,3 6 0 15,3 11 0-15,1 7 1 16,3 9-1-16,2 5 0 16,1 2-3-16,0 3-3 0,2-1 2 15,1-4-3-15,0-5-1 16,-1-6 0-16,-1-4-1 15,0-5-4-15,1-7-13 16,-2-2-40-16,-1-11-15 0</inkml:trace>
  <inkml:trace contextRef="#ctx0" brushRef="#br3" timeOffset="340190.0156">7035 4764 414 0,'0'0'2'0,"-1"6"1"15,-3 1 1-15,-4 0 1 16,1 1-1-16,-6 0 2 16,-1 2-2-16,-4-3 2 0,-4-1-3 15,-1-4 0-15,-1-2-2 16,-3-2-2-16,0-2-2 15,-1-4-2-15,1 0-3 16,1-1-11-16,4 0-22 0,6 6-35 16,-3-5-4-16</inkml:trace>
  <inkml:trace contextRef="#ctx0" brushRef="#br3" timeOffset="341058.1023">6990 4459 351 0,'0'0'0'15,"0"0"-1"-15,2 4 2 16,-2-4 0-16,-1 9 2 15,-3-3 0-15,0 8 1 0,-2 3 0 16,-2 4 3-16,-1 7-2 16,0 3 0-16,-2 4-1 15,-1 0-1-15,1 1-1 16,-2-2-1-16,1-4 0 0,1 3-3 15,-1-4 2-15,2-1-9 16,1-2-5-16,4-2-5 16,1 1-18-16,-1-6-34 15,5 2-6-15</inkml:trace>
  <inkml:trace contextRef="#ctx0" brushRef="#br3" timeOffset="341684.165">7497 4401 363 0,'0'0'2'15,"0"10"1"-15,0 3 1 16,0 4 0-16,0 10 3 0,0 5-1 16,-1 9 1-16,1 8 0 15,-2 3 0-15,2 3-2 16,-1 3-5-16,1 0 5 0,0-3-2 15,0-6 0-15,0-6 0 16,-2-7-3-16,1-7-7 16,-1-7-15-16,-5-10-50 15,7-4-4-15</inkml:trace>
  <inkml:trace contextRef="#ctx0" brushRef="#br3" timeOffset="342239.2205">7806 4609 228 0,'0'0'5'0,"-11"11"3"16,5 0 2-16,-6 3 1 15,2 4 1-15,-3 2 2 16,-2 5 0-16,-2 1-1 0,3 2-3 15,4-4-4-15,0 4-6 16,4 0 9-16,1-3 0 16,5-1 2-16,0-3 1 15,6 1 1-15,5-4 1 0,2-2 0 16,5-5 3-16,5-3-5 15,3-5-1-15,3-3-3 16,3-4-1-16,4-7-2 16,1-8 0-16,0-4-5 0,0-6 4 15,-4-3-2-15,-2-2 0 16,-6-2-1-16,-5 1 1 15,-7-2-1-15,-8 2 0 16,-5 3-2-16,-8 0 1 0,-10 3-3 16,-4 3-8-16,-8 1-27 15,-7 6-45-15,-3 8 1 16</inkml:trace>
  <inkml:trace contextRef="#ctx0" brushRef="#br3" timeOffset="346798.6764">8649 4131 337 0,'0'0'3'0,"0"0"2"16,0 0 1-16,0 0-1 16,-8-7 1-16,2 4 0 15,0-1-1-15,-2 1 0 0,1-1-4 16,-1 3-1-16,2 3 0 15,3 6 1-15,3 9 2 16,2 9 0-16,5 5 2 0,4 8 2 16,3 2 1-16,0 4-1 15,4-1 0-15,-5 1-1 16,0-6-1-16,-4-5-4 15,-2-5-11-15,-4-2-44 0,-3-13-21 16</inkml:trace>
  <inkml:trace contextRef="#ctx0" brushRef="#br3" timeOffset="347016.6982">8768 4400 511 0,'0'0'0'0,"0"0"0"15,-8 0 0-15,0 0 0 16,-6 0 0-16,-1 3 0 16,-7-2 0-16,-1 2-7 15,-6 0-11-15,-1 1-16 0,-2 1-30 16,-2-3-22-16,4 2-5 15</inkml:trace>
  <inkml:trace contextRef="#ctx0" brushRef="#br3" timeOffset="347742.7708">8012 3575 430 0,'0'0'-1'0,"0"0"0"16,-4 0 0-16,3 3-1 0,-2 4 1 16,2 3 0-16,-1 3 0 15,2 5-2-15,0 3 2 16,7 2-3-16,1 2 1 15,8 2 1-15,4-1 1 0,7-1 2 16,8 0 5-16,5-4 3 16,6-2 3-16,1-3 3 15,4-4 1-15,0-4-1 16,2-1-1-16,-3-5-2 0,-2-1-9 15,-2 2-3-15,0-1 0 16,-1 1 0-16,-1 3 0 16,0 1 0-16,-2 2 0 15,0 2 0-15,-3 3 0 0,-3 2 0 16,-3 0 0-16,-5 1-10 15,-6 2-9-15,-2-1-20 16,0 2-45-16,-11-1-1 16</inkml:trace>
  <inkml:trace contextRef="#ctx0" brushRef="#br3" timeOffset="348465.8431">9079 3997 338 0,'0'0'4'16,"0"0"0"-16,0 0 0 15,2 0 1-15,-2 0-1 16,0 0 2-16,9 5-2 0,-5 0 1 15,0 3-3-15,2 1 0 16,2 3 0-16,0 3 1 16,3 3 0-16,3 0 0 15,0 2 1-15,1 0 0 16,0 0 0-16,1 1 3 0,-3-4 1 15,2-2 3-15,-3-5 1 16,-4-3 0-16,1-4 0 16,-9-3 0-16,6-10-2 15,-6-6-1-15,-1-3-4 0,-3-7-2 16,0-1-2-16,-2-5-2 15,1-3-1-15,-1 0-3 16,2 2-2-16,1-1-5 0,3 3-14 16,0 7-38-16,1-1-19 15</inkml:trace>
  <inkml:trace contextRef="#ctx0" brushRef="#br3" timeOffset="348964.893">9431 3832 406 0,'0'0'0'0,"0"8"0"16,0 0-1-16,-4 1 1 15,0 5 0-15,-3 1 0 16,2 5-1-16,-3 4-3 0,1-4-2 15,2 2-1-15,2-1-1 16,3-1 2-16,3-3 1 16,4-3 2-16,5-4 3 15,1-4 7-15,2-4 5 0,3-2-1 16,-2-5 1-16,0-6-1 15,-4-3-1-15,0-4-2 16,-6-2-4-16,-3-1-2 0,-3 0-2 16,-5 1-1-16,0 3-1 15,-3 3 1-15,2 5-2 16,-1 4 1-16,7 5 1 15,-5 5 1-15,6 4 0 16,6 5 0-16,0 3 1 0,4 3 0 16,-1 1 1-16,3-1-3 15,-1 0-7-15,1-2-17 16,-8-5-48-16,4 0-3 15</inkml:trace>
  <inkml:trace contextRef="#ctx0" brushRef="#br3" timeOffset="349210.9176">9578 3630 449 0,'4'7'3'16,"2"5"1"-16,4 8 2 16,2 4 0-16,3 10 0 15,3 6 0-15,5 10-1 0,0 4-2 16,2 3-12-16,-3 0-32 15,4 3-41-15,2 5-1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46:03.98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12455 7951 286 0,'0'0'6'0,"6"-4"2"0,2 2-8 16,-2-4 9-16,6 3 0 16,0-5 1-16,7 4-1 15,4-5-1-15,1 3 0 16,5-1-6-16,2 3-1 0,6 1-2 15,3-2 0-15,3 2 2 16,5-1 0-16,3 1 1 16,5 1 2-16,3 1 0 15,5-1 2-15,6 2-1 0,3 0 1 16,6 0-2-16,6 2 0 15,4 1-1-15,6-1 0 16,1 0-1-16,8 1 0 16,-1-2 1-16,6 1 0 0,3-1 0 15,1-1 1-15,-3 0 1 16,4 0-1-16,4 0 0 15,-1-1 1-15,3 0-3 16,0-1 0-16,-1 1 0 0,3-1 0 16,4 1-1-16,-1-1 0 15,2 1 0-15,2 0-1 16,2 0 1-16,3 1-1 0,4 0 2 15,-1 1-1-15,2 0 0 16,4 2 0-16,-2 0 0 16,3 1 0-16,-3-1 0 15,1 0 0-15,-1-2 0 16,-2-1 0-16,1 1 0 0,-5-1 0 15,1 0 1-15,-2 0 0 16,2-1-1-16,-1 1 1 16,3-1 1-16,0-1-1 0,2 2 0 15,1 0-1-15,3 0 1 16,-2 0-1-16,-1 0 1 15,0 1-2-15,-3 1 1 16,0 0 1-16,-1 0-1 0,-4 0 0 16,-3-1 0-16,-6 0 0 15,2-1 1-15,-7 0 1 16,-2-1 0-16,-4-1-1 15,-2 1 1-15,-2 1-1 0,-2 0 1 16,-2 3-2-16,-4 2 1 16,0 3-2-16,-2 1 0 15,-4-1 2-15,-5 2 2 16,-6-1-4-16,-5-1 0 0,-5 0 0 15,-8-4 0-15,-6 2 0 16,-5-2 0-16,-4 1 0 16,-4 1 0-16,-1 3 0 15,-4 10-78-15,-1-8-7 0</inkml:trace>
  <inkml:trace contextRef="#ctx0" brushRef="#br0" timeOffset="2094.2093">4799 2731 269 0,'0'0'0'16,"0"0"-1"-16,0 0 0 15,-6 2 1-15,0 2 0 0,-3-1 0 16,-5 3 0-16,-6-2-1 15,-4 4 2-15,-5-2-1 16,-3 6 0-16,-5 5-1 16,-6-1 0-16,0 7-1 0,1 3-2 15,-1 4 0-15,5 4 1 16,1 5 1-16,5 5 2 16,8 3 0-16,9 5 4 15,4 3 4-15,11 3 1 0,6 2 3 16,11 3 3-16,9 6-1 15,6 0 1-15,5 0-2 16,4 4-5-16,1 1-2 16,-1 1-2-16,-3 3-1 0,-6 0-2 15,-10 1-1-15,-8-3-2 16,-10-2 0-16,-6-3-3 15,-10-5 1-15,-10 0 0 16,-4-1-1-16,-5-4 1 0,-2-1 1 16,-1 3 2-16,1-3 3 15,2 7-2-15,3 5 7 16,7 2 3-16,4-1 0 15,10 7 2-15,4 4 2 0,6 0-2 16,12 3-1-16,5 0 0 16,4 0-6-16,2-1-1 15,1 3-1-15,-1-3 0 16,0-2-1-16,-8 0-2 0,-7-3 0 15,-5-3 0-15,-7-3 0 16,-9-5 0-16,-5-3 0 16,-7-5 0-16,-4-5 0 15,-2-2 0-15,0-1-2 0,0-4 4 16,4-1-2-16,7-3 2 15,5 1 2-15,9-2 0 16,3 3 1-16,12-3 1 16,7 0 0-16,6 0-1 0,3 0-2 15,3 4-7-15,-2-4-18 16,-2-3-52-16,6 11-6 15</inkml:trace>
  <inkml:trace contextRef="#ctx0" brushRef="#br0" timeOffset="52458.2452">12697 2993 266 0,'0'0'5'0,"9"-1"4"15,-1-1 0-15,1-2 2 16,4 0-1-16,1-3 2 15,5 0-1-15,0-3 0 16,3 1-5-16,-3-1-2 0,7 1-2 16,1 0-1-16,1 1-1 15,6 2 0-15,0 3 0 16,3 2 1-16,3 1 0 15,1 4 0-15,-1 3 1 16,0 4 1-16,1 3 0 0,-4 2 0 16,-1 5-1-16,-3 3 0 15,-4 7-1-15,-1 2-1 16,-5 11 0-16,-2 7 1 0,-1 8-1 15,-2 5 0-15,-1 13 0 16,-3 6 0-16,0 8 0 16,-4 9-1-16,0 4-3 15,-2 2-2-15,0 9-1 16,-3 6 1-16,4 4 0 0,-1 3 1 15,7 4 1-15,5 2 4 16,1 5 3-16,6 5 4 16,1-3 2-16,6-2 4 0,-2 0 2 15,2 1-1-15,-4-5 0 16,-4-5 0-16,-3-8-6 15,-5-8 0-15,-8-9-8 16,-7-6 6-16,-4-16-2 0,-9-8-1 16,-10-8-1-16,-6-12 0 15,-9-5-2-15,-5-6 0 16,-6-6-1-16,-4-3 2 15,-5-5 0-15,-3 0 1 16,-1-5-1-16,-3-1 0 0,0-4 2 16,3-1-1-16,1 0-1 15,2-2-5-15,5 0-7 16,3-4-16-16,4-1-39 0,8 4-12 15</inkml:trace>
  <inkml:trace contextRef="#ctx0" brushRef="#br0" timeOffset="54094.4089">14915 4623 374 0,'0'0'5'0,"4"0"2"16,1 0 0-16,0-1 1 16,4-3 0-16,1-5 0 15,3-2-1-15,-2-8 1 16,1-6-4-16,0-4-2 0,-2-9-2 15,-1-4 1-15,-1-5-1 16,-3-4 0-16,1 1 1 16,-1 2-1-16,0 4 0 15,0 4 1-15,2 9 0 0,1 9-1 16,1 12 0-16,4 11 0 15,0 18 2-15,2 13-1 16,3 8 0-16,0 5 1 16,0 4-1-16,0-2 3 0,-5-5 3 15,-1-6 0-15,0-15 0 16,-1-12 0-16,-1-10-1 15,2-13 1-15,3-9-1 16,1-10-2-16,5-8-2 0,2-7-2 16,1-3 0-16,2-2 1 15,-3 3 0-15,-1 8 2 16,2 7-3-16,-4 11 0 15,0 15 0-15,-1 13 0 0,-3 18 0 16,0 17 0-16,-6 10 0 16,-2 7 0-16,-5 5-3 15,-3 0-9-15,0-1-5 16,-6-5-18-16,-7-10-49 0,5-8-1 15</inkml:trace>
  <inkml:trace contextRef="#ctx0" brushRef="#br0" timeOffset="54483.4478">15817 4303 508 0,'0'0'-1'16,"0"0"-1"-16,0 0-1 15,-5 7 0-15,-2-2 0 16,-2 5 0-16,-5 0-2 0,0 7-3 16,-6 0-2-16,-3 3-1 15,-1-1-1-15,3 1 1 16,2-2 1-16,5-2 2 15,4-1 1-15,8-4 7 0,8-2 7 16,8-5 5-16,6-2 2 16,5-3 1-16,3-5-1 15,2-5 1-15,0 0-2 16,-5-5-3-16,-7 2-10 0,-2 3 0 15,-6 0 0-15,-3 3 0 16,-7 8 0-16,0 0 0 16,0 7 0-16,0 9 0 15,-2-1 0-15,2 5-16 0,0 4-17 16,-7 0-50-16,10 5-3 15</inkml:trace>
  <inkml:trace contextRef="#ctx0" brushRef="#br0" timeOffset="54928.4923">16060 4376 361 0,'2'7'2'0,"-1"4"1"16,1 12 3-16,-2 7 0 15,2 11 1-15,0 5-1 16,0 9 0-16,-1 3 0 0,2 2-2 16,-1-3-4-16,3-9 4 15,0-9 0-15,3-6 0 16,0-13 0-16,3-10 2 15,0-10-6-15,2-12 7 0,-1-12-1 16,0-7 3-16,-2-10-2 16,0-6-1-16,-2-5-1 15,0-4 0-15,0 1-2 16,1 2 1-16,2 6-1 0,0 4 0 15,3 7-1-15,3 10 0 16,2 11-1-16,2 8-1 16,2 8 0-16,-1 12-1 15,0 9 0-15,-3 7 0 0,-3 4 0 16,-6 2 1-16,-5-1 0 15,-6-2 2-15,-10-5 0 16,-7-8 1-16,-8-11-3 16,-4-7-6-16,-6-8-13 0,-2-13-46 15,1 2-17-15</inkml:trace>
  <inkml:trace contextRef="#ctx0" brushRef="#br0" timeOffset="55478.5473">17322 4678 450 0,'0'8'2'16,"-2"13"0"-16,-1 11 1 0,-1 11-3 15,-2 5 3-15,2 6 1 16,-3 3 0-16,0 3-1 16,0-9 0-16,1-12-1 15,0-15 1-15,1-14 1 0,0-10-1 16,0-16 1-16,0-13 0 15,2-14-4-15,-1-10 5 16,2-8 1-16,0-8 0 16,2-3-6-16,0-4 0 0,2 1 0 15,5 4 0-15,2 5 0 16,2 6 0-16,5 8 0 15,4 6 0-15,3 12 0 16,1 10 0-16,4 13 0 0,-1 11 0 16,1 11 0-16,-1 16 0 15,-3 7 0-15,-7 9 0 16,-5 1 0-16,-4 1 0 15,-7-1 0-15,-5-6 0 0,-8-6 0 16,-6-10 0-16,-6-8 0 16,-3-9-13-16,0-9-46 15,-5-2-26-15,1-7-1 16</inkml:trace>
  <inkml:trace contextRef="#ctx0" brushRef="#br0" timeOffset="55777.5772">17668 4615 506 0,'0'0'2'0,"6"9"1"0,-3-5-3 16,-1 1 0-16,-2-5 0 15,3 11 0-15,-3-11 0 16,0 0 0-16,0-11 0 0,0-8 0 16,-1-7 0-16,1-4 0 15,0-5 0-15,7-3 0 16,2 0 0-16,7 0-11 15,1 6-1-15,4 4-3 16,4 4-7-16,2 4-35 0,5 6-24 16,-3 2-2-16</inkml:trace>
  <inkml:trace contextRef="#ctx0" brushRef="#br0" timeOffset="55986.5981">18141 4269 426 0,'0'0'5'0,"0"8"2"16,-1 1 3-16,-2 4 0 15,0 6 1-15,-2 5 0 0,0 9 0 16,-2 4-1-16,1 5-13 15,-3 0-18-15,-4 0-58 16,8-1-6-16</inkml:trace>
  <inkml:trace contextRef="#ctx0" brushRef="#br0" timeOffset="56162.6157">18182 4040 509 0,'0'0'2'16,"0"0"-2"-16,3-7 0 15,-1 1 0-15,3 0 0 16,-1-5 0-16,5-1-49 0,-2 2-33 16,1-1-3-16</inkml:trace>
  <inkml:trace contextRef="#ctx0" brushRef="#br0" timeOffset="56613.6608">18344 4411 509 0,'3'9'2'16,"0"4"-2"-16,0 5 0 15,1 3 0-15,0 3 0 0,-1-2 0 16,1 3 0-16,-1-3 0 16,-3-9 0-16,0-8 0 15,0-5-9-15,4-15-4 16,2-4-2-16,2-5-1 0,1-4 2 15,4-3 2-15,1-1 1 16,4 0 6-16,-2 4 7 16,1 8 3-16,1 4 2 15,-2 8 1-15,0 8 0 0,-1 5-1 16,-1 9 0-16,-2 4-4 15,-2 5-2-15,-1 0-1 16,-1-2 0-16,-3-3 1 16,0-5 0-16,-2-6 0 0,-3-7 1 15,9-1 0-15,-4-9 0 16,2-2 0-16,2-3-1 15,2-2 1-15,2-1 1 16,1 2 2-16,0 3 0 0,0 5 1 16,0 6-1-16,-1 3-1 15,-2 12 1-15,-1 8-5 16,0 9 0-16,-2 4 0 15,-1 4-11-15,-2 1-14 0,-3-5-53 16,2 4-7-16</inkml:trace>
  <inkml:trace contextRef="#ctx0" brushRef="#br0" timeOffset="56794.6789">18960 4383 355 0,'0'0'10'0,"6"-1"1"15,0 2 2-15,0 4 0 16,1 7-1-16,-2 5 0 0,3 7 1 15,-3 5 0-15,-3 8-12 16,-3 2-11-16,0 0-33 16,1 6-33-16,-4-6-4 15</inkml:trace>
  <inkml:trace contextRef="#ctx0" brushRef="#br0" timeOffset="56960.6955">19016 4226 422 0,'0'-5'5'16,"0"-5"2"-16,2-3 2 15,-1-4 0-15,1-3 1 16,-1-4-4-16,4 1-10 16,-5 2-46-16,3-3-27 0,5 6-6 15</inkml:trace>
  <inkml:trace contextRef="#ctx0" brushRef="#br0" timeOffset="57159.7153">19316 3846 468 0,'4'9'2'16,"-1"6"1"-16,1 10 1 0,-1 8 1 16,-2 12 1-16,-2 9-1 15,-3 15 1-15,-5 6-1 16,-4 4-3-16,-2 0-6 15,0 0-11-15,-2-2-29 0,-2-8-39 16,11-3-3-16</inkml:trace>
  <inkml:trace contextRef="#ctx0" brushRef="#br0" timeOffset="57314.7309">19355 4504 436 0,'0'0'4'0,"0"0"3"15,-6 2 1-15,-4-2 1 16,-3 2 1-16,-7-2 0 0,-4 0-3 15,-10-4-14-15,-5-1-69 16,5 3-5-16</inkml:trace>
  <inkml:trace contextRef="#ctx0" brushRef="#br0" timeOffset="57522.7516">19530 4364 497 0,'0'0'1'15,"7"10"-1"-15,-2 4 0 16,-2 5 1-16,1 10 0 16,-3 3 1-16,0 8-1 0,-1 3-3 15,-2 5-7-15,-5-2-15 16,-1-3-53-16,7 3-7 15</inkml:trace>
  <inkml:trace contextRef="#ctx0" brushRef="#br0" timeOffset="57710.7705">19608 4195 395 0,'0'0'5'16,"-4"-9"4"-16,3 4 1 15,1-2 2-15,0-3 0 16,3 2-1-16,-2-4-2 15,5 4-9-15,-1-1-24 0,0 4-53 16,7 5-3-16</inkml:trace>
  <inkml:trace contextRef="#ctx0" brushRef="#br0" timeOffset="58220.8215">19815 4650 486 0,'2'9'3'0,"0"2"2"16,2 6 0-16,0 1 2 0,3 2-2 15,-1-1-5-15,1 2 0 16,0-2 0-16,-1-8 0 16,0-7 0-16,4-6 0 15,-3-9 0-15,2-8 0 0,1-6-9 16,1-3 0-16,-2-7 1 15,1-4 0-15,-1 0 0 16,-2-1-2-16,-1 4-3 0,-1 3-7 16,-1 6-8-16,1 7-4 15,2 9 5-15,3 8 7 16,-1 6 9-16,6 10 8 15,5 5 10-15,1 6 11 16,5 3 11-16,2 0 7 0,4-2-2 16,1-2-7-16,4-4-4 15,-3-6-5-15,0-6-4 16,2-7-14-16,-2-7 0 15,-3-8 0-15,-4-7 0 0,-6-5 0 16,-6-3 0-16,-6-3 0 16,-8 1 0-16,-4 5-4 15,-9 5 1-15,-5 7 1 16,-3 8 0-16,-4 9 1 0,-1 11 1 15,2 9 1-15,2 9 2 16,3 5 1-16,6 6 0 16,5 4-4-16,5 2 0 15,5 3 0-15,5-2-10 0,5-4 10 16,2 5-84-16</inkml:trace>
  <inkml:trace contextRef="#ctx0" brushRef="#br0" timeOffset="58877.8872">21564 4424 506 0,'0'0'-1'16,"-3"5"-1"-16,3-5 1 15,-14 8 0-15,1-1 1 0,-8-2 0 16,-7 3 0-16,-7-1 0 16,-8-2 2-16,-3 0 0 15,-4-1-4-15,-4-3-3 0,1 2-8 16,0-4-5-16,4 3-9 15,5 0-19-15,3-1-31 16,9 7-9-16</inkml:trace>
  <inkml:trace contextRef="#ctx0" brushRef="#br0" timeOffset="59143.9138">21606 4708 443 0,'0'0'4'16,"8"1"-2"-16,-8-1 2 15,0 0 0-15,2 5 2 16,-11-2 0-16,-6 2 1 0,-11-3 0 16,-12 1-2-16,-11-1-1 15,-6-1-2-15,-5 0-4 16,-3-1-2-16,1 0-1 15,1-1 0-15,7 1-3 0,7 3-1 16,7-2-1-16,9 4-3 16,7-3-9-16,6-2-43 15,14 3-13-15</inkml:trace>
  <inkml:trace contextRef="#ctx0" brushRef="#br0" timeOffset="59540.9535">21757 4702 456 0,'0'8'1'15,"-1"4"1"-15,-4 6 0 0,-2 4 3 16,-4 7-2-16,-3 2-3 15,-1 4 5-15,-3-1-1 16,-3-4-1-16,2-6-1 16,3-6-2-16,2-4-1 0,3-8-3 15,3-6 0-15,6-7-1 16,5-9 2-16,8-7 3 15,5-6 1-15,3-8 3 16,7-5 4-16,-1-4 0 0,-1 0 3 16,-4-1 0-16,-5 0-9 15,-7 4-2-15,-5 1 0 16,-4 3 0-16,-11 3 0 15,-5 2 0-15,-8 2 0 0,-2 2 0 16,-6 1 0-16,-1 3 0 16,-4-1 0-16,1 2-9 15,-2 1-48-15,3 1-31 16,10 6-2-16</inkml:trace>
  <inkml:trace contextRef="#ctx0" brushRef="#br0" timeOffset="59965.996">22299 4304 496 0,'2'4'1'0,"2"10"0"16,0 7 0-16,-1 10 1 15,-1 8 0-15,1 9 0 16,-2 7 1-16,2 6 0 0,-2-1-3 16,-1-4 0-16,1-5 0 15,2-8 0-15,4-9 0 16,1-9 0-16,5-9 0 15,3-10 0-15,2-8 0 0,4-13 0 16,1-7 0-16,3-11 0 16,1-6 0-16,2-8 0 15,-1-6 0-15,-1-3 0 16,-2-2 0-16,-3 4 0 0,-3-1 0 15,1 10-9-15,-4 5-75 16,-2 6-4-16</inkml:trace>
  <inkml:trace contextRef="#ctx0" brushRef="#br0" timeOffset="60362.0356">22922 4605 495 0,'0'0'0'0,"0"0"-1"15,-5 8 1-15,-6-4 0 16,-4 3 0-16,-6 1 1 16,-5 5-3-16,-6 1-2 0,-4 4-4 15,0 2-3-15,4 3 0 16,5 1 0-16,7 3 2 15,7-1 2-15,10-2 3 16,6 0 4-16,10-5 0 0,7-4 10 16,6-6-10-16,3-5 13 15,3-5 0-15,2-7-1 16,-2-7-1-16,-3-3-1 15,-3-1-2-15,-4 0-2 0,-5 5-6 16,-5 3 0-16,-6 4-2 16,-6 7 0-16,2 11 1 15,-3 7-1-15,-4 9 2 0,-1 3-3 16,1 2-3-16,0 3-4 15,2 2-9-15,1-4-29 16,-3-7-33-16,8-5-5 16</inkml:trace>
  <inkml:trace contextRef="#ctx0" brushRef="#br0" timeOffset="60611.0605">23204 4080 419 0,'0'0'5'15,"0"0"3"-15,0 0 0 16,7 3 0-16,-7 2 1 0,1 9 0 16,-1 7 0-16,-1 11 1 15,-8 9-6-15,-2 13-2 16,-5 11 0-16,-1 10-3 15,-3 7-5-15,2 1-9 0,0-3-13 16,2-2-29-16,8 1 57 16,4-15-83-16</inkml:trace>
  <inkml:trace contextRef="#ctx0" brushRef="#br0" timeOffset="61204.1198">23279 4676 325 0,'0'0'7'0,"0"3"0"15,0 2 2-15,0 6 2 0,0 4 3 16,0 6 1-16,0 7-1 16,0 8-14-16,2 3 17 15,5 2-5-15,1 2-1 0,5-2-1 16,1-4-2-16,6-5-2 15,4-8 0-15,4-9-1 16,3-10-3-16,0-5-2 16,1-11-1-16,1-8-3 0,-1-7-1 15,-5-7 5-15,-3-4-10 16,-4-1-3-16,-7-2-5 15,-6 2-6-15,-5 1-6 16,-7 3-3-16,-5 5 0 0,-3 4 0 16,-1 6 5-16,-2 5 13 15,2 7 15-15,2 4 14 16,5 4 12-16,5 6 9 15,4 5 3-15,6 1 4 0,7 4-2 16,5 1-8-16,4-2-8 16,4 1-7-16,5-4-6 15,2 0-11-15,2-5 0 16,3-5 0-16,0-3 0 15,-1-8 0-15,-2-6 0 0,-3-3 0 16,-9-5-5-16,-3-1 1 16,-5-3 0-16,-9 0 1 15,-7 3 1-15,-6 1 1 0,-7 4-1 16,-9 5 3-16,-2 8 1 15,-5 5 1-15,-5 5 1 16,0 12 3-16,1 6-3 16,3 11-4-16,4 7 0 0,7 10 0 15,6 4 0-15,8 6 0 16,4 1 0-16,10 6-27 15,4 6-58-15,2-2-4 16</inkml:trace>
  <inkml:trace contextRef="#ctx0" brushRef="#br0" timeOffset="63494.3488">10733 7672 321 0,'0'0'4'0,"0"0"1"0,0 0 1 16,0 0 0-16,0 0-1 16,0 0 0-16,0 0-1 15,0 0 1-15,2 2-4 16,-1 5-2-16,0 2 0 0,0 4-1 15,2 2 2-15,1 2 0 16,0 2-1-16,1 1 1 16,0-2-2-16,-2 1 1 15,-1-2 1-15,-2 1 0 0,-1-5 0 16,-7 1 0-16,-3-3 1 15,-8-1 1-15,-3-3 0 16,-7-1-1-16,-4-2 0 16,-8-2 1-16,-4-1-2 0,-4-1 2 15,-5 0-2-15,-5 0 0 16,-3 0 0-16,-4-1 0 15,-2 1 1-15,-3 0 1 16,-1-1-1-16,-4 1-1 0,-2 2 0 16,-2 1 0-16,-3 0 0 15,-2-1 2-15,-3 0 1 16,-3 0-3-16,-2 3 0 15,-2-4 3-15,-1 1-1 0,-1 1 2 16,-3-2-2-16,-2 0 1 16,-4 3 0-16,-2-2-1 15,-2-1-1-15,-3 0 2 0,-5-1 0 16,-4 0 0-16,-3 0 1 15,0 0 0-15,-5 0 1 16,-1 0 0-16,-2 0 0 16,0 0-5-16,-2-1 0 0,0 1 0 15,-1 0 0-15,-1-1 4 16,0 1 0-16,-4 1 0 15,-1 0 0-15,-2-1-1 16,3 1 1-16,-2-1 0 0,2 0 0 16,3 4 0-16,1 0 0 15,6 1 0-15,6 0 0 16,6 0-1-16,6-1-1 15,8 2 0-15,7-2-1 0,7-3 0 16,12 1 0-16,5-1-1 16,11-1 1-16,8-1-1 15,8 1 1-15,6 0-1 16,8-2 2-16,3 0-1 0,6 0 2 15,7-4 2-15,3-1 1 16,3-5-6-16,4-3 6 16,2-4-3-16,2-4-3 15,0-5 0-15,1-6 0 0,-1-3 0 16,-4-3 0-16,6-2 0 15,-3-1 0-15,4 2-19 16,2-1-19-16,3 4-47 16,16 5-3-16</inkml:trace>
  <inkml:trace contextRef="#ctx0" brushRef="#br0" timeOffset="64277.427">1376 8217 317 0,'-1'4'1'16,"-7"2"-1"-16,-3 5 1 15,-6 5 3-15,-3 2 1 0,-4 4 4 16,0 5 5-16,1 4 3 16,-3-1 1-16,6 4 0 15,6 1 1-15,7 0-2 16,7 4-2-16,1-1-2 0,9 0-4 15,5-2-2-15,11-2-2 16,7-2 0-16,1-7-1 16,5-5-1-16,3-5-5 15,2-9-8-15,3-4-25 0,2-2-43 16,-9-9-5-16</inkml:trace>
  <inkml:trace contextRef="#ctx0" brushRef="#br0" timeOffset="64579.4573">1922 8357 428 0,'0'0'2'0,"-3"7"1"15,-7 2 2-15,-4 2-2 16,-3 5 1-16,-4 3 1 15,1 4 0-15,-2 3 0 0,2 2-2 16,6 0 0-16,9-2-1 16,7-1 2-16,11-2 1 15,8-5 1-15,6-5 2 16,4-5 1-16,1-6 0 0,2-4-7 15,-1-9-2-15,-4-4 0 16,-6-4 0-16,-5-6 0 16,-6 2 0-16,-7-2-8 15,-4 2-37-15,-1 2-40 16,-9 1-3-16</inkml:trace>
  <inkml:trace contextRef="#ctx0" brushRef="#br0" timeOffset="65059.5053">2038 8383 477 0,'6'3'2'0,"3"3"0"16,10 6 0-16,2 4 1 16,7 4 0-16,-1 1-1 0,6 5-2 15,-4-1-2-15,-2 0-2 16,-5-5-1-16,-7-5 1 15,-6-5-1-15,-3-7-1 16,-6-3 2-16,6-11 3 0,-6-3 2 16,0-6 2-16,-1-5 0 15,-2-4-1-15,0-1 1 16,-1-1 0-16,-1 1 0 15,0 6 1-15,3 3-2 0,0 7-1 16,3 6 0-16,5 8 0 16,4 5 0-16,3 7 0 15,3 4-2-15,4 1 1 16,-3 2 0-16,0-4 3 0,-2-1 1 15,-3-4 1-15,-2-6 1 16,-3-4-1-16,-4-5-5 16,-1-5 0-16,-1-4 0 15,0-2 0-15,-1-5 0 0,2 1 0 16,-1 1 0-16,2 4 0 15,2 3 0-15,6 6 0 16,2 6 0-16,3 8 0 16,6 8 0-16,2 10 0 0,1 1 0 15,2 8-6-15,-1-4-25 16,-6-3-45-16,3 2-9 15</inkml:trace>
  <inkml:trace contextRef="#ctx0" brushRef="#br0" timeOffset="65710.5704">2505 7643 446 0,'0'0'1'16,"3"5"1"-16,2 3 0 16,4 7 0-16,3 4 1 0,5 7 0 15,2 5 1-15,7 10-1 16,4 8-3-16,1 6 3 15,3 4 0-15,3 4-1 16,-1 3 1-16,0 1-1 16,-1-1 1-16,-4-5 0 0,-6-6 1 15,-2-10-1-15,-5-7 0 16,-7-10 2-16,-3-8 0 15,-3-10 1-15,-5-10-6 16,1-5 0-16,-1-10 0 0,-1-6 0 16,0-8 0-16,-2-6 0 15,0-4 0-15,1-4 0 16,2 1 0-16,1 1 0 0,4 4 0 15,3 3 0-15,4 9 0 16,4 7 0-16,3 10 0 16,5 8 0-16,0 10 0 15,5 8 0-15,-2 6 0 0,0 3 0 16,-6 5 0-16,-6-1 0 15,-4-2 0-15,-7-1 0 16,-6-6 0-16,-9-4 0 16,-7-4 0-16,-5-5 0 0,-5-2 0 15,2-4 0-15,-3-2 0 16,1 0-10-16,1 0-31 15,2-1-42-15,9 3-4 16</inkml:trace>
  <inkml:trace contextRef="#ctx0" brushRef="#br0" timeOffset="65920.5914">3270 7999 499 0,'0'0'1'0,"2"8"-1"16,1 2 1-16,4 4 0 15,-1 3-1-15,6 5-7 16,0-2-14-16,-1 0-56 0,4 5-5 15</inkml:trace>
  <inkml:trace contextRef="#ctx0" brushRef="#br0" timeOffset="66087.6081">3092 7655 508 0,'0'0'0'15,"0"0"-1"-15,1-9-1 16,-1 9-7-16,0-10-13 15,1 0-45-15,1 5-15 16</inkml:trace>
  <inkml:trace contextRef="#ctx0" brushRef="#br0" timeOffset="66420.6414">3506 8002 472 0,'6'8'0'0,"3"2"4"16,2 7 0-16,2 1 0 15,0 5 1-15,0-1-1 0,3 3-1 16,-4-2-2-16,-4-7 0 16,-4-3-4-16,-4-13 0 15,0 0 0-15,1-7-1 16,-2-10 0-16,-2-7 2 0,0-5 2 15,3-7 0-15,-1-4 0 16,2-1-1-16,-1 0 1 16,0 3 1-16,3 3 1 0,2 6-2 15,0 7 0-15,1 7-2 16,1 11-1-16,3 7-6 15,2 8-5-15,1 11-18 16,3 5 32-16,-3 2-78 16,4 4-1-16</inkml:trace>
  <inkml:trace contextRef="#ctx0" brushRef="#br0" timeOffset="66802.6796">3896 7782 486 0,'0'0'3'0,"8"-5"1"15,2-1 0-15,2-5 1 16,4-2 0-16,-1-4-1 0,5 0-4 15,-5-7 0-15,1 1 0 16,-6-1 0-16,-6 2 0 16,-5 2-6-16,-8 3 1 15,-9 5-1-15,-6 3 1 0,-3 9 3 16,-4 5 3-16,-4 11 2 15,3 8 2-15,4 7 1 16,4 6 3-16,6 6-9 16,6 2 0-16,11 4 0 0,6-2 0 15,13-2 0-15,8-2 0 16,9-6 0-16,10-3 0 15,9-9 0-15,13-3 0 16,11-8-60-16,5-12-30 16</inkml:trace>
  <inkml:trace contextRef="#ctx0" brushRef="#br0" timeOffset="68544.8538">12861 7102 427 0,'0'0'2'0,"4"0"1"15,1 0-1-15,-5 0 2 16,13-2-4-16,-6 1 0 0,7-1-6 15,1 0-3-15,4-3-5 16,3-2-2-16,5 0-1 16,3-4 0-16,4 0 5 15,1-3 2-15,2-2 5 0,2-1 5 16,1-2 5-16,1-1 1 15,1 4 2-15,1 0 0 16,4 6-2-16,0 0 1 16,7 6-3-16,0 4 0 0,3 0-1 15,1 5-2-15,2-1-2 16,-2 2-2-16,3-1 1 15,5 0 1-15,-2 0 0 16,0 2 2-16,3 2 1 0,2 3 3 16,1 5 0-16,2 1 0 15,-3 4-1-15,-4-2 0 16,1 1-1-16,-1-3 0 15,-5-4-1-15,-4-4 0 0,-2-7 1 16,-3-3 1-16,-2-8 1 16,2-5-1-16,-5-5 0 15,3-2 0-15,1-2 1 16,2 2 1-16,4 4 0 0,5 1 0 15,4 7 0-15,1 4-2 16,4 5-4-16,-1 3-17 16,-5 2-57-16,4 2-4 0</inkml:trace>
  <inkml:trace contextRef="#ctx0" brushRef="#br0" timeOffset="69346.9339">18641 7095 461 0,'0'0'2'0,"6"-10"1"0,-1 1 0 16,4-2 1-16,2-4-2 15,3-1-3-15,1-6-5 16,4-2-6-16,2-2-4 15,-1 0-7-15,1-1-4 0,1 2-1 16,3 2 6-16,1 4 8 16,4 7 6-16,7 6 9 15,6 7 8-15,5 9 6 16,4 5 4-16,5 6 2 0,3 3-5 15,3 1-4-15,4 0-3 16,-1-4-1-16,-2-1-2 16,3-5 0-16,-1-4 0 15,-2-5 0-15,0-6 2 0,-2-1 0 16,-1-7 0-16,-4-3 0 15,2-4-1-15,-4-3-1 16,0-1-1-16,-1 1-2 16,1 0 0-16,-2 1 0 0,1 1-3 15,1 1 0-15,-1 2 0 16,3 4 0-16,0 3-2 15,3 4 1-15,5 2 1 16,3 5-1-16,4 5 1 0,4 5-1 16,4 4-2-16,3 2-3 15,3 2-6-15,2 1-15 16,3 7-51-16,-5-6-5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48:35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15966 3239 416 0,'0'0'2'0,"0"0"1"15,-2 0 1-15,2 0 1 0,0 0 1 16,-6-3 0-16,-1-5-1 15,4-4-5-15,-2-6 5 16,0-7-1-16,0-5-3 16,0-8-2-16,1-8-1 0,2-8-1 15,0-4 0-15,1-3 0 16,1-2 2-16,0-3 1 15,1 0 1-15,3 2 2 16,2 3 2-16,0 6 1 16,2 5 0-16,2 8 0 0,1 5-1 15,-1 9 0-15,0 6-2 16,0 10-2-16,-2 6 0 15,3 12 0-15,1 11-1 0,2 14 0 16,2 10-1-16,4 11 1 16,5 7 1-16,1 8 1 15,5 4 1-15,0-2 0 16,3 0 2-16,-1-9 1 15,0-6-1-15,-1-9-5 0,-4-5 0 16,-2-11 0-16,-2-9 0 16,-1-10 0-16,-1-10 0 15,-2-13 0-15,-2-15 0 0,1-13 0 16,0-13 0-16,-4-10 0 15,-2-10 0-15,-4-6 0 16,-4-1 0-16,-4 1 0 16,-1 8 0-16,-3 6 0 15,-2 6 0-15,1 12 0 0,6 7-71 16,-2 3-20-16</inkml:trace>
  <inkml:trace contextRef="#ctx0" brushRef="#br0" timeOffset="540.054">16986 2829 328 0,'0'0'6'0,"-5"7"4"15,1 3 1-15,2 5 3 0,-3 5 1 16,2 5 0-16,-2 5 0 15,4 6 1-15,1 1-5 16,0-2-3-16,4-2 1 16,3-4-1-16,3-5 1 0,4-4 1 15,3-7 0-15,1-8 1 16,2-6-6-16,0-10-5 15,0-9 0-15,-1-7 0 16,-2-8 0-16,-3-3 0 0,-4-3 0 16,-3 0-10-16,-7 2-53 15,-3-1-23-15,0 6-2 16</inkml:trace>
  <inkml:trace contextRef="#ctx0" brushRef="#br0" timeOffset="1044.1043">17378 3029 500 0,'4'8'0'0,"2"5"0"16,1 9 0-16,-3 1 0 0,2 6 0 15,-3 0-2-15,2 1-1 16,-1 0-1-16,-4-9 0 16,0-7 1-16,0-14 0 15,0 0 0-15,-3-15 3 0,3-7-2 16,0-6 1-16,1-5 2 15,1-5 1-15,1-2 1 16,0 1 0-16,3 5 0 16,-1 5 1-16,2 7-2 0,2 7 0 15,2 10-1-15,2 7 1 16,1 9-1-16,2 7-2 15,1 4 0-15,1 3 0 16,-2 0 1-16,-2-2 0 0,-1-3 1 16,-3-3 2-16,-2-6-1 15,0-6 0-15,-2-5 0 16,0-5 0-16,0-6 1 15,0-3-3-15,0-3 0 0,2-1 0 16,0 1 0-16,-1 2 0 16,-1 4 0-16,2 8 0 15,3 3 0-15,0 10 0 16,0 10 0-16,1 8 0 0,-2 4 0 15,0 3-34-15,1 2-48 16,-6-6-6-16</inkml:trace>
  <inkml:trace contextRef="#ctx0" brushRef="#br0" timeOffset="1518.1517">17872 2326 313 0,'0'0'6'15,"0"0"4"-15,8-1 2 16,-1 1 2-16,0 5 2 16,3 6 3-16,2 4 1 0,1 8 2 15,-1 12-6-15,1 11-4 16,0 10-1-16,-3 11-3 15,0 5-4-15,-2 4-2 16,-1-1-2-16,1-1-1 0,-1-6 0 16,-1-9 2-16,2-10 1 15,1-11 2-15,0-10 3 16,-1-8 0-16,1-9 0 15,-1-11-7-15,1-7 0 0,0-10 0 16,-2-8 0-16,2-5 0 16,0-5 0-16,1-2 0 15,-1 0 0-15,0 9 0 16,0 6 0-16,2 11 0 0,3 11 0 15,1 10 0-15,1 15 0 16,-2 11 0-16,-1 5 0 16,0 3 0-16,-5 1 0 15,-7-1 0-15,-4-4 0 16,-9-8 0-16,-6-6 0 0,-2-8-6 15,-5-6-9-15,-2-7-16 16,3 1-44-16,-4-9-10 16</inkml:trace>
  <inkml:trace contextRef="#ctx0" brushRef="#br0" timeOffset="1859.1859">18483 3153 497 0,'5'0'2'16,"3"0"0"-16,4 0 0 0,0-4 0 16,5 0 0-16,-3-5-1 15,3-4-1-15,-3-3-2 16,-4-7-1-16,-8-2-1 15,-3-3 0-15,-6-2 0 0,-7 1 0 16,-3 2 2-16,-4 5 0 16,-2 4 2-16,0 10 2 15,3 8-1-15,0 7 1 16,5 10 0-16,1 5 0 0,6 7 0 15,3 4-1-15,3 2-2 16,4 2-4-16,5 1 5 16,5-2-20-16,4 0-32 15,4-6-29-15,10 1-4 0</inkml:trace>
  <inkml:trace contextRef="#ctx0" brushRef="#br0" timeOffset="2034.2034">18870 3286 453 0,'0'0'4'0,"2"-8"2"0,-2-2 1 16,1-3 2-16,-1-5-9 15,0-4 8-15,0-6 1 16,1-3-1-16,0-1-1 16,2 0-7-16,-1 0 0 0,5 3-4 15,2 2-9-15,5 5-12 16,2 5-40-16,5 2-20 15</inkml:trace>
  <inkml:trace contextRef="#ctx0" brushRef="#br0" timeOffset="2349.2349">19661 2625 511 0,'0'0'0'0,"0"0"0"16,0-3 0-16,0 3 0 15,0-7 0-15,2 2 0 0,-4-2-49 16,-3-2-38-16,1 2-2 15</inkml:trace>
  <inkml:trace contextRef="#ctx0" brushRef="#br0" timeOffset="2640.2639">19652 3103 469 0,'0'0'0'15,"0"0"1"-15,4 3 1 16,-4-3 1-16,5 0 1 15,-5 0-1-15,5-7 0 0,-3 0-2 16,1-1-5-16,-3-1-8 16,3-1-27-16,1 3-42 15,-2-3-2-15</inkml:trace>
  <inkml:trace contextRef="#ctx0" brushRef="#br0" timeOffset="2890.2889">19971 2698 511 0,'0'0'0'15,"5"0"0"-15,-5 0 0 16,0 0 0-16,6-5 0 16,-6-2 0-16,0 7 0 0,-7-12-18 15,-6 4-65-15,5 1-4 16</inkml:trace>
  <inkml:trace contextRef="#ctx0" brushRef="#br0" timeOffset="3083.3083">19929 3026 511 0,'0'0'0'0,"4"5"0"16,-4-5 0-16,4 8 0 15,-4-8 0-15,0 0 0 0,9 3-35 16,-4-3-51-16,-5-8-2 16</inkml:trace>
  <inkml:trace contextRef="#ctx0" brushRef="#br0" timeOffset="3410.341">20810 2771 511 0,'0'0'0'0,"5"2"0"16,-5-2 0-16,6 1 0 16,-6-1 0-16,-3 0 0 15,-6 0 0-15,-7 0 0 0,-9-3 0 16,-6-1 0-16,-7 0 0 15,-3 0-7-15,-1 0-5 16,3 1-6-16,2 2-12 16,7 1-29-16,2 0-24 0,10 3-5 15</inkml:trace>
  <inkml:trace contextRef="#ctx0" brushRef="#br0" timeOffset="3623.3623">20830 3025 511 0,'0'0'0'16,"0"0"0"-16,-6 0 0 15,0 0 0-15,-6 0 0 16,-2 0 0-16,-9-3 0 15,-2 3-4-15,-12 1-61 0,-5-4-22 16,-2 0 0-16</inkml:trace>
  <inkml:trace contextRef="#ctx0" brushRef="#br0" timeOffset="4515.4515">20885 3347 288 0,'0'0'0'16,"0"0"0"-16,2 6 0 16,2 0 0-16,0 5 0 0,2 0 1 15,1 6-1-15,-1-1 1 16,1 3 1-16,0 0-2 15,-2 2 3-15,-1 0 0 16,-2-1 1-16,-2 1 3 0,-5-4 2 16,-3 3 3-16,-5-5 0 15,-6 1 2-15,-7-4 0 16,-7-3 0-16,-7-1-3 15,-8-2-3-15,-7-1-1 0,-9-1-3 16,-6-2-1-16,-6-1-1 16,-3-1 0-16,-1 0-1 15,-1 0 1-15,1-4 1 16,2 0 1-16,5-1 1 0,6-2 1 15,4-1 0-15,9 1 1 16,6-1 2-16,10 0 0 16,9-1-1-16,7 0 0 15,7-4-1-15,8 0 1 0,4-2-1 16,3-2-7-16,0-5 0 15,2-1 0-15,0-3 0 16,1 1 0-16,0 0 0 16,0 3 0-16,-2-1-4 0,4 7-23 15,0 4-55-15,-4 1-5 16</inkml:trace>
  <inkml:trace contextRef="#ctx0" brushRef="#br0" timeOffset="7173.7173">20920 1165 174 0,'0'0'4'16,"0"0"0"-16,0 0 1 15,-7 3 1-15,7-3-1 16,-9 1 1-16,4 0 0 0,-2 1 0 15,1-2 1-15,1 2 1 16,-2 0 2-16,0-1 2 16,-2 2 3-16,-1 0 2 15,-5 1 1-15,-6 1 1 0,-6-3-2 16,-9 3-1-16,-6-1-2 15,-7 0 0-15,-7-3-3 16,-7-1-1-16,-5 0 0 16,-2 0 0-16,-2-1 1 0,-2-2 0 15,3 2 0-15,0-3-1 16,4 3 0-16,35-1-4 16,-2 2 1-16,-28-3-1 15,7 1-2-15,5-1-1 16,8 2-1-16,5-3-1 0,8 4 0 15,2-3 0-15,10 3-3 16,3 0-2-16,6 0 0 16,1 0-1-16,2 0 0 15,5 0 0-15,-5 0 1 0,5 0 1 16,0 0 1-16,0 0 0 15,0-3 0-15,0 3 1 16,1-7 0-16,0 2 1 16,-1 5-1-16,4-12 0 0,-2 6 1 15,2-3 3-15,1 1-1 16,-1-3 0-16,3 0 0 15,1-2 1-15,3 0-1 16,2-4 0-16,1 1 0 0,3-1-1 16,1 1 1-16,1-4 0 15,1 1-1-15,-20 19 0 16,22-19-1-16,20-20 0 15,-19 20-1-15,-2 4 0 16,-21 15-2-16,20-16-1 0,0 1 0 16,12-7 2-16,-20 15 0 15,-3 5 0-15,-5 2 0 16,-4 0 1-16,0 10 1 15,-4 2 0-15,-6 3 1 0,-1 2 0 16,-4 3-1-16,-3 3 1 16,0-7 2-16,-25 38 1 15,-3 4 0-15,1-4 0 16,3-1 1-16,5-8-1 15,10-4 0-15,6-7 0 0,15-12-1 16,4-1 1-16,3-2-4 16,8 0 0-16,7 0 0 15,7 0 0-15,6 3 0 16,8-2 0-16,5 2 0 0,6 0 0 15,9-9-69-15,1 13-15 16</inkml:trace>
  <inkml:trace contextRef="#ctx0" brushRef="#br0" timeOffset="16010.6009">22936 3037 446 0,'0'0'-1'0,"0"0"-1"15,-4 0 0-15,4 0-4 16,-7 0-7-16,7 0-21 16,-7 3-42-16,0-3-3 15</inkml:trace>
  <inkml:trace contextRef="#ctx0" brushRef="#br0" timeOffset="16190.6189">22823 2615 339 0,'0'0'0'16,"-4"-1"-1"-16,-2 1-7 0,-7 0-21 15,-4 1-36-15,-1 1-4 16</inkml:trace>
  <inkml:trace contextRef="#ctx0" brushRef="#br0" timeOffset="16333.6332">22419 2607 445 0,'0'0'-3'0,"0"0"-6"0,-6 0-9 16,2 0-23-16,-2 0-34 15,-7-2-5-15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04:11.1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2077 3331 490 0,'6'-6'0'0,"2"-5"1"16,8-6 0-16,3-3-1 0,7-5 0 15,6-5-1-15,10-2 0 16,9-4-4-16,9 5-3 16,5 2-3-16,13 5-3 15,10 2-2-15,14 5 1 0,11 6 2 16,9 3 2-16,10 6 6 15,10 4 5-15,9 10 5 16,3 6 5-16,8 8 1 0,-1 11-11 16,-1 7 12-16,2 12-1 15,-7 7-1-15,2 14-3 16,-5 11-2-16,-3 16-2 15,-6 12-2-15,-2 11 0 16,-5 13-1-16,-9 12 0 0,-5 11-1 16,-11 27 0-16,-7-12 1 15,-13 7 1-15,-10 5-1 16,-16 10 2-16,-10 7-1 15,-10 2 1-15,-12 3-2 0,-12 0 5 16,-12 0 0-16,-10-7 2 16,-16-3-1-16,-16-14 0 15,-16-8 0-15,-22-14-2 0,-21-6-4 16,-22-31 0-16,-19 11 0 15,-20-10 0-15,-12-10 0 16,-11-6 0-16,-13-11 0 16,-5-11 0-16,-6-17-3 0,0-13 2 15,-10-20 2-15,-5-20 2 16,-5-22-3-16,-10-23 0 15,-1-25 0-15,-5-27 0 16,-1-23 0-16,2-21 0 0,5-22 0 16,8-21 0-16,17-16 0 15,13-18 0-15,15-15 0 16,21-17 0-16,21-47 0 15,25-19 0-15,22-10 0 16,28-13 0-16,26-7 0 16,24-12 0-16,33-3 0 15,27 1 0-15,30 36 0 0,24 6 0 16,55 13 0-16,2 16 0 15,30 17 0-15,30 28 0 16,35 35 0-16,31 36-14 16,49 56-72-16,33 57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08:11.1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20662 8470 240 0,'0'0'6'0,"4"1"6"16,2 2 3-16,-1 0 2 15,3 2 2-15,-3-2-1 16,4 1-2-16,-9-4 0 15,6 4-5-15,-6-4-5 0,-5 1-3 16,-3-1-3-16,-4 0-1 16,-3 3 1-16,-3 3 1 15,-1 1 0-15,-4 6 0 16,1-1 2-16,-1 7-1 0,2 3 1 15,2 1 0-15,1 2 2 16,5-1 1-16,2 5 1 16,4-2 1-16,6 0 1 15,2-2 0-15,5-3 0 0,6-3 0 16,1-3-2-16,5-6 0 15,3-6-1-15,3-4-2 16,1-4-2-16,1-6 0 16,0-4-1-16,0-4-1 0,-2-3 0 15,-2 0 0-15,-4-3-1 16,-3 0 0-16,-4 1 0 15,-3 1 0-15,-3 3-1 16,-3 4 1-16,-2 2-1 0,0 6 1 16,0 7 1-16,-9 0-1 15,3 10 1-15,-1 6 1 16,-1 3 0-16,0 5 0 0,0 5 1 15,3 0-1-15,-1 5 1 16,4-1-1-16,1-1-3 16,1 2-5-16,1-7-13 15,2-5-55-15,7 4-3 0</inkml:trace>
  <inkml:trace contextRef="#ctx0" brushRef="#br0" timeOffset="437.0437">21515 8538 464 0,'0'0'0'0,"0"0"-3"16,0 0 0-16,1-3 0 15,-1 3 0-15,-5-5 1 16,-3 0-1-16,-3 3 1 0,-7-2 0 15,-3 0 3-15,-5 3 0 16,-2-1 1-16,-3 1-1 16,0 1-1-16,-1 0 1 15,2 2-2-15,4 2-3 0,2 1-1 16,5 0-1-16,4 3-7 15,2-3-8-15,6 2-29 16,7 1-25-16,0-1-3 16</inkml:trace>
  <inkml:trace contextRef="#ctx0" brushRef="#br0" timeOffset="674.0673">21516 8819 428 0,'0'0'1'16,"0"0"-1"-16,0 0 2 15,0 0 1-15,-4 0 1 16,-7-4 0-16,-4 0 1 0,-7-3 0 16,-5-2-2-16,-6-2-2 15,-4 1-7-15,-3-1-8 16,1 1-9-16,1 3-13 15,2 0-14-15,10 6-19 0,2-2-13 16</inkml:trace>
  <inkml:trace contextRef="#ctx0" brushRef="#br0" timeOffset="1658.1658">21943 8312 329 0,'0'0'4'15,"0"0"1"-15,0 0 1 16,0 0 0-16,1-3 1 15,-1 3-1-15,7-10 2 0,-1 5 0 16,2-4-3-16,3 1-2 16,1-1 0-16,5-1 0 15,0-1 1-15,4 2 0 16,4 2 1-16,1 0 0 0,3 4 1 15,-2 2-1-15,3 1-1 16,-2 7 0-16,0 4-1 16,-4 6-2-16,-6 6-2 15,-4 2 0-15,-4 3-1 0,-8 2-1 16,-2-1 0-16,-5-3 0 15,-6-2 1-15,-2-5 1 16,2-4 1-16,-1-4 3 16,4-3 0-16,1-3 2 0,7-5 0 15,0 7 2-15,7-6 0 16,3-1 0-16,4 0 0 15,3 0-2-15,2 2-2 16,3 3 0-16,-1 2-1 0,2 6-1 16,-1 5 0-16,-3 7-1 15,-1 5-1-15,-5 5 1 16,-1 4 0-16,-8 1 0 15,-4 1 0-15,-4-1 1 0,-10-1-1 16,-4-4 1-16,-7-6-1 16,-6-3 2-16,-4-2-1 15,-4-6-5-15,-6-6-20 16,-13-6-53-16,6-2-1 0</inkml:trace>
  <inkml:trace contextRef="#ctx0" brushRef="#br0" timeOffset="2728.2727">20885 9592 397 0,'0'0'2'16,"0"0"1"-16,6-2-1 0,-6 2-1 15,0 0-2-15,4-3 0 16,-4 3 1-16,0 0-1 16,-1-6-1-16,-6 2-1 15,-1-1 0-15,-3-3 1 16,-2 1 2-16,-3-1-1 0,-3-1 0 15,-1-1 1-15,-4 3-1 16,1 0 1-16,-3 4-1 16,1 0 1-16,0 3 1 15,-1 3 0-15,2 3 1 0,2 3 0 16,2 1 0-16,1 2 1 15,4 1 2-15,1 4 1 16,3-1-1-16,5 3 1 0,4 0 0 16,3 2 0-16,7 0 0 15,5-1 0-15,5-2-2 16,5-3 0-16,2-3-1 15,4-7-1-15,3-5 0 16,1-5-2-16,0-8 1 0,0-8 0 16,0-2-1-16,-3-3-1 15,-1-4 1-15,-5 2 0 16,-3 1 0-16,-3 1 0 15,-2 6 0-15,-6 3-1 0,-2 3 1 16,-2 4-1-16,-1 3-1 16,-5 7 0-16,0 0 1 15,5 10 1-15,-5 7 3 0,0 9-1 16,0 5 1-16,1 7 1 15,2 4 2-15,3 6 1 16,2-1-1-16,5 0-2 16,3-3-5-16,6-7-37 0,4 1-39 15,6-13-3-15</inkml:trace>
  <inkml:trace contextRef="#ctx0" brushRef="#br0" timeOffset="5351.5351">20990 10425 249 0,'0'0'4'0,"0"0"2"15,4-1 2-15,-4 1-2 0,0 0 2 16,0 0-1-16,5-2 0 15,-5 2-1-15,-4-2-3 16,-1 2-3-16,-6 0-1 0,-2 1 0 16,-6 4-1-16,-2 1 0 15,-6 4 0-15,-1 2-2 16,0 2 2-16,-2 3 2 15,6 4 3-15,2-2 5 16,7 2 3-16,4-1 4 0,7 0 0 16,4-4 2-16,9 0 1 15,8-4-2-15,1-2-4 16,7-4-2-16,1-4-5 15,3-2-3-15,-1-9-1 0,-1-4-2 16,-3-6 0-16,-3-5-1 16,-4-4-1-16,-6-1 0 15,-4-2 2-15,-3 3 1 0,-2 3 1 16,-2 4 3-16,0 6 0 15,0 4 0-15,0 7-1 16,0 4 2-16,6 8 0 16,-1 9 0-16,3 8 0 0,1 4-1 15,1 5 0-15,1 5 1 16,0 3 0-16,2-2-1 15,0-3-5-15,-2-5-14 16,0-14-52-16,2 2-11 16</inkml:trace>
  <inkml:trace contextRef="#ctx0" brushRef="#br0" timeOffset="5700.57">21908 10499 365 0,'0'0'0'16,"0"0"0"-16,-6 0 1 16,0 1 4-16,-5 0 0 15,-3 0 2-15,-6 1-1 0,-3 1 0 16,-6 0 2-16,-1 1-2 15,-2 0-2-15,-2 1-2 16,1-1-3-16,4 1-4 16,3-2-4-16,5 2-5 15,3-2-14-15,3-3-35 0,7 0-11 16</inkml:trace>
  <inkml:trace contextRef="#ctx0" brushRef="#br0" timeOffset="5945.5945">21929 10722 411 0,'0'0'1'0,"0"0"0"16,0 0 1-16,1 5 2 0,-5-3 0 15,-6 0 1-15,-7-2 1 16,-5-1-2-16,-10-3-6 15,-3-3-13-15,-5 0-20 16,-2-3-15-16,2-2-1 0,2 3-1 16,4-1-2-16,5 3 2 15,9 0 8-15,2 2 16 16,9 5 2-16,3-2-2 15</inkml:trace>
  <inkml:trace contextRef="#ctx0" brushRef="#br0" timeOffset="6374.6373">22392 10009 401 0,'3'7'1'16,"-3"5"0"-16,0 8-1 15,0 3 2-15,-1 7-1 16,-4 3 1-16,1 8 1 16,-5 2 0-16,0-2 0 0,-1-3 0 15,3-3 0-15,1-2 1 16,1-6 1-16,5-2 3 15,1-7 0-15,6-4 2 16,6-6 0-16,2-5 0 0,3-3 1 16,4-5-2-16,1-3-1 15,1-2-3-15,1-1-5 16,-1-3 0-16,1 3 0 15,-1 0-9-15,1 3-17 0,-2 8-41 16,0-4-16-16</inkml:trace>
  <inkml:trace contextRef="#ctx0" brushRef="#br0" timeOffset="6642.6642">22634 10054 419 0,'0'0'0'0,"2"11"-1"16,0 3 2-16,-1 5 0 15,0 8 0-15,1 5 1 0,1 12 1 16,-1 6-1-16,1 3 1 15,-1 3 0-15,3 1-1 16,0 0 0-16,2 1-1 16,0-3 0-16,0-4-2 0,-1-4-5 15,1-4-15-15,-3 0-38 16,-2-8-14-16</inkml:trace>
  <inkml:trace contextRef="#ctx0" brushRef="#br0" timeOffset="7447.7447">21101 11101 249 0,'0'0'3'0,"0"0"-1"0,5-7 1 16,-3 0-1-16,-1 1 2 15,-1-2-2-15,0-2 0 16,0-4-2-16,-1 4 3 15,-8-3-3-15,2 5 1 0,-3-1 1 16,-2 3 2-16,-3 1-1 16,0 5 0-16,-3 7-3 15,-2 2 3-15,3 5 1 16,-6 0 2-16,5 5-1 0,-3 1 1 15,5 6 0-15,1-4 2 16,5 1 2-16,2 1 0 16,4 0 1-16,4-1 0 15,4-1 1-15,6-1-1 0,4-4 0 16,4-2-1-16,2-5 0 15,3-4 0-15,0-3-1 16,4-5 0-16,-1-5-1 16,0-6-1-16,-2-4-2 0,-3-1 0 15,-1-3-2-15,-3 0-1 16,-3 1-2-16,-5 1 1 15,-3 4-1-15,0 4-1 16,-3 5-1-16,-3 6 1 0,11 2-1 16,-1 12 2-16,4 5-1 15,4 8 0-15,5 5 1 16,5 6 0-16,2 2 0 15,7 3-12-15,2 0-61 0,-1-4-5 16</inkml:trace>
  <inkml:trace contextRef="#ctx0" brushRef="#br0" timeOffset="30143.014">12790 3095 275 0,'0'0'0'16,"0"0"0"-16,0 0-1 0,-8-9 1 15,1 5-1-15,-3-1-1 16,-3 1 1-16,-4-1-1 15,-1 2 1-15,-3 2-1 0,-2 1 1 16,-4 3 0-16,1 2 0 16,-5 2 1-16,-3 1 1 15,-3 0-1-15,-5 0 1 16,-3-1 0-16,-6 0-1 0,-1-3 1 15,-7-2 0-15,-4 1-1 16,-3-3 1-16,-5 0 0 16,-1-1 1-16,-5 1 1 15,-1 0 2-15,-5 0 0 16,0 3 1-16,-5 1 1 0,0 0-1 15,-1 1 0-15,-5 1-1 16,-3 2-2-16,-3 0-3 16,-2 1 2-16,-1-2 1 15,0 1-1-15,-2-3-1 0,1 1-1 16,2-3 1-16,0 2 0 15,1-5 1-15,2 0 0 16,-3 0 1-16,3 0 0 16,-2 0 0-16,2 0 0 0,-2-2 1 15,1 1-1-15,-2-1 0 16,1-1-1-16,-2 1 0 15,1-1 0-15,-2 0-2 0,3 0 0 16,-2 0 0-16,0 0 0 16,1 0 0-16,-1-2 1 15,3 2 0-15,-3-1 0 16,2 2 0-16,-2-2 1 0,3 2-2 15,-2 0 0-15,1 1 0 16,1 1 1-16,2 0-2 16,-1 4 1-16,3 0 0 15,0 2 0-15,2-2 0 16,1 2 0-16,3-1 0 0,1 1 0 15,1-2 0-15,3-2 0 16,3-1 0-16,1 2 0 16,2-1 1-16,4-1-1 0,0 2 0 15,2-2 0-15,4 0 0 16,-2 1 0-16,2-1 0 15,2 1 0-15,0-2 0 16,0 1 0-16,3-1 2 16,2 0-2-16,2 0 0 0,4-1 0 15,0-3 1-15,2 0-1 16,-1-1 1-16,1-2-1 15,-3 0-1-15,-1-2 1 16,-2 1 0-16,-2-2 0 0,0 2 0 16,-2 0 0-16,1-1 0 15,5 3 0-15,2-1 0 16,1 1 0-16,3 0 0 15,3 2 0-15,6 0-1 0,1 1-1 16,4 2-3-16,1-1-9 16,4 2-33-16,3 3-23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09:45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13577 4782 440 0,'-12'0'0'16,"-9"-2"0"-16,-12-4 0 15,-9-2 0-15,-11-7 1 16,-10-3-1-16,-11-5 1 16,-6-4 1-16,-1 0 0 0,6 0 2 15,4 6 0-15,3 4 1 16,6 10 1-16,4 7-1 15,3 7 0-15,0 8 0 0,1 3 0 16,-4 1-1-16,-4-2-2 16,-4-4 0-16,-8-7-2 15,-3-6-1-15,-3-6-1 16,-2-7-2-16,1-6-6 15,4-4-8-15,8-3-8 0,10 1-29 16,12 9-25-16,9 2-5 16</inkml:trace>
  <inkml:trace contextRef="#ctx0" brushRef="#br0" timeOffset="685">13679 4748 442 0,'0'0'0'16,"8"0"0"-16,0 1 0 0,3 2 1 15,0-1 0-15,3 2 2 16,0-3-1-16,3 1 1 15,-2-2 0-15,-1-2-1 16,1-6 0-16,1-5 0 16,1-4 0-16,4-4-2 0,6-2 1 15,4-2 0-15,6-1 1 16,7 2 1-16,5 1 1 15,3 3 1-15,7 4 1 0,3 3 0 16,0 2-1-16,5 3 1 16,0 2-1-16,-3 1-1 15,-1 2-4-15,-3 2-2 16,-6-5-26-16,-4 2-53 0,-2 1-5 15</inkml:trace>
  <inkml:trace contextRef="#ctx0" brushRef="#br0" timeOffset="1299">13257 4794 379 0,'-6'3'1'16,"-3"12"0"-16,-5 6-1 15,-5 12 2-15,-6 9 0 0,-4 19-1 16,-5 13 1-16,-2 17-1 15,1 7 0-15,-1 8-1 16,0 4 1-16,3 9 0 16,2 2 3-16,0-1 2 0,2-1-6 15,0-1 10-15,-3 2 4 16,1-3 0-16,-3 0 2 15,-2-4 1-15,-5-2-2 16,-2-3-3-16,-6-2-1 0,-1-4-11 16,-4-5 0-16,0-7 0 15,0-9-2-15,4-6-16 16,2-12-20-16,3-11-45 15,10-3-2-15</inkml:trace>
  <inkml:trace contextRef="#ctx0" brushRef="#br0" timeOffset="1986">11267 8232 511 0,'0'0'0'15,"0"7"0"-15,3 5 0 0,-3 2 0 16,2 8 0-16,-2 2-4 16,3 5-7-16,-2 1-13 15,0-2-29-15,2 2-17 16,-1-9-12-16</inkml:trace>
  <inkml:trace contextRef="#ctx0" brushRef="#br0" timeOffset="2335">11391 8302 339 0,'4'-8'5'16,"5"-10"2"-16,3-2 3 15,3-6 4-15,6-1 1 16,2-2 2-16,2 0 1 0,2 1 0 15,-1 12-5-15,-3 10-3 16,0 8-2-16,-3 8-3 16,-3 10-2-16,-2 5-3 15,-2 4 0-15,-1 4-1 0,-5 0 0 16,0-4 2-16,-4-3 0 15,1-5 1-15,-1-5 2 16,0-8 0-16,-3-8 1 16,8-5 0-16,1-9 1 0,0-9-3 15,4-7-3-15,0-4 0 16,2-1 0-16,1-1 0 15,0 2 0-15,0 6 0 16,0 9 0-16,-1 10 0 0,0 11 0 16,0 13 0-16,-1 11 0 15,-2 10 0-15,-1 8 0 16,-5 2 0-16,-1 4-12 15,-4-1-51-15,-4-6-23 0,-2-5-1 16</inkml:trace>
  <inkml:trace contextRef="#ctx0" brushRef="#br0" timeOffset="2702">12159 8271 508 0,'5'3'1'0,"3"-1"-1"15,6 1 0-15,3 0 0 16,6-1 0-16,0-3-3 16,5-3-1-16,3-8-1 15,-2-7-2-15,-5-4 0 0,-3-5 0 16,-6-3 1-16,-5-1 2 15,-4 1 3-15,-6 2 2 16,-7 6 3-16,-6 5 1 16,-4 5 1-16,-2 8 0 0,-4 5-1 15,-4 7 0-15,-1 5-2 16,1 8 1-16,-1 4-1 15,3 4 1-15,1 4-4 0,5 3 0 16,7 2 0-16,8 0 0 16,5 0 0-16,12-1 0 15,7-3-16-15,8-5-22 16,9-1-40-16,3-10-5 15</inkml:trace>
  <inkml:trace contextRef="#ctx0" brushRef="#br0" timeOffset="2981">12877 8026 422 0,'0'0'2'0,"-10"-1"1"0,-2 1 2 15,-5 4 1-15,-7 3-1 16,-2 7 1-16,-6 3 1 16,1 9-1-16,0 4-1 0,4 6-2 15,5 5-1-15,10 2 0 16,8 0-1-16,5-1 1 15,10-3-1-15,10-5-2 16,4-4-4-16,7-9-5 0,1-10-16 16,1-13-44-16,7-6-8 15</inkml:trace>
  <inkml:trace contextRef="#ctx0" brushRef="#br0" timeOffset="3368">13038 7593 484 0,'3'9'1'0,"1"6"0"16,2 11 0-16,-2 6 1 15,0 13-1-15,-1 7-1 16,1 12 1-16,-1 4 1 0,-4 1-1 15,0-1-1-15,1-1-1 16,-1-5 1-16,2-8 0 16,1-8 1-16,2-8 0 15,4-8 0-15,2-10 1 0,3-11 1 16,1-10 1-16,2-11 0 15,3-13-2-15,3-8-2 16,2-5 0-16,-2 0 0 16,2-2 0-16,-1 5 0 0,-2 5 0 15,-1 8 0-15,-3 10 0 16,-2 12 0-16,-3 7 0 15,-2 10 0-15,-1 9 0 16,-6 2-7-16,-1 5-47 0,5 5-31 16,-8-2 0-16</inkml:trace>
  <inkml:trace contextRef="#ctx0" brushRef="#br0" timeOffset="3768">13712 8001 479 0,'0'0'0'16,"0"0"-1"-16,-2 8 1 16,-2 2 0-16,-3 4 0 15,-1 7-2-15,-4 1-4 16,1 7-3-16,-2-1-5 0,-1 2 0 15,2-2 1-15,4 1 1 16,6-4 3-16,2-4 5 16,7-5 5-16,4-8 6 15,5-3 6-15,1-8 1 0,3-7-1 16,0-10-1-16,-2-6-3 15,-1 0-3-15,-4-2-1 16,-1 2-1-16,-3 3 1 16,-2 6-1-16,-4 6-1 0,1 6 0 15,-4 5 0-15,4 10-1 16,-1 5 0-16,0 4 0 15,-1 4-3-15,1 7-5 0,0-1-4 16,1 2-9-16,-2-2-23 16,-3-8-38-16,6-1-2 15</inkml:trace>
  <inkml:trace contextRef="#ctx0" brushRef="#br0" timeOffset="4106">14083 8065 471 0,'0'0'1'15,"5"13"0"-15,-2 0 1 16,2 7 0-16,-1 2 2 16,2 7-2-16,-2 1 0 15,3 2-1-15,-3-2-2 0,-2-7-3 16,0-4-3-16,1-6-4 15,1-5-4-15,-4-8 3 16,12-11 1-16,-3-5 5 16,2-4 2-16,3-5 5 0,0-5 1 15,3-2 5-15,0-1 6 16,0 3 0-16,1 5-1 15,-2 4-2-15,-1 4-2 16,-1 6-2-16,-2 5-1 0,-1 7-1 16,-2 9-1-16,-2 7-3 15,-2 5-4-15,0 6-10 16,-2 2-29-16,-3 7-37 15,0 2 0-15</inkml:trace>
  <inkml:trace contextRef="#ctx0" brushRef="#br0" timeOffset="4289">14570 8072 506 0,'4'6'0'16,"-1"4"-1"-16,3 7 1 0,-3 3 0 15,4 8-8-15,-4 0-20 16,0-1-47-16,1 9-7 16</inkml:trace>
  <inkml:trace contextRef="#ctx0" brushRef="#br0" timeOffset="4435">14570 7864 475 0,'0'0'3'0,"0"0"0"15,6-5-1-15,-3-3-4 16,6 2-19-16,14-2-55 15,-13-2-3-15</inkml:trace>
  <inkml:trace contextRef="#ctx0" brushRef="#br0" timeOffset="4618">15089 7976 511 0,'0'0'0'0,"0"0"0"16,0 0 0-16,0 0 0 15,-11 5-6-15,-4-5-6 0,-2 2-15 16,-11 4-31-16,-7-2-22 16,5 6-3-16</inkml:trace>
  <inkml:trace contextRef="#ctx0" brushRef="#br0" timeOffset="4724">14907 8221 462 0,'0'0'5'0,"13"7"2"0,1-3 1 16,7 3 1-16,2-2-1 16,6 1-1-16,2-2-4 15,6 1-12-15,-4 0-45 16,-1-7-27-16,0-1-4 0</inkml:trace>
  <inkml:trace contextRef="#ctx0" brushRef="#br0" timeOffset="5139">15372 7866 511 0,'0'0'0'0,"0"3"0"15,1 1 0-15,-2 3 0 0,-5 7 0 16,-2 2 0-16,0 8 0 15,-5 4-3-15,0 5-2 16,-3 3 1-16,6 4 1 16,3 1 1-16,7-4 1 0,4-4 1 15,6-5 2-15,6-7 2 16,4-8 1-16,3-8 0 15,-1-7-3-15,2-10-2 0,-1-6 0 16,-3-7 0-16,-1-4 0 16,-1-1 0-16,-3 2 0 15,-1 1 0-15,-4 6 0 16,-2 4 0-16,-1 6 0 15,-3 5 0-15,-4 6 0 0,6 11 0 16,-6 6 0-16,0 4 0 16,0 7 0-16,0 4 0 15,0 6 0-15,-2-1 0 16,2 0 0-16,0-5 0 0,4-3 0 15,-2-5-50-15,5-11-34 16,7-8-3-16</inkml:trace>
  <inkml:trace contextRef="#ctx0" brushRef="#br0" timeOffset="5426">15930 7376 511 0,'3'9'0'16,"1"8"0"-16,-1 13 0 0,0 10 0 16,-1 14 0-16,0 11 0 15,-2 15 0-15,0 9 0 16,-4 2 0-16,-5 0 0 15,1-2 0-15,-1-4 0 0,1-6 0 16,1-8 0-16,2-10 0 16,2-9 0-16,2-8 0 15,1-10-12-15,4-18-52 16,5-5-20-16,2-12-2 0</inkml:trace>
  <inkml:trace contextRef="#ctx0" brushRef="#br0" timeOffset="5668">16572 7246 473 0,'0'0'0'16,"0"18"0"-16,-2 4 0 0,2 6-1 15,-2 8 1-15,2 10-7 16,-5-1-25-16,-4 10-45 15,8 1-1-15</inkml:trace>
  <inkml:trace contextRef="#ctx0" brushRef="#br0" timeOffset="5844">16800 7393 476 0,'0'8'0'16,"1"7"0"-16,1 9-1 15,-4 4-4-15,0 9-41 0,-5 10-32 16,-5 5-2-16</inkml:trace>
  <inkml:trace contextRef="#ctx0" brushRef="#br0" timeOffset="6510">10833 7579 511 0,'0'0'0'0,"-1"11"0"16,1 4 0-16,0 2 0 16,1 9-4-16,-1-1-11 15,2 8-20-15,-2 2-32 16,0-5-17-16</inkml:trace>
  <inkml:trace contextRef="#ctx0" brushRef="#br0" timeOffset="6685">11021 7473 479 0,'0'0'0'0,"6"7"0"16,-2 5 0-16,-2 6 1 15,3 7 0-15,-1 4-1 0,-1 8-8 16,-3 7-45-16,0-3-26 15,-3-2-2-15</inkml:trace>
  <inkml:trace contextRef="#ctx0" brushRef="#br0" timeOffset="7697">15082 8061 336 0,'0'0'0'0,"0"0"-1"15,-6 0 0-15,6 0 1 16,-8 0 1-16,2 2 0 16,-3 0 1-16,0 4 0 15,-3 0 0-15,-1 1 1 0,0 0 0 16,-3 0-1-16,-2 1 0 15,3-1-2-15,-3-2 1 16,3 0 0-16,-2-1 0 16,-1 0-1-16,2-2 0 0,3 3-1 15,2-1-2-15,3 2-4 16,4 1-15-16,3 1-35 15,9 9-10-15</inkml:trace>
  <inkml:trace contextRef="#ctx0" brushRef="#br0" timeOffset="8801">15565 7965 44 0,'0'0'6'0,"0"0"9"16,0 0 8-16,0 0 7 15,0 0 3-15,0 0 0 16,0 0-1-16,7-3-32 15,-7 3 0-15,0 0 29 16,0 0-5-16,0 0-10 0,0 0-5 16,0 0-6-16,0 0-1 15,0 0 3-15,0 0 1 16,0 0 8-16,0 0-14 0,1-9 14 15,-1 0 1-15,-1-1 2 16,-2-3-2-16,-4 0-2 16,0-1-4-16,-3 1-4 15,-1 4-5-15,-1 2-5 0,0 5-8 16,-2 5-20-16,4 14-34 15,-5 0 67-15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12:14.6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5580 8314 224 0,'0'0'4'0,"0"0"1"16,-1 2 5-16,1-2 3 15,-9 7 2-15,2-4 2 16,-4 1 1-16,-5-1 0 0,-4 1-3 16,-2 1-3-16,-3 3-2 15,-5 1-1-15,1 5-3 16,-3 2 1-16,2 6 0 0,-1 3 0 15,-2 7 3-15,-1 3 1 16,-1 5-1-16,0 3 1 16,-4 3-1-16,-2 3 0 15,1 5 0-15,0 3-2 0,1 6 0 16,7 5-1-16,4 3 0 15,6 7 0-15,8 7-7 16,9 1 5-16,5 5-5 16,11 2 0-16,9 0 0 0,7 1 0 15,8-1 0-15,9-3 0 16,8-4 0-16,8 0 0 15,3-9 0-15,5-4 0 16,1-3 0-16,-2-7 0 0,-2-5 0 16,-4-8 0-16,-10-7 0 15,-9-8 0-15,-9-8-45 16,-8 1-43-16</inkml:trace>
  <inkml:trace contextRef="#ctx0" brushRef="#br0" timeOffset="2134">5168 9341 52 0,'0'0'7'15,"0"0"5"-15,0 0 0 16,0 0-1-16,0 0 2 15,0 0-2-15,0 0 2 16,0 0 3-16,0 0-6 0,0 0-1 16,-5 6 5-16,1-4 4 15,-2-1 3-15,-1 2-1 16,0 0 0-16,-2 0-1 15,-1 1-2-15,-1 1-4 0,-2 0-2 16,-1-1-1-16,-1 1-1 16,-3-3-1-16,-2 0 1 15,-3-2 1-15,-2 0 2 16,-2-4 0-16,-2-3-2 0,-2-2-1 15,0-1 0-15,3-4 0 16,-1-2-9-16,0-2 8 16,1-2 1-16,3-4-1 15,-1-4 1-15,0-5-2 0,0-5 0 16,-1-9-1-16,0-5-1 15,1-5-1-15,-1-5-2 16,2-4 0-16,2-5-1 16,2 1-1-16,4-2 1 0,0 1-1 15,5 1 1-15,1-1-1 16,4 0 0-16,2 2 0 15,3 0 0-15,3-1 0 16,-1 1 0-16,5 1 0 0,1 1-1 16,5 5 1-16,3 1-1 15,1 4 1-15,5 2-1 16,1 3 1-16,5 4-1 15,2 1 1-15,2 3 0 0,0 1-1 16,3 0 1-16,2 0 0 16,-1 1 0-16,3 1-1 15,4 2 1-15,2 0 0 16,3 1 0-16,2 3 0 0,4 1 1 15,4-1 0-15,4 0 2 16,2 1 0-16,2-6 0 16,6 0 1-16,3-3 0 0,6-3-2 15,4 1-2-15,6-1 0 16,7 2 0-16,5-1 0 15,6 5 0-15,5 2 0 16,7 3 0-16,5 1 0 0,7 3 0 16,3 3 0-16,5 4 0 15,7 4 0-15,3 4 0 16,7 3 0-16,6 3 0 15,6 3 0-15,1 2 0 16,4 2 0-16,2 1 0 0,1 0 0 16,0 0 0-16,-3-2 0 15,-2 1 0-15,-4 0 0 16,2 1 0-16,-4 0 0 0,1 0 0 15,-1 2 0-15,-2 0 0 16,-2 1 0-16,-5 0 0 16,-3-1 0-16,-10-1 0 15,-6-6 0-15,-10-5 0 0,-8-4 0 16,-5-5 0-16,-8-6 0 15,-10-2 0-15,-8-4 0 16,-6-2 0-16,-10-3 0 16,-8 0 0-16,-10-3 0 0,-11 1 0 15,-7-1 0-15,-8 2 0 16,-6 3 0-16,-8 4 0 15,-2 8 0-15,-5 5 0 16,-1 4 0-16,-5 5 0 0,2 6 0 16,-3 4 0-16,0 0 0 15,0 0 0-15,0 0 0 16,0 0 0-16,0 0 0 15,0 0 0-15,0 0 0 0,0 0 0 16,4 1 0-16,-4-1 0 16,0 0 0-16,6 5 0 15,1 4 0-15,0 3 0 16,5 5 0-16,5 5 0 0,3 7 0 15,6 5 0-15,4 5 0 16,0-1 0-16,-1-1 0 16,-1-4 0-16,-5-5 0 0,-4-7 0 15,-4-6 0-15,-5-5 0 16,-6-7 0-16,-4-3 0 15,-2-15 0-15,-5 0 0 16,-3-5 0-16,-3-7 0 0,-3-4 0 16,-2-6 0-16,-4-2 0 15,-5-2 0-15,-2 1 0 16,-4 1 0-16,-6 4 0 15,-1 4 0-15,-4 3 0 16,-3 5 0-16,-2 5 0 0,0 5 0 16,1 5 0-16,1 7 0 15,0 1 0-15,1 5 0 16,1 7 0-16,0 6 0 0,0 4 0 15,2 8 0-15,-5 4-11 16,-2 6-71-16,7 11-3 16</inkml:trace>
  <inkml:trace contextRef="#ctx0" brushRef="#br0" timeOffset="15566">6134 10562 380 0,'0'0'-1'0,"0"0"-1"16,-3-4-1-16,-3 1 1 16,-7-1 0-16,-4-2 1 0,-7-3-2 15,-8 0 2-15,-6-2 1 16,-7-2 1-16,-8 1 1 15,-4-2-1-15,-3 1 0 16,-4 1 1-16,-2 0 0 0,-3 1 1 16,-2 2 0-16,-3 0 0 15,1 0 1-15,0-1-2 16,-1 4 1-16,3-1-2 15,1-1 0-15,7 3 0 16,5-1 0-16,9 3-1 0,6 2 1 16,8 1 2-16,8 0 1 15,7 0 3-15,7 4 1 16,4 1 1-16,5 2 1 0,0 2-1 15,4 2 0-15,0 3-1 16,0 4-3-16,1 7-1 16,2 4-2-16,-2 9-1 15,2 5 0-15,-1 11-1 16,3 7 1-16,-2 9-1 0,4 7 0 15,0 9 1-15,0 4 0 16,3 8 0-16,-2 5-1 16,1-1 1-16,-3 2-1 0,-1 2 1 15,-6-2 0-15,1-3 0 16,-3-1 0-16,-6-6 1 15,-3-5-1-15,-1-3 0 16,-1-6 1-16,-1-8-2 0,1-4 2 16,0-10 0-16,1-7 0 15,3-8 0-15,2-8 2 16,0-10 1-16,5-4-3 15,1-7-2-15,3-6 0 16,6-2 0-16,4-3 0 0,5-1 0 16,4 1 0-16,12-1 0 15,4 1 0-15,7 2 0 16,8 1 0-16,4 1 0 0,5 0 0 15,6 0 0-15,3-2 0 16,2 1 0-16,3 0 0 16,-1-4 0-16,-3-1 0 15,1 0 0-15,-4-1 0 0,-5 0 0 16,-8 5-36-16,-6-5-49 15</inkml:trace>
  <inkml:trace contextRef="#ctx0" brushRef="#br0" timeOffset="17898">5069 11615 314 0,'0'0'5'15,"-10"2"3"-15,-1-1 2 16,-8-1 2-16,-5 0 0 15,-8 0 3-15,-9 0 0 16,-8-1 0-16,-8-1-4 0,-7 1-2 16,-7 0-3-16,-7 0 0 15,-7 0-2-15,-5 1-1 16,-7 0 0-16,-5 0 0 0,-4 0-1 15,-2 0-1-15,-3 0 1 16,-2 1-1-16,1 1 0 16,-4-2-1-16,0 0 1 15,-2-3 0-15,2-4 0 0,0-1 0 16,3-5 1-16,3-1 0 15,3-2 0-15,7-4 1 16,7 0 1-16,4-2-1 16,8-3 2-16,1-3-1 0,4-2 0 15,2-5-1-15,1-4 1 16,3-7-2-16,1-6 1 15,2-8-3-15,1-7 2 16,1-10 0-16,3-11-1 0,0-11-1 16,2-13 1-16,0-12 1 15,-1-12-2-15,-2-15 0 16,2-11 0-16,-3-14 0 15,-3-8 0-15,8-11 0 0,-5-3 0 16,0-7 0-16,4-3 0 16,5 0 0-16,1-5 0 15,10 4 0-15,9 0-4 16,-4 3 3-16,8-3 1 0,6 3-1 15,3 4 1-15,9 3-1 16,1 9 1-16,1 8 0 16,7 8 0-16,8 12 1 15,12 14 0-15,2 10 1 0,3 12 1 16,5 12-3-16,3 12 0 15,2 10 0-15,-6 7 0 16,0 10 0-16,-6 7 0 16,-1 7 0-16,6 6 0 0,-7 4 0 15,0 4 0-15,-3 2 0 16,3 1 0-16,-3-2 0 15,1 0 0-15,-3-2 0 16,-5-1 0-16,4-1 0 0,-1 1 0 16,3 2 0-16,-2 2 0 15,-1 3 0-15,1 4 0 16,6 4 0-16,0 4 0 15,0 4 0-15,2 3 0 0,-3 3 0 16,1 2 0-16,0 2 0 16,-1 2 0-16,-1 1 0 15,-1 1 0-15,-3-2 0 16,-1 1 0-16,4-2 0 0,-3 1 0 15,1 2 0-15,-1-1 0 16,-2 3 0-16,-4 4 0 16,4 2 0-16,-3 5 0 15,-2 8 0-15,2 4 0 0,1 5 0 16,3 4 0-16,2 5 0 15,3 3 0-15,-1 2 0 16,4 0 0-16,5-4 0 16,0-2 0-16,3-6 0 0,-2-4 0 15,1-7 0-15,1-4 0 16,-2-5 0-16,-1-3 0 15,-3-6 0-15,-1-1 0 16,-1-1 0-16,-1-1 0 0,-1 0 0 16,-1 0 0-16,-1 2 0 15,0-1 0-15,-1 2 0 16,0 0 0-16,2 0 0 15,1 1 0-15,-3 1 0 0,1 1 0 16,-2 1 0-16,-1 2 0 16,-2 1 0-16,-3 2 0 15,-6 0 0-15,-7 8 0 16,-2 3 0-16,-6 4 0 0,-2 5 0 15,-2 5 0-15,-3 4 0 16,-1 3 0-16,5 5 0 16,-2-2 0-16,4 2 0 15,1-1 0-15,-1-2 0 0,4-4 0 16,2-4 0-16,0-5 0 15,-1-4 0-15,6-3 0 16,0-4 0-16,0-4 0 16,5-6 0-16,0 0 0 0,-2-10 0 15,5-4 0-15,4-6 0 16,0-5 0-16,0-5 0 15,6-7 0-15,2-2 0 16,4-1 0-16,0-2 0 0,1 1 0 16,-3 1 0-16,1 2 0 15,-1 3 0-15,-3 2 0 16,-3 3 0-16,-5 0 0 15,-4 2 0-15,-2 0 0 0,-1 2 0 16,-10 2 0-16,-6-1 0 16,-3 3 0-16,-9 1 0 15,-5 1 0-15,-5 1 0 16,-5-1 0-16,-1 0 0 0,-3-1 0 15,2 0 0-15,2-2 0 16,5-1 0-16,5 2 0 16,2 0 0-16,10 4 0 0,2 0-3 15,10 3-45-15,8 6-36 16,-4 5-4-16</inkml:trace>
  <inkml:trace contextRef="#ctx0" brushRef="#br0" timeOffset="18911">2375 4533 391 0,'0'0'2'15,"0"0"-1"-15,6-4 1 16,0 0 0-16,2 2 0 0,4-2 0 16,4 3-1-16,5-1 1 15,5 2-2-15,3 3 0 16,5 0 0-16,6 4 1 15,5-3-1-15,5 3 1 0,5-3 0 16,3 2 0-16,8-2 0 16,6-1 1-16,5-1 0 15,3 0 0-15,7 0 1 16,5-2 1-16,2 1-1 0,7-1 1 15,0-1-1-15,2-1 0 16,5 0-1-16,6 1 0 16,2 0-1-16,4 0 0 0,7 2-1 15,3 0 0-15,6 2 1 16,3 2-1-16,3-1 2 15,1-2-1-15,1 1 1 16,1-3 0-16,-1 0 0 16,2-2 1-16,-2-1-1 0,5-2 0 15,-3-1 0-15,3 1-1 16,-2 0 0-16,1-1-1 15,-1 1 1-15,-2-1 0 16,0 0 0-16,-1-3 0 0,-3 1 0 16,-3-2 1-16,-2 0-1 15,0-1 1-15,-6-2-1 16,-2 0 1-16,-5-1 0 0,1 1-1 15,-6 0 1-15,2 3-1 16,-4-1 0-16,-1 4 0 16,-1 2 0-16,0 1 0 15,-1 2-1-15,-2 1 1 0,-2 1 0 16,-4 0 0-16,-3 0 1 15,-2 0-1-15,-4 0 0 16,-5 0 0-16,-5 1 0 16,-3-1 0-16,-7 0 0 15,-4 0-2-15,-7 7-16 0,-2 0-63 16,-13 1-2-16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13:42.85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3529 9029 133 0,'0'-5'1'16,"0"-3"1"-16,1-9 2 16,3-1 4-16,-1-6 3 0,3-5 6 15,-2-1 5-15,3-6 8 16,-1 3 4-16,0 4 1 15,-2 4 0-15,0 4-1 16,-1 5-1-16,-2 4-6 0,1 4-4 16,-2 8-6-16,0 0-3 15,-3 7-3-15,-3 9-3 16,-2 12-2-16,1 7 0 15,-2 9-6-15,-1 7 0 0,1 5 0 16,2 4 0-16,2-1 0 16,3 1 0-16,2-5 0 15,5-4 0-15,5-6 0 16,6-4 0-16,2-5 0 0,6-8 0 15,1-5 0-15,5-9 0 16,2-8 0-16,0-7 0 16,4-7 0-16,-3-10 0 15,3-10 0-15,-1 2-58 0</inkml:trace>
  <inkml:trace contextRef="#ctx0" brushRef="#br0" timeOffset="161">3876 8945 511 0,'0'0'0'0,"-7"2"0"15,-1 2 0-15,-7 0 0 16,-6 3 0-16,-6-2 0 0,-4 2 0 16,-9-1 0-16,2 2 0 15,-4 3-62-15,2-6-26 16</inkml:trace>
  <inkml:trace contextRef="#ctx0" brushRef="#br0" timeOffset="378">4056 8620 511 0,'0'0'0'0,"-7"-4"0"16,-2 2 0-16,-7 1 0 0,-7 0 0 15,-4 1 0-15,-9 1 0 16,-2 5 0-16,-5 1-20 16,-3 3-66-16,5 2-5 15</inkml:trace>
  <inkml:trace contextRef="#ctx0" brushRef="#br0" timeOffset="852">4571 9063 511 0,'0'0'0'0,"0"0"0"16,-7 0 0-16,-3 0 0 15,-5 0 0-15,-8 3 0 16,-8 4 0-16,-6 3 0 0,-5 3 0 16,-2 5 0-16,0 5 0 15,5 4 0-15,6 2 0 16,11 2 0-16,12 1 0 15,10-3 0-15,12-2 0 0,10-6 0 16,8-4 0-16,3-8 0 16,5-9 0-16,-2-10 0 15,-3-13 0-15,-3-6 0 16,-6-8 0-16,-7-2 0 0,-7-2 0 15,-5 4 0-15,-4 5 0 16,-2 9 0-16,-3 8 0 16,-2 7 0-16,0 9 0 0,0 12 0 15,2 8 0-15,3 7 0 16,0 8 0-16,0 3 0 15,4 6 0-15,3 2 0 16,1-3 0-16,7-1 0 16,-2-5-24-16,3-9-63 0,6-8-2 15</inkml:trace>
  <inkml:trace contextRef="#ctx0" brushRef="#br0" timeOffset="1127">5012 9146 511 0,'0'0'0'16,"0"0"0"-16,1 6 0 0,-1-6 0 16,-9 6 0-16,-5-2 0 15,-6 2 0-15,-6-1 0 16,-4 1 0-16,-4 2 0 0,-1 3 0 15,1 4 0-15,8 0 0 16,7 5 0-16,8 3 0 16,11 4 0-16,9-1 0 15,11 2 0-15,7-2 0 0,7-5 0 16,5-1 0-16,1-8-20 15,3-10-62-15,-1-5-5 16</inkml:trace>
  <inkml:trace contextRef="#ctx0" brushRef="#br0" timeOffset="1519">5263 8694 511 0,'0'7'0'0,"3"8"0"16,-2 12 0-16,0 12 0 15,-1 14 0-15,2 8 0 16,-1 12 0-16,1 7 0 0,-2 2 0 16,0-4 0-16,4-6 0 15,1-11 0-15,3-12 0 16,1-9 0-16,3-15 0 15,4-13 0-15,3-12 0 0,1-10 0 16,2-14 0-16,3-9 0 16,0-7 0-16,0-4 0 15,0 1 0-15,0 4 0 16,0 6 0-16,-3 7 0 0,2 11 0 15,-4 11 0-15,0 9 0 16,-2 14 0-16,0 9 0 16,-4 6 0-16,1 7 0 0,-3 0 0 15,-2 3 0-15,-1-5-11 16,-1-6-57-16,1 0-18 15,0-12-1-15</inkml:trace>
  <inkml:trace contextRef="#ctx0" brushRef="#br0" timeOffset="2052">6664 9539 511 0,'-1'11'0'0,"-2"12"0"15,-1 11 0-15,1 8 0 16,-1 8 0-16,0 9 0 0,0 2 0 15,1 5 0-15,2-8 0 16,1-12 0-16,0-12 0 16,-1-11 0-16,3-13 0 15,-2-13 0-15,1-16 0 16,-1-14 0-16,0-13 0 0,-3-13 0 15,1-12 0-15,-4-9 0 16,0-8 0-16,-2-5 0 16,1 0 0-16,3 2 0 15,0 2 0-15,4 7 0 0,2 6 0 16,8 9 0-16,4 13 0 15,3 11 0-15,4 11 0 16,0 12 0-16,3 15 0 0,1 12 0 16,0 17 0-16,-3 12 0 15,-2 14 0-15,-3 7 0 16,-6 8 0-16,-4 3 0 15,-5-3 0-15,-5-2 0 0,-10-7 0 16,-4-9 0-16,-9-11 0 16,-4-9 0-16,-7-13 0 15,-1-8 0-15,-7-7 0 16,1-16-40-16,2-2-50 0</inkml:trace>
  <inkml:trace contextRef="#ctx0" brushRef="#br0" timeOffset="2392">7244 9412 446 0,'0'0'2'15,"2"7"2"-15,1 2 3 16,-3 2 2-16,0 6 2 16,0 1 2-16,0 3 0 0,-3 1-7 15,-2-1-6-15,0-2 0 16,0-4 0-16,2-5 0 15,3-10 0-15,0 0 0 16,0-15 0-16,4-9 0 0,3-4 0 16,0-9 0-16,3-7 0 15,1-7 0-15,3 0 0 16,2-1 0-16,0 4 0 15,3 2 0-15,6 8 0 0,0 3 0 16,5 0-33-16,4 19-55 16</inkml:trace>
  <inkml:trace contextRef="#ctx0" brushRef="#br0" timeOffset="2553">7804 9147 511 0,'2'5'0'15,"0"4"0"-15,-2 5 0 16,0 4 0-16,-1 6 0 0,-4 4 0 15,3 7 0-15,-5 1 0 16,4 2 0-16,3-1-77 16,0-3-9-16</inkml:trace>
  <inkml:trace contextRef="#ctx0" brushRef="#br0" timeOffset="2686">7826 9141 466 0,'-1'-8'1'0,"1"-2"-3"0,0-8-8 16,0-2-19-16,5 2-36 15,-1-8-10-15</inkml:trace>
  <inkml:trace contextRef="#ctx0" brushRef="#br0" timeOffset="3228">8073 9029 472 0,'0'0'4'0,"5"13"2"0,-1 0 1 16,3 5 0-16,-1 6 1 15,1 4-1-15,0 5-7 16,2 7 0-16,-6-2 0 15,-1 1 0-15,-2-2 0 0,0-2 0 16,-1-4-13-16,1-5 3 16,-2-6 1-16,2-6 0 15,1-8 2-15,-1-6 5 16,12-10 5-16,-6-7 4 0,3-8 0 15,1-5-7-15,3-6 6 16,-1-3-1-16,2 1 0 16,0 2 1-16,2 3-2 15,-1 8-1-15,2 7-1 0,0 8 0 16,1 10-2-16,-1 9 0 15,-2 9 0-15,0 6 0 16,0 6 0-16,-1 0 0 16,-4 3 0-16,0-3 0 0,-3-3 0 15,-1-5 0-15,-2-6 0 16,2-7 0-16,-1-8 0 15,0-9 0-15,4-9 0 16,1-7 0-16,0-5 0 0,3-4 0 16,1-5 0-16,2 2 0 15,0 0 0-15,1 6 0 16,0 9 0-16,1 6 0 0,-1 11 0 15,1 5 0-15,-1 14 0 16,0 9 0-16,-3 10 0 16,1 7 0-16,-3 1 0 15,1 3 0-15,-4-2 0 0,2-2 0 16,-6-2-49-16,5-11-36 15,2-8-2-15</inkml:trace>
  <inkml:trace contextRef="#ctx0" brushRef="#br0" timeOffset="3416">8961 9274 511 0,'0'5'0'0,"0"6"0"16,-2 6 0-16,1 4 0 15,-1 3 0-15,0 4 0 16,0-2 0-16,2 3 0 0,0 3-80 16,-2-18-6-16</inkml:trace>
  <inkml:trace contextRef="#ctx0" brushRef="#br0" timeOffset="3556">8952 8900 433 0,'0'-5'5'0,"0"-2"-1"16,0-4 1-16,2-1-1 15,0-4-3-15,2 1-15 0,2 2-48 16,0-8-9-16</inkml:trace>
  <inkml:trace contextRef="#ctx0" brushRef="#br0" timeOffset="3835">9226 8426 506 0,'0'0'3'0,"6"3"-1"15,-3 3-2-15,-3 1 0 16,3 7 0-16,-3 5 0 16,0 10 0-16,0 7 0 15,-4 7 0-15,-3 9 0 0,-1 8 0 16,0 7 0-16,1 3 0 15,1 2 0-15,1-2 0 16,1-1 0-16,4-4 0 16,-1-5 0-16,2-4 0 0,1-10 0 15,2-7-17-15,2 2-59 16,-1-19-6-16</inkml:trace>
  <inkml:trace contextRef="#ctx0" brushRef="#br0" timeOffset="4035">9295 9076 511 0,'0'0'0'0,"-8"2"0"16,-5 2 0-16,-4-3 0 15,-3 4 0-15,-6 0 0 16,0 1 0-16,-5 0 0 15,2 0 0-15,2 1 0 0,9 0-18 16,2 6-57-16,7-5-14 16</inkml:trace>
  <inkml:trace contextRef="#ctx0" brushRef="#br0" timeOffset="4246">9625 9077 511 0,'0'5'0'16,"0"3"0"-16,0 7 0 16,-1 5 0-16,-2 6 0 15,-1 5 0-15,1 5 0 0,-1 2 0 16,3 1 0-16,-1 3-44 15,3-9-42-15,6-5-2 16</inkml:trace>
  <inkml:trace contextRef="#ctx0" brushRef="#br0" timeOffset="4394">9607 8857 425 0,'0'0'7'0,"0"-10"2"16,0 3 1-16,0-3 1 15,2 1-2-15,0-4-5 16,5 4-20-16,8-5-53 15,-3 3-10-15</inkml:trace>
  <inkml:trace contextRef="#ctx0" brushRef="#br0" timeOffset="4686">9906 9365 511 0,'0'0'0'0,"0"9"0"0,0 0 0 15,0 1 0-15,3 5 0 16,1-1 0-16,4 3 0 16,0 0 0-16,5-3 0 15,3-1 0-15,4-4 0 16,1-2 0-16,1-6 0 0,0-1 0 15,-1-5 0-15,0-5 0 16,-4-7 0-16,-1-6 0 16,0-3 0-16,-4-5 0 15,4 1 0-15,-3 4-70 0,-1-5-15 16</inkml:trace>
  <inkml:trace contextRef="#ctx0" brushRef="#br0" timeOffset="5135">10411 9264 511 0,'3'-4'0'0,"7"-3"0"15,5-5 0-15,8-1 0 0,3-2 0 16,7-2 0-16,3-4 0 16,4 1 0-16,-2 0 0 15,-5 2 0-15,-4 2 0 16,-8 1 0-16,-5 0 0 0,-9 1 0 15,-7 2 0-15,-6 2 0 16,-8 1 0-16,-9 3 0 16,-2 3 0-16,-5 3 0 15,-2 6 0-15,-2 4 0 0,2 6 0 16,3 4 0-16,3 7 0 15,6 5 0-15,6 5 0 16,4 3 0-16,10 2 0 16,6 2 0-16,10-2 0 0,6 0 0 15,7-6 0-15,7-3 0 16,2-5 0-16,8-5 0 15,1-8 0-15,4-4 0 16,0-7 0-16,1-7-84 0,6-1-6 16</inkml:trace>
  <inkml:trace contextRef="#ctx0" brushRef="#br0" timeOffset="5582">13405 9121 492 0,'0'0'4'16,"-6"2"2"-16,-3 0 0 15,-1 1-3-15,-5 0-3 16,-7 2 0-16,-6 0 0 0,-8-1 0 16,-9-1 0-16,-6-2 0 15,-11-1 0-15,-7 0 0 16,-7-1 0-16,-4-2 0 15,-5 0 0-15,-2 2 0 0,0 1 0 16,-1 0 0-16,3 3 0 16,4 2 0-16,4 1 0 15,3 1 0-15,6 0 0 16,8 2 0-16,4-2 0 0,10 1 0 15,3-4 0-15,8-1-88 16,12 2-3-16</inkml:trace>
  <inkml:trace contextRef="#ctx0" brushRef="#br0" timeOffset="5985">12132 8924 511 0,'0'0'0'15,"-4"8"0"-15,-7 1 0 16,-3 5 0-16,-8 1 0 15,-4 6 0-15,-8-1 0 16,-7 2 0-16,-6 1 0 0,0-2 0 16,-1-4 0-16,0-1 0 15,6-2 0-15,4-2 0 16,8 1 0-16,9-1 0 15,7 2 0-15,10-3 0 0,7 3 0 16,12 1 0-16,8 3 0 16,8 1 0-16,8 1 0 15,6 5 0-15,6 0 0 16,7 5 0-16,2-3 0 0,2 4 0 15,3-3 0-15,1 2 0 16,1-3-82-16,-5-4-6 16</inkml:trace>
  <inkml:trace contextRef="#ctx0" brushRef="#br0" timeOffset="6513">13679 9104 511 0,'0'0'0'16,"0"0"0"-16,-4 8 0 0,0 5 0 16,-5 4 0-16,-3 8 0 15,-4 3 0-15,-4 7 0 16,-5 2 0-16,-3 3 0 15,-4-1 0-15,0-2 0 0,1-4-2 16,3-5-9-16,4-4 0 16,3-6-1-16,7-4 0 15,5-10 2-15,9-4 2 0,1-11 2 16,10-7 3-16,3-10 3 15,7-7 0-15,4-8 2 16,2-4-1-16,4-3 4 16,-1-1 2-16,-1 2 2 0,-2 2 2 15,-6 4 1-15,-1 2 0 16,-9 1 0-16,-5 1-8 15,-10 1-4-15,-10-1 0 16,-10 0 0-16,-9-1 0 0,-7 0 0 16,-4 3 0-16,-3 3 0 15,-4 5 0-15,5 4 0 16,1 3 0-16,10 7 0 15,1 0-11-15,5 5-76 0,12 8-3 16</inkml:trace>
  <inkml:trace contextRef="#ctx0" brushRef="#br0" timeOffset="7192">14506 9148 464 0,'0'0'6'15,"0"0"2"-15,0 0 1 16,0 0 1-16,0 0-1 15,2 9-4-15,0 6-5 0,1 8 0 16,-2 9 0-16,0 7 0 16,-1 6 0-16,-1 6 0 15,1 3 0-15,-2-2 0 16,0-4 0-16,-1-6 0 0,2-8 0 15,1-8 0-15,0-10 0 16,3-9 0-16,3-9 0 16,3-10 0-16,1-10 0 15,4-8 0-15,2-5 0 0,3-9 0 16,0-2 0-16,1-3 0 15,3 0 0-15,-1 2 0 16,1 5 0-16,0 7 0 0,-2 6 0 16,-2 8 0-16,1 11 0 15,-1 9 0-15,-5 9 0 16,-1 10 0-16,-3 11 0 15,-1 4 0-15,-2 7 0 16,-4 6 0-16,0-1 0 0,-3 0 0 16,1-2 0-16,-1-7 0 15,2-3 0-15,-2-10 0 16,-2-6-61-16,5-2-28 15</inkml:trace>
  <inkml:trace contextRef="#ctx0" brushRef="#br0" timeOffset="7920">14954 9390 511 0,'0'0'0'16,"8"0"0"-16,2 1 0 16,2 1 0-16,3-1 0 15,5 2 0-15,2-1 0 0,6 0 0 16,1-2 0-16,0-2 0 15,1-2 0-15,0-2 0 16,0-2 0-16,-3-2 0 16,-2-3 0-16,-6-3 0 0,-4 1 0 15,-5-2 0-15,-6 1 0 16,-3 1 0-16,-7 1 0 15,-6 3 0-15,-4 4 0 16,-3 4 0-16,-2 3 0 0,-2 5 0 16,1 7 0-16,0 7 0 15,2 3 0-15,4 7 0 16,3 2 0-16,7 5 0 15,5 0 0-15,8 4 0 0,6-6 0 16,13 2 0-16,4-3-17 16,11-6-30-16,1 4-23 15,2-24 3-15,3 2-8 16,-2-8 5-16,-1-2 13 0,-6-9 11 15,-5-6 47-15,-10-4 13 16,-2-8 36-16,-2 14 1 16,-5-6 11-16,-4 0-5 15,-2 5-6-15,-3 1-5 0,2 3-9 16,-4 3-7-16,4 1-8 15,-7 7-5-15,10-7-6 16,-3 7-11-16,4 0 0 16,2 0 0-16,1 0 0 0,5 0 0 15,0 0 0-15,4-3 0 16,-1-4 0-16,0-4 0 15,-3-4 0-15,-3-3 0 16,-6-4 0-16,-5-2 0 0,-3-1 0 16,-6-2 0-16,-7 4 0 15,-6 3 0-15,-3 6 0 16,-5 5 0-16,0 9 0 15,0 6 0-15,1 9 0 0,0 9 0 16,4 6 0-16,5 5 0 16,6 2 0-16,5 5 0 15,5 0 0-15,9-2 0 0,5-1 0 16,8-3 0-16,2-5 0 15,8-5-7-15,2-1-79 16,3-8-2-16</inkml:trace>
  <inkml:trace contextRef="#ctx0" brushRef="#br0" timeOffset="8593">16472 9376 480 0,'0'0'4'15,"0"0"1"-15,0 0 2 16,0 0 0-16,0 0 1 15,-8 3-8-15,-1-3 0 0,-4 0 0 16,-2 0 0-16,-5 1 0 16,-2 5 0-16,-5 7-7 15,1 4-1-15,1 5 2 16,3 7 4-16,4 6 5 0,5 4 4 15,6 1 3-15,6 0-7 16,6-5-3-16,6-5 0 16,6-7 0-16,2-11 0 15,4-11 0-15,2-14 0 0,3-14 0 16,0-14 0-16,0-11 0 15,-1-11 0-15,-3-9 0 16,-2-4 0-16,-4-5 0 16,-5 0 0-16,-4 1 0 0,-4 8 0 15,-3 7 0-15,-2 13 0 16,0 12 0-16,-3 11 0 15,0 16 0-15,3 13 0 16,-9 18 0-16,2 14 0 0,-2 10 0 16,0 12 0-16,2 11 0 15,1 8 0-15,1 2 0 16,4 3 0-16,2-6 0 15,10-4 0-15,-1-11-6 0,8-7-81 16,4-12-2-16</inkml:trace>
  <inkml:trace contextRef="#ctx0" brushRef="#br0" timeOffset="9079">17594 9366 511 0,'0'0'0'15,"0"0"0"-15,-4-3 0 16,4 3 0-16,-12-11 0 15,-1 5 0-15,-7-3 0 16,-4 0 0-16,-5 2 0 0,-5 2 0 16,-4 5 0-16,0 6 0 15,0 7-3-15,5 5-2 16,5 7 3-16,9 5 1 15,7 6 4-15,8-2 5 0,7-2-8 16,8-3 0-16,8-4 0 16,3-7 0-16,5-8 0 15,3-6 0-15,0-7 0 16,0-8 0-16,-1-6 0 0,-3-4 0 15,-1-3 0-15,-4 1 0 16,-2 1 0-16,-4 4 0 16,-4 4 0-16,-1 7 0 15,-4 7 0-15,-2 5 0 0,-1 10 0 16,-2 6 0-16,-1 4 0 15,-1 3 0-15,0 1 0 16,1 1 0-16,-3-4-6 16,-3-7-79-16,6-6-1 0</inkml:trace>
  <inkml:trace contextRef="#ctx0" brushRef="#br0" timeOffset="9735">18372 9247 511 0,'-15'0'0'0,"-1"5"0"15,-2 7 0-15,3 9 0 0,-3 8 0 16,3 11 0-16,-1 6 0 16,1 10 0-16,15 4 0 15,0 1 0-15,1-4 0 16,0-7 0-16,-1-6 0 0,0-9 0 15,0-12 0-15,-1-10 0 16,1-13 0-16,-1-8 0 16,1-14 0-16,2-13 0 15,2-6 0-15,0-10 0 0,3-6 0 16,5-5 0-16,1 0 0 15,4 2 0-15,0 5 0 16,6 7 0-16,1 5 0 16,4 8 0-16,0 7 0 0,2 11 0 15,-3 10-43-15,1 0-45 16,1 7 0-16</inkml:trace>
  <inkml:trace contextRef="#ctx0" brushRef="#br0" timeOffset="10035">18617 9424 511 0,'0'9'0'15,"0"3"0"-15,3 9 0 16,0 4 0-16,0 6 0 15,3 4 0-15,3 3 0 0,3 3 0 16,3-8 0-16,6-3 0 16,2-9 0-16,4-7 0 15,4-11 0-15,2-5 0 16,0-12 0-16,-1-7 0 0,-1-9 0 15,-3-4 0-15,-3-6 0 16,-2-3 0-16,-4 0 0 16,-4-3-18-16,-6 1 18 0,6 3-84 15</inkml:trace>
  <inkml:trace contextRef="#ctx0" brushRef="#br0" timeOffset="10335">19390 8612 511 0,'0'3'0'16,"1"5"0"-16,0 6 0 16,-1 5 0-16,0 10 0 15,-6 10 0-15,0 11 0 16,-4 11 0-16,-4 9 0 0,-2 9 0 15,0 6 0-15,-1 4 0 16,1 0 0-16,-1-2-3 16,4-3-26-16,3 3-50 15,1-18-7-15</inkml:trace>
  <inkml:trace contextRef="#ctx0" brushRef="#br0" timeOffset="10739">19434 9444 511 0,'0'0'0'0,"13"6"0"0,2 0 0 15,5-1 0-15,7 2 0 16,4 0 0-16,8-1 0 15,5-4 0-15,3-2 0 16,1-8 0-16,-1-6 0 0,-3-5 0 16,-3-5 0-16,-6-4 0 15,-5-4 0-15,-9-2 0 16,-9-3 0-16,-10 1 0 15,-7 1 0-15,-13 3 0 0,-10 5 0 16,-6 6 0-16,-7 8 0 16,-2 7 0-16,-3 7 0 15,0 11 0-15,3 10 0 16,7 12 0-16,6 8 0 0,8 7 0 15,11 8 0-15,8 5 0 16,10 6 0-16,10 4 0 16,11 3 0-16,3-3 0 0,11-2-5 15,4 8-86-15,2-4-2 16</inkml:trace>
  <inkml:trace contextRef="#ctx0" brushRef="#br0" timeOffset="22739">8607 10497 509 0,'0'0'2'0,"3"-4"-2"0,0-3 0 16,-1-3 0-16,-1-5 0 16,-1-6 0-16,-2-5 0 15,-4-6 0-15,-3-3 0 16,-1-4 0-16,-2-4 0 15,0-4 0-15,0-3 0 0,1 1 0 16,1-3 0-16,0 1 0 16,2 2 0-16,2 3 0 15,2 5 0-15,1 6 0 0,3 7 0 16,0 7 0-16,3 8 0 15,5 6 0-15,5 7 0 16,2 5 0-16,5 7 0 16,3 7 0-16,5 4 0 0,4 3 0 15,1 3 0-15,1-3 0 16,-6-1 0-16,-3-4 0 15,-9-6 0-15,-8-6 0 16,-8-9 0-16,-15-7 0 0,-10-10 0 16,-11-5 0-16,-5-6 0 15,-8-1 0-15,0-1 0 16,0 6 0-16,3 6 0 15,6 8 0-15,5 11 0 0,8 13 0 16,6 15 0-16,5 9 0 16,6 11 0-16,-2 11-64 15,0-1-18-15</inkml:trace>
  <inkml:trace contextRef="#ctx0" brushRef="#br0" timeOffset="23552">7583 10868 511 0,'0'0'0'15,"1"4"0"-15,-1 4 0 16,-4 1 0-16,-3 4-2 0,-7-2-4 16,-3 4-3-16,-5-1 1 15,-6 1-1-15,-5-1 9 16,3-1-9-16,1 0 0 15,2-2 2-15,6 3 5 16,7 0 4-16,6 3 5 0,8 0 2 16,10 2 1-16,9 1 3 15,9 1 0-15,6 2-6 16,2-1-7-16,2 1 0 15,-1 0 0-15,-3 1 0 0,-6 1 0 16,-7-1 0-16,-9 0 0 16,-10-2 0-16,-8-2 0 15,-13-3 0-15,-8-6 0 0,-11-4 0 16,-7-7-25-16,-9-7-54 15,3-2-4-15</inkml:trace>
  <inkml:trace contextRef="#ctx0" brushRef="#br0" timeOffset="24123">7870 10995 436 0,'0'0'2'0,"0"14"-2"0,-1 1 4 15,1 7 0-15,-1 2 1 16,1 6-1-16,0 1 1 15,1 6-1-15,-1-3 1 16,3-8-2-16,0-7-3 0,2-5 0 16,2-5 0-16,-1-9 1 15,2-7 1-15,0-8 0 16,0-5 0-16,-1-6 0 15,2-4 0-15,0-4 1 0,-1 0-3 16,0 4 3-16,-1 4-2 16,3 6-1-16,-1 8 0 15,3 12 0-15,-1 6-1 0,2 9-1 16,-2 9 1-16,0 1 0 15,0 1 0-15,-2 1 0 16,-2-4 1-16,-2-6 3 16,0-5 2-16,-4-5 0 15,-1-7 0-15,9-2 0 0,-1-8 0 16,1-6-5-16,1-3 0 15,3-4 0-15,3-2 0 16,-2-2 0-16,3 3 0 0,-1 4 0 16,1 7 0-16,-1 9 0 15,-1 7 0-15,-1 11 0 16,0 8 0-16,-2 9 0 15,-2 3 0-15,0 3-10 16,-6-3-21-16,-4-1-47 0,0 0-3 16</inkml:trace>
  <inkml:trace contextRef="#ctx0" brushRef="#br0" timeOffset="24517">8597 11087 479 0,'0'0'0'15,"0"0"0"-15,0 5 0 0,-5-1 1 16,-4 3 1-16,-2 2-1 16,-3 3 0-16,-2 2-1 15,-1 1-1-15,-1 4-1 0,5 0-1 16,6 0 1-16,6 2 1 15,5-3 1-15,9-2 1 16,5-3 3-16,4-5 1 16,4-4 2-16,2-4-2 15,-3-7-1-15,-2-5-1 0,-4-3-3 16,-3-2 0-16,-6-1-2 15,-2 2 0-15,-5 2-1 16,-1 4 1-16,-2 5 1 0,0 5 2 16,-2 7 0-16,2 6 0 15,0 4 0-15,0 3 0 16,0 2-1-16,4 2-7 15,-1-1-7-15,5-3-29 0,4-5-35 16,-1-6 0-16</inkml:trace>
  <inkml:trace contextRef="#ctx0" brushRef="#br0" timeOffset="24729">8979 10705 511 0,'0'0'0'0,"0"7"0"0,-1 3 0 16,1 8 0-16,-1 8 0 16,0 8 0-16,-1 9 0 15,0 10 0-15,-2 4 0 0,2 4 0 16,-1-2 0-16,3 1-41 15,3-2-40-15,0-8-7 16</inkml:trace>
  <inkml:trace contextRef="#ctx0" brushRef="#br0" timeOffset="25029">9179 10587 488 0,'0'0'1'0,"2"7"0"0,0 2 0 16,-1 10 2-16,0 5 1 15,0 7 0-15,-1 6 1 16,-1 9-1-16,-1 8-4 15,-2 2 0-15,0 5 0 0,2 0 0 16,1-1 0-16,1 0 0 16,0-5 0-16,3-2 0 15,-2-9-10-15,4-6-15 16,-2-5-27-16,-3-12-30 15,3-7-3-15</inkml:trace>
  <inkml:trace contextRef="#ctx0" brushRef="#br0" timeOffset="25634">9414 11127 481 0,'0'0'3'0,"6"2"2"15,0 0 2-15,3 0 0 0,1-2 1 16,3 0-8-16,1 0 0 16,3-2 0-16,1-5 0 15,-3-3 0-15,1-3 0 0,-2-2 0 16,-2-4 0-16,-5-4 0 15,-3 0 0-15,-3 0 0 16,-7 2 0-16,-5 4 0 16,-4 2 0-16,-5 7 0 15,-3 7 0-15,1 2 0 0,-2 7 0 16,3 5 0-16,1 4 0 15,6 3 0-15,4 4 0 16,8 1 0-16,5 4 0 16,12 2 0-16,5-2-6 0,10 1-24 15,6 0-38-15,4-5-13 16</inkml:trace>
  <inkml:trace contextRef="#ctx0" brushRef="#br0" timeOffset="25948">9922 10910 456 0,'0'0'3'0,"-4"0"2"16,-3 0 0-16,-3 0 1 16,-6 1 0-16,-5 3 0 15,-7 0-1-15,0 2-3 16,-3 1-5-16,3 1-4 15,1 1 0-15,7 3-1 0,8 4 8 16,9-1-6-16,6 4 3 16,9-2 2-16,7 2 4 15,5 1 4-15,4 0 2 0,-1-1 0 16,2 0 0-16,-2 2-2 15,-3 1-2-15,-4 3-2 16,-4-1-3-16,-6 2 0 16,-7-4-6-16,-3 3-10 0,-8-6-19 15,-9-4-43-15,3-3-2 16</inkml:trace>
  <inkml:trace contextRef="#ctx0" brushRef="#br0" timeOffset="26184">10155 10613 511 0,'0'0'0'0,"7"7"0"16,-2 6 0-16,0 6 0 15,-1 10 0-15,0 6 0 0,-1 9 0 16,-1 8 0-16,-2 7 0 16,-6 2-12-16,1-5-55 15,4 4-14-15</inkml:trace>
  <inkml:trace contextRef="#ctx0" brushRef="#br0" timeOffset="26351">10091 10921 511 0,'0'0'0'0,"-8"-1"0"16,-4-1 0-16,-5 0 0 15,-5-3 0-15,1 5 0 0,-3 1-75 16,-1-1-6-16</inkml:trace>
  <inkml:trace contextRef="#ctx0" brushRef="#br0" timeOffset="26684">10613 11029 503 0,'0'6'3'0,"0"1"0"16,0 5-1-16,0 1-2 0,1 6 0 15,-1-1 0-15,4 5 0 16,1-1 0-16,3-2 0 15,4-3 0-15,4-5 0 0,5-4 0 16,1-5 0-16,3-3 0 16,0-7 0-16,2-6 0 15,-2-6 0-15,-3-2 0 16,-2 0 0-16,-4-5-16 15,-9 1 16-15,4 2-81 0</inkml:trace>
  <inkml:trace contextRef="#ctx0" brushRef="#br0" timeOffset="27029">10994 11097 511 0,'0'5'0'15,"1"8"0"-15,0 5 0 0,3 5 0 16,-4 3 0-16,4 3 0 15,-4 0 0-15,2 2 0 16,0-7 0-16,0-7 0 16,-1-7 0-16,-1-10 0 15,10-3-8-15,-4-9 3 0,3-6 3 16,0-5 4-16,4-3 1 15,0-6 2-15,-1-1 0 16,0 0-5-16,-1 1 0 16,-1 3 0-16,-1 7 0 0,1 6 0 15,-3 8 0-15,-1 8 0 16,-2 12 0-16,2 10 0 15,-2 7 0-15,0 7 0 0,-2 0 0 16,-1 5 0-16,-1-2 0 16,2-3-37-16,0 0-42 15,0-13-5-15</inkml:trace>
  <inkml:trace contextRef="#ctx0" brushRef="#br0" timeOffset="27205">11321 11043 482 0,'0'0'2'0,"2"10"0"16,-1 3 1-16,-1 1 0 16,0 5 0-16,0 0-3 15,0 7-9-15,-3-2-29 0,-3-3-38 16,5-2-4-16</inkml:trace>
  <inkml:trace contextRef="#ctx0" brushRef="#br0" timeOffset="27338">11328 10802 452 0,'-1'-5'6'15,"0"-4"1"-15,-1-2 1 16,2 0-1-16,0-6-7 16,2-1-37-16,3 1-36 0,2-2-1 15</inkml:trace>
  <inkml:trace contextRef="#ctx0" brushRef="#br0" timeOffset="27541">11590 10473 511 0,'3'5'0'0,"-3"-5"0"16,4 13 0-16,-2 2 0 16,1 7 0-16,-3 7 0 0,1 9 0 15,-2 8 0-15,-1 5 0 16,-1 6 0-16,0 8 0 15,0 0 0-15,-4-3-67 0,7 2-21 16</inkml:trace>
  <inkml:trace contextRef="#ctx0" brushRef="#br0" timeOffset="27723">11666 11102 483 0,'0'0'3'0,"0"0"3"16,-10-8 1-16,0 4 1 15,-7-4-4-15,-5-2-4 0,-8-5 0 16,-2 1 0-16,-6 2-42 16,-1-6 42-16,4 3 0 15</inkml:trace>
  <inkml:trace contextRef="#ctx0" brushRef="#br0" timeOffset="28367">12279 11028 511 0,'0'0'0'0,"0"0"0"15,0-6 0-15,0 6 0 16,-3-3 0-16,-5 3 0 15,-5 0 0-15,-1 6 0 16,-4 5 0-16,1 5-2 16,0 3-4-16,4 7 2 0,4 2 1 15,9 2 1-15,9 0 3 16,5-2 4-16,9-5 3 15,1-5-5-15,4-7-3 0,-1-8 0 16,-1-6 0-16,-1-7 0 16,-6-8 0-16,-4-3 0 15,-6-5 0-15,-4 1 0 16,-5-2 0-16,0 2 0 0,-5 3 0 15,-2 1 0-15,0 4 0 16,1 3 0-16,2 1 0 16,5 5 0-16,3 1 0 15,6 1 0-15,5 3 0 0,6-1 0 16,4-2 0-16,3-3 0 15,4-3 0-15,1-5 0 16,0-7 0-16,0-6 0 16,-4-7 0-16,-4-4 0 0,-5-3 0 15,-8-1 0-15,-7 0 0 16,-4 3 0-16,-8 6 0 15,-6 6 0-15,-4 10 0 16,-7 9 0-16,0 11 0 0,1 15 0 16,0 14 0-16,0 13 0 15,3 15 0-15,2 10 0 16,5 12 0-16,5 6 0 15,6 6 0-15,2-1 0 0,6-2 0 16,4-4 0-16,0-11 0 16,5-8 0-16,-6-15 0 15,-2-13-79-15,7-11-9 16</inkml:trace>
  <inkml:trace contextRef="#ctx0" brushRef="#br0" timeOffset="29267">13125 10995 453 0,'0'4'2'0,"0"2"-2"16,-1 6 5-16,1 3 2 15,1 7 0-15,-1 2 0 16,1 8 0-16,-1 1 1 0,0 0-2 16,-1-2-2-16,0-1-6 15,0-5 0-15,0-4-1 16,1-6-1-16,0-6 1 15,0-9 0-15,9 0 1 0,-2-7 3 16,3-8 2-16,1-2-1 16,3-5 1-16,1-3-1 15,0-3 0-15,3-1 0 16,-2 1-2-16,1 0 1 0,-2 4-1 15,0 4-1-15,-3 6 0 16,-1 6 1-16,-2 7-2 16,-2 4 1-16,-2 10 0 15,-2 3 0-15,0 3 0 0,-3 2-1 16,0-3 1-16,0 0 1 15,-4-4 0-15,-1-3 0 16,1-5 0-16,4-6 1 16,-7 3 0-16,7-3-1 0,0-9 0 15,4-1-1-15,2-2 1 16,3-5-1-16,2 1 0 15,2-2-1-15,2-1 1 16,0 3 2-16,0 1-1 0,0 3 1 16,-1 4 0-16,0 6-1 15,-1 3 2-15,-2 8-1 16,-1 4 1-16,-2 4 0 15,2 3 0-15,0 2 0 0,0-2 1 16,0-3 1-16,2-2-2 16,2-4-2-16,1-4 0 15,3-7 0-15,-1-3 0 16,3-9 0-16,1-5 0 0,0-4 0 15,0-8 0-15,-2-3 0 16,-2-3 0-16,-4-2 0 16,-3 0 0-16,-3 4 0 15,-6 4 0-15,-1 6 0 0,-5 7 0 16,-4 7 0-16,-2 5 0 15,0 6 0-15,-2 8 0 16,0 6 0-16,2 5 0 16,2 5 0-16,4 3 0 0,4 2 0 15,1 3 0-15,10-1 0 16,5 0 0-16,5-2 0 15,7-2-23-15,7-4-59 16,-2-7-1-16</inkml:trace>
  <inkml:trace contextRef="#ctx0" brushRef="#br0" timeOffset="29650">14132 10891 511 0,'0'0'0'16,"0"0"0"-16,-8 6 0 15,-1 2 0-15,-5 2 0 0,0 6 0 16,-4 1 0-16,-1 7 0 16,-3 1 0-16,3 1-2 15,3 2-8-15,6 1 0 16,6-3 0-16,4-2 3 0,6-3 2 15,5-6 8-15,6-2 4 16,1-8 3-16,4-5-1 16,0-10 0-16,-1-5-3 15,-2-5-6-15,-2-5 0 0,-3-2 0 16,-2 0 0-16,-1 2 0 15,-2 4 0-15,-4 4 0 16,1 6 0-16,-2 6 0 16,1 6 0-16,-1 9 0 0,-1 5 0 15,-1 3 0-15,-1 3 0 16,0 3 0-16,-1 0 0 15,-1 0-7-15,0 3-61 0,-1-11-15 16</inkml:trace>
  <inkml:trace contextRef="#ctx0" brushRef="#br0" timeOffset="30033">14307 10873 511 0,'0'0'0'0,"6"7"0"16,0 1 0-16,-1 4 0 15,2 8 0-15,0 3 0 0,0 6 0 16,0 3 0-16,-1 1 0 16,-3 2 0-16,1-3 0 15,-1-3-8-15,0-4 1 16,1-7-1-16,0-7 1 0,2-3 1 15,1-8 3-15,2-2 4 16,0-8 2-16,2-5 2 16,2-4 0-16,0-5 0 0,1-4-5 15,0-3 6-15,0 1-1 16,-1 3 0-16,-1 5-1 15,-2 4-4-15,-1 6 0 16,-3 6 0-16,0 7 0 16,-3 12 0-16,0 10 0 0,-3 3 0 15,4 5 0-15,-4 1 0 16,3 6-11-16,-3 0-41 15,0-3-30-15,4-4-1 0</inkml:trace>
  <inkml:trace contextRef="#ctx0" brushRef="#br0" timeOffset="30217">14584 10838 511 0,'0'0'0'15,"0"-5"0"-15,1 0 0 16,0 1 0-16,-1-4 0 0,3 0 0 15,-3-5 0-15,4 4-3 16,3-3-78-16,-4-1-5 16</inkml:trace>
  <inkml:trace contextRef="#ctx0" brushRef="#br0" timeOffset="31072">14769 10942 506 0,'1'5'2'0,"1"5"1"0,-2 4-3 15,1 5 0-15,1 5 0 16,-2 1 0-16,1 5 0 16,-1-1 0-16,-3-1 0 0,-1-6-8 15,1-1 0-15,-1-6 0 16,0-5 1-16,2-4 1 15,2-6 2-15,0 0 2 16,0-2 3-16,2-6 1 0,2-4 2 16,0-4-1-16,3-1-1 15,0-1-2-15,2-2-2 16,2 0 0-16,2 0 0 15,-1 3 2-15,2 2 3 0,1 6 0 16,-1 5 1-16,-1 4-4 16,0 7 7-16,-2 6 2 15,-3 6 2-15,-2 4-11 16,-2 3 0-16,-1 1 0 0,-2 0 0 15,0-1 0-15,-1-3 0 16,0-3 0-16,1-4 0 16,1-5 0-16,3-5 0 15,2-4 0-15,1-5 0 0,1-6 0 16,3-5 0-16,-1-5 0 15,3-4 0-15,0-5 0 16,1-1 0-16,0-3 0 16,-1-1 0-16,1 1-3 0,1 4-1 15,-1 4 0-15,1 7 1 16,-2 6 1-16,0 7 1 15,-1 7 2-15,1 9-1 16,-4 5 0-16,4 4-9 0,-4-1-7 16,1 1-4-16,-1-1 1 15,5-5 0-15,2-3 3 16,0-6 3-16,5-4 5 15,-3-3 11-15,6-5 9 0,-3-2 4 16,3-2 1-16,-7 0 0 16,-2 1-3-16,-3 2-2 15,-5 1-4-15,-1 6-3 16,-6 5 0-16,-1 8-2 0,-2 7-1 15,-4 6 1-15,0 8 1 16,-3 7 0-16,0 8 2 16,-2 4-1-16,1 1-5 0,-3-2 0 15,-2-1 0-15,-2-5 0 16,-3-7 0-16,-2-8 0 15,-3-11 0-15,-1-11 0 16,-2-8 0-16,2-12 0 16,1-10 0-16,2-8 0 0,6-8-2 15,5-7-1-15,6-5 2 16,6-1 3-16,4 0-1 15,11 0 2-15,4 2-5 0,10 3-6 16,4 5-15-16,4-2 23 16,7 15-77-16</inkml:trace>
  <inkml:trace contextRef="#ctx0" brushRef="#br0" timeOffset="31400">15779 10483 411 0,'0'0'5'0,"2"7"3"15,-2 0 0-15,1 6 2 16,-1 0 0-16,0 6-1 16,-3 1-2-16,2 6-19 0,1-1-57 15,-7-3-6-15</inkml:trace>
  <inkml:trace contextRef="#ctx0" brushRef="#br0" timeOffset="31575">15940 10575 511 0,'0'0'0'16,"4"10"0"-16,-2 3 0 16,3 9 0-16,0 7 0 15,2 6 0-15,-3 6-43 16,0 5-34-16,1 4-5 0</inkml:trace>
  <inkml:trace contextRef="#ctx0" brushRef="#br0" timeOffset="32300">7026 10459 416 0,'0'0'5'0,"-2"-5"3"15,2 5 3-15,-3-6 2 16,3 6 0-16,0 0 1 16,-7 1 0-16,4 10 1 15,2 6-13-15,1 7-2 0,0 3 0 16,1 7-25-16,0 4-42 15,4-4-14-15</inkml:trace>
  <inkml:trace contextRef="#ctx0" brushRef="#br0" timeOffset="32483">7335 10517 452 0,'4'5'5'0,"2"5"2"16,3 5 2-16,0 5 1 15,1 6 1-15,-1 2 0 0,-1 7-5 16,-6 2-6-16,-2 1-29 16,-6 1-48-16,-10-2-5 15</inkml:trace>
  <inkml:trace contextRef="#ctx0" brushRef="#br0" timeOffset="56204">3749 12508 387 0,'0'0'-8'0,"3"-6"-2"15,-3-1-5-15,2 0-6 16,-1 0-15-16,-1-4-15 0,0 1-16 15,-1-1-4-15</inkml:trace>
  <inkml:trace contextRef="#ctx0" brushRef="#br0" timeOffset="57183">3942 11673 511 0,'0'0'0'0,"0"0"0"15,4 4 0-15,-4-4 0 16,-6 3 0-16,-6 2 0 16,-6 5-2-16,-8 3 0 15,-8 3-1-15,-8 9 1 0,-6 5-3 16,-4 9 0-16,0 6 1 15,2 9 0-15,4 4 2 16,8 4 2-16,7 4 2 0,12 3 4 16,13 3-6-16,10-3 12 15,13-4-3-15,12-5-9 16,6-7 0-16,8-10 0 15,2-8 0-15,3-11 0 16,0-12 0-16,-2-9 0 0,0-4 0 16,-6-10 0-16,1-12-63 15,2 0-26-15</inkml:trace>
  <inkml:trace contextRef="#ctx0" brushRef="#br0" timeOffset="57483">4325 12261 511 0,'0'0'0'15,"0"0"0"-15,0 0 0 0,0 0 0 16,0 0 0-16,-7 5 0 16,-3-1 0-16,-3 3 0 15,-6 1 0-15,-4 3 0 0,1 2 0 16,2 6-10-16,5 3 10 15,8 3-8-15,7 2 4 16,12 0 2-16,12 0 4 16,9-4 5-16,10-3 6 0,1-7-11 15,3-9-2-15,0-4 0 16,-4-7 0-16,-7-7 0 15,-7-7 0-15,-9-2 0 16,-13-5 0-16,-4 4 0 0,-6 2-64 16,-10-5-25-16</inkml:trace>
  <inkml:trace contextRef="#ctx0" brushRef="#br0" timeOffset="57965">4800 12379 511 0,'5'7'0'15,"7"2"0"-15,3 6 0 0,2 4 0 16,1 6 0-16,-1 0 0 16,1 3 0-16,-2-1 0 15,-4-5-7-15,-8-3-7 16,-2-6 1-16,-2-5 1 15,0-8 3-15,0-4 5 0,0-7 6 16,2-2 5-16,4-4 1 16,1-4 0-16,1-3-1 15,3 2 0-15,1 2 0 0,1 3-2 16,0 4-3-16,1 4-1 15,0 8 0-15,0 2 0 16,1 9-1-16,-1 3-1 16,-2 2-2-16,0 1 0 15,-1-1 2-15,-3-3 1 0,0-3 1 16,-1-3 0-16,-2-5 1 15,2-4 0-15,1-8 1 16,0-3-1-16,3-4-2 0,1-2 0 16,3-3 0-16,3 3 0 15,1 2 0-15,1 5 0 16,1 7 0-16,1 6 0 15,-1 9 0-15,-1 6 0 0,0 9 0 16,-4 3 0-16,-2 4 0 16,-3 2-42-16,-1-4-39 15,0-3-4-15</inkml:trace>
  <inkml:trace contextRef="#ctx0" brushRef="#br0" timeOffset="58345">5756 12533 450 0,'0'6'1'0,"3"10"0"16,-2 3 0-16,1 12 0 15,-1 5 0-15,2 8 0 0,-1 4 0 16,1 5 1-16,-1-4 0 15,0-8 1-15,0-3 2 16,0-11 0-16,-1-8 1 16,1-12-1-16,-2-7 0 0,2-15 1 15,-1-10 0-15,-2-8 0 16,-2-9-3-16,-1-10-3 15,0-9 0-15,-2-10 0 16,-1-4 0-16,-1-10 0 0,0-6 0 16,2-3 0-16,-3-4 0 15,0 3 0-15,0 4 0 16,2 10 0-16,2 4 0 15,3 12 0-15,-2 8 0 0,2 8 0 16,1 7 0-16,2 8-7 16,7 8-75-16,-6 2-4 15</inkml:trace>
  <inkml:trace contextRef="#ctx0" brushRef="#br0" timeOffset="58782">5918 12507 511 0,'0'0'0'0,"9"-6"0"16,1-3 0-16,2-2 0 16,4-3 0-16,2-6 0 0,6 1 0 15,2-4 0-15,1 2 0 16,-2 0 0-16,1 6 0 15,-2 4 0-15,1 4 0 16,-1 7 0-16,-4 4 0 0,-1 10 0 16,-2 9 0-16,-5 9 0 15,-5 8 0-15,-5 6 0 16,-3 4 0-16,-7 4 0 15,-6 0 0-15,-6-3 0 0,-5-2 0 16,0-8 0-16,-3-4 0 16,0-6 0-16,0-7 0 15,0-5 0-15,5-5 0 16,1-5 0-16,8-6-34 15,9-3-49-15,-1-10-3 0</inkml:trace>
  <inkml:trace contextRef="#ctx0" brushRef="#br0" timeOffset="58979">6558 12372 511 0,'0'0'0'0,"6"14"0"15,0 5 0-15,-4 2 0 16,3 8 0-16,-2 2 0 16,3 6 0-16,-5-1 0 0,-1-2-65 15,0-2-23-15</inkml:trace>
  <inkml:trace contextRef="#ctx0" brushRef="#br0" timeOffset="59149">6519 12121 511 0,'0'0'0'0,"0"-5"0"0,0 0 0 16,2-4 0-16,3-1 0 15,-3-3-11-15,-4 0-72 16,11-1-1-16</inkml:trace>
  <inkml:trace contextRef="#ctx0" brushRef="#br0" timeOffset="59441">6773 12390 511 0,'4'9'0'0,"3"5"0"0,-1 9 0 16,2 1 0-16,1 7 0 16,1-1 0-16,1 2 0 15,0-2 0-15,-3-7 0 16,-3-9 0-16,1-9 0 15,0-5 0-15,2-11 0 0,-1-6 0 16,3-4 0-16,2-4-2 16,2-2 4-16,4 0-2 15,-1 2 0-15,3 5 0 0,-3 6 0 16,3 7 0-16,-2 7 0 15,-1 7 0-15,0 10 0 16,-1 2 0-16,0 8 0 16,-3 0-44-16,1 0-40 0,0-1-2 15</inkml:trace>
  <inkml:trace contextRef="#ctx0" brushRef="#br0" timeOffset="59782">7421 12410 431 0,'5'-1'8'16,"0"1"2"-16,0 0 0 15,-5 0 1-15,6 1 0 16,-6-1-1-16,2 6-3 0,-5 1-3 16,-6 8-10-16,-5 1-6 15,4 5-3-15,-4 2-1 16,4 5 5-16,1 0 5 15,4-1 8-15,5-1 4 0,0-5 5 16,8-6 4-16,1-3 3 16,6-7-1-16,0-5-11 15,2-2-6-15,0-8 0 16,0-2 0-16,1-2 0 0,-3 1 0 15,2 2 0-15,-3 6 0 16,-1 4 0-16,1 4 0 16,-2 9 0-16,0 3 0 15,-2 8 0-15,-2 0-17 0,2-2-33 16,3 3-29-16,-5-8-4 15</inkml:trace>
  <inkml:trace contextRef="#ctx0" brushRef="#br0" timeOffset="60015">7831 12127 511 0,'1'7'0'0,"2"13"0"15,0 7 0-15,-1 11 0 16,2 8 0-16,3 9 0 0,-2 3 0 16,3 8 0-16,-2-10 0 15,1-5-19-15,2-8-51 16,0-14-13-16</inkml:trace>
  <inkml:trace contextRef="#ctx0" brushRef="#br0" timeOffset="60132">7908 12493 426 0,'0'0'6'0,"-7"-7"4"15,-2 2 2-15,-1 2 1 16,-6-1 1-16,-1 1 0 15,-10-2 0-15,-1 2-12 0,-8 0-2 16,5 2-29-16,5 1-49 16,-5-2-5-16</inkml:trace>
  <inkml:trace contextRef="#ctx0" brushRef="#br0" timeOffset="60335">8333 12407 499 0,'5'6'1'0,"0"1"0"16,1 7 2-16,-2 6 0 15,3 6 1-15,-1 3-4 0,4 7-2 16,-4-2-23-16,-4 2-51 15,7 4-4-15</inkml:trace>
  <inkml:trace contextRef="#ctx0" brushRef="#br0" timeOffset="60465">8476 12458 395 0,'0'-6'1'0,"1"-4"-1"16,1-3 0-16,0-7-5 16,4 1-12-16,8 3-46 0,-2-4-5 15</inkml:trace>
  <inkml:trace contextRef="#ctx0" brushRef="#br0" timeOffset="61073">8795 12485 511 0,'0'6'0'0,"0"4"0"16,-3 4 0-16,-4 2 0 16,2 7 0-16,-2-1 0 0,4 7 0 15,-2 1 0-15,3-1 0 16,2-4 0-16,12-1 0 15,4-3 0-15,6-5 0 0,4-2 0 16,1-7 0-16,3-4 0 16,-2-7 0-16,-3-7 0 15,-2-5 0-15,-6-3 0 16,-5-3 0-16,-6-1 0 15,-2 0 0-15,-4 2 0 0,-4 6 0 16,-1 0 0-16,0 6 0 16,-2 3-3-16,7 6-8 15,0 0 1-15,-1 8 0 0,5 2 4 16,5 2 3-16,3 0 3 15,4 3 1-15,3-1 2 16,1-2 3-16,4 1 0 16,0 2 0-16,-1-1 1 0,-2 2 0 15,1 4 0-15,-5 1-7 16,0 3 0-16,-4 2 0 15,-5 0 0-15,-1-5 0 16,-3-1 0-16,-1-3 0 16,-2-7 0-16,-1-10 0 0,0 0 0 15,7-15 0-15,-4-5 0 16,3-5 0-16,1-6 0 15,5-5 0-15,0-3 0 0,3 1 0 16,1 2 0-16,2 3 0 16,-1 4 0-16,1 10 0 15,-1 9 0-15,-1 9 0 16,-2 13 0-16,0 10 0 15,-3 10 0-15,2 8 0 0,-2 4 0 16,3 2 0-16,-4-4 0 16,1-5-73-16,4 0-13 15</inkml:trace>
  <inkml:trace contextRef="#ctx0" brushRef="#br0" timeOffset="61948">10266 12792 511 0,'0'5'0'0,"0"-5"0"15,9 11 0-15,-9-11 0 16,8 9 0-16,-8-9 0 16,7 2 0-16,-7-4 0 0,0-12 0 15,-6-8 0-15,0-7 0 16,-1-6 0-16,-1-8 0 15,1-6 0-15,0-3 0 0,3-3 0 16,2-3 0-16,3 3 0 16,3 3 0-16,4 2 0 15,3 7 0-15,3 6 0 16,6 8 0-16,0 8 0 15,6 12 0-15,1 9 0 0,3 12 0 16,1 13 0-16,-4 8 0 16,1 8 0-16,-5 5 0 15,-7 2 0-15,-7-1 0 0,-7-3 0 16,-8-3 0-16,-10-8 0 15,-5-5 0-15,-4-5 0 16,-4-5 0-16,2-4 0 16,1-1 0-16,3-4 0 0,6 0 0 15,4-1 0-15,4 2 0 16,9 2 0-16,0 4 0 15,9 3 0-15,3 2 0 16,3 3 0-16,5 3 0 16,2 2 0-16,4 3 0 0,0-6 0 15,-2-2-59-15,5 1-28 16</inkml:trace>
  <inkml:trace contextRef="#ctx0" brushRef="#br0" timeOffset="62214">10643 12634 504 0,'0'0'2'0,"0"4"-1"16,5 5 3-16,-1 0-4 16,3 9 0-16,0 2 0 15,5 4 0-15,0 3 0 16,5-2 0-16,0 2 0 0,3-5 0 15,2-4 0-15,3-9 0 16,2-6 0-16,0-7 0 16,-2-10 0-16,1-8 0 15,-3-7 0-15,-3-6 0 0,-3-4 0 16,-3 1 0-16,-5-4-6 15,-9 0-74-15,4 2-6 16</inkml:trace>
  <inkml:trace contextRef="#ctx0" brushRef="#br0" timeOffset="62598">11341 12334 490 0,'0'0'-1'16,"0"0"-1"-16,0 0 0 0,0 0 1 16,-6 0-2-16,0-1-7 15,-4-4-12-15,-2 1-18 16,-1-1-14-16,-4-1 1 15,2-2 7-15,-1 1 14 0,3 2 15 16,1-1 17-16,1 6 20 16,2 1 21-16,1 4 15 15,1 6-1-15,4 5-7 16,0 7-48-16,-1 7 35 0,4 7-12 15,0 4-8-15,0 5-4 16,2 1-11-16,0 3 0 16,-2 0 0-16,-1-4 0 15,1-5 0-15,-3-2 0 0,-2-6-8 16,2-6-41-16,3-2-32 15,-2-9-2-15</inkml:trace>
  <inkml:trace contextRef="#ctx0" brushRef="#br0" timeOffset="63009">11535 12679 511 0,'-10'3'0'0,"3"-1"0"16,7-2 0-16,-4 3 0 0,4-3 0 16,9-1 0-16,4-4 0 15,2-5 0-15,14-6 0 16,-3-4 0-16,-1-2 0 15,-4-5 0-15,-4-1 0 0,-7-2 0 16,-4 2 0-16,-6 2 0 16,-4 2 0-16,-6 5 0 15,-6 5 0-15,-4 6 0 16,-4 4 0-16,-2 4 0 0,-3 5 0 15,3 7 0-15,2 5 0 16,4 5 0-16,6 6 0 16,8 5 0-16,7 2 0 15,11 4 0-15,10-1 0 0,5 0 0 16,7-2 0-16,4-4 0 15,4-6 0-15,-1-6 0 16,2-9-56-16,3 0-33 16</inkml:trace>
  <inkml:trace contextRef="#ctx0" brushRef="#br0" timeOffset="63523">13395 12377 434 0,'0'0'0'15,"0"0"0"-15,-5-4 7 16,5 4 0-16,-7 0-7 16,3 0 7-16,-5-1-2 0,3 1-5 15,-3 0 0-15,-3 2 8 16,-3 3-1-16,-6-1 1 15,-6 0 0-15,-6 1-6 0,-5 0-2 16,-11 0 1-16,-4-2 1 16,-6-1-3-16,-6-2-9 15,1-2 10-15,0 2 0 16,0-6-77-16,1 3 77 15</inkml:trace>
  <inkml:trace contextRef="#ctx0" brushRef="#br0" timeOffset="64614">14217 12438 484 0,'0'0'1'0,"0"0"-2"15,1 6 1-15,1 2 0 0,-2 4-1 16,0 5 1-16,0 5-1 15,0 6-1-15,-3 1 0 16,0 2-1-16,-2 0-2 16,0-1-1-16,2-4 0 0,1-7 3 15,1-3 1-15,-1-10 3 16,2-6 2-16,3-6 3 15,5-7 2-15,2-8 1 16,5-6 0-16,3-4-1 0,3-4-3 16,3-2-2-16,1 3-1 15,1 3 0-15,-1 4 0 16,-1 10-2-16,-3 9 0 15,0 11 0-15,-4 14 0 0,-2 12 0 16,-3 9 0-16,-3 6 0 16,-1 4-6-16,0 3-6 15,-6-3-6-15,3-5-19 16,-1-1-42-16,-1-12-2 0</inkml:trace>
  <inkml:trace contextRef="#ctx0" brushRef="#br0" timeOffset="65010">14704 12438 480 0,'0'6'1'16,"3"2"0"-16,3 9 0 15,-3 3 1-15,4 7 1 16,-3 1-1-16,4 7 2 0,-1 1-3 16,0 0 0-16,-1-2 0 15,2-5-1-15,2-6-1 16,3-5-1-16,1-5 0 15,4-9-1-15,2-4 3 0,3-6 2 16,2-10-1-16,1-7 0 16,0-6-2-16,-2-4-2 15,-4-7-9-15,-2-2-34 16,2 1-31-16,-9-4-5 0,-4 4 82 15</inkml:trace>
  <inkml:trace contextRef="#ctx0" brushRef="#br0" timeOffset="65865">14731 12439 385 0,'0'0'3'0,"0"0"2"0,7-7 2 16,-2 3 0-16,0-2 0 16,2 0 0-16,3-1 2 15,4-1 0-15,-1-1-2 16,2-1-7-16,-1-3 5 0,3 2-1 15,-3-4-2-15,0 2 1 16,-4-4-1-16,-2 2-2 16,-6 0-1-16,-2 3 1 15,-4 2-2-15,-5 0 1 16,-2 2 0-16,-3 1 0 0,0 3-1 15,-2 2 1-15,2 2 1 16,1 6 0-16,4 3 0 16,3 8-1-16,4 4 1 0,4 12 0 15,6 2-10-15,7 3-23 16,5 4-38-16,1-1-3 15</inkml:trace>
  <inkml:trace contextRef="#ctx0" brushRef="#br0" timeOffset="66364">15320 12463 462 0,'0'0'2'0,"0"2"-1"16,0-2 2-16,2 6-1 0,3-2 0 15,0-1 0-15,5 0 0 16,2-2 0-16,3-1-3 16,4-3-1-16,3-4-1 15,0-3-3-15,1-5 0 16,1-2 0-16,-1-5 6 0,-5-1-6 15,-1 0 3-15,-6-1 0 16,-4 4 3-16,-3-1 1 16,-5 5 3-16,-6 4 0 0,-5 4 2 15,-3 3-1-15,-6 5 0 16,0 3 0-16,-3 6 0 15,0 8 1-15,0 6-6 16,3 4 6-16,4 6-1 0,4 5 2 16,7 2-2-16,5 1 0 15,4 1-5-15,8-5-3 16,8-2-9-16,2-8-15 15,4-5-28-15,6-4-24 0,0-11-4 16</inkml:trace>
  <inkml:trace contextRef="#ctx0" brushRef="#br0" timeOffset="66865">15907 12413 476 0,'0'0'1'0,"0"0"-1"16,-10 0 0-16,0 0 0 15,-5-2-1-15,-2 1-4 0,-7 1-2 16,-2 3-4-16,-4 3-4 15,1 4-5-15,3 5 6 16,3 5 4-16,6 5 7 16,5 2 7-16,7 2 4 0,4-1 6 15,8-1 7-15,6-5 4 16,7-5-3-16,2-8-3 15,2-8-12-15,5-9-7 16,3-12 0-16,0-13 0 0,1-9 0 16,-1-10 0-16,-4-4 0 15,0-5 0-15,-4-1 0 16,-4 0 0-16,-6 0 0 15,-2 6 0-15,-8 3 0 0,-3 8 0 16,-1 5 0-16,0 9 0 16,-3 12 0-16,-4 10 0 15,0 14 0-15,-2 18 0 16,3 15 0-16,-1 12 0 0,3 10 0 15,1 9 0-15,3 3 0 16,1 4 0-16,3-2 0 16,8-7 0-16,-1-9-25 0,3-7-42 15,1 1-18-15,1-13-5 16</inkml:trace>
  <inkml:trace contextRef="#ctx0" brushRef="#br0" timeOffset="67697">16906 12665 511 0,'0'0'0'15,"12"-6"0"-15,-2 0 0 16,1-4 0-16,2 0 0 15,1-3 0-15,1-1 0 0,-3 1 0 16,-2 1 0-16,-3 4 0 16,-3 6 0-16,-4 2 0 15,3 8 0-15,-3 9 0 16,1 4 0-16,2 4 0 0,-1 3 0 15,-2 1 0-15,0-1 0 16,0-1-31-16,-7-7-50 16,8-3-5-16</inkml:trace>
  <inkml:trace contextRef="#ctx0" brushRef="#br0" timeOffset="68308">17541 12332 496 0,'0'0'1'16,"0"0"0"-16,2 3 0 16,-2-3 0-16,0 7-1 15,0-2 1-15,0 6 0 16,-2 4-1-16,-1 7 1 0,1 6 0 15,1 6 0-15,0 6 1 16,-2 1 0-16,2 1 0 16,0-4-2-16,1-3 0 0,-1-9 0 15,1-6 0-15,0-7 0 16,0-13 0-16,0 0 0 15,6-15 0-15,1-5 0 16,3-9 0-16,4-4 0 16,0-8 0-16,5-4 0 0,3-3 0 15,1 1 0-15,-2 1 0 16,2 6 0-16,-1 2 0 15,0 10 0-15,-2 5 0 0,1 2-56 16,0 14-29-16</inkml:trace>
  <inkml:trace contextRef="#ctx0" brushRef="#br0" timeOffset="68614">17912 12431 511 0,'1'10'0'15,"0"4"0"-15,1 6 0 16,-1 3 0-16,2 6 0 16,0 0 0-16,2 4 0 15,0-1 0-15,1-8 0 16,5-5 0-16,4-8 0 0,5-6 0 15,2-6 0-15,3-7 0 16,4-5 0-16,-1-4 0 16,3-5 0-16,-2-3 0 0,-2-2 0 15,-5-2 0-15,-1 1 0 16,-6 0-44-16,-6-4-40 15,1 2 84-15</inkml:trace>
  <inkml:trace contextRef="#ctx0" brushRef="#br0" timeOffset="68901">18432 11787 511 0,'0'0'0'0,"5"9"0"0,-3-1 0 16,0 4 0-16,-2 7 0 15,3 8 0-15,-3 10 0 16,0 11 0-16,-8 9 0 0,-1 6 0 15,1 8 0-15,-1 9 0 16,0-2 0-16,2 1 0 16,-1-7 0-16,4-5-17 15,3-12-7-15,1-7-29 16,8-5-28-16,-5-15-4 0</inkml:trace>
  <inkml:trace contextRef="#ctx0" brushRef="#br0" timeOffset="69331">18528 12533 511 0,'5'1'0'16,"6"8"0"-16,3 1 0 16,3 1 0-16,4 1 0 0,5-3 0 15,2-4 0-15,4-1 0 16,-3-7 0-16,-3-14 0 15,1-8 0-15,-5-5-4 16,-2-8 4-16,-6 1-9 0,-4-1 4 16,-6 2 2-16,-4 4 2 15,-5 5 3-15,-8 8 2 16,-4 10 1-16,-3 7 2 0,-5 4-3 15,1 9-4-15,-1 7 0 16,2 5 0-16,1 5 0 16,3 3 0-16,7 4 0 15,5-1 0-15,7 2 0 16,5-3 0-16,12 1 0 0,7-8-21 15,5-1-39-15,11-2-20 16,1-8-6-16</inkml:trace>
  <inkml:trace contextRef="#ctx0" brushRef="#br0" timeOffset="69578">19530 12345 511 0,'0'10'0'16,"0"6"0"-16,0 6 0 15,-3 5 0-15,0 4 0 16,-1 4 0-16,1 5 0 0,-3-2 0 16,-3-5-66-16,5-4-21 15</inkml:trace>
  <inkml:trace contextRef="#ctx0" brushRef="#br0" timeOffset="69739">19520 12045 511 0,'0'0'0'15,"3"-2"0"-15,-3 2 0 0,5-11 0 16,-1 5 0-16,-2-4 0 16,8 1-16-16,-1 0-63 15,-2-1-7-15</inkml:trace>
  <inkml:trace contextRef="#ctx0" brushRef="#br0" timeOffset="70059">19678 12536 511 0,'-2'7'0'0,"0"-1"0"16,0 6 0-16,-1 0 0 16,2 1 0-16,-2-2 0 0,3 1 0 15,-3-6 0-15,3-6 0 16,6-7 0-16,2-10 0 15,4-5-7-15,2-4-8 16,4-3 4-16,2-4 3 16,3 2 8-16,-2 3 1 0,1 3 5 15,-3 7 3-15,-2 8 2 16,-3 8 0-16,-2 6-11 15,-3 13 3-15,-3 6-3 16,0 9 0-16,-2 1 0 0,1 3 0 16,-1-3 0-16,2-1-26 15,5-4-54-15,-3-11-4 16</inkml:trace>
  <inkml:trace contextRef="#ctx0" brushRef="#br0" timeOffset="70364">20700 11658 511 0,'5'5'0'0,"-1"1"0"16,1 4 0-16,-2 1 0 16,1 8 0-16,-2 6 0 0,-1 9 0 15,-2 8 0-15,-8 7 0 16,-4 7 0-16,-2 11 0 15,-2 4 0-15,-1 5 0 16,-3-1 0-16,4 1-9 0,5-4-73 16,-3-9-3-16</inkml:trace>
  <inkml:trace contextRef="#ctx0" brushRef="#br0" timeOffset="70514">20623 12359 434 0,'0'0'0'15,"0"-8"10"-15,-2 1 2 16,-4-4 1-16,-3-1 2 16,-8-6 0-16,-4 0-3 15,-8-7-12-15,-4 4 0 0,-10-6 0 16,-7 2-73-16,9 2-13 15</inkml:trace>
  <inkml:trace contextRef="#ctx0" brushRef="#br0" timeOffset="70834">20759 12519 511 0,'0'0'0'16,"12"2"0"-16,-1-2 0 15,2 0 0-15,4-2 0 16,2-5 0-16,1-4 0 0,4-5 0 16,-2-6 0-16,-4-7 0 15,-2-4 0-15,-1-3 0 16,-4-1 0-16,-4 3 0 0,-3 0 0 15,-4 7 0-15,-5 5 0 16,-4 10 0-16,-5 7 0 16,-3 6 0-16,0 8 0 15,-1 9 0-15,0 5 0 0,3 8 0 16,2 1 0-16,1 1-65 15,8 8-19-15</inkml:trace>
  <inkml:trace contextRef="#ctx0" brushRef="#br0" timeOffset="71014">21065 12705 511 0,'0'0'0'0,"7"2"0"16,-1-2 0-16,-1-2 0 16,3-6 0-16,0-4 0 15,2-4 0-15,1-5 0 0,-2-7 0 16,-1-6 0-16,4-3 0 15,-1 2-53-15,0-6-35 16,3 3 88-16</inkml:trace>
  <inkml:trace contextRef="#ctx0" brushRef="#br0" timeOffset="71514">21362 12323 474 0,'0'0'3'16,"2"13"3"-16,1 3-6 15,-2 4 6-15,1 9 1 16,-2 2 0-16,0 4 1 15,0 2-8-15,0-2 0 16,-2-4 0-16,2-6 0 0,0-7 0 16,3-7 0-16,4-7 0 15,3-6-3-15,4-7-2 16,3-10 2-16,1-5 0 0,2-6 1 15,2-5 0-15,-1-5 2 16,3-2 0-16,-1 0-1 16,-2 2 1-16,1 6-1 15,-3 6 1-15,-2 8-1 0,-1 7 1 16,-1 12 0-16,-4 8 0 15,-3 13 0-15,1 7 0 16,-3 7 0-16,-1-1 0 16,-1 1 0-16,-2-2 1 0,1-5 1 15,-2-6-1-15,2-10 1 16,-3-11-1-16,8-3 0 15,-2-10 0-15,3-9-1 16,1-5 1-16,2-6-1 0,2-2 0 16,2 0 1-16,-1 1 0 15,2 6 0-15,1 7 1 16,-2 10 1-16,1 11-2 15,-2 10 1-15,-3 15-2 0,-2 10 0 16,-2 7 0-16,-1 5 0 16,-2 1-7-16,1 1-25 15,4-6-46-15,-4-8-4 16</inkml:trace>
  <inkml:trace contextRef="#ctx0" brushRef="#br0" timeOffset="71857">22475 11968 490 0,'0'0'1'0,"-5"8"-1"0,-5-1 0 16,-1 7 1-16,-5 1-1 15,2 5-2-15,-3 1 0 16,0 5 1-16,2 1-1 16,6-2 2-16,6 2 0 0,5-2 1 15,8-2 3-15,3 1 3 16,5-1 1-16,4-3-2 15,2 0-6-15,2 0 0 16,-1 4 0-16,0-2 0 0,-7 3 0 16,-2 3 0-16,-6 1 0 15,-7 1 0-15,-8-2 0 16,-8 0 0-16,-9-5 0 0,-8 0-13 15,-3-2-65-15,-14-9-8 16</inkml:trace>
  <inkml:trace contextRef="#ctx0" brushRef="#br0" timeOffset="72520">15833 13603 511 0,'0'0'0'16,"0"0"0"-16,0 0 0 0,0 0 0 15,0 0 0-15,0 0 0 16,0 0 0-16,-3-1 0 16,0-2 0-16,-30-21-5 15,21 17-11-15,-2 4 1 16,0 0 5-16,-1 2 4 15,0 0 3-15,1 3 6 0,2 2 5 16,12-4 5-16,-12 9 4 16,0 1-3-16,12 1-14 15,0-1 0-15,7 2 0 16,2 0 0-16,6-2 0 15,0 1 0-15,5-5 0 16,22 2-10-16,-21-8-9 0,1-3-10 16,-22 3-25-16,16-8-27 15,1 0-2-15</inkml:trace>
  <inkml:trace contextRef="#ctx0" brushRef="#br0" timeOffset="72864">16349 12973 511 0,'0'0'0'0,"0"0"0"16,0 0 0-16,3 4 0 15,-3-4 0-15,-8 5 0 16,-2 1 0-16,4-2 0 16,-2 3 0-16,-2 1 0 0,-3 3 0 15,2 3 0-15,-2 2 0 16,2 5 0-16,-1 2 0 15,1 5 0-15,-1 4 0 16,3 3 0-16,-1 1 0 16,0 3 0-16,1 0 0 0,2 1 0 15,0 1 0-15,1-3-10 16,6-2-73-16,-3-3-4 15</inkml:trace>
  <inkml:trace contextRef="#ctx0" brushRef="#br0" timeOffset="73007">16282 13415 463 0,'0'0'4'0,"0"0"3"16,0 0 0-16,0 0 3 0,-2-7-1 16,2 7 2-16,-9-9-11 15,2 7 0-15,-5-5 0 16,-1-2-78-16,-1 3-4 15</inkml:trace>
  <inkml:trace contextRef="#ctx0" brushRef="#br0" timeOffset="73899">16930 13552 511 0,'0'0'0'0,"0"0"0"0,0 0 0 16,0 0 0-16,-1 7 0 16,-2-1 0-16,0 1 0 15,-6 10 0-15,5-7-5 16,4-10-6-16,0 0 3 15,0 0-1-15,0 0 4 16,0 0 4-16,0 0 1 0,15-7 5 16,-5-7 0-16,3-3-2 15,1-3-1-15,3 1 1 16,0-1-1-16,1 3-1 15,-18 17-1-15,21-13-3 16,21-11 2-16,-42 24 0 0,19-4-1 16,1-1 1-16,-4 7 1 15,2 2 0-15,-6 5 3 16,1 1 1-16,-2 5 1 15,-1 0-1-15,-3 1 2 16,0 0-2-16,0-3-4 16,-2-1 0-16,-5-12 0 15,0 0 0-15,0 0 0 0,26 0 0 16,-21-11 0-16,-5 11 0 15,14-26 0-15,-8 11 0 16,-6 15 0-16,9-12 0 16,-1-1 0-16,-8 13 0 15,15-9 0-15,-1-1 0 0,-14 10 0 16,14 2 0-16,1 3 0 15,-7 5 0-15,2 1 0 16,0 5 0-16,0-1 0 16,2 4 0-16,0-1 0 15,2 1 0-15,0 0 0 16,3-9 0-16,0 1 0 15,3-11 0-15,22-3 0 0,-18-8 0 16,-3-4 0-16,2-7 0 16,-3-2 0-16,-1-3 0 15,-2 1 0-15,-3-1 0 16,-2-3 0-16,-4 2 0 0,-4 2 0 15,-4 2 0-15,0 4 0 16,-6 6 0-16,-3 4 0 16,9 10 0-16,-12 0 0 15,1-1 0-15,0 11 0 16,-10 24 0-16,13-8 0 0,5 1 0 15,3 5 0-15,2-3-42 16,9 2-33-16,1-2-12 16</inkml:trace>
  <inkml:trace contextRef="#ctx0" brushRef="#br0" timeOffset="74283">18123 13401 511 0,'0'0'0'16,"0"0"0"-16,0 0 0 15,0 0 0-15,0 0 0 16,0 0 0-16,0 0 0 16,-2 0 0-16,-2 0 0 15,-31 15-11-15,23-7-1 0,0 2 2 16,-2 1 2-16,2 1 4 15,0 0 1-15,2 1 6 16,-1 0 4-16,4-1 5 16,0 2-1-16,7-14 0 15,0 13-7-15,-1 0-4 16,1-13 0-16,12 4 0 15,3 1 0-15,1-5 0 0,1 0 0 16,1-4 0-16,0 0 0 16,-2 1 0-16,1 0 0 15,-2 3 0-15,0 0 0 16,-3 4 0-16,0 1 0 15,-12-5-2-15,9 14-32 16,0 2-45-16,-7-7-5 0</inkml:trace>
  <inkml:trace contextRef="#ctx0" brushRef="#br0" timeOffset="74678">18302 13310 511 0,'0'0'0'15,"4"5"0"-15,-4-5 0 16,4 11 0-16,-1-1 0 16,0 6 0-16,1-1 0 15,-1 3 0-15,2 0 0 0,-1-1 0 16,-1 1 0-16,2-1 0 15,0 1-3-15,2-4-3 16,-1 0 4-16,3-3 0 16,-1 1 3-16,-8-12 2 15,24 1 1-15,-14-9 1 0,0-8-5 16,0 0 0-16,1 0 0 15,0 1 0-15,-1 0 0 16,-10 15 0-16,12-8 0 16,0-1 0-16,-1 7 0 15,-1 0 0-15,-10 2 0 16,14 8 0-16,0 3 0 0,-7 4 0 15,6 22 0-15,-6-16-39 16,-1 2-42-16,-1-1-6 16</inkml:trace>
  <inkml:trace contextRef="#ctx0" brushRef="#br0" timeOffset="74897">18706 13369 511 0,'0'0'0'0,"0"0"0"16,0 0 0-16,1 4 0 0,1 3 0 16,2 20 0-16,-2-13 0 15,-2 4 0-15,1 0 0 16,-1 4 0-16,1-1-67 15,1-1-20-15</inkml:trace>
  <inkml:trace contextRef="#ctx0" brushRef="#br0" timeOffset="75047">18764 13176 442 0,'0'0'4'16,"0"0"3"-16,0-7 0 15,0 7 2-15,1-9-2 16,2 4-5-16,-3-1-29 0,3-1-44 15,2 0-7-15</inkml:trace>
  <inkml:trace contextRef="#ctx0" brushRef="#br0" timeOffset="75385">18997 13469 511 0,'0'0'0'15,"0"0"0"-15,0 0 0 16,1 5 0-16,-1 1 0 15,1-1 0-15,0 14 0 0,-1-5 0 16,0-14 0-16,0 15-4 16,1 0-13-16,-1-15 0 15,2 13 3-15,0-1 5 16,-2-12 4-16,0 0 5 15,6 1 5-15,1-1 5 16,-1 0 0-16,15-9 0 0,-6-5-1 16,-3 4-4-16,0-2-3 15,0 3-1-15,1-1-1 16,0 4 0-16,-1-1-2 15,1 7-5-15,0 0-8 16,-13 0-19-16,15 7-43 16,0 3-1-16</inkml:trace>
  <inkml:trace contextRef="#ctx0" brushRef="#br0" timeOffset="75750">19431 13479 423 0,'0'0'5'15,"0"0"2"-15,0 0-2 16,0 0 1-16,0 0 0 15,0 0 1-15,0 0 0 16,0 0-2-16,0 0-4 0,-1 0-2 16,-1 0-1-16,-1 0 1 15,-26 6-1-15,16 0 2 16,13-6 2-16,-13 14 2 15,0-1 2-15,6-2 2 16,0 1 1-16,2 2-1 16,1 0 0-16,2 0-8 15,0 2 0-15,3 0 0 0,2 1 0 16,4 2 0-16,-1 1 0 15,1 0 0-15,0 1 0 16,-2-1 0-16,0 0-4 16,-6-2-1-16,1 1-2 15,-6-4-1-15,0-1-8 16,-5-2-8-16,1-1-23 15,-2-5-32-15,0 1-2 0</inkml:trace>
  <inkml:trace contextRef="#ctx0" brushRef="#br0" timeOffset="76153">19818 13257 511 0,'0'0'0'0,"5"0"0"15,-5 0 0-15,0 0 0 16,0 0 0-16,3 3 0 0,-3-3 0 16,-4 8 0-16,-3-4 0 15,0 3 0-15,-2-1-14 16,9-6 0-16,-10 11 1 15,1-1 5-15,0 2 6 16,-1 0 5-16,0 1 4 0,1 0 6 16,-1-2-1-16,0 0 0 15,5 1-8-15,0-1-4 16,5 0 0-16,-1 0 0 15,5 1 0-15,1-1 0 16,5 3 0-16,-1 0 0 16,0 1 0-16,1-2 0 15,-3 2 0-15,0 1 0 0,-3 0 0 16,0 0 0-16,-4 1-23 15,0 0-42-15,-6-2-15 16,0-1-5-16</inkml:trace>
  <inkml:trace contextRef="#ctx0" brushRef="#br0" timeOffset="76831">20536 13420 511 0,'0'0'0'16,"0"0"0"-16,0 0 0 15,0 0 0-15,0 0 0 0,0 0 0 16,0 0 0-16,0 0 0 15,0 0-9-15,0 1 2 16,-2 2 2-16,1-1 0 16,-20 32 4-16,11-18 1 15,5-2 3-15,0-1 3 16,0 1 4-16,1-1-2 15,4-13-8-15,-1 13 0 0,-3 1 0 16,4-14 0-16,0 0 0 16,6 0 0-16,0 0 0 15,18-10-3-15,-1-8-3 16,-11 3-1-16,-12 15-2 15,12-11 0-15,2-1 3 16,-3 3-1-16,2-1 1 0,-1 3 1 16,0-1 2-16,2 5 4 15,0 0 3-15,2 2 1 16,-1 0 1-16,23-2 1 15,-15-3-1-15,2-5 0 16,2-3 1-16,0-4-2 16,-1-4 1-16,-5 0 2 0,31-36-8 15,-8-12 0-15,-7-4 0 16,-13-3 0-16,-10 6 0 15,-14 13 0-15,-8 19 0 16,-11 23 0-16,-2 12 0 0,-3 9 0 16,11 7 0-16,-2 4 0 15,1 12 0-15,-1 6 0 16,0 7 0-16,1 4 0 15,1 5 0-15,-1 6 0 16,3 2 0-16,0 2 0 16,4 2 0-16,-1 0 0 0,4-3 0 15,-1 3 0-15,4-7-15 16,1 1-60-16,0-9-13 15</inkml:trace>
  <inkml:trace contextRef="#ctx0" brushRef="#br0" timeOffset="77428">21653 13333 439 0,'0'0'6'15,"0"0"1"-15,0 0 0 16,4 4 0-16,-4-4 0 0,0 0 0 16,0 11 1-16,0 1-1 15,-2 5-4-15,0-1-3 16,-2 5 0-16,-5 27 0 15,3-20-1-15,1-1 0 16,-1 0-1-16,0 1 1 16,0-4-1-16,1 1 1 0,0-4 0 15,5-21 3-15,-3 15-1 16,0 1 3-16,3-16 0 15,0 0 2-15,7-17-1 16,0-6-5-16,1-6 0 16,2-6 0-16,0-5 0 0,4-2 0 15,-1 2 0-15,4-3 0 16,1 2 0-16,-1 1 0 15,3 6 0-15,0 5 0 16,-1 8 0-16,0 4 0 16,-19 17 0-16,17-1 0 0,0-2 0 15,-6 13 0-15,0 3 0 16,-5 10 0-16,0 26 0 15,-7-19 0-15,-6 0 0 16,-3-1 0-16,-4-2-14 16,-3 4-37-16,17-31-32 15,-21 19-1-15</inkml:trace>
  <inkml:trace contextRef="#ctx0" brushRef="#br0" timeOffset="77677">22075 13146 509 0,'0'0'0'0,"0"0"2"0,2 7-2 16,-2 3 0-16,-1 1 0 15,1-11 0-15,-2 17 0 16,-1 0 0-16,0 4 0 16,-4 23 0-16,2-18-4 15,2-2-19-15,-2 3-51 0,2-2-9 16</inkml:trace>
  <inkml:trace contextRef="#ctx0" brushRef="#br0" timeOffset="77863">22001 12946 511 0,'0'0'0'0,"5"1"0"15,0 0 0-15,-5-1 0 0,12 1 0 16,-12-1-16-16,11 0-67 15,0 0-2-15</inkml:trace>
  <inkml:trace contextRef="#ctx0" brushRef="#br0" timeOffset="78514">22244 13295 501 0,'0'0'1'16,"0"0"-1"-16,0 0 2 16,3 3 1-16,-3-3 1 15,10 3-4-15,-3 0 0 0,1-1 0 16,2-1 0-16,2 1 0 15,0-2 0-15,4-1 0 16,0-1 0-16,3-1 0 16,-1-4 0-16,2 0 0 15,-2-2-4-15,-1-5 1 0,-2-1 1 16,-2 0 1-16,-3-1 0 15,-3-2 2-15,-7-12 1 16,-2 14-1-16,-3 2 2 16,-4 5 1-16,-3 2-4 0,-3 6 0 15,-2-1 0-15,-1 10 0 16,-1 3 0-16,19-11 0 15,-17 20 0-15,-11 25 0 16,16-15-15-16,8-1-28 16,4 1-37-16,4 0-4 15</inkml:trace>
  <inkml:trace contextRef="#ctx0" brushRef="#br0" timeOffset="78757">22916 13232 413 0,'0'0'5'0,"0"0"3"15,0 0 1-15,-7 0 1 16,0 0 1-16,-2 1 0 16,-4 3 0-16,-1 0 0 15,-3 0-4-15,-1 6-4 0,18-10-2 16,-19 13 0-16,1 1-3 15,-1 4 0-15,-18 22 0 16,21-16-1-16,0 3-8 16,5 0-13-16,1 3-40 15,4-6-15-15</inkml:trace>
  <inkml:trace contextRef="#ctx0" brushRef="#br0" timeOffset="79116">22902 13502 500 0,'0'0'2'16,"0"0"1"-16,0 0 3 15,0 0-6-15,6-1 0 16,0 0 0-16,18-4 0 16,-12 2 0-16,3-2 0 15,19-8 0-15,-12 4 0 0,0-3 0 16,1-2-3-16,2-3-2 15,0 0 0-15,-2-3 1 16,-1 0 2-16,-4-1 2 16,-3-2 0-16,-3 0 1 0,-5 1 1 15,-4 0-1-15,-3 4 1 16,-5 1 1-16,-6 4 0 15,-4 4 0-15,0 6 1 16,-4 3-4-16,0 4 0 0,19-4 0 16,-20 16 0-16,1-1 0 15,4 7 0-15,-12 28 0 16,20-19 0-16,5 2 0 15,4-1-63-15,10-1-20 16,5-2-2-16</inkml:trace>
  <inkml:trace contextRef="#ctx0" brushRef="#br0" timeOffset="79447">23767 13082 440 0,'0'0'0'0,"0"0"2"0,0 0 1 16,-6 0 0-16,1 0 0 15,-2 2-1-15,-3 1-1 16,0 2-2-16,-3 1 0 16,-1 3-2-16,0 3 2 0,0 2 2 15,-2 1 3-15,4 3 3 16,-1 2 3-16,0 2 3 15,3 1 0-15,2 3 0 16,2-1-11-16,5 2-2 16,1 3 0-16,4-2 0 0,4 0 0 15,1-1 0-15,4-1 0 16,-2-4 0-16,0 0 0 15,-11-22 0-15,6 18 0 16,1 0-30-16,-7-6-51 16,-3-3-3-16</inkml:trace>
  <inkml:trace contextRef="#ctx0" brushRef="#br0" timeOffset="80880">23602 13484 360 0,'0'0'-1'16,"0"0"-1"-16,3-8 0 16,-3 2-1-16,0-1 1 15,-2 0-1-15,1 0-1 16,0 0 3-16,-1 0 2 15,2 2 1-15,0 5 1 0,0 0 0 16,0 0 1-16,0 0 3 16,0 0 5-16,0 0-1 15,3 0 0-15,2 0 2 16,0 1-1-16,2 16 0 15,-5-2 1-15,-5 1-3 16,-3 0-3-16,-7 4-6 0,1 1-2 16,-8 0-9-16,-27 20-11 15,17-24-26-15,-6-1-28 16,-2-6-5-16</inkml:trace>
  <inkml:trace contextRef="#ctx0" brushRef="#br1" timeOffset="128544">19835 6527 0 0,'0'0'0'15,"0"0"4"-15,5 0 8 16,-5 0 5-16,8 0 8 16,-3 0 8-16,1 0 5 0,0 0 2 15,0 1-4-15,-6-1-1 16,8 12-6-16,-6 1-6 15,-1 2-3-15,-1 8-6 16,-2 2-4-16,-3 7 0 0,-1 3 1 16,0 5 2-16,-2 0 0 15,0 1-2-15,0 2-1 16,-1 2 1-16,3-3 0 15,1 0 1-15,2-3-1 0,3-2-1 16,0-3 0-16,4-3-1 16,3-7 0-16,5-3 0 15,3-4-2-15,4-4-1 16,5-3-4-16,6-3-2 0,6-5 0 15,7-1 0-15,9-1 0 16,5 0 0-16,7 0 0 16,5 0 0-16,6 0 0 15,3 5 0-15,1 3 0 0,0-1 0 16,0 3 0-16,-1-2 0 15,-2-1 0-15,-3-1 0 16,-2-3 0-16,-4-3 0 16,-2 0 0-16,-3-4 0 0,-3-5 0 15,-4 0 0-15,-4-3-2 16,-3-1 1-16,-6-4-1 15,-4-2 0-15,-6-1 0 16,-4-3 0-16,-5-2 0 0,-4-2 0 16,-4-1 1-16,-3 1-1 15,-3-1 2-15,-3 1-1 16,-1 0 1-16,-3 0 0 15,-2 0 0-15,0 0 0 0,-2-2 0 16,-2 0 0-16,0-3 0 16,-1-1-1-16,-2 1 0 15,-1 1 1-15,-2 1-1 16,-1 4 1-16,-3 4 0 0,-4 4-1 15,-5 5 1-15,-3 4 1 16,-6 2-1-16,-3 3 0 16,-7 1 0-16,-6-2 1 15,-6 0 1-15,-8-3 0 0,-6-5 1 16,-8 1 1-16,-5-3 1 15,-8 0 0-15,-2 1-5 16,-3 4 0-16,0 5 0 0,2 5 0 16,4 7 0-16,6 8 0 15,8 6 0-15,9 3 0 16,10 2 0-16,8-2 0 15,11-2 0-15,6-5-7 16,10-4-22-16,5-3-50 0,8-13-8 16</inkml:trace>
  <inkml:trace contextRef="#ctx0" brushRef="#br1" timeOffset="129060">21957 6671 411 0,'0'0'1'16,"0"0"0"-16,4 6 1 16,-1 1 2-16,1 4 1 15,-2 4 2-15,3 6 1 16,-2 3 1-16,-2 7 0 0,1 4 2 15,-1 5-2-15,2 1-1 16,-2 1-1-16,0-2-1 16,0-2-2-16,-1-4-4 15,3-3-4-15,-3-8-11 0,1-5-34 16,2-2-34-16,-2-9-1 15</inkml:trace>
  <inkml:trace contextRef="#ctx0" brushRef="#br1" timeOffset="129295">22140 6979 472 0,'0'0'3'16,"5"3"-1"-16,-5-3 2 0,0 9 0 15,-2-4 1-15,-5 1 1 16,-5-2-1-16,-3 1 1 15,-7-2-2-15,-5-2-4 16,-3-1 0-16,-1-1 0 0,-1-2-9 16,0-1-1-16,1 0-4 15,4 0-4-15,2 1-9 16,6-2-12-16,5 5-29 15,3-3-13-15</inkml:trace>
  <inkml:trace contextRef="#ctx0" brushRef="#br1" timeOffset="129899">23116 6806 511 0,'0'0'0'0,"2"3"0"16,-2-3 0-16,-1 6-2 15,1-6 0-15,-12 8 1 16,2-2-1-16,-10-1 1 15,-6-2 0-15,-5 1 0 0,-3 2-1 16,-7-2-2-16,0 1 0 16,-2 0 1-16,3 2-1 15,6-1 3-15,6 1 2 16,7 4 2-16,5-1 3 0,10 4 2 15,6 1 0-15,9 3-6 16,8 2-2-16,4 4 0 16,5 2 0-16,2 1 0 15,0 4 0-15,0 2 0 0,-4 3 0 16,-4 0 0-16,-9 1 0 15,-6-2 0-15,-5-1 0 16,-10-5 0-16,-5-4 0 0,-10-6 0 16,-5-7 0-16,-5-5-43 15,-13-7-42-15,3 0-3 16</inkml:trace>
  <inkml:trace contextRef="#ctx0" brushRef="#br1" timeOffset="131360">21988 8171 365 0,'0'0'3'0,"-7"-4"3"0,-3-3 0 16,-4-4 2-16,-4-5 0 16,-5-5 0-16,-2-5 0 15,-5-7 2-15,-4-7-10 16,1-1 8-16,1-3-3 0,0-1-1 15,2 0-1-15,1 2 1 16,3 0 0-16,3 3-1 16,3 3-1-16,5 6 1 15,3 2 2-15,4 5-1 0,5 5 1 16,3 2 0-16,0 5-1 15,7 3 0-15,4 4-1 16,2 4-2-16,6 2-2 16,1 2 0-16,4 7 0 0,3 3-1 15,-1 2 0-15,1 2 0 16,-3 1 1-16,-2 1-3 15,-4-2-3-15,-4 0-3 16,-5-3 0-16,-4-1 1 0,-5-3 2 16,-4-2 2-16,-6-3 1 15,-7-2 4-15,-7-3 5 16,-2 0 2-16,-7-4 2 15,-1-1-3-15,-4 0-1 0,0 2-1 16,3 3-1-16,4 7-2 16,7 6-2-16,5 6-1 15,7 6-2-15,5 5-1 16,7 6 1-16,4 3 4 0,2 1-4 15,5-1-1-15,0 1-6 16,1-3-11-16,-1-6-45 16,2 8-6-16</inkml:trace>
  <inkml:trace contextRef="#ctx0" brushRef="#br1" timeOffset="133793">21543 8585 438 0,'0'7'0'0,"0"5"0"15,0 6 0-15,0 1 0 16,0 7-4-16,-1 2-7 16,-1 2-6-16,-1 0-8 0,-2-7-5 15,0-4 0-15,1-5 7 16,1-5 3-16,3-9 12 15,0 0 12-15,0-4 11 0,3-4 10 16,5-6 7-16,3 0 1 16,3-4-7-16,1 0-5 15,1 0-6-15,-1 1-5 16,2 3-5-16,-2 3-4 0,-1 6-1 15,-1 4-1-15,-1 5 0 16,-2 7-1-16,1 4 0 16,-2 1 0-16,-1 0 2 15,-1 0 1-15,-2-3 2 0,1-4 1 16,-6-9 1-16,8 2 2 15,-3-6 0-15,2-7 0 16,1-3 1-16,3-4-3 16,1-3 0-16,3-1-2 0,1-1 0 15,-1 4 1-15,1 3-4 16,-1 6 0-16,-1 6 0 15,-2 7 0-15,-2 12 0 16,-1 10 0-16,-2 7 0 0,-3 4 0 16,-1 3 0-16,-2-1 0 15,-1-1-17-15,-1-8-9 16,1-8-38-16,-1-2-22 15,1-9-2-15</inkml:trace>
  <inkml:trace contextRef="#ctx0" brushRef="#br1" timeOffset="134177">22192 8731 411 0,'0'0'3'16,"0"0"2"-16,-6 0 1 0,0 0 0 15,-3 0 1-15,0 2-1 16,-4 4 1-16,1 4-2 16,-3 1-4-16,2 4-3 15,2 4-1-15,6 4 1 0,3 1 2 16,2 0 3-16,6-3 1 15,3-4 2-15,4-4 3 16,1-6 0-16,1-6 1 16,1-6-1-16,-1-9-3 0,0-3-1 15,-1-5-5-15,-2 0 0 16,-1 1 0-16,-2 4 0 15,-2 2 0-15,-1 6 0 16,-6 9 0-16,5 0 0 0,-3 8 0 16,0 9-2-16,0 2-1 15,1 3-2-15,-1 1-7 16,1 1-23-16,4 0-45 15,-5-3-2-15</inkml:trace>
  <inkml:trace contextRef="#ctx0" brushRef="#br1" timeOffset="134602">22409 8738 472 0,'0'0'0'16,"5"10"-1"-16,-1-2 0 15,-2 2 1-15,1 7-1 0,-3 1-3 16,3 5-3-16,-3-1-2 15,0 0-1-15,0-3 0 16,0-2 2-16,0-4 0 16,4-6 3-16,3-4 5 0,0-4 6 15,3-6 3-15,0-7 3 16,3-2 0-16,-2-4-1 15,3-1-1-15,0-2-2 16,-2 1-3-16,1 3-2 0,-1 3-2 16,1 4 0-16,-1 7-1 15,-1 5 1-15,-1 10 0 16,-1 9-1-16,-1 7 1 15,0 6-1-15,-1 4-5 0,-1 2-10 16,-3 1-28-16,-4-3-36 16,2-3-2-16</inkml:trace>
  <inkml:trace contextRef="#ctx0" brushRef="#br1" timeOffset="134977">22864 8784 477 0,'2'6'0'16,"1"0"0"-16,2 5 0 16,2 2-1-16,2 5-3 15,0 2-3-15,5 5-4 0,2 1-4 16,0-2-1-16,1-2 0 15,2-3 0-15,-2-2 2 16,0-5 7-16,-2-1 5 16,-1-7 5-16,-3-1 5 0,-2-2 2 15,-2-1-1-15,-7 0 0 16,5 4-2-16,-5 3 0 15,0 4-1-15,-4 6-1 0,-1 5 1 16,-4 8-2-16,1 5 1 16,-5 9 0-16,-1 3-5 15,-3 1 5-15,-6 0-2 16,-4-3-5-16,-5-4-5 0,-4-7-10 15,-6-7-29-15,-5-12-30 16,-1-7-3-16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16:32.54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9341 1701 378 0,'0'0'1'0,"0"0"1"0,0 0 0 15,0 0-2-15,4-6-2 16,-4 6 2-16,-4-8-1 16,-5 5 0-16,-3-2-1 0,-5 2 0 15,-6 1 0-15,-5 1 1 16,-7 1 1-16,-3 0-1 15,-7 1 2-15,-4 2 0 16,-6 1 0-16,-6 0 0 0,-4-1 1 16,-3 0 0-16,-7-2 0 15,-5 1 0-15,-2-2 0 16,-3-1-1-16,-1-1 0 15,1-1-1-15,1 1 1 0,3 0-1 16,5 0 1-16,7 2 1 16,5 0-1-16,7 2 0 15,10 3 0-15,7 1 2 16,10 4 1-16,8 3 1 0,6 7 1 15,6 6-6-15,5 4 9 16,2 6 0-16,0 8 1 16,1 5 0-16,-3 9-1 15,1 7-3-15,-3 7-1 16,3 6-1-16,1 9-3 0,0 8-1 15,3 7 1-15,2 8-2 16,3 6 2-16,3 5-1 16,0 8 0-16,-1 4 2 0,1 7 1 15,-4 4 1-15,1 4 0 16,0 6 0-16,-2 5-1 15,-2 5 2-15,0 3-1 16,4 7-3-16,-2 2-1 0,6 7 2 16,1 3 1-16,1 2-3 15,4 0 0-15,2 2 0 16,-1-5 0-16,-1-4 0 15,3-7 0-15,-5-8 0 0,0-6 0 16,-2-6 0-16,-1-7 0 16,-2-7 0-16,1-4 0 15,-3-6 0-15,-2-4 0 16,1-5 0-16,-5-7 0 0,-1-5 0 15,-5-9 0-15,-4-4 0 16,-4-11 0-16,1-6 0 16,0-10 0-16,-1-9 0 15,2-11 0-15,2-6 0 0,3-9 0 16,4-9 0-16,3-6 0 15,3-7 0-15,4-2 0 16,3-5 0-16,4-3 0 16,3-2 0-16,3-1 0 0,3-3 0 15,6-4 0-15,3-1 0 16,7-1 0-16,5-1 0 15,9-2 0-15,7 0 0 16,10-1 0-16,9 2 0 0,12 4 0 16,7 1 0-16,12 5 0 15,1 8-58-15,9-3-30 16</inkml:trace>
  <inkml:trace contextRef="#ctx0" brushRef="#br0" timeOffset="1415">8779 9178 370 0,'4'-1'1'16,"3"-1"1"-16,4-2 0 15,2-1 1-15,6 0 0 0,6-2 1 16,5 0 0-16,6 0-1 16,6 2 1-16,7 3-2 15,9 2-1-15,6 0 0 16,8 3 0-16,8 4 0 0,7 3-1 15,7-1 0-15,5 3-1 16,4-3 1-16,6 3 0 16,4-3-1-16,3 0 1 15,-2-5 0-15,6 1-1 0,2-3 1 16,3-2 1-16,2 0-2 15,2-1 1-15,0-3 0 16,1 0-1-16,-4-3-3 16,-1-2 0-16,-3-1-1 0,-4-3-1 15,-1 0 2-15,-3-2 2 16,-2 2 3-16,7 1 5 15,5 5 4-15,6 5 2 16,5 2 0-16,9 4 2 0,4 6-1 16,3 4-3-16,3-1-1 15,-2 1-4-15,-4-5-1 16,-3-2-1-16,-8-7-1 0,-4-2 0 15,0-6 0-15,-5-7 0 16,1-3-1-16,0-1 0 16,2-1 0-16,3 0 0 15,1 3 1-15,5 3 1 0,2 5 2 16,3 3 0-16,1 6 1 15,3 4 0-15,-3 4-6 16,1 4 0-16,0 1 0 16,-6 0 0-16,-5-3 0 0,-3 0-17 15,-3-1-65-15,-9-4-2 16</inkml:trace>
  <inkml:trace contextRef="#ctx0" brushRef="#br0" timeOffset="26347">5875 2621 444 0,'9'0'1'0,"11"-1"1"15,10-1 0-15,9-1 1 16,11 1 0-16,11-1 0 15,12 2 0-15,13-3 0 0,5 4-1 16,2-1 0-16,7 0-1 16,2-1-1-16,8-1 1 15,2 0 0-15,0-2 0 16,-2-2 1-16,-3-2 0 15,-3-1 0-15,-11 0 1 0,-9 1 0 16,-10-2 0-16,-12 0 1 16,-12 1-1-16,-10 2-1 15,-13 2-3-15,-9 1 0 0,-7 5-1 16,-11 0-1-16,-1 12 1 15,-9 4-1-15,-8 8 0 16,-6 3 1-16,-8 7 3 16,-7 4-1-16,-9 2 1 15,-5 2 0-15,-4 0-1 0,-2-3-1 16,3-4 0-16,4-3 1 15,9-6-1-15,8-5 4 16,8-5 1-16,11-8 0 0,12-6 2 16,6-5-1-16,12-9 2 15,9-5-4-15,5-7-3 16,6-5 0-16,3-5 0 15,0-4 0-15,-1-4 0 16,-5-4 0-16,-7-2 0 0,-6-3 0 16,-11-1 0-16,-5-2 0 15,-5 2 0-15,-8 0 0 16,-5 2 0-16,-4 0 0 15,-2 3 0-15,1 4 0 0,-2 3 0 16,-2 5 0-16,1 3 0 16,0 4 0-16,-6 5 0 15,-5 4 0-15,-9 6-10 16,-5 5-73-16,-15-1-3 0</inkml:trace>
  <inkml:trace contextRef="#ctx0" brushRef="#br0" timeOffset="27896">6088 4916 383 0,'0'0'5'0,"0"0"3"0,-4-5 2 16,4 5 0-16,0-7 2 16,7 5-12-16,2 0 0 15,6 0 11-15,7 2-1 16,10 0 1-16,6 0-4 0,11 2-4 15,10 2-2-15,7 0 1 16,6-1-1-16,9 1 2 16,3-1 0-16,4 0 0 15,1-1 0-15,0-1 0 0,0 0 0 16,-1-1-1-16,-3-1 0 15,-3-1-1-15,-3-1-1 16,-6 1 1-16,-7-1-1 0,-8-2 0 16,-10 3 0-16,-7-1 0 15,-9-1 2-15,-11 2-2 16,-5-2 0-16,-7 1 0 15,-3-1-1-15,-6 4 1 16,6-6-1-16,-6 6 0 0,-2-6 0 16,-2 4 1-16,-7 0 0 15,-2-1-2-15,-5 3 2 16,-8-1 1-16,-4 1 0 15,-7 0 1-15,-4 0-1 0,-4 0 1 16,0-1-1-16,-1-2 0 16,1-1 0-16,2-2 0 15,5-1 0-15,4-3 0 0,4-3-1 16,4-2 1-16,1-4-1 15,4-2 1-15,2-3 1 16,1-1-2-16,3-1 0 16,2 2 0-16,3 1 0 15,4 2 0-15,5 4 0 0,1 3 0 16,4 4 0-16,5 4-2 15,5 6 1-15,8 3-2 16,2 7 0-16,9 4 0 0,5 5 1 16,3 5 0-16,6 3 1 15,1 1 0-15,3 2 0 16,-6-4 1-16,-2 0 1 15,-6-3 0-15,-6-1-1 0,-7-3 0 16,-7-4 3-16,-7 0 1 16,-6 0 0-16,-7-2 2 15,-7 1-6-15,-5 0 0 16,-3 0 0-16,-5 3 0 15,-3 0 0-15,-3 3 0 0,0 0 0 16,1 1 0-16,2 0 0 16,2 3 0-16,0-1-20 15,2 5-22-15,4 3-44 0,-8-2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19:41.75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5853 4024 511 0,'0'0'0'0,"0"0"0"16,2 6 0-16,-2 4 0 15,0 7 0-15,-1 11 0 16,-3 8 0-16,2 12 0 16,0 9 0-16,1 9 0 0,5 5 0 15,5 6 0-15,6 2 0 16,3 0 0-16,6 0 0 15,0-1 0-15,0 0 0 16,-3-6 0-16,-4-3 0 0,-3-6 0 16,-6-7 0-16,-3-5 0 15,-8-11-25-15,-2-13-62 16,0-13-5-16</inkml:trace>
  <inkml:trace contextRef="#ctx0" brushRef="#br0" timeOffset="283">6335 4684 511 0,'0'0'0'15,"5"-2"0"-15,-5 2 0 16,1-5 0-16,-1 5 0 0,-12-5 0 15,-5 1 0-15,-10-1 0 16,-12 1 0-16,-14-3 0 16,-9 0 0-16,-13-3 0 15,-7 0 0-15,-2-2 0 0,-5-1 0 16,2-1 0-16,4 3 0 15,3-2 0-15,9 2 0 16,6-1-8-16,7-4-76 16,9 11-6-16</inkml:trace>
  <inkml:trace contextRef="#ctx0" brushRef="#br0" timeOffset="1021">7592 5644 467 0,'0'0'1'0,"0"-7"-1"15,0 7 1-15,-2-7 0 16,2 7 1-16,-3-4 1 16,3 4 2-16,-8 6 0 15,4 11 2-15,0 11-1 0,2 10 1 16,2 11-1-16,5 11-6 15,5 8 0-15,6 6 0 16,2 3 0-16,3-1 0 16,2-2 0-16,-2-6 0 0,-3-6 0 15,-6-8 0-15,-4-6 0 16,-8-14 0-16,-3-11-78 15,-2 4-9-15</inkml:trace>
  <inkml:trace contextRef="#ctx0" brushRef="#br0" timeOffset="1283">8128 6247 505 0,'0'0'1'0,"-4"0"1"16,-4-1 1-16,-6 1-3 0,-11-5 0 15,-7 0 0-15,-12-3 0 16,-12-3 0-16,-9-2 0 16,-7-4 0-16,-10-2 0 15,-1-4 0-15,2 3 0 0,2-1 0 16,4-1 0-16,9 3 0 15,7 0-17-15,12 1-41 16,9 7-27-16,10 1-1 16</inkml:trace>
  <inkml:trace contextRef="#ctx0" brushRef="#br0" timeOffset="1530">8051 6483 511 0,'0'0'0'16,"-4"-5"0"-16,-9-8 0 0,-10-9 0 16,-8-6 0-16,-10-10 0 15,-10-6 0-15,-8-11 0 16,-7-4 0-16,-2-3 0 15,5 0 0-15,-1 2 0 0,8 3-10 16,5 3-15-16,8 5-19 16,9 10-41-16,2 0-2 15</inkml:trace>
  <inkml:trace contextRef="#ctx0" brushRef="#br0" timeOffset="1787">7984 5782 502 0,'0'0'2'16,"0"14"2"-16,-7 4-1 16,-12 4-3-16,-8 11 0 15,-15 3 0-15,-11 8 0 0,-10 6 0 16,-9 3 0-16,-5 0 0 15,2 1 0-15,4 0 0 16,8 1 0-16,7 0 0 16,8 2 0-16,7-2 0 0,6 3 0 15,1 0-39-15,1-6-47 16,4 0-3-16</inkml:trace>
  <inkml:trace contextRef="#ctx0" brushRef="#br0" timeOffset="23768">13922 4382 460 0,'0'0'0'0,"0"0"-1"15,0 0 1-15,0 0-1 16,2 11-1-16,-2-2 1 16,0 6 0-16,3 6 0 15,1 9 1-15,3 8 0 0,0 10 1 16,5 10 0-16,1 8 0 16,3 9-1-16,1 6 4 15,0 6 2-15,-3 3-1 16,2 0 0-16,-1 0 0 0,-1-6 1 15,0-5-1-15,-5-7 1 16,-2-9-4-16,-1-10-2 16,-2-13-3-16,-2-9-1 0,-1-13-1 15,-1-10-6-15,-4-13-11 16,0-16-17-16,-3-11-31 15,2-8-11-15</inkml:trace>
  <inkml:trace contextRef="#ctx0" brushRef="#br0" timeOffset="24156">13900 4394 391 0,'0'0'1'15,"5"-5"-1"-15,4 0 0 16,-1 0 0-16,3-2-1 15,1 0-2-15,4-1 1 16,0 0 0-16,2 1 1 0,4 3-1 16,0 1 5-16,4 1-1 15,4 2 3-15,2 1 1 16,5 4 1-16,5 2 0 0,0 5 1 15,3 4-2-15,0 7 0 16,-4 2-2-16,-2 8 0 16,-5 5-2-16,-7 5 0 15,-9 4-2-15,-6 0-1 0,-8 1 0 16,-4 0-1-16,-9-2 1 15,-5-2 1-15,-3-4 4 16,-6-5 2-16,-3-4 2 16,-8-5 1-16,-4-6 1 0,-5-4-1 15,-4-5-5-15,2-5-9 16,-1-5-19-16,2-7-50 15,9 4-10-15</inkml:trace>
  <inkml:trace contextRef="#ctx0" brushRef="#br0" timeOffset="24606">14862 4776 433 0,'3'6'1'0,"0"1"0"0,2 8-1 15,0 3 0-15,2 4 3 16,-2 2-2-16,3 4 1 16,-2 0 0-16,0-4 0 15,-2-3 1-15,-1-7 2 0,0-5 3 16,-3-9-1-16,0 0 1 15,0-9 1-15,-3-9 2 16,-1-6-11-16,1-7 9 16,1-5-3-16,1-5-6 0,1-1 0 15,3-2 0-15,5 1 0 16,5 1 0-16,6 2 0 15,4 4 0-15,7 3 0 16,3 5 0-16,6 2-2 0,3 3-5 16,3 4-3-16,0 3-6 15,2 4-19-15,1 3-47 16,-9 3-3-16</inkml:trace>
  <inkml:trace contextRef="#ctx0" brushRef="#br0" timeOffset="24823">15661 4578 482 0,'2'5'1'0,"2"4"0"15,0 8 0-15,0 6 1 16,0 7 0-16,0 8 0 0,2 9-1 15,-2 6-1-15,2 4-3 16,-3-1-5-16,2 0-8 16,1-6-27-16,-6-2-38 15,8-6-3-15</inkml:trace>
  <inkml:trace contextRef="#ctx0" brushRef="#br0" timeOffset="24998">15571 4438 504 0,'0'0'1'16,"-1"-14"0"-16,-1 2 0 0,-4-7-2 16,2 0-12-16,-3 1-53 15,0-14-18-15</inkml:trace>
  <inkml:trace contextRef="#ctx0" brushRef="#br0" timeOffset="25553">16305 4740 452 0,'0'0'1'0,"1"8"0"0,0 1 1 16,4 8-1-16,1 3 0 15,0 10-1-15,1 3 2 16,0 8 0-16,1 2-2 16,-1 0-1-16,0-2-1 15,-2-4 0-15,-2-4 0 0,0-8 3 16,-1-6 2-16,0-8 2 15,-2-11 0-15,0 0 2 16,4-17 1-16,-4-7 0 0,0-9 0 16,0-8-2-16,1-8-6 15,4-7 1-15,1-4-1 16,3 1-1-16,5 0-2 15,4 4 0-15,2 6-1 0,6 8-1 16,2 8 0-16,2 10 1 16,2 8 0-16,3 11 2 15,-1 6 0-15,2 11 2 16,1 7 1-16,-4 8 1 0,-2 6 1 15,-2 5 1-15,-6 5 0 16,-3 3-2-16,-4-1-2 16,-5 0 4-16,-3 1-2 15,-3-3-2-15,-2-5-7 0,1 0-13 16,-2 2-52-16,0-11-12 15</inkml:trace>
  <inkml:trace contextRef="#ctx0" brushRef="#br0" timeOffset="25981">17401 3858 421 0,'-1'8'2'0,"0"7"2"0,-2 9 1 15,-4 9 1-15,0 12 1 16,-1 10 0-16,0 12 0 16,-3 10 1-16,0 6 0 15,1 4-2-15,2 2 0 16,2 2 0-16,3 1-2 0,3-1-4 15,0 0 6-15,9-4 2 16,4-3-8-16,6-7 0 16,5-4 0-16,6-10 0 15,5-9 0-15,4-10 0 0,2-10 0 16,4-11 0-16,1-12 0 15,1-10 0-15,5-6 0 16,-3-9-33-16,-2-12-43 0,4 3-13 16</inkml:trace>
  <inkml:trace contextRef="#ctx0" brushRef="#br0" timeOffset="26188">17926 4676 477 0,'0'0'3'16,"0"0"1"-16,0 0 1 15,-13-8 2-15,3 5 0 16,-11-2 1-16,-3-1-8 0,-11-2 0 16,-8-1 0-16,-12-2 0 15,-8 0 0-15,-9-3 0 16,-5-1 0-16,-9-4-2 0,-4-2-82 15,5 6-4-15</inkml:trace>
  <inkml:trace contextRef="#ctx0" brushRef="#br0" timeOffset="57363">4137 8023 503 0,'0'0'0'0,"0"6"1"15,0 4-1-15,-2 1 0 0,1 9 0 16,-3 3 1-16,2 11 0 15,-4 4-1-15,-1 8 1 16,0 3-1-16,-2 3 0 16,1 0 0-16,-2-1-2 0,2-3-1 15,-2-4-4-15,1-8-11 16,3-8-26-16,2-1-36 15,-1-15-2-15</inkml:trace>
  <inkml:trace contextRef="#ctx0" brushRef="#br0" timeOffset="57613">4241 8148 511 0,'3'5'0'0,"3"5"0"0,4 7 0 15,-2 6 0-15,4 6 0 16,-1 4 0-16,5 7 0 16,-1 3 0-16,-3 0 0 15,-4 1 0-15,-2-5 0 0,-2 0 0 16,-4-3 0-16,0-2 0 15,-3-2 0-15,-3-4 0 16,3-6-43-16,3-1-41 16,0-7-3-16</inkml:trace>
  <inkml:trace contextRef="#ctx0" brushRef="#br0" timeOffset="58196">4670 8056 511 0,'0'0'0'0,"0"0"0"15,4 7 0-15,-2 7 0 16,-2 7 0-16,1 12 0 15,-1 8 0-15,0 12 0 0,0 14 0 16,-1 7 0-16,0 10 0 16,6 4 0-16,2 4 0 15,1-1 0-15,2 1 0 16,3-5 0-16,1-3 0 0,0-9 0 15,0-7 0-15,-4-10 0 16,-1-9 0-16,-2-12 0 16,-1-11 0-16,-4-10 0 15,-2-16 0-15,4-3 0 0,-3-16 0 16,1-6 0-16,1-11 0 15,3-6 0-15,2-7 0 16,5-1 0-16,2 0 0 16,5 7 0-16,3 7 0 0,4 9 0 15,4 12 0-15,3 12 0 16,2 12 0-16,2 15 0 15,-1 11 0-15,-3 10 0 16,-2 7 0-16,-6 4 0 0,-7 4 0 16,-8 1 0-16,-7-3 0 15,-10-5 0-15,-10-4 0 16,-10-8 0-16,-10-8 0 0,-9-9 0 15,-9-7 0-15,-4-8 0 16,-4-6 0-16,0-3 0 16,2-4 0-16,8-3 0 15,5 6-67-15,9-8-23 16</inkml:trace>
  <inkml:trace contextRef="#ctx0" brushRef="#br0" timeOffset="58537">5524 9134 511 0,'3'5'0'0,"2"5"0"16,3 11 0-16,1 7 0 0,1 8 0 16,1 4 0-16,4 4 0 15,4 1 0-15,-1-1 0 16,2-6 0-16,1-10 0 15,5-12 0-15,5-9 0 0,2-7 0 16,-1-13 0-16,1-6 0 16,-3-11 0-16,-1-7 0 15,-2-6 0-15,-6-2 0 16,-4-1 0-16,-7-1 0 0,-1 5 0 15,-7-2 0-15,-2 4-77 16,0 6-12-16</inkml:trace>
  <inkml:trace contextRef="#ctx0" brushRef="#br0" timeOffset="58768">6147 8921 511 0,'3'7'0'16,"2"5"0"-16,1 11 0 16,0 7 0-16,2 10 0 0,0 6 0 15,3 8 0-15,-4 2 0 16,0 2 0-16,-5-5 0 15,3-6-6-15,5-6-79 16,-7-10-2-16</inkml:trace>
  <inkml:trace contextRef="#ctx0" brushRef="#br0" timeOffset="58946">6128 8394 508 0,'0'0'-2'15,"5"-10"-6"-15,4 0-25 16,0 3-34-16,-2-11-15 16</inkml:trace>
  <inkml:trace contextRef="#ctx0" brushRef="#br0" timeOffset="59212">6522 8174 511 0,'2'7'0'0,"3"14"0"15,1 11 0-15,1 15 0 16,0 14 0-16,1 15 0 16,0 13 0-16,0 13 0 0,-4 2 0 15,-1-3 0-15,1-3 0 16,0-7 0-16,2-7 0 15,2-9 0-15,1-7 0 16,2-10 0-16,2-9 0 0,-1-7 0 16,-2-11 0-16,2-10-31 15,3-8-51-15,-9-11-5 16</inkml:trace>
  <inkml:trace contextRef="#ctx0" brushRef="#br0" timeOffset="59519">6998 8329 511 0,'0'0'0'16,"3"7"0"-16,-2 8 0 16,2 14 0-16,-3 9 0 15,-1 16 0-15,-2 11 0 0,-1 12 0 16,-3 12 0-16,1 3 0 15,-1-2 0-15,3-1 0 16,4-7 0-16,3-8 0 16,6-6 0-16,7-10 0 0,0-12 0 15,11-9-44-15,1-12-39 16,-1-14-2-16</inkml:trace>
  <inkml:trace contextRef="#ctx0" brushRef="#br0" timeOffset="59679">7173 8982 459 0,'0'0'5'16,"-6"-4"1"-16,-2 0 3 15,-6 0 2-15,-8 0 1 16,-7-4-3-16,-7 1-9 0,-8-3 0 16,-5 1 0-16,-2-4 0 15,4 5 0-15,0 2-69 16,7-4-18-16</inkml:trace>
  <inkml:trace contextRef="#ctx0" brushRef="#br0" timeOffset="59932">7916 8997 511 0,'0'0'0'0,"0"0"0"16,-4 0 0-16,-4 0 0 0,-7 0 0 15,-4 1 0-15,-6-1 0 16,-4 0 0-16,-7 0-2 15,-9-4-83-15,8 4-3 16</inkml:trace>
  <inkml:trace contextRef="#ctx0" brushRef="#br0" timeOffset="60162">8373 9076 511 0,'3'7'0'0,"5"5"0"0,0 10 0 16,-3 9 0-16,0 7 0 15,-2 4 0-15,4 9 0 16,-5-1 0-16,-2 0-62 0,0-2-24 15</inkml:trace>
  <inkml:trace contextRef="#ctx0" brushRef="#br0" timeOffset="60330">8314 8440 511 0,'0'0'0'0,"0"-7"0"16,3 0 0-16,-2-5 0 15,5 1 0-15,0-2-51 16,2-4-37-16</inkml:trace>
  <inkml:trace contextRef="#ctx0" brushRef="#br0" timeOffset="60713">8903 9377 511 0,'0'6'0'0,"0"-6"0"16,1 10 0-16,-1-10 0 0,1 8 0 16,-1-8 0-16,5-10 0 15,-1-4 0-15,5-13 0 16,0-7 0-16,6-7 0 0,4-3 0 15,1-5 0-15,3 0 0 16,3 1 0-16,-1 5 0 16,1 6 0-16,-1 9 0 15,-4 5 0-15,0 9 0 16,-3 8 0-16,-1 13 0 0,1 12 0 15,-3 9 0-15,1 7 0 16,-1 4 0-16,-1 6 0 16,2 3 0-16,0 0 0 15,-2-4 0-15,-2-7 0 0,-4-7 0 16,3-17-45-16,1 4 45 15,-3-15 0-15,3-9 0 16</inkml:trace>
  <inkml:trace contextRef="#ctx0" brushRef="#br0" timeOffset="60977">9476 7970 511 0,'1'5'0'16,"2"6"0"-16,2 13 0 15,0 7 0-15,3 12 0 16,-2 4 0-16,2 9 0 0,-2 2 0 15,-1 3 0-15,-3-4 0 16,2-6-9-16,2-5-60 16,-3-13-19-16,5-6-1 15</inkml:trace>
  <inkml:trace contextRef="#ctx0" brushRef="#br0" timeOffset="61164">9780 7893 511 0,'0'7'0'0,"0"8"0"0,0 14 0 16,-4 9 0-16,5 14 0 15,-1 7 0-15,4 14-33 16,2 12-48-16,-6 3-3 15</inkml:trace>
  <inkml:trace contextRef="#ctx0" brushRef="#br0" timeOffset="97627">13237 7514 315 0,'0'0'4'0,"-6"-3"3"0,6 3 3 15,-5-3 1-15,5 3 2 16,-4-6 1-16,4 6 0 16,0-8 0-16,0 8-4 15,9-6-4-15,2 2-2 0,3 1-2 16,6 0 0-16,3 2-2 15,8 1 1-15,6 0-1 16,8 0 1-16,11 1 0 16,7 2 1-16,10 0 1 0,6 1 1 15,7 0 0-15,3 2 2 16,2-1 0-16,-4 0 1 15,-4 0-2-15,-7 2 0 16,-9-1-1-16,-8 2-2 0,-12 0-2 16,-10-1-2-16,-9 1-1 15,-7 0-1-15,-7 4 1 16,-6 1 0-16,-8 2 2 15,0 2 1-15,-9 2 1 0,-4 6 2 16,-4-1 2-16,-6 4 0 16,-5-1 0-16,-6-1 0 15,-3-1-1-15,-5 0 0 16,-1-4-1-16,-1-3-1 0,0-1 0 15,2-2 0-15,2-3 0 16,4-1-1-16,4-2 0 16,4 1-1-16,5-3 2 15,2 0-1-15,4-1 1 0,3-2-2 16,4 0 0-16,3 0 0 15,7-4 0-15,0 0 0 16,0-7 0-16,9 0 0 16,5-2 0-16,6 0 0 0,7-2 0 15,6 2 0-15,5 1 0 16,4 3 0-16,5 4 0 15,3 1 0-15,5 7 0 16,1 4 0-16,1 5 0 0,0 2 0 16,-2 7 0-16,-3 3 0 15,-2 7 0-15,-6 4 0 16,-5 7 0-16,-8 3 0 0,-8 5 0 15,-7 2 0-15,-9 1 0 16,-7 0 0-16,-16-1 0 16,-10-4 0-16,-15-9 0 15,-12-6 0-15,-16-10 0 0,-13-8 0 16,-15-12 0-16,-13-7 0 15,-8-12 0-15,-7-6 0 16,-1-6 0-16,1-6 0 16,6-2 0-16,9-4 0 0,15 2 0 15,14-4-55-15,15-4-32 16</inkml:trace>
  <inkml:trace contextRef="#ctx0" brushRef="#br0" timeOffset="107459">17186 8922 511 0,'0'0'0'0,"0"5"0"0,0 5 0 15,-2 2 0-15,-1 6 0 16,-5 6 0-16,-1 7 0 16,-1 6 0-16,-1 7 0 15,2 8 0-15,0 4 0 0,2 2 0 16,3 2 0-16,3 1 0 15,1 0 0-15,0-2 0 16,4-5 0-16,-3-7 0 16,1-6 0-16,-2-7-8 0,0-13-57 15,2-2-19-15,-2-11 0 16</inkml:trace>
  <inkml:trace contextRef="#ctx0" brushRef="#br0" timeOffset="107749">17568 8977 511 0,'0'0'0'15,"0"0"0"-15,3 14 0 0,-3-3 0 16,0 10 0-16,0 5 0 16,4 11 0-16,-3 8 0 15,5 8 0-15,0 7 0 16,3 3 0-16,2 1 0 0,1 1 0 15,-2-4 0-15,1-5 0 16,-2-7 0-16,-2-6 0 16,-6-9-33-16,1-7-49 0,3-8-5 15</inkml:trace>
  <inkml:trace contextRef="#ctx0" brushRef="#br0" timeOffset="108426">18280 8930 511 0,'2'-5'0'0,"5"-1"0"15,3-4 0-15,4-1 0 16,3-4 0-16,5-1 0 15,3 0 0-15,8 0 0 16,1 6 0-16,4 7 0 16,1 3 0-16,4 9 0 0,3 8 0 15,0 10 0-15,-1 5 0 16,-2 11 0-16,-6 1 0 15,-8 6 0-15,-5 1 0 0,-9 2 0 16,-10 1 0-16,-7-2 0 16,-10-3 0-16,-8-4 0 15,-9-4 0-15,-5-3 0 16,-7-7 0-16,-2-4 0 0,-2-6 0 15,1-6 0-15,3-3 0 16,4-3 0-16,6-4 0 16,7-2 0-16,7 0 0 15,6-3 0-15,11 0 0 0,0 0 0 16,11-1 0-16,8-1 0 15,7 2 0-15,8 0 0 16,8 3 0-16,6 4 0 16,3 1 0-16,4 3 0 0,0 2 0 15,-3 2 0-15,-3 0 0 16,-4 0 0-16,-11 0-11 15,-2-6-77-15,-2-2-2 16</inkml:trace>
  <inkml:trace contextRef="#ctx0" brushRef="#br0" timeOffset="108872">19675 8960 511 0,'0'0'0'0,"0"0"0"16,2-5 0-16,-2 5-3 15,-3-1 0-15,-5 1 0 16,-7 3 0-16,-5 4 0 0,-8 4 0 15,-5 2 2-15,-7 6 1 16,-4 4 0-16,-2 4 0 16,0 4 0-16,3 5 1 15,7 3 1-15,6 6-2 0,9 4 5 16,8 0 1-16,13 1-1 15,10 1-5-15,11-3 0 16,11-1 0-16,10-6 0 16,9-6 0-16,10-8 0 0,5-10 0 15,5-9 0-15,2-9 0 16,0-14 0-16,3-12 0 15,-8-9 0-15,-6-7 0 16,-12-7 0-16,-7-1 0 0,-13-4 0 16,-12-1 0-16,-13 3 0 15,-15 1 0-15,-12 3 0 16,-16 2-10-16,-6 2-78 15,-5 8-2-15</inkml:trace>
  <inkml:trace contextRef="#ctx0" brushRef="#br0" timeOffset="110250">22291 8483 324 0,'0'0'0'15,"0"-5"-2"-15,0 5 1 16,-7-10-2-16,1 5 2 16,-2-1 0-16,-2 3 2 15,-3 1 1-15,-1 3 3 0,-3 6 0 16,0 7 1-16,-1 5 0 15,-2 9 1-15,-5 8 0 16,1 6 1-16,-1 6 1 16,-1 9 0-16,2 4 1 0,3 6 0 15,3 7 0-15,4 0 0 16,8 2-2-16,3 1-8 15,4-1 9-15,8-2-3 16,2-3 1-16,5-5-5 0,-2-10-6 16,7-1-30-16,4-6-39 15,-5-10-3-15</inkml:trace>
  <inkml:trace contextRef="#ctx0" brushRef="#br0" timeOffset="110618">22426 8728 482 0,'7'-3'2'15,"4"-1"0"-15,4-1 0 16,1-3 0-16,5 2 0 16,4-1-1-16,7 2 0 15,4-1 0-15,1 6-3 0,-2 3 1 16,3 6-1-16,1 4 0 15,-2 4 0-15,-3 3 0 16,-4 4 0-16,-7-1 1 16,-7 2 0-16,-6-1-1 0,-10-1 1 15,-3-2 0-15,-11-1 0 16,-7-3 0-16,-3 0-3 15,-5 0-4-15,0 0-13 16,-2 3-19-16,-3 0-37 0,8 4-3 16</inkml:trace>
  <inkml:trace contextRef="#ctx0" brushRef="#br0" timeOffset="110781">22747 9543 466 0,'4'1'5'15,"2"0"1"-15,0 0 3 16,-1-1 0-16,2 1 0 15,-7-1-2-15,8 0-7 0,-8 0 0 16,0 0-25-16,5-2-56 16,-7-2-5-16</inkml:trace>
  <inkml:trace contextRef="#ctx0" brushRef="#br0" timeOffset="111142">23017 8345 379 0,'0'0'0'0,"13"0"-1"16,-2 5 1-16,10 7-1 16,5 4 0-16,6 9 0 0,5 4 1 15,5 16 0-15,0 10 1 16,-2 13 0-16,-2 8 2 15,-7 13 0-15,-7 8-1 16,-6 8 0-16,-8 10-2 0,-7 1 4 16,-6 1-1-16,-11 6-1 15,-7-1 0-15,-11 4 0 16,-7 0-2-16,-7 2-28 15,0 3-38-15,-16 2-6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1T18:22:38.23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935 7621 292 0,'0'0'4'0,"0"0"1"16,0 0 0-16,0-5 1 0,0 5 0 15,5-5 1-15,-5 5-1 16,0 0 1-16,7-6-5 15,-1 5-1-15,-6 1-1 16,11-3-1-16,-4 2 2 0,3 1 0 16,4 0 3-16,10-1 1 15,1-1 2-15,4 1 4 16,10 0-1-16,1-1 1 15,9 0 0-15,5 1-1 0,10 1-1 16,-4 0-2-16,9 1-1 16,5 2-1-16,3 0-1 15,3 2 1-15,5 0-1 16,2-1-1-16,0 1 1 0,2 0 0 15,0 0-1-15,-2-2 0 16,-4-2 0-16,-1-1-1 16,-7 0-7-16,-10 5-52 15,-8-9-21-15,-1-1-3 0</inkml:trace>
  <inkml:trace contextRef="#ctx0" brushRef="#br0" timeOffset="114497">2805 8287 184 0,'0'0'0'15,"0"0"-3"-15,-5 4 0 16,5-4-3-16,-1 6 0 0,1-6-2 16,6 9 0-16,1-4 0 15,7-2 4-15,0 0 7 16,8 0 8-16,-3-1 8 15,8 0 5-15,0-2 3 0,1 0 4 16,0 0 0-16,0-2-3 16,3 0-4-16,-1-1-6 15,5 1-4-15,-1-2-4 16,-1 2-3-16,7-1-2 0,2 1-3 15,5 1 0-15,2 0-1 16,6 1 0-16,0 2 0 16,7 0 1-16,7 3 1 15,0 0 0-15,0 0 0 0,4 0 1 16,0-1 0-16,-2 0 0 15,4-1 0-15,-6-1 1 16,-3-2-2-16,0 1 1 0,2 0 0 16,-2 1 0-16,-3 0 0 15,2 1 0-15,-3 1-1 16,0 1 0-16,0 1-1 15,-5 1-4-15,-7-3-14 0,-11 3-58 16,5-3-2-16</inkml:trace>
  <inkml:trace contextRef="#ctx0" brushRef="#br0" timeOffset="116298">2745 5789 249 0,'0'0'4'16,"0"0"1"-16,5-4 2 0,-5 4-1 15,3-9 2-15,-3 3-2 16,0 0 1-16,0-1 0 15,-5 2-5-15,-6 0-1 16,-3 2 0-16,-9 3 0 0,-7 3 0 16,-9 2 1-16,-11 3 0 15,-11 0 1-15,-11 1 1 16,-9-2 3-16,-11 2 0 15,-6-2 1-15,-9-3 0 0,-4-1 0 16,-5-3 1-16,-2-3-1 16,0-2-1-16,-1 0-1 15,5-3-3-15,7 1-1 16,7 2-1-16,10 1-1 0,11 1-2 15,11 3-6-15,17 4-12 16,13 8-37-16,8 0-15 16</inkml:trace>
  <inkml:trace contextRef="#ctx0" brushRef="#br0" timeOffset="116927">3174 6666 312 0,'0'0'4'0,"6"-1"2"15,2 0 0-15,2-1 0 16,7 0 0-16,4-1 1 0,10 2 1 16,10-2 2-16,7 3-5 15,8 0 1-15,8 0-1 16,9 0 2-16,7 2 1 15,6 0-1-15,6 0 2 0,3-2 1 16,5 1 0-16,5-1 0 16,2 0-1-16,3-2-1 15,2 2 0-15,5 0-2 16,-2 0-2-16,-2 0-1 0,-3 0-1 15,-6 1-3-15,-6 3-4 16,-11-4-12-16,-8-1-59 16,-9 2-5-16</inkml:trace>
  <inkml:trace contextRef="#ctx0" brushRef="#br0" timeOffset="133951">1046 6970 295 0,'0'0'2'0,"15"-6"1"15,-2 2 1-15,8-2 1 16,0-5-1-16,9 4 1 15,2-5 1-15,11 3-1 0,1-2-2 16,4 3 0-16,1-1-2 16,5 1 1-16,-1 3-2 15,7-2 1-15,3 2 1 0,1 0-1 16,-1 2 2-16,6 0 0 15,4 3 0-15,2 0 1 16,7 6 0-16,-2 4 2 0,2 4 0 16,1 2 1-1,-2 6 1-15,-4 0-2 0,-9 7-1 16,-4 4 0-16,-5 2 0 15,-10 5-1-15,-7 2-2 16,-6 8 0-16,-6 4-2 0,-7 6-1 16,-4-1 0-16,-8 5 1 15,-8 1-1-15,-6 0 0 16,-10-1-1-16,-11-5 2 15,-10-5 0-15,-12-2 2 0,-9-3 0 16,-13-6-2-16,-10-5 3 16,-14-5 0-16,-9-6 2 15,-11-2-1-15,-6-5-1 16,-7-5 0-16,-4-4-2 0,-3-7 2 15,1-2-3-15,1-6 0 16,7-6 3-16,6-7 1 16,5-7-4-16,7-7 7 15,14-8 1-15,10-6 1 0,13-10 0 16,17-5 1-16,11-9-2 15,16-3-2-15,18-4-3 16,23-1-2-16,17-2-3 16,24 2 1-16,19 7 0 0,17 5-1 15,15 8 1-15,15 6-2 16,9 7-6-16,4 6-35 15,3 13-36-15,-3 3-1 16</inkml:trace>
  <inkml:trace contextRef="#ctx0" brushRef="#br0" timeOffset="134391">4218 7185 460 0,'0'0'3'0,"4"2"-1"15,-4-2-2-15,0 0 1 16,7 8 0-16,-7-8-1 15,-3 10 1-15,-5-3-1 16,-9 2-1-16,-5 3 0 0,-8 2 1 16,-6 2 0-16,-8 0 0 15,-7 1-1-15,-5-4 1 16,-6 2 0-16,-2-2-1 15,-2-4 0-15,2-1 0 0,1-2-3 16,4-3-2-16,3 0-4 16,7-1-8-16,5-2-21 15,1-1-38-15,9 0-2 16</inkml:trace>
  <inkml:trace contextRef="#ctx0" brushRef="#br0" timeOffset="134724">3412 7048 489 0,'0'0'1'0,"2"3"-3"16,-1 2 1-16,-3 0-1 15,-1 5 1-15,-3 0-1 0,-3 9 1 16,-4 1-1-16,-5 8 1 15,-2 3 1-15,0 6-2 16,-2 3 1-16,1-2 0 16,0 1 0-16,1-3 0 0,3-4 1 15,4-7 3-15,4-5 2 16,1-5 3-16,6-6 1 15,3-2 0-15,9-6-4 16,7-1-5-16,6 0 0 0,8-1 0 16,5-2 0-16,9 3 0 15,3 2 0-15,6 5 0 16,1 0-12-16,-3 4-71 15,7 6-4-15</inkml:trace>
  <inkml:trace contextRef="#ctx0" brushRef="#br0" timeOffset="135196">4854 7086 487 0,'0'0'3'0,"10"0"-1"15,-10 0-2-15,6 0 1 16,-6 0-1-16,0 0 1 0,0 0-1 16,-9 6-4-16,-10 1-8 15,-8 2-8-15,-4 0-12 16,0 4-8-16,-3 0-2 15,2 1 6-15,3 0 12 16,7 0 13-16,8-1 13 0,8-2 15 16,12 3 15-16,4-3 9 15,8 1 3-15,6-2-6 16,3 2-13-16,1 0-9 15,3 2-5-15,-1 3-5 0,-2 3-4 16,-2 3-2-16,-3 2-1 16,-6 2-1-16,-5 0-1 15,-6 1-2-15,-6-4-3 0,-8-4-9 16,-9-5-16-16,-9-5-48 15,1 0-1-15</inkml:trace>
  <inkml:trace contextRef="#ctx0" brushRef="#br0" timeOffset="135508">5056 7299 412 0,'0'0'1'0,"0"6"0"15,2 2 3-15,2 3 0 16,1 3 0-16,0 3 2 0,2 0 1 16,1 2 2-16,4-1 2 15,-2-4 0-15,1-4 1 16,2-3-1-16,2-7 1 15,0-3-6-15,1-7-6 0,-1-4 0 16,1-4 0-16,1-3 0 16,-4-1 0-16,-1 0 0 15,-4 0 0-15,2 4 0 16,-5 2-64-16,-2-1-22 0,-1 5-2 15</inkml:trace>
  <inkml:trace contextRef="#ctx0" brushRef="#br0" timeOffset="135753">5483 7503 507 0,'0'0'2'0,"0"0"0"15,7 1-2-15,-7-1 0 0,4 0 0 16,-4 0 0-16,8-13 0 15,-4 2 0-15,-1-5 0 16,0-4 0-16,1-4 0 16,2-3 0-16,2-1 0 0,1 1 0 15,1-1 0-15,4 3-2 16,3 2-6-16,2 3-6 15,0 0-14-15,-2 0-48 16,7 8-8-16</inkml:trace>
  <inkml:trace contextRef="#ctx0" brushRef="#br0" timeOffset="136088">5895 6671 416 0,'0'0'2'0,"-1"10"1"15,-2-1 2-15,-4 2 0 16,-2 6 0-16,-3 2 1 0,0 7 0 15,-2 3 0-15,-1 4-1 16,1 3-2-16,5 5-1 16,2 2-1-16,4 3 0 15,2 2 1-15,4 1-1 0,4 3 1 16,5-1-1-16,1 0 0 15,1-3-1-15,-1-1-3 16,0-4-8-16,-3-6-22 16,-6-4-45-16,0-5-2 0</inkml:trace>
  <inkml:trace contextRef="#ctx0" brushRef="#br0" timeOffset="136256">5904 7349 506 0,'0'0'0'0,"0"0"0"16,0 0 0-16,0 0 0 15,-10-6 0-15,-4 0-1 0,-4-1-2 16,-8-3-4-16,-3-1-11 16,-7 3-38-16,1-5-26 15,3 5-2-15</inkml:trace>
  <inkml:trace contextRef="#ctx0" brushRef="#br0" timeOffset="136658">6055 7266 272 0,'0'0'9'0,"6"0"2"15,3 0 4-15,1 0 2 16,1 1-2-16,0 2 1 16,-2 0 1-16,-2 3 0 15,-2 2-8-15,-10 1-4 0,-7 3-2 16,-2 3-3-16,-5 3-2 15,2 1 0-15,0 0 0 16,3-1 2-16,4 1 3 16,4-4 4-16,6-3 3 0,1-3 2 15,6-6 1-15,2-3 2 16,3-6-1-16,0-4-1 15,3-4-4-15,-1-3-4 16,-1-3-2-16,-1-1-2 0,-2 2 1 16,-2 2-1-16,-2 4 0 15,1 4-1-15,-3 6 0 16,-4 3 0-16,10 10 0 15,-4 4 2-15,1 4-4 0,1 4 2 16,0 1-3-16,1 2-3 16,0-2-5-16,3 0-9 15,0-6-28-15,-4-1-33 16,6-3-4-16</inkml:trace>
  <inkml:trace contextRef="#ctx0" brushRef="#br0" timeOffset="136936">6509 7221 465 0,'0'0'1'16,"0"0"-1"-16,5 4-1 15,-5-4 2-15,0 13 0 0,-3-5 0 16,-3 6-1-16,-2 1 0 15,-2 2-4-15,-1 4-2 16,-1 1 0-16,1 1-1 16,4 3 1-16,5 0 1 0,3 0 5 15,7-1 2-15,5-1 4 16,2-2 3-16,5-1 1 15,1-4-4-15,-1-2-10 16,-3-2-46-16,-1-9-26 0,-1-2-5 16</inkml:trace>
  <inkml:trace contextRef="#ctx0" brushRef="#br0" timeOffset="137291">6741 7405 500 0,'0'0'2'15,"12"0"0"-15,0 0 0 0,-1-2 0 16,3 0 1-16,1-3-3 16,4-1-3-16,-3-5-3 15,-1-3-4-15,-6-1-2 16,-2-2-2-16,-4-1 0 0,-3 0 1 15,0 0 2-15,-4 2 5 16,-3 4 4-16,-3 4 4 16,-1 3 4-16,0 5 2 15,-2 7 1-15,2 5 1 0,-1 6 0 16,2 3-1-16,1 4-1 15,3 2-1-15,5 3 0 16,2-1-3-16,5 0-2 16,6 0-6-16,5-6-8 0,5-3-24 15,7-1-43-15,-1-8-4 16</inkml:trace>
  <inkml:trace contextRef="#ctx0" brushRef="#br0" timeOffset="137724">7819 6940 461 0,'0'0'1'0,"0"0"-2"15,4-8 1-15,-4 3-1 16,-5-3 0-16,-2 1-1 16,-8-3 0-16,-1 2-2 0,-8-2-3 15,-5 4 1-15,-2 2-4 16,-2 6 1-16,-1 9-1 15,2 4 1-15,5 9 3 16,1 3 4-16,5 10 5 16,5 5 5-16,6 7 4 0,4 2 2 15,5 4 1-15,2 2 2 16,5-1-3-16,4 1-1 15,0-4-6-15,1 0-10 0,-2-8-17 16,-5-6-57-16,4-6-6 16</inkml:trace>
  <inkml:trace contextRef="#ctx0" brushRef="#br0" timeOffset="137912">7597 7292 502 0,'0'0'0'15,"-5"-1"1"-15,-4 0 0 16,-1 1 1-16,-8-2-1 16,-4 2 0-16,-9-4-5 15,-2 2-9-15,-7 0-25 0,-3-2-42 16,4 4-3-16</inkml:trace>
  <inkml:trace contextRef="#ctx0" brushRef="#br0" timeOffset="138291">7714 7348 137 0,'0'0'3'15,"0"0"-1"-15,0 0 3 16,1-3 4-16,-1 3 2 0,-4-4 4 16,-1 2 3-16,-3 1 1 15,0 1 2-15,1 6 4 16,0 2 0-16,4 5 1 15,2 2-1-15,4 4 2 0,7 2 0 16,3-1-3-16,4 1-3 16,4-4-3-16,2-2-4 15,0-4-5-15,-1-6-4 0,1-5-4 16,-4-5-3-16,-2-6-4 15,-3-6-2-15,-8-4-1 16,-2-4 0-16,-4 0 0 16,-6-2 0-16,-8 0-13 0,-9 0-52 15,2 6-1-15</inkml:trace>
  <inkml:trace contextRef="#ctx0" brushRef="#br0" timeOffset="138689">8072 7551 511 0,'0'0'0'0,"0"0"0"16,0 0 0-16,4-2 0 15,-1-5 0-15,1-1 0 0,0-5 0 16,1-3 0-16,2-4 0 15,0-4 0-15,1-4 0 16,2 0 0-16,1-2-5 16,3 1-5-16,2 1-3 0,6 6-5 15,-1-2-14-15,-1 6-48 16,6 9-1-16</inkml:trace>
  <inkml:trace contextRef="#ctx0" brushRef="#br0" timeOffset="139327">8477 7290 453 0,'0'0'1'0,"-1"6"0"16,0 2 0-16,-2 6-1 15,-3 3 1-15,-1 4-4 0,-3 1-3 16,1 5-3-16,-3-2-7 16,1 0-4-16,-1-5 0 15,7-2 0-15,-1-5 4 16,6-3 6-16,0-4 8 0,7-4 7 15,3-2 8-15,2-7 7 16,3-2 0-16,-1-7-1 16,1 1-2-16,-1-7-4 15,0 3-4-15,-2-3-5 0,1 3-3 16,-3 3-3-16,0 2-2 15,0 4-2-15,-1 3 1 16,1 5-1-16,-3 2 0 16,1 8 1-16,-1 0 1 0,-3 2 2 15,0 1-1-15,-2 0 1 16,-2 0 1-16,0-2 0 15,0 0 1-15,0-2 0 16,0-2 2-16,0 0 1 0,0-5 2 16,2 7 0-16,-2-7 1 15,7 1 2-15,-7-1-4 16,8-2 1-16,-8 2-1 15,8-8-1-15,-8 8-2 0,8-8 0 16,-8 8 0-16,8-10 0 16,-4 6 1-16,2-2 0 15,1-1 2-15,1 0 1 0,1-1 0 16,2 0 2-16,0 1 1 15,-1-1-2-15,2 1 0 16,-1 4-2-16,-1 2-2 16,1 2-2-16,-2 8 0 0,1 7-2 15,1 9-2-15,1 7-5 16,1 6-12-16,-4 5-58 15,7 7-4-15</inkml:trace>
  <inkml:trace contextRef="#ctx0" brushRef="#br0" timeOffset="141108">3939 9002 428 0,'0'0'2'16,"4"-4"1"-16,2-3 2 15,-3-4 1-15,1-2 0 0,1-5 0 16,2-3 1-16,-1-5 0 16,-3-3-2-16,0-3-1 15,0-3-2-15,-1-3-1 16,-1-4-1-16,-1 0 0 0,-2 0 0 15,-2 0-1-15,-1 2 0 16,2 3 1-16,-2 3 0 16,0 4 0-16,3 5-1 0,1 5-1 15,1 4-1-15,1 6 0 16,6 8-1-16,3 6 1 15,8 10 0-15,5 5 0 16,3 4 0-16,4 5 2 0,3 2 2 16,0-2 0-16,-1-1 0 15,-3-7 1-15,-8-1-1 16,-5-7 1-16,-6-6 0 15,-10-6 0-15,0 0 1 0,-10-10-1 16,-9-3 0-16,-6-3-1 16,-4-4 0-16,-5 1 0 15,-4 0-2-15,1 2 0 16,-1 4 0-16,4 4-1 0,2 3 0 15,3 5 0-15,5 2 1 16,2 6 0-16,2 2 0 16,2 3-2-16,3 3-9 15,-1-2-33-15,0 2-31 0,4 5-2 16</inkml:trace>
  <inkml:trace contextRef="#ctx0" brushRef="#br0" timeOffset="142029">4305 9242 365 0,'0'0'0'15,"0"12"1"-15,-4 1-1 16,4 4 3-16,-3 1-1 0,1 4-1 15,-1-2 0-15,1 2-1 16,2-2 1-16,0-9-1 16,1-5 0-16,-1-6-1 15,9-2 1-15,-2-9 3 0,6-4 2 16,-2-5-5-16,3-4 7 15,0 0-1-15,2-3 0 16,-1 1 0-16,2 2-1 16,-1 1-1-16,-1 6-3 0,3 4-1 15,2 5-2-15,-1 5 0 16,1 3 0-16,2 9 0 15,-3 2 0-15,1 5 0 0,-3 1 1 16,-2 4 0-16,-2-1 1 16,-3-1 1-16,-4-3 0 15,-2-2 4-15,-1-4 3 16,-2-3 1-16,-1-7 0 0,0 0-9 15,9-8 9-15,-5-3 1 16,2-4 0-16,3 0-2 16,1-2-3-16,0 0-1 15,1 2-1-15,1 3-1 0,0 4-1 16,1 5-1-16,2 3 0 15,-2 8 0-15,1 5 0 16,-2 5-3-16,0 5 3 16,0 1-15-16,-3 2-23 0,-6-3-39 15,4 0 0-15</inkml:trace>
  <inkml:trace contextRef="#ctx0" brushRef="#br0" timeOffset="142403">4884 9241 386 0,'0'0'3'16,"3"-5"2"-16,-3 5 0 0,11-7 0 16,-4 1-1-16,6 0 1 15,1-1 0-15,7 0 0 16,2 1-3-16,3 0-1 15,2-2 0-15,2 0-1 0,-1-3-2 16,-2-3-1-16,-2-1-1 16,-6-4 0-16,-6-1-1 15,-6 0-1-15,-6-2 0 16,-1 3 0-16,-8 5 3 0,-4 2 2 15,-1 5 1-15,-3 7 1 16,0 3 1-16,1 8 0 16,-2 5 2-16,3 4 1 15,3 4 1-15,4 4 0 0,5 2 1 16,2 1 0-16,8-1 0 15,4 1-2-15,7-4-5 16,1 0-10-16,6-2-39 16,0-9-21-16,5-4-6 0</inkml:trace>
  <inkml:trace contextRef="#ctx0" brushRef="#br0" timeOffset="142808">5548 9120 407 0,'0'0'2'0,"0"0"0"16,0 0 0-16,-8-7 1 15,0 5 0-15,-4-1-1 0,-2 3 1 16,-5 0-1-16,-1 8-2 16,-4 1-3-16,3 5-3 15,1 2 0-15,5 4 0 16,2-2 2-16,7 1 4 15,6-3 3-15,3-3 5 0,8-1 5 16,2-7 2-16,3-1 1 16,0-4-1-16,2-4-1 15,-1-3-4-15,-2-4-5 16,0-2-4-16,-2-1-2 0,-2-1-1 15,2 1 0-15,-7 1-1 16,2 2 1-16,-2 2-1 16,-2 4 1-16,-4 5 1 0,6 0-1 15,-2 9 1-15,-1 3 0 16,2 4-2-16,-1 0-5 15,3 6-10-15,-2 2 18 16,2-3-75-16,1-7-2 16,1-4 77-16</inkml:trace>
  <inkml:trace contextRef="#ctx0" brushRef="#br0" timeOffset="143149">5756 9077 404 0,'0'0'2'16,"0"0"0"-16,8 6 0 15,-2 2 0-15,0 4 1 0,0 4 0 16,1 1-1-16,1 6-2 16,-3-1-6-16,0 2-8 15,-2-7-3-15,0 1-1 16,0-5 2-16,0-4 2 0,-3-9 1 15,10 0 6-15,-3-5 9 16,0-8 10-16,3 0 3 16,2-6 0-16,0 0 0 15,1-3-1-15,-1 3-3 0,1 0-2 16,-1 3-5-16,0 5-2 15,-1 5-1-15,2 5-1 16,-3 5 0-16,1 7 0 16,-2 4 0-16,2 7-2 0,-2 0-7 15,3 5-8-15,-2 3 17 16,-6-7-66-16,10 4 66 15,-5-7 0-15</inkml:trace>
  <inkml:trace contextRef="#ctx0" brushRef="#br0" timeOffset="143341">6253 9187 355 0,'0'0'3'15,"3"11"0"-15,-3-2 1 16,3 6 1-16,-3 3-5 15,3 2-1-15,-4 1-12 0,1-1-27 16,5-1-21-16,-5-8-7 16</inkml:trace>
  <inkml:trace contextRef="#ctx0" brushRef="#br0" timeOffset="143457">6244 9093 317 0,'0'-5'6'0,"-2"-4"2"16,1-3 3-16,-2-3 2 16,0-1 1-16,0-4-7 15,3-1-26-15,2 1-38 16,-2 2-8-16</inkml:trace>
  <inkml:trace contextRef="#ctx0" brushRef="#br0" timeOffset="143774">6484 9138 473 0,'0'0'2'0,"7"8"0"16,-2 2 0-16,0 1 0 15,2 5 0-15,-1 0-2 0,2 4-5 16,-1-3-3-16,-1 1-6 15,0-7-3-15,0-2-2 16,0-8 1-16,0-1 5 16,2-8 2-16,0-5 8 0,1-4 4 15,0-4 7-15,2-2 3 16,2-2 1-16,-3 3 0 15,3 1-3-15,-1 4-3 16,2 7-1-16,-2 5-2 0,4 5-2 16,-2 11 0-16,1 5-4 15,0 2-6-15,0 7-10 16,1-1-24-16,-8 4-28 0,7-3 71 15</inkml:trace>
  <inkml:trace contextRef="#ctx0" brushRef="#br0" timeOffset="144194">7003 9063 414 0,'0'0'3'0,"0"0"0"16,0-5-1-16,0 5-2 0,0 0 1 15,0 0-1-15,-5 0 0 16,1 5-2-16,-3 5-6 16,-1 3-5-16,-1 5-2 0,2 3 0 15,1 2 1-15,3 1 4 16,2-2 6-16,1-1 9 15,5-4 7-15,1-4 5 16,1-4 4-16,0-8-1 16,1-2-1-16,-1-9-4 0,-3-4-7 15,3-3-9-15,-3-3-3 16,2-1-2-16,-2 1 1 15,3 1-2-15,-1 4 1 16,2 3 1-16,0 7 2 0,2 5 4 16,3 3 3-16,-2 8 0 15,2 5 3-15,-3 9-1 16,4 4 2-16,-6 9-8 0,1 3 8 15,-5 4-3-15,-4 2-9 16,0 5-22-16,-3 1-46 16,-9-3-3-16</inkml:trace>
  <inkml:trace contextRef="#ctx0" brushRef="#br0" timeOffset="150425">15781 8358 238 0,'0'0'0'15,"0"0"1"-15,0 0 1 0,0 0 1 16,-7 0 2-16,-3-1 1 16,-5-2 1-16,-5 1-1 15,-7 0 0-15,-6 2 1 16,-5 3-3-16,-3 5-1 0,-4 6-1 15,-2 5 0-15,-6 3-1 16,-5 1 1-16,-4 3 0 16,-4-5-1-16,-5-1 0 15,-5-8 0-15,-4-2-1 0,-2-5 1 16,2-1 0-16,3-3 1 15,3-1 0-15,6 2-1 16,3 1 1-16,8 2 0 16,4 4 1-16,3 2 2 0,-1 3 2 15,-2 2-2-15,-7-3 1 16,-8 0 1-16,-11-4 0 15,-10-3-1-15,-11-6 0 16,-12-4-3-16,-8-5 0 0,-7-3-2 16,-2 0 0-16,-2 0-1 15,2 1 0-15,1 2 0 16,2 4 1-16,3 3 2 15,3 2 1-15,3 2 3 0,-1 4-1 16,3 4 0-16,-2 3 0 16,-2 2 1-16,-3 2-2 15,-4 0-1-15,-5-2-2 16,-4 1-2-16,-4-4-1 0,-6 0-1 15,0-4 0-15,-1-2 0 16,0-3 0-16,0-2 1 16,2-1 1-16,1 0 1 15,-1-2 2-15,4-3 1 0,-1 1-1 16,2 0 1-16,5 1-1 15,6 1-3-15,7 2-14 16,14 3-57-16,6 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021138" y="0"/>
            <a:ext cx="3076575" cy="512763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124B-6650-414B-AA2E-4D6746D349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3"/>
          <p:cNvSpPr txBox="1">
            <a:spLocks noGrp="1"/>
          </p:cNvSpPr>
          <p:nvPr/>
        </p:nvSpPr>
        <p:spPr>
          <a:xfrm>
            <a:off x="4021200" y="9721440"/>
            <a:ext cx="3076560" cy="511559"/>
          </a:xfrm>
          <a:prstGeom prst="rect">
            <a:avLst/>
          </a:prstGeom>
          <a:noFill/>
          <a:ln/>
        </p:spPr>
        <p:txBody>
          <a:bodyPr wrap="square" lIns="99000" tIns="49680" rIns="99000" bIns="4968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2D303E2-B2FD-4546-ACD0-17C6B45BD8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ＭＳ Ｐゴシック" pitchFamily="50"/>
                <a:cs typeface="ＭＳ Ｐゴシック" pitchFamily="5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ＭＳ Ｐゴシック" pitchFamily="50"/>
              <a:cs typeface="ＭＳ Ｐゴシック" pitchFamily="50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021200" y="9721440"/>
            <a:ext cx="3076560" cy="51155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8C539AD-F71E-4D70-94EC-1392E0F45C2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ＭＳ Ｐゴシック" pitchFamily="50"/>
                <a:cs typeface="ＭＳ Ｐゴシック" pitchFamily="5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ＭＳ Ｐゴシック" pitchFamily="50"/>
              <a:cs typeface="ＭＳ Ｐゴシック" pitchFamily="5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560" y="4861080"/>
            <a:ext cx="5680079" cy="460548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9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4BA4-5596-E644-AFC3-97554EA7EDCB}" type="datetime3">
              <a:rPr lang="en-US" smtClean="0"/>
              <a:t>2.1.2016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0F3C-1B5C-7844-BEA2-9468ECAA9BFE}" type="datetime3">
              <a:rPr lang="en-US" smtClean="0"/>
              <a:t>2.1.2016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2B57-8CF2-D04F-971D-FFA1C41CBCF9}" type="datetime3">
              <a:rPr lang="en-US" smtClean="0"/>
              <a:t>2.1.2016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07B0-C3A6-DE43-925D-A8A309E9CB90}" type="datetime3">
              <a:rPr lang="en-US" smtClean="0"/>
              <a:t>2.1.2016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AF40-FF0A-1C45-8DD3-AE1C4C0A691E}" type="datetime3">
              <a:rPr lang="en-US" smtClean="0"/>
              <a:t>2.1.2016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CBBA-C52B-DC49-A908-5FC8BBE68346}" type="datetime3">
              <a:rPr lang="en-US" smtClean="0"/>
              <a:t>2.1.2016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0F6-E835-4B42-AFA3-C0F4B1D11F2A}" type="datetime3">
              <a:rPr lang="en-US" smtClean="0"/>
              <a:t>2.1.2016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F63A-8319-EC47-B869-C0B0F7F54BC0}" type="datetime3">
              <a:rPr lang="en-US" smtClean="0"/>
              <a:t>2.1.2016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3133-6CF0-CE46-8470-D99279C80B3C}" type="datetime3">
              <a:rPr lang="en-US" smtClean="0"/>
              <a:t>2.1.2016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368F-D088-E94F-BDAD-C6DFA3D8255C}" type="datetime3">
              <a:rPr lang="en-US" smtClean="0"/>
              <a:t>2.1.2016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D319-1494-0B48-B9D8-A57C71CFBCCD}" type="datetime3">
              <a:rPr lang="en-US" smtClean="0"/>
              <a:t>2.1.2016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403C2-DBF6-8D4E-9E36-7D82E43F3ED8}" type="datetime3">
              <a:rPr lang="en-US" smtClean="0"/>
              <a:t>2.1.2016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8.xml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2.xml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3.xml"/><Relationship Id="rId3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4.xml"/><Relationship Id="rId3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customXml" Target="../ink/ink3.xml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4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6.xml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637" b="5399"/>
          <a:stretch/>
        </p:blipFill>
        <p:spPr>
          <a:xfrm>
            <a:off x="-11614" y="0"/>
            <a:ext cx="9155614" cy="5124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1932" y="3902697"/>
            <a:ext cx="2751999" cy="1015663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cs1120 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Spring 2016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9" name="Title 9"/>
          <p:cNvSpPr>
            <a:spLocks noGrp="1"/>
          </p:cNvSpPr>
          <p:nvPr>
            <p:ph type="ctrTitle"/>
          </p:nvPr>
        </p:nvSpPr>
        <p:spPr>
          <a:xfrm>
            <a:off x="212637" y="506438"/>
            <a:ext cx="2765251" cy="2003367"/>
          </a:xfrm>
          <a:solidFill>
            <a:schemeClr val="bg1">
              <a:alpha val="63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Class 5: Meaning </a:t>
            </a:r>
            <a:r>
              <a:rPr lang="en-US" smtClean="0"/>
              <a:t>of Everything!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rgbClr val="662E9B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Introduction to Computing: Explorations in Language, Logic, and Machines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/>
          <a:stretch/>
        </p:blipFill>
        <p:spPr>
          <a:xfrm>
            <a:off x="2966484" y="499293"/>
            <a:ext cx="5911702" cy="4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66484" y="66166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From Class 2: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115000" y="602280"/>
              <a:ext cx="3790080" cy="2718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0240" y="589320"/>
                <a:ext cx="3816360" cy="274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27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Primitives in Python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54040" y="1388880"/>
              <a:ext cx="6972120" cy="2284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2880" y="1374840"/>
                <a:ext cx="6996600" cy="230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2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Primitives in Python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6177" y="1584251"/>
            <a:ext cx="2561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Number Literals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8810" y="1890616"/>
            <a:ext cx="2815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Built-in Constants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7815" y="2994838"/>
            <a:ext cx="283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Built-in Operators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5513" y="3111823"/>
            <a:ext cx="2785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Built-in Functions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 b="28106"/>
          <a:stretch/>
        </p:blipFill>
        <p:spPr>
          <a:xfrm>
            <a:off x="244549" y="685375"/>
            <a:ext cx="8739024" cy="346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0121" y="175236"/>
            <a:ext cx="5135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/3.5/library/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constants.html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21760" y="2067840"/>
              <a:ext cx="5459760" cy="135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200" y="2057040"/>
                <a:ext cx="5485680" cy="137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41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 b="28106"/>
          <a:stretch/>
        </p:blipFill>
        <p:spPr>
          <a:xfrm>
            <a:off x="244549" y="685375"/>
            <a:ext cx="8739024" cy="346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0121" y="175236"/>
            <a:ext cx="5135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/3.5/library/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constants.html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321" y="2429114"/>
            <a:ext cx="601863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rgbClr val="662E9B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“The meaning of </a:t>
            </a:r>
            <a:r>
              <a:rPr lang="en-US" sz="3600" b="1" dirty="0" smtClean="0">
                <a:solidFill>
                  <a:schemeClr val="accent6"/>
                </a:solidFill>
              </a:rPr>
              <a:t>False</a:t>
            </a:r>
            <a:r>
              <a:rPr lang="en-US" sz="3600" dirty="0" smtClean="0"/>
              <a:t> is </a:t>
            </a:r>
            <a:r>
              <a:rPr lang="en-US" sz="3600" dirty="0" smtClean="0">
                <a:solidFill>
                  <a:srgbClr val="0070C0"/>
                </a:solidFill>
              </a:rPr>
              <a:t>false</a:t>
            </a:r>
            <a:r>
              <a:rPr lang="en-US" sz="3600" dirty="0" smtClean="0"/>
              <a:t>.”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14" y="2609867"/>
            <a:ext cx="17145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rgbClr val="662E9B"/>
            </a:solidFill>
          </a:ln>
        </p:spPr>
      </p:pic>
    </p:spTree>
    <p:extLst>
      <p:ext uri="{BB962C8B-B14F-4D97-AF65-F5344CB8AC3E}">
        <p14:creationId xmlns:p14="http://schemas.microsoft.com/office/powerpoint/2010/main" val="19766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 b="28106"/>
          <a:stretch/>
        </p:blipFill>
        <p:spPr>
          <a:xfrm>
            <a:off x="244549" y="685375"/>
            <a:ext cx="8739024" cy="346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0121" y="175236"/>
            <a:ext cx="5135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/3.5/library/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constants.html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219" y="2386585"/>
            <a:ext cx="5907437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rgbClr val="662E9B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“The meaning of </a:t>
            </a:r>
            <a:r>
              <a:rPr lang="en-US" sz="3600" b="1" dirty="0" smtClean="0">
                <a:solidFill>
                  <a:schemeClr val="accent6"/>
                </a:solidFill>
              </a:rPr>
              <a:t>False</a:t>
            </a:r>
            <a:r>
              <a:rPr lang="en-US" sz="3600" dirty="0" smtClean="0"/>
              <a:t> </a:t>
            </a:r>
            <a:r>
              <a:rPr lang="en-US" sz="3600" smtClean="0"/>
              <a:t>is </a:t>
            </a:r>
            <a:r>
              <a:rPr lang="en-US" sz="3600" smtClean="0">
                <a:solidFill>
                  <a:srgbClr val="0070C0"/>
                </a:solidFill>
              </a:rPr>
              <a:t>false</a:t>
            </a:r>
            <a:r>
              <a:rPr lang="en-US" sz="3600" smtClean="0"/>
              <a:t>, and you can’t change it!”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24" y="2684294"/>
            <a:ext cx="17145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rgbClr val="662E9B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47" y="3814946"/>
            <a:ext cx="6299200" cy="7112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86271" y="175236"/>
            <a:ext cx="7038752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Foreshadowing note: False is a primitive in Python, but later in the </a:t>
            </a:r>
            <a:r>
              <a:rPr lang="en-US" sz="2000" smtClean="0"/>
              <a:t>semester we’ll learn </a:t>
            </a:r>
            <a:r>
              <a:rPr lang="en-US" sz="2000" dirty="0" smtClean="0"/>
              <a:t>a language where False is not a primitive!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9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5" b="32327"/>
          <a:stretch/>
        </p:blipFill>
        <p:spPr>
          <a:xfrm>
            <a:off x="170138" y="673830"/>
            <a:ext cx="8384725" cy="36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51043" y="190314"/>
            <a:ext cx="659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/3/reference/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lexical_analysis.html#literals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49400" y="556200"/>
              <a:ext cx="7907760" cy="3512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360" y="545760"/>
                <a:ext cx="7931880" cy="353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76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5" b="32327"/>
          <a:stretch/>
        </p:blipFill>
        <p:spPr>
          <a:xfrm>
            <a:off x="170138" y="673830"/>
            <a:ext cx="8384725" cy="36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51043" y="190314"/>
            <a:ext cx="659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/3/reference/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lexical_analysis.html#literals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1901" y="2212451"/>
            <a:ext cx="5931239" cy="230832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Integer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DecimalInteger</a:t>
            </a:r>
            <a:endParaRPr lang="en-US" sz="2400" i="1" dirty="0" smtClean="0"/>
          </a:p>
          <a:p>
            <a:r>
              <a:rPr lang="en-US" sz="2400" i="1" dirty="0" err="1" smtClean="0"/>
              <a:t>DecimalInteger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NonZeroDigit</a:t>
            </a:r>
            <a:r>
              <a:rPr lang="en-US" sz="2400" dirty="0" smtClean="0"/>
              <a:t> </a:t>
            </a:r>
            <a:r>
              <a:rPr lang="en-US" sz="2400" i="1" dirty="0" smtClean="0"/>
              <a:t>Digits</a:t>
            </a:r>
          </a:p>
          <a:p>
            <a:r>
              <a:rPr lang="en-US" sz="2400" i="1" dirty="0" err="1" smtClean="0"/>
              <a:t>NonZeroDigit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1</a:t>
            </a:r>
            <a:r>
              <a:rPr lang="en-US" sz="2400" dirty="0" smtClean="0"/>
              <a:t> | </a:t>
            </a:r>
            <a:r>
              <a:rPr lang="en-US" sz="2400" b="1" dirty="0" smtClean="0"/>
              <a:t>2</a:t>
            </a:r>
            <a:r>
              <a:rPr lang="en-US" sz="2400" dirty="0" smtClean="0"/>
              <a:t> | </a:t>
            </a:r>
            <a:r>
              <a:rPr lang="en-US" sz="2400" b="1" dirty="0" smtClean="0"/>
              <a:t>3</a:t>
            </a:r>
            <a:r>
              <a:rPr lang="en-US" sz="2400" dirty="0" smtClean="0"/>
              <a:t> | </a:t>
            </a:r>
            <a:r>
              <a:rPr lang="en-US" sz="2400" b="1" dirty="0" smtClean="0"/>
              <a:t>4</a:t>
            </a:r>
            <a:r>
              <a:rPr lang="en-US" sz="2400" dirty="0" smtClean="0"/>
              <a:t> | </a:t>
            </a:r>
            <a:r>
              <a:rPr lang="en-US" sz="2400" b="1" dirty="0" smtClean="0"/>
              <a:t>5</a:t>
            </a:r>
            <a:r>
              <a:rPr lang="en-US" sz="2400" dirty="0" smtClean="0"/>
              <a:t> | </a:t>
            </a:r>
            <a:r>
              <a:rPr lang="en-US" sz="2400" b="1" dirty="0" smtClean="0"/>
              <a:t>6</a:t>
            </a:r>
            <a:r>
              <a:rPr lang="en-US" sz="2400" dirty="0" smtClean="0"/>
              <a:t> | </a:t>
            </a:r>
            <a:r>
              <a:rPr lang="en-US" sz="2400" b="1" dirty="0" smtClean="0"/>
              <a:t>7</a:t>
            </a:r>
            <a:r>
              <a:rPr lang="en-US" sz="2400" dirty="0" smtClean="0"/>
              <a:t> | </a:t>
            </a:r>
            <a:r>
              <a:rPr lang="en-US" sz="2400" b="1" dirty="0" smtClean="0"/>
              <a:t>8</a:t>
            </a:r>
            <a:r>
              <a:rPr lang="en-US" sz="2400" dirty="0" smtClean="0"/>
              <a:t> | </a:t>
            </a:r>
            <a:r>
              <a:rPr lang="en-US" sz="2400" b="1" dirty="0" smtClean="0"/>
              <a:t>9</a:t>
            </a:r>
          </a:p>
          <a:p>
            <a:r>
              <a:rPr lang="en-US" sz="2400" i="1" dirty="0" smtClean="0"/>
              <a:t>Digit </a:t>
            </a:r>
            <a:r>
              <a:rPr lang="en-US" sz="2400" dirty="0" smtClean="0"/>
              <a:t>::= </a:t>
            </a:r>
            <a:r>
              <a:rPr lang="en-US" sz="2400" b="1" dirty="0" smtClean="0"/>
              <a:t>0</a:t>
            </a:r>
            <a:r>
              <a:rPr lang="en-US" sz="2400" dirty="0" smtClean="0"/>
              <a:t> | </a:t>
            </a:r>
            <a:r>
              <a:rPr lang="en-US" sz="2400" i="1" dirty="0" err="1" smtClean="0"/>
              <a:t>NonZeroDigit</a:t>
            </a:r>
            <a:endParaRPr lang="en-US" sz="2400" i="1" dirty="0" smtClean="0"/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 </a:t>
            </a:r>
            <a:r>
              <a:rPr lang="en-US" sz="2400" i="1" dirty="0" smtClean="0"/>
              <a:t>Digits Digit</a:t>
            </a:r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ɛ</a:t>
            </a:r>
            <a:r>
              <a:rPr lang="en-US" sz="2400" i="1" dirty="0" smtClean="0"/>
              <a:t>					</a:t>
            </a:r>
            <a:r>
              <a:rPr lang="en-US" sz="2400" dirty="0" smtClean="0"/>
              <a:t>(empty)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755080" y="499680"/>
              <a:ext cx="6014880" cy="4075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1040" y="488520"/>
                <a:ext cx="6044400" cy="410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13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Every </a:t>
            </a:r>
            <a:r>
              <a:rPr lang="en-US" i="1" dirty="0" smtClean="0"/>
              <a:t>Integer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63229"/>
            <a:ext cx="5931239" cy="230832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Integer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DecimalInteger</a:t>
            </a:r>
            <a:endParaRPr lang="en-US" sz="2400" i="1" dirty="0" smtClean="0"/>
          </a:p>
          <a:p>
            <a:r>
              <a:rPr lang="en-US" sz="2400" i="1" dirty="0" err="1" smtClean="0"/>
              <a:t>DecimalInteger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NonZeroDigit</a:t>
            </a:r>
            <a:r>
              <a:rPr lang="en-US" sz="2400" dirty="0" smtClean="0"/>
              <a:t> </a:t>
            </a:r>
            <a:r>
              <a:rPr lang="en-US" sz="2400" i="1" dirty="0" smtClean="0"/>
              <a:t>Digits</a:t>
            </a:r>
          </a:p>
          <a:p>
            <a:r>
              <a:rPr lang="en-US" sz="2400" i="1" dirty="0" err="1" smtClean="0"/>
              <a:t>NonZeroDigit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1</a:t>
            </a:r>
            <a:r>
              <a:rPr lang="en-US" sz="2400" dirty="0" smtClean="0"/>
              <a:t> | </a:t>
            </a:r>
            <a:r>
              <a:rPr lang="en-US" sz="2400" b="1" dirty="0" smtClean="0"/>
              <a:t>2</a:t>
            </a:r>
            <a:r>
              <a:rPr lang="en-US" sz="2400" dirty="0" smtClean="0"/>
              <a:t> | </a:t>
            </a:r>
            <a:r>
              <a:rPr lang="en-US" sz="2400" b="1" dirty="0" smtClean="0"/>
              <a:t>3</a:t>
            </a:r>
            <a:r>
              <a:rPr lang="en-US" sz="2400" dirty="0" smtClean="0"/>
              <a:t> | </a:t>
            </a:r>
            <a:r>
              <a:rPr lang="en-US" sz="2400" b="1" dirty="0" smtClean="0"/>
              <a:t>4</a:t>
            </a:r>
            <a:r>
              <a:rPr lang="en-US" sz="2400" dirty="0" smtClean="0"/>
              <a:t> | </a:t>
            </a:r>
            <a:r>
              <a:rPr lang="en-US" sz="2400" b="1" dirty="0" smtClean="0"/>
              <a:t>5</a:t>
            </a:r>
            <a:r>
              <a:rPr lang="en-US" sz="2400" dirty="0" smtClean="0"/>
              <a:t> | </a:t>
            </a:r>
            <a:r>
              <a:rPr lang="en-US" sz="2400" b="1" dirty="0" smtClean="0"/>
              <a:t>6</a:t>
            </a:r>
            <a:r>
              <a:rPr lang="en-US" sz="2400" dirty="0" smtClean="0"/>
              <a:t> | </a:t>
            </a:r>
            <a:r>
              <a:rPr lang="en-US" sz="2400" b="1" dirty="0" smtClean="0"/>
              <a:t>7</a:t>
            </a:r>
            <a:r>
              <a:rPr lang="en-US" sz="2400" dirty="0" smtClean="0"/>
              <a:t> | </a:t>
            </a:r>
            <a:r>
              <a:rPr lang="en-US" sz="2400" b="1" dirty="0" smtClean="0"/>
              <a:t>8</a:t>
            </a:r>
            <a:r>
              <a:rPr lang="en-US" sz="2400" dirty="0" smtClean="0"/>
              <a:t> | </a:t>
            </a:r>
            <a:r>
              <a:rPr lang="en-US" sz="2400" b="1" dirty="0" smtClean="0"/>
              <a:t>9</a:t>
            </a:r>
          </a:p>
          <a:p>
            <a:r>
              <a:rPr lang="en-US" sz="2400" i="1" dirty="0" smtClean="0"/>
              <a:t>Digit </a:t>
            </a:r>
            <a:r>
              <a:rPr lang="en-US" sz="2400" dirty="0" smtClean="0"/>
              <a:t>::= </a:t>
            </a:r>
            <a:r>
              <a:rPr lang="en-US" sz="2400" b="1" dirty="0" smtClean="0"/>
              <a:t>0</a:t>
            </a:r>
            <a:r>
              <a:rPr lang="en-US" sz="2400" dirty="0" smtClean="0"/>
              <a:t> | </a:t>
            </a:r>
            <a:r>
              <a:rPr lang="en-US" sz="2400" i="1" dirty="0" err="1" smtClean="0"/>
              <a:t>NonZeroDigit</a:t>
            </a:r>
            <a:endParaRPr lang="en-US" sz="2400" i="1" dirty="0" smtClean="0"/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 </a:t>
            </a:r>
            <a:r>
              <a:rPr lang="en-US" sz="2400" i="1" dirty="0" smtClean="0"/>
              <a:t>Digits Digit</a:t>
            </a:r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ɛ</a:t>
            </a:r>
            <a:r>
              <a:rPr lang="en-US" sz="2400" i="1" dirty="0" smtClean="0"/>
              <a:t>					</a:t>
            </a:r>
            <a:r>
              <a:rPr lang="en-US" sz="2400" dirty="0" smtClean="0"/>
              <a:t>(empty)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40480" y="802800"/>
              <a:ext cx="8867160" cy="3171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280" y="794520"/>
                <a:ext cx="8891280" cy="319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9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976" y="255155"/>
            <a:ext cx="5931239" cy="230832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Integer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DecimalInteger</a:t>
            </a:r>
            <a:endParaRPr lang="en-US" sz="2400" i="1" dirty="0" smtClean="0"/>
          </a:p>
          <a:p>
            <a:r>
              <a:rPr lang="en-US" sz="2400" i="1" dirty="0" err="1" smtClean="0"/>
              <a:t>DecimalInteger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NonZeroDigit</a:t>
            </a:r>
            <a:r>
              <a:rPr lang="en-US" sz="2400" dirty="0" smtClean="0"/>
              <a:t> </a:t>
            </a:r>
            <a:r>
              <a:rPr lang="en-US" sz="2400" i="1" dirty="0" smtClean="0"/>
              <a:t>Digits</a:t>
            </a:r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 </a:t>
            </a:r>
            <a:r>
              <a:rPr lang="en-US" sz="2400" i="1" dirty="0" smtClean="0"/>
              <a:t>Digits Digit</a:t>
            </a:r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ɛ</a:t>
            </a:r>
            <a:r>
              <a:rPr lang="en-US" sz="2400" i="1" dirty="0" smtClean="0"/>
              <a:t>					</a:t>
            </a:r>
            <a:r>
              <a:rPr lang="en-US" sz="2400" dirty="0" smtClean="0"/>
              <a:t>(empty)</a:t>
            </a:r>
          </a:p>
          <a:p>
            <a:r>
              <a:rPr lang="en-US" sz="2400" i="1" dirty="0" err="1"/>
              <a:t>NonZeroDigit</a:t>
            </a:r>
            <a:r>
              <a:rPr lang="en-US" sz="2400" i="1" dirty="0"/>
              <a:t> </a:t>
            </a:r>
            <a:r>
              <a:rPr lang="en-US" sz="2400" dirty="0"/>
              <a:t>::= </a:t>
            </a:r>
            <a:r>
              <a:rPr lang="en-US" sz="2400" b="1" dirty="0"/>
              <a:t>1</a:t>
            </a:r>
            <a:r>
              <a:rPr lang="en-US" sz="2400" dirty="0"/>
              <a:t> | </a:t>
            </a:r>
            <a:r>
              <a:rPr lang="en-US" sz="2400" b="1" dirty="0"/>
              <a:t>2</a:t>
            </a:r>
            <a:r>
              <a:rPr lang="en-US" sz="2400" dirty="0"/>
              <a:t> | </a:t>
            </a:r>
            <a:r>
              <a:rPr lang="en-US" sz="2400" b="1" dirty="0"/>
              <a:t>3</a:t>
            </a:r>
            <a:r>
              <a:rPr lang="en-US" sz="2400" dirty="0"/>
              <a:t> | </a:t>
            </a:r>
            <a:r>
              <a:rPr lang="en-US" sz="2400" b="1" dirty="0"/>
              <a:t>4</a:t>
            </a:r>
            <a:r>
              <a:rPr lang="en-US" sz="2400" dirty="0"/>
              <a:t> | </a:t>
            </a:r>
            <a:r>
              <a:rPr lang="en-US" sz="2400" b="1" dirty="0"/>
              <a:t>5</a:t>
            </a:r>
            <a:r>
              <a:rPr lang="en-US" sz="2400" dirty="0"/>
              <a:t> | </a:t>
            </a:r>
            <a:r>
              <a:rPr lang="en-US" sz="2400" b="1" dirty="0"/>
              <a:t>6</a:t>
            </a:r>
            <a:r>
              <a:rPr lang="en-US" sz="2400" dirty="0"/>
              <a:t> | </a:t>
            </a:r>
            <a:r>
              <a:rPr lang="en-US" sz="2400" b="1" dirty="0"/>
              <a:t>7</a:t>
            </a:r>
            <a:r>
              <a:rPr lang="en-US" sz="2400" dirty="0"/>
              <a:t> | </a:t>
            </a:r>
            <a:r>
              <a:rPr lang="en-US" sz="2400" b="1" dirty="0"/>
              <a:t>8</a:t>
            </a:r>
            <a:r>
              <a:rPr lang="en-US" sz="2400" dirty="0"/>
              <a:t> | </a:t>
            </a:r>
            <a:r>
              <a:rPr lang="en-US" sz="2400" b="1" dirty="0"/>
              <a:t>9</a:t>
            </a:r>
          </a:p>
          <a:p>
            <a:r>
              <a:rPr lang="en-US" sz="2400" i="1" dirty="0"/>
              <a:t>Digit </a:t>
            </a:r>
            <a:r>
              <a:rPr lang="en-US" sz="2400" dirty="0"/>
              <a:t>::= </a:t>
            </a:r>
            <a:r>
              <a:rPr lang="en-US" sz="2400" b="1" dirty="0"/>
              <a:t>0</a:t>
            </a:r>
            <a:r>
              <a:rPr lang="en-US" sz="2400" dirty="0"/>
              <a:t> | </a:t>
            </a:r>
            <a:r>
              <a:rPr lang="en-US" sz="2400" i="1" dirty="0" err="1" smtClean="0"/>
              <a:t>NonZeroDigit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764465" y="2679406"/>
            <a:ext cx="59581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Digit</a:t>
            </a:r>
            <a:r>
              <a:rPr lang="en-US" sz="2400" dirty="0" smtClean="0"/>
              <a:t> ::= 0					</a:t>
            </a:r>
            <a:r>
              <a:rPr lang="en-US" sz="2400" b="1" dirty="0" smtClean="0">
                <a:solidFill>
                  <a:srgbClr val="C00000"/>
                </a:solidFill>
              </a:rPr>
              <a:t>0</a:t>
            </a:r>
          </a:p>
          <a:p>
            <a:r>
              <a:rPr lang="en-US" sz="2400" i="1" dirty="0"/>
              <a:t>Digit</a:t>
            </a:r>
            <a:r>
              <a:rPr lang="en-US" sz="2400" dirty="0"/>
              <a:t> ::= </a:t>
            </a:r>
            <a:r>
              <a:rPr lang="en-US" sz="2400" i="1" dirty="0" err="1" smtClean="0"/>
              <a:t>NonZeroDigit</a:t>
            </a:r>
            <a:r>
              <a:rPr lang="en-US" sz="2400" dirty="0"/>
              <a:t>		</a:t>
            </a:r>
            <a:r>
              <a:rPr lang="en-US" sz="2400" i="1" dirty="0" smtClean="0">
                <a:solidFill>
                  <a:srgbClr val="C00000"/>
                </a:solidFill>
              </a:rPr>
              <a:t>Value</a:t>
            </a:r>
            <a:r>
              <a:rPr lang="en-US" sz="2400" dirty="0" smtClean="0"/>
              <a:t>(</a:t>
            </a:r>
            <a:r>
              <a:rPr lang="en-US" sz="2400" i="1" dirty="0" err="1" smtClean="0"/>
              <a:t>NonZeroDigit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NonZeroDigit</a:t>
            </a:r>
            <a:r>
              <a:rPr lang="en-US" sz="2400" dirty="0" smtClean="0"/>
              <a:t> </a:t>
            </a:r>
            <a:r>
              <a:rPr lang="en-US" sz="2400" dirty="0"/>
              <a:t>::= </a:t>
            </a:r>
            <a:r>
              <a:rPr lang="en-US" sz="2400" b="1" dirty="0" smtClean="0"/>
              <a:t>1</a:t>
            </a:r>
            <a:r>
              <a:rPr lang="en-US" sz="2400" dirty="0"/>
              <a:t>		</a:t>
            </a:r>
            <a:r>
              <a:rPr lang="en-US" sz="2400" dirty="0" smtClean="0"/>
              <a:t>	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1</a:t>
            </a:r>
          </a:p>
          <a:p>
            <a:r>
              <a:rPr lang="en-US" sz="2400" i="1" dirty="0" err="1"/>
              <a:t>NonZeroDigit</a:t>
            </a:r>
            <a:r>
              <a:rPr lang="en-US" sz="2400" dirty="0"/>
              <a:t> ::= </a:t>
            </a:r>
            <a:r>
              <a:rPr lang="en-US" sz="2400" b="1" dirty="0" smtClean="0"/>
              <a:t>2</a:t>
            </a:r>
            <a:r>
              <a:rPr lang="en-US" sz="2400" dirty="0"/>
              <a:t>			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2</a:t>
            </a:r>
          </a:p>
          <a:p>
            <a:r>
              <a:rPr lang="is-IS" sz="2400" dirty="0" smtClean="0"/>
              <a:t>…</a:t>
            </a:r>
          </a:p>
          <a:p>
            <a:r>
              <a:rPr lang="en-US" sz="2400" i="1" dirty="0" err="1"/>
              <a:t>NonZeroDigit</a:t>
            </a:r>
            <a:r>
              <a:rPr lang="en-US" sz="2400" dirty="0"/>
              <a:t> ::= </a:t>
            </a:r>
            <a:r>
              <a:rPr lang="en-US" sz="2400" b="1" dirty="0" smtClean="0"/>
              <a:t>9</a:t>
            </a:r>
            <a:r>
              <a:rPr lang="en-US" sz="2400" dirty="0"/>
              <a:t>			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9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52280" y="547200"/>
              <a:ext cx="8732160" cy="4504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520" y="530640"/>
                <a:ext cx="8759160" cy="45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70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594467" cy="857250"/>
          </a:xfrm>
        </p:spPr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22" y="1200151"/>
            <a:ext cx="5602778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Evaluation rules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Meaning of any Python code</a:t>
            </a: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Procedural Abstraction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1667" y="498762"/>
            <a:ext cx="290114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Upcoming schedule:</a:t>
            </a:r>
          </a:p>
          <a:p>
            <a:r>
              <a:rPr lang="en-US" dirty="0" smtClean="0"/>
              <a:t>Due Friday: </a:t>
            </a:r>
            <a:r>
              <a:rPr lang="en-US" b="1" dirty="0" smtClean="0"/>
              <a:t>Project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51666" y="1200151"/>
            <a:ext cx="2901141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See instructions on notes for how to turn </a:t>
            </a:r>
            <a:r>
              <a:rPr lang="en-US" smtClean="0"/>
              <a:t>in Project 1.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8809" y="3009014"/>
            <a:ext cx="3370521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Add date is Friday – make sure you are officially registered for class!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38480" y="807120"/>
              <a:ext cx="8700840" cy="2644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520" y="790560"/>
                <a:ext cx="8727480" cy="267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22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976" y="255155"/>
            <a:ext cx="4981235" cy="230832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Integer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DecimalInteger</a:t>
            </a:r>
            <a:endParaRPr lang="en-US" sz="2400" i="1" dirty="0" smtClean="0"/>
          </a:p>
          <a:p>
            <a:r>
              <a:rPr lang="en-US" sz="2400" i="1" dirty="0" err="1" smtClean="0"/>
              <a:t>DecimalInteger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NonZeroDigit</a:t>
            </a:r>
            <a:r>
              <a:rPr lang="en-US" sz="2400" dirty="0" smtClean="0"/>
              <a:t> </a:t>
            </a:r>
            <a:r>
              <a:rPr lang="en-US" sz="2400" i="1" dirty="0" smtClean="0"/>
              <a:t>Digits</a:t>
            </a:r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 </a:t>
            </a:r>
            <a:r>
              <a:rPr lang="en-US" sz="2400" i="1" dirty="0" smtClean="0"/>
              <a:t>Digits Digit</a:t>
            </a:r>
          </a:p>
          <a:p>
            <a:r>
              <a:rPr lang="en-US" sz="2400" i="1" dirty="0" smtClean="0"/>
              <a:t>Digits </a:t>
            </a:r>
            <a:r>
              <a:rPr lang="en-US" sz="2400" dirty="0" smtClean="0"/>
              <a:t>::=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ɛ</a:t>
            </a:r>
            <a:r>
              <a:rPr lang="en-US" sz="2400" i="1" dirty="0" smtClean="0"/>
              <a:t>					</a:t>
            </a:r>
            <a:endParaRPr lang="en-US" sz="2400" dirty="0" smtClean="0"/>
          </a:p>
          <a:p>
            <a:r>
              <a:rPr lang="en-US" sz="2400" i="1" dirty="0" err="1"/>
              <a:t>NonZeroDigit</a:t>
            </a:r>
            <a:r>
              <a:rPr lang="en-US" sz="2400" i="1" dirty="0"/>
              <a:t> </a:t>
            </a:r>
            <a:r>
              <a:rPr lang="en-US" sz="2400" dirty="0"/>
              <a:t>::= </a:t>
            </a:r>
            <a:r>
              <a:rPr lang="en-US" sz="2400" b="1" dirty="0"/>
              <a:t>1</a:t>
            </a:r>
            <a:r>
              <a:rPr lang="en-US" sz="2400" dirty="0"/>
              <a:t> | </a:t>
            </a:r>
            <a:r>
              <a:rPr lang="en-US" sz="2400" b="1" dirty="0"/>
              <a:t>2</a:t>
            </a:r>
            <a:r>
              <a:rPr lang="en-US" sz="2400" dirty="0"/>
              <a:t> | </a:t>
            </a:r>
            <a:r>
              <a:rPr lang="is-IS" sz="2400" dirty="0" smtClean="0"/>
              <a:t>…</a:t>
            </a:r>
          </a:p>
          <a:p>
            <a:r>
              <a:rPr lang="en-US" sz="2400" i="1" dirty="0" smtClean="0"/>
              <a:t>Digit </a:t>
            </a:r>
            <a:r>
              <a:rPr lang="en-US" sz="2400" dirty="0"/>
              <a:t>::= </a:t>
            </a:r>
            <a:r>
              <a:rPr lang="en-US" sz="2400" b="1" dirty="0"/>
              <a:t>0</a:t>
            </a:r>
            <a:r>
              <a:rPr lang="en-US" sz="2400" dirty="0"/>
              <a:t> | </a:t>
            </a:r>
            <a:r>
              <a:rPr lang="en-US" sz="2400" i="1" dirty="0" err="1" smtClean="0"/>
              <a:t>NonZeroDigit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774559" y="1137684"/>
            <a:ext cx="506991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Digit</a:t>
            </a:r>
            <a:r>
              <a:rPr lang="en-US" sz="2000" dirty="0" smtClean="0"/>
              <a:t> ::= 0				</a:t>
            </a:r>
            <a:r>
              <a:rPr lang="en-US" sz="2000" b="1" dirty="0" smtClean="0">
                <a:solidFill>
                  <a:srgbClr val="C00000"/>
                </a:solidFill>
              </a:rPr>
              <a:t>0</a:t>
            </a:r>
          </a:p>
          <a:p>
            <a:r>
              <a:rPr lang="en-US" sz="2000" i="1" dirty="0"/>
              <a:t>Digit</a:t>
            </a:r>
            <a:r>
              <a:rPr lang="en-US" sz="2000" dirty="0"/>
              <a:t> ::= </a:t>
            </a:r>
            <a:r>
              <a:rPr lang="en-US" sz="2000" i="1" dirty="0" err="1" smtClean="0"/>
              <a:t>NonZeroDigit</a:t>
            </a:r>
            <a:r>
              <a:rPr lang="en-US" sz="2000" dirty="0"/>
              <a:t>		</a:t>
            </a:r>
            <a:r>
              <a:rPr lang="en-US" sz="2000" i="1" dirty="0" smtClean="0">
                <a:solidFill>
                  <a:srgbClr val="C00000"/>
                </a:solidFill>
              </a:rPr>
              <a:t>Value</a:t>
            </a:r>
            <a:r>
              <a:rPr lang="en-US" sz="2000" dirty="0" smtClean="0"/>
              <a:t>(</a:t>
            </a:r>
            <a:r>
              <a:rPr lang="en-US" sz="2000" i="1" dirty="0" err="1" smtClean="0"/>
              <a:t>NonZeroDigit</a:t>
            </a:r>
            <a:r>
              <a:rPr lang="en-US" sz="2000" dirty="0" smtClean="0"/>
              <a:t>)</a:t>
            </a:r>
          </a:p>
          <a:p>
            <a:r>
              <a:rPr lang="en-US" sz="2000" i="1" dirty="0" err="1" smtClean="0"/>
              <a:t>NonZeroDigit</a:t>
            </a:r>
            <a:r>
              <a:rPr lang="en-US" sz="2000" dirty="0" smtClean="0"/>
              <a:t> </a:t>
            </a:r>
            <a:r>
              <a:rPr lang="en-US" sz="2000" dirty="0"/>
              <a:t>::= </a:t>
            </a:r>
            <a:r>
              <a:rPr lang="en-US" sz="2000" b="1" dirty="0" smtClean="0"/>
              <a:t>1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1" dirty="0" smtClean="0">
                <a:solidFill>
                  <a:srgbClr val="C00000"/>
                </a:solidFill>
              </a:rPr>
              <a:t>1</a:t>
            </a:r>
          </a:p>
          <a:p>
            <a:r>
              <a:rPr lang="en-US" sz="2000" i="1" dirty="0" err="1"/>
              <a:t>NonZeroDigit</a:t>
            </a:r>
            <a:r>
              <a:rPr lang="en-US" sz="2000" dirty="0"/>
              <a:t> ::= </a:t>
            </a:r>
            <a:r>
              <a:rPr lang="en-US" sz="2000" b="1" dirty="0" smtClean="0"/>
              <a:t>2</a:t>
            </a:r>
            <a:r>
              <a:rPr lang="en-US" sz="2000" dirty="0"/>
              <a:t>		</a:t>
            </a:r>
            <a:r>
              <a:rPr lang="en-US" sz="2000" b="1" dirty="0" smtClean="0">
                <a:solidFill>
                  <a:srgbClr val="C00000"/>
                </a:solidFill>
              </a:rPr>
              <a:t>2</a:t>
            </a:r>
          </a:p>
          <a:p>
            <a:r>
              <a:rPr lang="is-IS" sz="2000" dirty="0" smtClean="0"/>
              <a:t>…</a:t>
            </a:r>
          </a:p>
          <a:p>
            <a:r>
              <a:rPr lang="en-US" sz="2000" i="1" dirty="0" err="1"/>
              <a:t>NonZeroDigit</a:t>
            </a:r>
            <a:r>
              <a:rPr lang="en-US" sz="2000" dirty="0"/>
              <a:t> ::= </a:t>
            </a:r>
            <a:r>
              <a:rPr lang="en-US" sz="2000" b="1" dirty="0" smtClean="0"/>
              <a:t>9</a:t>
            </a:r>
            <a:r>
              <a:rPr lang="en-US" sz="2000" dirty="0"/>
              <a:t>	</a:t>
            </a:r>
            <a:r>
              <a:rPr lang="en-US" sz="2000" b="1" dirty="0">
                <a:solidFill>
                  <a:srgbClr val="C00000"/>
                </a:solidFill>
              </a:rPr>
              <a:t>	</a:t>
            </a:r>
            <a:r>
              <a:rPr lang="en-US" sz="2000" b="1" dirty="0" smtClean="0">
                <a:solidFill>
                  <a:srgbClr val="C00000"/>
                </a:solidFill>
              </a:rPr>
              <a:t>9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584791" y="3174375"/>
            <a:ext cx="3721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Digits </a:t>
            </a:r>
            <a:r>
              <a:rPr lang="en-US" sz="3200" dirty="0"/>
              <a:t>::=</a:t>
            </a:r>
            <a:r>
              <a:rPr lang="en-US" sz="3200" i="1" dirty="0"/>
              <a:t> </a:t>
            </a:r>
            <a:r>
              <a:rPr lang="en-US" sz="3200" i="1" dirty="0" err="1"/>
              <a:t>ɛ</a:t>
            </a:r>
            <a:r>
              <a:rPr lang="en-US" sz="3200" i="1" dirty="0"/>
              <a:t>	</a:t>
            </a:r>
            <a:endParaRPr lang="en-US" sz="3200" i="1" dirty="0" smtClean="0"/>
          </a:p>
          <a:p>
            <a:endParaRPr lang="en-US" sz="3200" i="1" dirty="0" smtClean="0"/>
          </a:p>
          <a:p>
            <a:r>
              <a:rPr lang="en-US" sz="3200" i="1" dirty="0" smtClean="0"/>
              <a:t>Digits </a:t>
            </a:r>
            <a:r>
              <a:rPr lang="en-US" sz="3200" dirty="0"/>
              <a:t>::= </a:t>
            </a:r>
            <a:r>
              <a:rPr lang="en-US" sz="3200" i="1" dirty="0" smtClean="0"/>
              <a:t>Digits Digit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9303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5517" y="346061"/>
            <a:ext cx="6414577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Digit</a:t>
            </a:r>
            <a:r>
              <a:rPr lang="en-US" sz="2000" dirty="0" smtClean="0"/>
              <a:t> ::= 0				</a:t>
            </a:r>
            <a:r>
              <a:rPr lang="en-US" sz="2000" b="1" dirty="0" smtClean="0">
                <a:solidFill>
                  <a:srgbClr val="C00000"/>
                </a:solidFill>
              </a:rPr>
              <a:t>0</a:t>
            </a:r>
          </a:p>
          <a:p>
            <a:r>
              <a:rPr lang="en-US" sz="2000" i="1" dirty="0"/>
              <a:t>Digit</a:t>
            </a:r>
            <a:r>
              <a:rPr lang="en-US" sz="2000" dirty="0"/>
              <a:t> ::= </a:t>
            </a:r>
            <a:r>
              <a:rPr lang="en-US" sz="2000" i="1" dirty="0" err="1" smtClean="0"/>
              <a:t>NonZeroDigit</a:t>
            </a:r>
            <a:r>
              <a:rPr lang="en-US" sz="2000" dirty="0"/>
              <a:t>		</a:t>
            </a:r>
            <a:r>
              <a:rPr lang="en-US" sz="2000" dirty="0" smtClean="0">
                <a:solidFill>
                  <a:srgbClr val="C00000"/>
                </a:solidFill>
              </a:rPr>
              <a:t>Value</a:t>
            </a:r>
            <a:r>
              <a:rPr lang="en-US" sz="2000" dirty="0" smtClean="0"/>
              <a:t>(</a:t>
            </a:r>
            <a:r>
              <a:rPr lang="en-US" sz="2000" i="1" dirty="0" err="1" smtClean="0"/>
              <a:t>NonZeroDigit</a:t>
            </a:r>
            <a:r>
              <a:rPr lang="en-US" sz="2000" dirty="0" smtClean="0"/>
              <a:t>)</a:t>
            </a:r>
          </a:p>
          <a:p>
            <a:r>
              <a:rPr lang="en-US" sz="2000" i="1" dirty="0" err="1" smtClean="0"/>
              <a:t>NonZeroDigit</a:t>
            </a:r>
            <a:r>
              <a:rPr lang="en-US" sz="2000" dirty="0" smtClean="0"/>
              <a:t> </a:t>
            </a:r>
            <a:r>
              <a:rPr lang="en-US" sz="2000" dirty="0"/>
              <a:t>::= </a:t>
            </a:r>
            <a:r>
              <a:rPr lang="en-US" sz="2000" b="1" dirty="0" smtClean="0"/>
              <a:t>1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1" dirty="0" smtClean="0">
                <a:solidFill>
                  <a:srgbClr val="C00000"/>
                </a:solidFill>
              </a:rPr>
              <a:t>1</a:t>
            </a:r>
          </a:p>
          <a:p>
            <a:r>
              <a:rPr lang="en-US" sz="2000" i="1" dirty="0" err="1"/>
              <a:t>NonZeroDigit</a:t>
            </a:r>
            <a:r>
              <a:rPr lang="en-US" sz="2000" dirty="0"/>
              <a:t> ::= </a:t>
            </a:r>
            <a:r>
              <a:rPr lang="en-US" sz="2000" b="1" dirty="0" smtClean="0"/>
              <a:t>2</a:t>
            </a:r>
            <a:r>
              <a:rPr lang="en-US" sz="2000" dirty="0"/>
              <a:t>		</a:t>
            </a:r>
            <a:r>
              <a:rPr lang="en-US" sz="2000" b="1" dirty="0" smtClean="0">
                <a:solidFill>
                  <a:srgbClr val="C00000"/>
                </a:solidFill>
              </a:rPr>
              <a:t>2</a:t>
            </a:r>
          </a:p>
          <a:p>
            <a:r>
              <a:rPr lang="is-IS" sz="2000" dirty="0" smtClean="0"/>
              <a:t>…</a:t>
            </a:r>
          </a:p>
          <a:p>
            <a:r>
              <a:rPr lang="en-US" sz="2000" i="1" dirty="0" err="1"/>
              <a:t>NonZeroDigit</a:t>
            </a:r>
            <a:r>
              <a:rPr lang="en-US" sz="2000" dirty="0"/>
              <a:t> ::= </a:t>
            </a:r>
            <a:r>
              <a:rPr lang="en-US" sz="2000" b="1" dirty="0" smtClean="0"/>
              <a:t>9</a:t>
            </a:r>
            <a:r>
              <a:rPr lang="en-US" sz="2000" dirty="0"/>
              <a:t>	</a:t>
            </a:r>
            <a:r>
              <a:rPr lang="en-US" sz="2000" b="1" dirty="0">
                <a:solidFill>
                  <a:srgbClr val="C00000"/>
                </a:solidFill>
              </a:rPr>
              <a:t>	</a:t>
            </a:r>
            <a:r>
              <a:rPr lang="en-US" sz="2000" b="1" dirty="0" smtClean="0">
                <a:solidFill>
                  <a:srgbClr val="C00000"/>
                </a:solidFill>
              </a:rPr>
              <a:t>9</a:t>
            </a:r>
          </a:p>
          <a:p>
            <a:r>
              <a:rPr lang="en-US" sz="2000" i="1" dirty="0"/>
              <a:t>Digits </a:t>
            </a:r>
            <a:r>
              <a:rPr lang="en-US" sz="2000" dirty="0"/>
              <a:t>::=</a:t>
            </a:r>
            <a:r>
              <a:rPr lang="en-US" sz="2000" i="1" dirty="0"/>
              <a:t> </a:t>
            </a:r>
            <a:r>
              <a:rPr lang="en-US" sz="2000" i="1" dirty="0" err="1"/>
              <a:t>ɛ</a:t>
            </a:r>
            <a:r>
              <a:rPr lang="en-US" sz="2000" i="1" dirty="0"/>
              <a:t>	</a:t>
            </a:r>
            <a:r>
              <a:rPr lang="en-US" sz="2000" i="1" dirty="0" smtClean="0"/>
              <a:t>			</a:t>
            </a:r>
            <a:r>
              <a:rPr lang="en-US" sz="2000" b="1" dirty="0" smtClean="0">
                <a:solidFill>
                  <a:srgbClr val="C00000"/>
                </a:solidFill>
              </a:rPr>
              <a:t>0</a:t>
            </a:r>
            <a:endParaRPr lang="en-US" sz="2000" i="1" dirty="0"/>
          </a:p>
          <a:p>
            <a:r>
              <a:rPr lang="en-US" sz="2000" i="1" dirty="0"/>
              <a:t>Digits </a:t>
            </a:r>
            <a:r>
              <a:rPr lang="en-US" sz="2000" dirty="0"/>
              <a:t>::= </a:t>
            </a:r>
            <a:r>
              <a:rPr lang="en-US" sz="2000" i="1" dirty="0" smtClean="0"/>
              <a:t>Digits Digit		</a:t>
            </a:r>
            <a:r>
              <a:rPr lang="en-US" sz="2000" dirty="0" smtClean="0">
                <a:solidFill>
                  <a:srgbClr val="C00000"/>
                </a:solidFill>
              </a:rPr>
              <a:t>(Value</a:t>
            </a:r>
            <a:r>
              <a:rPr lang="en-US" sz="2000" dirty="0" smtClean="0"/>
              <a:t>(</a:t>
            </a:r>
            <a:r>
              <a:rPr lang="en-US" sz="2000" i="1" dirty="0" smtClean="0"/>
              <a:t>Digits</a:t>
            </a:r>
            <a:r>
              <a:rPr lang="en-US" sz="2000" dirty="0" smtClean="0"/>
              <a:t>) </a:t>
            </a:r>
            <a:r>
              <a:rPr lang="en-US" sz="2000" dirty="0">
                <a:solidFill>
                  <a:srgbClr val="C00000"/>
                </a:solidFill>
              </a:rPr>
              <a:t>×</a:t>
            </a:r>
            <a:r>
              <a:rPr lang="en-US" sz="2000" dirty="0" smtClean="0">
                <a:solidFill>
                  <a:srgbClr val="C00000"/>
                </a:solidFill>
              </a:rPr>
              <a:t> 10)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+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Value</a:t>
            </a:r>
            <a:r>
              <a:rPr lang="en-US" sz="2000" dirty="0" smtClean="0"/>
              <a:t>(</a:t>
            </a:r>
            <a:r>
              <a:rPr lang="en-US" sz="2000" i="1" dirty="0" smtClean="0"/>
              <a:t>Digit</a:t>
            </a:r>
            <a:r>
              <a:rPr lang="en-US" sz="2000" dirty="0" smtClean="0"/>
              <a:t>)</a:t>
            </a:r>
          </a:p>
          <a:p>
            <a:r>
              <a:rPr lang="en-US" sz="2000" i="1" dirty="0" err="1" smtClean="0"/>
              <a:t>DecimalInteger</a:t>
            </a:r>
            <a:r>
              <a:rPr lang="en-US" sz="2000" i="1" dirty="0" smtClean="0"/>
              <a:t> </a:t>
            </a:r>
            <a:r>
              <a:rPr lang="en-US" sz="2000" dirty="0" smtClean="0"/>
              <a:t>::= </a:t>
            </a:r>
            <a:r>
              <a:rPr lang="en-US" sz="2000" i="1" dirty="0" err="1" smtClean="0"/>
              <a:t>NonZeroDigit</a:t>
            </a:r>
            <a:r>
              <a:rPr lang="en-US" sz="2000" i="1" dirty="0" smtClean="0"/>
              <a:t> Digits</a:t>
            </a:r>
          </a:p>
          <a:p>
            <a:endParaRPr lang="en-US" sz="20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25160" y="983160"/>
              <a:ext cx="8222040" cy="2174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040" y="973080"/>
                <a:ext cx="8253360" cy="220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01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Upcoming Office Hours: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Tuesday, 3:30-4:30pm (Dave, Rice 507)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Wednesday, 4-5pm (Yuchi, Rice 514)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Thursday, 11am-noon (Dave, Rice 507)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Friday, 2-3pm (Yuchi, after class)</a:t>
            </a:r>
          </a:p>
          <a:p>
            <a:pPr marL="0" indent="0">
              <a:buNone/>
            </a:pPr>
            <a:r>
              <a:rPr lang="en-US" b="1" dirty="0" smtClean="0"/>
              <a:t>Due Friday: Project 1</a:t>
            </a:r>
          </a:p>
          <a:p>
            <a:pPr marL="400050" lvl="1" indent="0" defTabSz="914400">
              <a:spcBef>
                <a:spcPts val="0"/>
              </a:spcBef>
              <a:buFontTx/>
              <a:buNone/>
            </a:pP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730840" y="296280"/>
              <a:ext cx="2526480" cy="1018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6080" y="280800"/>
                <a:ext cx="2556000" cy="104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55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1"/>
          <a:stretch/>
        </p:blipFill>
        <p:spPr>
          <a:xfrm>
            <a:off x="241067" y="115185"/>
            <a:ext cx="7743983" cy="490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62487" y="647323"/>
            <a:ext cx="2901141" cy="120032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Please incorporate the cs1120 calendar into your calendar!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90160" y="814680"/>
              <a:ext cx="1879560" cy="2195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600" y="803160"/>
                <a:ext cx="1911960" cy="22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13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60607"/>
            <a:ext cx="8229600" cy="747994"/>
          </a:xfrm>
        </p:spPr>
        <p:txBody>
          <a:bodyPr vert="horz" wrap="square" lIns="67500" tIns="35100" rIns="67500" bIns="35100" rtlCol="0" anchor="ctr" anchorCtr="0">
            <a:spAutoFit/>
          </a:bodyPr>
          <a:lstStyle/>
          <a:p>
            <a:pPr lvl="0"/>
            <a:r>
              <a:rPr lang="en-US" dirty="0" smtClean="0">
                <a:solidFill>
                  <a:srgbClr val="FFFF00"/>
                </a:solidFill>
              </a:rPr>
              <a:t>Project 1, Questions 1 and 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2716" y="1812650"/>
            <a:ext cx="5018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ct val="100000"/>
            </a:pPr>
            <a:r>
              <a:rPr lang="en-US" sz="3200" i="1" dirty="0">
                <a:solidFill>
                  <a:srgbClr val="FFFF00"/>
                </a:solidFill>
              </a:rPr>
              <a:t>How do we know the value of a Python expression?</a:t>
            </a:r>
          </a:p>
        </p:txBody>
      </p:sp>
    </p:spTree>
    <p:extLst>
      <p:ext uri="{BB962C8B-B14F-4D97-AF65-F5344CB8AC3E}">
        <p14:creationId xmlns:p14="http://schemas.microsoft.com/office/powerpoint/2010/main" val="20503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7" y="223283"/>
            <a:ext cx="5319693" cy="4731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72" y="1406280"/>
            <a:ext cx="5566064" cy="277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648800" y="1103040"/>
              <a:ext cx="6524280" cy="3017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0160" y="1093320"/>
                <a:ext cx="6544800" cy="30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Evaluation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424" y="1187012"/>
            <a:ext cx="8091376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Rules of Evaluation are precise </a:t>
            </a:r>
            <a:r>
              <a:rPr lang="en-US" sz="2800" dirty="0"/>
              <a:t>rules for </a:t>
            </a:r>
            <a:r>
              <a:rPr lang="en-US" sz="2800" dirty="0" smtClean="0"/>
              <a:t>determining the </a:t>
            </a:r>
            <a:r>
              <a:rPr lang="en-US" sz="2800" dirty="0"/>
              <a:t>meaning of </a:t>
            </a:r>
            <a:r>
              <a:rPr lang="en-US" sz="2800" i="1" dirty="0"/>
              <a:t>every</a:t>
            </a:r>
            <a:r>
              <a:rPr lang="en-US" sz="2800" dirty="0"/>
              <a:t> </a:t>
            </a:r>
            <a:r>
              <a:rPr lang="en-US" sz="2800" dirty="0" smtClean="0"/>
              <a:t>surface form in the language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9443" y="4263656"/>
            <a:ext cx="5097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Have we seen anything like this before?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899520" y="1613880"/>
              <a:ext cx="2149920" cy="1440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2960" y="1600560"/>
                <a:ext cx="2182320" cy="14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7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Evaluation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424" y="1187012"/>
            <a:ext cx="8091376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Rules of Evaluation are precise </a:t>
            </a:r>
            <a:r>
              <a:rPr lang="en-US" sz="2800" dirty="0"/>
              <a:t>rules for </a:t>
            </a:r>
            <a:r>
              <a:rPr lang="en-US" sz="2800" dirty="0" smtClean="0"/>
              <a:t>determining the </a:t>
            </a:r>
            <a:r>
              <a:rPr lang="en-US" sz="2800" dirty="0"/>
              <a:t>meaning of </a:t>
            </a:r>
            <a:r>
              <a:rPr lang="en-US" sz="2800" i="1" dirty="0"/>
              <a:t>every</a:t>
            </a:r>
            <a:r>
              <a:rPr lang="en-US" sz="2800" dirty="0"/>
              <a:t> </a:t>
            </a:r>
            <a:r>
              <a:rPr lang="en-US" sz="2800" dirty="0" smtClean="0"/>
              <a:t>surface form in the language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10636"/>
          <a:stretch/>
        </p:blipFill>
        <p:spPr>
          <a:xfrm>
            <a:off x="1722474" y="2424223"/>
            <a:ext cx="6815470" cy="2378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42422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Class 2: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23920" y="1452960"/>
              <a:ext cx="4022280" cy="3096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360" y="1441440"/>
                <a:ext cx="4055400" cy="31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03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Evaluation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424" y="1187012"/>
            <a:ext cx="8091376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Rules of Evaluation are precise </a:t>
            </a:r>
            <a:r>
              <a:rPr lang="en-US" sz="2800" dirty="0"/>
              <a:t>rules for </a:t>
            </a:r>
            <a:r>
              <a:rPr lang="en-US" sz="2800" dirty="0" smtClean="0"/>
              <a:t>determining the </a:t>
            </a:r>
            <a:r>
              <a:rPr lang="en-US" sz="2800" dirty="0"/>
              <a:t>meaning of </a:t>
            </a:r>
            <a:r>
              <a:rPr lang="en-US" sz="2800" i="1" dirty="0"/>
              <a:t>every</a:t>
            </a:r>
            <a:r>
              <a:rPr lang="en-US" sz="2800" dirty="0"/>
              <a:t> </a:t>
            </a:r>
            <a:r>
              <a:rPr lang="en-US" sz="2800" dirty="0" smtClean="0"/>
              <a:t>surface form in the language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364403"/>
            <a:ext cx="4518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How many rules do we need?</a:t>
            </a:r>
            <a:endParaRPr lang="en-US" sz="28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247760" y="2322000"/>
              <a:ext cx="7308720" cy="2665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1560" y="2305440"/>
                <a:ext cx="7339680" cy="269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37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Evaluation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424" y="1187012"/>
            <a:ext cx="8091376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Rules of Evaluation are precise </a:t>
            </a:r>
            <a:r>
              <a:rPr lang="en-US" sz="2800" dirty="0"/>
              <a:t>rules for </a:t>
            </a:r>
            <a:r>
              <a:rPr lang="en-US" sz="2800" dirty="0" smtClean="0"/>
              <a:t>determining the </a:t>
            </a:r>
            <a:r>
              <a:rPr lang="en-US" sz="2800" dirty="0"/>
              <a:t>meaning of </a:t>
            </a:r>
            <a:r>
              <a:rPr lang="en-US" sz="2800" i="1" dirty="0"/>
              <a:t>every</a:t>
            </a:r>
            <a:r>
              <a:rPr lang="en-US" sz="2800" dirty="0"/>
              <a:t> </a:t>
            </a:r>
            <a:r>
              <a:rPr lang="en-US" sz="2800" dirty="0" smtClean="0"/>
              <a:t>surface form in the language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364403"/>
            <a:ext cx="4518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How many rules do we need?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737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37916</TotalTime>
  <Words>410</Words>
  <Application>Microsoft Macintosh PowerPoint</Application>
  <PresentationFormat>On-screen Show (16:9)</PresentationFormat>
  <Paragraphs>107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Book Antiqua</vt:lpstr>
      <vt:lpstr>Calibri</vt:lpstr>
      <vt:lpstr>ＭＳ Ｐゴシック</vt:lpstr>
      <vt:lpstr>Arial</vt:lpstr>
      <vt:lpstr>Office Theme</vt:lpstr>
      <vt:lpstr>Class 5: Meaning of Everything!</vt:lpstr>
      <vt:lpstr>Plan</vt:lpstr>
      <vt:lpstr>PowerPoint Presentation</vt:lpstr>
      <vt:lpstr>Project 1, Questions 1 and 2</vt:lpstr>
      <vt:lpstr>PowerPoint Presentation</vt:lpstr>
      <vt:lpstr>Rules of Evaluation</vt:lpstr>
      <vt:lpstr>Rules of Evaluation</vt:lpstr>
      <vt:lpstr>Rules of Evaluation</vt:lpstr>
      <vt:lpstr>Rules of Evaluation</vt:lpstr>
      <vt:lpstr>PowerPoint Presentation</vt:lpstr>
      <vt:lpstr>Primitives in Python</vt:lpstr>
      <vt:lpstr>Primitives in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Meaning of Every Integer</vt:lpstr>
      <vt:lpstr>PowerPoint Presentation</vt:lpstr>
      <vt:lpstr>PowerPoint Presentation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527</cp:revision>
  <cp:lastPrinted>2016-01-25T17:21:22Z</cp:lastPrinted>
  <dcterms:created xsi:type="dcterms:W3CDTF">2015-01-10T23:57:16Z</dcterms:created>
  <dcterms:modified xsi:type="dcterms:W3CDTF">2016-02-01T19:10:50Z</dcterms:modified>
</cp:coreProperties>
</file>