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3" r:id="rId3"/>
    <p:sldId id="398" r:id="rId4"/>
    <p:sldId id="413" r:id="rId5"/>
    <p:sldId id="414" r:id="rId6"/>
    <p:sldId id="415" r:id="rId7"/>
    <p:sldId id="416" r:id="rId8"/>
    <p:sldId id="379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7" r:id="rId17"/>
    <p:sldId id="418" r:id="rId18"/>
    <p:sldId id="417" r:id="rId19"/>
    <p:sldId id="408" r:id="rId20"/>
    <p:sldId id="406" r:id="rId21"/>
    <p:sldId id="330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2E9B"/>
    <a:srgbClr val="BB8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/>
    <p:restoredTop sz="91415" autoAdjust="0"/>
  </p:normalViewPr>
  <p:slideViewPr>
    <p:cSldViewPr snapToGrid="0" snapToObjects="1">
      <p:cViewPr varScale="1">
        <p:scale>
          <a:sx n="153" d="100"/>
          <a:sy n="153" d="100"/>
        </p:scale>
        <p:origin x="17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2/5/16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03:26.91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10472 4700 455 0,'0'0'0'16,"0"0"0"-16,4 0 0 15,-4 0 0-15,7-3 0 0,-7 3-2 16,10-5 0-16,-5 2-1 16,1 0-1-16,-1 1 0 15,1 1-4-15,2-1-4 0,0 0-2 16,3 0 1-16,0 0 0 15,3 0 4-15,4-2 6 16,4 2 3-16,4-1 5 16,5 2 8-16,6 0 3 0,4 1 1 15,7 0 0-15,5 4-1 16,6 3-3-16,5 1-2 15,7 4-2-15,4 3-1 16,6 2-2-16,3 2 0 0,0-1-2 16,-1-2-2-16,-4-2-2 15,-5-5-2-15,-5-5-1 16,-7-4-1-16,-5-8 0 15,-4-5 0-15,-1-4 0 0,1-3 1 16,4-3 1-16,5 2 1 16,8 0 3-16,6 5 1 15,8 3 1-15,9 9 1 16,8 4 2-16,9 11-1 15,4 9-6-15,10 5 0 0,1 4 0 16,2 4 0-16,-1-3 0 16,-4-1 0-16,-3-7 0 15,-4-7 0-15,-4-7 0 0,-4-8 0 16,-1-5 0-16,-1-8 0 15,4-4 0-15,-1-6 0 16,5-1 0-16,1 0 0 16,7 0 0-16,0 3 0 0,5 2 0 15,3 4 0-15,2 2 0 16,3 4 0-16,1 3 0 15,0 0 0-15,-1 2 0 16,0 1 0-16,0 0 0 0,-1 3 0 16,3 0 0-16,0 3 0 15,5 4 0-15,3 1 0 16,2 2 0-16,-2-2 0 15,-3-2 0-15,-3-4 0 0,-7-4 0 16,-4-6 0-16,-8-8 0 16,-5-3 0-16,-5-4 0 15,0-3 0-15,0 2 0 16,3 3 0-16,5 4 0 0,4 8 0 15,6 7 0-15,6 6 0 16,8 8 0-16,2 6 0 16,1 4 0-16,-1 1 0 15,-1-1 0-15,-4-2 0 0,-4-3 0 16,-3-5 0-16,-5-1 0 15,-3-6 0-15,-3-2 0 16,-1-1 0-16,-2-2 0 16,2 0 0-16,1-1 0 0,-2 0 0 15,3 1 0-15,-2 2 0 16,1 2 0-16,1 0 0 15,-2-1 0-15,-4 1 0 16,-2-2 0-16,-3-2 0 0,-5-2 0 16,-2-6 0-16,-5-5 0 15,-4-4 0-15,1-3 0 16,-5-6 0-16,2-1 0 15,-3-1 0-15,8-1-66 0,3 14-24 16,6 7-1-16</inkml:trace>
  <inkml:trace contextRef="#ctx0" brushRef="#br0" timeOffset="57262.7256">14188 2994 173 0,'0'0'1'0,"3"-5"1"16,1 1-1-16,-4-4 1 0,1-2-1 15,-1-5 0-15,0 0 0 16,-3-5 2-16,-3 4 2 16,2 0 2-16,-1 3 6 15,0 1 2-15,1 5 4 0,-1 4 4 16,-3 0-1-16,0 3 1 15,-6 0-2-15,-1 1-3 16,-7 1-4-16,-2-1-2 16,-5 1-2-16,-5 1-4 0,-3 1 0 15,-2-1-1-15,-2 4 0 16,3 3 1-16,-1 3 1 15,2 6 0-15,0 2 2 16,5 8-3-16,1 1 2 0,4 7 0 16,-1 3-1-16,2 3 0 15,4 3-7-15,1 1 8 16,3 1 0-16,2 1-1 15,2-1 0-15,0-1 0 0,5-2-7 16,1-3 0-16,-2-3 0 16,2-6 0-16,-2-3 0 15,-1-6 0-15,1-4 0 16,-1-6-16-16,0-5-11 0,0-2-19 15,0-7-30-15,5 0-11 16</inkml:trace>
  <inkml:trace contextRef="#ctx0" brushRef="#br0" timeOffset="57864.7859">13693 3630 374 0,'0'0'3'0,"0"0"3"15,5 0-1-15,-5 0 0 0,6-4 1 16,-6 4-1-16,6-6 0 16,-6 6 0-16,3-7-2 15,-3 7-3-15,-3-7 0 16,-2 6 2-16,-4 1 0 0,-1 1 1 15,-4 4 1-15,-1 3 1 16,-3 3 2-16,-2 3 0 16,-2 2 0-16,-1 3-1 15,-1 1 0-15,-2 0-1 0,0 1-1 16,-3-2 0-16,1-2-2 15,0-2 0-15,0 0 0 16,2-7 0-16,-2-3 0 16,2-3 2-16,2-4 0 0,2-7 2 15,-1-5 0-15,4-8-4 16,-2-6-2-16,4-6 0 15,0-8 0-15,1-5 0 16,3 0 0-16,0 1 0 0,2-1 0 16,1 4 0-16,4 5 0 15,-1 2 0-15,4 5 0 16,2 9-72-16,0-5-16 15</inkml:trace>
  <inkml:trace contextRef="#ctx0" brushRef="#br0" timeOffset="58729.8724">14821 2709 438 0,'0'0'0'0,"0"0"0"16,0 0 0-16,0 0 1 15,-10-3-1-15,0 0-1 16,-1 1 1-16,-3 0 0 16,-5-1-2-16,0 3 1 0,0 1-1 15,0 6 1-15,0 1 0 16,1 1 0-16,2 1 0 15,2 3 1-15,1-2 2 0,3 1 0 16,2-1 1-16,2-1 2 16,3-1 0-16,2-1 0 15,1 0 0-15,1 1 0 16,6-1 0-16,0 2-2 15,5 2-1-15,2 2 0 0,3 3 0 16,2 5 0-16,1 3 0 16,1 4 1-16,-1 1 0 15,-2 0 0-15,-3 0 0 16,-3-1-1-16,-7-3-1 0,-5-5 0 15,-4-4 0-15,-7-8 0 16,-8-4-1-16,-4-5 0 16,-4 0-4-16,-2-8-4 0,1 0-7 15,-2 0-16-15,4-3-39 16,5 5-13-16</inkml:trace>
  <inkml:trace contextRef="#ctx0" brushRef="#br0" timeOffset="59270.9265">15066 2961 403 0,'0'0'1'0,"0"0"-1"15,8 4 1-15,-8-4-2 0,10 1-1 16,-4-1-1-16,4 0 0 16,0 0 0-16,1-4 1 15,-1-2-1-15,1 0-1 16,-2-6-1-16,-2-1 4 0,-1-3-1 15,-5 0 1-15,0-2 0 16,-2 1 2-16,-1 2 0 16,-3 2 2-16,0 5 3 15,-2 2-1-15,0 5 2 0,-1 1 0 16,0 3 1-16,-2 4-1 15,0 2 0-15,-4 4 0 16,1 3 0-16,-1 2-1 16,0 3-1-16,0 1-1 0,4 3 1 15,0-1 0-15,5 3 1 16,3-2 0-16,4 1 0 15,6-2 0-15,2-2 0 16,5 0-2-16,1-5-1 0,4-2-5 16,-2-4-4-16,3-2-6 15,-3-7-10-15,2-2-32 16,2 0-28-16,-5-8-4 15</inkml:trace>
  <inkml:trace contextRef="#ctx0" brushRef="#br0" timeOffset="59618.9613">15391 2521 324 0,'0'0'6'0,"0"0"3"16,7 2 2-16,-7-2 0 15,5 3 1-15,-5-3 0 0,4 6 1 16,-4 1 2-16,0 4-4 15,-3 7-3-15,-1 8-2 16,0 10 1-16,1 7 1 16,-3 11 0-16,5 8-3 0,0 2-1 15,1 3-1-15,0-2-2 16,0-3 0-16,1-7-3 15,1-5-4-15,-1-8 6 16,-1-10-45-16,3-3-34 0,-4-10-1 16</inkml:trace>
  <inkml:trace contextRef="#ctx0" brushRef="#br0" timeOffset="59879.9874">15529 2878 486 0,'0'0'1'16,"0"0"1"-16,0 0 0 16,-9-1 1-16,-1-3 0 15,-7-1 0-15,-3-1 0 16,-6-2-1-16,-5 0-3 0,-4 0-2 15,0 4-4-15,1 0-4 16,4 4-3-16,1 0-4 16,7 5-5-16,1-2-17 15,3 1-40-15,10 2-3 0</inkml:trace>
  <inkml:trace contextRef="#ctx0" brushRef="#br0" timeOffset="60296.029">16120 2916 463 0,'0'0'-3'0,"0"0"0"0,0 0 0 16,0 0-1-16,-5 5-1 15,-3 2-2-15,-5 3-1 16,-1 4-1-16,-2 6 4 15,-2-2 0-15,0 4 3 0,3 2 1 16,5 3 6-16,5-2 4 16,5 1 4-16,7-2 1 15,4-3 1-15,4-4-1 16,2-6-1-16,3-7-3 0,-2-6-3 15,-1-11-4-15,-4-8-3 16,-3-7 0-16,-5-5-2 16,-5-2-4-16,-2-2-4 15,-4 4-4-15,-4 0-5 0,0 9-14 16,1 5-32-16,-3 2-14 15,6 9-8-15</inkml:trace>
  <inkml:trace contextRef="#ctx0" brushRef="#br0" timeOffset="60680.0673">16603 2522 480 0,'0'0'1'0,"-4"-7"-1"0,-4 0 1 15,-3-3-1-15,-8-1 0 16,-3 0-1-16,-7-1-3 15,-2 2-3-15,-6 5-2 0,-1 5-2 16,2 5 1-16,1 11 0 16,3 5 2-16,5 9 6 15,5 6 6-15,4 5 6 16,7 6 4-16,5 4 2 0,4 4 2 15,4 2 0-15,7 1-7 16,2-2-11-16,2-4 0 16,-1-1 0-16,-2-5 0 15,-2-4 0-15,-4-11 0 0,0-2-34 16,-1-5-51-16,-5-8-4 15</inkml:trace>
  <inkml:trace contextRef="#ctx0" brushRef="#br0" timeOffset="60882.0876">16234 2863 511 0,'0'0'0'15,"0"0"0"-15,0 0 0 16,-12-5 0-16,1 0 0 15,-6-5 0-15,-3 1 0 16,-8-4 0-16,-1 0-23 0,-3 2-34 16,0-1-27-16,5 5-4 15</inkml:trace>
  <inkml:trace contextRef="#ctx0" brushRef="#br0" timeOffset="61417.141">17174 2769 460 0,'0'0'1'0,"5"0"2"16,-5 0-2-16,5 0 0 0,-5 0 0 15,0 0-1-15,0 0 1 16,-3 5-1-16,-7-3-2 16,-6 1-2-16,-2 2 1 0,-2 2 1 15,-4 2-1-15,-1 4 0 16,-3 0 0-16,1 6 1 15,1 0 2-15,3 1 2 16,4 0 1-16,4-2 1 0,4 2 2 16,5-3 1-16,5-1 1 15,2-1-1-15,8-2 0 16,3-2-1-16,2 0-1 15,3 0-2-15,1-1 0 16,2-1-1-16,-3 0 0 0,-1 3-2 16,-2 0 0-16,-4 2 0 15,-5 2 0-15,-4-1 0 16,-3-1 0-16,-9 0-2 0,-5-4-3 15,-3-4-4-15,-8-6-7 16,-3-4-24-16,1-5-42 16,-6-5-1-16</inkml:trace>
  <inkml:trace contextRef="#ctx0" brushRef="#br0" timeOffset="61779.1773">17421 2506 508 0,'0'0'1'0,"7"7"1"16,-4 1-2-16,2 7 0 0,-4 3 0 15,2 10 0-15,-3 3 0 16,-2 8 0-16,-6 6 0 15,-4 4 0-15,0 3 0 16,1 2 0-16,-2-1 0 0,2 1 0 16,1-1 0-16,2-2 0 15,3-6 0-15,3 0-4 16,-3-8 4-16,3-9-65 15,1 1-20-15,0-12-1 0</inkml:trace>
  <inkml:trace contextRef="#ctx0" brushRef="#br0" timeOffset="62030.2024">17460 2960 499 0,'0'0'1'16,"0"0"1"-16,4 0 0 15,-4 0 0-15,0 0 0 16,0 0 1-16,-6 0-3 0,-4-1 0 15,-7-4 0-15,-4-3 0 16,-3-1 0-16,-5-2 0 16,-1 1 0-16,-1-1-6 15,1 2-7-15,4 1-1 0,4 3-4 16,3 2-8-16,6 3-22 15,8 3-31-15,-1 1-3 16</inkml:trace>
  <inkml:trace contextRef="#ctx0" brushRef="#br0" timeOffset="62280.2273">17494 3180 511 0,'0'0'0'16,"10"3"0"-16,-4-2 0 15,-1-2 0-15,2-4 0 16,-2-7 0-16,2-3 0 0,-2-7 0 16,-2-6 0-16,-3-6-2 15,3-3-6-15,1-1-3 16,3 2-2-16,2 3-1 15,4 7-3-15,2 3-5 0,5 7-14 16,8 10-38-16,-5 0-5 16</inkml:trace>
  <inkml:trace contextRef="#ctx0" brushRef="#br0" timeOffset="62485.2479">17875 2861 511 0,'0'0'0'15,"5"10"0"-15,-3 2 0 16,-2 5 0-16,0 6 0 16,-2 4 0-16,-1 4 0 15,-3 2 0-15,-3 5 0 0,-1-3 0 16,3 1-16-16,1-5-14 15,2-2 30-15,4 1-84 16</inkml:trace>
  <inkml:trace contextRef="#ctx0" brushRef="#br0" timeOffset="62680.2673">17931 2714 511 0,'0'0'0'15,"5"-2"0"-15,-5 2 0 16,12-7 0-16,-8 1-20 0,4-5-48 16,0 3-15-16</inkml:trace>
  <inkml:trace contextRef="#ctx0" brushRef="#br0" timeOffset="63009.3003">18130 3092 511 0,'0'0'0'15,"1"16"0"-15,1-3 0 0,0 3 0 16,-2 1 0-16,0 3 0 16,-1-3 0-16,0 3-4 15,-4-8-4-15,0-7 0 16,5-5-1-16,-6-4 1 0,6-7 1 15,1-8 3-15,4-2 4 16,3-5 1-16,3-3 1 16,2-5 1-16,1 0 0 15,2-1 2-15,0 2 0 0,0 5 0 16,1 4 1-16,0 5 0 15,-2 8-1-15,0 7 0 16,0 6-3-16,-3 13-2 16,-1 5 0-16,0 7 0 0,-3 2-16 15,1-2-45-15,-2 6-24 16,-4-2-1-16</inkml:trace>
  <inkml:trace contextRef="#ctx0" brushRef="#br0" timeOffset="63490.3484">18717 2859 511 0,'0'0'0'0,"6"6"0"16,-6-6 0-16,2 6 0 15,-2 0 0-15,-3-1 0 16,-3 4 0-16,-5-2-3 0,-7 2-8 16,-1 1 1-16,-1 6 0 15,2 3 0-15,1 2 2 16,3 3 2-16,2 1 4 0,7 0 4 15,3 0 4-15,2-2 1 16,2-5 0-16,3-5 0 16,0-6-4-16,0-6-2 15,1-3-3-15,-3-8-5 16,1-4-1-16,-1 0-2 0,4-1 1 15,0 3 2-15,0 2 4 16,3 10 3-16,1 2 4 16,4 11 5-16,-1 9 3 0,2 6 1 15,-1 8-2-15,-3 4-11 16,0 7 12-16,-4 3-3 15,-1 2-6-15,-7-2-3 16,0-1 0-16,-8-5 0 0,-4-6 0 16,-3-8 0-16,-5-8 0 15,-1-12 0-15,-3-10-6 16,-3-7-17-16,-1-15-52 15,4-2-9-15</inkml:trace>
  <inkml:trace contextRef="#ctx0" brushRef="#br0" timeOffset="63946.394">19158 2984 480 0,'0'0'1'16,"0"0"-1"-16,4-6 0 16,-4 6 1-16,0-9-1 15,-3 2-1-15,-5-1-1 16,-1 1-2-16,-6-1-1 0,-2 4-1 15,-3 3 0-15,0 2 0 16,-2 9 0-16,1 3 1 16,0 5 2-16,3 2 5 0,2 3 3 15,4-2 4-15,3-2 0 16,5-1 2-16,3-2 0 15,3-3 1-15,8 0-2 16,4-2-6-16,2-1-4 16,2 3 0-16,3 0 0 0,1 1 0 15,-1 3 0-15,-2 1 0 16,-2 1 0-16,-3 2 0 15,-5-1 0-15,-4 1 0 16,-5-4 0-16,-4-2-5 0,-6-6-5 16,-3-3-7-16,-6-5-21 15,-5-5-44-15,5-1-3 16</inkml:trace>
  <inkml:trace contextRef="#ctx0" brushRef="#br0" timeOffset="64446.444">20088 2559 296 0,'0'0'3'0,"0"0"2"16,-6-3 4-16,0 4 3 15,-2 2 1-15,-2 4 1 16,-6 3 0-16,-1 2 3 0,-4 6-4 16,-1-1-3-16,-2 8-1 15,-2 1-2-15,0 4 0 16,-2 2 2-16,4 5-2 15,-1 6 2-15,2 3 1 0,3 4 0 16,5-1 0-16,4 3-1 16,5-2 0-16,6-1-2 15,1-4-7-15,7-5 2 16,3-7-2-16,4-4 0 0,2-7 0 15,4-7-21-15,-1 3-54 16,2-17-11-16</inkml:trace>
  <inkml:trace contextRef="#ctx0" brushRef="#br0" timeOffset="64963.4956">20333 2867 397 0,'0'0'2'0,"-6"-2"0"0,0 0 0 16,-1 2 0-16,-5 0 0 15,-1 0 0-15,-6 2 0 16,-1 3 0-16,-1 1-2 0,-4 3 0 15,2 3 0-15,-2 0 1 16,4 1 1-16,2 0 3 16,5 1 2-16,2-1 1 15,5 1 2-15,4-2 0 16,3-3 0-16,2 1 1 0,5-1-2 15,3 1-3-15,3-2-2 16,2 2 0-16,1 0-1 16,1 1-1-16,-1 3 0 0,0 1 0 15,-2 2 0-15,-4 0-2 16,-3 1 0-16,-4-1-2 15,-3-1 0-15,-6-2-1 16,-4-3-1-16,-4-4-2 16,-3-5-4-16,-2-2-11 0,-4 0-32 15,-2-7-28-15,6 1-3 16</inkml:trace>
  <inkml:trace contextRef="#ctx0" brushRef="#br0" timeOffset="65306.53">20463 3044 375 0,'0'0'1'15,"0"0"0"-15,1 7 0 0,-1 1 1 16,0 0 2-16,-2 6 1 16,-1 1 2-16,1 4 1 15,-1 2 2-15,0-1 2 16,3 2 1-16,0 0-13 0,3-3 15 15,3-3 0-15,4-4-2 16,3-6-13-16,1-5 12 16,3-5-2-16,1-10-3 15,2-7-7-15,-1-4 0 0,-1-6 0 16,-3-2 0-16,-3-2 0 15,-3 0-2-15,-3 4-23 16,-3 8-48-16,-3-4-12 16</inkml:trace>
  <inkml:trace contextRef="#ctx0" brushRef="#br0" timeOffset="65596.559">20795 3175 507 0,'0'0'0'0,"0"0"-1"16,6 0 1-16,-5-6-1 15,0-4-1-15,-1-6-3 16,0-1-3-16,-2-6-2 15,-1-4-2-15,0-1-1 0,3 0 0 16,0 2 1-16,3 3 2 16,5 0 2-16,3 3 4 15,3 5 2-15,2 2-6 16,-1 6-44-16,2-3-17 0,3 7-6 15</inkml:trace>
  <inkml:trace contextRef="#ctx0" brushRef="#br0" timeOffset="65983.5977">21334 2515 476 0,'0'0'-1'0,"0"0"0"0,1 4 0 16,-1-4-1-16,-8 4 1 15,-4-2 0-15,-2 3-1 16,-6 1-1-16,-4 3 0 0,-3 3 1 16,-1 4-1-16,2 7 1 15,3 4 2-15,4 9 3 16,5 7 1-16,5 8 4 15,4 5 1-15,5 6 0 16,0 3 1-16,5-1-2 0,-1 0-2 16,-1-3-6-16,-1-6 0 15,-2-8-2-15,-4-6-14 16,-3-6-36-16,-4-11-32 0,2-4-3 15</inkml:trace>
  <inkml:trace contextRef="#ctx0" brushRef="#br0" timeOffset="66201.6195">21182 3020 511 0,'0'0'0'15,"0"0"0"-15,3 4 0 0,-3-4 0 16,0 0 0-16,-8-2 0 15,-1-2 0-15,-6-4 0 16,-4-2 0-16,-4-1-10 16,-2-1-7-16,-3 0-11 15,0 1-27-15,7 4-29 0,-3 0-2 16</inkml:trace>
  <inkml:trace contextRef="#ctx0" brushRef="#br0" timeOffset="66646.664">21425 2981 511 0,'0'0'0'16,"5"2"0"-16,-5-2 0 15,0 0 0-15,-4 0 0 0,-4-1 0 16,-3 0 0-16,-4-1-8 16,-6 2-2-16,-1 0-1 15,1 7 1-15,2 6 1 16,3 4 3-16,6 6 5 0,5 2 4 15,5 4 5-15,4-1 3 16,6-1 3-16,2-5-1 16,0-6-7-16,3-6-6 15,-2-9 0-15,1-6 0 0,-4-10 0 16,0-5 0-16,-1-6 0 15,-1 0 0-15,0-1 0 16,-2 3 0-16,0 4 0 16,-1 8 0-16,-1 4 0 15,1 8 0-15,1 6 0 0,-2 7 0 16,1 4 0-16,-2 4 0 15,1 0 0-15,0 2 0 16,-2-2 0-16,1 0-37 0,3 1-47 16,-3-5-5-16</inkml:trace>
  <inkml:trace contextRef="#ctx0" brushRef="#br0" timeOffset="66946.694">21736 2843 511 0,'0'0'0'0,"4"0"0"0,-4 0 0 16,0 0 0-16,0 3-2 15,-1 3 0-15,-8 0 1 16,-2 2-1-16,-7 3-2 0,-4 2 0 15,-1 4 0-15,0 4 0 16,2 5 2-16,2-1 1 16,4 3 1-16,7 2 2 15,5 2 1-15,3-2 2 0,5-3-1 16,5-1-3-16,2-8-6 15,5 2-13-15,-2-8-25 16,2-1-37-16,7-2-5 16</inkml:trace>
  <inkml:trace contextRef="#ctx0" brushRef="#br0" timeOffset="67267.7261">21878 3240 371 0,'0'0'4'0,"4"-6"2"16,-3 0 5-16,3 0-1 16,0-3 3-16,2-3 0 15,-1-4 0-15,4-3 1 0,-3-1-4 16,3-5-3-16,-3-2-3 15,2-3-1-15,-3-3-2 16,-1 1-2-16,-1 1 1 0,-3 2-2 16,0 5 1-16,-2 5-1 15,-2 6 1-15,-5 5-1 16,1 7 3-16,-3 3 0 15,0 9 2-15,-1 3 1 16,0 5 1-16,0 3 2 0,2 4 0 16,3 3 1-16,4 3-4 15,3 3-4-15,3-1 0 16,4-1 0-16,5-1 0 0,2-2 0 15,2-6 0-15,4 0 0 16,-3-7-35-16,4-5-49 16,3-1-5-16</inkml:trace>
  <inkml:trace contextRef="#ctx0" brushRef="#br0" timeOffset="67696.769">22578 2504 353 0,'0'0'4'16,"-1"-10"0"-16,-6 3 1 16,-2-3 1-16,-2-1 0 0,-4-1 0 15,-5 1 0-15,-1 1 0 16,-2 6-3-16,-2 5 2 15,2 10 3-15,2 10 3 16,4 9 1-16,1 8 3 0,4 9 0 16,5 7 0-16,0 4 0 15,1 6-2-15,5 2-10 16,-1-3-3-16,2-2 0 15,-1-2 0-15,1-2 0 0,0-8 0 16,0-4 0-16,1-5 0 16,-1-8 0-16,0-5-9 15,-3-4-43-15,-1-8-33 16,3-3-5-16</inkml:trace>
  <inkml:trace contextRef="#ctx0" brushRef="#br0" timeOffset="67929.7922">22406 2994 502 0,'0'0'0'16,"4"1"1"-16,-4-1-1 15,0 0 1-15,-5-5 0 0,-5-5 0 16,-4-1-1-16,-9-5 1 15,-8-4-2-15,-5-3-5 16,-1 3-5-16,-2 2-3 16,1 4-4-16,1 3-4 0,6 9-6 15,4 2-9-15,9 5-23 16,8 13-18-16,4-1-2 15</inkml:trace>
  <inkml:trace contextRef="#ctx0" brushRef="#br0" timeOffset="68299.8293">22585 3045 483 0,'0'0'1'0,"6"0"-1"16,-6 0 0-16,0 0-1 15,0 0 1-15,0 0 0 0,-3 0-1 16,-2 2 0-16,-3 3 0 16,-5 0 1-16,2 2-1 15,1 3 2-15,3 3 0 16,-1 1 2-16,4 1 0 0,2 0-1 15,2 1 2-15,6-2 0 16,2-1 0-16,2-3-1 16,2-4 0-16,2-4-1 15,0-4 0-15,-1-8-2 0,-3-5 0 16,-1-4 0-16,-3-5 0 15,-5-1 0-15,0 0 0 16,-1 1-2-16,-5 3-6 16,1 4-8-16,-2 3-17 0,-4 2-43 15,4 7-8-15</inkml:trace>
  <inkml:trace contextRef="#ctx0" brushRef="#br0" timeOffset="68546.854">22823 3236 476 0,'0'0'3'0,"7"0"0"16,-7 0 1-16,9-3 0 15,-4-4 0-15,1-4-1 16,0-6 1-16,0-2 0 15,-4-7-2-15,0-4-2 0,-2-2-2 16,4 0-1-16,-1 0-2 16,3 4-6-16,0 3-9 15,4 4-23-15,5 9-34 16,1 3-6-16</inkml:trace>
  <inkml:trace contextRef="#ctx0" brushRef="#br0" timeOffset="69127.912">23205 2950 469 0,'0'0'0'0,"0"7"0"0,3 1 0 16,-3 4 0-16,-3 6 0 15,-2 1 0-15,0 6 0 16,-3 1-1-16,-2 3 1 16,0-2-1-16,0-1 0 0,3-4 1 15,2-4 0-15,2-4 0 16,1-4-1-16,2-5 0 15,0-5 1-15,10-6 1 16,-4-8-1-16,2-5 1 0,-1-5-2 16,3-4 1-16,1-2 1 15,-1-2-1-15,0 1 1 16,1 4-1-16,3 6 0 15,-1 5 0-15,0 8 1 0,0 8 0 16,0 8 0-16,0 11 0 16,-3 4-1-16,0 4 1 15,-3 2-1-15,-3-1 0 16,-1-3 0-16,0-5 0 15,-3-3 0-15,0-8 1 0,0-4 0 16,0-5 0-16,1-6 1 16,2-4-1-16,1-5 1 15,1-2 0-15,2-4 0 0,2-1-1 16,2-2 1-16,1 3 0 15,-1 1 1-15,4 3 0 16,-2 5 1-16,2 4-1 16,0 7 0-16,-2 4 0 0,-1 8 0 15,-2 4-3-15,0 5 0 16,-5 0 0-16,1 2-9 15,-6 0-9-15,0-3-30 16,1 1-35-16,-2-7-2 0</inkml:trace>
  <inkml:trace contextRef="#ctx0" brushRef="#br0" timeOffset="69579.9573">23826 2784 511 0,'0'0'0'16,"6"1"0"-16,-6-1 0 16,0 0-2-16,0 5 1 15,0 1-1-15,-7-1-3 16,0 3-1-16,-9 2-2 15,-1 0 0-15,-3 3-1 0,-2 3 1 16,-1 1 0-16,0 1 2 16,4 0 1-16,-1-2 5 15,7 0 3-15,1-1 3 0,3-2 2 16,4-3 0-16,4-2 0 15,1-2 1-15,5-2-1 16,4 0-1-16,2-1-2 16,3 1-2-16,2 1 0 15,3 3-3-15,1 2 0 0,1 4 0 16,-1 3 0-16,-4 3 0 15,0 2 0-15,-2 2 0 16,-5 0 0-16,-5-1 0 0,-4 0 0 16,-4-3 0-16,-7-4 0 15,-3-4 0-15,-5-5-11 16,1-2 11-16,-4-5 0 15,-5-5 0-15,7-5-83 0</inkml:trace>
  <inkml:trace contextRef="#ctx0" brushRef="#br0" timeOffset="69949.9942">23949 2303 436 0,'0'0'3'15,"8"-2"-1"-15,0 0 1 0,-1-1 0 16,2 0 0-16,1-2-1 15,2 4-2-15,0-1 0 16,0 2-1-16,3 9 0 16,-1 11 2-16,2 9 2 0,1 14 1 15,-1 10 2-15,3 14 2 16,-2 11 1-16,-5 14 0 15,-3 5-1-15,-1 4-1 16,-5 2-1-16,-6 1-6 0,-10-4 0 16,-5 2 0-16,-7-7 0 15,-5-4-14-15,-11-2-51 16,-10-7-19-16</inkml:trace>
  <inkml:trace contextRef="#ctx0" brushRef="#br1" timeOffset="121940.1928">16114 4970 396 0,'0'0'3'0,"0"0"1"0,0 0 0 16,0 0 2-16,2 3 0 16,-2 2 3-16,0 4 1 15,-1 3-1-15,-1 6-1 16,0 3 0-16,0 8 0 0,0 3 0 15,0 6-1-15,0 3-1 16,0 2-1-16,1-1-1 16,-1 2-1-16,0-3 0 15,-1-2-2-15,1-3-3 0,1-4-4 16,-3-6-11-16,2-5-32 15,2-2-34-15,-3-9-2 16</inkml:trace>
  <inkml:trace contextRef="#ctx0" brushRef="#br1" timeOffset="122149.2137">16021 4895 405 0,'0'0'4'15,"0"0"3"-15,7-1 1 0,-7 1 0 16,9-6 0-16,-4 1 0 16,3 0-4-16,-2-5-5 15,2 1-30-15,3 0-44 16,-5-4-5-16</inkml:trace>
  <inkml:trace contextRef="#ctx0" brushRef="#br1" timeOffset="122622.261">16307 5078 427 0,'0'0'1'0,"-2"7"0"0,0-1 1 15,-4 2 0-15,0 5 0 16,-4 1 1-16,1 6 0 16,-1 3 1-16,0 4-2 0,1 2 0 15,3 2 0-15,1 0 1 16,4-2-1-16,1-1 0 15,0-6 2-15,1-3 0 16,1-7 1-16,0-6 0 0,-2-6 0 16,8-7 0-16,-1-7-1 15,1-9-1-15,2-2-1 16,3-6-1-16,1-1 0 15,2 0-2-15,3 1 0 0,1 6 0 16,1 5 1-16,0 8 0 16,2 11 1-16,0 3 0 15,0 13 2-15,-1 6 0 16,-3 9 0-16,-1 6-1 0,-5 3 0 15,-2 4 0-15,-3 0-2 16,-4-1 0-16,-3-4-3 16,-1-6-4-16,0-5-5 15,-3-10-7-15,1-9-37 0,5-4-26 16,-1-9-5-16</inkml:trace>
  <inkml:trace contextRef="#ctx0" brushRef="#br1" timeOffset="123010.2998">17221 4862 496 0,'0'0'-1'0,"0"0"0"0,0 0 0 16,0-6 0-16,-5 3 1 16,-8-3-1-16,-2 1 0 15,-8-4-1-15,-6 2 0 16,-4 3-1-16,-5 2-1 15,-3 3 0-15,2 7 2 0,2 6 3 16,3 7 1-16,5 7-2 16,4 8 7-16,6 5 4 15,5 5 1-15,6 3-7 0,3 4-5 16,4 1 0-16,1 1 0 15,3-4 0-15,1-2 0 16,2-4 0-16,-2-4 0 16,1-8 0-16,-1-4 0 0,-4-10 0 15,2-4-19-15,-1-2-68 16,-1-13-5-16</inkml:trace>
  <inkml:trace contextRef="#ctx0" brushRef="#br1" timeOffset="123215.3203">16915 5262 504 0,'0'0'1'16,"0"0"1"-16,5 2 2 0,-5-2-4 16,-2 9 0-16,-5-4 0 15,-4 1 0-15,-6-3 0 16,-7-2 0-16,-5-1 0 15,-2-4 0-15,-5-4 0 0,3 0-24 16,-1-4-29-16,3 1-27 16,10 7-9-16</inkml:trace>
  <inkml:trace contextRef="#ctx0" brushRef="#br1" timeOffset="123465.3453">17232 5252 511 0,'0'0'0'0,"5"4"0"0,-5-4 0 16,8 13 0-16,-5-4 0 15,-1 5 0-15,-2-1 0 16,0 4 0-16,-3-1 0 16,-1 1 0-16,-6 1-37 0,-2-4-48 15,9 3-5-15</inkml:trace>
  <inkml:trace contextRef="#ctx0" brushRef="#br1" timeOffset="123626.3614">17356 5072 484 0,'0'0'2'0,"7"0"1"0,-1 0 0 16,0-2-4-16,4 2-11 15,-4 2-51-15,3-2-18 16</inkml:trace>
  <inkml:trace contextRef="#ctx0" brushRef="#br1" timeOffset="124015.4003">17510 5350 511 0,'0'0'0'0,"2"10"0"16,-1 0 0-16,2 4 0 15,-2-1 0-15,1 2 0 16,-1-2 0-16,0 2 0 15,-1-5 0-15,0-5 0 0,0-5 0 16,5-4 0-16,-1-5 0 16,4-6 0-16,3-2-2 15,2-3 2-15,2-5-1 0,3-2 2 16,1-1-1-16,-1 2 2 15,0 4-2-15,-3 2 0 16,1 6 0-16,-3 3 0 16,-1 7 0-16,-3 4 0 0,-1 8 0 15,-1 6 0-15,-3 3 0 16,1 4 0-16,-3 2 0 15,1 3 0-15,-3 0 0 16,0 0 0-16,0-3 0 0,0-2 0 16,-2-4-29-16,-3-5-55 15,5-2-4-15</inkml:trace>
  <inkml:trace contextRef="#ctx0" brushRef="#br1" timeOffset="124246.4234">17992 5146 504 0,'0'0'1'0,"4"9"0"16,-1 0 1-16,0 5 1 15,-3 4-3-15,0 5 0 16,-1 3 0-16,-2 6 0 0,-3 0 0 15,-3 2 0-15,1-2 0 16,0-1-2-16,1-2-11 16,5-3-6-16,-4-4-24 15,4-5-38-15,5-3-5 0</inkml:trace>
  <inkml:trace contextRef="#ctx0" brushRef="#br1" timeOffset="124400.4388">18031 4924 423 0,'0'0'0'16,"6"-4"-1"-16,-2-2-11 0,6 1-45 15,0 5-16-15</inkml:trace>
  <inkml:trace contextRef="#ctx0" brushRef="#br1" timeOffset="124651.4638">18344 4745 511 0,'0'0'0'0,"3"6"0"0,0 3 0 16,-2 5 0-16,0 7 0 15,-2 5 0-15,-3 9 0 16,-3 6 0-16,-3 5 0 15,-3 8 0-15,-1 4 0 0,1 2 0 16,2 1 0-16,0-2 0 16,5-1 0-16,0-6 0 15,4-3 0-15,-1-8-47 0,1-9-39 16,7-3-3-16</inkml:trace>
  <inkml:trace contextRef="#ctx0" brushRef="#br1" timeOffset="124832.482">18310 5225 471 0,'0'0'1'0,"0"0"1"16,3 0 1-16,-3 0 0 0,-5 0 1 15,-4-4-1-15,-1 1-3 16,-6-3-7-16,-2 0-10 15,-3-1-21-15,-2-1-30 16,6 5-15-16</inkml:trace>
  <inkml:trace contextRef="#ctx0" brushRef="#br1" timeOffset="125615.5603">18534 5284 313 0,'0'0'8'15,"0"0"3"-15,0 0 3 0,0 0 2 16,-6 0 3-16,6 0 1 16,0 0 1-16,4 0 0 15,3 0-5-15,3 0-3 16,3-2-3-16,4-1-1 0,3 0-2 15,4-3-1-15,1-4-1 16,2-2-3-16,0-4-2 16,-2-3 0-16,-2 0 0 15,-5-2 0-15,-4-1 0 0,-3 0 0 16,-6 2-3-16,-5 2 2 15,-3 1-1-15,-8 4 1 16,-2 2 1-16,-6 3 0 16,-1 6 2-16,-5 2 1 0,-1 3-1 15,-3 8-2-15,3 4 0 16,0 5 0-16,4 5 0 15,5 4 0-15,5 4 0 16,7 0 0-16,5 1 0 0,9 0 0 16,7-2 0-16,7-4 0 15,5-5 0-15,7-5 0 16,5-6 0-16,7-4 0 15,-1-7-9-15,-1-1-81 0,2 0-1 16</inkml:trace>
  <inkml:trace contextRef="#ctx0" brushRef="#br1" timeOffset="147956.7942">9650 4764 211 0,'0'0'9'15,"9"-1"4"-15,-2 0 5 16,3 1 1-16,-2-1 3 16,2 1-6-16,-2-1 1 15,1 1-2-15,-9 0-7 0,0 0-6 16,-7-3-5-16,-10 0-2 15,-4-2-1-15,-8-2 2 16,-7 1 2-16,-6-1 0 16,-5-1 0-16,-3 0 1 0,-2 2 1 15,1-1 0-15,0 3 1 16,2 0 0-16,0 2-1 15,5 1 1-15,3 1 0 16,3 3 0-16,6 4 0 0,3 2 0 16,3 5 0-16,5 3 1 15,4 2-1-15,0 3 1 16,1-2 1-16,-2 2 2 15,-5-5 0-15,-4-4 2 0,-6-4 1 16,-6-7 2-16,-7-5 1 16,-4-8-2-16,-7-7-1 15,-3-4-2-15,0-4-5 16,2 0-9-16,1 0-23 0,-1 1-39 15,10 6-5-15</inkml:trace>
  <inkml:trace contextRef="#ctx0" brushRef="#br2" timeOffset="179016.8999">2270 2961 124 0,'0'0'0'16,"0"0"-1"-16,0 0-1 15,0 4 1-15,0-4-1 16,-4 6 2-16,-3-2 0 16,-1 0 0-16,-7 2 2 15,1 1 0-15,-4 0 2 0,0 2 0 16,-1 3 3-16,0 3 4 15,-1 4 2-15,1 1 4 16,-1 4 1-16,-1 0 5 16,-1 5-2-16,-1 3-21 0,-2 2 25 15,1 3-2-15,-2 1-1 16,0 3-2-16,2 5-2 15,0 6-1-15,2 6-2 16,6 1-2-16,2 9-4 0,3 1-2 16,2 8-2-16,2 2-1 15,2 1-1-15,4 2 0 16,1-2-1-16,1 1-1 15,2-1 0-15,3 0 1 0,6-5-1 16,3 0 2-16,6-2 1 16,4 0 1-16,6-6 0 15,5-4 2-15,9-5-2 16,3-2-5-16,8-3 7 0,2-8-1 15,8-3-1-15,4-5-2 16,7 1-4-16,0-3-6 16,8 2-17-16,-1 8-41 15,-1-5-17-15</inkml:trace>
  <inkml:trace contextRef="#ctx0" brushRef="#br2" timeOffset="214734.4713">19154 5273 215 0,'0'-5'1'0,"0"5"-1"16,-7-8 3-16,2 6-3 0,-3-5 0 15,-2 6 0-15,-1-4 0 16,-3 5 0-16,-1 9-3 16,0 1 3-16,0 8 0 15,0 2 3-15,1 7-3 0,-3 0 1 16,-2 4 1-16,-1-4 0 15,-3-1 2-15,-4-3-2 16,-5-2 1-16,-4-4 2 16,-4-6 0-16,-3 1 1 0,-1-2-1 15,2-1 0-15,1 2 1 16,6 3-1-16,3 4 0 15,5 0 0-15,3 4-1 16,4 1-1-16,3 3 0 0,-2-3 0 16,-2 2 2-16,-4-5 1 15,-4-4 0-15,-6-4 2 16,-6-2 1-16,-6-5-1 15,-5-4 1-15,-5-1 0 0,-5-3 1 16,-2-4 0-16,-2 2 0 16,1 1-2-16,-1 0 0 15,2 4 1-15,4 0-2 16,1 6 0-16,1 2-2 0,3 4 0 15,-2 0-2-15,0 2 0 16,-2-1-1-16,-3-1 0 16,-3-5-1-16,-5-3 0 15,-6-4 1-15,-6-5-1 0,-4-7 0 16,-5-4 0-16,-4-4 1 15,0-2-1-15,-1-1 2 16,1 1 0-16,4 2 2 16,3 4 0-16,7 3 1 0,5 5 0 15,5 3 0-15,5 5-1 16,4 1 0-16,4 4-2 15,3 1-1-15,2 1 0 16,0-1-1-16,0 0-1 0,-1-3-1 16,2-2-2-16,-1-1-7 15,4-3-29-15,1-1-42 16,0-3-3-16</inkml:trace>
  <inkml:trace contextRef="#ctx0" brushRef="#br2" timeOffset="229097.9075">4314 4796 327 0,'0'0'1'0,"0"0"1"16,3 0-1-16,-3 0 0 15,0 0 1-15,0 0 0 0,5 3 0 16,-5-3 0-16,0 0-1 15,0 5 1-15,0-5 2 16,-3 11 2-16,2 0 2 16,0 2 3-16,-1 7 1 0,2 5-12 15,-1 5 14-15,1 4 0 16,0 6 0-16,0 3-1 15,0 1-2-15,0 1-1 16,1-1-2-16,1-2-1 0,-1-2-2 16,3-3-1-16,-1-3-1 15,1-3 0-15,-1-6-1 16,2-3 0-16,-2-5 0 15,1-4 1-15,-2-5 0 0,-2-8 0 16,4-3-1-16,-2-8 2 16,0-6-4-16,0-3 0 15,1-6 0-15,2-1 0 16,2-2 0-16,4 1 0 0,3 4 0 15,1 4 0-15,2 7 0 16,2 5 0-16,1 8 0 16,0 3 0-16,1 10 0 15,-5 5 0-15,-1 4 0 0,-1 3 0 16,-4 2 0-16,-3 0 0 15,-1-1 0-15,-5 0 0 16,-1-2-3-16,0-4-14 16,0-10-54-16,-1 7-14 0</inkml:trace>
  <inkml:trace contextRef="#ctx0" brushRef="#br2" timeOffset="229467.9445">4721 5188 471 0,'0'0'0'16,"3"6"-1"-16,0 0 1 15,-1 1 0-15,1 5 0 0,1 1 0 16,2 6 0-16,-1 1 0 16,1 4 2-16,1 2-1 15,3 3 1-15,1-2 0 0,4 0 1 16,2-1 2-16,1-4 1 15,1-3 2-15,2-6 0 16,1-6-4-16,-2-7-4 16,1-7 0-16,-2-9 0 0,-2-6 0 15,-3-6 0-15,-1-5 0 16,-4-1 0-16,-4-2 0 15,2 4-18-15,-7 7-56 16,4-1-14-16</inkml:trace>
  <inkml:trace contextRef="#ctx0" brushRef="#br2" timeOffset="230001.9979">5221 5246 442 0,'0'0'1'0,"1"9"0"16,-1 2 1-16,0 4 0 16,0 2 0-16,0 6-4 15,-3 1-3-15,1 3-2 16,-1-1 0-16,0-6-1 0,0-3 1 15,3-5 1-15,0-2 1 16,0-10 5-16,4 0 4 16,2-7 2-16,0-4 1 15,2-3-1-15,-1-5-1 16,2 0-1-16,-1-1-1 0,0 1-1 15,-2 2-1-15,3 4-1 16,-2 5-1-16,1 4 0 16,0 4 0-16,1 6 1 0,1 3 0 15,0 3 0-15,-1 2 0 16,0 0 1-16,0-2 1 15,-2-1 1-15,-1-5-1 16,-1-1 1-16,0-5-1 0,-1-3 1 16,4-5 0-16,0-4-1 15,2-2 0-15,1-2-1 16,2 0 0-16,1-1 1 15,2 3 0-15,-1 5 1 0,1 6 1 16,0 3-1-16,1 8 1 16,-3 5 0-16,1 4-1 15,-2 5-1-15,-1 0-2 16,-1 1-6-16,-6-5-15 0,-2-6-53 15,2 2-9-15</inkml:trace>
  <inkml:trace contextRef="#ctx0" brushRef="#br2" timeOffset="230427.0404">6031 5194 507 0,'0'0'0'16,"0"0"-2"-16,5 2 1 15,-5-2 1-15,-8 0 0 16,-4 0-1-16,-7 3 0 16,-5-1-4-16,-7 2-5 0,-3 2-6 15,-2 6-7-15,3 5 0 16,5 2 2-16,8 5 7 15,6 2 7-15,13 2 7 16,4-2 9-16,12 1 8 0,4-7 8 16,3-3 1-16,3-4-3 15,-1-9-6-15,0-4-6 16,-3-4-11-16,-3-9 0 15,-2-2 0-15,-3-4 0 0,-2-1 0 16,-3 2 0-16,-1 1 0 16,-2 5 0-16,-2 2 0 15,-3 10 0-15,0 0 0 16,6 4 0-16,-5 7 0 0,0 4 0 15,-1 2 0-15,1 2 0 16,-1 1-7-16,0 1-25 16,2 0-50-16,-2-6-3 15</inkml:trace>
  <inkml:trace contextRef="#ctx0" brushRef="#br2" timeOffset="230844.0821">6217 5268 490 0,'3'7'1'16,"2"2"-1"-16,2 5 0 16,-1 3 1-16,1 4 0 0,0 2-1 15,1 3-1-15,-2-2-2 16,1-4-1-16,-4-3-1 15,1-3-3-15,3-6-1 16,0-5 0-16,1-3 1 0,2-4 3 16,1-4 2-16,1-7 1 15,2-4 2-15,1-4 2 16,4-4 1-16,-2-2-1 15,1-1 2-15,-1 3 1 0,1 4 0 16,-1 4 0-16,0 6 0 16,-2 5 0-16,-2 8 2 15,0 8-1-15,-1 4-1 16,-1 4-3-16,0 1 0 0,-2 2-1 15,-2 0 1-15,0-1 0 16,-1-1 0-16,0-1-1 16,1 1 1-16,3-1-2 15,1 1-2-15,4 5-10 0,-2 5-67 16,5-4-4-16</inkml:trace>
  <inkml:trace contextRef="#ctx0" brushRef="#br2" timeOffset="231566.1543">4097 4796 458 0,'0'0'1'15,"0"0"1"-15,4-1 1 0,-4 1-1 16,0 0 0-16,0 0 0 15,6 1 0-15,-6 3 0 16,0 6 0-16,0 4-1 16,0 4-2-16,0 4-1 0,0 5 2 15,1 2-4-15,0 3-5 16,1-3-5-16,0 1-16 15,1 0-34-15,-1-8-17 16</inkml:trace>
  <inkml:trace contextRef="#ctx0" brushRef="#br2" timeOffset="231783.176">4189 4767 472 0,'0'0'0'15,"5"6"1"-15,2 2 0 0,-1 2 1 16,1 4 0-16,1 3 0 16,0 4 0-16,0 2-1 15,0 2-10-15,-6 0 9 16,1 0-78-16,1 0-4 0</inkml:trace>
  <inkml:trace contextRef="#ctx0" brushRef="#br2" timeOffset="232519.2496">6904 4776 454 0,'0'0'4'16,"0"0"-1"-16,0 0 0 16,0 0 0-16,0 6 0 15,4 6 0-15,-1 2 0 16,1 5-1-16,0 4-7 0,2 5 5 15,-1 2-25-15,1 0-23 16,4 2-31-16,-4-5-4 16</inkml:trace>
  <inkml:trace contextRef="#ctx0" brushRef="#br2" timeOffset="232729.2706">7126 4840 474 0,'4'6'0'16,"-1"3"0"-16,3 8-1 0,-3 3 1 15,3 8-1-15,-2 0-8 16,3 7-23-16,4 2-46 15,-9-3-3-15</inkml:trace>
  <inkml:trace contextRef="#ctx0" brushRef="#br2" timeOffset="233147.3124">7653 5243 496 0,'0'0'1'0,"3"13"0"0,0 0 0 15,2 6 1-15,-1 2 0 16,1 4 0-16,0 1-2 15,0 4-3-15,-1-5-7 16,-2-4-27-16,7-3-45 0,-6-5-3 16</inkml:trace>
  <inkml:trace contextRef="#ctx0" brushRef="#br2" timeOffset="233318.3294">7576 5082 503 0,'0'0'0'0,"0"0"-1"16,0-6-3-16,0 6-14 16,0 0-60-16,4 0-6 15</inkml:trace>
  <inkml:trace contextRef="#ctx0" brushRef="#br2" timeOffset="233818.3795">7904 5340 463 0,'0'0'1'15,"5"2"0"-15,0 1 0 16,2 3 0-16,3 5 0 0,0 2 0 16,4 6 0-16,0 2-1 15,-1 2-3-15,-1 2-3 16,0-1-4-16,-3-1-2 15,1-5-1-15,-4-4 1 0,0-4 1 16,-1-5 2-16,1-5 4 16,0-4 3-16,2-8 5 15,0-2 5-15,2-6 1 16,4-3 0-16,-2-4 0 0,4 0 0 15,-3 1 0-15,3 3 0 16,-1 4-3-16,1 5-1 16,0 7-1-16,0 7-1 15,0 9-4-15,-1 6-8 0,3 4-33 16,4 6-37-16,-8-1-2 15</inkml:trace>
  <inkml:trace contextRef="#ctx0" brushRef="#br2" timeOffset="234232.4209">8526 5332 486 0,'0'0'-1'0,"0"0"-1"15,0 0 1-15,0 0-1 16,-5 5 1-16,-1 2 0 15,-3 0-2-15,0 3-5 16,-5 1-9-16,-2 2-7 0,-2 1-1 16,4-1 2-16,0 1 6 15,5-1 8-15,3 0 4 16,4-1 10-16,3 0 11 15,6-3 11-15,6-1-1 0,-1-1-3 16,3-3-6-16,-2 0-5 16,-1-2-5-16,0-1-3 15,-1 0-3-15,-3 4-1 16,0 0-1-16,1 5 1 0,-1 3-1 15,1 6 0-15,1 4 1 16,1 4 0-16,-2 4 1 16,-2 1 0-16,-2 1 0 15,-4-2 0-15,-1-2 0 0,-9-5-1 16,-2-6-1-16,-8-5-1 15,-4-8-8-15,-3-5-26 16,2-2-45-16,-7-10-1 16</inkml:trace>
  <inkml:trace contextRef="#ctx0" brushRef="#br2" timeOffset="234927.4904">8704 5409 491 0,'0'0'1'16,"0"0"-1"-16,6-1 1 15,2 1-1-15,-1-1-1 16,6 1 0-16,2-3 1 0,4 1-2 16,1-1-1-16,1-4 0 15,1 0-1-15,0-3 0 16,-1-3-1-16,-2-1 1 15,-4 0-1-15,-2-2 1 0,-5-1 0 16,-3 2 0-16,-5 2 2 16,-3 2 1-16,-7 3 1 15,-4 3 2-15,-4 3 0 16,-4 4 1-16,-4 6 0 0,-1 4 1 15,-1 2 1-15,2 3 1 16,4 4 0-16,3 2 2 16,7 2 0-16,5 0-1 0,7-1 1 15,9 0-5-15,8-3-3 16,5-1 0-16,4-6-3 15,7-4-32-15,6-4-47 16,-2-6-5-16</inkml:trace>
  <inkml:trace contextRef="#ctx0" brushRef="#br2" timeOffset="236820.6797">9242 5287 268 0,'0'0'7'0,"0"0"3"16,3-10 3-16,-3 10 1 15,4-9 4-15,-4 9-1 16,4-9 2-16,-4 9 2 0,0 0-8 16,2 11-4-16,-2 7-2 15,-2 4-2-15,1 6-3 16,-2 2-1-16,1 4-1 15,1-3-1-15,0-4 1 16,1-4 3-16,0-6 0 0,0-7 1 16,0-10 1-16,6 0-1 15,-2-9 1-15,2-8 0 16,1-3 1-16,3-4-2 0,0-4-1 15,3 0 0-15,-2-1 1 16,2 5 1-16,-1 3 0 16,0 9-2-16,1 7 0 15,-1 7-1-15,0 12 0 0,-1 7 0 16,1 6-1-16,-2 6-2 15,-1 2-1-15,-1 2-4 16,-2-5-10-16,1-4-31 16,4-1-33-16,-5-8-4 0</inkml:trace>
  <inkml:trace contextRef="#ctx0" brushRef="#br2" timeOffset="237091.7068">9652 5316 486 0,'0'0'0'0,"1"8"0"16,2 0 0-16,0 4 0 0,-2 2 1 16,3 4 0-16,-1 1-1 15,1 2 2-15,-2-2-1 16,2-4-1-16,0-2-3 15,4-4-2-15,0-4-2 0,4-5 0 16,1-1 0-16,4-7-2 16,-1-3 1-16,2-6 1 15,-1-3 1-15,-4-2 1 16,-5-2-9-16,-1-6-44 0,0 7-16 15</inkml:trace>
  <inkml:trace contextRef="#ctx0" brushRef="#br2" timeOffset="237401.7378">9993 5170 193 0,'0'0'3'0,"4"8"5"0,1-1 7 15,-2 0 5-15,0 3 5 16,1 1 3-16,1 4 3 15,-4 0 0-15,0 2 1 16,-1 4-6-16,0 1-5 0,-2 2-5 16,0 1-7-16,0 0-10 15,1-1-23-15,1-1-51 16,0-7-4-16</inkml:trace>
  <inkml:trace contextRef="#ctx0" brushRef="#br2" timeOffset="237568.7545">9984 4949 462 0,'0'0'0'0,"0"0"-2"16,4-3-12-16,-4 3-56 0,0 0 70 15,9 0 0-15</inkml:trace>
  <inkml:trace contextRef="#ctx0" brushRef="#br2" timeOffset="237776.7753">10168 4937 488 0,'0'0'0'0,"6"11"0"16,-1 3 0-16,-1 7 0 15,-1 4 1-15,1 9 0 16,-2 4 0-16,-1 8-2 0,-1 2-2 16,-3-1-7-16,-3-3-16 15,-1-7-47-15,6 4-8 16</inkml:trace>
  <inkml:trace contextRef="#ctx0" brushRef="#br2" timeOffset="237968.7945">10156 5205 450 0,'0'0'2'0,"0"4"1"16,-1 1 2-16,-6-2 0 15,-3 1 0-15,-4-1 0 16,-4 1-4-16,-5-4-12 0,-4-2-43 15,0 2-25-15,2 0-4 16</inkml:trace>
  <inkml:trace contextRef="#ctx0" brushRef="#br2" timeOffset="238389.8366">10379 5359 500 0,'0'0'1'15,"8"6"-2"-15,-2-2 1 16,-1 1-1-16,2 3 0 16,-1-1 0-16,2 2 0 0,-3 0-1 15,0-2-1-15,-3-1-1 16,2-1 0-16,-4-5-2 15,9 2 0-15,-4-2 0 16,5-5 1-16,2-1 0 0,2-2 2 16,2-1 1-16,1-1 2 15,3 1 1-15,-3 0 2 16,2 2 1-16,-3 3-1 15,-1 3 1-15,-1 4-1 0,0 6-1 16,-2 6 1-16,1 7 1 16,-1 6-1-16,0 6 0 15,-3 5 0-15,0 3 0 16,-2 2 1-16,-3-1-1 0,-3-2-1 15,-2-5-2-15,-6-5-2 16,-3-7-2-16,-1-7-9 16,-5-8-28-16,-8-9-42 15,6-6 0-15</inkml:trace>
  <inkml:trace contextRef="#ctx0" brushRef="#br2" timeOffset="239320.9297">11683 5213 349 0,'0'0'1'0,"0"0"-1"15,0-6 0-15,0 6-1 16,0 0 1-16,0-5-1 16,0 5 0-16,-7-4 0 0,0 4 1 15,-2 0-1-15,-3 3 1 16,-3 0 1-16,-4 1 3 15,-3 0 2-15,-4 1 3 16,-4-1 1-16,-2-1 1 0,-3-1 0 16,-3 0-1-16,0-1 0 15,-2 1-3-15,1-2-2 16,1 1-2-16,2 1-1 15,1-2-2-15,3 2-4 0,2-2-7 16,4 3-16-16,1 0-29 16,1-2-20-16,5 5-5 15</inkml:trace>
  <inkml:trace contextRef="#ctx0" brushRef="#br2" timeOffset="240135.0111">11059 5119 386 0,'0'0'1'15,"0"0"-1"-15,3 0-1 16,-3 0-1-16,0 0-2 0,0 0 2 16,0 0-1-16,-2 0 0 15,-5 0 0-15,-2 0-1 16,-4 3 1-16,-1 1-1 15,-2 3 1-15,-1 1 0 0,0 2 0 16,1 1 3-16,-1 4 2 16,4-1 3-16,2 1 4 15,3-1 5-15,3 1 4 16,1 1 0-16,4-2 0 0,0 1-1 15,5-2-2-15,1 2-3 16,4-2-3-16,1 1-3 16,5 1-4-16,0-3-3 15,3 3-4-15,-1-2-7 0,2-1-28 16,4-1-42-16,-8-6-1 15</inkml:trace>
  <inkml:trace contextRef="#ctx0" brushRef="#br2" timeOffset="241159.1135">12079 5234 310 0,'0'7'1'15,"0"4"-1"-15,0 5 1 16,-2 2 1-16,1 5-1 15,-2 2 1-15,-1 3 0 0,0 0 1 16,-3-6-2-16,2-4 0 16,0-2 0-16,0-3-1 15,0-5 3-15,2-1 3 16,3-7 1-16,0 0 1 0,0 0 1 15,-3-9 2-15,3-3 0 16,3-4 3-16,1-2-5 16,2-3-1-16,1-1-2 15,0-2 2-15,1 3 0 0,1 1 0 16,-2 6 0-16,1 3 0 15,1 3-2-15,-1 4 0 16,0 4 0-16,0 5-2 16,0 2-2-16,0 3-1 0,0 1-1 15,-1 0-1-15,0 2 1 16,0 0-1-16,-3-2-1 15,-1 0-2-15,0-1-5 16,-3 0-4-16,2-1-10 0,-3-2-13 16,0-2-17-16,1-5-6 15,-7 3-1-15,7-3 2 16,-4-5 8-16,2-2 12 0,0-3 22 15,2-2 26-15,0 1 29 16,2-3 11-16,2 2 4 16,5-1-2-16,-2 1-5 15,4 0-7-15,-2 3-6 16,3-1-9-16,-1 5-9 0,1 0-6 15,-1 4-3-15,-1 1-3 16,0 4-2-16,2 4-1 16,-1 3-2-16,1 4 0 15,0 3 1-15,0 4-1 0,-2-3-1 16,0 2-5-16,-2-1-29 15,4 0-39-15,-8-4-2 16</inkml:trace>
  <inkml:trace contextRef="#ctx0" brushRef="#br2" timeOffset="241681.1657">12516 5291 421 0,'0'0'-1'15,"4"1"0"-15,-4-1-1 16,0 0 1-16,0 0-1 0,-6 1 1 15,-2-1-1-15,-5 0 1 16,-7-1 1-16,-3-2 1 16,-3 0-1-16,-2-3-4 15,-2 6-3-15,3 0 2 0,0 3 3 16,4 5 2-16,3 4 4 15,6 5 2-15,5 4 2 16,5 5 5-16,3-4 4 0,2-2-1 16,5 0-2-16,2-5-2 15,2-4-4-15,2-5-2 16,1-4-2-16,0-4-3 15,2-7-2-15,0-4-4 16,-1-4-5-16,0-3-5 0,-3 1-3 16,-1-1-7-16,-3 1-12 15,-2 6-23-15,-5-2-21 16,0 8-4-16</inkml:trace>
  <inkml:trace contextRef="#ctx0" brushRef="#br2" timeOffset="242102.2078">12639 4926 463 0,'0'0'-2'0,"0"0"0"16,0 7-1-16,0 1 3 0,-2 6-2 15,-3 4 1-15,0 6 0 16,-2 4 0-16,-2 6 1 16,2 7 2-16,0 3 1 15,2 1 0-15,2 1-3 16,0-2-4-16,3-1-8 0,0-5-17 15,0-6-46-15,2-1-5 16</inkml:trace>
  <inkml:trace contextRef="#ctx0" brushRef="#br2" timeOffset="242285.2261">12640 5290 436 0,'0'0'2'0,"0"0"2"0,-9-8 0 16,2 5 0-16,-4-3 1 15,-5-1-1-15,-5-2-1 16,-1 1-10-16,-7-2-33 0,3 2-38 16,2 2-2-16</inkml:trace>
  <inkml:trace contextRef="#ctx0" brushRef="#br2" timeOffset="242822.2798">12965 5442 399 0,'1'4'2'0,"0"5"1"15,1 5 2-15,-2 2 1 0,2 6 0 16,-2 0 1-16,0 4-1 15,0 0 1-15,-2-4-3 16,-2-5-2-16,1-3-2 16,-1-5 0-16,4-9 1 15,-7 0 0-15,3-9 0 0,1-9 0 16,0-5 1-16,0-4 1 15,1-6 1-15,0-4-1 16,2-2 0-16,0 0 0 0,4 1 0 16,3 3 1-16,1 3-1 15,4 2 1-15,1 6-1 16,3 4 1-16,2 5-2 15,1 5 1-15,1 6-1 16,0 4-2-16,-1 6 1 0,-3 4-1 16,-2 6-1-16,-3 4 1 15,-1 1-1-15,-5 3-1 16,-3 0 1-16,-2-1-3 15,-6-2-2-15,-2-3-3 0,-2-2-9 16,-4-4-20-16,-9-6-42 16,8 2-2-16</inkml:trace>
  <inkml:trace contextRef="#ctx0" brushRef="#br2" timeOffset="243122.3098">13162 5367 459 0,'0'0'0'16,"4"6"0"-16,0 0 0 15,-2 2 0-15,2 2 0 0,-1 1 1 16,1 0-1-16,-1 2 2 15,0-3-1-15,0-1 0 16,1-2 0-16,2-3-1 0,1-4-1 16,2-1 0-16,2-7 0 15,1-3-1-15,-1-5-2 16,-1-4-2-16,0-2-2 15,0-4-11-15,-4-2-30 0,2 4-26 16,-8-1-5-16</inkml:trace>
  <inkml:trace contextRef="#ctx0" brushRef="#br2" timeOffset="243629.3605">13392 5420 472 0,'0'0'1'0,"5"0"1"15,-5 0 0-15,8 2 0 0,-8-2 0 16,6-2-1-16,-3-3 0 16,0-1 0-16,-3-2-1 15,0-3-1-15,0-2-1 0,0 0 0 16,0-1 0-16,2 1-1 15,3 2-1-15,2 1 0 16,1 3 0-16,2 1 0 16,1 4 0-16,1 1 1 0,1 1 1 15,2 3 1-15,0 1 1 16,0 0 3-16,0 1 0 15,-1-1 2-15,0-1 0 16,-1-1-1-16,0-2 0 0,-3-2-1 16,-2-3-1-16,0-3-2 15,-1-2 0-15,-2-3-2 16,-2-1 1-16,-2-1-1 15,-1-1 0-15,-1 2 0 0,-3 1 0 16,-3 2 1-16,-2 3 0 16,-1 3 1-16,-1 5-1 15,-2 0 1-15,-1 6 1 16,0 3 0-16,-3 4 1 0,5 3 1 15,1 2 1-15,4 2-1 16,3 0 1-16,4 1-1 16,4-1-2-16,7-1-7 15,5-3-15-15,1-6-40 0,5 3-20 16</inkml:trace>
  <inkml:trace contextRef="#ctx0" brushRef="#br2" timeOffset="243902.3878">13826 4966 424 0,'0'0'0'16,"0"0"0"-16,-4 6 0 0,3 5 2 16,-3 3 0-16,3 7 0 15,-4 3 1-15,2 7-1 16,-1 4-1-16,0 5-9 15,-1 0-18-15,-1-4-44 0,6 3-6 16</inkml:trace>
  <inkml:trace contextRef="#ctx0" brushRef="#br2" timeOffset="244268.4243">13883 5199 454 0,'0'0'0'16,"4"2"0"-16,1 3-1 0,-2 0 1 15,2 4 0-15,-2 2 0 16,3 2-1-16,-1 2-2 16,-2-1-2-16,3 0-3 15,0-1-3-15,2 1-1 0,4-7 2 16,1-1 1-16,1-3 4 15,3-1 3-15,1-2 3 16,0 0 4-16,0-2 2 0,-2 1 2 16,0 1-2-16,-3 3-1 15,-2 5-1-15,0 4-2 16,-3 5-1-16,-1 5 1 15,-2 3 0-15,-1 2-1 16,-2 2-1-16,-2-1 1 0,-1-2-1 16,-4-3-3-16,-4-3-4 15,-4-5-17-15,-5-13-47 16,3 3-6-16</inkml:trace>
  <inkml:trace contextRef="#ctx0" brushRef="#br2" timeOffset="244971.4947">14373 5252 455 0,'2'7'1'0,"-1"2"-1"15,3 2 0-15,-1 2 0 16,0 2 1-16,-1-1-2 15,1 3-1-15,-1-1-3 0,-2-7-3 16,0-1-2-16,0-8-4 16,2 5-1-16,-2-5 1 15,1-4 1-15,3-4 1 16,-1-1 4-16,1-3 4 0,0-2 3 15,2-1 3-15,1-3 1 16,0 2-1-16,0 1 2 16,0 3 0-16,0 0 3 15,0 5-2-15,-1 1 2 0,1 4-2 16,-1 2 1-16,0 6-1 15,-1 4-1-15,0 0-1 16,-2 3-2-16,0-1 0 16,1 2-1-16,-2-4 0 0,-1 2 2 15,1-5-1-15,-2-7-1 16,2 5 0-16,-2-5-1 15,5-5 1-15,-2-3 0 16,1-3-1-16,0-3 0 0,3 0 1 16,-2-3 0-16,4 0 1 15,1 2 1-15,-2 0 2 16,2 5 0-16,0 3 2 15,3 5 1-15,-2 3-1 0,1 5 1 16,-2 8 0-16,-1 3-2 16,1 3-1-16,-3 2-3 15,0 1-4-15,-1-2-9 16,-2-1-21-16,3 3-42 0,-7-11-5 15</inkml:trace>
  <inkml:trace contextRef="#ctx0" brushRef="#br2" timeOffset="245493.5469">14831 5235 339 0,'0'0'6'0,"1"6"2"0,4-2 1 16,-5-4 2-16,8 8-1 15,-8-8 0-15,13 6 0 16,-7-6 0-16,3-3-6 15,2-2-2-15,0-3-3 0,1-1 0 16,-1-2 0-16,1-1-1 16,-4-1-1-16,0 0 2 15,-4-1-1-15,-3 0 1 0,-1 1 0 16,-3 2 1-16,-5 0 0 15,-3 2 1-15,-1 2 0 16,-2 3 0-16,0 3 0 16,-2 1 2-16,3 5 1 15,0 3 2-15,4 5 1 0,2 3 1 16,3 4-1-16,3 0 1 15,1 3-1-15,3-1-1 16,3-1-3-16,1-2-5 0,5-4-7 16,-4-3-19-16,3-11-37 15,5 4-15-15</inkml:trace>
  <inkml:trace contextRef="#ctx0" brushRef="#br2" timeOffset="245792.5768">15128 5077 388 0,'0'0'2'15,"0"0"1"-15,6 3-1 16,-6-3 0-16,1 5 1 15,-1-5-1-15,0 8 0 0,-1-2 0 16,-3 3-1-16,-1-1-1 16,0 5 0-16,-1 1 2 15,2 3-1-15,1-1 2 0,1 3 0 16,2 0 0-16,0-1 0 15,4 0 0-15,2-4-5 16,-1-2-10-16,5-5-25 16,2 0-35-16,-1-5-6 0</inkml:trace>
  <inkml:trace contextRef="#ctx0" brushRef="#br2" timeOffset="246327.6303">15324 5095 407 0,'0'0'-1'16,"0"0"-1"-16,0 0 0 15,0 0 1-15,-7 0-1 16,7 0-3-16,-9 7-2 15,4 0-3-15,-2 1 2 0,3 6 0 16,-2-1 1-16,3 5 3 16,2-1 4-16,0 5 5 15,1-1 3-15,4-1 5 16,1 0 1-16,1-5-1 0,0 1 0 15,0-6-3-15,-2-1-4 16,-4-9-3-16,7 6-2 16,-7-6-2-16,0 0 0 15,0 0-1-15,0 0 0 0,1-4 1 16,-1 4-1-16,0-9 2 15,0 2 0-15,-1-2 1 16,0-3-1-16,1 1 1 16,-1-2-1-16,1-2 1 0,-2-2 0 15,1-3-1-15,0 0 1 16,-1-4 0-16,1-1 0 15,1-4 1-15,0 0 0 16,0-3 2-16,0 0-4 0,2 3 3 16,1 0 0-16,0 5 0 15,1 2 0-15,1 4-1 16,-1 4-1-16,1 3-1 15,0 3-4-15,0 3-11 0,-5 5-29 16,8-8-34-16,-4 8-2 16</inkml:trace>
  <inkml:trace contextRef="#ctx0" brushRef="#br2" timeOffset="246702.6678">15372 5173 376 0,'0'0'1'0,"0"0"1"0,4-3 0 15,-4 3 1-15,6-6 0 16,-1 2-2-16,2 3-1 16,0-4-1-16,1 4 0 0,0 1 0 15,2 1-3-15,1 4 2 16,0 3 1-16,0 3 1 15,1 2 2-15,-2 0 3 16,1 3-2-16,-2 2 0 0,-1-2-1 16,-1 1 0-16,0-1 0 15,-3 0-2-15,0-1 0 16,-2 1-2-16,0-2-7 15,-2-3-20-15,-4-3-38 0,4 0-4 16</inkml:trace>
  <inkml:trace contextRef="#ctx0" brushRef="#br2" timeOffset="247202.7178">15726 5140 377 0,'0'0'1'0,"0"0"-1"16,0 0-1-16,0 0 1 15,-4-6-1-15,4 6 1 16,-9-5-1-16,3 1 0 16,-3 1-2-16,-2 0-5 0,-2 1-4 15,-1 2-4-15,0 2-2 16,1 5 1-16,2 2 2 15,2 5 7-15,4 1 6 16,3 4 9-16,2-2 9 0,4 2 7 16,4 1 2-16,2-5 1 15,0-1-2-15,0-6-9 16,0-3-4-16,1-5-5 15,-1-4-4-15,0-4-3 0,-2-4-3 16,0 0 1-16,0 1 0 16,-1 2 2-16,1 2 2 15,-2 3 0-15,0 4 3 16,-2 3 0-16,-1 4 1 0,-1 5 0 15,-2 3-3-15,0 2-2 16,-1-1-13-16,-2-1-40 16,0 4-23-16,-2-3-3 15</inkml:trace>
  <inkml:trace contextRef="#ctx0" brushRef="#br2" timeOffset="248735.8711">14772 5624 388 0,'3'7'1'0,"-2"5"1"16,4 2 1-16,-2 2 0 0,2 3 1 15,-1 1-1-15,1 1 1 16,-2-1-1-16,-1-7-1 15,0-4-2-15,-2-9 0 16,0 0 0-16,0 0 0 0,3-8 0 16,-1-5 1-16,1-4 1 15,1-4 2-15,0-4 1 16,2-1 0-16,1-1-1 15,0 3 2-15,1 3 0 0,1 4-1 16,0 4 0-16,1 7-2 16,2 6 1-16,0 6-2 15,0 7 1-15,-1 3-2 0,-1 2-4 16,1 3-2-16,-1-1-6 15,-3 0-16-15,0 4-41 16,-3-12-10-16</inkml:trace>
  <inkml:trace contextRef="#ctx0" brushRef="#br2" timeOffset="248918.8893">15014 5617 454 0,'1'6'1'0,"1"0"-1"16,2 4 1-16,-1 1 1 15,2 4-1-15,-2-1-1 16,3 4-5-16,-4-2-19 16,-2-8-47-16,1 2-6 0</inkml:trace>
  <inkml:trace contextRef="#ctx0" brushRef="#br2" timeOffset="249051.9027">14989 5468 453 0,'0'0'-1'0,"2"0"-3"15,3 2-17-15,1 4-52 0,1-3-3 16</inkml:trace>
  <inkml:trace contextRef="#ctx0" brushRef="#br2" timeOffset="249343.9319">15261 5596 451 0,'0'0'1'0,"7"3"-2"16,-7-3 0-16,7 2 0 15,-7-2-1-15,4 9 1 0,-2-2-2 16,-2 2 1-16,-3-2-1 16,-4 4 1-16,-1 1 1 15,0 1 0-15,-1-1 0 0,1-1 1 16,1 0 2-16,2-2 1 15,1-2-1-15,2-1 2 16,2-6-1-16,7 6 1 16,0-5-1-16,3-1-2 0,2-2-3 15,1-2-7-15,1-2-13 16,2 1-19-16,-5-3-30 15,4 2-9-15</inkml:trace>
  <inkml:trace contextRef="#ctx0" brushRef="#br2" timeOffset="249768.9744">15433 5633 347 0,'0'0'3'0,"0"0"-1"0,0 0 0 15,0 0-1-15,1-5 0 16,-1 0 1-16,0 5 0 15,-7-7 0-15,3 7-1 0,-3 0 1 16,-3 2-2-16,0 3 1 16,0 2 1-16,1 6 0 15,1-1 2-15,1 6 1 16,3-3 2-16,4 0 1 0,0 0 0 15,6 0 3-15,1-4-1 16,2-3 0-16,3-3-1 16,-1-5-3-16,2-5-3 15,-2-4-1-15,3-5-2 0,-4-3-1 16,1-3-1-16,-2-1 0 15,-1 1 0-15,-1 3 1 16,-1 3 2-16,-1 3 0 16,1 7 2-16,-2 4 1 0,2 5 1 15,0 7 0-15,-2 1 0 16,0 4-1-16,0 2-1 15,-1 1-1-15,0-1-3 16,-2-3-8-16,1-2-24 16,0-1-45-16,-1-6-2 0</inkml:trace>
  <inkml:trace contextRef="#ctx0" brushRef="#br2" timeOffset="249985.9961">15598 5303 495 0,'2'3'1'15,"1"4"0"-15,4 6 1 0,-1 4 0 16,2 7 1-16,0 5 0 16,1 10 1-16,1 5-4 15,-3 4 0-15,-1 4-2 16,0 4-13-16,-3 0-31 0,-3 1-37 15,3 6-2-15</inkml:trace>
  <inkml:trace contextRef="#ctx0" brushRef="#br2" timeOffset="282720.2692">812 6924 194 0,'0'0'1'0,"0"0"1"0,0 0 1 15,0 0-1-15,0 0 0 16,0 0-1-16,-6 0-1 15,6 0 0-15,-1-4 0 16,1 4 6-16,0-6 7 0,0 6 5 16,0 0 4-16,0 0 4 15,2-7 6-15,-2 7 0 16,6 0 3-16,-6 0-7 15,6 2-6-15,0-1-3 0,1-1-4 16,7 1-3-16,3-1-3 16,1 0-3-16,3-2 1 15,4 0-3-15,3-3-4 16,7 1 0-16,8 2 0 0,2-2 0 15,5 1 0-15,6 2 0 16,10-1 0-16,6 0 0 16,8 2 0-16,0 0 0 15,4 0 0-15,3 0 0 0,3 1 0 16,-3 2 0-16,-1 0 0 15,-3 0 0-15,-6 1 0 16,-5 2 0-16,-8-1 0 16,-8-1 0-16,-6 1 0 0,-10-1 0 15,-7-1 0-15,-9-2 0 16,-7 1 0-16,-4-2 0 15,-6-2 0-15,-6-4 0 0,-1-2 0 16,-7 0 0-16,-5-4 0 16,-3-2 0-16,-7-3 0 15,-1-1-3-15,-5-3-4 16,-2-1-1-16,-3-2-1 15,-1-2-2-15,-2-1-4 0,1-2-5 16,0 1-5-16,-3-1 1 16,2 1 0-16,-1 1 1 15,3-1 9-15,0 6 7 0,0-1 10 16,2 4 10-16,1-1 7 15,3 3 3-15,-1 2 2 16,3 1-1-16,3 2-6 16,1 0-2-16,5 3-5 0,3 2-2 15,1 3-1-15,6 0-2 16,7 4-2-16,-5-3 0 15,5 3-1-15,10 5 0 16,2 3-3-16,7 0 0 16,7 4 0-16,6 2 0 0,7 4 0 15,5 3 0-15,4 2 0 16,2 2 0-16,5 2 0 15,-1 3 0-15,1 2 0 0,-2 1 0 16,-2 1 0-16,-1 0 0 16,-4 2 0-16,-2 0 0 15,-4-1 0-15,-5-1 0 16,-4 2 0-16,-5-1 0 0,-6 1 0 15,-10-1 0-15,-10 2 0 16,-10 0 0-16,-13-1 0 16,-16-2 0-16,-16-3 0 15,-12-3 0-15,-9-3 0 0,-6-3 0 16,0-3 0-16,3-4 0 15,8 1 0-15,9-2 0 16,15-5-44-16,12 10-47 16</inkml:trace>
  <inkml:trace contextRef="#ctx0" brushRef="#br2" timeOffset="284269.4241">3908 8477 459 0,'0'0'3'16,"2"13"0"-16,-1 3 3 15,0 5 1-15,0 9 0 16,0 3 1-16,1 10 0 15,0 5 0-15,-2 2-6 0,4 0-2 16,-1-1 0-16,0-4 0 16,1-3 0-16,1-4 0 15,0-7 0-15,-1-6 0 16,0-9 0-16,-2-7 0 0,-2-9 0 15,-3-9 0-15,-4-11 0 16,-5-8 0-16,-3-9 0 16,-3-6 0-16,-2-7 0 15,-1-3 0-15,1-2 0 0,-1 0 0 16,5 1 0-16,3 0 0 15,4 3 0-15,4 2 0 16,5 3 0-16,5 5 0 16,8 4 0-16,5 5 0 0,10 6 0 15,2 5 0-15,6 7 0 16,5 7 0-16,4 7 0 15,2 10 0-15,-1 7 0 16,0 7 0-16,-3 5 0 0,-5 6 0 16,-5 2 0-16,-7 2 0 15,-10 1 0-15,-8-2 0 16,-8-1 0-16,-12-2 0 15,-8-3 0-15,-8-3 0 0,-9-4 0 16,-7-5 0-16,-3-3 0 16,-6-6 0-16,2-6 0 15,-1-3 0-15,3 0 0 0,5-2 0 16,9-2-4-16,14 1-81 15,1-2-3-15</inkml:trace>
  <inkml:trace contextRef="#ctx0" brushRef="#br2" timeOffset="284886.4858">4605 9251 511 0,'0'0'0'15,"0"0"0"-15,-4-4 0 16,1-6 0-16,-2-2 0 16,-2-8 0-16,2-3 0 15,-2-11 0-15,3-6 0 0,0-5 0 16,4-6 0-16,0-1 0 15,6-4-6-15,3 2 2 16,1 1 3-16,2 6 3 16,0 4 3-16,2 5-1 0,-3 6-4 15,1 6 0-15,-2 4 0 16,-3 5 0-16,0 5 0 15,-1 1 0-15,-1 5 0 16,0 3 0-16,0 3 0 0,2 4 0 16,3 7 0-16,1 6 0 15,3 6 0-15,4 6 0 16,4 4 0-16,2 6 0 15,2 4 0-15,0 1 0 0,-1 1 0 16,3 0 0-16,-2-3 0 16,-4-2 0-16,-1-3 0 15,-4-4 0-15,-1-2 0 16,-6-6 0-16,1-4-32 0,-1-2-53 15,-9-7-4-15</inkml:trace>
  <inkml:trace contextRef="#ctx0" brushRef="#br2" timeOffset="285103.5075">4957 8986 511 0,'0'0'0'16,"0"0"0"-16,-3-5 0 15,-3-1 0-15,-3 0 0 0,-8-3 0 16,-3-1 0-16,-9-2 0 15,-4 0 0-15,-6-2 0 16,1 2 0-16,-2 0 0 16,4 2-24-16,2 1-19 0,6 2-11 15,8 0-13-15,1 0-20 16,7 3-2-16</inkml:trace>
  <inkml:trace contextRef="#ctx0" brushRef="#br2" timeOffset="285787.5759">5231 8988 511 0,'0'0'0'0,"0"0"0"16,0-6 0-16,-2-2 0 15,-1-3 0-15,-2-5 0 16,-1-5 0-16,-1-5 0 0,-3-4 0 16,1-3 0-16,0-5 0 15,2-4 0-15,2-1 0 16,2-3 0-16,3 0 0 15,4 0 0-15,6 2 0 0,5 4 0 16,1 5 0-16,6 6 0 16,2 7 0-16,2 8 0 15,1 7 0-15,0 7 0 16,0 8 0-16,-3 7 0 0,-3 5 0 15,-5 3 0-15,-6 2 0 16,-9 3 0-16,-4 0 0 16,-12-2 0-16,-7-3 0 15,-6-3 0-15,-7 0 0 0,-1-2 0 16,0-2 0-16,1-2 0 15,4-1 0-15,6 2 0 16,5-1 0-16,7 1 0 16,7-1 0-16,7 2 0 0,9 2 0 15,9 1 0-15,8 3 0 16,9 1 0-16,6 1 0 15,4 1 0-15,3 0 0 16,2 0 0-16,-2-1 0 0,-6-3 0 16,-3-6-38-16,-7 2-49 15,-10-6-2-15</inkml:trace>
  <inkml:trace contextRef="#ctx0" brushRef="#br2" timeOffset="286447.6418">6078 8489 511 0,'0'0'0'0,"0"0"0"16,-1 3 0-16,-6-2 0 15,-3 5 0-15,-5-1 0 0,-3 4 0 16,-5 1 0-16,-7 1-2 16,0 2-1-16,0 1-1 15,1 0-2-15,2 3 1 16,5-2 0-16,4 1 3 0,7 0 1 15,5-3 3-15,6 1 2 16,8-1 2-16,8 2 2 16,5-2 0-16,5-1-8 0,6 2 0 15,3 2 0-15,3 1 0 16,2 2 0-16,-1 2 0 15,-2 0 0-15,-5 1 0 16,-4 1 0-16,-7 0 0 16,-6-1 0-16,-10-2 0 0,-6-2 0 15,-12-3 0-15,-10-6 0 16,-7-3 0-16,-12-5-44 15,-4-1-38-15,-3-4-2 0</inkml:trace>
  <inkml:trace contextRef="#ctx0" brushRef="#br2" timeOffset="286766.6738">6380 8393 495 0,'0'0'1'15,"0"7"1"-15,0 3 1 0,0 3 2 16,0 7 0-16,-2 5-5 15,0 9 0-15,0 5 0 16,1 5 0-16,0 4 0 16,2 3 0-16,2 1 0 0,2-2 0 15,0-3 0-15,3-3 0 16,-2-6 0-16,2-6 0 15,-4-5-35-15,-4-10-46 16,1-2-5-16</inkml:trace>
  <inkml:trace contextRef="#ctx0" brushRef="#br2" timeOffset="287281.7253">6736 8981 501 0,'0'0'4'0,"0"0"0"15,3 0-2-15,-3 0-2 16,2-9 0-16,-2-2 0 0,1-2 0 15,-1-6 0-15,-2-6 0 16,0-4 0-16,0-2 0 16,2-3 0-16,0-3 0 15,1-3 0-15,1 3 0 0,2 2 0 16,-1 4 0-16,2 4 0 15,-1 6 0-15,-1 6 0 16,-2 8 0-16,-1 7 0 16,7 6 0-16,-2 10 0 0,3 6 0 15,2 5 0-15,3 6 0 16,4 4 0-16,4 2 0 15,5 1 0-15,1-5 0 16,3-1 0-16,0-6 0 0,0-5 0 16,-1-8 0-16,0-7 0 15,-4-8 0-15,-1-7 0 16,-3-10 0-16,-2-8 0 15,-2-7 0-15,-2-7 0 0,-5-4 0 16,-2-3 0-16,-4 0 0 16,-4 2 0-16,1 6 0 15,-2 5-18-15,-4 0-71 16,3 7-2-16</inkml:trace>
  <inkml:trace contextRef="#ctx0" brushRef="#br2" timeOffset="287933.7905">7859 8545 511 0,'0'0'0'0,"0"0"0"0,0 0 0 16,0 0 0-16,-4 0 0 15,-2 2 0-15,-7 1 0 16,-3 5 0-16,-7 0 0 16,-4 5 0-16,-5 2 0 0,-3 5 0 15,-2 3 0-15,1 3 0 16,3 4 0-16,4 1 0 15,5 3 0-15,5 1 0 0,7 3 0 16,7-4 0-16,5 3 0 16,5-4 0-16,6-1 0 15,4-3 0-15,4-4 0 16,3-4 0-16,4-5 0 0,1-5 0 15,3-6 0-15,1-5 0 16,2-8 0-16,3-8 0 16,0-5 0-16,0-7 0 15,-3-3 0-15,-3-3 0 0,-3-2 0 16,-3 1 0-16,-5 2 0 15,-5 6 0-15,-5 2 0 16,-3 4 0-16,-5 3 0 16,-1 4 0-16,-5 2 0 0,-3 2 0 15,-3 3 0-15,-2 2 0 16,-2 2 0-16,1 0 0 15,-1 2 0-15,2 1 0 16,2 0 0-16,1 0 0 0,5 2 0 16,5-2 0-16,-3 8 0 15,6-3 0-15,4 4 0 16,3 2 0-16,4 1 0 15,2 5 0-15,5 2 0 0,3 2 0 16,2 4 0-16,1 2 0 16,4 3 0-16,-1 0 0 15,2 1 0-15,-1-2 0 16,-2 0 0-16,3-1 0 0,-4-4 0 15,-1-2-54-15,3 1-33 16</inkml:trace>
  <inkml:trace contextRef="#ctx0" brushRef="#br2" timeOffset="320847.0815">6857 12771 401 0,'0'0'0'0,"-4"-1"3"16,-2 0 0-16,-2 0 2 15,-3 0 0-15,-2-1 0 0,-8-1 0 16,-4 1 0-16,-3 1 1 16,-7 1-3-16,-4-2-1 15,-5 2-2-15,-5-1 1 16,-6 1-1-16,-4 0 1 0,-5 1 0 15,-5 0 2-15,-5 0 0 16,-3 1 3-16,-5 1 0 16,-6-2 2-16,-3 1 0 15,-6-2 1-15,-5 3 0 0,-7-1-1 16,-5 0-3-16,-6-1-5 15,-7 1 0-15,-3 2 0 16,-2 1 0-16,-5 3 0 16,0-1 0-16,-1 1 0 0,0 2 0 15,-1-1 0-15,2-1 0 16,1 0 0-16,4-3 0 15,0-2 0-15,6-3 0 0,7 0 0 16,7-3 0-16,12-3 0 16,11 1 0-16,7-2 0 15,17 0 0-15,9 5-37 16,14-2-49-16,10 0-1 0</inkml:trace>
  <inkml:trace contextRef="#ctx0" brushRef="#br2" timeOffset="322104.2072">1847 7547 390 0,'0'0'-1'16,"0"0"0"-16,0 0 1 16,-6 7 0-16,0 1 1 0,-5 0 1 15,-2 8 0-15,-5 5 0 16,-5 7 2-16,-4 8 0 15,-7 4 0-15,-3 8-1 16,-4 8 0-16,-2 10-3 0,-4 5 6 16,-4 6 1-16,0 11 1 15,3 7 0-15,3 12 2 16,-1 7 0-16,5 12 0 0,3 10 0 15,10 11-3-15,9 10-7 16,3 9 8-16,8 11 1 16,8 24-4-16,14-8-5 15,6 1 0-15,9 4 0 16,8-2 0-16,10 0 0 0,8-6 0 15,9-7 0-15,5-26 0 16,5 6 0-16,6-11 0 16,3-17 0-16,0-10 0 0,-6-18 0 15,2-15 0-15,-8-15 0 16,-4-13 0-16,-8-11-41 15,-4-15-48-15</inkml:trace>
  <inkml:trace contextRef="#ctx0" brushRef="#br2" timeOffset="323391.3359">590 11288 368 0,'0'0'6'15,"0"0"0"-15,0 0 4 16,0 0 1-16,0 0 4 15,0 0 0-15,0-4 2 16,0 4 2-16,0 0-7 0,4-6-1 16,2 6-2-16,1 0-3 15,12 0-3-15,-1 2 0 16,11 3-3-16,3-1 0 15,0 2 0-15,0-1-5 0,1 1-6 16,-6-3-15-16,-8-3-46 16,-1 6-10-16</inkml:trace>
  <inkml:trace contextRef="#ctx0" brushRef="#br2" timeOffset="323607.3575">382 11091 442 0,'0'0'2'16,"5"0"-1"-16,0 0 1 15,0 0-3-15,2-3-7 16,-3-1-11-16,-1-5-38 15,7 5 57-15,-10-5 0 16,8 3 0-16</inkml:trace>
  <inkml:trace contextRef="#ctx0" brushRef="#br2" timeOffset="324024.3992">615 11037 354 0,'0'0'0'16,"0"0"0"-16,0 0 2 16,3 7-1-16,-3-7 2 15,6 8-3-15,-3-4 2 0,-3-4-1 16,2 11-1-16,-2-11 0 15,7 0-1-15,-7 0 1 16,-3-6-1-16,0-3 1 16,-4-6 2-16,1 2 0 0,-1-6 1 15,-3 0-1-15,1-2 1 16,2-1 0-16,5-1-1 15,0 3 0-15,2 2-2 16,1 1 4-16,5 3 2 0,4 1 2 16,3 6 0-16,3 3 2 15,5 3 0-15,3 2 2 16,6 4-2-16,2 3-2 15,-3 1-2-15,3 1-4 16,0 0-3-16,-4-1-8 0,-7 1-42 16,-6-5-23-16,-1-5-4 15</inkml:trace>
  <inkml:trace contextRef="#ctx0" brushRef="#br2" timeOffset="324341.4309">337 10246 253 0,'0'0'12'16,"0"0"5"-16,0 0 4 15,0 0 2-15,3-2 0 0,5 2 2 16,7 1 2-16,4 4-1 16,3 1-10-16,7 4-4 15,5 3-5-15,5 2-1 16,1 6-1-16,3 1-2 0,-4 2-1 15,1-1-2-15,0 0-4 16,-6-1-7-16,-4-3-20 16,-8-4-44-16,-5-2-3 15</inkml:trace>
  <inkml:trace contextRef="#ctx0" brushRef="#br2" timeOffset="324524.4492">609 10259 412 0,'0'0'3'0,"0"0"1"16,2 4 2-16,-3 2 2 15,-4 4 0-15,-3 4 2 16,-5 4 0-16,2 6-1 0,-5 2-5 16,-3 2-5-16,-1 2-5 15,3-1-3-15,3-3-7 16,4-4-11-16,7-7-40 15,3-3-11-15</inkml:trace>
  <inkml:trace contextRef="#ctx0" brushRef="#br2" timeOffset="324907.4875">711 10143 419 0,'0'0'6'0,"0"0"3"15,-2-7 2-15,-1 1 0 16,-1-1 2-16,0-3-1 0,-3-2 1 15,5-1 0-15,-4-4-9 16,0-1-4-16,6-1 0 16,0 0 0-16,0-1 0 15,-1 2 0-15,1 0 0 0,0 1 0 16,-2 3 0-16,-3 4 0 15,-3 3 0-15,-9 4 0 16,3 3 0-16,-2 5 0 16,-3 5 0-16,3 2 0 0,2 4 0 15,5 3 0-15,0 2 0 16,9-2 0-16,5 1 0 15,10-2 0-15,0-1 0 16,7-4 0-16,3-2 0 0,1-4 0 16,2-5 0-16,3-1-32 15,3-3-49-15,-10-6-3 16</inkml:trace>
  <inkml:trace contextRef="#ctx0" brushRef="#br2" timeOffset="325131.5099">856 9891 430 0,'0'0'6'0,"0"0"3"15,-6-4 4-15,6 4 1 16,-8-5 0-16,5 0 1 0,-5-2-5 16,-4-2-10-16,-1-1 0 15,-4-4 0-15,1 0 0 16,-5-3 0-16,-3-2 0 15,-2-3 0-15,1-2 0 0,1 0 0 16,1 1 0-16,5-1-6 16,0 2 3-16,2-1-5 15,3 5-19-15,5 1-51 0,1 0-5 16</inkml:trace>
  <inkml:trace contextRef="#ctx0" brushRef="#br2" timeOffset="325640.5608">595 9391 470 0,'0'0'2'0,"0"0"1"0,0 0-1 15,2 3 1-15,6 3 0 16,-3 1 0-16,9 4 0 15,1 2-2-15,9 1-1 16,5 4-1-16,4 2 1 0,4 2 0 16,3 0 0-16,5-1-2 15,0-1 3-15,-2-1 0 16,-7-1 0-16,-6-5 0 15,-5-1 0-15,-5-3 1 0,-12-4-1 16,-8-5 1-16,0 0 0 16,-15-4 0-16,-7-6 0 15,-4-3 0-15,-2-4 0 16,-6-5 0-16,-7-3 0 0,3-3-2 15,-3-2 0-15,7-4 0 16,2-1 0-16,5-1 0 16,2 0-2-16,8 1 1 15,9 1-1-15,2 4 1 0,9 4-1 16,3 5-2-16,8 5 2 15,3 5 1-15,5 8 0 16,2 5-1-16,3 7 1 16,-3 5-1-16,1 6 2 0,-2 4 0 15,-4 3 0-15,-6-1-1 16,-4 0-1-16,-4-2-3 15,-3-2-7-15,-5-5-15 16,-10-7-42-16,0-1-9 0</inkml:trace>
  <inkml:trace contextRef="#ctx0" brushRef="#br2" timeOffset="326204.6172">919 9047 448 0,'5'0'3'0,"-5"0"2"0,8 2 0 16,-1-1 1-16,-7-1 0 16,7 6 0-16,-7-6 0 15,0 0 0-15,-3 3-4 16,-7-3-3-16,-1-6-1 0,-8-3-1 15,0-4 0-15,-1-4 0 16,0-3 2-16,-2-3 0 16,1-1 1-16,1-1 2 15,4 2 1-15,5 2 1 0,3 2-1 16,3 2 0-16,2 4-1 15,3 1-1-15,6 5-1 16,5 0 0-16,-1 2-1 16,-1 0 0-16,2 0 1 0,2 0 0 15,1-2 1-15,3-1 0 16,-3-3 1-16,-3 0 0 15,1-4-1-15,2-3 0 16,-3-1-1-16,-3 0 0 0,-6 1-2 16,-3 1 1-16,-4 1-1 15,-6 5 0-15,-1 3 0 16,-7 3 1-16,0 4 0 0,1 1 0 15,-1 5 1-15,2 3 0 16,2 3 1-16,0 3-1 16,1 1 1-16,8 3 0 15,0-1 0-15,6 1 1 0,9-1 0 16,4-1 1-16,6-3-1 15,7-2 0-15,5-3-3 16,-1-4-6-16,4-3-15 16,-1 1-53-16,-7-7-9 15</inkml:trace>
  <inkml:trace contextRef="#ctx0" brushRef="#br2" timeOffset="326505.6472">600 8139 328 0,'0'0'3'16,"-2"-8"0"-16,-1 0 0 15,-1 1 0-15,1-1 0 16,2 0-2-16,-2-1 0 15,4 3 1-15,-1 6-2 16,9 2 2-16,6 7 2 0,5 5 3 16,6 5 4-16,7 5 3 15,2 3-1-15,6 5 1 16,7 1-3-16,4 1-1 0,-1-1-5 15,-2 1-7-15,-5-3-11 16,-6-5-35-16,6 2-26 16,-15-9-6-16</inkml:trace>
  <inkml:trace contextRef="#ctx0" brushRef="#br2" timeOffset="326692.6659">955 8307 456 0,'0'0'0'0,"2"4"0"15,0 1 0-15,-2 1 2 16,0 3-1-16,-7 0-1 16,-2 4-7-16,-2-2-10 15,-3 0-24-15,-3 3-19 0,-5-2-10 16</inkml:trace>
  <inkml:trace contextRef="#ctx0" brushRef="#br2" timeOffset="327090.7058">960 8329 310 0,'6'-6'8'15,"-1"-1"6"-15,3-2 0 16,-1-2 2-16,2-3 3 15,1-2 2-15,4-1-2 16,0-3 2-16,-5 2-9 0,2 0-4 16,-2-1-2-16,2 0-3 15,0-2-2-15,-4-1-2 16,-2 1-1-16,-1 1-2 0,-2-1 1 15,-2 2 3-15,-4 3-4 16,-3 2-1-16,-4 5 1 16,-2 4 1-16,-1 5 3 15,-6 3-2-15,4 6 0 0,-1 6 2 16,1 1 0-16,2 5 1 15,7 0 0-15,4 1 1 16,5-2 1-16,10-2 0 16,4 0 1-16,6-2-1 15,4-2-4-15,6-4-9 0,1-8-45 16,5 4-22-16,-6-6-3 15</inkml:trace>
  <inkml:trace contextRef="#ctx0" brushRef="#br2" timeOffset="327304.7272">1326 8022 497 0,'0'0'4'15,"-2"-7"2"-15,2 0-6 16,-3-2 4-16,-3-2-4 0,0-4 0 16,-5-4 0-16,1-5 0 15,-4-4 0-15,-3-2 0 16,-5-4 0-16,6-6 0 15,0-6 0-15,4-3 0 0,5-3 0 16,5-2 0-16,1-1 0 16,8-7-59-16,7 10-30 15,3 0 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30:41.45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10057 5295 186 0,'0'0'1'0,"2"-7"0"15,-2 7 0-15,3-12-2 16,0 7-2-16,-2-5-3 16,2 2-1-16,-2-4 0 0,0 2-1 15,1 2 1-15,0-4 3 16,0 4 4-16,4-4 9 15,-2 4 7-15,4-4 6 16,0 3 1-16,3-2 3 0,4 2-3 16,-1-1-1-16,3 0-4 15,-1 1-6-15,3 0-4 16,-2 1-5-16,2 1-3 15,-1 2-1-15,-1 1-1 0,0 4 0 16,-1 2 0-16,2 4-2 16,-3 5 3-16,2 4-1 15,-4 3 2-15,1 6 0 16,-5 0 1-16,-2 7 0 0,-3 1 0 15,-4 5 1-15,-2 0 1 16,-5-1-1-16,-3 2-1 16,-3-2 0-16,1 0 0 15,-4-3 0-15,1-5 0 0,-2 1 0 16,0-3 0-16,2-1 0 15,0-2 1-15,0-4 1 16,2 0 0-16,1-6 2 16,0 1 1-16,2-7 1 0,2-1 0 15,0-3 5-15,2-2 0 16,6-1 0-16,-7-1-2 15,7 1 0-15,0-9-2 16,3 3 1-16,2-1-4 0,3 2-2 16,2-1-1-16,2 3-2 15,2 2 1-15,2 1-1 16,2 6 0-16,3 2 1 15,-1 4-1-15,3 0 1 0,-1 2-1 16,-1 2 0-16,-3-3-7 16,1-2-28-16,2-2-40 15,-8-7-3-15</inkml:trace>
  <inkml:trace contextRef="#ctx0" brushRef="#br0" timeOffset="534.0534">10600 5043 304 0,'0'0'0'15,"0"0"1"-15,-4-6-1 16,4 6 0-16,-9-6 0 0,5 2 0 16,-4 0 0-16,-1 1-1 15,-2 0 0-15,1 0-2 16,-5 2-1-16,3 1-2 15,-4 1-1-15,2 3-4 0,-1 3 3 16,3 3 0-16,0 4 3 16,2 0 3-16,4 2 5 15,2 2 4-15,3 0 6 16,1 0 5-16,4-1 0 0,3 0 1 15,3-3 0-15,2-2-2 16,4-3 0-16,0-1-2 16,2-6-3-16,1-2-4 15,1-6-1-15,-1-6-2 0,-2-2-2 16,-3-5-2-16,-3-1-2 15,-4-4 0-15,-6 2-3 16,-1 1-7-16,-6 2-15 16,-6-1-35-16,0 8-15 0</inkml:trace>
  <inkml:trace contextRef="#ctx0" brushRef="#br0" timeOffset="2267.2266">9215 5351 323 0,'0'0'2'16,"0"0"0"-16,3-5 0 15,-3 5 1-15,8-8-1 16,-3 3 0-16,0-3 0 16,2-1 0-16,-1-1-1 0,1-1 0 15,2-3-1-15,-2 1 0 16,1-3 1-16,2 1 1 15,-1-1 0-15,2 0 2 16,0 0 0-16,0 1 1 0,1 4 0 16,1-2 1-16,-1 3-1 15,3 1 0-15,-1 2-1 16,1 2-2-16,2 3-1 15,-1 2-1-15,3 7-1 0,-1 5 1 16,1 4 0-16,0 9 1 16,-1 4 0-16,-4 7 1 15,-1 5 0-15,-4 2 0 16,-3 2 1-16,-3 2-1 0,-2-2-1 15,-3 1 0-15,-4-3 0 16,-2-2 0-16,0-3-1 16,-2-1 0-16,-1-3 1 15,0-6-1-15,-1-1 0 0,0-6 1 16,-1-4 1-16,1-4 2 15,0-3 3-15,0-6 1 16,1-2 1-16,1-2 0 16,0-6 1-16,3-2 0 0,0-5-2 15,2-2-1-15,2-1-3 16,1-2 0-16,2 0-2 15,3 1 0-15,1 2-1 16,4 2-1-16,1 1 1 0,4 4-1 16,2 4 1-16,1 3-1 15,2 2 0-15,2 5 0 16,0 3 1-16,1 1-2 15,-1 2 1-15,-1-1 0 0,-3 1-1 16,-1-1-6-16,-3-4-10 16,-4-4-61-16,3-1-5 15</inkml:trace>
  <inkml:trace contextRef="#ctx0" brushRef="#br0" timeOffset="2561.2561">9671 4900 407 0,'0'0'-1'0,"0"0"0"15,1 5-1-15,-1 1-1 16,3 7 3-16,-2 4-2 15,2 4 0-15,-2 5-1 16,2 3-11-16,-2 6-21 0,-1 0-35 16,2 5-3-16</inkml:trace>
  <inkml:trace contextRef="#ctx0" brushRef="#br0" timeOffset="3600.36">8277 5358 330 0,'0'0'2'16,"0"0"2"-16,0-6-1 15,0 6 1-15,0-9 1 16,2 2-1-16,-2-1 1 0,4-2 0 16,-1 2-2-16,3-3 0 15,-1-2 0-15,4 3 0 16,1-3-1-16,3 4 1 15,1-2 1-15,4 4-1 16,-2 0 0-16,4 4 1 0,2 2-1 16,0 1-1-16,0 1 0 15,-2 5 0-15,1 4-1 16,-2 4-1-16,1 3 0 0,-3 2-1 15,-1 5 0-15,-2 3 0 16,-1 3 1-16,-2 1 0 16,-4 0 0-16,-2 3 0 15,-3-2 0-15,-2 2 0 16,-3 0 0-16,-4-2 1 0,-2 1-1 15,-1-2 0-15,-2-1 0 16,0-3 1-16,-1 1-1 16,-1-6 0-16,1-4 1 15,0-2 2-15,2-3 1 0,-2-4 1 16,2-3 1-16,0-2 1 15,-1-2 3-15,4-2-1 16,1-1 0-16,2-2 0 0,1-3-1 16,4 0-1-16,2-1-1 15,5 0-1-15,3 1-2 16,2-1 0-16,2 3-1 15,2 0-1-15,2 2 0 16,0 2 0-16,0 0 0 0,0 0-1 16,-2 0-2-16,-1 2-10 15,-2 0-24-15,-3-1-45 16,2 1-3-16</inkml:trace>
  <inkml:trace contextRef="#ctx0" brushRef="#br0" timeOffset="4250.425">8628 4990 270 0,'0'0'4'0,"0"0"3"15,0 0-1-15,4-3 2 0,-4 3-1 16,5-5 2-16,-5 5-9 16,8-11 11-16,-4 6 1 15,2-3-3-15,1 2 0 16,0-3 1-16,3 3 1 0,1-1 1 15,2 2-3-15,-1 2-2 16,5 2-1-16,0 1-1 16,2 0-2-16,2 7-3 15,-3 4 0-15,1 6 0 0,-2 2-1 16,-1 4 0-16,-4 1 0 15,-4 2 0-15,-4 0 0 16,-4-1 0-16,-1-2 2 16,-5-5-1-16,-4-1 0 0,0-6 0 15,-1 0 0-15,0-4 2 16,2-2 2-16,2-4 2 15,0-1 1-15,7 0 0 16,0 0 1-16,1-5 1 0,6 1-1 16,4-1-1-16,4 1-2 15,2 1-3-15,5 2-7 16,0-2-14-16,0 3-58 15,5 8-4-15</inkml:trace>
  <inkml:trace contextRef="#ctx0" brushRef="#br0" timeOffset="5300.53">7226 5446 312 0,'0'0'1'16,"0"0"0"-16,-1-6 1 0,1 6 1 16,0-8 0-16,1 3 0 15,1-2 0-15,2 1-1 16,-1-1 1-16,2 0-2 15,1 0 1-15,2-1-1 16,0 1 1-16,1 0 1 0,1 1 0 16,3-2 1-16,0 2 1 15,1 0-1-15,2 1 3 16,3 0-2-16,2 2 1 0,0 1 1 15,2 2-2-15,0 0 0 16,0 3-1-16,-2 3 0 16,1 3-1-16,-4 4-1 15,-2 3-1-15,-1 5 0 0,-2 2-1 16,-1 6 1-16,-2 0-1 15,0 7 1-15,-3 1 0 16,-4 1 0-16,0 2 1 16,-3-2-1-16,-3 2 1 15,-3-2-1-15,-4 0 1 0,-2-3-1 16,-2-4 1-16,-2 0-1 15,-1-2 1-15,-1-4 0 16,1-2 0-16,0-5 1 0,0-2 2 16,2-5-1-16,1-2 1 15,2-3 2-15,2-4 2 16,2-2 0-16,1 0 0 15,7 0 0-15,-4-9-1 16,4 1 0-16,4 0-3 0,4-3-5 16,5 0 0-16,3 1 0 15,2 1 0-15,8 0 0 16,0 5 0-16,6 1 0 0,2 2 0 15,2 1 0-15,0 1 0 16,2 2-2-16,-3-3-14 16,0-3-55-16,0 3-14 15</inkml:trace>
  <inkml:trace contextRef="#ctx0" brushRef="#br0" timeOffset="6058.6058">7688 4993 305 0,'0'0'4'16,"0"0"3"-16,-5 0 1 16,5 0 1-16,0 0 1 15,0-5 0-15,0 5 2 0,3-5-1 16,-3 5-3-16,11-6-3 15,-3 4-1-15,4 0-1 16,2 2-1-16,1 0-1 16,2 0 0-16,0 4-1 15,2 1 0-15,-2 3 0 0,2 1-1 16,-5 2 0-16,-3 1-1 15,-1 1 0-15,-3 2 0 16,-4-2 0-16,-3 0 0 0,0 1 1 16,-6-2 0-16,-2 0 0 15,0-3 1-15,-3-1 0 16,0-3 0-16,0 0 1 15,0-2 0-15,3-1 0 0,-1 0 0 16,3-1 2-16,6-1 1 16,-5 2-1-16,5-2 1 15,1 6-1-15,4-4 1 16,2 3-1-16,2 1 0 15,1 4-1-15,2 1-1 0,1 2 0 16,1 2-1-16,-1 4 0 16,-3 0-1-16,-1 0 0 15,-3 1 0-15,-4-1 1 0,-2 0-1 16,-7-3 1-16,-6-2 0 15,-3-3-4-15,-6-1-12 16,-6-6-46-16,-3 6-10 16</inkml:trace>
  <inkml:trace contextRef="#ctx0" brushRef="#br0" timeOffset="32684.2681">7672 6978 424 0,'0'0'2'0,"0"0"-1"16,0 0 2-16,-6-3 1 0,0 3 0 16,-2 0 0-16,-4 1 0 15,-3 3 0-15,-3 3 0 16,-5 0-1-16,-2 0 0 15,0 3-2-15,-2 2 0 0,0 1 0 16,2 2-1-16,2 0 0 16,2 2 0-16,4 2 0 15,2 0 0-15,4 3 0 16,3-1 1-16,4 2 0 0,0-1 1 15,4 1 0-15,0 1-1 16,0-1 1-16,4-2 0 16,2-1 0-16,2-2-1 0,2-1 1 15,5-1 0-15,2-2 0 16,3-4-1-16,3-2 1 15,2-1-1-15,4-1 0 16,1-1 0-16,0 1-1 16,-1 0 0-16,1 3-1 0,-3 3 1 15,-1 4 0-15,-2 4 0 16,-3 6 1-16,-2 4 0 15,-7 4 0-15,-3 2 1 0,-8 4-1 16,-2 0 0-16,-8-2 1 16,-4 0-1-16,-7-5 0 15,-4-3 0-15,-3-5 0 16,0-5 0-16,0-7 1 0,2-4 2 15,2-7-1-15,2-4-3 16,5-9 0-16,3-5 0 16,5-6 0-16,3-8 0 15,5-6 0-15,2-7 0 16,6-5 0-16,3-2 0 0,4-2 0 15,1-3 0-15,2 3 0 16,0 0 0-16,0 1 0 16,0 2 0-16,-4 2 0 0,-2 0 0 15,-3 1 0-15,-3-3 0 16,-2-1-65-16,-1 6-23 15</inkml:trace>
  <inkml:trace contextRef="#ctx0" brushRef="#br0" timeOffset="33342.3339">8145 7219 376 0,'0'0'2'15,"0"0"0"-15,0 0 1 16,0 0 1-16,0 0 0 0,-3 0 0 15,3 0 0-15,-6 6 1 16,2 3-1-16,2 5 0 16,-2 5 1-16,0 3-1 15,-1 4 1-15,1 3 0 0,0 2 0 16,1 0-1-16,0 0 0 15,0-2 0-15,0-4-3 16,2-3-5-16,-2-5-14 16,0-8-46-16,3 4-11 0</inkml:trace>
  <inkml:trace contextRef="#ctx0" brushRef="#br0" timeOffset="33601.3598">8230 7401 508 0,'0'0'1'0,"0"0"1"16,-8 1-2-16,2 3 0 15,-3-1 0-15,-1 3 0 16,-4 0 0-16,-1 3 0 15,-3-1 0-15,0 0 0 0,1-1 0 16,1-2-7-16,-3-1-6 16,4-3-15-16,-3 1-41 15,1-7-14-15</inkml:trace>
  <inkml:trace contextRef="#ctx0" brushRef="#br0" timeOffset="34951.4948">8625 6913 400 0,'0'0'-1'0,"0"0"-1"16,2 6 2-16,-2-1 0 0,0 6 1 16,-2 3 0-16,-2 6 0 15,-5 6 1-15,-4 0 1 16,-2 8 1-16,-1 2 0 15,-3 2-2-15,0 0 1 0,2-3-1 16,0 2 0-16,2-3 3 16,5-2 3-16,3-3 3 15,6-3 1-15,2-3 2 16,6-3 0-16,5-1 1 0,3-5-5 15,7-4-10-15,3-2 0 16,3-2 0-16,3-2 0 16,2 0 0-16,3-3 0 15,-1 1 0-15,2-1 0 0,0 1 0 16,1 2-5-16,-3 5-69 15,-3-7-13-15</inkml:trace>
  <inkml:trace contextRef="#ctx0" brushRef="#br0" timeOffset="35251.5248">8895 7065 458 0,'0'3'1'0,"2"6"1"15,1 6 2-15,-2 5 1 16,2 8 2-16,-2 8 0 0,1 10 1 16,-2 7-1-16,0 5 0 15,0 3-2-15,-2 3-5 16,1 2 0-16,1-2 0 15,0 0 0-15,2-5 0 0,2-1 0 16,3-4 0-16,0-3 0 16,1-5 0-16,0-7 0 15,1-5 0-15,-2-7-19 16,1-11-44-16,1-1-20 0,-5-10-1 15</inkml:trace>
  <inkml:trace contextRef="#ctx0" brushRef="#br0" timeOffset="35600.5597">9298 7373 464 0,'0'0'1'0,"0"10"2"16,0 2 1-16,0 5 1 16,-1 3 0-16,1 5 0 15,-2 3 0-15,1 5 1 16,0-1-2-16,1-1-5 0,-1-5-6 15,1 0-15-15,2-1-31 16,1-8-28-16,4-2-4 16</inkml:trace>
  <inkml:trace contextRef="#ctx0" brushRef="#br0" timeOffset="35801.5798">9469 7589 430 0,'0'0'1'0,"0"0"3"16,-3 5 3-16,-1-1 2 15,-3 1 1-15,-4-1 1 16,-4 0 0-16,-6-1 0 16,-5-3 0-16,-5 0-8 0,-2-1-10 15,-4-6-21-15,-2-2-49 16,4 6-7-16</inkml:trace>
  <inkml:trace contextRef="#ctx0" brushRef="#br0" timeOffset="36842.6838">9615 7045 440 0,'0'0'3'15,"0"0"2"-15,6-8 0 16,-2 2 1-16,3 0-1 16,1-3 0-16,4 1-1 0,-1-4 1 15,6 0-3-15,0-1-2 16,4 4-1-16,0-2-2 15,3 4 1-15,3 2-2 16,-2 3 1-16,2 4 0 0,-3 8-1 16,1 6 0-16,-1 5 2 15,-1 8 2-15,-2 2 1 16,-4 8 1-16,-2 3 1 15,-3 5 1-15,-5 3-1 0,-5 0 1 16,-2 2-1-16,-7-2-1 16,-1 0 0-16,-6-4-1 15,-2-1 0-15,-1-5-1 16,-1-5 1-16,-1-4-1 0,0-5 1 15,-1-4 0-15,0-6 0 16,3-3 0-16,1-5 2 16,3-3 2-16,2-5 1 0,4 0 0 15,4-4 0-15,3-2-6 16,4-1 0-16,6-2 0 15,4 1 0-15,5 0 0 16,2 2 0-16,4 2 0 0,3 4 0 16,4 0 0-16,1 5 0 15,1 3 0-15,-2 2 0 16,2 1 0-16,-3 1 0 15,-1 0 0-15,-3 0 0 16,-5-3 0-16,-1-9-67 0,-3 7-20 16</inkml:trace>
  <inkml:trace contextRef="#ctx0" brushRef="#br0" timeOffset="37163.716">10392 7132 416 0,'0'0'2'0,"2"10"1"15,1 2 1-15,0 2 1 16,0 5 1-16,-2 1-1 15,1 7 1-15,-2 1-3 16,0 1-7-16,-2-2-18 0,-2-6-45 16,4 5-8-16</inkml:trace>
  <inkml:trace contextRef="#ctx0" brushRef="#br0" timeOffset="37367.7363">10488 7341 456 0,'0'0'-1'0,"0"0"1"0,0 3 2 16,0-3 1-16,-8 6 1 16,-2-4 0-16,-2 1 0 15,-6-2 0-15,-4 1-5 16,-6-2-11-16,3 0-26 0,3-1-41 15,-6-1-2-15</inkml:trace>
  <inkml:trace contextRef="#ctx0" brushRef="#br0" timeOffset="37677.7673">10922 7040 496 0,'3'5'0'16,"-1"3"0"-16,-1 7 1 15,-1 7 1-15,0 11 0 16,-1 8 1-16,-2 13 0 0,-1 9 1 16,-5 9-4-16,1 6 0 15,-1 4 0-15,1 2 0 16,4 6-9-16,-3 3 9 0,2-9-81 15,4 0-2-15</inkml:trace>
  <inkml:trace contextRef="#ctx0" brushRef="#br0" timeOffset="38933.8929">12235 7376 322 0,'0'0'9'0,"0"0"2"16,0 0 0-16,0 0 2 0,0 0 2 16,-5-1 0-16,-1 0-1 15,-5-1 0-15,-2 2-8 16,-4-1-2-16,-4 0-2 15,-4 0 0-15,-4 1-1 0,-2-1 1 16,-1 1-1-16,-2 0-1 16,-1 3 1-16,-1-2 0 15,1 2-1-15,1 0-3 16,3 1-11-16,1 0-20 0,0 0-41 15,9 2-2-15</inkml:trace>
  <inkml:trace contextRef="#ctx0" brushRef="#br0" timeOffset="39167.9164">12246 7609 459 0,'0'0'3'0,"-3"4"1"15,-9 2 1-15,-8 2 2 16,-7-1-1-16,-9 2 1 16,-8-1 0-16,-11 0 0 0,-8 0-1 15,-7-3-6-15,-1-4-8 16,-1 1-14-16,-1 5-55 15,-3-7-8-15</inkml:trace>
  <inkml:trace contextRef="#ctx0" brushRef="#br0" timeOffset="52601.2596">17030 1299 228 0,'0'0'4'16,"4"-1"6"-16,-4 1 4 15,8-4 4-15,-8 4 1 16,8-5 3-16,-8 5 0 15,7-9 0-15,-6 3-2 0,-1-1-5 16,0 1-6-16,-3 0-4 16,-2 2-3-16,-2-3 0 15,-2 1-2-15,-4-1 0 16,-2 2-1-16,-4-1 1 0,-2 1-1 15,-3 1 2-15,6 4 2 16,-39 5-1-16,-1 9 2 16,-3 1-1-16,5 14 2 15,5 5 1-15,16 10 1 16,10 1 1-16,19-4-1 0,6 0 1 15,7-1 0-15,7-2-1 16,4-6-2-16,5-3-1 16,4-8-2-16,2-7-1 15,3-10-2-15,1-5 0 0,3-10-1 16,-3-8-1-16,1-6 0 15,-3-4 1-15,-6-1 1 16,-4-2 1-16,-5 1-1 16,-6 2 1-16,-6 4-1 0,-1 5 2 15,-3 6 0-15,-3 3 0 16,0 5 2-16,3 6 0 15,-10 7 1-15,6 11 0 0,-4 9 3 16,0 8 0-16,0 9-3 16,-2 6-4-16,-2 8 0 15,0 2 0-15,1-2 0 16,-1 0 0-16,1-6 0 15,-2-7 0-15,4-6-43 0,0-2-41 16,3-11-2-16</inkml:trace>
  <inkml:trace contextRef="#ctx0" brushRef="#br0" timeOffset="53169.3164">17439 1451 511 0,'0'0'0'15,"0"5"0"-15,0-5 0 16,-2 7 0-16,-5-2 0 16,-5-3 0-16,-3 4 0 0,-6-3 0 15,-7-3 0-15,-2 0 0 16,-4 0 0-16,-1 0 0 15,1 2 0-15,3 2-3 16,3 5 4-16,6 4 1 0,4 3-2 16,8 5 0-16,4 3 0 15,6 2 0-15,7-1 0 16,4-1 0-16,4-5 0 15,4-4 0-15,2-3 0 0,0-7 0 16,3-5 0-16,2-4 0 16,-1-6 0-16,0-3 0 15,1-2 0-15,-4-1 0 16,-3 0 0-16,-2 2 0 0,-3 2 0 15,-6 3 0-15,-1 3 0 16,-7 6 0-16,0 0 0 16,0 9 0-16,-7 6 0 15,-3 9 0-15,-2 7 0 0,-1 7 0 16,-3 7 0-16,2 4 0 15,-2 3 0-15,2-2 0 16,2-2 0-16,1-6 0 16,4-4 0-16,-3-4-54 0,6-15-30 15,5-6-2-15</inkml:trace>
  <inkml:trace contextRef="#ctx0" brushRef="#br0" timeOffset="53751.3746">17946 1533 500 0,'0'0'1'15,"7"1"1"-15,-7-1-2 0,7 0 1 16,-7 0-1-16,0-12 1 16,-6 2 0-16,-4-3 0 15,-7-3-1-15,-5-2 1 16,-6-2 0-16,-5 2-1 0,-1 2 2 15,-3 6-2-15,-2 3 0 16,2 6 0-16,1 3 0 16,1 10 0-16,5 5 0 15,2 9 0-15,6 3 0 0,5 2 0 16,6 3 0-16,6 1 0 15,5-1 0-15,3-1 0 16,7-4 0-16,5-6 0 16,3-4 0-16,5-7 0 0,1-5 0 15,5-5 0-15,1-6 0 16,1-7 0-16,0-2 0 15,-3-3 0-15,-1-1 0 16,-6 1 0-16,-3 1 0 0,-4 4 0 16,-5 1 0-16,-4 4 0 15,-5 6 0-15,0 0 0 16,0 5 0-16,-1 10 0 15,-4 6 0-15,-1 7 0 0,-2 6 0 16,1 6 0-16,-2 4 0 16,2 1 0-16,2 0 0 15,-1-2 0-15,2-5 0 16,-1-6 0-16,5-12-48 0,2 3-38 15</inkml:trace>
  <inkml:trace contextRef="#ctx0" brushRef="#br0" timeOffset="54268.4263">18463 1453 499 0,'0'0'1'15,"5"0"0"-15,-5 0 0 16,10 0 0-16,-10 0 0 16,9-5-1-16,-8-1 0 0,-1 6 0 15,-3-9-1-15,-9 2 1 16,-7 1-1-16,-3 3 0 15,-7 2 1-15,-6 1 1 16,-1 5-1-16,-1 4-1 0,1 2 2 16,3 6-1-16,4 1 1 15,6 4 3-15,7 1 0 16,8 1-4-16,6 1 0 15,7 0 0-15,7 0 0 0,7-4 0 16,7-3 0-16,1-6 0 16,7-5 0-16,1-5 0 15,3-4 0-15,-3-7 0 16,-2-7 0-16,-1-4 0 0,-4-2 0 15,-5-3 0-15,-5 0 0 16,-3 1 0-16,-4 2 0 16,-3 4 0-16,-1 2 0 15,-4 5 0-15,-3 11 0 0,0 0 0 16,4 18 0-16,-4 12 0 15,2 11 0-15,-1 9 0 16,-1 12 0-16,0 8 0 16,-3 5 0-16,-2 1 0 0,-4-6 0 15,0-15-42-15,-6 12-46 16</inkml:trace>
  <inkml:trace contextRef="#ctx0" brushRef="#br0" timeOffset="55252.5247">16413 2525 413 0,'0'0'2'0,"-1"5"0"16,-1 5 1-16,-3 4 2 15,0 8 0-15,-2 5 1 16,1 7 2-16,-1 7 1 16,-1 4 1-16,3 7 1 0,1 1-3 15,1 1 0-15,2-1-1 16,1-3-1-16,0-4-1 15,0-5-2-15,1-5-8 16,-1-11-13-16,0-7-58 0,5-4-7 16</inkml:trace>
  <inkml:trace contextRef="#ctx0" brushRef="#br0" timeOffset="55650.5645">16824 2727 429 0,'0'0'2'16,"0"0"0"-16,0 0-1 15,0-5 1-15,0 5 0 16,-3-5-1-16,-4 2 1 0,-1 2 0 15,-7 1-2-15,-2 1 1 16,-3 5 0-16,-4 3 0 16,0 5 1-16,3 6 0 15,1 4-1-15,3 5 1 0,8 6 1 16,6 2-1-16,3 2 2 15,10-2 1-15,6-2 1 16,4-4 1-16,6-6 0 16,3-8-1-16,2-8 0 0,1-9-1 15,-1-9-1-15,0-8-1 16,-4-7-3-16,-4-8-2 15,-7-3 0-15,-3-4-4 16,-10-1-9-16,-2-2-29 0,-1 3-38 16,-8-1-1-16</inkml:trace>
  <inkml:trace contextRef="#ctx0" brushRef="#br0" timeOffset="56051.6046">17334 2719 476 0,'0'0'0'0,"0"0"-1"0,0 0 1 15,-7 0-1-15,-3 0 1 16,-5 0 0-16,-4 2 0 16,-6 3-1-16,-2 0 1 15,-1 7-2-15,1 5 1 16,4 4-1-16,5 6 1 0,8 6 2 15,9 1 1-15,4 3 1 16,11-1 2-16,5-2 2 16,5-6 1-16,5-4 0 0,1-9-1 15,-1-10-4-15,-2-6-3 16,-4-13 0-16,-3-8 0 15,-4-6 0-15,-7-6 0 16,-5-5 0-16,-3 0-14 16,-2 0-24-16,-11-3-44 0,4 7-3 15</inkml:trace>
  <inkml:trace contextRef="#ctx0" brushRef="#br0" timeOffset="56466.6461">17835 2709 401 0,'0'0'2'16,"-6"4"-1"-16,-3-1 2 16,-3 2-1-16,-3 3 1 15,-5 0 0-15,-1 4 1 16,-4 2 1-16,2 3 0 0,1 1 0 15,2 5 2-15,6 1 1 16,5 4 0-16,7 1 0 16,2-1 1-16,7-2-1 15,4-1 0-15,6-5-1 0,4-7-3 16,2-5 0-16,2-7-2 15,2-6-2-15,-1-8-2 16,-1-7-2-16,-2-3-1 16,-4-4-2-16,-2-3-3 0,-6 0-7 15,-4 0-12-15,-6 2-25 16,-5-2-26-16,1 2-4 15</inkml:trace>
  <inkml:trace contextRef="#ctx0" brushRef="#br0" timeOffset="56868.6863">18482 2736 455 0,'0'0'0'0,"-2"-1"0"15,-6-2 0-15,-4 0 1 16,-7-4 0-16,-5 1 0 0,-8-2 1 15,-5 2-1-15,-5 1 0 16,1 4 1-16,0 4-1 16,5 5 0-16,6 10 2 15,9 5 2-15,11 9 1 0,9 4 1 16,8 4 1-16,11 2 1 15,10-2-2-15,5-2-7 16,5-6 0-16,5-7 0 16,2-11 0-16,1-9 0 15,-4-11 0-15,-4-10 0 0,-10-14-11 16,-6-5-75-16,-6-7-3 15</inkml:trace>
  <inkml:trace contextRef="#ctx0" brushRef="#br0" timeOffset="59105.91">19507 954 436 0,'0'0'2'0,"8"0"1"16,0-1 1-16,0 0-1 15,4 0 1-15,1-2 0 16,3 0-1-16,3 0 1 0,3 1-2 15,2-1-1-15,5 3-1 16,1-2-1-16,5 2 1 16,2 1-1-16,4 2 0 15,2 1 0-15,-1 2 1 0,-2 0-1 16,-2 2-1-16,-1 3 0 15,-2 5 1-15,-14 7 1 16,34 33 0-16,-16 5-1 16,-13 12 1-16,-18 6 2 15,-9 11 1-15,-9 10 3 0,-1 16 0 16,5-4-6-16,5 10 9 15,3 11 1-15,9 9 1 16,5 6-2-16,1 4-9 0,-1-2 0 16,-2-3 0-16,-6-6 0 15,-5-12 0-15,-6-12 0 16,-9-17 0-16,-11-13 0 15,-9-17 0-15,-9-16 0 0,-10-15 0 16,-8-17 0-16,-4-13 0 16,-8-9 0-16,-2-9 0 15,0-8 0-15,4-5 0 16,5-2 0-16,10-1-4 15,8 7-59-15,11-9-24 0,15 3 87 16</inkml:trace>
  <inkml:trace contextRef="#ctx0" brushRef="#br0" timeOffset="59684.9679">20826 2526 500 0,'0'0'0'0,"0"0"0"16,5-11 0-16,-3-4 1 15,3-7-1-15,-3-7 1 16,2-8 0-16,-3-10 0 0,0-11 0 16,0-3 0-16,-1-6-1 15,0-1 1-15,2-2-1 16,1 1 0-16,3 6 0 15,1 6-1-15,4 8 2 0,2 8-1 16,4 8 2-16,3 9 0 16,2 10-2-16,3 8 0 15,2 7 0-15,0 10 0 16,0 10 0-16,-1 14 0 0,-4 12 0 15,-1 11 0-15,-7 12 0 16,-7 6 0-16,-7 4 0 16,-5 2 0-16,-9-2 0 15,-7-6 0-15,-6-9 0 0,-7-9 0 16,-4-12 0-16,-4-8 0 15,-1-11 0-15,-2-8 0 16,1-9 0-16,-2-8 0 0,5-2-25 16,2-4-45-16,5-9-15 15</inkml:trace>
  <inkml:trace contextRef="#ctx0" brushRef="#br0" timeOffset="60081.0075">21128 2540 497 0,'0'0'3'16,"12"0"0"-16,-4-2 0 0,5-3 2 16,1-2-5-16,4-1 0 15,2-5 0-15,4-1 0 16,-2-3 0-16,1-2 0 15,4-1 0-15,2-2 0 0,1 0 0 16,1-1 0-16,-2 0-4 16,-3 0 2-16,-2 0 2 15,-7-2 0-15,-8 1 0 16,-9 1 1-16,-5 0 1 0,-12 2-1 15,-9 2 1-15,-6 5-2 16,-7 2 0-16,-4 6 0 16,-1 6 0-16,1 6 0 15,2 11 0-15,5 8 0 0,9 7 0 16,7 7 0-16,12 7 0 15,6 6 0-15,7 2 0 16,8 0 0-16,6-6 0 16,6-3 0-16,1-10 0 0,4-12-79 15,7-4-10-15</inkml:trace>
  <inkml:trace contextRef="#ctx0" brushRef="#br0" timeOffset="60360.0353">21848 2326 477 0,'0'0'1'16,"0"0"0"-16,3-6-1 0,-3 6 1 16,0-8-1-16,-5 4 1 15,-7-1 0-15,-3 2 0 16,-6 0-1-16,-8 3 1 15,-3 2-1-15,0 5 1 0,0 5 1 16,3 5 1-16,5 5 1 16,6 4 2-16,10 5 1 15,7 4-3-15,3 2-4 16,10 0 0-16,4-3 0 0,5-2 0 15,3-7-3-15,3-7-80 16,4-4-4-16</inkml:trace>
  <inkml:trace contextRef="#ctx0" brushRef="#br0" timeOffset="60529.0523">22064 2491 486 0,'0'0'2'15,"0"5"0"-15,0 3 1 0,0 6 1 16,-3 3-1-16,0 6-1 15,-3 2-4-15,2 7-12 16,-5 0-31-16,1-2-37 16,5 1-3-16</inkml:trace>
  <inkml:trace contextRef="#ctx0" brushRef="#br0" timeOffset="60683.0676">22069 2286 461 0,'0'0'3'0,"0"-12"1"16,0 1 1-16,1-2 0 15,-1-4-1-15,3 2-5 16,-3-5-24-16,-2 0-50 0,6 6-5 16</inkml:trace>
  <inkml:trace contextRef="#ctx0" brushRef="#br0" timeOffset="61170.1164">22209 2468 484 0,'4'9'3'15,"0"3"0"-15,1 9 0 16,-1 1 0-16,0 6 1 15,-2-1-1-15,1 4-1 0,-2-1 0 16,-1-8-5-16,-3-4-1 16,1-10-1-16,2-8 0 15,0 0 0-15,0-6-1 16,2-10 2-16,4-4 1 15,2-4 2-15,1-4 0 0,1-2 1 16,2 0 1-16,1 0 0 16,0 5 2-16,-1 4-1 15,2 8 1-15,-1 6 0 0,-2 7-1 16,1 8 1-16,-2 8 0 15,-1 7-1-15,-2 3-2 16,-3 2 0-16,0-2 0 16,-2-2 1-16,0-4-1 0,-2-7 1 15,0-4 0-15,0-9-1 16,4-2 1-16,0-10 0 15,2-3 1-15,2-3-1 16,3-1 0-16,2-3 0 16,2 1 2-16,1 4 0 0,1 3-1 15,0 6-2-15,1 5 0 16,-2 4 0-16,-1 9 0 15,-1 7 0-15,-2 5 0 0,-1 3 0 16,-4 1 0-16,0 1 0 16,-4-4-16-16,-5-4-68 15,5-2-3-15</inkml:trace>
  <inkml:trace contextRef="#ctx0" brushRef="#br0" timeOffset="61574.1568">22940 2451 484 0,'0'0'2'0,"0"0"-1"0,6 3 0 16,-6-3 0-16,0 0 0 16,-6 1 1-16,-1 2-2 15,-6 0-1-15,-4 2-2 0,-3 5 0 16,0 5 0-16,0 5 0 15,3 6 1-15,5 5 2 16,4 3 2-16,6 1 3 16,3-3 1-16,5-2 1 15,3-5 0-15,1-5 0 0,3-10-7 16,0-6 0-16,-1-8 0 15,-1-10 0-15,-1-5 0 16,-1-5 0-16,-2-4 0 16,-1 1 0-16,-1 1 0 0,-2 3 0 15,-1 5 0-15,0 6 0 16,0 6 0-16,-2 6 0 15,4 7 0-15,-3 6 0 16,1 6 0-16,-1 0 0 0,-1 5 0 16,1-1 0-16,1 1-15 15,-2-3-36-15,2-7-34 16,4-3-2-16</inkml:trace>
  <inkml:trace contextRef="#ctx0" brushRef="#br0" timeOffset="61826.182">23304 1836 511 0,'0'3'0'15,"0"2"0"-15,0 5 0 16,-1 6 0-16,-1 8 0 0,-4 9 0 15,0 11 0-15,-3 12 0 16,-1 6 0-16,-2 11 0 16,4 10 0-16,1 3 0 15,4 4 0-15,0 5 0 0,3 3 0 16,3 0-33-16,-2 0-51 15,8 3-4-15</inkml:trace>
  <inkml:trace contextRef="#ctx0" brushRef="#br0" timeOffset="63153.3147">12967 4511 313 0,'0'0'2'0,"0"-11"1"15,0 1 2-15,-4-5-1 16,-1-5 1-16,-4-5 1 15,-2-4-1-15,-6-6 0 16,-6-1 0-16,-6-1-2 0,-9-1-1 16,-8-2 0-16,-11-3-1 15,-13-1 1-15,-11-1 0 16,-12 0-2-16,-9 1 0 15,-6 1 0-15,0 3 0 0,1 3 0 16,5 6 1-16,9 3 6 16,12 6 0-16,12 5 3 15,14 2 0-15,10 3 1 16,11 3 1-16,9 1 0 0,8 2-3 15,7 0-3-15,6 0-3 16,4 0-2-16,6 1-2 16,6-1-1-16,7-1-1 15,5 1 0-15,6-2 0 0,3 2 1 16,7-1 0-16,2 0 2 15,-1 1 1-15,-2-2 1 16,-4 1-1-16,-5 0-1 16,-6 1-1-16,-6-3 0 0,-7 2 0 15,-8-2 0-15,-3 1-3 16,-10 0 1-16,-7 0 1 15,-8 0-1-15,-5 2 2 0,-7 1 0 16,-5 0 0-16,-4 4 2 16,-1 0 0-16,-2 1 0 15,2 4 1-15,3 7-1 16,4 2 1-16,3 5 1 15,5 6 1-15,8 6-1 0,5 5 0 16,9 6 0-16,8 6 1 16,7 3 0-16,8 3-2 15,7 2-1-15,6 1-5 0,3-1-9 16,2 0-14-16,2 5-37 15,-3-8-14-15</inkml:trace>
  <inkml:trace contextRef="#ctx0" brushRef="#br0" timeOffset="64269.4263">14606 4744 434 0,'0'0'1'0,"1"13"2"0,0 2 0 16,-1 8 2-16,0 5-1 15,-1 11-4-15,-4 7 7 16,-1 8 1-16,-4 1 0 16,-3 6-2-16,0-1 0 0,0 0-2 15,-1 0 0-15,2-3-1 16,1-6-4-16,4-4-2 15,0-6-5-15,3-6-10 16,-1-9-21-16,-3-8-42 0,8-6-2 16</inkml:trace>
  <inkml:trace contextRef="#ctx0" brushRef="#br0" timeOffset="64685.4679">15122 4995 410 0,'0'0'0'0,"0"0"0"15,0 0-1-15,0 0 1 16,-5 1-1-16,-4 3 1 0,-3 2 0 15,-5 4 0-15,-3 4 1 16,-5 4 0-16,-2 6 0 16,-4 2 1-16,2 4 0 15,3 3 0-15,6 2 2 0,7 3 3 16,8-1 3-16,10 2 3 15,10-5 0-15,10-2 1 16,8-3 0-16,4-7 0 16,3-5-9-16,3-9-5 0,0-7 0 15,-3-7 0-15,-2-11 0 16,-4-7 0-16,-5-8 0 15,-8-5 0-15,-7-2 0 16,-8-2-10-16,-6 1-6 0,-8 1-13 16,-8 2-31-16,-5 10-25 15,-4 1-2-15</inkml:trace>
  <inkml:trace contextRef="#ctx0" brushRef="#br0" timeOffset="65085.5079">15756 5017 350 0,'0'0'1'15,"-6"0"0"-15,-3 2 0 16,-6 2 0-16,-2 4 1 16,-5 2 0-16,-2 6 2 15,-3 3 2-15,2 6-1 0,3 3 2 16,6 7 2-16,5 3 1 15,7 1 2-15,5 0 2 16,11-1 2-16,6-1-1 16,5-6 0-16,6-4-1 0,2-10 0 15,3-5-2-15,-1-9-12 16,0-6 0-16,-2-12 0 15,-1-8 0-15,-4-9 0 16,-5-5 0-16,-5-3 0 0,-7-4-3 16,-6-1-6-16,-5 0-4 15,-7 5-15-15,-6 11-49 16,-6-1-6-16</inkml:trace>
  <inkml:trace contextRef="#ctx0" brushRef="#br0" timeOffset="65501.5495">16449 5000 414 0,'0'0'2'16,"-7"-1"-1"-16,-4 1 1 15,-8 0-1-15,-6 4 1 0,-7 3 0 16,-6 3 0-16,-6 3 0 15,-1 6-2-15,3 4 0 16,4 5 0-16,5 4 2 16,9 7 2-16,10 2 3 0,8 3 3 15,10 1 2-15,12 1 1 16,7-3 1-16,9-1-1 15,5-4-5-15,5-7-8 0,4-6 0 16,2-6 0-16,-1-8 0 16,0-11 0-16,-2-5 0 15,-2-11 0-15,-6-8-6 16,-4-7-14-16,-8-8-17 15,-15-3-49-15,1 1-1 0</inkml:trace>
  <inkml:trace contextRef="#ctx0" brushRef="#br0" timeOffset="65901.5895">17040 5134 386 0,'0'0'5'0,"-16"3"1"16,-2 2 1-16,-7 0 1 15,-7 7-1-15,-6 0 2 16,-2 11-1-16,-4 4 0 0,6 7-4 16,7 5-1-16,11 5 0 15,13 5 3-15,10 0 2 16,13 2 1-16,10-6 2 15,8-5 1-15,6-7-1 0,3-8-11 16,2-11 0-16,0-12 0 16,-1-13 0-16,-3-16 0 15,-3-13 0-15,-7-11 0 16,-6-10 0-16,-9-7 0 0,-9-5 0 15,-10-1-45-15,-15-3-40 16,-9 6 85-16</inkml:trace>
  <inkml:trace contextRef="#ctx0" brushRef="#br0" timeOffset="68301.8295">18480 5543 463 0,'0'0'-1'0,"0"0"0"16,0 0 1-16,0-8-1 15,0-3 1-15,-3-6 0 0,0-6 0 16,-3-6 1-16,-3-9 0 15,1-4 1-15,-2-5-1 16,2-1-2-16,0-1 0 16,3-1 0-16,4 4-1 0,3 4 0 15,7 8 0-15,5 7-1 16,5 8 1-16,4 9 1 15,6 10 0-15,0 14 2 16,3 9 0-16,-1 6 0 0,-2 10 0 16,-6 3 0-16,-7 2 0 15,-4 1 0-15,-8-5 0 16,-4-5-1-16,-9-6 0 15,-5-7 0-15,-3-7-1 0,-4-7 1 16,2-6 0-16,0-2 0 16,1-5 2-16,5-2 0 15,3-1 1-15,4 0 1 16,5 0 1-16,3 2 1 0,7 4-1 15,3 2 0-15,3 5-1 16,2 7-1-16,1 6 1 16,1 6-2-16,-3 5 0 15,-3 4-2-15,-4 2 1 0,-7 2 0 16,-3-2 0-16,-7-3 0 15,-7-5 0-15,-4-6-1 16,-7-7 3-16,-3-6-3 16,-4-8 0-16,-2-9 0 0,0-8-6 15,-3-6-5-15,2-4-13 16,-3 3-47-16,7-7-14 15</inkml:trace>
  <inkml:trace contextRef="#ctx0" brushRef="#br0" timeOffset="68568.8562">18799 5321 465 0,'2'9'1'0,"1"3"-1"16,0 5 1-16,-1 4 0 0,0 6-1 15,-1 1-3-15,1 4-7 16,-2-1-19-16,-4-8-47 16,1 2-4-16</inkml:trace>
  <inkml:trace contextRef="#ctx0" brushRef="#br0" timeOffset="68723.8717">18770 5184 480 0,'0'0'2'16,"2"0"1"-16,-2 0 1 15,6 0 0-15,-1 0-1 16,-2-4-5-16,5 3-13 0,-3 1-56 16,-1-7-11-16</inkml:trace>
  <inkml:trace contextRef="#ctx0" brushRef="#br0" timeOffset="69034.9027">19030 5479 480 0,'1'5'1'0,"2"7"0"15,-3 2 1-15,3 5-1 0,-3 1 1 16,0 3-2-16,0-2-3 16,1 1-4-16,-2-7 0 15,-1-9-2-15,2-6-2 16,0-9 1-16,2-7 0 0,2-7 4 15,5-3 3-15,0-4 7 16,5-4 0-16,2 0 5 16,1 3 2-16,3 5 2 15,-2 4 0-15,4 8-2 0,-2 6-2 16,2 8-2-16,-3 10-1 15,0 9-3-15,-4 4-12 16,0 6-25-16,1 4-48 16,-9-2-3-16</inkml:trace>
  <inkml:trace contextRef="#ctx0" brushRef="#br0" timeOffset="70286.0279">14937 5945 268 0,'0'0'7'0,"-3"0"4"16,-7 0 2-16,-1 4 0 15,-8 1 2-15,-3-1 0 0,-8 0 0 16,-5 0 1-16,-7 2-5 16,-4-4-4-16,-3 0-1 15,-5-2-1-15,-2-5 0 16,0 2-1-16,-1-3 1 0,3 2-2 15,0-4 0-15,5 3-6 16,5-3-9-16,6 3-25 16,11 3-35-16,2-1-5 15</inkml:trace>
  <inkml:trace contextRef="#ctx0" brushRef="#br0" timeOffset="71052.1045">14562 6770 361 0,'0'0'7'16,"0"-6"0"-16,-1-1 3 0,1-1-2 15,1-3 1-15,2-1-1 16,1-3 1-16,1-4 0 16,2-2-4-16,-2 0-3 0,2-3-2 15,-4-2 1-15,2-3 1 16,-3-2-1-16,1-3 1 15,-2 0 0-15,-1-2 0 16,0-2 0-16,-3 1-2 0,-1 2 2 16,0 2 0-16,-2 2 0 15,0 6-1-15,1 4-1 16,-1 4-3-16,2 5-4 15,0 6 1-15,4 6-1 0,0 0 0 16,9 9 0-16,3 4 2 16,5 6 2-16,5 3 3 15,1 5 2-15,3-1 5 16,-2-1 0-16,-2-1 3 0,-3-7 1 15,-4 0 1-15,-4-10-1 16,-4-6-1-16,-6-3-3 16,-1-9-1-16,-4-4-2 15,-5-7-4-15,-3-3 3 0,-5-2-2 16,-4-1-1-16,-3 1-1 15,-1 3 0-15,-4 5 0 16,0 7 0-16,-1 8 1 16,2 4 0-16,0 10 0 0,0 8 1 15,3 7-1-15,1 6 0 16,2 2 0-16,4 4-4 15,0 0-7-15,3 3-21 16,7-1-47-16,-5-2-2 0</inkml:trace>
  <inkml:trace contextRef="#ctx0" brushRef="#br0" timeOffset="72902.2895">14435 7191 426 0,'0'0'2'0,"4"-1"-1"15,1-1 1-15,-1-2 1 0,4-1-2 16,-1 0-2-16,4-1-3 15,-1-3-1-15,2 0-3 16,-1-1 0-16,6 0 0 16,2-2 0-16,3 2 1 0,2 1 2 15,2 0 4-15,4 2 4 16,-1 3 1-16,3 3 1 15,-2 3 1-15,-2 6 1 16,0 7-1-16,-4 3 0 0,-1 10 0 16,-1 3-1-16,-5 8-2 15,-5 5-1-15,-3 3-1 16,-5 3 0-16,-4 0 0 15,-5 0-1-15,-5-1 2 0,-5-1-2 16,-2-6 0-16,-1-3 0 16,-3-5 1-16,3-4 2 15,-2-5 2-15,2-4 0 16,0-7 2-16,2-5 1 0,1-3 1 15,2-3 0-15,2-3-1 16,2-5 0-16,5-3-3 16,1-2 0-16,3-3-5 15,5-1 0-15,4-2 0 0,5 0 0 16,5 2 0-16,4 3 0 15,4 4 0-15,4 3 0 16,2 4 0-16,3 3 0 0,-1 5 0 16,0 2 0-16,-2 2 0 15,-5-2-6-15,-1-1-26 16,-5 0-49-16,-7-7-4 15</inkml:trace>
  <inkml:trace contextRef="#ctx0" brushRef="#br0" timeOffset="73434.3426">15075 6784 273 0,'0'0'0'0,"0"0"2"0,0 0 2 16,0 4 0-16,-3 2 1 15,1 0-1-15,0 3 3 16,-2 2 0-16,-1 4 2 15,2 1 1-15,-2 6-2 0,2 3 0 16,1 1-1-16,1 1 1 16,1-1 1-16,0 1 0 15,0-5 2-15,1 0 0 16,1-8 1-16,-1-3 0 0,3-4 1 15,-4-7-1-15,10 7-1 16,-2-7-2-16,3-2-2 16,2-4-3-16,3 0-5 15,1-2-5-15,3 0-15 0,-1 4-47 16,3-6-11-16</inkml:trace>
  <inkml:trace contextRef="#ctx0" brushRef="#br0" timeOffset="73685.3677">15328 6838 381 0,'0'0'5'0,"-1"9"0"15,-3 1 1-15,-2 3 1 16,-2 9 1-16,-3 5-1 15,2 7-2-15,-4 5-4 16,4 6-9-16,3-2-7 0,4 9-4 16,2 0-5-16,2-3 2 15,5-2-1-15,1-6 4 16,2-2-10-16,-7-13-35 0,1 4 0 15</inkml:trace>
  <inkml:trace contextRef="#ctx0" brushRef="#br0" timeOffset="83452.3444">16637 7472 443 0,'0'0'1'0,"0"0"0"0,0 0 1 16,-6-4 0-16,-5 2 2 16,-3 1-1-16,-6-1 1 15,-5 1 0-15,-8-1 0 0,-6 0-1 16,-5-1-4-16,-1 1-9 15,-4-2-15-15,-1-3-35 16,3 2-18-16</inkml:trace>
  <inkml:trace contextRef="#ctx0" brushRef="#br0" timeOffset="83802.3794">16981 7063 504 0,'0'0'1'0,"1"12"0"15,1 2 0-15,-2 7 0 0,0 9 2 16,0 8-3-16,-1 12 0 16,-3 7 0-16,-2 6 0 15,1 5 0-15,1 3 0 16,1-1 0-16,-1-1 0 15,1-5 0-15,1-4 0 0,0-7 0 16,1-4-9-16,-4-8 9 16,0-10-81-16,7-6-2 15,2-10 83-15</inkml:trace>
  <inkml:trace contextRef="#ctx0" brushRef="#br0" timeOffset="84069.406">18503 7365 483 0,'0'0'0'16,"0"6"0"-16,-4-1 0 0,-6-1 1 16,-4 2-1-16,-7 0 1 15,-4 1-1-15,-6-2-5 16,-4-1-7-16,-3-2-24 15,-5 0-42-15,8-1-3 0</inkml:trace>
  <inkml:trace contextRef="#ctx0" brushRef="#br0" timeOffset="84262.4254">18521 7660 503 0,'0'0'1'16,"-3"2"1"-16,-3-1 1 0,-4 4-1 15,-7-4-2-15,-4 2 0 16,-11-4 0-16,-6-1 0 16,-11-8-7-16,-1-3-52 15,-6 2-26-15,-1-3-1 0</inkml:trace>
  <inkml:trace contextRef="#ctx0" brushRef="#br0" timeOffset="84638.4629">19130 7087 480 0,'0'0'1'0,"0"12"1"15,-4 4 1-15,-2 11 0 0,-3 8 0 16,1 14 0-16,-5 9 0 16,1 13 1-16,-1 7-1 15,2 2-2-15,2 1 0 16,1-2 0-16,3-4-1 0,0-6 0 15,4-9 0-15,1-7-4 16,0-11-7-16,1-11-33 16,3-5-36-16,2-12-4 15</inkml:trace>
  <inkml:trace contextRef="#ctx0" brushRef="#br0" timeOffset="85228.522">20001 7117 511 0,'0'0'0'0,"0"0"0"16,-2 3 0-16,-5-3 0 15,-3 2 0-15,-7-2 0 0,-3 2 0 16,-9-2 0-16,-2 0 0 16,-7 0 0-16,0 1 0 15,-3 1 0-15,2 1 0 16,2 2 0-16,5 2 0 0,3 2 0 15,5 3 0-15,6 4 0 16,3 3 0-16,5 3 0 16,3 5 0-16,4 5 0 15,2 2 0-15,2 2 0 16,4 3 0-16,3-1 0 0,2 1 0 15,3-3 0-15,0-4 0 16,4-3 0-16,-1-5 0 16,2-5 0-16,0-4 0 0,1-6 0 15,3-5 0-15,0-4 0 16,4-1 0-16,0-5 0 15,4 0 0-15,0-1 0 16,2 0 0-16,2 5 0 0,-2 2 0 16,0 6 0-16,-2 8 0 15,-3 7 0-15,-3 7 0 16,-4 4 0-16,-3 6 0 15,-7 3 0-15,-3 2 0 0,-7-1 0 16,-5-2 0-16,-8-1 0 16,-6-5 0-16,-7-4 0 15,-7-5 0-15,-8-7 0 16,-5-4 0-16,-11-8 0 0,-16-3-72 15,5-3-15-15</inkml:trace>
  <inkml:trace contextRef="#ctx0" brushRef="#br0" timeOffset="513782.3731">10573 4406 80 0,'0'0'3'16,"-13"-1"2"-16,-2 0 1 0,-7 0 2 15,-7 0 3-15,-6 1-2 16,-9-1 2-16,-8 0 2 16,-6 1-2-16,-5 0 2 15,-6 2-2-15,-3-1 2 0,-8 2-2 16,-7-1 3-16,-6 1-4 15,-8-1 0-15,-7 1-2 16,-5-2 0-16,-6 1-3 16,-3-1 1-16,-6-1 0 0,-2 0 2 15,-3 0 0-15,-1 0 2 16,-1-3 2-16,-2 1 1 15,1-1 0-15,-2 1 0 16,3 0-1-16,2 1 1 0,3 1-2 16,1 0-3-16,8 1-2 15,3 3-1-15,9 1-1 16,6-1-1-16,9 2-1 15,8-1-1-15,13 1-2 0,10-1-5 16,11 1-11-16,9 2-29 16,12-1-26-16,10 0-5 15</inkml:trace>
  <inkml:trace contextRef="#ctx0" brushRef="#br0" timeOffset="519798.9747">10187 2049 180 0,'0'0'2'15,"0"0"1"-15,0 0-2 0,6 1 0 16,-6-1 1-16,0 0-1 16,4 6 1-16,-4-6 0 15,2 10 0-15,-2-2-1 16,0 5 3-16,-1 2 0 15,0 6 3-15,-2 4 0 0,1 9 1 16,-2 6 1-16,0 5 2 16,-3 3 0-16,3 3 1 15,-3 2-2-15,2 3-1 0,-2 2 1 16,3-7-3-16,-3-3-3 15,4-3-1-15,-1-4-1 16,0-4-1-16,1-4 0 16,-2-8 1-16,3-7 1 15,-1-2 4-15,2-4 5 0,-2-5 2 16,3-7 1-16,0 0 0 15,3-6-1-15,3-9 0 16,5-1-2-16,1-7-4 16,3-2-5-16,2-3-1 0,1 1-2 15,1 2 1-15,0 3 0 16,-2 3-1-16,-3 4 1 15,-2 5-1-15,-3 4-2 16,-2 3 1-16,-1 3-4 0,-3 4 2 16,-2 5-1-16,-1 2-1 15,-4 5 1-15,-2 2 0 16,-3 1 1-16,-3 2 1 15,-2-1 1-15,-3-1 0 0,-1-3 1 16,-2-2 2-16,-1-3 1 16,-1-3 2-16,-1-3 1 15,0-4 2-15,-1-3 0 0,0-5 1 16,-1-2 0-16,0-4-2 15,0-4 0-15,-1-3-2 16,2-3-1-16,0-3-2 16,-1-3-4-16,3-1-6 15,-2-5-15-15,4-4-39 0,1 6-18 16</inkml:trace>
  <inkml:trace contextRef="#ctx0" brushRef="#br0" timeOffset="521411.1359">10190 1197 179 0,'0'0'1'0,"0"0"3"16,0 0 0-16,0 0 5 16,-5 13 4-16,3 1 1 15,-6 5 3-15,4 3 1 0,-4 7 2 16,5 6 0-16,-4 5-3 15,5 0 1-15,0 2-4 16,2 0-2-16,3 0 0 16,1 0-3-16,3-4-2 0,-1-1-1 15,1-3-2-15,-3-6-3 16,3-4-1-16,-4-3 1 15,2-4-3-15,-3-3-5 16,-2-5-10-16,0-2-13 16,1 1-26-16,-1-8-17 0</inkml:trace>
  <inkml:trace contextRef="#ctx0" brushRef="#br0" timeOffset="521716.1664">10387 1842 266 0,'0'0'5'16,"0"0"3"-16,-6-2 2 15,0 2 1-15,-6 0-1 16,-2 2 2-16,-5-2-2 0,-4 2 2 15,-3 1-5-15,-3 0-3 16,-2 0-2-16,-1-2 0 16,0 0 0-16,2 0-1 15,1 1 2-15,1-2-3 0,2 0 1 16,3 0-1-16,1 0-3 15,2-1-8-15,3-2-13 16,-2 0-35-16,6 3-10 16</inkml:trace>
  <inkml:trace contextRef="#ctx0" brushRef="#br0" timeOffset="522004.1952">10057 1269 286 0,'0'0'4'16,"0"0"2"-16,5-5 0 0,1 4 0 15,-6 1-3-15,6-3 0 16,-6 3 1-16,0 0 0 15,2 5-5-15,-5 2-2 0,-7 1 0 16,-2 2 1-16,-4 2 2 16,-2 2 1-16,-2-1-1 15,-4 2 1-15,0 1-2 16,-2 3-6-16,0 0-11 0,-2 1-28 15,4 6-18-15</inkml:trace>
  <inkml:trace contextRef="#ctx0" brushRef="#br0" timeOffset="524172.412">9199 2208 151 0,'0'0'3'16,"-2"14"1"-16,1 1 2 15,0 8 3-15,-1 4 0 0,0 7 2 16,-1 2 0-16,2 8 4 16,-1-3-3-16,2 0-1 15,0-3 0-15,0-2-1 16,0-3-2-16,1-5 2 0,0-2-2 15,0-6-1-15,1 1-1 16,-2-9-1-16,1-3-1 16,1-2-7-16,-2-7-8 15,4 4-13-15,2-4-18 0,-2-3-22 16,4-4-2-16</inkml:trace>
  <inkml:trace contextRef="#ctx0" brushRef="#br0" timeOffset="524431.4379">9388 2557 81 0,'0'0'2'15,"0"0"3"-15,-6-1 3 16,2 7 5-16,-3 3 1 16,-1 3 3-16,-2 5 1 0,-1 1 6 15,0 4 1-15,-3-2 0 16,0 2 0-16,-2-5-1 15,0-4-1-15,-2-4-2 16,0-1-3-16,0-6-2 16,-3-2-3-16,1 0-4 0,0-7 0 15,2-3-4-15,-3-4-1 16,1-4-2-16,-1-6-9 15,1-3-24-15,6-1-36 0,-8-4-6 16</inkml:trace>
  <inkml:trace contextRef="#ctx0" brushRef="#br0" timeOffset="525203.5151">8888 1425 308 0,'0'0'2'0,"0"0"1"0,4-4 0 16,-4 4 2-16,9-8-1 15,-3 1 0-15,3-2 0 16,0-1 0-16,1-3-1 0,2-1-2 15,3 0 1-15,-1-2-2 16,5 1-1-16,0 2 0 16,3 1 0-16,-12 6-3 15,9 4 2-15,10-2 1 16,3 4 1-16,-2 1 1 15,1 8 1-15,-5 3 0 0,3 6 0 16,-8 2 3-16,-8 4-2 16,-2 2-2-16,-8 5-1 15,-3-2 2-15,-3 3-1 0,-7-1 1 16,-3 0 0-16,-3-3 0 15,-3-3 0-15,1-3 0 16,-3-4 1-16,0 0-2 16,5-7 2-16,0-1 1 0,4-3 4 15,2 0 3-15,5 0-1 16,3-1 2-16,3-2 1 15,8 1-1-15,3 1 0 16,4-1-3-16,5 2-2 0,4 0-3 16,3-2-1-16,2-1-2 15,2 2-1-15,-3-3-5 16,1 3-13-16,-7 1-37 15,-2-2-25-15,-1 4-3 0</inkml:trace>
  <inkml:trace contextRef="#ctx0" brushRef="#br0" timeOffset="526733.6681">8282 2089 220 0,'0'0'1'0,"0"0"0"15,0 0 0-15,0 0 0 0,-2 10 0 16,2 1 2-16,-1 2 0 15,0 12 2-15,1 10 3 16,0 7 1-16,3 9 2 0,2 7 2 16,2 4 0-16,-1 5 3 15,2 5-1-15,2-9-2 16,-2-4-2-16,0-4 0 15,-2-8-2-15,1-5-1 0,-2-7-1 16,0-7 1-16,1-7-2 16,-1-5 0-16,2-7 0 15,2-7-1-15,1-3-1 16,1-10 0-16,2-4-1 0,4-7-3 15,1-2 0-15,0-2 1 16,0 1-1-16,-2-1 0 16,0 4-1-16,-4 3-1 15,-1 5-1-15,-6 3-1 0,-3 6 1 16,-2 5 0-16,-5 0-1 15,-2 5 1-15,-4 4 1 16,-2 2 1-16,-4 2 1 16,1 2 1-16,-2 1 0 15,0 1 1-15,1 0 0 0,1-1 1 16,-1-2 2-16,1 0 3 15,0-5 1-15,-2-3 2 16,-1-7-1-16,-3-8 1 0,-4-8 0 16,-2-8-2-16,-4-5-4 15,-3-7-6-15,-3-5-11 16,2 0-16-16,1 5-33 15,2-4-21-15,5 6-4 0</inkml:trace>
  <inkml:trace contextRef="#ctx0" brushRef="#br0" timeOffset="527382.733">7938 1269 242 0,'0'0'2'16,"0"9"3"-16,0 2-1 15,0 2 0-15,-2 6 3 16,-1 3-2-16,1 6 3 16,-1 2 0-16,-1 0-3 0,1-2 1 15,0 1 0-15,2-2 1 16,-1-5 3-16,2-2 2 15,4-6 1-15,2-3 1 16,4-4 3-16,3-1 0 0,3-6-2 16,2-3-4-16,4-4-1 15,2-3-3-15,4-3-3 16,-1 2-2-16,1-2-4 0,0-1-7 15,0 4-17-15,2 5-41 16,-3-1-11-16</inkml:trace>
  <inkml:trace contextRef="#ctx0" brushRef="#br0" timeOffset="527632.758">8266 1190 418 0,'0'6'3'0,"0"7"0"16,0 6 0-16,-2 5 1 16,1 10-1-16,-1 4 1 15,2 10 0-15,-2 6 1 0,-1-1-3 16,0 2 0-16,1 1-3 15,0-1-1-15,1 1-5 16,0-2 7-16,-1-3-26 16,1 1-27-16,-2-7-21 0,1-1-7 15</inkml:trace>
  <inkml:trace contextRef="#ctx0" brushRef="#br0" timeOffset="528366.8314">7353 2239 318 0,'0'0'3'0,"3"11"0"16,-3 4 3-16,4 6 2 15,-1 4 0-15,3 10 2 16,-3 2 3-16,3 10 1 16,-1 2-1-16,-1-2-3 15,-1-2-1-15,0-1-1 0,-2-4-2 16,-1-4-1-16,1-3-1 15,-1-5-2-15,0-3-1 16,-1-3 0-16,0-3-1 0,0-4 1 16,1-2-1-16,0-3 1 15,0-5-2-15,0-5 1 16,5-1 0-16,0-9 0 15,1-4 1-15,2-4 0 0,4-6-1 16,2-4 0-16,5-2 1 16,0-1 1-16,3 1-1 15,-1 4 0-15,0 0 0 16,-3 7-1-16,-4 3-1 0,-3 8 0 15,-5 4-1-15,-6 4 1 16,1 11-1-16,-5 2 0 16,-3 6 0-16,-6 1 1 15,0 3 2-15,-3 0 0 0,-2-1 0 16,-1-4 1-16,-2-3 1 15,1-5 2-15,-1-2 1 16,-2-7 1-16,0-4 0 16,-1-9 1-16,-5-9-1 15,-1-7-1-15,-3-7-5 0,1-3-11 16,-4-4-17-16,1-7-43 15,4 9-13-15</inkml:trace>
  <inkml:trace contextRef="#ctx0" brushRef="#br0" timeOffset="529076.9024">7199 1074 194 0,'0'0'2'0,"0"0"-1"15,-9 0 2-15,3 0-1 16,-4 1 1-16,-2 2-1 16,-2 5 1-16,5 2 0 15,-25 20-1-15,0 4-1 16,1 6 4-16,0 3 4 0,5 6 6 15,8 2 4-15,13 0 2 16,14-11 2-16,9-6 3 16,2-4 1-16,6-2-1 15,3-3-8-15,2-5-4 0,3-1-4 16,1-4-3-16,0 2-3 15,-1-3-4-15,0 3-1 16,-2 3 0-16,-5 3-2 16,-2 4 1-16,-3 1-1 0,-5 6 0 15,-5 1 3-15,-7-2-1 16,-3-5 1-16,-7-4 0 15,-3-3 1-15,-6-8 1 16,-2-3 0-16,-3-10 2 0,0-5 1 16,1-9-5-16,3-4 4 15,3-6 0-15,1-6 1 16,5-4-1-16,5-7 0 0,4-4 0 15,5-5-2-15,5-3-2 16,1-3 1-16,1 2 0 16,1 1-1-16,-1 3 0 15,-1 4-1-15,-2 3 0 16,-7 24-5-16,1 0-12 0,-4 1-30 15,0-1-32-15,0 2-3 16</inkml:trace>
  <inkml:trace contextRef="#ctx0" brushRef="#br0" timeOffset="529415.9363">7673 1430 314 0,'0'0'0'15,"0"0"1"-15,2 6 2 16,-2-6 3-16,2 10 0 0,-2-1 1 16,3 6 2-16,-2 5 0 15,1 3 1-15,1 6 0 16,2 1-4-16,1 5-4 15,1 0-11-15,0 0-8 16,1-4-18-16,3 2-33 0,-3-9-7 16</inkml:trace>
  <inkml:trace contextRef="#ctx0" brushRef="#br0" timeOffset="529599.9547">7767 1676 419 0,'0'0'3'15,"-6"0"2"-15,-1-1 1 0,-1 0 0 16,-6-1 1-16,-4 0-1 16,-6-3-3-16,-3 1-10 15,-3 1-20-15,-2-3-41 16,3 3-10-16</inkml:trace>
  <inkml:trace contextRef="#ctx0" brushRef="#br0" timeOffset="529964.9912">8677 1435 239 0,'0'0'3'0,"-1"5"2"15,1 4 4-15,-4 1 0 16,0 9 3-16,-1 5-2 15,-2 4 2-15,0 6-1 0,-1 2-5 16,1 3-10-16,2 0-13 16,3 6-28-16,0-9-21 15</inkml:trace>
  <inkml:trace contextRef="#ctx0" brushRef="#br0" timeOffset="530183.013">8619 1709 386 0,'0'0'4'0,"0"0"1"15,-12-1 0-15,1 0 0 0,-5-3-5 16,0 1-14-16,-4-1-26 15,-4-1-27-15,1 1-8 16</inkml:trace>
  <inkml:trace contextRef="#ctx0" brushRef="#br0" timeOffset="530593.054">9665 1346 263 0,'0'0'6'0,"-3"8"3"15,0 2 0-15,1 8 1 0,1 2 0 16,0 10 1-16,0 4 1 15,1 7 0-15,1 0-7 16,2 0-4-16,-1-3-7 16,1-4-15-16,0 0-28 15,-2-9-19-15</inkml:trace>
  <inkml:trace contextRef="#ctx0" brushRef="#br0" timeOffset="530800.0746">9700 1540 389 0,'0'0'4'0,"-6"0"1"16,-2 0 2-16,-5 0 0 15,-8 0-1-15,-2 1-5 16,-8-1-13-16,-3 0-30 15,2 8-28-15,-6-2-9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38:40.20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7839 3387 354 0,'0'0'1'0,"0"0"0"0,0 0-1 15,0 0 0-15,0 0 0 16,0 0 2-16,-4 2 1 16,-3 0 1-16,-7 1 1 15,-5-2 0-15,-5 1 3 0,-7-2-1 16,-6 0-1-16,-7-2 0 15,-6-2-2-15,-5-1 0 16,-3-1-1-16,-5-2 0 16,0 0 0-16,-1-1 0 0,0 1 0 15,2 1 0-15,3 0 0 16,8 3 1-16,2 1-1 15,6 3-2-15,7 5 1 16,5 4 0-16,7 4 1 0,6 5-1 16,5 5 0-16,2 5 1 15,2 6-1-15,3 7 1 16,0 6-1-16,0 6 1 15,2 5 0-15,-2 7-1 0,0 6 1 16,-1 6-1-16,2 5 0 16,-3 7 0-16,1 3 0 15,0 8-1-15,2 6 0 16,1 3 0-16,4 6-2 0,0 7 1 15,4 3 2-15,3 8-1 16,2 1 0-16,2 5 0 16,3 1-1-16,-3 3 1 15,-1 1 0-15,-1 1 2 0,-1 2-3 16,-1-6 1-16,-5 1 1 15,0-4-1-15,-2 0 1 16,1-4-1-16,-1-4 1 0,0-6-1 16,0-6 0-16,0-4-1 15,0-6-1-15,0-6 1 16,0-6 0-16,-3-9-1 15,0-8 1-15,-2-9 0 0,1-10 0 16,-3-9 0-16,3-8 1 16,0-11 1-16,0-5 0 15,2-7 0-15,1-6 2 16,1-2-4-16,3-3 0 15,5-3 0-15,4 0 0 0,6-1 0 16,7 1 0-16,7 2 0 16,9 1 0-16,7 3 0 15,8 2 0-15,8 1 0 0,6 1 0 16,5 4 0-16,0-3-58 15,2-8-26-15</inkml:trace>
  <inkml:trace contextRef="#ctx0" brushRef="#br0" timeOffset="79476.9468">8259 2982 106 0,'0'0'4'0,"0"0"7"0,0 0 6 15,-3-6 6-15,3 6 2 16,0 0 0-16,0 0 3 15,-6-2 1-15,5 5-4 16,1 9-3-16,0 4-6 0,3 6-4 16,3 11 0-16,2 5 2 15,2 12-14-15,4 5 15 16,5 3-1-16,0 1 0 15,2 2 0-15,1-3 0 0,1-7 1 16,0-5-2-16,-1-10 0 16,-2-10-4-16,0-9-1 15,1-9 0-15,-3-10-3 16,2-12-5-16,2-10 0 0,-1-8 0 15,2-8 0-15,0-3 0 16,0-6 0-16,0-1 0 16,0 1 0-16,-1-1 0 15,-1 6 0-15,0 2 0 0,-1 4 0 16,-1 4-13-16,1 4-15 15,-1 11-53-15,-2-4-3 16</inkml:trace>
  <inkml:trace contextRef="#ctx0" brushRef="#br0" timeOffset="79975.9967">9053 3327 327 0,'0'0'2'0,"-4"0"0"0,-1 0 1 16,-1 2 1-16,-2-1 0 15,-3 2-1-15,-2 0 2 16,-3 3-1-16,0 2-1 15,-1 4-3-15,2 1-1 0,1 3 2 16,4 2 0-16,4 2 1 16,5 0 1-16,4 3 3 15,8-5 0-15,4 0 5 16,4-3-1-16,5-5 2 0,0-3-1 15,4-4-1-15,-3-3-1 16,0-8-2-16,-2-3-2 16,-4-5-1-16,-3-1-2 15,-5-3-2-15,-3 0 0 0,-4-1 0 16,-1 2-1-16,-3 2 2 15,0 4 0-15,-2 2 1 16,1 4 1-16,1 7-1 16,0 0 2-16,-2 7 0 0,2 7 0 15,3 6-1-15,1 2 0 16,1 4 0-16,0 3-1 15,-1 2-2-15,2-2-4 16,1-2-7-16,-2-5-20 0,-2-5-48 16,4-1-1-16</inkml:trace>
  <inkml:trace contextRef="#ctx0" brushRef="#br0" timeOffset="80286.0278">9343 2909 380 0,'1'3'1'16,"-1"3"1"-16,1 4 0 0,-1 5 2 15,0 7 2-15,0 3 2 16,0 8 1-16,1 6 1 16,-1 3 1-16,0 5-11 15,1 4 11-15,1-1-1 0,0 2-2 16,0-2-1-16,1-2-2 15,0-3-3-15,0-3-4 16,1-6-5-16,0-5-16 16,0 2-48-16,2-15-9 0</inkml:trace>
  <inkml:trace contextRef="#ctx0" brushRef="#br0" timeOffset="80556.0548">9460 3453 445 0,'3'5'1'15,"3"1"0"-15,2 4 1 16,2 2 0-16,0 4 1 0,0 1-1 16,5 5 1-16,-1 1 0 15,-2-5 0-15,-1 0-1 16,2-3-1-16,-1-4-1 15,4-4 0-15,0-5-1 0,3-6 1 16,-2-7-1-16,3-4-1 16,-2-5 0-16,0-2-3 15,-1-2-2-15,-4 0-5 16,-4 1-14-16,-4-3-36 0,0 9-15 15</inkml:trace>
  <inkml:trace contextRef="#ctx0" brushRef="#br0" timeOffset="80959.0951">9815 3426 424 0,'7'1'3'0,"3"1"-1"16,5 0 1-16,2-1 0 15,5 0 0-15,1-1-1 16,4 0-1-16,0-4 0 0,-3-4-4 16,-4-3-1-16,-3-4-1 15,-5-1 0-15,-3-2 1 16,-4-2-1-16,-4-1 2 15,-1 0 3-15,-5 4-3 16,-1 0 2-16,-3 6 0 0,-2 2 1 16,-2 6 3-16,1 3-3 15,-1 6 7-15,1 7 2 16,2 3 0-16,2 5 2 0,4 3 1 15,4 2 1-15,3 1-2 16,5 0-1-16,5 0-3 16,3-2-3-16,3-3-1 15,2-5-5-15,6-3-12 0,-1-5-37 16,0-8-32-16,5-1-2 15</inkml:trace>
  <inkml:trace contextRef="#ctx0" brushRef="#br0" timeOffset="81427.1419">10617 2839 330 0,'0'0'1'0,"-2"7"0"0,1 3 0 15,-2-3 0-15,-3 7 1 16,-2 2 2-16,-3 4 1 16,-2 2 1-16,-3-1 2 15,-3 7 3-15,0-2-1 16,0 8 3-16,2 0 0 0,2 2 0 15,3 8 0-15,6 1-13 16,4 2 14-16,3 1-1 16,6 1-1-16,4-1-2 0,3-4 0 15,1-2-3-15,0-7-3 16,1-6-6-16,2-2-18 15,-1-2-51-15,0-17-11 16</inkml:trace>
  <inkml:trace contextRef="#ctx0" brushRef="#br0" timeOffset="82094.2086">10829 3542 421 0,'0'0'0'0,"3"-1"0"16,-2-5 0-16,-3-5 1 15,-1-4-1-15,-4-7 0 16,-1-5 1-16,-4-6 0 0,-3-6 1 15,-2-2-2-15,2-1 2 16,3-2 1-16,1 4 1 16,4 2 0-16,4 3 1 15,3 4 0-15,7 5 0 0,6 6 1 16,3 5-2-16,3 6 0 15,4 4-1-15,1 5-1 16,-1 5-1-16,0 6 0 16,-2 5-2-16,-4 5-1 0,-3 2 0 15,-5 1 0-15,-4 2 0 16,-5-3 1-16,-1 2-1 15,-6-3 2-15,-3-2-1 16,-3-3 0-16,-1-2 0 0,0-3 0 16,2-2 1-16,-1 0 0 15,4-6 2-15,0 1 1 16,4-2 2-16,5-3 0 15,0 0 0-15,0 0 0 0,0 0 0 16,10 0 0-16,2 0-2 16,2 1-1-16,3 4-2 15,2 2-1-15,2 5 1 16,2 3-1-16,-1 6 1 0,-2 3 0 15,-1 3 1-15,-3 1-1 16,-5 2 0-16,-3 0 1 16,-6 0-2-16,-2-2 1 15,-7-4 1-15,-4-2-1 0,-3-4 0 16,-5-3 0-16,1-5 1 15,-2-3 0-15,-1-4-2 16,1-3-2-16,-1-1-6 16,-1-7-13-16,4-7-33 0,3 4-27 15,0-8-3-15</inkml:trace>
  <inkml:trace contextRef="#ctx0" brushRef="#br0" timeOffset="82649.2641">11293 3618 409 0,'0'0'2'0,"0"-9"1"15,-1-3 1-15,-1-4 1 16,-2-9 0-16,0-3 1 0,-2-7 1 15,-2-7-1-15,-1-3 0 16,0-2-6-16,-1-2 5 16,1 1 0-16,2 1-2 15,1 4 1-15,2 2 0 0,3 5 0 16,1 4 1-16,1 4-1 15,3 6-1-15,3 4 0 16,1 3-1-16,2 4 0 16,2 5-1-16,2 5 0 0,0 3-2 15,3 7 1-15,0 8-1 16,3 5 0-16,-1 7 1 15,1 7 0-15,1 6 0 16,-2 6 0-16,-3 5 0 0,-1 2 1 16,-3 0-1-16,-4 1 1 15,-5-2-1-15,-3-3 0 16,-6-5 0-16,-6-7 0 15,-3-5 0-15,-5-7 1 0,-4-7-1 16,-3-8 0-16,-1-7-1 16,-1-4-4-16,-1-6-9 15,3-5-25-15,0 2-38 16,5-8-5-16</inkml:trace>
  <inkml:trace contextRef="#ctx0" brushRef="#br0" timeOffset="83136.3127">11796 3307 314 0,'0'0'1'16,"-8"5"-1"-16,0-3 1 15,1 4 0-15,-4-2 0 16,1 2 3-16,-2-1 0 0,0 0 3 16,5 0 4-16,0-2 2 15,7-3 4-15,-6 5 0 16,6-5 0-16,0 0-1 15,4 4-2-15,2-2-3 0,0 0-4 16,3 2-3-16,0 2-2 16,2 3-1-16,1 0-1 15,-1 3 1-15,1 1-1 16,-1 2-1-16,-3 2 1 0,-1-2-1 15,-2 0 0-15,-3-2 0 16,-2-1 1-16,-6-3-1 16,-3-3 1-16,-5-3 0 15,-2-3-2-15,-1-1-4 0,-3-6-7 16,-1-3-27-16,4 2-36 15,-5-6-4-15</inkml:trace>
  <inkml:trace contextRef="#ctx0" brushRef="#br0" timeOffset="83559.3551">11945 2791 410 0,'0'0'2'0,"0"0"0"16,7 0 0-16,-2 0 0 15,1 1 1-15,3 4-1 0,-1 1 0 16,5 4 1-16,0 2-1 16,1 6 1-16,3 5 2 15,1 5-1-15,3 5 2 16,1 4 1-16,1 5 1 0,0 4 0 15,-1 4-1-15,-2 2-7 16,-5 0 7-16,-3-1-1 16,-6-2-1-16,-4-1-2 15,-2-4 0-15,-9-5-2 0,-3-5-1 16,-2-5 0-16,-3-6-4 15,-1-5-5-15,-2-8-14 16,0-10-50-16,4 3-10 16</inkml:trace>
  <inkml:trace contextRef="#ctx0" brushRef="#br0" timeOffset="83979.3971">13392 3019 425 0,'0'0'1'0,"-9"3"0"15,1-1 2-15,-4 2 0 16,-6-1 2-16,-4 3-1 16,-8-2 1-16,-6 1 0 15,-4-3 0-15,-3 1-1 0,-3-2-1 16,0 1-2-16,-1-2 1 15,2 2-1-15,2 1-1 16,4-1 1-16,3 1 0 16,7 0-2-16,2 1-4 0,6-1-8 15,2 0-21-15,1-3-44 16,11 1-4-16</inkml:trace>
  <inkml:trace contextRef="#ctx0" brushRef="#br0" timeOffset="84293.4285">13345 3258 428 0,'0'6'0'15,"0"0"2"-15,-4 5 0 0,-5-2 0 16,-2 5 2-16,-6-2 0 16,-3 2 1-16,-6-2 1 15,-5-5 0-15,-4-2 0 16,-1-3-1-16,-3-2-1 0,1 0-1 15,0-2-1-15,1-1 0 16,2 1-1-16,2 0-3 16,1 2-4-16,4 0-9 15,-1 0-28-15,2 1-37 0,4 3-3 16</inkml:trace>
  <inkml:trace contextRef="#ctx0" brushRef="#br0" timeOffset="104527.4517">12503 6145 251 0,'9'3'2'16,"5"1"5"-16,4 0 6 15,2 0 2-15,6 1 0 16,2-2 0-16,6 1 2 0,1-4-1 16,-1 0-1-16,-3-5-4 15,5-2-5-15,0-1-3 16,4 0 1-16,0 0-2 15,3 0 1-15,0 1 0 0,2 1 0 16,1 2 1-16,-2 3 0 16,-1-1 2-16,-2 2 0 15,-3 0 0-15,-4 3 1 16,-2 0-1-16,-6 1 1 0,-3 0-1 15,-5 1-1-15,-5 0-2 16,-1 2 0-16,-3 2-1 16,-4 4 0-16,-1 3-2 15,-2 4 1-15,-1 5-1 0,-1 6-1 16,0 4 1-16,0 8 0 15,-2 4 1-15,2 8-1 16,0 7 1-16,0 7 0 16,5 4 0-16,1 10 1 0,3 6 1 15,1 3-1-15,4 7 1 16,1 1 0-16,-1 5 0 15,2 0 1-15,-1 2 0 16,-1-3 0-16,-1-3-1 0,-4-2 0 16,-4-5-3-16,-5-6 3 15,-2-7-1-15,-7-7-2 16,-8-9 0-16,-3-8 0 0,-9-7 0 15,-7-11 0-15,-10-9 0 16,-5-10 0-16,-5-8 0 16,-6-9 0-16,-1-3 0 15,-1-8 0-15,1-5 0 0,4-1 0 16,6-3 0-16,8 3 0 15,5-2-25-15,1 3-61 16,15 2-4-16</inkml:trace>
  <inkml:trace contextRef="#ctx0" brushRef="#br0" timeOffset="105110.51">15066 6901 422 0,'0'0'0'15,"0"0"0"-15,-8 5-1 16,-2 0 1-16,-5-3 0 15,-5 4 0-15,-7-3 1 16,-7 3-1-16,-7-4 2 0,-6 0 0 16,-3-1 0-16,-4-1 1 15,-5 1 0-15,-3-1-1 16,-1 0 1-16,0 0-1 0,-3 0 0 15,1 0-1-15,0 0 1 16,2 2-2-16,2-1 0 16,5 4-7-16,2 1-16 15,5-6-35-15,6 8-16 16</inkml:trace>
  <inkml:trace contextRef="#ctx0" brushRef="#br0" timeOffset="105515.5505">14227 6655 379 0,'0'0'0'16,"7"9"1"-16,-4 0 2 0,-3 3 0 16,-3 3 1-16,-7 2 0 15,-3 2 0-15,-8 1 1 16,-10-1-1-16,-7-2 0 15,-4 0-2-15,-6-4-2 16,0 1 0-16,-1-2-1 0,1 2 0 16,5 1 1-16,3 4 2 15,7 1 3-15,8 2 3 16,7 3 4-16,6 0-2 0,8 3 2 15,7 1 0-15,8 4-1 16,9 0-2-16,5 3-2 16,9 4-3-16,7 2-2 15,6 0-1-15,1 1-3 0,1 1-11 16,-2-1-66-16,-1-9-3 15</inkml:trace>
  <inkml:trace contextRef="#ctx0" brushRef="#br0" timeOffset="111977.1966">7515 6270 164 0,'0'-2'2'0,"0"2"2"16,0-7-2-16,0 7 0 16,0-7 0-16,0 7-1 15,0-7-1-15,0 7 1 0,0 0-3 16,-2-6-2-16,2 6 2 15,-5 0 2-15,5 0 2 16,-10 2 3-16,3 0 4 16,-3 2 3-16,-5 0 4 0,2 2 4 15,-5 3-20-15,-2-2 24 16,-3 3 1-16,-4-3 1 15,-4 4-1-15,-3-3-2 16,-3 1-1-16,-8-3-1 0,-4-2-3 16,-6 2-5-16,-5-2-3 15,0 2-2-15,-4-2-2 16,0 2-1-16,-1-1-2 15,2 3-2-15,2-1 1 0,2 2-2 16,3-1 1-16,0 2-1 16,2-1 0-16,2-1 1 15,0-1-1-15,0-1 1 16,1-2-2-16,-1-1-7 0,-3 4-51 15,2-10-19-15</inkml:trace>
  <inkml:trace contextRef="#ctx0" brushRef="#br1" timeOffset="118317.8306">15433 6129 290 0,'0'0'3'0,"0"0"2"16,-2-2 0-16,2 2 0 15,-4-6 1-15,4 6 2 16,-1-8 2-16,1 8 3 15,-2-5 1-15,2 5 1 16,0 0-1-16,0 0 0 0,0 11 0 16,0 8 0-16,6 7 2 15,-2 12-16-15,3 6 15 16,4 8-3-16,0 7 0 0,-1 4 0 15,3 0 0-15,0-2-10 16,-2-8-2-16,1-7 0 16,-2-9 0-16,-1-9 0 15,-3-8 0-15,2-10 0 0,0-10 0 16,1-9 0-16,4-10 0 15,2-8 0-15,-1-8 0 16,6-7 0-16,2-6 0 16,1-6 0-16,-2-1 0 0,1-3 0 15,0 1 0-15,0 4 0 16,0 3 0-16,0 7 0 15,-5 4 0-15,2 7 0 16,-2 3 0-16,2 6-45 0,1 5-42 16,-8 1-2-16</inkml:trace>
  <inkml:trace contextRef="#ctx0" brushRef="#br1" timeOffset="119526.9515">16075 6503 394 0,'0'0'0'0,"-5"0"1"15,0 0-1-15,-1 3 1 16,-2 0 0-16,-1 2 0 16,-2 0 0-16,-1 0 2 15,-1 1 0-15,0 1 0 0,-1-2 0 16,-1 2 1-16,-1-1 0 15,-1 1 0-15,-1 0 0 16,2 1-1-16,-1-1 1 16,2 1 1-16,3 2 0 15,3 1 0-15,3 4 0 0,2 1 1 16,3 3 0-16,1 4 1 15,5 1 1-15,2-1 0 16,2-1 1-16,0-1-1 0,3-4-3 16,0-3-5-16,-1-4 0 15,1-7 0-15,-1-3 0 16,0-1 0-16,1-8 0 15,0-4 0-15,0-4 0 0,1-4 0 16,1-3 0-16,0-1 0 16,0-1 0-16,-2 2 0 15,-2 1 0-15,0 5 0 16,-1 4 0-16,-4 3 0 0,-2 4 0 15,0 3 0-15,-3 4 0 16,0 0 0-16,0 0 0 16,0 0 0-16,0 0 0 15,0 0 0-15,0 0 0 0,0 0 0 16,0 0 0-16,0 0 0 15,0 0 0-15,0 0 0 16,0 0 0-16,0 0 0 16,4-5 0-16,-4 5 0 0,0 0 0 15,0 0 0-15,0 0 0 16,0 0 0-16,0 0 0 15,3-5 0-15,-3 5 0 16,0 0 0-16,0 0 0 0,0 0 0 16,0 0 0-16,0 0 0 15,0 0 0-15,0 0 0 16,0 0 0-16,0 0 0 0,0 0 0 15,0 0 0-15,0 0 0 16,0 0 0-16,0 0 0 16,0 0 0-16,0 0 0 15,0 0 0-15,0 0 0 0,0 0 0 16,0 0 0-16,1 3 0 15,-1-3 0-15,0 5 0 16,0 0 0-16,0 2 0 16,-2 2 0-16,1 5 0 15,0 4 0-15,1 8 0 0,0 5 0 16,3 6 0-16,2 5 0 15,4 4 0-15,0 0 0 16,2-1 0-16,0-4 0 0,1-6 0 16,0-7 0-16,0-6 0 15,-3-10 0-15,1-12-45 16,1 0-43-16,-3-7-1 15</inkml:trace>
  <inkml:trace contextRef="#ctx0" brushRef="#br1" timeOffset="119862.9851">16369 6001 401 0,'0'0'3'0,"0"0"-1"16,0 2 2-16,3 8 0 15,-3 3 0-15,0 7 2 16,0 7 2-16,0 9 0 16,-4 7 1-16,-2 10-9 0,-2 4 7 15,0 6 1-15,-1-1-1 16,0 3-2-16,1-3-5 15,1-2-10-15,0-6-27 16,0-10-41-16,6-4-2 0</inkml:trace>
  <inkml:trace contextRef="#ctx0" brushRef="#br1" timeOffset="120143.0131">16403 6452 431 0,'0'3'2'0,"1"4"0"15,2 9 2-15,-1 2 1 0,1 8 1 16,-2 5 0-16,3 5 2 16,0 4 0-16,0 0-1 15,2-1 0-15,2-2-2 16,4-3-1-16,2-6-1 0,3-5-1 15,4-7-2-15,2-8-1 16,2-5-1-16,3-7-2 16,-2-9-3-16,-2-6-3 15,-1-4-8-15,-3-5-14 0,-6-5-40 16,0 4-8-16</inkml:trace>
  <inkml:trace contextRef="#ctx0" brushRef="#br1" timeOffset="120497.0485">16751 6613 465 0,'5'5'3'0,"1"0"1"16,4 2 0-16,2-1 0 16,3 3 0-16,3-4-3 0,4 1 0 15,2-2-1-15,-1-5-4 16,1-5-2-16,-4-3 0 15,-2-4-1-15,-4-2 0 16,-3-3 2-16,-7-2 1 0,-4-1 1 16,-8 0 1-16,-6 2 0 15,-4 2 2-15,-5 4-1 16,-3 5 2-16,0 6 1 0,-2 4 3 15,2 9 1-15,2 9 3 16,4 4 2-16,4 6 0 16,5 4 1-16,6 5 0 15,5 2-9-15,5 1-3 16,8-1 0-16,4-4 0 0,5-5 0 15,3-5 0-15,2-7 0 16,4-5 0-16,-1-6-67 16,1-10-21-16</inkml:trace>
  <inkml:trace contextRef="#ctx0" brushRef="#br1" timeOffset="120894.0882">17591 6125 379 0,'0'0'1'15,"0"0"-1"-15,7-4 0 16,-7 4 1-16,0-5-1 0,0 5 3 16,-7-2-2-16,-3 2 2 15,-6 5 0-15,-2 6 0 16,-5 6 3-16,0 6 1 0,-3 11-7 15,1 6 12-15,1 9 1 16,3 4 1-16,2 8 2 16,4 1-2-16,3 3 1 15,4 0-2-15,5-4-6 0,1-3-7 16,2-6 0-16,3-5 0 15,4-4 0-15,-1-7-2 16,4-8-19-16,0-6-24 16,0-12-38-16,7-2-3 0</inkml:trace>
  <inkml:trace contextRef="#ctx0" brushRef="#br1" timeOffset="121494.1482">17630 6729 409 0,'0'0'2'16,"0"-6"0"-16,0-2 0 0,0-2 1 16,0-7 1-16,0-4-1 15,-3-6 1-15,3-6 0 16,-2-4-1-16,2-6-1 15,0-1 0-15,0-4-1 0,2 1-1 16,3 2 1-16,4 3 0 16,1 4 0-16,3 6 1 15,1 7 0-15,2 7 0 16,3 9 1-16,-1 9 0 0,0 6 0 15,1 10 1-15,-3 8-4 16,-4 5 3-16,-1 6 0 16,-6 2 0-16,-4 0-2 15,-2-1 1-15,-7-3-1 0,-4-4-1 16,-3-7 0-16,-2-5 0 15,-2-6-1-15,1-2 1 16,-1-4 0-16,1-2 0 16,0-3 1-16,4 0 1 0,2 0 2 15,3 0 1-15,3-1 1 16,6 1 0-16,0 0 0 15,0 0 0-15,10 0-6 16,1 2 0-16,3 3 0 0,1 3 0 16,0 4 0-16,1 5 0 15,1 6 0-15,-2 3 0 16,-4 7 0-16,-2 4 0 0,-6 0 0 15,-3 1 0-15,-3-3 0 16,-7-3 0-16,-6-7 0 16,-5-4 0-16,-5-8 0 15,-2-8 0-15,-1-3 0 0,-2-6-9 16,3-6-19-16,1 2-45 15,2-11-11-15</inkml:trace>
  <inkml:trace contextRef="#ctx0" brushRef="#br1" timeOffset="121711.1699">17980 6613 448 0,'4'6'2'0,"1"3"1"15,-2 3 1-15,0 4 1 16,-1 4 1-16,-1 1-1 0,0 5 1 16,-2-1-1-16,-5-3-6 15,-4-3-7-15,3-2-19 16,0-2-45-16,2-7-8 15</inkml:trace>
  <inkml:trace contextRef="#ctx0" brushRef="#br1" timeOffset="121834.1822">18014 6380 410 0,'0'0'4'0,"3"-7"0"16,0 2-1-16,4 0-11 16,0 5-54-16,2-7-8 15</inkml:trace>
  <inkml:trace contextRef="#ctx0" brushRef="#br1" timeOffset="122166.2154">18254 6656 493 0,'2'10'2'15,"0"1"0"-15,2 7 0 16,-1 1 1-16,0 5-1 16,-3 0 0-16,3 1-1 15,-3 1 0-15,0-8-2 0,-3-5-4 16,2-5-1-16,1-8-1 15,0 0 1-15,2-8 0 16,5-6 1-16,3-3 2 16,0-7 1-16,5-3 2 0,-1-3 3 15,1-1 0-15,-1 0 1 16,0 4 0-16,-3 3 1 15,-1 5 0-15,0 8-2 16,-3 6 0-16,0 8-1 0,-1 9-3 16,-1 7-6-16,0 3-10 15,0 1-25-15,2 8-37 16,-5-7-4-16</inkml:trace>
  <inkml:trace contextRef="#ctx0" brushRef="#br1" timeOffset="122722.271">18714 6933 332 0,'0'0'3'16,"0"0"2"-16,-1 6 5 15,1-6 2-15,0 0 3 0,-7-10 1 16,4-2-1-16,-1-7 1 15,0-9-2-15,0-3-4 16,0-8-3-16,1-5-3 0,0-5-1 16,0-2-1-16,0-4 1 15,1-2-1-15,2-2-1 16,0-2-1-16,1 3 2 15,4 1-1-15,2 5 1 0,3 4 0 16,4 7 0-16,2 6-1 16,2 10 1-16,2 6 0 15,2 10-1-15,1 6-1 16,1 8 0-16,0 10-1 15,-2 10 0-15,0 12 1 0,-3 10 0 16,-2 8 1-16,-5 10 0 16,-5 6 0-16,-5 6 0 15,-5 0 0-15,-6-4 1 0,-6-4 0 16,-3-10-1-16,-3-8 0 15,-3-10-1-15,-1-10 1 16,-2-10 0-16,-1-8-1 16,1-6-2-16,0-6-3 0,1-1-5 15,0-7-8-15,4-5-40 16,5 3-22-16,3-4-3 15</inkml:trace>
  <inkml:trace contextRef="#ctx0" brushRef="#br1" timeOffset="122961.2949">19143 6631 511 0,'0'0'0'0,"0"8"0"15,-4 1 0-15,2 4 0 0,-5 1 0 16,0 5 0-16,-3 1 0 16,0 4 0-16,-3-2-8 15,2 0-12-15,0-4-30 16,0-3-33-16,8-1-1 0</inkml:trace>
  <inkml:trace contextRef="#ctx0" brushRef="#br1" timeOffset="123111.3099">19245 6534 304 0,'6'5'0'0,"-6"-5"-12"0,12 6-35 16,3 4-13-16</inkml:trace>
  <inkml:trace contextRef="#ctx0" brushRef="#br1" timeOffset="123503.3491">19508 6677 346 0,'0'0'4'0,"0"0"-1"15,0 0 2-15,0 0 2 16,0-4 1-16,-4 0 0 16,-3 2 2-16,-5-2-1 0,-2 4-3 15,-3 2 1-15,-3 6-2 16,-2 3-1-16,0 6-1 15,0 3 0-15,4 4 0 16,2 0 1-16,6 1 1 0,3-2 1 16,6-3 0-16,1-3 1 15,5-3 0-15,5-5-1 16,0-4-2-16,2-5 0 15,0-1-2-15,1-5-2 0,-1-2 0 16,-2 0 0-16,1-1-1 16,-2 2 1-16,1 2-1 15,-3 5 0-15,0 4 2 16,-2 7 0-16,-2 4 2 0,-1 4-1 15,-2 3-1-15,-3 3 2 16,-4-1 0-16,-4-2 0 16,-2-3-2-16,-2-4-2 15,-2-5-4-15,-3-6-6 0,3-4-12 16,-4-1-42-16,4-14-17 15</inkml:trace>
  <inkml:trace contextRef="#ctx0" brushRef="#br1" timeOffset="123754.3742">19606 6564 480 0,'0'0'2'0,"6"5"0"15,-6-5-1-15,9 13 0 0,-6-1 1 16,1 3-1-16,-2 5 1 16,-1 4 0-16,-1 1-2 15,-4 2-2-15,-2 1-2 16,1 1-7-16,-2-5-10 15,1-3-26-15,5-1-29 0,-2-7-7 16</inkml:trace>
  <inkml:trace contextRef="#ctx0" brushRef="#br1" timeOffset="123927.3915">19681 6346 454 0,'0'0'3'15,"0"0"1"-15,0 0 0 0,5-6 0 16,-5 6 0-16,6-7-4 15,-3-1-9-15,2-5 9 16,0 4-75-16,-1-2-5 16</inkml:trace>
  <inkml:trace contextRef="#ctx0" brushRef="#br1" timeOffset="124160.4147">19886 6097 442 0,'0'0'2'0,"6"13"1"15,-2-2 0-15,-1 7 2 0,-1 5 1 16,-1 9 1-16,-1 8-7 16,-4 10 9-16,-5 2-1 15,-4 6-1-15,-1 0-2 16,-1 0-5-16,-2-3-7 0,3-3-12 15,0-3-37-15,1-14-26 16,6-5-4-16</inkml:trace>
  <inkml:trace contextRef="#ctx0" brushRef="#br1" timeOffset="124377.4364">19876 6461 487 0,'0'0'0'0,"0"3"1"0,0-3 1 16,-8 6 2-16,-2-2 0 15,-4-2 0-15,-4 1 1 16,-6-2-1-16,-3-1-4 16,-3 0 0-16,1-1 0 0,1 0-16 15,2 1-10-15,2 0-15 16,5 0-26-16,7 2-16 15,1 0-7-15</inkml:trace>
  <inkml:trace contextRef="#ctx0" brushRef="#br1" timeOffset="124736.4724">20031 5821 357 0,'0'0'5'0,"6"-2"2"0,1 2-1 16,2-2 0-16,3 2 1 16,1 2-2-16,3 5 1 15,3 1 2-15,1 7-4 16,0 6 1-16,2 8 2 0,-1 7 1 15,2 7 3-15,-1 8 0 16,-1 7 1-16,-1 6-12 16,-3 5 13-16,-4 4-3 15,-5 0 0-15,-5-2-3 0,-3-1-1 16,-4-6-6-16,-7-5 0 15,-4-9 0-15,-1-7 0 16,-2-8 0-16,0-8 0 16,0-7-6-16,4-5-13 0,1-5-29 15,2-8-35-15,11-2-3 16</inkml:trace>
  <inkml:trace contextRef="#ctx0" brushRef="#br1" timeOffset="125077.5065">21137 6214 414 0,'0'0'0'0,"0"0"1"16,-4 6 1-16,-5-5 0 15,-2 3 0-15,-8-1 1 16,-4 2 0-16,-8-1 0 16,-3 1 0-16,-3 0-2 15,-1 3-4-15,1 0 3 0,1 2 0 16,3-1 0-16,2-5-68 15,7 8 68-15,3-5 0 16</inkml:trace>
  <inkml:trace contextRef="#ctx0" brushRef="#br1" timeOffset="125273.5261">20958 6462 438 0,'0'0'1'15,"-8"3"0"-15,-4 0 0 0,-5-2 0 16,-3 2-4-16,-9-1-10 16,-2-2-37-16,-5 5-24 15,-5 0-5-15</inkml:trace>
  <inkml:trace contextRef="#ctx0" brushRef="#br1" timeOffset="126507.6495">15525 7271 467 0,'0'0'1'0,"2"5"-1"16,1 1 1-16,1 8 0 16,-2 2 0-16,3 8 0 15,-2 3 0-15,3 10 1 16,-2 3-1-16,0 1 1 0,0 3 1 15,3 0-1-15,1-2 1 16,1-1 0-16,1-3 1 16,2-4 0-16,0-4 1 15,1-4 1-15,1-6-3 0,-2-5-3 16,1-7 0-16,2-3 0 15,0-7 0-15,0-7 0 16,3-6 0-16,1-7 0 16,2-7 0-16,1-6 0 0,0-5 0 15,0-3 0-15,2-3 0 16,-3 0 0-16,1-1 0 15,-1 1 0-15,-3 2 0 16,0 4 0-16,-2 6-59 0,-2-2-27 16,1 9-1-16</inkml:trace>
  <inkml:trace contextRef="#ctx0" brushRef="#br1" timeOffset="126994.6982">16202 7607 460 0,'0'0'0'0,"0"0"0"16,0 0 1-16,-9 3-1 15,-1-2 0-15,-4 0 0 16,-3 5 1-16,-3 0-1 16,-4 3 0-16,0 5 0 15,2 3 1-15,4 5 0 0,3 0 0 16,4 3 2-16,5-1 0 15,4-1 1-15,3-5 0 16,7-3 1-16,5-6-1 16,2-6 0-16,4-4-1 0,2-9 0 15,5-7-1-15,-2-5-1 16,4-6-1-16,-3-1 0 15,-2 0 0-15,0 1 1 0,-4 4 1 16,-2 5-1-16,-4 7 1 16,-2 8-1-16,-3 7 2 15,-1 10-3-15,-4 7 0 16,-2 4 0-16,-1 5 0 0,-2 3 0 15,-3 0 0-15,-2-2 0 16,-1-1-2-16,-1-6-8 16,4-2-11-16,1-4-36 15,2-10-25-15,2-7-4 0</inkml:trace>
  <inkml:trace contextRef="#ctx0" brushRef="#br1" timeOffset="127272.726">16565 7098 436 0,'0'0'0'0,"0"0"0"15,0 5 0-15,-1 5 2 16,-2 6 0-16,0 9 2 15,-5 8 2-15,0 9 0 16,-1 9 1-16,-3 7 0 0,1 5 0 16,0 4-1-16,0 2-1 15,2-4-2-15,3-2-1 16,3-4-3-16,1-7-4 15,3-5-7-15,3-11-20 0,1-8-48 16,7-4-1-16</inkml:trace>
  <inkml:trace contextRef="#ctx0" brushRef="#br1" timeOffset="127862.785">16632 7662 460 0,'2'9'1'0,"2"4"0"0,2 6 0 15,-1 3 1-15,2 8 0 16,-1 2 1-16,1 4-1 16,2 1 2-16,-3-4-2 15,-1-4-2-15,5-4 2 0,2-7-1 16,4-8-2-16,1-8 1 15,3-4-2-15,2-9-2 16,1-8-3-16,-1-5-1 16,1-6-2-16,-5-2-1 0,-2-2-5 15,-5 1 0-15,-1 2-3 16,-6 4-2-16,0 4 1 15,-4 5 2-15,0 5 2 16,-2 8 8-16,2 5 8 0,-6 5 8 16,3 5 9-16,3 3 4 15,0 3 6-15,5 0 1 16,1 0-3-16,4-1-3 15,1-1-5-15,6-6-5 0,-1-2-4 16,2-5-4-16,2-3-2 16,0-6-2-16,-1-6 0 15,-1-4-2-15,-2-5 0 0,-3-2-1 16,-4-2 2-16,-5 0-1 15,-3-1 2-15,-4 2-1 16,-7 6 2-16,-1 3 0 16,-7 6 1-16,-3 7 0 0,-3 4 1 15,-1 10 1-15,2 7 1 16,0 7 0-16,2 4-1 15,4 4-4-15,7 5 0 16,4 1 0-16,6 1 0 16,7-1 0-16,6-2 0 0,5-7-2 15,8-5-49-15,5-4-33 16,1-7-3-16</inkml:trace>
  <inkml:trace contextRef="#ctx0" brushRef="#br1" timeOffset="128177.8164">17406 7163 456 0,'0'0'0'16,"-4"0"1"-16,-2 5 2 0,-2 4 0 15,-5 3 1-15,-4 8 0 16,-7 3 1-16,-1 11 0 16,-4 5 0-16,-1 7-1 15,-2 3-1-15,3 8-1 0,2 2 1 16,6 4-1-16,3-1 0 15,5-2 0-15,6-1 0 16,4-2 0-16,5-4-2 16,6-5-2-16,4-9-10 0,6-6-28 15,4-6-38-15,2-10-6 16</inkml:trace>
  <inkml:trace contextRef="#ctx0" brushRef="#br1" timeOffset="128716.8704">17492 8030 458 0,'0'0'3'0,"0"0"-1"0,6 0 2 16,-4-7 0-16,1-3-4 16,-3-7 4-16,0-4 0 15,0-7 1-15,-1-8 0 16,-2-7-2-16,-2-6 0 15,1-4-1-15,1-2-1 0,3-1 0 16,0 0-1-16,2 4 0 16,4 5 0-16,2 6 1 15,3 8-1-15,1 8 1 0,1 9 0 16,1 7-1-16,1 9 1 15,-2 4 0-15,-2 11-1 16,0 4-1-16,-3 5 1 16,-2 4-1-16,-6 1 0 0,0 1 1 15,-7-2-1-15,-4-4 1 16,-3-2 0-16,-5-4 0 15,-1-5 0-15,-3-5 0 16,-1-4 1-16,3-3-1 16,1-1 1-16,2 0 0 0,3-2 2 15,5-1-1-15,5 1 1 16,5 2-3-16,5 0 0 15,4 3 0-15,5 5 0 0,3 3 0 16,3 2 0-16,2 6 0 16,0 4 0-16,0 5 0 15,-4 3 0-15,-1 2 0 16,-7 0 0-16,-3 1 0 0,-8 0 0 15,-5-4 0-15,-6-4 0 16,-6-4 0-16,-4-5 0 16,-5-8 0-16,0-3-6 15,-2-6-23-15,1-10 29 0,1 0-82 16</inkml:trace>
  <inkml:trace contextRef="#ctx0" brushRef="#br1" timeOffset="128927.8915">17759 7701 511 0,'0'0'0'15,"0"13"0"-15,0 0 0 16,-1 5 0-16,-1 2 0 15,-1 6 0-15,-2 0 0 16,3 6-9-16,-4-2-54 0,0-4 63 16,6-1-85-16</inkml:trace>
  <inkml:trace contextRef="#ctx0" brushRef="#br1" timeOffset="129087.9074">17792 7519 502 0,'0'0'1'0,"2"-1"0"15,3-1 1-15,0-2-1 0,2 1-3 16,-1-3-12-16,4-1-39 16,1 5-29-16,-1-1-1 15</inkml:trace>
  <inkml:trace contextRef="#ctx0" brushRef="#br1" timeOffset="129360.9348">17970 7861 457 0,'2'6'3'0,"1"4"1"15,-2 3 1-15,-1 3 0 0,1 3-5 16,-1 0 5-16,0 1-1 15,0-1-3-15,-4-6 2 16,0-5-4-16,4-8-1 16,3-4 2-16,4-7-4 15,3-7 0-15,3-2 0 0,4-5 2 16,5-3 2-16,2-1 0 15,0-1 0-15,1 5 2 16,-2 1 2-16,0 6 0 16,-3 4 0-16,-1 6-1 0,-3 8-2 15,-2 4-6-15,-2 9-10 16,-6 7-41-16,-2 1-24 15,6 5-5-15</inkml:trace>
  <inkml:trace contextRef="#ctx0" brushRef="#br1" timeOffset="129794.9782">18536 7977 476 0,'0'-3'1'0,"2"-2"1"15,1-7-1-15,1-4 1 16,-2-6 0-16,3-6 0 0,-3-10 0 15,2-7 0-15,-1-5 0 16,-2-4-1-16,-1-3-1 16,1-2 0-16,1 2 1 15,1 1-1-15,4 4 0 0,0 5 0 16,5 6 1-16,1 7 1 15,3 5 1-15,1 8 0 16,1 7 0-16,1 9 0 16,0 7-1-16,-1 13-2 0,-1 11 0 15,-1 10 0-15,-3 8 0 16,-1 12 0-16,-3 6 0 15,-5 7 0-15,-3 3 0 16,-1-3 0-16,-7-1 0 0,-4-2 0 16,-5-6 0-16,-2-9 0 15,-4-8 0-15,-1-9 0 16,-3-8 0-16,-1-7 0 15,-1-8 0-15,1-6 0 0,0-5-5 16,3-3-11-16,0-5-15 16,2-5-50-16,9 1 81 15</inkml:trace>
  <inkml:trace contextRef="#ctx0" brushRef="#br1" timeOffset="130011.9999">19061 7792 506 0,'0'0'1'0,"5"10"-1"15,-3 2 1-15,0 2 0 0,-1 5-1 16,-1 2 2-16,-2 5-6 15,-2 1 4-15,-3 0-22 16,-2 2-44-16,-2-8-17 16</inkml:trace>
  <inkml:trace contextRef="#ctx0" brushRef="#br1" timeOffset="130160.0147">19074 7560 447 0,'0'0'3'0,"0"0"0"16,5-8 1-16,-5 8-1 15,8-9-9-15,1 2-35 0,0 6-33 16,2 0-2-16</inkml:trace>
  <inkml:trace contextRef="#ctx0" brushRef="#br1" timeOffset="130549.0536">19406 7797 503 0,'0'0'1'0,"0"0"-1"16,0-4 0-16,0-1 1 0,-3-3 0 15,-4-1 1-15,-6 0-1 16,-4 2-1-16,-5 2-2 16,-5 5-2-16,-1 5-4 15,-1 10-1-15,2 5 0 16,3 6 1-16,6 4 3 0,3 1 2 15,8 2 2-15,6-1 1 16,2-1 4-16,8-2 2 16,5-3 2-16,2-3 0 0,1-2-1 15,5-2-2-15,2-2-2 16,-3-5-1-16,0 0-1 15,-3-2 0-15,-3-1-1 16,-3 2 0-16,-5 0 0 0,-6 3 0 16,-4 1 0-16,-7 3 1 15,-4-1-1-15,-5 0 1 16,-8-1-2-16,-1-3-4 15,-3-7-11-15,-1-7-41 0,2-2-25 16,-1-8-1-16</inkml:trace>
  <inkml:trace contextRef="#ctx0" brushRef="#br1" timeOffset="130794.0781">19464 7639 511 0,'4'6'0'0,"0"3"0"16,0 4 0-16,-1 3 0 16,0 7 0-16,-1-1 0 15,-1 5 0-15,-1 3 0 0,0-3 0 16,-5-1 0-16,3-1-14 15,-1-1-50-15,2-4-22 16,1 3-3-16</inkml:trace>
  <inkml:trace contextRef="#ctx0" brushRef="#br1" timeOffset="130962.0949">19602 7374 478 0,'0'0'2'16,"0"0"0"-16,5-12 2 15,-2 0 0-15,3-1 0 16,-3-3 0-16,4 0-3 0,-4-3-12 16,2-4-61-16,2 13-9 15</inkml:trace>
  <inkml:trace contextRef="#ctx0" brushRef="#br1" timeOffset="131171.1158">19827 7462 500 0,'5'6'1'0,"0"4"2"16,1 9 0-16,-2 6 1 16,2 8-4-16,-5 8 0 15,0 8 0-15,-1 7 0 16,-8 1 0-16,-3 0 0 0,0 1 0 15,-4-3-19-15,-1-6-62 16,6-3-5-16</inkml:trace>
  <inkml:trace contextRef="#ctx0" brushRef="#br1" timeOffset="131367.1354">19951 7793 434 0,'0'0'0'15,"0"0"4"-15,-3-8 2 0,3 8 1 16,-8-7 2-16,0 3-1 15,-6-2 1-15,-3 1 0 16,-3-1 0-16,-3 2-9 16,-4-1-11-16,2 1-18 0,-1 3-33 15,0-3-21-15,8 2-3 16</inkml:trace>
  <inkml:trace contextRef="#ctx0" brushRef="#br1" timeOffset="131700.1687">20149 7169 511 0,'0'0'0'0,"11"0"0"16,-2 1 0-16,1-1 0 0,3 0 0 15,-1 0 0-15,4 4 0 16,0 1 0-16,-1 8 0 16,-1 7 0-16,1 10 0 15,1 9 0-15,-1 11 0 0,0 11 0 16,-2 9 0-16,-3 7 0 15,-2 5 0-15,-5-2 0 16,-3-1 0-16,-8-6 0 16,-4-7 0-16,-6-10 0 0,-2-11 0 15,-4-12 0-15,1-10-3 16,-3-6-53-16,1-15-28 15,5-4-2-15</inkml:trace>
  <inkml:trace contextRef="#ctx0" brushRef="#br1" timeOffset="131951.1938">21055 7546 511 0,'0'0'0'0,"0"0"0"16,0 0 0-16,0 0 0 16,-1 4 0-16,-9-2 0 15,-5 2 0-15,-7 0 0 16,-7 1 0-16,-6 2 0 0,-5 4 0 15,-5 6-62-15,-2-1-25 16,5 3-1-16</inkml:trace>
  <inkml:trace contextRef="#ctx0" brushRef="#br1" timeOffset="132153.214">20961 7666 511 0,'0'0'0'0,"0"0"0"16,-1 5 0-16,-7 3 0 15,-4 0 0-15,-5 3 0 16,-7 1 0-16,-5 4 0 16,-9-1 0-16,-3 2 0 0,-6-1 0 15,1 1-17-15,2 2-68 16,-4-2-6-16</inkml:trace>
  <inkml:trace contextRef="#ctx0" brushRef="#br1" timeOffset="138948.8934">22444 6186 114 0,'0'0'3'15,"0"0"3"-15,-3-7 5 16,3 7 5-16,-6-5 4 0,6 5 3 15,-10-8 3-15,1 3-2 16,-4 0 1-16,0 0-3 16,-4 2-3-16,-3-3-4 15,-4 4-3-15,-5-2-2 16,-3 3-1-16,-3 0-1 0,1-1-1 15,-6 2 0-15,-2 0 1 16,-1 5-1-16,-1 0 0 16,0 5 0-16,1 0 0 15,0 5 0-15,2 2-1 0,2 6 1 16,4 4-7-16,4 3 6 15,2 4 0-15,7 1-1 16,5 3 0-16,7 2-1 0,6 1 1 16,5 0-2-16,9-2 0 15,5 0-1-15,6-3 0 16,5-1 0-16,7-6 0 15,4-2-1-15,5-4 1 16,3-7 1-16,2-5 0 0,2-6 0 16,1-5 0-16,-1-4 0 15,-1-8 0-15,-3-4-1 16,-3-5 1-16,-6-5-2 0,-5-5 0 15,-7-4-1-15,-7-4 0 16,-7-3 0-16,-8-5-1 16,-4-3 0-16,-9-2 1 15,-2 0-5-15,-7 0-8 0,-1 5-21 16,4 6-46-16,-9 4-4 15</inkml:trace>
  <inkml:trace contextRef="#ctx0" brushRef="#br1" timeOffset="139777.9763">21952 7262 185 0,'0'0'2'16,"-7"-5"0"-16,1 0 3 0,0 4 5 15,-1-2 5-15,0 3 2 16,0-2 3-16,-1 2 3 16,3 7 0-16,0 3 1 15,3 7 0-15,-2 4-3 0,4 7-1 16,0 4-5-16,0 8 1 15,2 7-2-15,1 7-1 16,3 3-2-16,-1 2-1 0,1 2-2 16,0 0 0-16,-3-1-2 15,1-1-6-15,-4-7 6 16,0-3-1-16,-1-5-2 15,-4-5-2-15,1-6-4 0,-1-5-5 16,3-5-8-16,-2-8-12 16,0-6-38-16,4-1-17 15</inkml:trace>
  <inkml:trace contextRef="#ctx0" brushRef="#br1" timeOffset="140173.0159">22362 8147 438 0,'0'0'1'16,"1"5"0"-16,-1-5 2 16,-9 7 2-16,-1-2 0 15,-5-1 1-15,-5 3 0 0,-7-1 0 16,-8-1 0-16,-6-1-1 15,-3-1-1-15,-4 0-1 16,-3 0-1-16,-3 0-1 0,-1-1 0 16,1 1 0-16,2 1 0 15,2 0 1-15,3 0 0 16,4 0 0-16,4-3-1 15,4-1 2-15,5-1-2 16,1-6-3-16,5-2-3 0,2-1-8 16,5-3-17-16,4 4-45 15,2-8-7-15</inkml:trace>
  <inkml:trace contextRef="#ctx0" brushRef="#br1" timeOffset="140492.0478">21789 7328 475 0,'0'0'0'0,"0"5"1"0,-1 1 0 16,-4 3 1-16,-4 3 0 15,-3 3 0-15,-6 1 1 16,-5 3-1-16,-7 0 1 0,-5-2-2 16,-5-3-6-16,-4 1-17 15,-2 6-55-15,-5-9-5 16</inkml:trace>
  <inkml:trace contextRef="#ctx0" brushRef="#br1" timeOffset="165128.5112">7552 4784 171 0,'0'0'0'0,"0"0"1"16,0 0-1-16,0 0 0 15,-5-8 0-15,0 4 0 16,-3-3 1-16,-2 0-2 0,-2-2 0 16,-2 0-1-16,-2-1-1 15,-4 1 0-15,1 1 1 16,-3 0-1-16,2 2 0 15,-4 0-1-15,0 3 3 0,0 3-1 16,0 0 1-16,5 7 0 16,-3 3-2-16,4 3 2 15,1 5 1-15,4 3 2 16,3 6 0-16,4 3-1 0,2 7-1 15,3 4 2-15,1 4 0 16,1 1 2-16,0 2-3 16,0-2 0-16,-1 0-1 15,-4-4 0-15,-3-2 1 0,-3-3 0 16,-4-5 1-16,-4-1-1 15,-4-7 1-15,-3 0 0 16,-2-7 1-16,-2-1 0 16,1-6 1-16,-2-3-2 0,3 0 6 15,2 0 8-15,6 3 4 16,7 3 3-16,5 6 3 15,7 5 3-15,5 8 1 16,8 9-2-16,5 5-1 0,1 5-10 16,2 6-4-16,-4 0-4 15,-3 3-4-15,-5 1-3 16,-6-4-3-16,-5-3-2 15,-8-3 0-15,-7-4-1 0,-6-2 1 16,-6-2 3-16,-4-4-4 16,-7-3 1-16,-1 1 1 15,-4-1 2-15,1 0 0 16,1 4 2-16,1 1 0 0,6 1 0 15,2 5 2-15,8 6 0 16,5 1 1-16,7 4 0 16,5 4 1-16,6 4 0 0,4 1 0 15,7 2-1-15,6 2 1 16,4 1-2-16,4 2 0 15,3 1-2-15,3-3 1 16,-1-1-1-16,1-3-1 16,0-2 0-16,-3-8 0 0,-1-6 2 15,0-8 0-15,-3-6 1 16,-3-8 1-16,4-3 1 15,2-5 1-15,2 0-3 0,7-1-4 16,5 3 0-16,4 3 0 16,7 3 0-16,5 6 0 15,-2 4-34-15,1-7-47 16,4-4-5-16</inkml:trace>
  <inkml:trace contextRef="#ctx0" brushRef="#br1" timeOffset="167663.7647">15545 4903 300 0,'0'0'6'15,"0"0"3"-15,-1-5 3 16,1 5 1-16,0 0 1 0,0 0 0 16,0 0 1-16,2 4-2 15,-1 6-5-15,0 7-8 16,-1 9 5-16,0 5 0 15,0 10-1-15,0 7 1 0,2 9 2 16,0 3 1-16,2 4-1 16,2-3 4-16,3-2-1 15,1-4 0-15,3-5 1 16,2-7 1-16,1-8 0 0,2-8-12 15,1-10 0-15,1-11 0 16,1-10 0-16,3-15 0 16,0-9 0-16,1-12 0 15,-1-10 0-15,0-8 0 0,-1-1 0 16,-1-3 0-16,-4-1 0 15,-1 5 0-15,-2 2 0 16,1 3 0-16,-2 6-5 16,2 2-73-16,0 13-11 0</inkml:trace>
  <inkml:trace contextRef="#ctx0" brushRef="#br1" timeOffset="168312.8295">16149 5293 390 0,'0'0'1'0,"-10"-1"0"15,2-1 0-15,-2 2 0 0,-4-1 0 16,0 1 0-16,-4 1 1 15,-2 4 1-15,2 3 1 16,2 2 1-16,1 3 1 16,1 4 2-16,3 2 1 0,3 1 1 15,3 2 1-15,5 1 0 16,1 0-1-16,7-2 0 15,4-3-1-15,3-3-1 16,3-4-2-16,2-4-3 0,2-6-3 16,0-3 0-16,-2-8 0 15,-2-5 0-15,-1-5 0 16,-2-3 0-16,-4-4 0 15,-2 0 0-15,-2-2 0 0,-2 2 0 16,-1 1 0-16,-1 4 0 16,0 5 0-16,1 3 0 15,0 6 0-15,0 6 0 16,3 7 0-16,2 9 0 0,1 6 0 15,1 7 0-15,1 3 0 16,1 5 0-16,-1-2 0 16,0 1 0-16,-4-7 0 15,1-5-46-15,2-2-39 0,-8-11-3 16</inkml:trace>
  <inkml:trace contextRef="#ctx0" brushRef="#br1" timeOffset="169025.9009">16419 5316 438 0,'0'0'1'15,"0"0"0"-15,0 0 0 16,5 4 0-16,-5-4-1 15,5 8 0-15,-1-3-1 0,2 5 1 16,0 1-2-16,1 6 1 16,3 3 2-16,0 3 1 15,4 2 3-15,-3 1 3 16,2 0 0-16,-1-3 2 15,-1-3 0-15,-1-5 1 0,-2-5-2 16,-1-5 0-16,-1-3-9 16,0-5 0-16,1-6 0 15,2-4 0-15,2-4 0 16,2-3 0-16,1-4 0 0,3-1 0 15,0-1 0-15,0-1 0 16,-3 3 0-16,2 1 0 16,-4 1 0-16,-2 2 0 0,-2 0 0 15,0 3 0-15,-4-1-10 16,-3-3-73-16,2 9-5 15</inkml:trace>
  <inkml:trace contextRef="#ctx0" brushRef="#br1" timeOffset="169713.9696">16379 5047 46 0,'0'0'3'0,"0"0"5"15,0 0 6-15,-5 0 10 16,5 0 7-16,-4 6 1 16,2 2 4-16,0 4 1 15,0 4-1-15,1 4-5 0,-1 2-6 16,-1 7-8-16,0 2-5 15,-2 3-3-15,0 1-1 16,1 3-7-16,-1 0-5 16,1 2-3-16,2-1-6 0,2 0-17 15,3 0-24-15,-2-3-18 16</inkml:trace>
  <inkml:trace contextRef="#ctx0" brushRef="#br1" timeOffset="170478.0461">16817 5579 342 0,'0'0'5'16,"4"5"2"-16,1-1 2 15,1-3 2-15,3 0 0 16,1-1 0-16,4 0 0 0,0-5-1 15,5-4-4-15,-1-4-3 16,0-4-2-16,0-2-1 16,-3-4 0-16,-1-2 0 15,-6-4-1-15,-3 2 2 16,-5-1-1-16,-5 4 2 0,-5 3 0 15,-6 6 2-15,-2 7 0 16,-2 7 1-16,-1 7 2 16,0 10 1-16,1 4 2 0,3 7 1 15,4 3 0-15,6 2 0 16,5 2-2-16,4 1-9 15,9-2 0-15,7-3 0 16,6-2 0-16,7-7 0 0,6-7-45 16,7-4-41-16,-1-10-2 15</inkml:trace>
  <inkml:trace contextRef="#ctx0" brushRef="#br1" timeOffset="170829.0811">17565 4981 414 0,'0'0'3'0,"0"0"1"16,0 0 0-16,5-3-1 15,-5 3 0-15,0 0-1 16,0 0 0-16,0 0 1 0,0 0-3 15,0 0 0-15,-9 4 0 16,-3 4 1-16,-1 5 0 16,-3 4 2-16,-2 5 0 0,0 6 2 15,2 6 0-15,3 8 2 16,5 5 2-16,5 6 0 15,3 4 2-15,7 2-1 16,9 1-1-16,3-3-9 0,2-2 0 16,2-6 0-16,2-8 0 15,-2-7 0-15,-2-8 0 16,0-9-27-16,3-6-57 15,-7-11-5-15</inkml:trace>
  <inkml:trace contextRef="#ctx0" brushRef="#br1" timeOffset="171412.1395">17787 5527 474 0,'0'0'2'0,"0"0"0"15,0 0-1-15,0 0 1 16,-1-3 1-16,-3-7 0 0,-3-4-1 15,-1-9 1-15,-3-7-3 16,0-8 1-16,-1-6-1 16,1-5-2-16,2-3 1 15,2-1-1-15,2 1 1 0,3 2 1 16,2 3 0-16,5 8 2 15,4 6 2-15,1 8 1 16,5 8-1-16,3 8 1 16,1 9-1-16,-1 11-4 0,2 12 0 15,-1 4 0-15,-2 8 0 16,-2 2 0-16,-4 3 0 15,-4 1 0-15,-3-3 0 16,-4-3 0-16,-3-6 0 0,-5-3 0 16,-2-6-2-16,-3-3 1 15,0-4 0-15,1-5 2 16,2-3 0-16,1-1 1 15,3-2-2-15,6-2 0 0,0 0 0 16,0 0 0-16,7-2 0 16,4 2 0-16,3 0 0 15,4 2 0-15,3 3 0 16,1 6 0-16,0 5 0 0,-1 5 0 15,-2 5 0-15,-4 4 0 16,-4 0 0-16,-6 2 0 16,-5-1 0-16,-6-4 0 15,-6-2 0-15,-4-6 0 0,-7-7 0 16,-2-7 0-16,-5-5 0 15,-1-5 0-15,3-3 0 16,-3-4-59-16,1-4-28 16,10 2-4-16</inkml:trace>
  <inkml:trace contextRef="#ctx0" brushRef="#br1" timeOffset="171646.1629">18185 5409 497 0,'0'0'3'0,"-2"6"0"0,-2 4 0 16,1 5 2-16,-1 2-5 15,-1 8 0-15,-2 0 0 16,0 6 0-16,1 0 0 0,0-2 0 15,1-6-19-15,2-7-47 16,1 0-19-16,1-9-2 16</inkml:trace>
  <inkml:trace contextRef="#ctx0" brushRef="#br1" timeOffset="171762.1745">18145 5246 418 0,'-1'-5'3'16,"1"0"1"-16,0-3-1 15,0 1-1-15,0-6-10 16,2-3-49-16,3 5-16 0</inkml:trace>
  <inkml:trace contextRef="#ctx0" brushRef="#br1" timeOffset="172062.2045">18306 5432 491 0,'4'7'3'0,"2"4"2"16,0 4-1-16,0 3 1 0,3 3-2 15,-4 1-3-15,3 4 0 16,-2-2 0-16,-4-6 0 15,-2-3-10-15,0-7 1 16,0-8 0-16,0 0-1 0,4-7 1 16,-1-9 3-16,1-2 4 15,2-7 3-15,1-4 1 16,2-4 1-16,1 1 1 15,-1 1 1-15,1 3 1 16,1 5 1-16,-1 5-2 0,2 7-2 16,0 7-3-16,0 6-6 15,-1 7-14-15,-2 0-56 16,4 11-8-16</inkml:trace>
  <inkml:trace contextRef="#ctx0" brushRef="#br1" timeOffset="172704.2687">18798 5449 467 0,'0'0'2'0,"0"0"-2"15,0 0 0-15,0 0 1 0,-4 2-1 16,-1 0 0-16,-6-2-1 15,1 1-2-15,-7-1-3 16,0 0-1-16,1 1 1 16,-1 1 0-16,1 3 3 0,2 0 1 15,3 2 4-15,2 3 1 16,3 0 4-16,2 2 3 16,2 0-1-16,1 1 1 15,1-3-2-15,2-2-2 0,-1-1 0 16,2-2-1-16,-3-5 0 15,5 0-1-15,0-6-4 16,0-8 0-16,1-9 0 16,-3-6 0-16,4-10 0 0,0-8 0 15,0-8 0-15,0-4 0 16,-1-2 0-16,-1-3 0 15,0 2 0-15,0 2 0 16,0 4 0-16,-2 5 0 0,2 7 0 16,0 4 0-16,1 7 0 15,0 7 0-15,2 4 0 16,2 6 0-16,1 6 0 15,3 6 0-15,2 5 0 0,1 8 0 16,3 7 0-16,0 9 0 16,0 9 0-16,-1 9 0 15,1 6 0-15,-3 7 0 16,-3 4 0-16,-3 5 0 0,-4 1 0 15,-5-1 0-15,-2-5 0 16,-4-3 0-16,-7-4 0 16,-5-8 0-16,-3-5 0 15,-5-9 0-15,-2-8 0 0,-3-9 0 16,-2-5 0-16,-1-8 0 15,-3-4 0-15,1-7 0 16,1-6 0-16,4-2-39 16,4 0-46-16,1-2-3 0</inkml:trace>
  <inkml:trace contextRef="#ctx0" brushRef="#br1" timeOffset="172950.2933">19035 5266 464 0,'0'0'1'15,"0"0"2"-15,0 5-1 16,-2 7 2-16,-3 2-1 15,1 7 1-15,-2 4 0 0,0 3-2 16,-1 3-4-16,0 0-10 16,-2-4-20-16,1-3-48 15,6 0-2-15</inkml:trace>
  <inkml:trace contextRef="#ctx0" brushRef="#br1" timeOffset="173112.3094">19104 5162 360 0,'0'0'1'0,"9"5"-4"16,-3-1-10-16,3 3-32 15,6 4-23-15,0 0-5 0</inkml:trace>
  <inkml:trace contextRef="#ctx0" brushRef="#br1" timeOffset="173485.3468">19275 5288 375 0,'0'0'4'0,"0"0"0"15,5 0 0-15,-5 0 0 0,0 0 2 16,0 0 1-16,0 0 1 15,-6 0 1-15,-4 0-4 16,-3 3 1-16,-6 2 0 16,-1 2-4-16,-4 4-1 0,1 1-2 15,-2 4-1-15,2 0 2 16,5 2 0-16,3 1 1 15,5-2 2-15,4 0 3 16,5-2 2-16,1-2 1 0,5-2 0 16,1-3-1-16,4-2-2 15,-1-3-2-15,1 1-1 16,0-1-2-16,1 1-1 15,-2 1-1-15,1 2 1 0,0 3-1 16,-2 6 2-16,-4 4-1 16,-1 5 1-16,-2 5-1 15,-1 2 2-15,-2 1-1 16,-6-2-1-16,-2-1 1 0,-4-5-2 15,-1-6-2-15,-3-5-3 16,-1-8-8-16,-1-6-28 16,4-5-39-16,-3-9-2 15</inkml:trace>
  <inkml:trace contextRef="#ctx0" brushRef="#br1" timeOffset="173746.3729">19337 5320 454 0,'4'5'3'0,"1"0"2"15,2 4 1-15,-1 0 0 16,1 5 0-16,-1 1-1 15,-1 5 1-15,0 2 0 16,-5-1-4-16,0 1-5 0,-4 1-4 16,-1-1-6-16,0 1-13 15,1-6-20-15,-4-3-35 16,6 1-6-16</inkml:trace>
  <inkml:trace contextRef="#ctx0" brushRef="#br1" timeOffset="173912.3894">19440 4883 396 0,'0'0'-2'15,"4"-5"-8"-15,0 0-18 16,1-2-22-16,0-6-18 0,0 2-8 15</inkml:trace>
  <inkml:trace contextRef="#ctx0" brushRef="#br1" timeOffset="174112.4094">19527 4787 324 0,'0'0'7'0,"3"8"4"0,1 2 3 15,-1 2 4-15,1 8 2 16,-1 6 0-16,1 7-20 16,-1 6 24-16,0 7-2 15,-3 5-4-15,1 4-5 0,-1 2-3 16,0 1-3-16,0-2-4 15,2-4-3-15,-2-4-6 16,1-4-10-16,-1-8-20 0,-2-7-47 16,4-3-3-16</inkml:trace>
  <inkml:trace contextRef="#ctx0" brushRef="#br1" timeOffset="174324.4307">19642 5244 485 0,'0'0'3'16,"-8"2"2"-16,-1 0 1 0,-3 1 0 16,-5-2 0-16,-4 0-6 15,-7-1 0-15,-1-2 0 16,-3-4 0-16,3 0-3 15,-1-2-22-15,5 0-33 0,8 7-29 16,3 0-2-16</inkml:trace>
  <inkml:trace contextRef="#ctx0" brushRef="#br1" timeOffset="174712.4694">19927 5272 474 0,'0'0'0'15,"0"0"0"-15,-4 4 1 16,-2-1-1-16,-5-1 0 16,0 2-1-16,-7 0-1 15,-1 3-3-15,-3 1 0 0,-1 0-2 16,2 3 0-16,3 1 3 15,4 3 2-15,2-1 3 16,7 2 2-16,2-1 5 0,3-1 1 16,5-1 2-16,3-3 0 15,3 1-2-15,0-3-2 16,1 2-3-16,0-1 0 15,1 2-2-15,-3 2-2 16,-2 3 0-16,-1 0 0 0,-4 4 0 16,-3 0 0-16,-4-1 0 15,-6-3 0-15,-3-4-2 16,-4-5-4-16,-3-4-7 15,-3-8-32-15,-3-7-38 0,5-4-1 16</inkml:trace>
  <inkml:trace contextRef="#ctx0" brushRef="#br1" timeOffset="175062.5044">20005 4667 434 0,'0'0'2'16,"0"0"1"-16,8 0-1 15,-2 6 0-15,1 1 1 0,1 6 1 16,2 3 1-16,2 8 1 15,0 5-1-15,-2 11 1 16,0 8-6-16,0 8 8 0,-2 8 1 16,-2 8 1-16,-2 5-1 15,0 2-6-15,-4 0-3 16,-4-4 0-16,-3-4 0 15,-2-7 0-15,-4-9 0 16,-1-9 0-16,-3-10 0 0,-1-7 0 16,0-9-3-16,1-7-35 15,4-6-45-15,0-9-5 16</inkml:trace>
  <inkml:trace contextRef="#ctx0" brushRef="#br1" timeOffset="175361.5343">20602 5125 438 0,'0'0'4'0,"6"0"-1"15,-6 0-1-15,0 0 1 16,5 4 1-16,-5-4 0 16,-8 0 0-16,-4 0 1 15,-6 0-4-15,-5 0 1 0,-4 4 1 16,-4 1-1-16,-2 3-1 15,-1 2-2-15,0 2-2 16,2 1-3-16,4 2-6 0,2-5-16 16,2-1-44-16,9 4-9 15</inkml:trace>
  <inkml:trace contextRef="#ctx0" brushRef="#br1" timeOffset="175578.556">20665 5436 491 0,'0'0'1'0,"0"6"2"16,-1-1 0-16,-6-1 1 15,-5 2 0-15,-7-3 1 16,-5 1-5-16,-8-2 0 15,-6-2-3-15,-5 0-11 0,-3-1-25 16,1 1-45-16,-6 0-2 16</inkml:trace>
  <inkml:trace contextRef="#ctx0" brushRef="#br1" timeOffset="177429.7412">14383 5758 31 0,'0'0'1'0,"-7"0"-1"15,0 0 0-15,0 0 0 16,-3 2 0-16,-2 0 1 15,-2 1 1-15,-4 1-1 0,-1 0 0 16,-3 0 0-16,0-1 0 16,-5-2 1-16,-2 0-1 15,-2-1-1-15,-3 0 0 0,-3-3 1 16,-1 0-1-16,-1 0 0 15,-2 0 1-15,-3 1 1 16,-1 1 0-16,-2 1 1 16,-1 0 2-16,-3 0-2 0,-2 1 2 15,0 2 0-15,0 1 0 16,-2-1-1-16,0 1 0 15,-2-2-1-15,-1 0 0 16,-1-1 0-16,0-1 3 16,0 0 5-16,0-2 2 0,0-1 3 15,2-1 4-15,0 2 2 16,3 0 1-16,2 0-1 15,1 1-2-15,1 1-4 16,-1 0-3-16,0 3-3 0,0 0-4 16,1-1-2-16,-1-1-1 15,-1 0-4-15,-2 0-10 16,0 1-24-16,-3-2-26 15,7-3-3-15</inkml:trace>
  <inkml:trace contextRef="#ctx0" brushRef="#br1" timeOffset="198126.8107">21116 4867 262 0,'0'0'3'16,"0"0"0"-16,-3 6 3 15,0 4 2-15,-1 1-2 16,-2 9-6-16,-2 4 10 16,2 6-1-16,-2 5 2 0,2 4 0 15,2 4-2-15,0 2 1 16,4 5 1-16,1-2 2 15,6-1 1-15,1-2-2 0,1-2 2 16,1-4 1-16,2-5 0 16,-1-7-1-16,-1-6 0 15,-1-7-3-15,0-8-1 16,1-6-2-16,-2-4-2 15,2-10-2-15,-1-7-2 0,3-6-2 16,-1-7 0-16,2-5 0 16,1-5 0-16,0-1 0 15,-1-2 0-15,1 0 0 0,3 1 0 16,-4 2 0-16,2 2 0 15,0 3-5-15,2 3-9 16,1 4-14-16,1 7-43 16,-2 0-14-16</inkml:trace>
  <inkml:trace contextRef="#ctx0" brushRef="#br1" timeOffset="198729.8709">21570 5354 383 0,'0'0'-2'15,"0"0"0"-15,0 0 0 16,0 0 1-16,0 0-1 16,-12 1 0-16,5 1 1 15,-7 0 0-15,-2 2 2 0,-2 3 0 16,-1 3 0-16,-1 1 0 15,3 2 1-15,1 2 1 16,4 3 1-16,3 0-1 16,5 3 3-16,4-1 1 0,3 1 2 15,5-4 0-15,3 0 2 16,2-4-1-16,3-5-1 15,-1-5 0-15,2-5-3 16,0-7-1-16,-1-8-3 0,-1-2-2 16,-3-4 0-16,-1-1-2 15,-3 0 1-15,-1 4-1 16,-3 2 0-16,-1 6 2 15,-3 12 0-15,0 0 1 0,-1 11 1 16,-2 7 0-16,2 8 0 16,-2 3 0-16,0 6 1 15,0 3-3-15,0-1-6 16,0-4-11-16,1-6-35 0,2-2-28 15,-2-8-1-15</inkml:trace>
  <inkml:trace contextRef="#ctx0" brushRef="#br1" timeOffset="199043.9024">21711 4873 410 0,'0'0'1'16,"2"9"1"-16,0 1-1 0,-1 10-1 15,-1 6 3-15,0 7 1 16,-3 6 1-16,-1 9 2 15,-3 3-1-15,-2 4 1 16,-2 0-2-16,2-1 2 0,0-1-2 16,2-3-1-16,1-2-1 15,2-4-1-15,1-5-3 16,3-3-4-16,-1-6-9 15,1-5-26-15,8-5-39 0,-5-7-2 16</inkml:trace>
  <inkml:trace contextRef="#ctx0" brushRef="#br1" timeOffset="199379.9359">21785 5586 424 0,'0'0'1'0,"0"0"-1"15,7 5 1-15,0 2 0 16,0 1 0-16,2 1 1 16,0 0-1-16,2 1 1 15,-1 0-1-15,2-3 0 0,-1-2 0 16,1-5-1-16,0-4 0 15,3-4-1-15,-1-6 0 16,3-3 0-16,-1-4 0 16,1-5 1-16,-2 1 1 0,0-2 0 15,-2 1 1-15,-4 2 1 16,-1 2-1-16,-2 3 0 15,-4 3-1-15,-1 3-5 0,-2 2-8 16,-1 3-22-16,2 8-42 16,-8-9-2-16</inkml:trace>
  <inkml:trace contextRef="#ctx0" brushRef="#br1" timeOffset="200080.006">22118 5565 270 0,'0'0'4'15,"0"0"4"-15,0 0 2 16,0 0 1-16,0 0 3 15,5 0 2-15,-5 0-1 0,10 0 2 16,-3 1-1-16,3-1-3 16,3 0-3-16,1-2-1 15,1-2-3-15,2-3-1 16,-1-1-1-16,1-3-2 0,-2-4-1 15,-4 1-2-15,-3-1 0 16,-4-3-1-16,-4 1-1 16,-5-1 1-16,-5 2 1 15,-5 2 0-15,-5 2 0 0,-4 3 1 16,-1 5 1-16,-2 4 1 15,0 3 1-15,1 8 2 16,0 5 1-16,5 4 2 16,5 3 2-16,5 5 0 0,3 3 1 15,8 1-2-15,2 1 0 16,8-1-3-16,4 0-4 15,5-4-8-15,2-4-16 16,3-12-53-16,9 0-9 0</inkml:trace>
  <inkml:trace contextRef="#ctx0" brushRef="#br1" timeOffset="200513.0493">22887 4684 478 0,'0'0'-3'0,"2"6"0"15,0 1-1-15,-2 1 0 0,0 4 1 16,-5 3-1-16,-3 5 0 15,-2 4 1-15,-7 2 3 16,-1 6-1-16,-3 5 1 16,-4 3 0-16,2 7 1 0,-2 1 0 15,2 6 0-15,-1 5 2 16,4 3-1-16,2 2 0 15,5 0 2-15,5 0-1 16,2 0 1-16,5-1-2 0,1-6 1 16,5-3-1-16,4-5-3 15,1-6-4-15,6-3-12 16,-1-6-34-16,3-9-28 15,2-4-4-15</inkml:trace>
  <inkml:trace contextRef="#ctx0" brushRef="#br1" timeOffset="201130.111">22891 5656 501 0,'0'0'0'0,"2"-7"0"15,0-2 0-15,-2-6 0 16,0-4 0-16,-2-8-1 16,-1-5 1-16,-2-8 0 15,-4-7 0-15,-1-5-1 0,1-2 0 16,2-4-1-16,3 1-1 15,2 0 1-15,3 4 0 16,5 4 2-16,5 6 0 16,5 9-2-16,2 8 1 0,4 8 1 15,0 11-2-15,2 7 2 16,0 8-1-16,-2 9 0 15,1 6-1-15,-6 5-1 16,-3 5 1-16,-6 0 0 0,-4 0 1 16,-4-1 0-16,-5-3 1 15,-6-5 0-15,-6-2 0 16,-3-6 0-16,-4-6 0 15,-1-2 0-15,-1-6 0 0,1 0 1 16,3-2-1-16,2-1 1 16,3-2 2-16,5 1 0 15,4 2 0-15,8 0 0 16,0 0-1-16,3 6 0 0,7 2 0 15,6 4-1-15,3 5-1 16,5 4-2-16,2 6 0 16,0 4 1-16,3 4 1 15,-3 3 0-15,-3 2 1 0,-5-2 0 16,-8 0-1-16,-3-4 1 15,-9-4 0-15,-7-6 0 16,-8-7-1-16,-9-5-1 16,-3-7-6-16,-5-5-9 0,0-2-19 15,-1-3-33-15,1-5-13 16</inkml:trace>
  <inkml:trace contextRef="#ctx0" brushRef="#br1" timeOffset="201350.133">23158 5399 423 0,'0'5'1'15,"1"3"0"-15,0 4 1 0,-1 3 0 16,0 6 0-16,-1 1-1 16,0 7-8-16,-2 3-17 15,-2-6-39-15,2 4-11 16</inkml:trace>
  <inkml:trace contextRef="#ctx0" brushRef="#br1" timeOffset="201518.1498">23023 5175 412 0,'0'0'1'0,"5"-2"-4"15,3 1-8-15,-1 1-41 0,3-2-20 16,1 0-5-16</inkml:trace>
  <inkml:trace contextRef="#ctx0" brushRef="#br1" timeOffset="201852.1832">23283 5500 448 0,'0'7'1'0,"2"3"0"0,1 4 1 15,-2 1 1-15,2 5-1 16,-3 0 0-16,1 3-2 15,-1-2-2-15,-1-6-2 0,-3-2 0 16,2-8-1-16,2-5 0 16,0-2-1-16,0-10 1 15,5-3 3-15,2-4 2 16,1-3 2-16,2-4 0 15,2 1 0-15,0 1 1 0,0 3 1 16,0 4 2-16,-2 4-2 16,1 6-1-16,-2 4 0 15,0 7 0-15,-3 6 0 16,0 4-6-16,-2 5-10 0,-1-2-23 15,-6 4-40-15,3 3-3 16</inkml:trace>
  <inkml:trace contextRef="#ctx0" brushRef="#br1" timeOffset="202325.2305">23615 5685 489 0,'0'0'0'0,"6"0"1"15,0-4 0-15,-2-6 0 16,1-5 0-16,-1-7 0 16,-3-6-1-16,-1-9 1 0,-3-8 0 15,-5-8-3-15,-3-5 0 16,0-3-3-16,0-3 0 15,-1 0 1-15,5 2-1 16,1 3 2-16,3 4 3 0,2 7-1 16,3 6 2-16,3 7 2 15,3 6 2-15,4 6 2 16,1 7-1-16,2 7-1 15,2 7-1-15,-1 4-2 0,1 12-2 16,2 7 0-16,1 10 1 16,0 7-1-16,0 8 0 15,-1 8 0-15,0 5 0 16,-2 6 2-16,-4 0-1 0,-3 3 2 15,-6-3-1-15,-5-1-2 16,-7-6 0-16,-5-5 0 16,-4-9 0-16,-4-7 0 15,-3-9 0-15,-3-6 0 0,-4-8 0 16,1-6-9-16,0-5-12 15,-1-3-28-15,-2-4-33 16,8-2-3-16</inkml:trace>
  <inkml:trace contextRef="#ctx0" brushRef="#br1" timeOffset="202583.2563">23956 5453 452 0,'0'0'0'0,"1"9"1"15,3 3 0-15,-3 1 1 16,1 6 0-16,-2 2-1 15,3 6 1-15,-3 1-3 0,0 1-3 16,-1-3-12-16,-2-5-38 16,3 1-24-16,-1-7-2 15</inkml:trace>
  <inkml:trace contextRef="#ctx0" brushRef="#br1" timeOffset="202731.2711">23933 5369 425 0,'0'0'3'0,"0"0"0"0,4-1 0 15,-4 1-2-15,7-2-6 16,-7 2-14-16,6-4-54 16,4 3-1-16</inkml:trace>
  <inkml:trace contextRef="#ctx0" brushRef="#br1" timeOffset="203163.3143">24173 5522 429 0,'0'0'-1'15,"0"0"1"-15,4 9 0 16,-4-9 1-16,0 11-1 16,-6-4 1-16,-1 5 0 0,-6 2-5 15,-2 1-3-15,-5 4-5 16,-1 0-1-16,-1 4-1 15,6 1 1-15,2 1 3 16,3-3 5-16,5-1 6 0,6-1 7 16,3-3 6-16,4-3 1 15,4-4-1-15,-1-2-3 16,1-4-5-16,0-1-5 15,2-1-2-15,-4-1-3 0,3 1-1 16,-4 1-1-16,0 2 3 16,-1 4 2-16,2 2 2 15,-2 5 2-15,-2 2 2 16,-1 5 1-16,-4 3 1 0,-1 2 0 15,-6-1-1-15,-3-1 0 16,-7-1-3-16,-5-5 1 16,-1-4-1-16,-5-5-1 15,0-6-3-15,-1-4-8 16,0-3-15-16,-1-13-45 0,9 2-6 15</inkml:trace>
  <inkml:trace contextRef="#ctx0" brushRef="#br1" timeOffset="203435.3414">24249 5519 496 0,'0'0'-1'16,"0"0"0"-16,2 5-1 16,-2 3 1-16,-2 0 0 0,-2 6 0 15,2 1 0-15,-2 5-1 16,-2 0 0-16,-4 2-4 15,2 1-3-15,1 0-10 0,2-1-14 16,2-4-22-16,0 0-24 16,3-7-6-16</inkml:trace>
  <inkml:trace contextRef="#ctx0" brushRef="#br1" timeOffset="203646.3626">24256 5059 376 0,'5'-1'0'0,"-5"1"-2"15,10-8-4-15,-3 1-8 16,0-1-10-16,-1 0-20 0,1-2-26 16,1-2-4-16</inkml:trace>
  <inkml:trace contextRef="#ctx0" brushRef="#br1" timeOffset="203880.3859">24428 5125 413 0,'2'7'3'0,"0"4"2"0,0 10 0 16,0 6 1-16,-1 8 1 16,-1 7-1-16,0 7 1 15,-1 6 0-15,-2 2-4 16,-2-2-3-16,0-2-5 0,-2-2-6 15,1-5-8-15,-2-3-12 16,3-10-26-16,7-2-20 16,-2-9-6-16</inkml:trace>
  <inkml:trace contextRef="#ctx0" brushRef="#br1" timeOffset="204085.4064">24467 5477 442 0,'0'0'-1'0,"0"0"1"15,0 0 1-15,0 0 1 16,-5 3 0-16,-3-3 1 0,-3 1 0 16,-5-1-1-16,-3-1 0 15,-4-2-3-15,2 0-6 16,-5 0-11-16,3-1-17 15,3 1-21-15,-4-3-17 16,9 3-9-16</inkml:trace>
  <inkml:trace contextRef="#ctx0" brushRef="#br1" timeOffset="204455.4435">24576 4783 403 0,'0'0'3'15,"0"0"1"-15,6-5 1 16,-6 5 1-16,9-3-1 0,-2 3 0 15,0 1 0-15,2 5 0 16,0 9-3-16,-1 7-1 16,4 9-1-16,-1 12 0 15,1 10 2-15,2 15 2 0,1 11 0 16,1 12 2-16,-1 10 0 15,1 10 1-15,-2 5 1 16,-4 6 0-16,-5 1-4 0,-7 2-1 16,-7-2-3-16,-11-3 2 15,-7-5-6-15,-12-2-26 16,-6 0-48-16,-18-5-5 15</inkml:trace>
  <inkml:trace contextRef="#ctx0" brushRef="#br1" timeOffset="244364.434">7446 4159 65 0,'0'0'0'16,"0"0"-3"-16,2-5 0 15,-2 5 0-15,1-7-1 16,-1 7 3-16,2-9 2 15,-1 3 5-15,-1 1 7 16,0 1 7-16,0 4 4 0,0-7-1 16,0 7 1-16,0 0 1 15,0 0-2-15,0 0-3 16,-6 1-5-16,-1 3-3 0,-3 1 1 15,-1 0 0-15,-6 1 0 16,-2-1-2-16,-3 0-1 16,-6-1 1-16,-3-2-3 15,-5-2 0-15,-4 0-2 16,-6-2-1-16,-5-4 0 0,-4-1-2 15,-8 0 0-15,-4 0 0 16,-4-1-2-16,-4-1 0 16,-4 1 0-16,-2 0-1 15,-2 3 1-15,-2 1-1 0,2 2 0 16,1 2 0-16,3 2 0 15,3 5-1-15,5 5 1 16,5 6 0-16,6 2 0 0,8 9 1 16,5 6 0-16,6 6 2 15,6 7 0-15,7 6 3 16,2 5-1-16,7 8 1 15,2 10 0-15,3 4-2 16,3 7-4-16,1 8 5 0,0 3 0 16,2 10-1-16,-1 3-1 15,2 7-1-15,-2 2-1 16,0 5 1-16,1 2 0 15,1 4-1-15,2 4-1 0,0 3 0 16,3 0 3-16,1 4 1 16,1 3 0-16,2 2 0 15,4 0 1-15,1 3-1 0,1 4 1 16,4-2-1-16,-4 5-1 15,1-1-1-15,1 2-2 16,-2 4 2-16,-1-2-1 16,-3 3 1-16,-1-2 0 0,1 2 0 15,-1-3 0-15,1-3 0 16,0 1-2-16,3-6 3 15,3-1 0-15,3-2-1 16,5 2 0-16,3 2 0 0,1 1 0 16,2 1-1-16,-1-2 1 15,-2-3-3-15,-2-2 1 16,-7-10 0-16,-2-4 0 15,-4-12 0-15,-4-8-1 0,-2-6 0 16,-1-5 1-16,0-6-1 16,0-7 1-16,2-5-1 15,-1-5 1-15,0-5 0 16,1-5 0-16,1-7 0 15,-1-7 0-15,1-5 1 0,-2-4-1 16,0-5 1-16,1-4 0 16,0-4 0-16,2-1 1 15,4-2 0-15,1 0 1 0,3 0-1 16,4 0 1-16,3 0-3 15,2 0 0-15,6-1 0 16,0 0 0-16,3-3 0 16,4 0 0-16,2-2 0 0,4-1 0 15,3-4 0-15,6-2 0 16,5-2 0-16,5-2 0 15,8-2 0-15,1-3 0 16,5 0 0-16,2-1 0 0,2-4 0 16,-2 1 0-16,0-5 0 15,-5-1 0-15,-1-2-11 16,-5 2-74-16,-7-2-2 15</inkml:trace>
  <inkml:trace contextRef="#ctx0" brushRef="#br1" timeOffset="244998.4974">7611 11924 490 0,'0'0'0'16,"0"0"0"-16,-1 8 1 15,-1-1 0-15,2 6 0 16,-4 4 1-16,4 9 1 15,0 7-1-15,0 8 1 16,1 8-1-16,7 9 1 0,2 6-3 16,2 4 3-16,5 2-3 15,-1-1 0-15,3-4 0 16,2-1 0-16,3-5 0 15,-3-7 0-15,3-9 0 0,-1-8 0 16,3-7 0-16,-2-9 0 16,-1-9 0-16,1-12 0 15,-2-14 0-15,1-11 0 0,0-10 0 16,0-11 0-16,0-7 0 15,1-6 0-15,-2-5 0 16,-2 0 0-16,0-1 0 16,0 4 0-16,-2 2 0 0,-1 6 0 15,-1 3 0-15,2 5 0 16,-1 3 0-16,-1 1-77 15,4 10-11-15</inkml:trace>
  <inkml:trace contextRef="#ctx0" brushRef="#br1" timeOffset="245487.5463">8644 12393 488 0,'0'0'1'0,"-2"6"0"16,-5-2-1-16,-4-2 1 15,-4 4 0-15,-4 0 0 16,-1 4-1-16,-8 4-1 15,-1 3 0-15,-1 3-3 0,6 6 0 16,2 1 0-16,8 5 0 16,3 1 1-16,8 2 1 15,6-1 3-15,10-6 2 0,4-1 3 16,5-5 2-16,4-7 1 15,1-5-1-15,1-8-2 16,0-7-6-16,-2-12 0 16,-4-4 0-16,-1-6 0 0,-4-3 0 15,0-1 0-15,-6-2 0 16,-2 3 0-16,-3 5 0 15,-2 5 0-15,-2 5 0 16,-1 6 0-16,-1 9 0 0,-1 11 0 16,0 10 0-16,-1 5 0 15,1 10 0-15,-2 5 0 16,2 4 0-16,-1 2 0 15,1-2 0-15,0-4 0 0,1-7-34 16,2-4-45-16,0-15-4 16</inkml:trace>
  <inkml:trace contextRef="#ctx0" brushRef="#br1" timeOffset="245807.5783">8906 11973 490 0,'0'0'1'15,"1"6"-1"-15,2 1 1 0,-2 1 1 16,3 9 0-16,-2 5 0 15,1 10 0-15,-1 6 0 16,-1 7 0-16,1 5 1 16,-1 9-3-16,0 4 4 15,0 1-4-15,2-2 0 0,-1 0 0 16,3-2 0-16,-1-4-4 15,1-5-6-15,1-6-8 16,0-7-14-16,0-10-30 0,3-2-16 16,0-13-5-16</inkml:trace>
  <inkml:trace contextRef="#ctx0" brushRef="#br1" timeOffset="246412.6388">9194 12595 396 0,'0'0'2'0,"6"7"1"16,0 2 2-16,4 8 1 15,1 5 2-15,3 6 1 0,0 4 2 16,4 5 0-16,1 0 0 16,0-2-2-16,-2-2-1 15,-1-6-1-15,1-6-2 16,-1-6-2-16,1-9-2 0,0-6-1 15,-1-8-1-15,2-8-2 16,0-7-4-16,2-7 3 16,0-6-3-16,-2-2 0 15,0 0-2-15,0 3-5 0,-1 5-5 16,-3 4-3-16,-3 5 1 15,-1 8-3-15,-2 6 5 16,0 5 5-16,-2 2 6 16,1 7 10-16,0 2 12 0,2 2 7 15,3 2 5-15,1 0 1 16,2 1-1-16,3 1-4 15,4-3-1-15,3-5-6 16,2-3-4-16,1-4-4 0,2-6-4 16,-2-5-3-16,-1-4 0 15,-2-5 0-15,-4-2 0 16,-6 0 0-16,-2-1-3 15,-6 2 1-15,-5 0 1 0,-2 2 1 16,-7 3 0-16,-3 3 0 16,-4 3 0-16,-2 4 1 15,-3 4 0-15,0 2 1 16,-1 6 0-16,1 6-2 0,1 3 0 15,4 5 0-15,4 5 0 16,4 1 0-16,6 4 0 16,4 5 0-16,9-1 0 15,5 2 0-15,5-2 0 0,5-1 0 16,3-4 0-16,4-1 0 15,-3-4-39-15,2-8-37 16,7-5-8-16</inkml:trace>
  <inkml:trace contextRef="#ctx0" brushRef="#br1" timeOffset="246848.6824">10810 11938 438 0,'0'0'0'16,"0"3"0"-16,0-3 1 16,-6 8 0-16,-1-1 1 15,-6 0-1-15,0 7 3 16,-6 2-1-16,-5 2 1 0,0 6-1 15,-4 3 1-15,1 6-1 16,1 4 2-16,1 4 0 16,0 3 2-16,4 3-7 15,3 7 10-15,7 0 0 0,5 5 0 16,5-1-10-16,4 3 0 15,6 0 0-15,6-3 0 16,2 0 0-16,3-5 0 16,0-7 0-16,4-4 0 0,-3-7-6 15,-3-7-75-15,8-5-3 16</inkml:trace>
  <inkml:trace contextRef="#ctx0" brushRef="#br1" timeOffset="247462.7438">11057 12877 509 0,'0'0'2'16,"3"-5"-2"-16,-1-4 0 15,2-4 0-15,-4-7 0 16,0-6 0-16,-1-8 0 15,-2-6 0-15,-4-5 0 0,-5-8 0 16,-1-3 0-16,0-5 0 16,2-1 0-16,2 1 0 15,3 4 0-15,3 2 0 16,3 6 0-16,3 7 0 0,6 7 0 15,2 10 0-15,2 7 0 16,1 7 0-16,2 8 0 16,0 5 0-16,0 10 0 15,-1 6 0-15,-1 4 0 0,-3 4 0 16,-3 5 0-16,-5-1 0 15,-3 0 0-15,-1-2 0 16,-5-2 0-16,-3-3 0 16,-4-3 0-16,1-3 0 0,-1-2 0 15,0-3 0-15,2-2 0 16,1-4 0-16,2-1 0 15,2-2 0-15,6-3 0 16,-5 2 0-16,5-2 0 0,6 0 0 16,3 0 0-16,4 0 0 15,2 0 0-15,5 0 0 16,1 3 0-16,3 6 0 15,0 4 0-15,0 5 0 0,-2 5 0 16,-2 3 0-16,-4 3 0 16,-5 5 0-16,-4 2 0 15,-6-1 0-15,-3 0 0 16,-7-4 0-16,-5-5 0 0,-4-2 0 15,-4-4 0-15,-3-5 0 16,-3-2 0-16,1-6 0 16,0-3 0-16,3-1-19 15,6-3-58-15,-1-2-8 0</inkml:trace>
  <inkml:trace contextRef="#ctx0" brushRef="#br1" timeOffset="247686.7662">11484 12613 511 0,'0'0'0'0,"4"6"0"15,0 3 0-15,-1 1 0 16,0 7 0-16,-1 3 0 15,3 4 0-15,-4 1 0 16,0 3 0-16,-2-2-10 0,0-2-40 16,1 3-32-16,0-8 0 15</inkml:trace>
  <inkml:trace contextRef="#ctx0" brushRef="#br1" timeOffset="248145.8121">11780 12636 511 0,'2'7'0'16,"1"2"0"-16,2 7 0 15,-2 2 0-15,3 4 0 16,-3 0 0-16,2 4 0 16,-2-2 0-16,-3-6 0 0,0-4 0 15,0-4 0-15,0-10-3 16,0 0-4-16,4-14 1 15,1-4 3-15,4-3 2 16,0-6 1-16,4-2 2 0,1-4-1 16,2 0 2-16,1 1 1 15,-1 4-1-15,-1 4 1 16,-2 5-1-16,1 5-3 15,-3 7 0-15,0 7-3 0,-2 7-13 16,1 6-44-16,1 10-20 16,-1 2-2-16</inkml:trace>
  <inkml:trace contextRef="#ctx0" brushRef="#br1" timeOffset="248631.8607">12352 12827 511 0,'0'0'0'16,"0"-8"0"-16,-1-6 0 15,-2-3 0-15,-2-7 0 0,-1-6 0 16,-4-6 0-16,0-6 0 15,-2-3 0-15,-1-3 0 16,0-4 0-16,3 0 0 16,3 0 0-16,4 1 0 0,3 0 0 15,2 2 0-15,4 5 0 16,4 3 0-16,1 4 0 15,3 5 0-15,1 5 0 16,0 4 0-16,0 5 0 0,2 6 0 16,1 5 0-16,0 8 0 15,-1 11 0-15,1 11 0 16,0 8 0-16,-1 11 0 15,0 10 0-15,-1 10 0 0,0 4 0 16,-3 2 0-16,-3 0 0 16,-2-2 0-16,-3-2 0 15,-5-5 0-15,0-7 0 0,-10-9 0 16,-5-5 0-16,-5-9 0 15,-4-6 0-15,-2-7 0 16,-6-8 0-16,1-7 0 16,-2-2 0-16,4-8-55 15,5-2-29-15,3-2-2 0</inkml:trace>
  <inkml:trace contextRef="#ctx0" brushRef="#br1" timeOffset="248863.8839">12828 12534 500 0,'0'5'1'0,"0"5"1"15,1 5-1-15,-1 2 1 0,0 6-2 16,-4-1-7-16,3 7-10 16,-6 3-27-16,0-6-35 15,4-3-2-15</inkml:trace>
  <inkml:trace contextRef="#ctx0" brushRef="#br1" timeOffset="249018.8993">12860 12309 441 0,'0'0'0'16,"7"-2"-5"-16,0 2-10 16,1-1-31-16,-1 0-25 15,7 1-4-15</inkml:trace>
  <inkml:trace contextRef="#ctx0" brushRef="#br1" timeOffset="249447.9423">13206 12443 489 0,'0'0'-1'15,"0"0"1"-15,0 7 0 16,-6-4 1-16,1 2 0 16,-6 2 0-16,-1 4 0 0,-4 2-2 15,0 4-2-15,-4 1-5 16,3 5-1-16,3 2-1 15,2 3 0-15,4-3 2 16,1 1-2-16,7-2 3 16,0-4 6-16,7-3 3 0,2-5 3 15,0-2-1-15,3-6 0 16,1-1 1-16,2-3 2 15,-3-3-5-15,3 2-1 0,0 1-1 16,0 0 0-16,1 6 0 16,-2 7 1-16,0 5 0 15,-1 8 0-15,1 6 5 16,-5 2 1-16,-2 6 1 0,-6-18-1 15,1 1 0-15,-2 3-1 16,0 2-2-16,-2-3 0 16,-4-1 0-16,0-1-4 15,-3-2-2-15,-1-2-1 16,-4-4-7-16,1-2-20 0,0-2-47 15,-2-8-6-15</inkml:trace>
  <inkml:trace contextRef="#ctx0" brushRef="#br1" timeOffset="249687.9663">13435 12563 511 0,'0'0'0'0,"7"9"0"16,-3-1 0-16,-2 6 0 16,1 5 0-16,-2 4 0 0,-1 5 0 15,0 0 0-15,-4 3 0 16,-3-1 0-16,0-1-14 15,0-2-41-15,-4-7-30 16,8-3-1-16</inkml:trace>
  <inkml:trace contextRef="#ctx0" brushRef="#br1" timeOffset="249855.9831">13469 12185 465 0,'0'0'1'0,"3"-6"-1"15,-1-2-2-15,3 1-6 0,-3-4-15 16,3-6-48-16,4 4-3 16</inkml:trace>
  <inkml:trace contextRef="#ctx0" brushRef="#br1" timeOffset="250081.0056">13692 12134 475 0,'1'5'3'16,"1"5"2"-16,1 5 1 0,-1 6 2 15,1 9 1-15,-3 8-4 16,2 9-5-16,-2 8 0 16,0 1 0-16,-2 1 0 15,-1 0 0-15,0-2 0 0,1-5 0 16,0-7 0-16,2-4 0 15,0-3-57-15,0-10-28 16,4-5-4-16</inkml:trace>
  <inkml:trace contextRef="#ctx0" brushRef="#br1" timeOffset="250265.0239">13796 12491 414 0,'0'0'5'0,"-6"0"4"15,-1 0 3-15,-4 0 1 16,-3-2 1-16,-5 0 1 15,-5-2 0-15,-4 2-1 16,-4-4-14-16,0 2-9 0,-4 3-43 16,3-3-28-16,6 2-3 15</inkml:trace>
  <inkml:trace contextRef="#ctx0" brushRef="#br1" timeOffset="250681.0656">14060 12392 501 0,'0'0'-1'0,"0"7"0"15,-2-1-1-15,-4-2 1 16,-3 3-1-16,-4 0-2 0,0 4-2 15,-4 1-2-15,-1-2 0 16,0 1 0-16,2 3 2 16,5-1 2-16,4-1 2 15,5 3 4-15,2-2 3 0,6 0 3 16,5 0 4-16,2-2-1 15,3 1-1-15,1-1-2 16,2 0-1-16,-2-1-7 16,1 2 0-16,-2 2 0 0,-1 3 0 15,-4 3 0-15,0 2 0 16,-3 3 0-16,-2 0 0 15,-3 2 0-15,-3-2 0 16,-1-1 0-16,-8-2 0 0,-3-7 0 16,-2-2 0-16,-4-5 0 15,-1-2-14-15,-4-3-40 16,0-7-28-16,2-6-1 15</inkml:trace>
  <inkml:trace contextRef="#ctx0" brushRef="#br1" timeOffset="251098.1073">14329 11912 415 0,'0'0'2'0,"10"8"1"16,-1 1 2-16,2 1 1 15,5 10 1-15,0 4 0 16,6 10 2-16,0 5 1 16,1 7-1-16,-2 6 0 0,1 7 1 15,0 9-10-15,-4 3 10 16,-1 1-1-16,-4 1-9 15,-5-1 0-15,-4-2 0 16,-4-4 0-16,-4-6 0 0,-6-8 0 16,-2-8 0-16,-4-7 0 15,-1-5 0-15,-1-8 0 16,2-3 0-16,-2-10 0 15,6-2-35-15,2-1-43 0,1-8-7 16</inkml:trace>
  <inkml:trace contextRef="#ctx0" brushRef="#br1" timeOffset="251502.1477">15951 12196 490 0,'0'0'0'15,"0"6"0"-15,-2 0 1 16,-6-1 1-16,-6 4 0 15,-7-1 0-15,-5 5 0 16,-7-1 1-16,-7-1 0 16,-6 1-1-16,-3 0 0 0,-1-2-2 15,-1 0 2-15,1 0-2 16,2-2 0-16,3-2-2 15,3-1-4-15,3-1-5 0,7 0-13 16,6-4-26-16,0 0-29 16,13 0-4-16</inkml:trace>
  <inkml:trace contextRef="#ctx0" brushRef="#br1" timeOffset="251748.1723">15922 12570 511 0,'0'0'0'0,"0"0"0"16,-6 3 0-16,-4 1 0 15,-7-3 0-15,-4 0 0 16,-9-1 0-16,-7 0 0 0,-8 0 0 15,-6-3 0-15,-6 0 0 16,0 2 0-16,-5 1-5 16,1 1-42-16,3 6-37 0,-5 4-1 15</inkml:trace>
  <inkml:trace contextRef="#ctx0" brushRef="#br1" timeOffset="347650.7616">17191 10576 389 0,'0'0'0'15,"0"0"-2"-15,0 0 1 16,0 0-5-16,-2-6-1 16,2 6-3-16,0 0 2 0,0 3-1 15,0 1 1-15,4 7 0 16,-1-1 1-16,4 9 3 15,0 7 4-15,3 3 3 16,1 6 1-16,3 4 3 0,3 4 2 16,0 2 1-16,0 4 0 15,-3-3-10-15,3-2 13 16,-2-2 1-16,1-4-1 15,-3-5 0-15,-2-5 0 0,1-6 1 16,0-4-1-16,-1-9 2 16,1-6-1-16,0-5-2 15,2-9-1-15,-1-6-7 16,3-9-4-16,1-7 0 0,1-7 0 15,3-5 0-15,0-4 0 16,3-4 0-16,-1-2 0 16,0 0 0-16,1 2 0 15,-2 4 0-15,0 3 0 0,-3 6 0 16,-3 1-18-16,-2 2-49 15,-1 8-16-15,-6 1-2 16</inkml:trace>
  <inkml:trace contextRef="#ctx0" brushRef="#br1" timeOffset="348139.8105">18110 11072 454 0,'0'0'0'0,"0"0"0"15,-2-3 1-15,-4-2-1 16,0 0 0-16,-6-2-5 15,-1 1-4-15,-4-1-2 0,-6 5-2 16,-3 2 13-16,1 4-14 16,-1 7 0-16,0 2 0 15,2 8 2-15,4-1 9 16,2 6 6-16,6-4 7 0,7 2 5 15,1-3 3-15,4-3 1 16,5-4-1-16,3-5 0 16,3-4-3-16,2-5-3 15,1-1-3-15,1-7-3 0,2-4-3 16,1-4-2-16,1-2-1 15,-1 0 0-15,-1 0 0 16,0 2 0-16,-3 2 0 16,0 4 0-16,-1 7 0 0,-5 4 1 15,2 9 2-15,0 5-3 16,-1 6 0-16,-1 4 0 15,1 4 0-15,-2 0 0 16,0 2-9-16,-3-4-13 0,-2-4-32 16,5-1-27-16,-7-7-2 15</inkml:trace>
  <inkml:trace contextRef="#ctx0" brushRef="#br1" timeOffset="348450.8416">18315 10518 445 0,'0'0'-1'15,"0"0"-2"-15,1 3 1 16,-1 4 1-16,0 5 1 0,0 6-2 15,-3 10 2-15,0 7 2 16,-1 8-2-16,-1 9 5 16,3 8 0-16,2 3 0 15,0 6-5-15,2 0 6 0,4-2 0 16,0-4 0-16,2-1 0 15,1-7 0-15,-2-4-3 16,0-7-6-16,2-8-12 16,-2 0-47-16,-1-15-17 0</inkml:trace>
  <inkml:trace contextRef="#ctx0" brushRef="#br1" timeOffset="348725.8691">18519 11300 498 0,'4'5'1'0,"2"1"-1"16,2 3 0-16,2 1 1 15,4 4-1-15,-1-1 1 16,5 4 0-16,1-1 0 15,-2-3-1-15,1-1 1 0,-1-2 0 16,1-4-1-16,-1 0-1 16,-2-3-2-16,2-2-2 15,-3-1-2-15,-1-3-7 16,-1-3-10-16,0-5-22 0,0-2-33 15,-4-5-2-15</inkml:trace>
  <inkml:trace contextRef="#ctx0" brushRef="#br1" timeOffset="349200.9166">18896 11187 446 0,'0'0'3'0,"0"0"1"15,7 3 2-15,0 0 0 16,0 0 0-16,3 0 1 15,1 1 0-15,5-1-1 16,-1-1-1-16,2-2-4 0,2 0-1 16,-1-5-2-16,0-3-2 15,1-4-1-15,-2-3-2 16,-4-2 1-16,-3-1 0 0,-4-1 2 15,-3-1 1-15,-3 2 3 16,-6 1-2-16,-6 3 3 16,-2 2 1-16,-3 5 1 15,-2 2 1-15,-2 5-1 16,-2 4-3-16,1 6 3 0,1 5 1 15,1 4 0-15,5 3 0 16,2 3 0-16,6 4 1 16,7 0-1-16,2 1-1 15,8 2-2-15,4-5-7 0,5 3-12 16,5-3-28-16,-1-7-35 15,10-2-1-15</inkml:trace>
  <inkml:trace contextRef="#ctx0" brushRef="#br1" timeOffset="349552.9518">19955 10526 489 0,'0'0'-1'15,"0"0"-1"-15,-7 0 0 16,1 5 0-16,-6 3 0 0,-6 6 1 15,-6 5-1-15,-4 7 1 16,-5 8 2-16,-5 5 0 16,-3 6 0-16,2 4 0 15,1 5 0-15,3 3 0 16,6 5-1-16,7 1 3 0,6 0 1 15,7 1 0-15,6-1-1 16,4-1 1-16,7-6-3 16,6-2-9-16,-2-10-16 15,3-5-54-15,9-6-4 0</inkml:trace>
  <inkml:trace contextRef="#ctx0" brushRef="#br1" timeOffset="350144.0109">20083 11478 490 0,'0'0'1'0,"0"0"1"16,5-3 0-16,-5-3 2 0,0-3-1 15,0-7 2-15,-1-4-1 16,-3-7-4-16,-3-5 0 15,-1-6 0-15,0-5 0 16,-1-5 0-16,2-5 0 0,0-1 0 16,4-2 0-16,3 2 0 15,5 0 0-15,4 4 0 16,5 6 0-16,3 5 0 0,4 9 0 15,4 6 0-15,1 10 0 16,-2 7 0-16,1 7 0 16,-2 4 0-16,-2 11 0 15,-2 2 0-15,-4 4 0 16,-6 3 0-16,-4 0 0 0,-4 2-2 15,-2-1 0-15,-7-2 2 16,-4-4-1-16,-4-1 1 16,-1-2 0-16,-2-1 0 15,0-2 0-15,0-2 0 0,4-3 0 16,2-1 1-16,4-1 1 15,4 0 0-15,5-6-2 16,0 9 0-16,7-4 0 0,5 1 0 16,3 1 0-16,2 3 0 15,2 2 0-15,1 3 0 16,1 3 0-16,-1 3 0 15,-1 3 0-15,-4 2 0 16,-3 1 0-16,-5 0 0 0,-4 2 0 16,-3-2 0-16,-8-1 0 15,-4-3 0-15,-5-4 0 16,-2-2 0-16,-2-4 0 15,-2-2-16-15,2-4-17 0,6-2-46 16,-4-3-4-16</inkml:trace>
  <inkml:trace contextRef="#ctx0" brushRef="#br1" timeOffset="350385.035">20537 11153 499 0,'0'6'1'0,"3"2"-1"15,2 5 0-15,-3 3 1 0,3 7-1 16,-3-2-4-16,3 7-8 15,-4 1-9-15,-1-4-22 16,1 0-36-16,-1-6-4 0</inkml:trace>
  <inkml:trace contextRef="#ctx0" brushRef="#br1" timeOffset="350523.0487">20457 10920 273 0,'0'0'5'0,"-1"-9"0"16,0 3-3-16,1-3-23 15,6-1-33-15,-2 0-4 0</inkml:trace>
  <inkml:trace contextRef="#ctx0" brushRef="#br1" timeOffset="350884.0849">20728 11174 458 0,'6'5'0'16,"0"3"1"-16,1 5-1 15,0 2 1-15,0 4 0 0,-2 0 0 16,2 5-4-16,-3-3-3 16,-4 0-3-16,-1-3-1 15,-1-5 1-15,-1-3 0 0,2-5 1 16,1-5 3-16,0-2 4 15,3-5 5-15,1-6 5 16,2-3 1-16,1-4 0 16,0-3 1-16,3 0-3 15,1 0-1-15,1 2 0 0,2 1-2 16,-1 5-1-16,-1 3-2 15,2 8-1-15,-1 4 0 16,0 8-1-16,-3 4-4 0,1 8-7 16,-3 0-14-16,0-1-44 15,2 12-8-15</inkml:trace>
  <inkml:trace contextRef="#ctx0" brushRef="#br1" timeOffset="351384.1349">21306 11455 499 0,'0'0'0'0,"2"-7"0"15,-1-2 1-15,1-3 0 0,-2-7 1 16,0-5 0-16,-2-6 0 16,-1-5-1-16,-2-5 2 15,-3-5-3-15,1-3 0 16,-1-4 0-16,1-1 0 0,2-1-3 15,3-1 3-15,2 2-1 16,0 3 1-16,7 2 0 16,0 7 1-16,3 5 2 15,1 8-3-15,-1 6 0 0,1 6 0 16,0 9 0-16,2 6 0 15,-2 9 0-15,1 12 0 16,0 8-4-16,1 9 3 0,-1 10-1 16,0 6 2-16,-3 7 0 15,-2 2 1-15,-3 1-1 16,-4-3 0-16,-3-2 0 15,-6-5 0-15,-2-6 0 16,-6-5 1-16,0-6-1 0,-2-6-2 16,-1-5-4-16,0-5-3 15,-1-5-6-15,2-7-11 16,0-6-32-16,6-2-22 15,-4-5-5-15</inkml:trace>
  <inkml:trace contextRef="#ctx0" brushRef="#br1" timeOffset="351602.1566">21619 11190 458 0,'0'0'1'0,"-1"13"0"16,-1-1 0-16,2 7 1 16,-2 1-2-16,2 8-6 15,-3 2-8-15,3 3-21 0,2 0-40 16,-2-5-3-16</inkml:trace>
  <inkml:trace contextRef="#ctx0" brushRef="#br1" timeOffset="351743.1707">21567 11019 387 0,'-2'-7'0'0,"2"0"7"16,-2-1 3-16,1-2 1 16,0-2-2-16,2 2-8 0,-1 0-40 15,6 0-28-15,4 8 0 16</inkml:trace>
  <inkml:trace contextRef="#ctx0" brushRef="#br1" timeOffset="352167.2132">22054 11273 511 0,'0'0'0'0,"0"0"0"0,-2-3 0 16,-4 1 0-16,-5-2 0 15,-4 1 0-15,-6-2 0 16,-1 3-3-16,-7 1-16 15,0 1-18-15,0 0-15 0,2 5-6 16,5 1 4-16,4 3 12 16,8 0 15-16,3 2 11 15,8 1 20-15,5 0 23 16,7 0 19-16,4 1 3 0,2 1-4 15,3-1-14-15,0 2-10 16,1-2-7-16,-2 3-6 16,1 0-4-16,1 2-2 15,-3 3-1-15,0 3-2 0,-4 4 2 16,1 3-1-16,-4 4 2 15,0 2 0-15,-6 0 0 16,-4 0 1-16,-3-3 0 16,-5-3 1-16,-6-7 0 0,-6-4 0 15,-2-8-1-15,-5-8-3 16,-1-4-9-16,-2-8-12 15,0-12-38-15,4 1-20 16,1-8-3-16</inkml:trace>
  <inkml:trace contextRef="#ctx0" brushRef="#br1" timeOffset="352384.2349">22168 11213 422 0,'0'0'2'0,"7"1"-1"16,-3 3 1-16,0 1-1 15,1 5 1-15,-2 1 0 0,1 6 1 16,-4 0 0-16,0 7-3 16,-4 2 0-16,-1 2-10 15,-2 0-17-15,0-6-39 16,3 5-9-16</inkml:trace>
  <inkml:trace contextRef="#ctx0" brushRef="#br1" timeOffset="352552.2516">22199 10795 439 0,'0'0'1'0,"3"-7"0"0,0 0-2 16,4 0-7-16,-3-1-21 15,2-3-42-15,3 2-3 16</inkml:trace>
  <inkml:trace contextRef="#ctx0" brushRef="#br1" timeOffset="352751.2716">22439 10894 407 0,'1'5'3'15,"0"7"1"-15,0 7 2 16,-1 8-6-16,-2 6 7 15,-1 8 1-15,-2 5 0 16,-1 8 0-16,-4-4-5 0,0 3-17 16,-3 1-43-16,5-11-18 15</inkml:trace>
  <inkml:trace contextRef="#ctx0" brushRef="#br1" timeOffset="352934.2899">22426 11201 456 0,'0'0'3'0,"-6"-2"2"16,-3-1 1-16,-4 1 1 16,-4-3 0-16,-5 2-1 15,-6-3-5-15,-2 2-13 16,-4 1-34-16,0-1-33 0,4 4-3 15</inkml:trace>
  <inkml:trace contextRef="#ctx0" brushRef="#br1" timeOffset="353361.3326">22830 11166 476 0,'0'0'-1'0,"0"0"0"0,0 0 1 16,0 0 0-16,-10 3 0 15,-2-2 1-15,-4 3-3 16,-6 0-2-16,-3 1-4 15,-4 2-2-15,1 2-3 16,2 0 1-16,4 1 3 0,4 0 2 16,6 0 5-16,7 1 4 15,5 0 7-15,4-1 4 16,7 1 1-16,4-2 1 15,4 2-4-15,2-1-2 0,3 1-3 16,0 1-3-16,0 3-1 16,-2 3-2-16,-2 2-1 15,-2 2-1-15,-5 1 0 0,-3 3-1 16,-6-2 0-16,-4-2 0 15,-8-5-2-15,-4-2-2 16,-4-7-9-16,-7-4-19 16,-4-6-37-16,5-2-6 0</inkml:trace>
  <inkml:trace contextRef="#ctx0" brushRef="#br1" timeOffset="353695.366">23080 10538 286 0,'0'0'6'15,"9"-3"1"-15,2 3 1 16,2 0 3-16,4 4 3 15,3 3 1-15,7 7 1 16,1 3 2-16,2 10-1 0,-1 7-3 16,0 8 0-16,0 7-1 15,-2 8-1-15,-2 7-1 16,-3 8-11-16,-4 5 12 15,-4 6-1-15,-3 3-2 0,-7 2-1 16,-7 3-2-16,-10 1-3 16,-9-2-3-16,-9-3 0 15,-10-3-20-15,-11-2-59 0,-8 0-3 16</inkml:trace>
  <inkml:trace contextRef="#ctx0" brushRef="#br1" timeOffset="354718.4683">17602 12181 373 0,'0'0'2'0,"0"8"0"15,1 2 4-15,6 7 0 0,1 3-1 16,4 10 2-16,5 16 0 15,1 6 1 1,6 8-1-16,-3 3-3 16,5 7 0-16,-4 1 0 0,1 3 1 15,-2-6 0-15,-4-11 1 16,-1-4 2-16,-9-30-1 15,0 0 2-15,1-2 1 16,0-2-1-16,-1-4 0 0,1-2-1 16,9 2-8-16,0-12 0 15,4-6 0-15,-1-15 0 16,4-7 0-16,0-12 0 15,1-9 0-15,-2-3 0 0,-1-3 0 16,0 0 0-16,-1-1 0 16,-3 2 0-16,1 3 0 15,-5 3 0-15,3 1-36 16,-1 11 36-16,0 2-84 0</inkml:trace>
  <inkml:trace contextRef="#ctx0" brushRef="#br1" timeOffset="355234.5199">18603 12766 398 0,'0'0'1'0,"0"0"-1"16,-7 1 1-16,-2-1-1 0,-3 0 1 15,-5 0-2-15,-1 3-1 16,-6 1-2-16,-1 2 0 15,2 3 0-15,0 3-1 16,4 4 4-16,4 2 2 0,3 2 4 16,5-1 2-16,5 1 5 15,2-1 1-15,4-2 1 16,5-4-1-16,1-3-1 15,3-3-2-15,0-5-1 0,2-2-2 16,1-6-2-16,0-2-2 16,1-4 0-16,0-6-2 15,0-2-1-15,1-4-1 16,-2 1 1-16,-2 0-1 0,0 1 0 15,-3 4 1-15,-4 2-1 16,-1 5 1-16,-1 8 1 16,-5 3 0-16,7 10 1 15,-5 4 0-15,-1 7 0 0,2 3 0 16,0 4 1-16,-1 3-1 15,-1-2-2-15,1-14-9 16,-1 0-16-16,0-2-47 16,2 4-9-16</inkml:trace>
  <inkml:trace contextRef="#ctx0" brushRef="#br1" timeOffset="355791.5756">18837 12211 436 0,'3'5'0'0,"1"4"2"16,3 8-2-16,-1 4 0 15,2 9 1-15,1 5-1 16,2 11 2-16,-3 6 2 16,1 4 1-16,-3 1 0 0,0 2 0 15,0 4 2-15,0-1-1 16,-3-4 1-16,2-3-2 15,-2-29-3-15,1 2-2 16,-3-4-1-16,2 0-5 16,-1 0-8-16,3 0-16 0,1-7-47 15,-3 1-3-15</inkml:trace>
  <inkml:trace contextRef="#ctx0" brushRef="#br1" timeOffset="356120.6084">19125 12800 498 0,'0'0'0'16,"2"8"0"-16,0 1 1 15,3 6 1-15,1 4-1 0,1 2 2 16,3 2-1-16,1 2 2 16,2-1-4-16,1-3 0 15,0-2 0-15,4-7 0 16,-1-3 0-16,3-7 0 0,1-2 0 15,1-7 0-15,1-4-3 16,-1-8 0-16,0-4 0 16,-2-4-2-16,-2-2-4 15,-1-1-13-15,-5 5-39 0,-3-4-19 16,-1 4-1-16</inkml:trace>
  <inkml:trace contextRef="#ctx0" brushRef="#br1" timeOffset="356517.6481">19596 12904 511 0,'0'0'0'0,"11"0"0"15,-1 0 0-15,5 2 0 16,0-2 0-16,4 0 0 15,1-3 0-15,5-4 0 16,-3-4 0-16,-2-5-16 0,-3-5 0 16,-2-2-1-16,-3-3 3 15,-5-1 1-15,-2 1 5 16,-5 2 3-16,-1 2 5 15,-7 6 4-15,-3 3 3 0,-3 5 2 16,-2 3-1-16,-2 5-1 16,-2 7 1-16,-2 5-2 15,0 4 1-15,2 4-1 16,2 6 1-16,3 1-1 0,5 4-1 15,5-1 0-15,5 1-1 16,10 0-4-16,5-1 0 16,8-1 0-16,5-5-12 15,-11-12-16-15,1 0-33 0,6-1-22 16,2-1-3-16</inkml:trace>
  <inkml:trace contextRef="#ctx0" brushRef="#br1" timeOffset="356901.6866">20533 12212 451 0,'0'0'0'0,"0"0"1"15,0 7 0-15,-4 2 1 16,-5 6 0-16,-2 3 1 15,-4 8 1-15,-4 5-4 0,-4 10 5 16,0 3 1-16,2 4 0 16,2 2-1-16,2 4-2 15,6 1 1-15,2-1 0 16,7 2-1-16,3-4-1 15,6-2 1-15,4 0-1 0,6-4-2 16,-6-24-5-16,1 0-8 16,4 0-12-16,-1 0-32 15,3-4-24-15,2 1-4 16</inkml:trace>
  <inkml:trace contextRef="#ctx0" brushRef="#br1" timeOffset="357487.7452">20907 13057 429 0,'0'0'6'16,"0"-10"3"-16,-1-1 1 16,-1-4 0-16,-3-7 0 15,1-5 0-15,-3-7 0 16,1-4 0-16,-2-5-5 0,3-2-3 15,0-4-2-15,4-1 0 16,2-1-2-16,4 2 1 16,5 2 1-16,3 3 0 0,1 4-2 15,3 6 2-15,0 6 1 16,0 7-1-16,-2 6-1 15,0 10 1-15,-1 5 0 16,-2 7 0-16,-3 6-2 16,-2 6 0-16,-3 4 1 0,-3 2-1 15,-1 0 1-15,-4 0 0 16,-4-5 1-16,-4 0-1 15,-1-4 2-15,-2-5-1 0,-3-3 1 16,1-3 0-16,0-3 0 16,1-2 0-16,3 0 0 15,1-2 1-15,5-4-1 16,4 0 0-16,3-1 0 0,3 2-1 15,6-1 0-15,4 3-1 16,3 2 0-16,4 3 0 16,3 6 0-16,1 6 1 15,2 8-1-15,-1 7 1 0,-1 7 2 16,0 7 0-16,-2 5 0 15,-6 2 1-15,-3 3-3 16,-10-27 0-16,0 2 0 16,-3 0 0-16,0 2 0 15,-6-4 0-15,-3 0 0 0,-1-2 0 16,-3-1 0-16,-3-4 0 15,-2-3-6-15,-1-2-16 16,-1-1-33-16,-2-5-27 16,1-3-2-16</inkml:trace>
  <inkml:trace contextRef="#ctx0" brushRef="#br1" timeOffset="357701.7666">21271 12802 506 0,'0'0'0'0,"5"8"1"0,-2 1-1 16,1 6 1-16,-1 2 0 15,2 4 1-15,-3 1-6 16,4 5-8-16,-6-2-25 15,-5-1-40-15,6-1-2 0</inkml:trace>
  <inkml:trace contextRef="#ctx0" brushRef="#br1" timeOffset="357866.7831">21227 12497 482 0,'0'0'1'0,"3"-4"1"16,-3 4 0-16,6-10-3 0,0 5-10 15,-3-2-30-15,4 0-36 16,2-1 0-16</inkml:trace>
  <inkml:trace contextRef="#ctx0" brushRef="#br1" timeOffset="358173.8138">21486 12834 493 0,'3'9'2'0,"3"3"0"0,1 5 1 16,-1 2 0-16,2 5 0 15,-1-1 2-15,2 3-5 16,-1-4 0-16,-2-6 0 16,-3-6-3-16,-3-10-3 0,8 1-1 15,-2-8 0-15,0-7 0 16,3-3 1-16,1-7 1 15,2-3 3-15,3-1 2 16,2-2 1-16,2 1 2 0,1 4 1 16,1 2 1-16,-1 6-1 15,1 9-1-15,-1 4-1 16,-2 6-3-16,0 8-11 15,-5 9-35-15,1 2-32 0,1 5-2 16</inkml:trace>
  <inkml:trace contextRef="#ctx0" brushRef="#br1" timeOffset="358739.8704">22159 13071 362 0,'0'0'3'15,"-2"5"2"-15,2 0 2 16,-2 0 4-16,1 0-1 0,-1 1 1 15,0-1 3-15,2-5 3 16,-4 6-2-16,4-6-1 16,-9-7-2-16,5-6-1 15,-3-7 0-15,3-11-3 0,-1-16-8 16,3-7 0-16,-1-10 0 15,2-1 0-15,1 2 0 16,-1 1 0-16,0-2 0 16,1 2 0-16,0 3 0 0,0 4 0 15,1 4 0-15,3 5 0 16,1 8 0-16,3 6 0 15,4 6 0-15,2 9 0 16,2 7 0-16,5 9 0 0,2 8 0 16,4 11-2-16,0 9-1 15,-1 13 3-15,0 9 0 16,-2 9 1-16,-5 8-1 15,-4 6 1-15,-6 2 0 0,-4 0 1 16,-5-3-2-16,-5-6 0 16,0-35 0-16,-1 1-3 15,-5-6 2-15,0 2 0 16,-3-6 0-16,0 2-2 0,-3-7-4 15,0 0-5-15,-2-4-6 16,1 0-12-16,-2-4-34 16,5-7-15-16</inkml:trace>
  <inkml:trace contextRef="#ctx0" brushRef="#br1" timeOffset="358977.8942">22558 12708 491 0,'0'0'-2'0,"2"8"-1"0,-1 2 1 16,-1 4 1-16,-1 6 0 15,-2 4 1-15,2 6-4 16,-4 2-6-16,-2 1-16 16,5 1-48-16,-4-4-2 0</inkml:trace>
  <inkml:trace contextRef="#ctx0" brushRef="#br1" timeOffset="359138.9103">22523 12525 395 0,'0'0'-6'16,"7"4"-29"-16,-1 3-30 0,4 3-4 15</inkml:trace>
  <inkml:trace contextRef="#ctx0" brushRef="#br1" timeOffset="359572.9537">22836 12791 511 0,'0'0'-2'0,"1"5"1"16,-1-5 0-16,-5 4 0 16,-1 3-3-16,-4 1-3 15,0 7-3-15,-3 1-8 16,0-1-2-16,-3 3-1 0,6 2 1 15,4-1 1-15,3-1 2 16,3-3 6-16,3-5 7 16,6-2 11-16,2-2 6 15,2-2 4-15,2-2-1 0,1-2 0 16,-1 0-1-16,1 0-2 15,-1 0-4-15,-2 0-3 16,1 0-3-16,-3 5-2 16,-5 1-3-16,-2 1 0 0,1 5 0 15,-1 3 2-15,0 2 1 16,-1 3 3-16,0 4 0 15,-3 1 2-15,0 3 1 16,-2 3-1-16,-1-1-1 16,-1 3-1-16,-3-3-1 0,-2 1-2 15,0-3-5-15,-2 1-4 16,0-6-8-16,-2 0-35 16,-1-11-29-16,1-5-1 15</inkml:trace>
  <inkml:trace contextRef="#ctx0" brushRef="#br1" timeOffset="359967.9932">23166 12482 462 0,'0'0'0'15,"0"0"0"-15,5 7 0 16,-3 3 0-16,-1 2 1 15,0 6 0-15,0 4 0 16,-1 8-1-16,-2 6 0 0,-1 7 1 16,1 2 0-16,-2 7-1 15,2 0 1-15,0 3-2 16,0-29-4-16,2 5-7 15,0-4-6-15,0 3-3 16,0-3-3-16,2 0-11 0,-1-2-22 16,1-2-22-16,1-2 1 15</inkml:trace>
  <inkml:trace contextRef="#ctx0" brushRef="#br1" timeOffset="360350.0314">23135 12151 511 0,'5'3'0'15,"1"0"0"-15,3 1-4 16,0-1-5-16,1 4-14 16,0 3-43-16,1-3-16 0</inkml:trace>
  <inkml:trace contextRef="#ctx0" brushRef="#br1" timeOffset="360601.0565">23485 12248 511 0,'0'0'0'16,"6"15"0"-16,-4 2 0 15,4 11 0-15,-3 6 0 16,2 13 0-16,-2 8 0 0,3 10 0 15,-6 4 0-15,0 1 0 16,0 0-2-16,0-2-9 16,0-5-10-16,-1-36-23 15,1 4-39-15,0-3-1 16</inkml:trace>
  <inkml:trace contextRef="#ctx0" brushRef="#br1" timeOffset="360801.0765">23591 12747 493 0,'0'0'1'16,"-9"0"0"-16,-2 0 2 15,-6 0-1-15,-5-1 1 16,-7-2-3-16,-4 2-5 0,-7-1-9 15,-1 1-29-15,8 1-37 16,-6 2-1-16</inkml:trace>
  <inkml:trace contextRef="#ctx0" brushRef="#br1" timeOffset="361135.1099">23978 12041 483 0,'2'5'1'0,"3"11"1"15,2 6 1-15,4 12 0 16,1 11 1-16,4 15-4 0,2 11 6 16,2 19 0-16,-5 7-3 15,2 5-3-15,-11-49 0 16,1 8 0-16,-5 1 0 15,-2 4 0-15,-4 1 0 0,0 5 0 16,-6-2-3-16,-4 1-33 16,-4-4-43-16,-8 2-4 15</inkml:trace>
  <inkml:trace contextRef="#ctx0" brushRef="#br1" timeOffset="362297.2261">14863 4813 260 0,'0'0'5'16,"0"0"-1"-16,0 0 1 15,0 0 0-15,0 0-1 16,0 0 2-16,-5 0 0 16,5 0 0-16,-10-5-3 0,-2 0-2 15,0 0-2-15,-4-1 2 16,0 0-1-16,-6 0-1 15,0 0 0-15,-5 1-1 16,0 2 1-16,-2 1 0 0,-3 2 0 16,0 0 2-16,-1 2 1 15,0 5 1-15,1 2 0 16,0 5 1-16,-1 0 0 0,0 3 2 15,1-2-1-15,-3 2-1 16,-6-5-1-16,0 0 0 16,-5-4-1-16,-2-3 0 15,-3-3-1-15,-2-2 1 16,-3-2-1-16,-2-3 0 0,-3-3 0 15,-3-2-1-15,-1 0 0 16,-4-2 1-16,-2 3 2 16,-1 0 1-16,2 6 2 15,1 3 0-15,2 3 2 0,2 7 1 16,3 3-1-16,2 5 0 15,-2-1-8-15,2 1 0 16,-5-2 0-16,-1-6 7 0,-4-6-7 16,-1-4 5-16,-4-9-1 15,1-7-2-15,2-4 1 16,3-6-3-16,7-3 0 15,7-1-3-15,10-1-7 0,11 0-9 16,13 6-34-16,11 0-19 16,13 4-7-16</inkml:trace>
  <inkml:trace contextRef="#ctx0" brushRef="#br1" timeOffset="363075.3039">15355 4891 344 0,'0'0'0'16,"0"0"0"-16,3-1-2 0,-3 1-1 15,9-7-1-15,-1 1-1 16,4 1-1-16,2-3-1 16,4 0 1-16,1 2 2 15,6-2 1-15,0 3 3 0,7 0 2 16,1 1 2-16,2-1 0 15,2 1 1-15,1-1 2 16,2 2-2-16,3 1-1 16,1 2 0-16,4 0 1 0,3 4-1 15,4 3 1-15,-1 1 1 16,3 1 0-16,2-1 0 15,-3-2 0-15,1-2 0 16,-5-4-3-16,-5-4 0 0,-1-5-1 16,-3-1-1-16,1-6-1 15,0 0 0-15,0-2-1 16,2 3 1-16,2 1 0 0,0 3 1 15,4 6 0-15,0 2 1 16,3 3 0-16,-1 5 1 16,2 3 0-16,-1 2 0 15,2 0-1-15,-3-1 0 16,2 1-3-16,2-4-4 0,-2-2-7 15,-1-3-8-15,1-1-13 16,-3-1-11-16,3-3-30 16,6-1-5-16</inkml:trace>
  <inkml:trace contextRef="#ctx0" brushRef="#br1" timeOffset="393403.3364">6222 5471 308 0,'0'0'5'0,"0"0"4"0,0 0 3 15,6 3 2-15,-6-3 1 16,0 0 1-16,4-8 1 15,-4-1-1-15,0-6-4 16,0-5-4-16,1-6-4 0,2-5 0 16,2-3-2-16,4-5 0 15,5 0 0-15,6 0-1 16,4 1 1-16,5 2-2 15,4 2 0-15,5 5-3 16,0 3-5-16,0 4-12 0,-4 7-42 16,-7-6-13-16,-1 3 75 15</inkml:trace>
  <inkml:trace contextRef="#ctx0" brushRef="#br1" timeOffset="394035.3996">6125 6046 273 0,'0'0'2'16,"0"0"2"-16,2 5 0 16,-1 1 1-16,4 3 2 15,1 2-2-15,1 4 1 0,3 3 1 16,3 2 1-16,2 2-1 15,2 1 1-15,1-4 3 16,0 1 2-16,-1-4 4 16,0-5 1-16,-3-4-1 0,2-7-1 15,-6-4-1-15,1-10-1 16,-1-5-3-16,2-8-4 15,2-6-1-15,-1-7-3 16,3-4-1-16,0-1-3 0,-1 0-3 16,2 2-8-16,-2 2-19 15,-8 4-49-15,8 7-1 16</inkml:trace>
  <inkml:trace contextRef="#ctx0" brushRef="#br1" timeOffset="394550.4511">6240 5408 315 0,'0'0'3'0,"0"0"4"15,0 0 0-15,-2 0 3 16,2 0 2-16,-6 0 2 16,-1-3 1-16,0-3 0 15,-2-4-4-15,-2-2-2 16,-3-6-3-16,-1 0-6 0,-2-6-12 15,-2 1-16-15,-1 1-23 16,1 1-17-16,3 4-11 16</inkml:trace>
  <inkml:trace contextRef="#ctx0" brushRef="#br1" timeOffset="395277.5238">6100 7352 339 0,'0'0'2'16,"0"9"2"-16,2 1 0 15,0 2 1-15,2 3 0 16,1 3 1-16,2 4 1 0,0 2-1 16,3-1 0-16,0 0-2 15,1-2 0-15,1-3 2 16,0-1 2-16,-1-4 2 15,0-4 2-15,-1-4 1 0,-1-5 1 16,-1-6-1-16,0-7-1 16,0-6-1-16,1-7-3 15,-1-5-2-15,0-5-3 16,0-5 0-16,1-2-3 0,-1-2 0 15,0 0 0-15,0 0 0 16,-2 3 0-16,1 2 0 16,0 3 0-16,1 4-3 15,0 5 0-15,-1 5 0 0,3 4-1 16,1 6-1-16,3 6 1 15,3 6-1-15,3 4 0 16,0 7-3-16,-1 2-4 16,0 0-9-16,-4-1-28 0,-2 2-30 15,-9-10-1-15</inkml:trace>
  <inkml:trace contextRef="#ctx0" brushRef="#br2" timeOffset="442304.226">1193 899 176 0,'0'0'1'16,"0"0"1"-16,0 0 0 0,0 0 3 16,0 0-1-16,0 0 6 15,3 6 0-15,-3-6 3 16,0 0 0-16,0 6 3 15,0-6 0-15,0 7 1 0,0-7 1 16,0 9-2-16,0-2 2 16,0 1-3-16,0 0 1 15,-1 3 0-15,1 2-3 16,0 1-1-16,0 4-1 0,1 0-2 15,8 17 0-15,-6 10 0 16,0 4-2-16,1 2-1 16,-4 3-1-16,0-6-1 15,1-2 0-15,0-7-1 0,-1-6-3 16,1-4 1-16,2 1 0 15,-3-3 0-15,1-1 0 16,3-4-1-16,-4-2-2 16,0-4-4-16,2-1-5 0,-2-4-9 15,-3-3-16-15,3 1-38 16,0-9-8-16</inkml:trace>
  <inkml:trace contextRef="#ctx0" brushRef="#br2" timeOffset="443003.2959">1756 1085 188 0,'0'0'2'0,"0"0"0"16,-6-1 0-16,6 1 0 16,-11-1 2-16,5 1-2 15,-5 0 1-15,3 1 1 0,-2 0 1 16,0 1 1-16,-3 0 4 15,1 3 2-15,-3-1 2 16,2 3 2-16,-2-1 0 16,-3-2 2-16,-7 23-1 0,3 3-3 15,7 4-2-15,10 3-4 16,1 0 0-16,6 2-1 15,7-2-2-15,6-9-2 16,-2-3 0-16,6 1-2 16,1-4 1-16,1 0-1 0,3-3 2 15,1 0-1-15,2-3 1 16,0-5 0-16,4-2-1 15,-2-5 2-15,1-3 0 0,1-2 1 16,-2-6-2-16,-2-5 0 16,0-3-1-16,-3-2 0 15,-4-3 0-15,-2-2-1 16,-3-1 0-16,-5-2-1 0,0 2 0 15,-6-3-1-15,-4 1 1 16,0 11-3-16,-5-2 0 16,0 1-3-16,-3-1-4 15,-3 1-8-15,-3-2-24 0,1 2-32 16,0 1-6-16</inkml:trace>
  <inkml:trace contextRef="#ctx0" brushRef="#br2" timeOffset="443727.3683">2796 1060 282 0,'0'0'3'0,"0"0"1"16,0 0 2-16,-5-3-1 0,5 3 1 15,-7-2-1-15,0 1 0 16,0 0 2-16,0 0-5 16,-4 0-1-16,1 1-1 15,-2 0 0-15,-1 2 1 0,-1 1 1 16,-1 2 1-16,-2 3 2 15,-1 1 0-15,12 4 4 16,-28 19 1-16,2 5 1 16,3 4-2-16,3 3 1 15,7 3-3-15,4 0 1 0,9-3-1 16,6-8-2-16,5-3 1 15,2-1 0-15,3-2-1 16,2-2 1-16,3-3 1 16,1-4-1-16,0-4-1 0,1-3 1 15,2-8-2-15,1-5-1 16,3-3 0-16,1-10-3 15,0-6 0-15,2-6-2 16,0-5-1-16,1-3 0 0,-4-2-1 16,-1 0-1-16,-5 0-1 15,-6 1 0-15,-2 1-2 16,-8 17-7-16,0 0-9 15,-2-2-16-15,-5-1-26 0,0 2-14 16</inkml:trace>
  <inkml:trace contextRef="#ctx0" brushRef="#br2" timeOffset="444438.4394">3496 1074 41 0,'0'0'9'16,"0"0"6"-16,0 0 5 0,-3-5 5 15,3 5 3-15,-6-4 3 16,6 4 2-16,-10-1 0 15,2 1-4-15,-1 0-8 16,-2 2-2-16,-1 1-5 0,-3 1-1 16,0 3-2-16,-2-1-2 15,1 2 1-15,-22 19 0 16,-1 5-3-16,-1 6 1 15,5 1 0-15,4 5-1 0,10 1 1 16,5-1-1-16,8-7-2 16,7-1 0-16,1 0 3 15,6 0 0-15,4-4 1 16,3-3 0-16,3-3 0 15,2-3 0-15,3-4 0 0,0-3-1 16,3-5-2-16,1-5 0 16,0-2-2-16,1-4-4 15,1-5 0-15,2-7 0 0,3-6 0 16,1-4 0-16,1-5 0 15,-2-3 0-15,0-2 0 16,-3-1-3-16,-2 1 2 16,-5 1-1-16,-5 3 1 15,-5 1 0-15,-7 1-1 0,-5 12-4 16,0-1-2-16,-5-1-6 15,-4-2-8-15,-2-1-23 16,-6 0-38-16,-2-1-4 16</inkml:trace>
  <inkml:trace contextRef="#ctx0" brushRef="#br2" timeOffset="456172.6126">1836 2296 279 0,'0'0'1'0,"0"0"-1"16,0 0 0-16,0 0 0 15,0 0 0-15,-6 1 0 0,6-1 2 16,-3 8 1-16,3 1 2 16,0 4 3-16,-1 4 1 15,1 7 0-15,0 3 3 16,2 7-1-16,0 1-1 0,2 7 0 15,-2 4-1-15,2 1-2 16,1-1-1-16,-2 0 1 16,0-1-2-16,-2-4 0 15,0-2-1-15,0-4-2 0,0-5-4 16,-1-3-9-16,0-3-19 15,-2-8-28-15,2-1-16 16</inkml:trace>
  <inkml:trace contextRef="#ctx0" brushRef="#br2" timeOffset="456937.6892">1906 2390 297 0,'0'0'6'16,"0"0"0"-16,0 0 2 16,0 0 1-16,3-4-2 15,-3 4 1-15,5-8 0 16,0 1 1-16,0-1-4 0,2 0 0 15,1-3 1-15,1 1 0 16,1-2 2-16,1 2-2 16,1 1 1-16,2 2-2 15,3-1 0-15,-1 5-3 0,3 2 0 16,1 1-2-16,2 6 0 15,-2 4 0-15,0 4-1 16,-3 1 1-16,-3 5-1 16,-4 0 1-16,-5 0 0 0,-5 1 0 15,-4-2 0-15,-5 1 0 16,-7-4 0-16,-4 0 0 15,-2-3 1-15,-5-1-1 16,-2 0 0-16,1-2 0 0,1-2 0 16,1-1 0-16,2-1 0 15,6-1 2-15,4 1 4 16,4-1 2-16,5 0 0 15,5 0 1-15,3 2 1 0,8-2-1 16,4 3-1-16,5 0-3 16,5 2-2-16,3 0-2 15,4 4-1-15,2-1-1 16,1 4 0-16,0 2-1 0,-2 2 1 15,-5 3-1-15,-1 2 1 16,-7 2-1-16,-5 0 0 16,-6 0 1-16,-6 1 1 15,-5-2 0-15,-8-2 1 0,-8-2 1 16,-7-4 0-16,-5-5 1 15,-8-3-1-15,-3-6-1 16,-4-4-1-16,0-1-1 16,0-6-2-16,2-3-5 0,3-3-7 15,3-3-12-15,5-1-27 16,1-1-24-16,11-1-7 15</inkml:trace>
  <inkml:trace contextRef="#ctx0" brushRef="#br2" timeOffset="457452.7407">2466 2337 375 0,'0'0'1'0,"0"0"0"16,-6 7 1-16,4 4-1 16,-2 5 2-16,1 5 0 0,0 3-1 15,2 11 0-15,1 3-1 16,1 5 1-16,2 4-1 15,4 0 0-15,0 0 0 16,2 0 1-16,1-2 0 16,0-2 3-16,0-6 0 0,0-3 0 15,-1-7 0-15,-1-5-2 16,-2-3-1-16,-1-7-2 15,-1-2-3-15,-4-10-3 0,0 0-6 16,0 0-11-16,0-5-17 16,-6-10-19-16,5-2-11 15</inkml:trace>
  <inkml:trace contextRef="#ctx0" brushRef="#br2" timeOffset="457842.7797">2524 2407 108 0,'0'-5'2'0,"1"-2"1"16,0-4 1-16,2-1 3 15,0-3 5-15,4 0 4 0,0-1 2 16,3 0 4-16,1 3-1 16,3 5 1-16,-1 3 2 15,5 3-2-15,-1 2-3 0,4 1-2 16,3 6 1-16,2 5-3 15,3 4 1-15,1 6 1 16,2 5-2-16,-2 7 0 16,-1 5-3-16,-3 7 1 0,-4 3-5 15,-5 4 1-15,-5 3-2 16,-8-1-2-16,-3-2 0 15,-7 0-1-15,-5-2-1 16,-7-6 0-16,-5-6 0 16,-3-4 0-16,-3-5 0 0,-2-8-1 15,-4-5 1-15,1-6-1 16,-4-4 0-16,3-5-1 15,0-3-1-15,1-5-2 16,1-4-4-16,6 0-10 0,3-2-28 16,2-4-38-16,11-1-3 15</inkml:trace>
  <inkml:trace contextRef="#ctx0" brushRef="#br2" timeOffset="458338.8293">3318 2622 203 0,'-6'2'2'0,"2"4"-1"16,-6 1 0-16,0 2-1 15,-3 4-1-15,0 2 1 0,-2 2 3 16,1 3 3-16,4-2 3 15,1 0 6-15,4-2 2 16,2-3 6-16,3-1 1 16,2-1 0-16,4-2-1 0,2-1-4 15,3-2-2-15,4 0-6 16,1-3-3-16,4 2-2 15,4-2-1-15,3 1-2 16,1 2 2-16,0 3-1 0,3 1 0 16,-3 5-1-16,0 3 0 15,-4 2-1-15,-4 1 0 16,-5 2-2-16,-5 0-1 15,-6-2 0-15,-4 0 0 0,-8-4 0 16,-7-3-1-16,-6-1-5 16,-4-3-8-16,-4-1-12 15,-5 0-24-15,-6-5-25 16,3 2-5-16</inkml:trace>
  <inkml:trace contextRef="#ctx0" brushRef="#br2" timeOffset="459255.921">2057 3595 348 0,'0'0'6'0,"-4"0"2"16,-3 3 4-16,1 2 0 15,-4 4 2-15,-2 5 0 0,-6 3 3 16,-2 4 1-16,-7 7-3 15,1 1-3-15,-4 2-2 16,-3 3 1-16,-4 2-2 16,1 1-4-16,-2 0-5 0,1-1 0 15,2 0 0-15,2-2 0 16,0-1 0-16,4-2 0 15,2-3 0-15,6-2 0 16,2-4 0-16,3-1 0 16,3-6 0-16,3 0-22 0,5-2-55 15,0-6-10-15</inkml:trace>
  <inkml:trace contextRef="#ctx0" brushRef="#br2" timeOffset="459937.9892">2877 3531 401 0,'0'0'2'0,"0"0"0"15,4 3 1-15,2 4 1 0,-2 0 0 16,5 7 1-16,-1 2 0 16,4 6 2-16,2 4-1 15,2 2 0-15,4 4 1 0,3 2 0 16,6 3 2-16,2 2 0 15,7 0 0-15,3 1 0 16,4 1 0-16,3 1-2 16,3-1-7-16,-2-1 0 0,-1 0 0 15,-1-3 0-15,-4-4 0 16,-5-1 0-16,-7-9-2 15,-5-4-59-15,-7 1-25 16,-6-7-1-16</inkml:trace>
  <inkml:trace contextRef="#ctx0" brushRef="#br2" timeOffset="461180.1134">1076 4475 284 0,'0'0'4'0,"0"8"5"15,2 3 0-15,1 3 2 16,0 7 2-16,2 6-1 16,-1 8 2-16,1 5 1 0,2 4-3 15,1 4-4-15,-2 1-1 16,2 0-3-16,5 0-4 15,-5-2 5-15,4-3-2 16,1-3 0-16,-2-5-1 16,-6-5 0-16,6-7-3 0,-3-3 1 15,-4-10-3-15,-4-11-4 16,0 0-4-16,-3-13-3 15,-7-8-2-15,4-12 16 0,-5-5-20 16,-2-9 1-16,1-8-1 16,7-4 2-16,-3-3 5 15,2-1 8-15,4 1 6 16,2 3 7-16,2 0 8 15,6 8 4-15,1 4 3 0,-2 8 0 16,5 4 1-16,1 9-6 16,5 4-3-16,-1 8-4 15,0 6-5-15,-2 6-3 16,6 3-3-16,1 8 0 0,-4 5 0 15,2 7 0-15,-6 6 0 16,0 1 0-16,-6 3 0 16,0 2 2-16,-6-1 1 0,-4-2-1 15,-6-1 1-15,-1-4 0 16,-3-4 1-16,2-4-1 15,2-3 2-15,-2-3 0 16,2-3 3-16,2-3-1 16,6-5 0-16,0 0-1 0,8 0 0 15,3-1-2-15,4-1 1 16,3 1-5-16,6 1 0 15,0 3 0-15,5 5 0 0,1 4-2 16,-2 5 1-16,-1 3 1 16,-6 5 0-16,-3 3 1 15,-5 3 1-15,-3 2-2 16,-10 2 0-16,-7 0 0 15,-7 1 0-15,-6-1 0 0,-1-1 0 16,-9-2 0-16,-3-3 0 16,-3-2 0-16,-2-3 0 15,-3-4 0-15,-3-3 0 16,4-4 0-16,-2-4 0 0,3-6 0 15,3-3-18-15,1 0-36 16,7-9-33-16,7-3-1 16</inkml:trace>
  <inkml:trace contextRef="#ctx0" brushRef="#br2" timeOffset="461554.1507">1797 4537 378 0,'0'0'5'16,"-2"11"0"-16,2 0 1 16,0 10 1-16,0 6-1 15,1 8 1-15,1 6-1 16,3 10 1-16,0 2-3 15,1 3-4-15,2 3 2 0,2-2-1 16,-3-4 1-16,3-2 0 16,-2-5-2-16,1-6 1 15,-3-7-2-15,2-7-7 16,-4-10-6-16,-2-8-36 0,7-5-24 15,-9-12-6-15</inkml:trace>
  <inkml:trace contextRef="#ctx0" brushRef="#br2" timeOffset="462121.2075">1981 4350 426 0,'6'2'0'0,"0"0"0"0,2 1 2 15,-1 0-1-15,3 3 1 16,-2-2-1-16,2 2 1 15,0-2-1-15,-10-4 2 0,6 7 1 16,-6-7 1-16,0 0-1 16,5 0 1-16,-5 0 0 15,5-8 1-15,-2 0 0 16,2 0 0-16,1-2-2 0,3 1-1 15,2 0 0-15,1 3-1 16,2 1-1-16,3 3-1 16,4 2 0-16,0 6-1 15,3 3 0-15,0 6-1 16,0 4 1-16,0 7 0 0,0 4 1 15,-1 5-1-15,-4 4 2 16,-3 6-1-16,-3 3 1 16,-4 3 0-16,-4 2 0 0,-5 0 0 15,-1 2-1-15,-7-1 0 16,-4 0 0-16,-3-2 1 15,-3-2 1-15,-1-3 1 16,-6-5 1-16,-4-5 1 0,-2-5 1 16,-2-5-6-16,-2-7 0 15,-4-5 0-15,-3-8 0 16,-1-4 0-16,1-4 0 15,4-5 0-15,2-5-8 0,7 0-24 16,8 0-40-16,3-7-16 16</inkml:trace>
  <inkml:trace contextRef="#ctx0" brushRef="#br2" timeOffset="462661.2615">2766 4873 421 0,'0'0'1'0,"0"0"0"0,-3 5 0 15,-4-3 0-15,-3 2 0 16,-7 0-1-16,-2 4-1 15,-4-1-1-15,-4 3-1 16,-1-1-1-16,3 3 4 0,1 2-4 16,3-2 2-16,6 3 3 15,4-3 3-15,3 1 3 16,5-1 2-16,3 1 2 15,6-3 1-15,5-1-1 0,4-1-1 16,3-1-2-16,6 1-3 16,3 0-2-16,1 1 0 15,3-1-1-15,1 3-1 16,-1 2 0-16,-1 2 0 0,-2 1 0 15,-5 1-1-15,-1 0 1 16,-5 2-1-16,-5-2 0 16,-5-1 1-16,-5-1-1 15,-2-3 0-15,-5-1-1 0,-6-2-1 16,-4-2-4-16,0-1-5 15,-3-5-12-15,1-2-33 16,5 1-28-16,-4-5-1 16</inkml:trace>
  <inkml:trace contextRef="#ctx0" brushRef="#br2" timeOffset="463224.3178">3723 4528 365 0,'0'0'3'15,"0"6"2"-15,2 1 1 16,1 6 1-16,0 4-1 15,2 6 1-15,-2 5 0 16,4 8 0-16,3 3-1 0,-3 4-2 16,2 3-1-16,3 2-3 15,-1 1 4-15,3 0-1 16,0-1 2-16,1-3-2 15,-2-5 0-15,2-4 0 0,-4-5-4 16,0-7-9-16,-4-4-37 16,-1-8-29-16,0-7-4 15</inkml:trace>
  <inkml:trace contextRef="#ctx0" brushRef="#br2" timeOffset="463883.3837">3780 4503 326 0,'0'0'5'0,"0"0"1"15,4-6 0-15,-4 6 0 16,8-9 1-16,-2 3 0 15,3-4 2-15,1 0 0 0,4 0-4 16,1 2-1-16,4 1 0 16,2 4 1-16,3 3 1 15,0 0-1-15,3 10-1 16,-1 1 0-16,1 5-1 15,-3 0-1-15,-3 6 0 0,-3-2-2 16,-5 1-1-16,-2 1 2 16,-7 0-1-16,-2-1 0 15,-4-1 2-15,-5-2 0 16,-4-2 0-16,-3-1 1 0,-1-3 1 15,-2-4-2-15,0-2 1 16,0-2 1-16,4-2 1 16,0-1 0-16,4-1 0 0,4-1 0 15,5 1 0-15,0-8-1 16,8 7-1-16,5-1 0 15,4 2-2-15,4 2 0 16,3 5-1-16,3 3 1 16,1 4 1-16,0 3-1 0,-2 4 1 15,-4 0-1-15,-3 2 0 16,-4 0 1-16,-6 1-1 15,-4-3 0-15,-5 0-1 0,-5-2 0 16,-5-2 0-16,-3-3 0 16,-4-2-2-16,-2-2-4 15,-1-1-3-15,-3-5-9 16,2-1-21-16,0 3-38 0,2-6-6 15</inkml:trace>
  <inkml:trace contextRef="#ctx0" brushRef="#br2" timeOffset="464538.4492">4428 4435 323 0,'0'0'-1'0,"0"0"1"0,0 0 1 15,0 8 1-15,0 1 1 16,-2 3 2-16,1 7 0 15,-2 3 1-15,0 9 3 16,1 7-2-16,0 7-1 0,2 2 0 16,0 4-1-16,3 0-1 15,1 0 0-15,1 0-4 16,0-7 4-16,1-6-3 15,-1-6-5-15,-2-4-11 0,0-9-20 16,0 1-31-16,-4-13-8 16</inkml:trace>
  <inkml:trace contextRef="#ctx0" brushRef="#br2" timeOffset="464989.4943">4336 4606 203 0,'-1'-6'2'0,"1"1"0"15,-3-6 1-15,3 1-1 16,-2-5 2-16,2 0 2 16,0-3 2-16,2 0 2 15,2 3 2-15,1-2 0 0,1 4-2 16,3-1 3-16,5 5 0 15,-2 0-1-15,7 3 3 16,-1 2-3-16,6 3 0 16,-1 1 2-16,5 4-1 0,-3 5 1 15,2 0-2-15,1 6-2 16,-2 0-2-16,2 5-2 15,-1 0-1-15,-2 6 0 16,0 2-1-16,-5 3 0 0,-1 3-1 16,-5 2 1-16,-2 3 0 15,-7 1 0-15,-5 2 0 16,-2 0-1-16,-7-2-3 15,-5 0 3-15,-4-3 0 0,-3-2 0 16,-5-4 0-16,-2-2-1 16,-3-2 0-16,-1-4-1 15,-3-1-1-15,1-3-3 16,-2-1-4-16,0-1-10 0,-1-2-16 15,1-6-40-15,5 7-9 16</inkml:trace>
  <inkml:trace contextRef="#ctx0" brushRef="#br2" timeOffset="465655.5609">4218 5375 402 0,'0'0'1'16,"0"0"0"-16,0 0 0 0,0 0 1 16,-4 9-1-16,2-1 1 15,1 4 1-15,-1 3 0 16,1 3 0-16,1 5 0 0,0 0-1 15,0 3 0-15,0-1 0 16,0 1-3-16,0 0-1 16,2-2-9-16,-1 1-27 15,-4-5-35-15,4 1-5 16</inkml:trace>
  <inkml:trace contextRef="#ctx0" brushRef="#br2" timeOffset="466431.6385">4578 6136 412 0,'0'0'1'0,"-9"-1"0"16,-1 0 0-16,-3 1 0 16,-5-2 0-16,-3 1 0 0,-6 0 0 15,-3 1 0-15,-2 0 0 16,0 2 0-16,-1 2-1 15,-2 2 3-15,1 2 0 16,1 3 1-16,1-1 2 0,2 4 0 16,4 1 2-16,1 2 0 15,5 3 1-15,3 0-9 16,4 2 9-16,5 2 0 0,5 1-1 15,3 2-1-15,3 0 0 16,8 2-5-16,6-1-2 16,5 1 0-16,5 0 0 15,4-1 0-15,5-2 0 16,5-2 0-16,2-3 0 0,1-4 0 15,-2-4 0-15,3-7 0 16,0-6 0-16,-1-6 0 16,-2-11 0-16,-3-7 0 0,0-7 0 15,-7-4 0-15,-1-3 0 16,-8-3 0-16,-8-2 0 15,-8 0 0-15,-7 1 0 16,-5 1 0-16,-10 0 0 0,-5 3 0 16,-6 1-41-16,-8 1-43 15,3 6-3-15</inkml:trace>
  <inkml:trace contextRef="#ctx0" brushRef="#br2" timeOffset="467397.7351">1767 5561 326 0,'0'0'1'0,"0"0"1"16,-7 0 0-16,1 2 2 0,-2 1 1 15,-2 6 2-15,-5 0 2 16,-1 7 3-16,-3 7 1 16,-3 2 1-16,-3 8-1 15,0 2-1-15,-1 6 0 0,-1 2-3 16,0 3 0-16,1 1-2 15,2 0-2-15,1 0 0 16,1-1 0-16,4-2 0 16,-2-2-1-16,2-3 0 0,0-3-3 15,2-5-8-15,-1-5 7 16,0-6-52-16,10-2 52 15,-4-6 0-15</inkml:trace>
  <inkml:trace contextRef="#ctx0" brushRef="#br2" timeOffset="468104.8058">2109 5667 335 0,'0'0'1'0,"0"0"1"15,0 0 0-15,0 4 0 16,1 2 1-16,3 2 0 16,1 5 1-16,4 3 2 15,4 7 2-15,6 6 2 0,5 4 2 16,7 7 1-16,7 3 2 15,5 6 1-15,3 0 1 16,6 4-3-16,0-1-1 16,0-1-3-16,2 0-10 0,-5-4 9 15,-5-4-6-15,-4-3-5 16,-6-5-15-16,-7-13-55 15,-4 6-10-15</inkml:trace>
  <inkml:trace contextRef="#ctx0" brushRef="#br2" timeOffset="469187.9141">899 6708 368 0,'0'0'3'0,"1"12"2"0,3 1 2 16,-2 6-2-16,4 6 2 16,-3 2-1-16,2 9 1 15,2 3-1-15,-1 2-2 16,1-1-2-16,-1-2-2 0,3-1 1 15,-1-7 0-15,0 0-1 16,0-10 1-16,-4-3 2 16,-1-5 1-16,0-6 0 15,-3-6 1-15,0-5-2 0,-4-8 2 16,-2-7-1-16,-1-6-1 15,-5-8-3-15,1-6-3 16,0-5-2-16,-2-4 1 16,1-2 0-16,4 3-1 0,6 1 2 15,-5 3 2-15,9 6 1 16,5 4 0-16,-1 7 2 15,6 7-1-15,1 6-1 16,1 6-1-16,3 5-1 0,7 5-1 16,-3 6 0-16,0 7 1 15,4 3 0-15,0 3 2 16,0 5 3-16,-4-1 1 15,-1 2 1-15,-5-1 0 0,-5 0 1 16,0-1-1-16,-6-4 1 16,-6-2-3-16,-5-3 0 15,1-1-2-15,0-4 0 16,-4-2-1-16,3-3 1 0,-1-2 1 15,3-3 0-15,5-1 2 16,8 1 2-16,0-1 0 16,5-2 1-16,2-3-1 15,3 2-1-15,2 1-1 0,2 0-1 16,-3 2-2-16,-2 0-1 15,2 5-2-15,-5 3 1 16,-1 4-1-16,-4 2 0 16,-1 4 1-16,-2 1 0 0,-2 3 0 15,-4 0 2-15,-7 1 0 16,-2 1 1-16,0-3 0 15,-2 2 0-15,-5-3 0 16,-3-2-1-16,-3-2-1 0,4-1-2 16,1-2-3-16,0-4-5 15,-2-3-7-15,0-3-12 16,3-4-39-16,5-2-15 15</inkml:trace>
  <inkml:trace contextRef="#ctx0" brushRef="#br2" timeOffset="469620.9574">1528 6691 397 0,'0'0'4'0,"1"14"1"15,1 1 1-15,0 6 1 16,1 3 0-16,4 8-1 0,-4 1 0 16,3 9-3-16,-2-2-5 15,4 1-3-15,-2-3-4 16,1-1 0-16,-1-4 0 15,2-4-1-15,-1-2 3 0,1-7-2 16,-3-6-4-16,0-5-18 16,1-3-23-16,-6-6-15 15</inkml:trace>
  <inkml:trace contextRef="#ctx0" brushRef="#br2" timeOffset="470053.0006">1547 6579 418 0,'0'0'1'0,"4"-6"0"16,-4 6 0-16,8-7 0 15,-3 2 0-15,5 2-1 0,-1-1 0 16,5 2 1-16,-3 2 0 15,6 4-2-15,2 1 2 16,1 5 0-16,3 1 2 16,-3 5 1-16,4 4 1 0,0 2 0 15,1 4 1-15,-2 2 0 16,-3 4 0-16,0 2-1 15,-3 3-1-15,1 0-1 16,-2 2 1-16,-5-1-1 0,-2 0-1 16,-4-1 0-16,-4-2 1 15,-2-2 0-15,-8-4 0 16,-3-2 0-16,-4-3 0 15,-6-3 0-15,-1-2 0 0,-4-3-1 16,-2-3 0-16,2-1 0 16,-1-2-2-16,3-3 0 15,1-1-4-15,2-2-4 16,3-3-7-16,6 2-12 0,2 0-39 15,4-3-18-15</inkml:trace>
  <inkml:trace contextRef="#ctx0" brushRef="#br2" timeOffset="470605.0558">2167 7099 354 0,'0'0'1'0,"0"0"0"0,-7 6 0 16,3-1 0-16,-2 1-1 15,-2 1 1-15,-2 0-1 16,1 0 1-16,1 1-1 15,-2-2 0-15,2 0 0 0,2 0 5 16,6-6 1-16,-6 8 0 16,6-8 3-16,1 8-1 15,-1-8 1-15,12 9 1 16,-2-6 0-16,2 1-3 0,3 0-1 15,1 1-1-15,3 0 0 16,0 0-1-16,0 2-1 16,2 1 0-16,-4-1-2 15,0 3 0-15,-6-2 1 0,-1 2-1 16,-3 0 0-16,-2 0 0 15,-5 0 0-15,-5-1 0 16,-4-1 0-16,-6-3 0 16,-3-1-3-16,-2-2-2 0,-4-1-4 15,-3-2-5-15,2-7-11 16,-1-1-33-16,6 3-20 15,-2-4-5-15</inkml:trace>
  <inkml:trace contextRef="#ctx0" brushRef="#br2" timeOffset="471657.161">2819 6818 398 0,'0'0'2'15,"5"6"2"-15,-2 4 0 16,0 1 1-16,2 8 1 0,-1 0-1 15,2 7 0-15,-1 2 0 16,0 4-1-16,-1-2-3 16,1-1 0-16,0-1-1 15,0-4-1-15,0-3 2 0,1-5-1 16,-1-3 1-16,-1-4 0 15,0-4-1-15,-4-5 0 16,3-6-1-16,-3-6 0 16,-2-6-1-16,-3-6-1 15,-4-8 0-15,1-2 0 0,-4-6 0 16,0-3 2-16,-2 0 0 15,1 0 2-15,2 2 2 16,1 3 1-16,3 5 2 0,2 3-1 16,3 4-1-16,2 5 1 15,4 4-2-15,6 6 0 16,3 2-3-16,5 6-1 15,3 5-1-15,2 6 1 0,2 5 1 16,2 3 0-16,-1 3 1 16,-1 3 1-16,-3 3 0 15,-5-4 0-15,-5 1 0 16,-7-1 0-16,-4-1-1 0,-3-2 0 15,-5-1-1-15,-5-2 1 16,-3-3-1-16,-1-1 0 16,-2-2 1-16,3-4 0 15,0 1 0-15,3-3 1 0,1-1-1 16,3 0 2-16,4-2-1 15,4 0 1-15,0 0-1 16,5 4 0-16,5-1 1 16,4 1-1-16,2 2 0 0,3 3-1 15,3 2-1-15,0 3 2 16,0 2-1-16,-1 4 0 15,-1 0-1-15,-3 4 1 16,-3-1 0-16,-3 1 0 0,-5 0 1 16,-4-3-1-16,-2 0 0 15,-5-4 0-15,-5-2 0 16,-6-5 0-16,-2-2-1 15,-3-2-2-15,-3-5-4 0,-2-1-3 16,-1-2-6-16,2-4-10 16,0-1-22-16,1-4-32 15,7 2-5-15</inkml:trace>
  <inkml:trace contextRef="#ctx0" brushRef="#br2" timeOffset="472114.2067">3331 6715 331 0,'0'0'2'15,"0"0"1"-15,-2 10 1 16,2-2 0-16,-1 4 0 0,1 4 2 15,0 3 1-15,2 6 1 16,2 2-1-16,0 5 0 16,2 2-2-16,0 3 0 15,1-1 0-15,-1 0-1 0,1-2-2 16,-2-4-1-16,1-3-2 15,-2-7-3-15,-1-5-5 16,0-6-13-16,-1-3-20 16,-2-6-27-16,-2-6-5 0</inkml:trace>
  <inkml:trace contextRef="#ctx0" brushRef="#br2" timeOffset="472489.2442">3378 6653 428 0,'0'0'4'16,"5"-7"2"-16,0 1 1 0,2 2-1 16,3-4 0-16,0 1 0 15,4-2 1-15,2 1-2 16,0 1-3-16,2 4-2 15,1 1-1-15,0 2 1 0,1 4 0 16,2 8 0-16,0 6 0 16,0 3 2-16,-1 7 1 15,1 5-1-15,-2 4 1 16,-2 4 0-16,-3 2-1 0,-5 0 0 15,-2 0 0-15,-6-2-1 16,-2-1 0-16,-6-3 0 16,-6-4 0-16,-4-2-1 15,-3-4 1-15,-3-4-1 0,-5-4-1 16,-3-3-2-16,-1-3-6 15,-1-2-8-15,-3-4-20 16,-2 1-43-16,5 0-2 16</inkml:trace>
  <inkml:trace contextRef="#ctx0" brushRef="#br2" timeOffset="472948.2901">3245 7485 462 0,'0'0'2'0,"5"8"2"0,-2 1 2 16,3 5-1-16,-2 2 1 15,3 6 1-15,1 1-1 16,0 4 0-16,-2 0-3 0,-1-2-3 16,-3-2-5-16,2-2-3 15,-2-3-5-15,1-1-7 16,-3-4-7-16,0-1-14 15,1 0-21-15,-1-3-19 16,3 0-5-16</inkml:trace>
  <inkml:trace contextRef="#ctx0" brushRef="#br2" timeOffset="473551.3504">3581 8023 336 0,'0'0'0'0,"0"0"0"15,0 0-1-15,-2-9 1 16,-3 4 0-16,-4-3 0 15,-3 4-1-15,-2-4 1 16,-7 6-1-16,1 2 1 0,-2 1 5 16,-4 5 0-16,-1 5 5 15,1 4 2-15,1 1 2 16,1 7 3-16,4-2 0 15,0 1 3-15,4 4-5 0,4 1 1 16,4 0-4-16,6 1-1 16,2 1-1-16,5 0-2 15,5 0-2-15,6-4-6 16,3 0 0-16,5-3 0 0,3-3 0 15,3-3 0-15,5-4 0 16,-1-5 0-16,2-5 0 16,1-5 0-16,-2-7 0 15,-1-7 0-15,-1-7 0 0,-4-4 0 16,-5-4 0-16,-5-3 0 15,-4 0 0-15,-8 0 0 16,-4 0 0-16,-5 3 0 16,-9 3 0-16,-3 1 0 0,-5 4 0 15,-4 0 0-15,-4 8-29 16,-1 11 29-16,-6-5-85 15</inkml:trace>
  <inkml:trace contextRef="#ctx0" brushRef="#br2" timeOffset="474455.4408">1357 7557 390 0,'0'0'0'0,"3"0"1"15,-3 0 1-15,0 0 0 16,6 5 0-16,-8-1 1 0,0 5-1 16,-7 0 2-16,-2 6-1 15,-3 4 0-15,0 2-1 16,-2 5 1-16,-3 2 0 15,1 4 2-15,0 3 0 0,1 2 0 16,-4 1 1-16,5 0 0 16,-4 3-6-16,1-1 8 15,5-1-2-15,0-2 1 16,-1-3-2-16,1-2 0 0,5-2-4 15,-5-4-5-15,4-4-9 16,2-5-15-16,-1-5-29 16,6 2-23-16,-1-4-5 15</inkml:trace>
  <inkml:trace contextRef="#ctx0" brushRef="#br2" timeOffset="475088.5041">1802 7667 352 0,'0'0'2'0,"0"0"0"16,0 0 1-16,0 0 0 0,1 6 1 15,1 0 1-15,1 2-1 16,1 4 2-16,3 2 0 15,3 5-1-15,7 4 2 16,4 2 2-16,8 2 2 0,4 1 1 16,5 5 0-16,1-2-12 15,6 2 13-15,-1-3 0 16,-2 0-2-16,-1-3-2 15,-4 1-4-15,-5-4-3 0,-2-1-9 16,-6-3-11-16,-5-6-44 16,-1 4-19-16,-4-2-4 15</inkml:trace>
  <inkml:trace contextRef="#ctx0" brushRef="#br2" timeOffset="476291.6244">788 8732 388 0,'0'6'2'16,"0"4"1"-16,0 2-1 15,-3 5 1-15,3 3-1 16,0 1-1-16,-2 3-1 15,2 0-1-15,-1-4-2 0,0-5 0 16,0-3 2-16,1-5 0 16,0-7 2-16,-6 1 2 15,6-7 2-15,-1-5 2 16,1-6 2-16,0-4 0 0,-2-5-1 15,2-6-2-15,0-2 0 16,1-4-1-16,3-2-2 16,1 0-2-16,1 1-2 15,2 3-2-15,2 2 0 0,0 4-2 16,4 5 1-16,1 7-1 15,1 5 0-15,3 8 1 16,4 4 1-16,1 3 2 0,0 9 1 16,4 4 2-16,-2 4 0 15,-1 2 1-15,-4 4 1 16,-3-1 0-16,-1 0-1 15,-7 0 0-15,-3-4 0 16,-7-1-1-16,0-4 0 0,-7 0-1 16,-2-5 0-16,-4 0 1 15,-7-4-1-15,3-2 1 16,3 0-1-16,0-3 0 15,1-1 1-15,6 0 0 0,7 0-1 16,-4-3 0-16,8 0-1 16,5 1 1-16,2 2-1 15,3 0 1-15,2 6-1 0,2 0 1 16,-1 7 1-16,4 4 1 15,-2 4 0-15,2 1 0 16,-3 4 1-16,-3 0 0 16,-4 2 1-16,-5-2-1 15,-5 1 0-15,-3-5 0 0,-7-1 0 16,-9-4 0-16,-2-1-4 15,-4-2 0-15,-1-5 0 16,-2 1-2-16,1-4-2 16,-4 1-3-16,5-3-5 0,2-1-5 15,2-1-17-15,6 0-43 16,3-2-4-16</inkml:trace>
  <inkml:trace contextRef="#ctx0" brushRef="#br2" timeOffset="477004.6957">1358 8619 370 0,'0'0'2'16,"0"13"2"-16,0 3 3 16,-1 6-2-16,-2 6 1 15,3 5-1-15,3 3 1 0,0 5 0 16,1 2-2-16,-2-3-2 15,5-3 0-15,-2-4 0 16,4-3 1-16,-5-3 1 16,0-4 1-16,-3-7 1 0,1-2 2 15,2-6-2-15,-4-8 1 16,0 0-2-16,-1-12-1 15,-1-4-1-15,-2-7-3 0,0-4-1 16,-6-7-1-16,1-6-2 16,0-2 1-16,2-5 0 15,3-1 0-15,0 1 2 16,4 1 0-16,1 3 2 15,7 1 1-15,-1 3 0 0,4 3 0 16,-1 6 1-16,1 4-2 16,0 4-1-16,3 3 0 15,-1 8-2-15,4 5 0 0,5 6 1 16,2 8 0-16,0 9 1 15,2 6 2-15,1 9 1 16,-2 6 0-16,1 7 1 16,-5 5 1-16,-2 0 0 0,-6 3 0 15,-3-2-1-15,-5 0 1 16,-5-3 0-16,-6-4 0 15,-6-5 1-15,-6-5-6 16,-6-5 0-16,-4-4 0 16,-1-3 0-16,-3-7 0 0,2-4-4 15,0-3-10-15,3-3-9 16,-1-3-18-16,6-4-33 15,5 1-9-15</inkml:trace>
  <inkml:trace contextRef="#ctx0" brushRef="#br2" timeOffset="477470.7423">1973 8955 264 0,'0'0'2'16,"0"0"0"-16,-3-4-2 15,3 4 0-15,-6-3 2 0,2 3 0 16,-6-1 1-16,-1 1 0 15,1 4-2-15,-7 2 2 16,0 5 1-16,-4-2 2 16,4 5 2-16,-2-3 1 0,4 3 6 15,2-3 2-15,3 3 3 16,4-5 2-16,3-2-3 15,3 1 0-15,0-4-2 16,4 3-4-16,-4-7-3 16,10 10-5-16,-3-5-2 0,4 1-2 15,-1 0-1-15,0 2 0 16,0 2 0-16,3 0 0 15,-2 2 0-15,0 2 0 0,-3-1 1 16,-3 0 0-16,-4 1 0 16,-1-3 0-16,-3-2 1 15,-7-1-1-15,-3-4-2 16,-5-2-7-16,-3-2-11 0,-2-7-34 15,2 0-25-15,-4-2-4 16</inkml:trace>
  <inkml:trace contextRef="#ctx0" brushRef="#br2" timeOffset="478074.8026">2520 8562 240 0,'0'0'3'0,"0"0"3"0,-5 8 2 16,3 3 4-16,-2 0 2 15,3 7 2-15,-2 5 1 16,3 4 3-16,0 5-4 16,0-1 1-16,4 2-5 0,0-2-1 15,2 0-4-15,-1-2-2 16,0-7-1-16,-2-2-2 15,0-6-1-15,1-1-1 16,-4-5-1-16,1-3-3 0,-1-5-3 16,0 0-7-16,-3-10-13 15,-2-2-13-15,-1 1-13 16,-3-7-16-16,0-2-6 15</inkml:trace>
  <inkml:trace contextRef="#ctx0" brushRef="#br2" timeOffset="478608.8561">2469 8490 321 0,'0'0'4'16,"0"0"3"-16,2-8-1 16,-2 8 0-16,9-9 1 15,-2 3 0-15,1 0 0 16,3-1 2-16,1 1-3 0,2 0 0 15,1 2-1-15,1 2 0 16,1 1 0-16,1 1 0 16,-3 3 0-16,2 4-2 15,1 1-1-15,-3 5-1 0,-2 1 1 16,-2 2 0-16,-4 1 0 15,-3 1 1-15,-4 0 0 16,-3 1 0-16,-7-2 0 16,-3 0 0-16,-3-3 0 0,-4 0-1 15,1 0 0-15,1-3 0 16,3-1 0-16,1-2 0 15,4-1 1-15,2-2 2 16,3 1 0-16,5-6 1 0,0 8 0 16,5-4 0-16,3 1-1 15,4 1 1-15,1-1-2 16,4 4-2-16,2-1 0 15,1 4-1-15,2-1 0 0,-2 3-1 16,-1 0 1-16,-1 2 0 16,-2 2-1-16,-2 1 2 15,-4 1 0-15,-6-1 0 0,-2 1-2 16,-4-2 0-16,-6 0 0 15,-7-3 0-15,-3-2 0 16,-2-2 0-16,-2-5-4 16,-2-2-7-16,-1-4-7 0,4 0-18 15,2 0-41-15,-1-5-5 16</inkml:trace>
  <inkml:trace contextRef="#ctx0" brushRef="#br2" timeOffset="479240.9193">2839 8490 373 0,'0'0'0'0,"7"5"-1"16,-3 4 2-16,0 1-1 16,3 8 0-16,-1 1 1 15,2 11 1-15,1 4 0 16,-2 4 1-16,0 3 2 0,0 0-1 15,0 1 1-15,0-2 2 16,-1 0 0-16,1-6 0 16,-2-6 1-16,1-3 1 15,-3-5 0-15,1-5 0 0,-1-4 0 16,-2-7-2-16,-1-4 0 15,-1-7-3-15,-5-6-1 16,-1-9-1-16,-4-2-2 16,0-7-1-16,-2-6 0 0,-1-4-2 15,2-3 0-15,1 0 1 16,3-2 0-16,3 3 1 15,3 0 1-15,2 4 0 16,2 4 0-16,5 4 1 0,2 6 0 16,4 4 0-16,0 6-1 15,4 5 0-15,1 6-2 16,4 5 1-16,3 10-1 15,1 6 1-15,1 5 1 0,-2 7 1 16,3 4 0-16,-4 7 1 16,-1 3 1-16,-5 1-1 15,-7 1 1-15,-5 0 0 16,-5-1-1-16,-3-3 0 0,-10-2 0 15,-5-3 0-15,-5-6 0 16,-5-3 0-16,-4-3-2 16,-1-6-2-16,-5-3-5 15,2-4-11-15,-3 0-32 0,-3-7-29 16,6 0-3-16</inkml:trace>
  <inkml:trace contextRef="#ctx0" brushRef="#br2" timeOffset="479604.9557">2763 9263 422 0,'0'0'4'0,"0"9"1"0,0 2 2 16,0 1-7-16,0 7 7 16,0 2 2-16,2 5 0 15,-2 2 0-15,0 1 0 16,0 1-3-16,1-2-2 0,-1-1-1 15,0 0-5-15,0-4-1 16,0 2-10-16,0-7-20 16,-5 3-45-16,5 1-1 15</inkml:trace>
  <inkml:trace contextRef="#ctx0" brushRef="#br2" timeOffset="480208.016">3113 9860 338 0,'0'0'6'0,"-5"-1"2"0,-2-1 1 16,-3 1 1-16,-3 1 0 16,-5 0 1-16,-3 0 1 15,-4 3 1-15,-2 4-4 16,-2 2-2-16,-2 4 1 0,0 4 1 15,0 3 0-15,2 3 1 16,0 4 0-16,3 2-1 16,5 1-1-16,2 3 0 15,5-1-1-15,6 2-7 0,4-1 0 16,4-2 0-16,5-2 0 15,5 0 0-15,5-4 0 16,6-2 0-16,4-2 0 16,5-5 0-16,4-2 0 0,5-7 0 15,3-4 0-15,0-4 0 16,3-8 0-16,-1-5 0 15,0-7 0-15,-3-5 0 0,-6-4 0 16,-4-2 0-16,-8-1 0 16,-5-3 0-16,-10 0 0 15,-6 0 0-15,-4 2 0 16,-12 0 0-16,1 3 0 15,-7 1-20-15,-2 3-26 0,-1 8-33 16,-3 1-6-16</inkml:trace>
  <inkml:trace contextRef="#ctx0" brushRef="#br2" timeOffset="481063.1015">1195 9557 415 0,'0'0'2'16,"-3"7"1"-16,-1 2 1 16,-5 1 1-16,-2 7-1 15,-6 2 1-15,-3 6 0 0,-4 3-1 16,-2 3 1-16,-2 1-1 15,0 1-1-15,1 1-1 16,2-3 2-16,4-1-1 16,3-2 1-16,2-4-1 0,4-2-1 15,4-4-1-15,2 1-4 16,2-4-3-16,2-1-7 15,0-2-18-15,2-12-37 16,2 12-10-16</inkml:trace>
  <inkml:trace contextRef="#ctx0" brushRef="#br2" timeOffset="481588.154">1570 9573 392 0,'3'2'4'15,"-3"-2"4"-15,15 13 1 16,-6-3 1-16,7 7 1 0,3 3 2 16,6 6 0-16,5 2 1 15,-1 4-2-15,5 1-4 16,2 4-2-16,4-2 0 15,-1 0-1-15,0-2-5 0,0-1 0 16,-4-2 0-16,0-2 0 16,-5-3-3-16,-3-2-15 15,-6-1-28-15,-7-5-36 16,2 1-1-16</inkml:trace>
  <inkml:trace contextRef="#ctx0" brushRef="#br2" timeOffset="482678.263">653 10310 349 0,'0'0'1'15,"0"4"1"-15,0 5 1 16,-1 2 0-16,1 4-1 16,-2 4 3-16,2 4 0 0,-2 5-1 15,0 1 1-15,-1 4-3 16,2 1 1-16,-1-3 0 15,1 2-1-15,0-3 0 16,1 0 0-16,1-4 2 16,0-3 1-16,2-4 2 0,-3-6 2 15,4-1 1-15,-4-7 2 16,0-5-2-16,0-4 1 15,-3-10-3-15,-2-5-1 0,-1-6-3 16,1-2-4-16,-2-7 0 16,1-3-2-16,2-2 2 15,1-1-2-15,3 1 1 16,1 1 0-16,2 2 2 15,5 5-1-15,-1 4-1 0,4 5 0 16,1 4-1-16,1 8 0 16,1 6-1-16,5 4 1 15,0 2-1-15,1 8 1 16,2 1 0-16,-2 7 2 0,0 3 0 15,-2 1 1-15,-2 1 1 16,-5 0-1-16,-3 0 0 16,-5-3 0-16,-3 1 0 0,-3-5 0 15,-7-2-1-15,-1-3 1 16,-1-1-1-16,-1-3 1 15,0-1 0-15,0-2 0 16,8-2 1-16,5-2 1 0,-5 2 1 16,5-2 0-16,0 0-1 15,6 3 1-15,1-2 0 16,7 3 0-16,0 2-2 15,2 4 1-15,3 0-1 0,4 5 1 16,-2 2 1-16,3 4-4 16,-3 1 0-16,-5 1 0 15,-3 1 0-15,-7 0 0 16,-3-2 0-16,-3 0 0 0,-4-2 0 15,-10-4 0-15,-3-2 0 16,-3-2 0-16,-5-4 0 16,2-2 0-16,-3-3-4 15,2-3-16-15,0 0-18 0,2-7-35 16,8 1-10-16</inkml:trace>
  <inkml:trace contextRef="#ctx0" brushRef="#br2" timeOffset="483105.3057">1147 10386 348 0,'0'0'3'16,"0"0"0"-16,-3 4 1 16,1 3 1-16,0 5 0 15,1 5 1-15,-1 3 3 16,1 5-1-16,1 5-1 0,0 4-1 15,5 3 1-15,-2 1-1 16,2 1 1-16,2-2-2 16,1-4-1-16,-1 0-2 15,-1-8 1-15,-2-3-3 0,-1-7-3 16,-1-5-2-16,-2-10-4 15,0 0-8-15,0-5-15 16,-7-6-18-16,-1-10-20 16,1-3-8-16</inkml:trace>
  <inkml:trace contextRef="#ctx0" brushRef="#br2" timeOffset="483439.3391">1143 10424 262 0,'0'0'8'16,"3"-6"4"-16,-3-2 3 16,3 0 2-16,0-5 2 0,1 2 1 15,3-2 2-15,-1-1 0 16,-1 0-8-16,3 5-4 15,1 0-3-15,0 4-2 16,1 2-3-16,2 3-1 0,-3 1 1 16,3 7 1-16,2 6 0 15,0 3 0-15,4 6 0 16,1 2 2-16,0 5 1 15,-3 2 0-15,-1 3-1 0,-2 0 0 16,-3-2 0-16,-5 3 0 16,-3-4-1-16,-7 1 1 15,-5-2-1-15,-3-4-1 16,0-3 0-16,-3-2-1 0,-4-3-1 15,-3-5-1-15,-2-3-1 16,4-3-5-16,-3-4-6 16,1-2-12-16,-1 0-26 15,2-3-30-15,9-3-2 0</inkml:trace>
  <inkml:trace contextRef="#ctx0" brushRef="#br2" timeOffset="483892.3844">1608 10575 374 0,'0'0'1'0,"-6"0"-1"0,0 0 0 16,0 2 0-16,-4 1 0 16,-3 4-1-16,-1-1-2 15,-1 4 0-15,3-1-3 16,-3 3 3-16,4-1 1 15,0 1 3-15,5-1 3 0,3 0 4 16,2 1 2-16,2-3 4 16,4 2 0-16,5-5 0 15,0 2-1-15,5-4-3 16,0 1-4-16,3-2-1 0,0-1-2 15,2 2-1-15,-2-1-3 16,0 3 0-16,1 1 0 16,-2 1-1-16,-3 1-1 0,-3 1 1 15,-4 1 0-15,-3 0 0 16,-2-1 0-16,-5 0 0 15,-4-1-2-15,-5-2-5 16,-5-2-10-16,-2-4-32 16,2 1-20-16,-3-2-5 0</inkml:trace>
  <inkml:trace contextRef="#ctx0" brushRef="#br2" timeOffset="484971.4923">2081 10454 290 0,'0'0'2'0,"0"0"2"15,0 0-1-15,0 0 1 16,6 5 1-16,-6-5-1 15,2 7 2-15,0-2 3 16,-2 2 0-16,2 3 2 0,1 3 2 16,0 1 2-16,2 5 1 15,1 0-1-15,0 4 1 16,0-2-2-16,0 2-3 16,-2-3-2-16,2 2-2 0,-3-5-3 15,0-2-2-15,-2-3 0 16,0-3-2-16,-1-2 1 15,0-7 0-15,0 0-2 16,-4-2 0-16,1-7 1 0,0-3 0 16,-2-4 0-16,0-3 0 15,0-3 0-15,2-3 0 16,0-2 1-16,0-1 0 15,0 0 0-15,1-2 0 0,3 0 0 16,2 1 0-16,1 2-1 16,0 2 1-16,3 4 0 15,2 5-1-15,1 3-1 16,2 5 0-16,-2 6 0 0,1 4 0 15,1 7 0-15,0 3-1 16,-2 4 1-16,0 1 0 16,-3 3 0-16,1 0-1 15,-2 1 1-15,-2-3-1 0,-1-1 1 16,-2-3-1-16,-1-2 1 15,0-2 1-15,0-1 1 16,0-3 1-16,0-6 1 16,0 0 0-16,0 0 0 0,0 0-2 15,0 0-1-15,3-4-1 16,2-2-2-16,3-1-2 15,-1 2 0-15,8 0-1 16,2 2 2-16,0 2 2 0,4 2 3 16,-1 3 1-16,2 4 2 15,-2 2 2-15,1 4 1 16,-6 2 0-16,-4 1 0 0,-4 1-1 15,-6 0-1-15,-2 1 0 16,-7 0-2-16,-7-1 1 16,-3-1-2-16,-5-1-1 15,-2-1 0-15,-2-3 0 16,-2 0-1-16,0-2-1 0,1-2-1 15,1-2-1-15,1 0-3 16,5-3-2-16,1-1-7 16,2-2-16-16,6 3-37 15,0-6-11-15</inkml:trace>
  <inkml:trace contextRef="#ctx0" brushRef="#br2" timeOffset="485774.5726">2480 10326 288 0,'1'6'7'16,"-1"3"2"-16,3 2 2 16,0 4 3-16,1 5 1 0,-1 4 1 15,3 5 2-15,-1 4-1 16,0 0-5-16,0 1-4 15,2 3-1-15,0 0-2 16,0-1-2-16,0-1-1 0,3-4 0 16,-3-3-1-16,1-5 2 15,-2-3-3-15,-3-7 1 16,0-5 1-16,-3-8 0 15,0 0 0-15,-6-7 1 0,-2-7-1 16,-1-6 1-16,-2-5-1 16,1-5 0-16,0-3-2 15,3-2 0-15,0-2-1 16,6-1 0-16,1 3 2 0,2 1 0 15,6 2 0-15,1 3 2 16,1 3-1-16,3 5 0 16,1 6 0-16,-2 7-1 15,1 6-1-15,3 4-1 0,-5 11-1 16,2 5 0-16,-1 7 0 15,-3 3 1-15,-3 5-1 16,-1 0 0-16,-2 0 0 16,-3 2-2-16,-3-4 1 0,-3 1 0 15,-2-3-3-15,-3-2-8 16,-2-2-13-16,-8-6-34 15,5 3-12-15</inkml:trace>
  <inkml:trace contextRef="#ctx0" brushRef="#br2" timeOffset="486240.6192">2316 10989 449 0,'0'0'2'0,"6"11"2"0,-2 3-4 15,-2 4 7-15,4 5 0 16,-2 4 1-16,1 8 0 15,-3 3 1-15,-2 3 0 16,0 1-3-16,0 0-4 0,0 0-2 16,0-1 0-16,-2-2 0 15,2-3-6-15,0-4-10 16,0-3-29-16,9-1-36 0,-8-5-1 15</inkml:trace>
  <inkml:trace contextRef="#ctx0" brushRef="#br2" timeOffset="486817.6769">2622 11930 438 0,'0'0'1'0,"-6"-5"1"15,-1 1 1-15,-1 1-1 16,-4-2 1-16,-3 4 0 15,-4-2 0-15,-3 3-1 16,-3 1 0-16,0 6-2 0,-1 4 0 16,-1 3 1-16,0 3 2 15,4 4 1-15,1 4 1 16,6 4 2-16,3 2 1 15,4 1 2-15,7 1 0 0,3 0-6 16,9-1-4-16,7-1 0 16,4-2 0-16,7-4 0 15,3-3 0-15,7-3 0 16,1-5 0-16,2-6 0 0,2-6 0 15,-1-3 0-15,0-11 0 16,-2-6 0-16,-4-8 0 16,-6-4 0-16,-6-6 0 15,-3-2 0-15,-9-4 0 0,-9 0 0 16,-5 1 0-16,-10 2 0 15,-6 4 0-15,-5 6 0 16,-7 2-22-16,-6 2-58 16,3 10-6-16</inkml:trace>
  <inkml:trace contextRef="#ctx0" brushRef="#br2" timeOffset="487529.7481">943 11164 392 0,'0'0'1'16,"0"0"2"-16,-4 1 0 0,4-1 0 15,1 8 2-15,1 0 1 16,-2 3 0-16,0 5 2 16,0 2-2-16,2 6 0 15,-2 1-2-15,-1 5 1 0,-2 1-2 16,3 1-1-16,0 0-2 15,0-1-1-15,-1-1-4 16,0-4-9-16,1 0-23 16,-3-5-35-16,3-1-5 0</inkml:trace>
  <inkml:trace contextRef="#ctx0" brushRef="#br2" timeOffset="488623.8575">797 11923 390 0,'0'0'1'0,"0"0"1"16,-2 6 1-16,2 0-1 0,-1 2 1 16,1 3 0-16,-3 2 0 15,3 7 1-15,0 3-1 16,2 2-2-16,0 2 1 15,-2 0-1-15,5 4 0 0,0-4 0 16,2 0 0-16,0-3 0 16,-1-6 0-16,1-3 2 15,-2-3 2-15,1-5 2 16,-6-7 0-16,0 0 0 15,3-4 0-15,0-6 0 0,-3-7-1 16,-5-3-2-16,1-5-1 16,3-5-2-16,0-4-1 15,1-2-1-15,-2-3 0 0,0-1-1 16,2 0 1-16,3 1 0 15,1 3 1-15,1 3 0 16,-2 2 0-16,1 5 1 16,3 3 0-16,0 6 0 0,2 3-1 15,-1 5-1-15,3 2 0 16,0 5 0-16,3 4-1 15,0 5 0-15,1 5 0 16,0 1 0-16,-1 4 1 0,1 1 1 16,-6 4 2-16,-1-4-1 15,0-1 0-15,-5 0-1 16,-2 0 2-16,-1-2-1 15,0-3-1-15,-7 1 1 0,4-5-1 16,-2 1 2-16,1-5 0 16,4-4 0-16,-7 6 2 15,7-6-2-15,3-2 0 16,3-3 0-16,4-1-1 0,4 0 0 15,-1 1 0-15,3-1 0 16,9 3-1-16,-3 3 2 16,2 0 0-16,2 6 1 15,-2 2 0-15,0 5 0 0,-1 2 2 16,-3 2-5-16,-4 2 0 15,-5 0 0-15,-7 1 0 16,-1 1 0-16,-3 0 0 16,-5-1 0-16,-5-2 0 0,-3 0 0 15,-3-3 0-15,1-2 0 16,-4-2 0-16,-3-3 0 15,-1-1 0-15,6-3 0 16,0-2-5-16,-1-1-23 0,2 2-33 16,1-4-22-16,9-2-4 15</inkml:trace>
  <inkml:trace contextRef="#ctx0" brushRef="#br2" timeOffset="489013.8965">1475 11807 344 0,'0'0'4'0,"0"12"3"0,0-1 3 16,0 7 0-16,0 3 2 15,2 6-1-15,-2 3 0 16,1 6 1-16,0 1-4 16,1 1-5-16,-2-3-1 0,0-1-1 15,0-2-1-15,1-5-1 16,1-1-1-16,-1-8-5 15,0-5-2-15,0-4-7 16,-1-9-6-16,0 0-13 0,0-2-13 16,-3-13-20-16,-1-1-9 15</inkml:trace>
  <inkml:trace contextRef="#ctx0" brushRef="#br2" timeOffset="489421.9373">1491 11712 242 0,'0'0'7'15,"3"-8"0"-15,-3 8 1 0,7-11 1 16,0 6 2-16,0-1 2 16,5 1 2-16,-2 0 4 15,6 5-6-15,-2 1 1 16,6 3 2-16,-2 4-1 0,3 1-2 15,3 4 0-15,-3 0-2 16,3 1-2-16,-4 1-2 16,1 2-1-16,-4 0-2 15,-1 3 0-15,-4 0-1 0,-2 0-1 16,-3 4-2-16,0 0 1 15,-4 3-1-15,-2 0 0 16,0 1 1-16,-1 0 0 0,-6-1 0 16,-3-1 1-16,-2-3-1 15,-2-1 2-15,-2-2-2 16,-3-2 2-16,-1-3-2 15,1-1 0-15,0-1-2 16,-1-2-3-16,1 0-8 0,1-2-10 16,4-3-30-16,6 2-26 15,-4-3-2-15</inkml:trace>
  <inkml:trace contextRef="#ctx0" brushRef="#br2" timeOffset="490007.9959">1268 12420 449 0,'0'0'1'16,"0"0"2"-16,0 0-1 15,-3 5 1-15,3 1 0 0,-4 1 1 16,2 6 0-16,0 3 1 15,-3 3-1-15,5 2-1 16,-2 5 0-16,0 0 0 16,1 2-1-16,0-2 1 0,1 0-4 15,-3-1 0-15,3-1-3 16,-1-1-3-16,1-1-5 15,0-2-9-15,-2-2-20 16,4 3-29-16,-2-4-9 0</inkml:trace>
  <inkml:trace contextRef="#ctx0" brushRef="#br2" timeOffset="490923.0874">1291 13052 418 0,'0'0'3'16,"0"0"2"-16,0 0 1 15,0 0 1-15,0 0 0 0,0 0 1 16,0 0 0-16,-3 7 0 16,3-7 0-16,-3 9-3 15,2-2 1-15,1 3 1 16,0 2 0-16,0 0 1 0,0 5-8 15,0 0 0-15,1 5 0 16,0 0 0-16,0 3 0 16,0 3 0-16,1 1 0 15,2 2 0-15,0 0 0 16,1 0 0-16,0 1 0 15,1-1 0-15,-1-3 0 0,0 0 0 16,0-2 0-16,-1-2 0 16,-4-24 0-16,3 20 0 15,0 0-13-15,1-5-25 16,-1 1-26-16,-3-16-21 15,0 0-3-15</inkml:trace>
  <inkml:trace contextRef="#ctx0" brushRef="#br2" timeOffset="491294.1245">1750 13678 440 0,'0'0'1'0,"0"0"3"15,0 0 1-15,0 0 1 16,0 0 2-16,-4 3-1 15,-3 0 1-15,-20 5 1 16,12-6-1-16,-5 2-5 0,-25 2 1 16,18-3 0-16,-1 0-3 15,0-1 2-15,-5 1-3 16,1-2 0-16,-6 1 0 15,6 0 0-15,-1-2-3 16,1 0-3-16,0 0-3 16,3 0-6-16,3 0-8 15,2 1-20-15,-1-1-28 0,25 0-11 16</inkml:trace>
  <inkml:trace contextRef="#ctx0" brushRef="#br2" timeOffset="491675.1626">1388 13042 444 0,'0'0'2'15,"0"0"2"-15,0 0 2 0,0 0 1 16,-9-1-1-16,3 2 0 16,-1 2 1-16,-5 2-1 15,2 1-1-15,-4 2-3 16,-3 1-1-16,-1 0-3 0,-3 6 1 15,0-2-4-15,-4 2-5 16,-1 2-8-16,-2 0-20 16,0 2-39-16,4 1-4 15</inkml:trace>
  <inkml:trace contextRef="#ctx0" brushRef="#br3" timeOffset="501173.1123">2226 13161 338 0,'0'0'1'16,"0"0"1"-16,0 0 1 0,0 5 0 15,0-5 0-15,0 0 0 16,3 7 0-16,-3-7 1 15,0 7 1-15,0-3-2 16,0 3 2-16,-2-1 0 16,2 3 4-16,-1-1-1 0,0 5 2 15,-1 1 1-15,2-14-1 16,-1 17 0-16,0-1-1 15,1 6-2-15,0 22 0 16,1-18-2-16,1 1 0 16,1 1-2-16,0-1 0 0,1 2-2 15,-1-1 1-15,0 1-2 16,1-3-2-16,-1 1-6 15,1-3-8-15,-1 0-13 16,-3-24-24-16,3 17-24 16,2 0-4-16</inkml:trace>
  <inkml:trace contextRef="#ctx0" brushRef="#br3" timeOffset="501589.1539">2439 13769 325 0,'0'0'6'0,"0"0"2"16,0 0 1-16,0 0 2 0,0 0 2 15,0 0 1-15,-5-1 2 16,0-2-1-16,-17-4-5 16,11 6-2-16,-1 1 0 15,-2-1-2-15,-1 0-1 16,-1-1-1-16,-2 1-3 15,0-2 0-15,-2 3-1 16,0 0-5-16,0 0-8 0,-1 0-21 16,0 0-38-16,0 0-5 15</inkml:trace>
  <inkml:trace contextRef="#ctx0" brushRef="#br3" timeOffset="501941.1891">2068 13102 312 0,'0'0'7'15,"0"0"5"-15,0 0 0 16,-6 3 2-16,1 0 2 15,-2 1-1-15,-1-1 0 16,-2 3 0-16,1 0-8 0,-2 2-2 16,0 1-4-16,0-1 0 15,1 3-2-15,-1-1-1 16,2 3 0-16,-3-2-6 15,2 1-13-15,1 2-34 0,0-3-16 16,3 1-4-16</inkml:trace>
  <inkml:trace contextRef="#ctx0" brushRef="#br3" timeOffset="504088.4038">1953 11880 275 0,'0'0'5'16,"0"0"0"-16,-3 2 2 16,3-2 2-16,-1 7 1 0,1 0 1 15,-1 1 0-15,1 5 0 16,2 0-1-16,0 8-2 15,0-1 2-15,-1 7-1 16,1 3 1-16,-2 3-1 0,1 2 0 16,-1 0-1-16,0 1 0 15,-1-2-2-15,-3 0-2 16,1-4-1-16,-1-5-3 0,1-2-3 15,-1-3 3-15,1-3-13 16,-1-3-10-16,3-5-16 16,1 0-17-16,0-9-17 15,5 7 73-15,-5-7 0 16,13-4 0-16</inkml:trace>
  <inkml:trace contextRef="#ctx0" brushRef="#br3" timeOffset="504372.4322">2236 12327 338 0,'0'0'1'0,"0"0"2"0,-5-1 2 16,0 1 3-16,-5 0 2 15,-2 2-1-15,-5 0 2 16,-3 3 1-16,-4-1-1 16,-4 1-2-16,-1-1-2 0,-2 0-2 15,-2-1-5 1,1-3-7-16,5 0-7 15,0-4-14-15,4 1-20 16,7-2-25-16,0 0-5 0</inkml:trace>
  <inkml:trace contextRef="#ctx0" brushRef="#br3" timeOffset="504625.4575">1943 11898 423 0,'0'0'1'0,"0"0"1"16,0 6 2-16,-2-1 0 15,-3 2 1-15,-3 1 0 16,-2 2-2-16,-6-2-3 0,-2 3-7 15,-1-4-8-15,-3 1-9 16,2-3-12-16,2 2-6 16,3-2-9-16,2 0-10 15,6 2-6-15,1-3-4 0</inkml:trace>
  <inkml:trace contextRef="#ctx0" brushRef="#br3" timeOffset="505563.5513">3401 11795 302 0,'0'0'2'0,"0"0"1"16,0 0 2-16,-7 0 0 0,1 0 1 15,0 1 0-15,-5 1-1 16,1 2 1-16,-3 1-1 16,1 2-2-16,-3 1-1 15,2 4 0-15,-3 1 0 0,3 2 1 16,1 2-1-16,-2 4 1 15,4-1 0-15,-1 4 1 16,5-1 1-16,3 4 0 16,3 0 4-16,3 1-1 0,7 0 3 15,3-2 1-15,2 0 2 16,3-4-1-16,3 1-1 15,1-8-1-15,4-4-2 16,1-3-1-16,0-6-2 0,1-2-1 16,-1-7 0-16,1-5-1 15,-3-7-1-15,-3-2-1 16,-4-7-2-16,-3-1 0 15,-6-3 0-15,-7-2 0 0,-2 0-6 16,-8 2 0-16,-6 0-2 16,-4 2-6-16,-6 1-11 15,-4-1-40-15,-2 7-15 16</inkml:trace>
  <inkml:trace contextRef="#ctx0" brushRef="#br3" timeOffset="506489.6439">3356 10674 234 0,'0'0'7'0,"-5"-6"3"16,5 6 2-16,-4-6-1 16,0 1 1-16,4 5 0 0,-7-10-1 15,7 10-1-15,-5-6-5 16,-1 4-5-16,2 2-3 15,-3 0-1-15,-2 2-1 16,-2 4 1-16,-1 1 0 0,-6 6 1 16,1 5 0-16,-5 0 3 15,0 6 2-15,-2-1 1 16,1 5 3-16,-1-4 1 0,4 6 2 15,2-4 2-15,5-4 1 16,4 3 1-16,5-4 1 16,4 1 0-16,8-5-1 15,6 1-1-15,5-3-2 16,7-1-10-16,2-3 11 0,5-3-1 15,1-2-1-15,3-6-9 16,-1 0 8-16,0-7-1 16,-4-4-1-16,-2-7-2 15,-3-4 0-15,-5-3-4 0,-5-3-1 16,-5-1-2-16,-7 1-1 15,-5 0-1-15,-7 1-1 16,-7 4-3-16,-6 1-13 0,-8-3-39 16,-3 10-14-16</inkml:trace>
  <inkml:trace contextRef="#ctx0" brushRef="#br3" timeOffset="508588.8538">1718 10313 282 0,'0'0'5'0,"3"-5"5"0,-3 5 1 16,8-5 0-16,-8 5 2 16,11-5-2-16,-6 1-1 15,2 2 0-15,-7 2-7 16,8-2-4-16,-8 2-5 0,0 0 0 15,0 0-1-15,0 0 3 16,0 0 1-16,0 3 2 16,0-3 3-16,0 11 2 15,1-1 2-15,4 3 3 0,1 7 2 16,2 0-1-16,1 6 1 15,2 1-1-15,1 6-2 16,1 1 0-16,-1 3-2 0,0-1-1 16,-1-3-1-16,-1 4-1 15,0-2-2-15,-1-1 1 16,-1-4-5-16,0-2-3 15,-3-4-5-15,1-4-11 16,-1 0-28-16,-5-7-22 0,5-3-4 16</inkml:trace>
  <inkml:trace contextRef="#ctx0" brushRef="#br3" timeOffset="508886.8836">2074 10815 301 0,'0'0'6'16,"0"0"2"-16,-4 7 5 0,-1-2-1 15,-3 1 1-15,-2 0 0 16,-6 1 4-16,0 0-3 16,-3-1-5-16,0-1-4 15,-3-1-5-15,3-2-3 0,-2 0-3 16,5-1-4-16,1-1-4 15,1 0-9-15,3 0-16 16,-2-1-30-16,6-3-4 16</inkml:trace>
  <inkml:trace contextRef="#ctx0" brushRef="#br3" timeOffset="509172.9122">1733 10328 356 0,'0'0'5'0,"-5"3"2"15,-3 1 2-15,0 5 2 0,-3 4-1 16,-2 1 1-16,-2 3-1 16,-1 4-2-16,-2 2-10 15,2-2-12-15,0 2-20 16,0-6-26-16,3 0-14 0</inkml:trace>
  <inkml:trace contextRef="#ctx0" brushRef="#br3" timeOffset="510734.0683">1795 9359 241 0,'0'0'5'15,"0"0"4"-15,0 0 3 16,5-3 2-16,-5 3-14 16,3-10 15-16,-3 10 0 15,6-10 3-15,-4 6 1 0,-2-2-4 16,1 1-2-16,-1 5-2 15,0-7-2-15,0 7 0 16,0 0 0-16,0-6-2 16,0 6 1-16,0-5-2 0,0 5 1 15,3-6-1-15,-3 6 1 16,5-7-2-16,-5 7-1 15,4-6 0-15,-4 6-2 16,5-5-1-16,-5 5 0 0,7-2-2 16,-7 2 1-16,9 3-1 15,-1 1 0-15,0 3 1 16,1 3 0-16,1 4 0 15,1 3 2-15,2 1 0 0,-3 3 1 16,0 4 0-16,-2 0 0 16,-1 2 0-16,0 0-1 15,-7-2 1-15,0 2-2 16,-3-3 0-16,-4 0-1 0,-2-2 1 15,-2-1-1-15,-3-2-1 16,0-2 1-16,0-2-1 16,0-3 1-16,0-1 0 15,1-4 1-15,1-2 1 0,0-3 1 16,3-2 1-16,0 0 0 15,2-5 2-15,1-1-6 16,2-2 0-16,3 0 0 16,1-2 0-16,2-1 0 0,5-1 0 15,2 2 0-15,1 0 0 16,4 3 0-16,5 2 0 15,2 2 0-15,3 3 0 16,5 3 0-16,-1 3 0 0,4 2 0 16,2 2 0-16,3 1 0 15,-6-2 0-15,7-1-2 16,-8-3-32-16,-3-4-46 15,6 0-4-15</inkml:trace>
  <inkml:trace contextRef="#ctx0" brushRef="#br3" timeOffset="512539.2487">3563 8821 219 0,'0'0'1'16,"0"0"-1"-16,3-6 0 15,-3 6 0-15,0-8-1 16,-3 3 1-16,0-1-3 0,-2-1 2 16,-4 0-2-16,-1 0 1 15,-1 2-1-15,-2 1 0 16,-1 1 1-16,0 3 0 15,0 0-1-15,0 5 3 0,1 3 3 16,0 3 1-16,3 1 2 16,2 2 3-16,1 3 1 15,3 1 5-15,3 3 5 16,1-2 0-16,5 2 2 0,5-3 2 15,0 4 0-15,4-2 1 16,3-2-2-16,2-1-3 16,2-4-1-16,1-1-3 15,1-5-2-15,1-2-3 0,-1-5-2 16,-1-5-1-16,-2-5-2 15,-1-8 0-15,-4-5-6 16,-2-5 0-16,-3-3 0 16,-2-3-2-16,-5-1-2 0,-3 1-1 15,-4 1-2-15,-4 2-4 16,-4 5-9-16,-7 0-23 15,-11 3-37-15,1 6-2 16</inkml:trace>
  <inkml:trace contextRef="#ctx0" brushRef="#br3" timeOffset="517772.7721">910 6162 299 0,'0'0'0'0,"0"0"0"15,-5 0-1-15,5 0 0 16,0 0 0-16,-5 1-2 0,5-1 2 16,-2 5 1-16,2-5-2 15,-3 9 2-15,3-1 0 16,-2 3 2-16,2 1-1 15,1 5 2-15,0-2 0 0,0 5-3 16,1 3 3-16,-2 0 1 16,0 1 0-16,0-3 0 15,0 1 4-15,0-7 2 16,0 5 1-16,0-8 3 0,0-4 2 15,2-1 2-15,-2-7-2 16,0 0-1-16,6 0-3 16,-6 0-2-16,8-9-3 0,-1 1-3 15,-1 0-2-15,4-2-3 16,4 0-1-16,0 0-2 15,3 1-2-15,0 3-4 16,1 1-3-16,0 2-10 0,1 3-28 16,-2 0-25-16,-1 3-5 15</inkml:trace>
  <inkml:trace contextRef="#ctx0" brushRef="#br3" timeOffset="518056.8005">1023 6202 411 0,'0'0'0'16,"0"0"0"-16,-3 6 1 0,3 3-1 15,0 2 1-15,2 4 0 16,-2 6-1-16,4 4 2 16,1 4 0-16,4 1 1 15,-2 0-3-15,3 2-1 0,-1-4-4 16,3 1-5-16,3-7-5 15,-3 0-19-15,3 1-34 16,1-7-9-16</inkml:trace>
  <inkml:trace contextRef="#ctx0" brushRef="#br3" timeOffset="518949.8898">3082 6149 96 0,'0'0'1'0,"-7"-4"0"0,0 3 1 15,-1 0-1-15,-6 0 0 16,1-1 1-16,-4 0 0 16,1 2-1-16,-1 0 2 15,1 3 2-15,2 2 1 16,0 4 1-16,5 1 3 0,1 5 6 15,3-1 1-15,0 5 5 16,5-1-2-16,0 3-20 16,4 1 25-16,5-1 1 0,2 0 0 15,3-2 0-15,3 0-2 16,4-3-3-16,3 1 1 15,2-6-4-15,1-2-5 16,0-3-3-16,2-3-2 0,-3-3-2 16,1-2-2-16,-3-6-1 15,-3-5 0-15,-3-3-1 16,-2-4-2-16,-2-2-1 15,-6-2-1-15,-4-2 0 0,-4 2-1 16,-4 0 0-16,-6 3-5 16,-3 2-12-16,-7 7-26 15,-7-3-27-15,3 5-6 16</inkml:trace>
  <inkml:trace contextRef="#ctx0" brushRef="#br2" timeOffset="538356.8303">4179 1047 238 0,'0'0'5'15,"0"0"3"-15,0 0-1 16,-5-1 3-16,5 1 2 15,-8 0-2-15,2 1 2 16,-1 2-1-16,-2 1-3 0,-3 1-4 16,2 3-1-16,-4-1-1 15,0 3-1-15,7 0 1 16,-24 20 0-16,0 3 1 15,2 5 2-15,3 2 1 16,8 3 2-16,5-2 0 0,8-1 2 16,6-5-1-16,3-2-2 15,3-4-1-15,0 1 0 16,0-3-1-16,0-2-1 15,0-2-1-15,2-4 0 0,-1-1 0 16,5-4 1-16,3-2 0 16,3-4-1-16,5-5 3 15,4-3-1-15,5 0 2 16,2-9 0-16,4-4 0 0,-2-3 0 15,-2-4 1-15,-2-3-1 16,-2-4-2-16,-6 0-1 16,-5-4-2-16,-5-2-2 15,-7 3-2-15,-6-2 0 0,-3 14-3 16,-2-2-2-16,-5 0-3 15,0-2-4-15,-4 0-11 16,-1-1-32-16,-1 1-23 16,-4-1-6-16</inkml:trace>
  <inkml:trace contextRef="#ctx0" brushRef="#br3" timeOffset="545558.5504">1492 3692 314 0,'0'0'2'15,"0"0"-1"-15,0 0 0 0,0 0 0 16,0 0-1-16,-7-2 2 16,0 0-1-16,0 1 0 15,-4-2-2-15,-1 1 0 16,-2 2 1-16,-1-2 1 0,-2 2-2 15,3 0 1-15,-6 0 0 16,2 4 0-16,-1 2 0 16,0 3-2-16,-2 3 2 15,1 3-2-15,0-1 2 0,1 5-1 16,3 0 0-16,-2 1 1 15,6-1 1-15,-1 1 1 16,4-4 4-16,0 2 0 16,7 0 3-16,-2-4 2 0,4 1 1 15,0-1 1-15,5 1-1 16,5-4-2-16,0 2-1 15,6-3-2-15,-3-1-2 16,5-1-3-16,-3-1-2 0,1 0-1 16,-1-1 0-16,-2 1-1 15,-2 0 0-15,0 3 0 16,2 0-1-16,-2 5 1 15,-1 3 0-15,0 5 0 0,0 0-2 16,-2 4-2-16,-1 0-1 16,-3-1-1-16,-4-1 2 15,0-5 0-15,0-3 6 16,-3-7 2-16,-3-3 2 0,0-7 2 15,-1-10 3-15,-1-4 0 16,0-6 0-16,0-4-2 16,-1-4-4-16,2-3 1 15,-1-4-2-15,-2-3 0 0,5 0 0 16,-1-1-1-16,2 2 0 15,-1 1 1-15,3-1-2 16,-3 4 1-16,3 3-1 16,0 4 0-16,-1 2-3 0,3 5-4 15,-2 0-16-15,2-1-38 16,0 6-12-16</inkml:trace>
  <inkml:trace contextRef="#ctx0" brushRef="#br3" timeOffset="547869.7814">3898 3798 169 0,'0'0'1'16,"0"0"-1"-16,0 0-3 0,0 0 0 15,2 3 1-15,-2-3-1 16,0 0 2-16,-2 3-2 15,-5 0-1-15,0 0 2 0,-3 2 2 16,-3 3 0-16,-1 3 0 16,-1 0 0-16,-2 6 1 15,0 3 3-15,3 1 1 16,2 2 5-16,2-2 1 0,3 3 4 15,4-3 2-15,3 2 2 16,4-6 1-16,7 0-2 16,4-3 1-16,4-3-3 15,5-1-1-15,2-4 0 16,3-4-3-16,-1-2 0 0,2-5-1 15,-4-6-4-15,1-3-2 16,-6-4-2-16,-4-2-6 16,-6-7-4-16,-7 1-6 0,-5-4-7 15,-9 2-17-15,-1 5-33 16,-13-5-3-16</inkml:trace>
  <inkml:trace contextRef="#ctx0" brushRef="#br3" timeOffset="556751.6696">1215 2297 262 0,'0'0'-2'0,"0"0"2"16,2 6 2-16,-2-6-2 15,0 9 3-15,0 0 0 16,-1 3 2-16,-2 3 3 16,1 4 0-16,0 3 2 0,-1 4-2 15,0 1 1-15,1 5 0 16,-1 2-3-16,1 1-1 15,2-1-1-15,-3 0-2 16,3-1 0-16,1-5-1 0,1-1-3 16,0-6-7-16,2-4-19 15,-1-7-33-15,0 0-8 16</inkml:trace>
  <inkml:trace contextRef="#ctx0" brushRef="#br3" timeOffset="557323.7268">1501 2204 347 0,'0'0'0'0,"0"0"-1"16,2 6 0-16,-2-6 0 15,1 7-1-15,-2-1-1 16,-3 3 1-16,-3 1-1 16,-2-3 1-16,-2 8 1 15,0-2 0-15,-4 7-1 0,2-1 2 16,-2 3 1-16,0 3 1 15,1 2 0-15,3 3 2 16,0-1 1-16,6 3 1 0,3-1 2 16,2-2 2-16,7 0 3 15,3-4 0-15,2-2 0 16,4-4-2-16,2-2 0 15,2-6 0-15,2-4-3 16,1-3-2-16,1-4-2 0,2-2-2 16,-3-6-2-16,2-4-2 15,-6-3-1-15,-3-3-2 16,-7-1-1-16,-3 0-1 0,-6-1 1 15,-4 4 0-15,-5 1 0 16,-8 6 2-16,-3 3-2 16,-5 6-2-16,0 4-3 15,0 7-7-15,0 7-7 0,-1 4-15 16,7 10-26-16,0-4-12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33:22.8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8784 13256 94 0,'0'0'1'0,"0"0"1"16,-4-8 2-16,1 3 1 0,-1-2-2 15,0-1 3-15,-2-1 0 16,0 0 2-16,-2-2-1 15,2 1 0-15,-2-2 1 16,0 1 4-16,-2-1 2 0,1 1 2 16,-1 0 3-16,1 0 0 15,0 2 3-15,0 2-2 16,1 1 0-16,-2 5-2 15,2 1-3-15,0 3-2 0,2 4-3 16,-1 3-2-16,3 4 0 16,0 4-1-16,3 4-4 15,0 2 3-15,1 7 2 16,3 0-2-16,3 5 1 15,2 0 1-15,0 2 1 16,5 2-1-16,3 2 3 0,1 1-2 16,4 0-1-16,1-2 0 15,2 1-1-15,1-3-2 16,0 1-1-16,1-6 0 15,0-1-2-15,0-5-2 16,1-2 1-16,0-3-1 16,0-1 1-16,0-3-1 0,2-1 1 15,-4-3-1-15,-1-1 1 16,-1-5-1-16,0 1 3 15,-2-5-5-15,-21-5 3 16,20 6 0-16,0 0-3 16,-1-3-2-16,0 0 1 15,-4-2 0-15,2 0-1 16,-4-1 2-16,-1-3-3 0,-12 3 0 15,12-7 1-15,-1-1 2 16,-11 8 1-16,6-15 1 16,0 1-1-16,-5 2 0 15,0-1 0-15,-1-2 2 16,1 0 2-16,-1 0-1 15,0-2 0-15,-1 1 0 16,0-1-2-16,1 2 3 0,-2 0-1 16,1 0 1-16,0 1-2 15,1 0-1-15,0 1 1 16,0 2-1-16,0 0 0 15,0 11 0-15,0 0 1 16,0 0-4-16,0 0 3 16,0 0-1-16,0 0 2 15,0 0 0-15,2 2 0 0,0 2-1 16,10 37 1-16,-9-23 0 15,-1 2-2-15,-1 25 3 16,-1-20-2-16,0 0 2 16,-1 1-2-16,-3-3 1 15,-4-1 5-15,-3 0-3 16,11-22 3-16,-14 18-3 0,-1 0 1 15,-5-3 0-15,-25 9 1 16,18-15-5-16,-2-4-2 16,-2-3-17-16,3 1-59 15,-5-2-1-15</inkml:trace>
  <inkml:trace contextRef="#ctx0" brushRef="#br0" timeOffset="62500.2493">3474 6568 69 0,'0'0'1'0,"0"0"2"16,-3-6-2-16,3 6 0 15,0 0 0-15,-5-5 0 16,5 5 2-16,-9-4-1 0,3 2 1 15,-3 2 2-15,-4 0 1 16,-3 0 5-16,-7 0-1 16,-4 0 2-16,-5-2 1 0,-5 0-1 15,-5 0-1-15,-5-1 0 16,-5-2 0-16,-4-1-1 15,-3 0 0-15,-5-3-2 16,-4 2 1-16,-3-2-1 0,-4 0 1 16,-4 1-1-16,1 0-1 15,-3 2 0-15,0 2-1 16,0 1 2-16,2 3-2 15,3 0-1-15,2 3 0 0,7 2 0 16,3 1-2-16,7 3-11 16,4 2-21-16,0 2-31 15,11 1-4-15</inkml:trace>
  <inkml:trace contextRef="#ctx0" brushRef="#br0" timeOffset="65472.5466">21565 11893 216 0,'0'0'6'16,"6"-1"2"-16,-1 0 1 16,0 0-1-16,3-2 2 0,-2-3-1 15,6 1 0-15,-3-4 0 16,1-1-5-16,-2-1-2 15,3-2 0-15,-2-2-2 16,3 0 0-16,4 1 1 0,-3-3 1 16,5-1-1-16,-2 3 2 15,6 0 1-15,-4 5 1 16,5 0 1-16,0 5 1 15,0 0 1-15,2 5 1 0,-1 6 0 16,2-1-1-16,-1 2-1 16,4-3 0-16,1 1-2 15,0-3-1-15,3 0-1 16,-1-3 1-16,4-3-2 0,0 0 1 15,2-1 0-15,0 1-1 16,-4 1 2-16,4 0 0 16,1 2 0-16,1 2 1 15,1 5 0-15,0-1 0 0,2 2 0 16,-1-2 0-16,2 2 1 15,1-3-2-15,-1-1 0 16,-1-3 0-16,1-1-2 16,2-2 0-16,1 0-1 0,0 1 0 15,3 2-1-15,1 3 0 16,3 5 0-16,3 4 0 15,-2 7 0-15,3 1 0 16,4 3 1-16,1 1 0 0,0 0 1 16,-1-3-1-16,1-6 2 15,-3-5 0-15,5-6 0 16,0-4-1-16,-2-10 0 15,2-4 0-15,4-3-1 0,6-1 0 16,-1 1-1-16,1 4 0 16,-1 2-3-16,1 6-8 15,-3 9-44-15,-4-1-22 16,-3 4-2-16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36:29.07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7204 4923 361 0,'0'0'1'15,"0"0"-1"-15,-3-7 1 16,3 7-1-16,-7-4 2 15,0 3-2-15,-5-2 1 16,-2 2 1-16,-7 1-1 0,-1 0 0 16,-5 1 0-16,0 5-1 15,-2 7 0-15,0 3 5 16,1 6 3-16,3 5 1 15,5 8 2-15,3 3 2 0,5 6 2 16,5 3 1-16,5 1 2 16,5 1-4-16,8-2-1 15,6-2-2-15,5-3-4 16,3-6-7-16,4-5 0 0,3-8 0 15,-2-7 0-15,4-8-21 16,-2-2-60-16,-6-12-6 16</inkml:trace>
  <inkml:trace contextRef="#ctx0" brushRef="#br0" timeOffset="379.0379">7449 5521 424 0,'0'0'2'0,"0"6"2"0,1-1 0 16,-1-5 3-16,2 8 0 16,-2-8 1-16,0 0 2 15,0 0 0-15,3-11-1 16,-2-5-2-16,0-7-1 15,1-5-1-15,0-7-2 0,2-3 0 16,1-3-1-16,2 0-2 16,4 0 0-16,4 3 0 15,2 4 0-15,4 3 0 16,4 4 0-16,3 5 0 0,5 4-12 15,-3 3-21-15,-4 2-49 16,11 3-5-16</inkml:trace>
  <inkml:trace contextRef="#ctx0" brushRef="#br0" timeOffset="907.0907">8051 5139 405 0,'0'0'3'15,"-1"11"2"-15,0-1 0 0,1 6 1 16,1 2-1-16,3 8 1 16,1 2 1-16,3 4-1 15,4 1-2-15,2-3-1 16,2-1 0-16,3-4-1 0,1-4 1 15,2-7-1-15,-1-4 0 16,0-6-1-16,-1-4 1 16,-2-9-1-16,-1-3-1 15,-1-5 0-15,-2-4 0 0,0-1 1 16,-4-3-1-16,1 1 1 15,-2 4 1-15,-1 2 0 16,1 6 0-16,-1 4 0 16,1 8 1-16,1 6 1 0,2 13 1 15,2 8 1-15,3 8 0 16,0 10 0-16,1 9-6 15,-3 6 0-15,1 2 0 16,-4 2 0-16,-4-1 0 0,-5-4 0 16,-3-7 0-16,-4-7 0 15,-6-11 0-15,-1-6 0 16,-9-10-33-16,-3-10-50 15,4-6-4-15</inkml:trace>
  <inkml:trace contextRef="#ctx0" brushRef="#br0" timeOffset="1678.1678">8747 5500 473 0,'4'12'1'15,"-1"11"0"-15,6 11 2 16,0 4 0-16,2 8 0 16,0 3-1-16,1 5 0 15,-3-2-2-15,-2-11 1 0,-2-13-2 16,-5-11-1-16,0-17 0 15,-8-4 0-15,-2-18 1 16,-2-12 1-16,0-9 0 16,-1-8 1-16,1-9 0 0,1-4-1 15,1-3 0-15,3 0 2 16,6 3 1-16,1 4 1 15,1 8 1-15,5 5 1 16,6 9 0-16,1 11-4 0,4 10-2 16,4 12 0-16,-1 8 0 15,4 14 0-15,0 9 0 16,-2 9 0-16,-1 7 0 15,-4 3 0-15,-5 1 0 0,-6 0 0 16,-6-3 0-16,-5-7 0 16,-9-6 0-16,-6-8 0 15,-6-9 0-15,-4-4-24 16,-1-6-45-16,-2-10-16 0</inkml:trace>
  <inkml:trace contextRef="#ctx0" brushRef="#br0" timeOffset="2016.2016">9314 4764 467 0,'0'0'1'0,"-2"5"2"15,-2 6 1-15,-1 9 1 16,-3 10-1-16,-2 11-4 0,-2 9 6 16,1 10-1-16,-2 7-1 15,2 6-4-15,0-2-6 16,5-1-8-16,1-7-16 15,3-10-27-15,6-2-26 0,1-13-4 16</inkml:trace>
  <inkml:trace contextRef="#ctx0" brushRef="#br0" timeOffset="2183.2183">9339 5340 337 0,'0'0'6'0,"0"-10"5"0,0 1 4 16,0 0 2-16,-2-2 1 16,0 2 0-16,-2-3 2 15,-1 2 0-15,-3 3-6 16,-2 3-4-16,-4-1-4 0,-4 3-6 15,-3-2-14-15,-4-5-50 16,0 9-18-16</inkml:trace>
  <inkml:trace contextRef="#ctx0" brushRef="#br0" timeOffset="2533.2533">9856 5261 488 0,'0'0'0'0,"1"8"-1"15,-1-1 1-15,-8 0 0 16,-4 3 0-16,-5 0-2 15,0 5-3-15,-3 2-1 16,-1 2 2-16,5 2 1 0,6-1 1 16,9 3 2-16,7-1 3 15,12 0 4-15,4-5 4 16,7-4 1-16,1-5 1 0,-1-7-13 15,-3-4 0-15,-5-9 0 16,-6-6 0-16,-8-4 0 16,-7-4 0-16,-7-4 0 15,-3 1-21-15,1 3-64 16,-11 0-3-16</inkml:trace>
  <inkml:trace contextRef="#ctx0" brushRef="#br0" timeOffset="2974.2974">10387 5218 506 0,'0'0'0'16,"0"0"0"-16,0 0 0 15,-11 0-1-15,0 1-1 16,-6 1-5-16,-1 6-3 0,-4 1-4 16,-1 6-8-16,2 6-1 15,6 5 6-15,7 7 5 16,5 0 7-16,7 3 8 15,6-2 5-15,8 0 7 16,3-7 8-16,4-5 2 0,1-5-5 16,0-6-6-16,-2-3-4 15,-2-5-10-15,-1-2 0 16,-4-1 0-16,0 1 0 0,-1 3 0 15,-3 5 0-15,0 5 0 16,-1 7 0-16,-1 6 0 16,-3 5 0-16,-1 5 0 15,-4 3 0-15,-3 1 0 16,-2-2 0-16,-6-4 0 0,-6-5 0 15,-3-9 0-15,-2-5 0 16,-3-11-10-16,3-5-41 16,3-7-34-16,-2-12-3 0</inkml:trace>
  <inkml:trace contextRef="#ctx0" brushRef="#br0" timeOffset="3225.3225">10724 5582 412 0,'0'0'5'15,"7"6"5"-15,-1-3 2 16,-6-3 2-16,8 2 0 0,-8-2 1 16,7-7 0-16,-6-5-1 15,-2-6-14-15,-6-7 0 16,-3-4 0-16,0-6 0 15,0 0 0-15,2-3 0 16,3 3 0-16,3 2 0 0,6 3-8 16,4 3-16-16,8 7-32 15,11 7-31-15,-2 3-2 16</inkml:trace>
  <inkml:trace contextRef="#ctx0" brushRef="#br0" timeOffset="3716.3716">11292 5242 497 0,'0'0'1'0,"0"0"-1"15,-9 1 0-15,-2-1 1 16,-1 0-2-16,-5-1-2 16,-2 1-3-16,-5 0-2 0,-1 1-2 15,1 5-2-15,2 8 0 16,5 7 1-16,5 5 4 15,4 7 6-15,7 1 5 16,5 5 4-16,7-2 6 0,4 0 1 16,2-8 2-16,3-4-1 15,0-7-7-15,0-7-9 16,-1-8 0-16,-3-5 0 15,1-9 0-15,-1-5 0 0,-2-4 0 16,0-3 0-16,-1 0 0 16,1 1 0-16,-2 2 0 15,-2 3 0-15,-1 3 0 16,-1 4 0-16,-1 4 0 0,-2 3 0 15,-5 3 0-15,5 9 0 16,-3 3 0-16,-2 5 0 16,0 6 0-16,0 4 0 15,0 4 0-15,0 1 0 0,1-3-50 16,5 1-35-16,-4-6-3 15</inkml:trace>
  <inkml:trace contextRef="#ctx0" brushRef="#br0" timeOffset="4566.4566">11723 5388 511 0,'1'5'0'16,"0"0"0"-16,1 3 0 0,-1 1 0 16,0 3 0-16,-1 1 0 15,0 3 0-15,-1-1 0 16,-1-1-7-16,-1-1 0 15,0-1-1-15,0-4 0 0,1 0 1 16,2-2 3-16,0-6 2 16,5 2 3-16,0-4 2 15,4-6 1-15,1-2 2 16,1-5-1-16,3-3 0 0,-1-4-1 15,0-2 0-15,0-1-1 16,0 3-1-16,-1 1-1 16,0 2 0-16,-2 4 0 15,1 5 0-15,-1 5-1 0,-2 5 2 16,1 8-2-16,-1 3 0 15,-2 6 0-15,-2 2 0 16,0 3 0-16,-1 4 0 16,0 3 0-16,-2 2 0 0,0 4 0 15,-1 2 0-15,0 6 0 16,0 4 0-16,-2 4 0 15,-4 3 0-15,1 0 0 16,-3 1 0-16,-2-5 0 0,-1-4 0 16,-1-5 0-16,0-8 0 15,0-8 0-15,2-7 0 16,0-7 0-16,0-6 0 15,2-5 0-15,0-6 0 0,-1-8 0 16,2-5 0-16,-2-6 0 16,-1-6 0-16,-1-5 0 15,0-4 0-15,-1-4 0 16,1-2 0-16,-1-5 0 0,2-1 0 15,1-4 0-15,4 1 0 16,1 0 0-16,4-1 0 16,5 0 0-16,5 2 0 0,3 5 0 15,4 4 0-15,3 8 0 16,2 4 0-16,2 7 0 15,2 7 0-15,0 9 0 16,1 8 0-16,-1 6 0 16,0 12 0-16,-1 8 0 0,-2 8 0 15,-5 6 0-15,-4 2 0 16,-5 2 0-16,-5 0 0 15,-4-3 0-15,-8-5 0 16,-7-6 0-16,-4-7 0 0,-5-7 0 16,-3-4 0-16,-4-7 0 15,0-2-26-15,6-1-60 16,-7-6-4-16</inkml:trace>
  <inkml:trace contextRef="#ctx0" brushRef="#br0" timeOffset="5349.5349">12155 4608 465 0,'0'0'0'0,"0"4"-1"16,0 2 1-16,0 2 1 15,0 8 0-15,0 7 0 0,-1 9 0 16,-2 12 1-16,-1 9-2 15,-1 10 4-15,1 12 0 16,-1 7-1-16,0 3 0 0,1-3 0 16,0-3 0-16,-1-9 0 15,2-11 1-15,2-10 2 16,0-14-1-16,0-13-2 15,1-13-3-15,5-9 0 0,1-13 0 16,5-9 0-16,3-8 0 16,4-9 0-16,3-7 0 15,2 0 0-15,1 3 0 16,-2 4 0-16,2 9 0 0,-1 10 0 15,1 13 0-15,-2 12 0 16,-2 15 0-16,-2 10 0 16,-1 9 0-16,-4 2 0 15,1 5 0-15,-7-4-21 0,-7-2-62 16,3-2-6-16</inkml:trace>
  <inkml:trace contextRef="#ctx0" brushRef="#br0" timeOffset="5752.5752">12647 5179 511 0,'0'0'0'16,"0"0"0"-16,0 3 0 0,0 11 0 15,1 4 0-15,3 8 0 16,1 3 0-16,3 5 0 15,0 4 0-15,6 1 0 16,2-1 0-16,3-6 0 0,4-5 0 16,1-5 0-16,5-5 0 15,1-8 0-15,1-4 0 16,0-5 0-16,-1-9 0 15,-2-5 0-15,-4-7 0 0,-4-4 0 16,-5-2 0-16,-5-1 0 16,-1 4 0-16,-4 3 0 15,-2 4 0-15,-1 8 0 16,-2 9 0-16,1 19 0 0,0 12 0 15,2 14 0-15,-2 12 0 16,2 14 0-16,-2 12 0 16,-1 9 0-16,-1 9 0 15,-3-1 0-15,-8 1 0 0,-5-5 0 16,-10-6 0-16,-6-3 0 15,-9-9-73-15,-13-12-17 16</inkml:trace>
  <inkml:trace contextRef="#ctx0" brushRef="#br0" timeOffset="9516.9515">8045 6791 438 0,'4'5'1'16,"0"3"2"-16,2 9 2 0,-1 6 0 15,2 9 1-15,-2 9 0 16,2 13 2-16,-2 10 0 15,-1 13-1-15,-1 7-2 16,-1 12 0-16,3 8 0 0,2 9 1 16,5 8-3-16,-1 4-3 15,3 4 0-15,3 0 0 16,2 1 0-16,3-2 0 15,-2-5 0-15,-2-5 0 0,-1-8 0 16,-3-8 0-16,0-11 0 16,-6-8 0-16,-2-10 0 15,-6-13 0-15,-4-9 0 0,-7-10 0 16,-7-11 0-16,-6-8 0 15,-10-9 0-15,-9-6 0 16,-8-5 0-16,-7-3 0 16,-10-6 0-16,-8-1 0 15,-6-1 0-15,-10 1 0 0,-5 2 0 16,-6 3 0-16,-2 2 0 15,-7 1 0-15,-2 4 0 16,-1 3 0-16,-2 2 0 0,1 0 0 16,0 1 0-16,2-3 0 15,2 0 0-15,4-2 0 16,5-2 0-16,5-3 0 15,6 0 0-15,5-4 0 0,8-2 0 16,5-1 0-16,7-2 0 16,5-3 0-16,6-3 0 15,4-3 0-15,5-6 0 16,6-6 0-16,3-4 0 0,4-9 0 15,6-6 0-15,1-10 0 16,6-8 0-16,1-8 0 16,4-7 0-16,1-7 0 15,3-10 0-15,3-3 0 0,1-5 0 16,1 0 0-16,2-1 0 15,3 1 0-15,2 4 0 16,0 1 0-16,4 4 0 16,-1 5 0-16,5 5 0 0,2 3 0 15,3 4 0-15,3 1 0 16,5 5 0-16,4 6 0 15,5 7 0-15,7 7 0 16,7 7 0-16,8 7 0 0,6 9 0 16,9 9 0-16,4 8 0 15,8 5 0-15,7 5 0 16,7 5 0-16,7 4 0 15,6 5 0-15,8 2 0 0,3 3 0 16,8 1 0-16,3 0 0 16,5 0 0-16,0-1 0 15,1 1 0-15,0 0 0 0,-2 0 0 16,-5 0 0-16,-5 0 0 15,-4 2 0-15,-13-2-41 16,-9-2-49-16</inkml:trace>
  <inkml:trace contextRef="#ctx0" brushRef="#br0" timeOffset="10235.0234">7139 7267 487 0,'0'0'2'0,"0"0"-1"16,0-5 1-16,0 5-1 0,-6-5 1 16,-3 4-1-16,-7-2 0 15,-5 3 1-15,-7 3-3 16,-6 3 1-16,-3 3 0 15,-3 7 1-15,-1 5 0 0,1 5 3 16,3 7 0-16,4 5-1 16,2 9-3-16,4 2 0 15,6 6 0-15,2 3 0 16,6 6 0-16,6 4 0 0,5 1 0 15,4 3 0-15,6-3 0 16,1 2 0-16,1-3 0 16,-2-3 0-16,-4-5 0 15,-4-4 0-15,-3-6 0 0,-8-8 0 16,-6-5 0-16,-4-7 0 15,-7-7 0-15,-3-6 0 16,-4-9 0-16,1-7 0 0,-7-6 0 16,4-11-86-16,7-5-6 15</inkml:trace>
  <inkml:trace contextRef="#ctx0" brushRef="#br0" timeOffset="10450.0449">7272 8072 511 0,'-13'0'0'16,"-2"0"0"-16,-5-2 0 16,-5 0 0-16,-7-1 0 15,-9 1 0-15,-9-1 0 16,-8 3 0-16,3-1 0 0,-5 1 0 15,-8 4 0-15,-1-2-58 16,2 8-25-16,0 0-7 16</inkml:trace>
  <inkml:trace contextRef="#ctx0" brushRef="#br0" timeOffset="11467.1466">3936 7804 472 0,'0'0'1'16,"7"1"0"-16,2 0 1 0,3 2 0 15,3-1-1-15,6 1 1 16,4-1 0-16,10 1 0 15,3 0 0-15,4 0-1 16,7-1 1-16,6 0 0 0,8-1 2 16,5 2 0-16,3 0 1 15,3 0 1-15,1-2-6 16,-2 1 0-16,-1 1 0 15,-4-2 0-15,-6-1 0 0,-5 0 0 16,-6-1 0-16,-7-2 0 16,-5-1 0-16,-6-2 0 15,-6-2 0-15,-6-1 0 0,-7-3 0 16,-3 0 0-16,-7-3 0 15,-4-1-4-15,-1-2 0 16,-6 0 1-16,-3-1 1 16,-4-2 0-16,-1 0 2 0,-3 1 0 15,-2-1-1-15,0 1 1 16,-3 0-1-16,1 2 1 15,-1 1-1-15,2 2 1 16,-1 2-1-16,3 3 0 0,1 3 0 16,1 1 0-16,4 4 0 15,2 2 1-15,2 1-1 16,3 7 2-16,4 3-1 15,3 5 1-15,8 4 0 0,8 7 2 16,8 5 1-16,9 4 0 16,8 5 0-16,6 2 2 15,3 2-6-15,1 0 0 16,3 0 0-16,-9-2 0 0,-6-1 0 15,-9-4 0-15,-9-2 0 16,-13-4 0-16,-10-5 0 16,-15-4 0-16,-12-3 0 15,-11-6 0-15,-9-3 0 0,-8-4 0 16,-5-4 0-16,0-1 0 15,-1-2 0-15,-4 0-80 16,15 0-8-16</inkml:trace>
  <inkml:trace contextRef="#ctx0" brushRef="#br0" timeOffset="14133.4132">6712 9458 476 0,'0'0'0'0,"0"0"0"15,0 0 0-15,-4 7 2 16,0 0 0-16,1 4 1 16,-2 4 1-16,1 9 1 0,-1 8-1 15,0 11 2-15,2 7-1 16,0 10-1-16,3 8-4 15,-1 8 0-15,1 5 0 16,0 1 0-16,0 0 0 0,0-4 0 16,-2-3 0-16,-1-6 0 15,-1-8 0-15,-1-9 0 16,-1-7 0-16,1-10 0 15,1-8 0-15,0-7 0 0,0-9 0 16,3-6-35-16,1-5-41 16,-2-3-9-16</inkml:trace>
  <inkml:trace contextRef="#ctx0" brushRef="#br0" timeOffset="14533.4532">6974 9977 451 0,'0'0'1'0,"0"0"0"15,-10 5 1-15,2 4 1 16,-6 0 0-16,-3 3 0 16,-4 1 1-16,-3 3 1 0,-1 2 1 15,-2-2 0-15,0 1 0 16,3-3 0-16,4-1 2 15,3 0-2-15,5-1-6 16,4 3 0-16,6 1 0 0,3 2 0 16,9 3 0-16,6 3 0 15,5 3 0-15,7 2 0 16,5 3 0-16,4 0 0 15,4 2 0-15,2-3 0 0,-1 0 0 16,2-2 0-16,-7-5 0 16,2 0 0-16,1-2-56 15,-13-8-33-15</inkml:trace>
  <inkml:trace contextRef="#ctx0" brushRef="#br0" timeOffset="15567.5565">3291 7819 381 0,'1'6'2'0,"7"8"-1"15,-2 2 0-15,5 9 0 16,0 1-1-16,2 4-3 16,-1 1-2-16,1 1-1 15,-2-8 2-15,-7-8-2 0,0-6 2 16,-4-10 1-16,3-8 2 15,-3-9 1-15,1-6 6 16,0-7 3-16,2-4 1 16,1-5 0-16,0 0-1 0,0-1 2 15,3 4-2-15,0 1-2 16,2 6-3-16,3 6-1 15,2 6-1-15,3 11 0 16,3 6 0-16,3 10-2 0,1 7-3 16,1 6 1-16,-4 4-2 15,0-1 1-15,-6 1 0 16,0-3 1-16,-6-6 3 15,-2-3 3-15,-3-7 1 0,-1-3 2 16,-3-5 0-16,6-6 1 16,-3-4 1-16,3-3-1 15,1-3-3-15,1-2-2 16,5 1 1-16,0 0 0 0,5 5 1 15,1 6 0-15,4 6 0 16,2 8-1-16,3 11 2 16,1 10-6-16,-1 8 0 15,0 9 0-15,-6 4-13 0,0-3-47 16,-4 6-22-16,-5-4-2 15</inkml:trace>
  <inkml:trace contextRef="#ctx0" brushRef="#br0" timeOffset="16294.6293">8311 7875 492 0,'7'2'1'0,"4"-2"0"16,5 2 0-16,2-2 0 16,7 1 1-16,6-1-1 15,9 4 0-15,5-1 0 0,3 2-1 16,5 1 0-16,6 3 0 15,9 2 0-15,3 3 0 16,6 2 0-16,3 0 1 16,6 1 2-16,3 1 1 0,2-1-2 15,2-2-2-15,-1 0 0 16,2-2 0-16,-1-2 0 15,-2 0 0-15,-7-5-13 0,-5-4-68 16,-2 4-4-16</inkml:trace>
  <inkml:trace contextRef="#ctx0" brushRef="#br0" timeOffset="16866.6865">10331 7781 477 0,'0'0'0'0,"-1"6"1"16,-1 2-1-16,-2 5 1 15,-3 5 0-15,-3 9 0 16,-3 3-1-16,-2 8 2 0,-5 3 0 15,-1 3 0-15,-3 0 0 16,-1 1-2-16,-1-1 0 16,1-5-1-16,2-2 1 0,1-3-1 15,2-3 0-15,3-5 1 16,4-5 1-16,2-5 1 15,4-2 2-15,3-4-1 16,1-3 2-16,3-7-1 0,2 6-1 16,-2-6 0-16,9-1-3 15,-1-4 0-15,0-5 0 16,1-5-2-16,0-3 1 15,1-4-1-15,0-5 0 0,1-4 0 16,2 0 2-16,0-2 1 16,2 1 0-16,0 0 1 15,1 3 1-15,-2-1-1 16,-1 3-2-16,-1-1 0 0,-3 2 0 15,-6-2 0-15,-5-1 0 16,-7-3 0-16,-10-1 0 16,-9-1 0-16,-10-1 0 15,-9 0 0-15,-9 0 0 0,-7 1 0 16,-6 1 0-16,-2 2 0 15,2 3 0-15,6 2 0 16,2 2 0-16,9 4 0 16,4 6-67-16,11-3-23 0</inkml:trace>
  <inkml:trace contextRef="#ctx0" brushRef="#br0" timeOffset="17522.7521">11489 7716 502 0,'0'0'0'0,"-7"0"-1"16,-1 0 1-16,-4 1-1 0,-5 1 1 15,-2 4 0-15,-7 2 0 16,-2 5 1-16,-3 4 0 16,-1 5 0-16,2 6 0 15,2 5 0-15,5 6-1 0,6 1 2 16,7 2 2-16,9 1-4 15,8-2 0-15,10-1 0 16,11-4 0-16,4-7 0 16,8-6 0-16,5-6 0 0,2-7 0 15,1-6 0-15,-1-4 0 16,-2-6 0-16,-5 2-45 15,-6-7-45-15</inkml:trace>
  <inkml:trace contextRef="#ctx0" brushRef="#br0" timeOffset="18071.807">11217 8574 456 0,'0'0'4'0,"0"0"1"15,10-6 1-15,-3 0 2 16,3 1 0-16,2-4 0 15,4 1-1-15,2-1 0 0,3 1-5 16,1 2-2-16,3 4 0 16,2 2 0-16,2 4-2 15,0 5 1-15,-1 4 0 16,-2 4 0-16,-4 5 1 0,-5 3 0 15,-6 2 0-15,-8-1 1 16,-6 1-1-16,-11 0 0 16,-6-2 1-16,-7-1-2 15,-3-3-3-15,-4-3-3 16,-2 1-8-16,-1-2-17 0,-1-3-40 15,7 8-9-15</inkml:trace>
  <inkml:trace contextRef="#ctx0" brushRef="#br0" timeOffset="18239.8238">11462 9455 511 0,'0'0'0'0,"6"0"0"15,-6 0 0-15,5 0 0 16,-5 0 0-16,6 0 0 15,-6-7 0-15,0 1-24 16,-1 2-64-16</inkml:trace>
  <inkml:trace contextRef="#ctx0" brushRef="#br0" timeOffset="19059.9058">10799 7235 379 0,'0'0'-1'0,"0"0"-7"16,-3-5-13-16,3 5-17 15,-7-5-19-15,0 1-15 16</inkml:trace>
  <inkml:trace contextRef="#ctx0" brushRef="#br0" timeOffset="19250.9249">10175 6802 419 0,'0'0'2'15,"0"0"-1"-15,0 0-1 0,0 0-6 16,0-7-21-16,0 7-43 15,-9-8-3-15</inkml:trace>
  <inkml:trace contextRef="#ctx0" brushRef="#br0" timeOffset="19516.9515">8189 6404 12 0,'-6'0'-11'15</inkml:trace>
  <inkml:trace contextRef="#ctx0" brushRef="#br0" timeOffset="19735.9734">6285 6328 194 0,'-6'1'1'0,"-5"2"-2"16,-5 2-16-16,-8-1-31 0,-2 6-3 16</inkml:trace>
  <inkml:trace contextRef="#ctx0" brushRef="#br0" timeOffset="19903.9902">5335 6567 380 0,'0'0'3'15,"-12"8"0"-15,-2 2-1 0,-8-2-5 16,-2 7-9-16,-7 2-16 16,-4 1-28-16,-3 5-13 15</inkml:trace>
  <inkml:trace contextRef="#ctx0" brushRef="#br0" timeOffset="20092.0089">4516 6885 445 0,'0'0'2'0,"0"0"1"16,-2 6 0-16,2-6 1 16,-4 7-1-16,4-7 0 15,-6 12-3-15,0-7-10 0,2 4-18 16,1 3-34-16,-1-3-15 15</inkml:trace>
  <inkml:trace contextRef="#ctx0" brushRef="#br0" timeOffset="20503.0501">4463 6810 269 0,'0'0'5'16,"-5"8"3"-16,-1-1-1 15,-1 7 2-15,-3 1-1 0,-6 8 1 16,-3 4 0-16,-1 5-1 16,-2 2-4-16,1-1-3 15,1 1 0-15,2-5-2 16,3 1 3-16,7-8 5 0,3-3 3 15,5-3 4-15,4-6 1 16,6-3-1-16,5-3 1 16,5-3 1-16,7-1-3 15,6-1-5-15,8-3-4 0,8 0-4 16,3-2-5-16,9 2-9 15,2 2-32-15,2 1-31 16,3 1-3-16</inkml:trace>
  <inkml:trace contextRef="#ctx0" brushRef="#br0" timeOffset="36950.6946">4172 8367 152 0,'0'0'6'0,"-15"-3"2"16,-3 2 3-16,-12-3 0 16,-6-1 2-16,-8-5 0 15,-9 5 2-15,-9-6 1 16,-3 4-5-16,-1-2-2 0,-1 3-2 15,1-1 1-15,1 4-4 16,-2 1-1-16,4 2-19 16,5 8-36-16,-1-2-8 0</inkml:trace>
  <inkml:trace contextRef="#ctx0" brushRef="#br0" timeOffset="38817.8814">15593 7166 325 0,'0'0'3'16,"0"0"2"-16,0 0-1 16,0-5 1-16,0 5 0 15,0 0 2-15,-7 0 0 16,2 0 3-16,-4 2-3 0,-5 2 0 15,-4-1 1-15,-6-1 0 16,-6 2 1-16,-3-1-1 16,-3-1 0-16,-4 1-2 0,-1 0 0 15,0 1-1-15,2 0 0 16,3 4 2-16,6 1 1 15,5 5 1-15,7 3 1 16,7 6 2-16,8 3 0 0,4 4-7 16,10 4-5-16,7 3 0 15,8 3 0-15,5-1 0 16,5 1 0-16,6-3 0 15,2-3 0-15,5-4 0 16,-4-6 0-16,1-9-65 0,-1-1-23 16</inkml:trace>
  <inkml:trace contextRef="#ctx0" brushRef="#br0" timeOffset="40834.083">16043 7611 441 0,'0'0'1'0,"5"0"2"16,2-4 1-16,3 2 0 0,4-4 1 15,3 1-1-15,3-3 2 16,5-1-1-16,2-2-1 15,2-1-2-15,5-2-1 16,2 0 0-16,4 1-1 0,5 1 0 16,5 1 1-16,5 2 0 15,6 2 0-15,7 4 1 16,1 0 1-16,7 3 1 0,3 0 0 15,4 0 0-15,0 0 1 16,2 0 0-16,2-2-5 16,-5-1 0-16,-2-2 0 15,-2-1 0-15,-3 0 0 16,-5 0 0-16,-4-1 0 0,-5 1 0 15,-5-1 0-15,-6 1 0 16,-5 2 0-16,-8-1 0 16,-6 1 0-16,-7 2 0 15,-7 0 0-15,-10 2 0 0,-5 6 0 16,-5 4 0-16,-10 3 0 15,-4 5 0-15,-4 5 0 16,-2 2 0-16,-4 4 0 0,2 0 0 16,0 1 0-16,1-2 0 15,3-2 0-15,2-4 0 16,3-3 0-16,3-5 0 15,5-3 0-15,2-5 0 0,6-6 0 16,4 3 0-16,6-5 0 16,5-5 0-16,2-4 0 15,6-2 0-15,1-2 0 16,1-2 0-16,1 0 0 0,-4-3 0 15,-2 1 0-15,-5 0 0 16,-2 0 0-16,-5-1 0 16,-4-2 0-16,-4-3 0 15,-9-3 0-15,-4-1 0 0,-7-5 0 16,-3-1 0-16,-4-3 0 15,-2-4-71-15,2 10-17 16</inkml:trace>
  <inkml:trace contextRef="#ctx0" brushRef="#br0" timeOffset="41385.138">18494 6599 407 0,'0'0'0'15,"0"0"1"-15,0 0 0 16,-3 6 2-16,0 2 0 16,0 4 0-16,-2 2 2 0,-1 8 1 15,-3 5 1-15,0 6 1 16,-3 7-1-16,2 6 0 15,-3 9-1-15,1 7-1 16,0 6 0-16,0 6-1 0,2 4-1 16,1 1-1-16,0-1-1 15,0-4 0-15,1-8 0 16,0-3 0-16,0-8 0 0,2-10-4 15,-2-10-12-15,3-11-48 16,3-3-16-16</inkml:trace>
  <inkml:trace contextRef="#ctx0" brushRef="#br0" timeOffset="41755.175">18695 7149 452 0,'0'0'0'0,"-1"8"0"15,-3 1 0-15,-4 1 0 16,-3 4 1-16,-6 1-1 15,-2 4 2-15,-6 2-1 16,-4 0 2-16,-3 1 0 0,-2-1-1 16,1-2 0-16,-1-1 0 15,1-1 1-15,2-3 0 16,4-1 3-16,4-4 2 15,6-2 2-15,5 0 1 0,6 0-9 16,6-1-2-16,9 1 0 16,6 3 0-16,9 2 0 15,7 6 0-15,4 5 0 16,6 8 0-16,2 4 0 0,5 7-50 15,1 6-39-15</inkml:trace>
  <inkml:trace contextRef="#ctx0" brushRef="#br0" timeOffset="52818.2812">7366 11377 341 0,'2'-3'3'15,"0"-4"1"-15,4-3 1 0,-3-3 0 16,5-2 0-16,-1-5 1 15,7-3-1-15,3-1 0 16,-1-1-3-16,7 3 1 16,2-2-2-16,6 3 1 0,1 1 0 15,6 3 1-15,1 0 1 16,4 1 1-16,3 2 2 15,3 0-1-15,3 4-6 0,2 4 0 16,5 4 7-16,3 2 0 16,1 9-1-16,0 6 2 15,0 9-2-15,-2 7 1 16,-1 10-2-16,-1 6-1 0,-10 9 0 15,-5 6 0-15,-8 8-1 16,-8 0-1-16,-9 8-2 16,-6 2 0-16,-13 0-1 15,-6-5 2-15,-10 0-1 0,-8-6-1 16,-9-3 1-16,-6-3 0 15,-5-8 1-15,-5-7-1 16,0-5 1-16,-1-6 1 16,2-6 1-16,5-6 2 0,4-7 0 15,7-4 3-15,7-7 2 16,5-5-10-16,7-6 0 15,6-9 0-15,6-7 0 16,5-7 0-16,6-6 0 16,9-6 0-16,5-1 0 0,6 0 0 15,4 1 0-15,8 7 0 16,7 6 0-16,5 11 0 15,4 6 0-15,2 9 0 0,1 7 0 16,1 7 0-16,-2 5 0 16,-4 4 0-16,-5 3 0 15,-7-1 0-15,-6 4 0 16,4-2-71-16,-16-3-17 0</inkml:trace>
  <inkml:trace contextRef="#ctx0" brushRef="#br0" timeOffset="53369.3364">8810 10441 477 0,'0'0'-1'0,"1"7"1"16,0 3-1-16,-1 2 1 15,1 5 0-15,-1 4 1 16,-2 8-1-16,-2 2 2 0,-3 6 0 15,-3 2 0-15,3 1-1 16,-1 1-3-16,3 1-3 16,0-2-3-16,5-2-4 0,4-5-6 15,4-2-12-15,5-1-38 16,-1-11 68-16,3-4 0 15</inkml:trace>
  <inkml:trace contextRef="#ctx0" brushRef="#br0" timeOffset="53939.3933">8990 10305 477 0,'0'0'2'15,"6"0"1"-15,-1 0 0 16,0-1 1-16,3 1-1 15,-2-3 1-15,3 2-1 0,1-2 1 16,0 0-3-16,0 1 0 16,4-1-2-16,1 2 0 15,2 1 0-15,3 2-1 16,1 4 1-16,2 6 0 0,0 6-1 15,-1 5 1-15,-1 6 1 16,-5 5 0-16,-4 4 0 16,-6 3 0-16,-4 2 2 15,-3 1-2-15,-6-2 1 0,-4 0 0 16,-3-5-1-16,-1-1 1 16,-1-7-1-16,0-2 1 15,3-7-2-15,-1-3 0 16,2-7 2-16,2-2 1 0,2-4 2 15,2-4 1-15,3-4-5 16,3-4 0-16,0-2 0 16,4-4 0-16,4 1 0 0,1-2 0 15,2 2 0-15,2 3 0 16,3 4 0-16,2 5 0 15,1 3 0-15,3 8 0 16,1 2 0-16,0 2 0 16,4 5 0-16,-3-1 0 0,3-7-64 15,1 7-21-15</inkml:trace>
  <inkml:trace contextRef="#ctx0" brushRef="#br0" timeOffset="54662.4656">9842 10251 462 0,'0'0'0'0,"0"0"-1"15,0 0 0-15,0 0 0 16,-7 0 0-16,-3-3-1 0,-1 2 0 15,-5-1-3-15,-4 1-1 16,-2 1-1-16,-5 1 0 16,1 5-1-16,-1 3 0 0,3 1-2 15,-1 5 2-15,4 3 3 16,1-1 4-16,5 5 3 15,4-3 3-15,4 2 3 16,5-4 3-16,2 0 1 16,3-4 0-16,3-2-1 0,3-1-1 15,2-2-3-15,3-1-2 16,0-1-3-16,3 3-2 15,0 1 0-15,3 2-2 16,1 4 1-16,2 4-2 0,-3 0 1 16,-2 5 1-16,-3 2-1 15,-3 0 2-15,-2 0-1 16,-4-2-1-16,-6-1 1 0,0-4 0 15,-6-1 0-15,-2-5 0 16,-2-4 0-16,-1-2 1 16,0-5 1-16,-2-3 1 15,0-3 2-15,0-4 1 16,0-3 0-16,0-5 1 0,3-1-1 15,-3-4 0-15,3-1-1 16,3-2-1-16,2 1-1 16,5-1 0-16,2 0-1 0,8 2 0 15,6-2 1-15,5 1 0 16,6 2 1-16,4 0 0 15,2 0-3-15,2 3 0 16,-3-1 0-16,-3 1 0 0,-3 1 0 16,-8-2 0-16,-6-3 0 15,-9-2-8-15,-10-3-34 16,-12-3-39-16,-7 0-1 15</inkml:trace>
  <inkml:trace contextRef="#ctx0" brushRef="#br0" timeOffset="72824.2817">10904 10623 277 0,'0'0'-2'0,"0"0"0"16,0 7 1-16,0-7 0 15,-2 13 0-15,0-1 1 16,2 6-1-16,-1 4 1 0,-1 3 2 15,2 9 1-15,0 5 0 16,1 6-1-16,3 8-2 16,1 7 5-16,0 7 0 0,2-1 3 15,1 8-2-15,0 4 0 16,0 0-1-16,-2 0 0 15,1-5 2-15,-1-5-3 16,-1-8 0-16,-2-3 2 0,0-15 3 16,-1-9 7-16,-2-10 5 15,0-8-2-15,0-15 0 16,1-4 0-16,1-13-3 15,1-8-1-15,2-7-4 16,2-8-7-16,4-5-3 0,2-2-1 16,3 0 1-16,1 3 0 15,2 6 0-15,2 4-1 16,1 11 0-16,2 6-1 0,1 15-1 15,1 8 0-15,2 14 0 16,0 9-1-16,-1 5 1 16,-1 7 0-16,-6 2 2 15,-5 4 2-15,-4-4 1 16,-10-3 1-16,-8-5 1 0,-9-7 0 15,-9-4 2-15,-8-6-1 16,-8-7-6-16,-2-5 0 16,-4-5 0-16,-2-4 0 0,3-3-20 15,3 3-54-15,2-11-9 16</inkml:trace>
  <inkml:trace contextRef="#ctx0" brushRef="#br0" timeOffset="73637.363">11570 11281 349 0,'0'0'5'16,"-4"10"2"-16,1 1 1 15,0 7-1-15,-1 8 1 16,1 4 0-16,0 4-1 0,1 5 0 16,2 1-4-16,4-2-1 15,3-3 1-15,5-5 1 16,3-6 4-16,4-5 1 15,3-7 1-15,3-7 1 0,-1-5 0 16,3-9 0-16,-2-6-2 16,0-8-2-16,-2-6-3 15,-1-3-1-15,-1-4-2 16,-2 0 0-16,-2 2 0 0,-1 2-2 15,-2 3 1-15,-1 8-3 16,-1 6 1-16,2 9-1 16,2 6 1-16,1 14 0 15,5 11 1-15,1 11 2 0,4 9 2 16,1 12 2-16,1 8 0 15,0 5 2-15,-3 5-7 16,-5-1 0-16,-7-2 0 16,-7-2 0-16,-6-5 0 0,-6-6 0 15,-8-7 0-15,-8-6 0 16,-7-10 0-16,-4-8 0 15,-3-9-22-15,-2-13-47 16,-2-2-13-16</inkml:trace>
  <inkml:trace contextRef="#ctx0" brushRef="#br0" timeOffset="74385.4377">12418 10699 462 0,'0'0'1'0,"1"18"0"16,-1 5 0-16,1 13 1 16,0 10 0-16,2 14-2 0,-1 9 4 15,3 14-1-15,0 4 1 16,3 2 0-16,0-2-1 15,2-5 0-15,0-6-2 16,1-8 0-16,-1-6-4 0,1-11-7 16,-1-10-12-16,-2-15-38 15,0-4-19-15,-3-12-3 16</inkml:trace>
  <inkml:trace contextRef="#ctx0" brushRef="#br0" timeOffset="74570.4562">12497 11362 511 0,'0'0'0'16,"0"3"0"-16,0-3 0 16,-12 6 0-16,-3-1 0 15,-10-3 0-15,-4 2 0 16,-10-2 0-16,-3-2-3 0,-8 2-57 15,0-2-23-15,5 0-3 16</inkml:trace>
  <inkml:trace contextRef="#ctx0" brushRef="#br0" timeOffset="75329.5321">13014 11178 328 0,'0'0'0'16,"-8"1"0"-16,-1 4-4 15,-6 1-7-15,-2 6-3 16,-3-1-4-16,-1 8 1 0,-6 0-1 16,6 7 3-16,0 3 5 15,7 2 11-15,3 1 12 16,5-3 11-16,0 1 5 15,5-5 1-15,1 0-1 16,0-9 0-16,3-4-4 0,-2-2-5 16,1-5-3-16,-2-5-6 15,0 0-3-15,9 0-2 16,-3-2 0-16,4-4-1 0,1-1 0 15,2 1-4-15,1-1-1 16,0 2-2-16,3 3 0 16,-2 2 0-16,2 5 0 15,-1 4 0-15,0 4 0 16,-1 2-1-16,-1 1 1 0,-3 1 0 15,-1-2 1-15,-4-3 1 16,-5-4 2-16,-1-8 0 16,-4 3 0-16,-5-8 1 0,0-6 1 15,-2-6 1-15,0-5 1 16,0-3 0-16,0-3-1 15,0-2 0-15,1 0 0 16,0 2 1-16,3 0-6 0,-3 5 0 16,1 3 0-16,-1 3 0 15,-1 6 0-15,-1 5 0 16,-2 6 0-16,0 4 0 15,-2 8 0-15,-1 5 0 16,3 5 0-16,2 6 0 0,0 5 0 16,7 4 0-16,5 1 0 15,4 3 0-15,9-1 0 16,3 1 0-16,7-3 0 0,2-2 0 15,5-5 0-15,2-5 0 16,0-4 0-16,1-6 0 16,0-4 0-16,2-5 0 15,-3-5 0-15,3-2-6 16,3-2-77-16,-9-6-4 0</inkml:trace>
  <inkml:trace contextRef="#ctx0" brushRef="#br0" timeOffset="75735.5728">13583 11245 489 0,'0'0'-2'0,"0"0"0"16,1 10-1-16,-5-5 1 16,-4 5-3-16,-7-2-2 0,0 8-5 15,-4 1-1-15,-3 0 2 16,-1 4 0-16,4 0 1 15,5 1 4-15,7-1 4 16,7 2 6-16,3-4 7 0,8 0 3 16,7-1 2-16,5-2 1 15,2-1-1-15,4-2-3 16,0-1-2-16,1 0-5 0,-2 2-6 15,1 0 0-15,-3 2 0 16,-3 2 0-16,-4 3 0 16,-5 3 0-16,-5 2 0 15,-8-1 0-15,-6-1-8 16,-14-2-21-16,-19-5-50 0,-2-2-2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48:38.4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6565 1299 81 0,'0'0'2'16,"0"0"2"-16,0 0 0 16,-5-7 6-16,5 7 2 15,-4-5 2-15,4 5 3 16,-8-5 4-16,8 5 2 0,-6-5 4 15,6 5 2-15,-6 0 0 16,6 0 0-16,-4 3-1 16,4 2-3-16,-1 2-1 15,0 3-2-15,1 3-5 0,0 1-3 16,0 7-2-16,1 0-2 15,0 7-1-15,1 1-1 16,-1 6 1-16,0 2-2 16,0 3 0-16,0 2-1 0,-1 1-1 15,0 3 1-15,0 0-6 16,0 3 0-16,1 0 0 15,-1-1 0-15,1 1 0 16,1-2 0-16,-2-2 0 16,2-3 0-16,0-6 0 0,-2-4 0 15,1-5 0-15,-1-4 0 16,0-6 0-16,0-8-17 15,0-9-62-15,-1 9-6 0</inkml:trace>
  <inkml:trace contextRef="#ctx0" brushRef="#br0" timeOffset="433.0433">7034 2265 371 0,'0'0'1'15,"-9"3"-1"-15,1-1 2 16,-4 2 0-16,-5 1 0 16,-5 0 3-16,-8 1-1 0,-3 1 2 15,-6 0 2-15,-4-2 1 16,-2 1 0-16,-3-1 1 15,-1 0 0-15,0 0 0 16,0 1-1-16,2-1-1 16,4 0-1-16,0 1-1 0,3-1-1 15,3 0-1-15,3 0-1 16,2 1 1-16,4-1-1 15,3 0-1-15,2-2-2 0,4 0-5 16,2 0-5-16,5-2-10 16,2-1-24-16,1-4-34 15,5-1-6-15</inkml:trace>
  <inkml:trace contextRef="#ctx0" brushRef="#br0" timeOffset="783.0783">6475 1351 420 0,'0'0'3'15,"-6"9"2"-15,0 1 1 16,-4 1 1-16,-3 5 1 16,-4 2 0-16,-2 3 0 0,-6 4 0 15,-1-1-1-15,-2-1-4 16,2 1-7-16,-2-2-11 15,3-4-37-15,5 5-27 16,-2-4-2-16</inkml:trace>
  <inkml:trace contextRef="#ctx0" brushRef="#br0" timeOffset="2266.2265">9235 1449 163 0,'0'0'1'0,"0"0"1"16,0 0-1-16,-9 0 2 16,9 0-1-16,-12-1 0 0,5 1 2 15,-4-1 2-15,-2 0 0 16,-3 1 2-16,1 0 3 15,-2 3 1-15,-1 1 2 16,-2 0 3-16,-2 0-2 16,-1 1 0-16,-1-1-1 0,0 0-2 15,-1 0-2-15,0-3-1 16,-2 0-2-16,1-1-3 15,1 0-3-15,-1-4-12 0,4-2-35 16,5 4-21-16</inkml:trace>
  <inkml:trace contextRef="#ctx0" brushRef="#br0" timeOffset="2583.2583">9275 1694 408 0,'0'0'0'0,"-12"1"0"0,-1 1 1 16,-5 2-1-16,-8-1 0 15,-4 3 0-15,-7-2 1 16,-4 3-1-16,-2-1 1 16,-1-2-1-16,-1 0 1 15,2 0-1-15,1-1 0 0,3-1 1 16,3-1-2-16,4 2-2 15,4-3-6-15,5 1-18 16,6 4-34-16,3-4-12 16</inkml:trace>
  <inkml:trace contextRef="#ctx0" brushRef="#br0" timeOffset="3074.3074">11141 1252 413 0,'0'6'0'0,"0"5"1"15,-3 6 0-15,3 9 0 16,-4 5 1-16,2 12 1 16,-2 5 0-16,1 10 1 15,0 1-1-15,-2 1 0 0,3 0 1 16,-2 0-2-16,2 0-2 15,0-6 5-15,1-3-2 16,1-4 0-16,0-5-2 16,0-5-8-16,-2-5-22 0,-2-8-44 15,4-3-1-15</inkml:trace>
  <inkml:trace contextRef="#ctx0" brushRef="#br0" timeOffset="3416.3416">11474 2166 482 0,'0'0'0'0,"0"0"0"16,-10 0 1-16,0 2 0 15,-6-2 0-15,-5 2 1 0,-8-2 0 16,-4 1-1-16,-8 1 2 16,-5-2-1-16,-5 1 0 15,-2-1-1-15,0 1-1 16,-2 0 1-16,1 1 0 0,1-1-1 15,1 2 1-15,4 0-1 16,3-1 1-16,3-1-1 16,4 1 0-16,3 0-2 15,4-2-6-15,6 0-11 0,3-4-31 16,2-4-30-16,8-1-3 15</inkml:trace>
  <inkml:trace contextRef="#ctx0" brushRef="#br0" timeOffset="3710.371">11086 1211 404 0,'0'0'2'0,"-4"5"4"15,-4 5 0-15,-3 4 2 16,-5 3-1-16,-5 5 1 15,-5 1-1-15,-5 6 1 16,-5 1-2-16,0-1-4 0,-3-3-2 16,1 0-3-16,-1-5-7 15,0 2-21-15,6 3-45 16,-7-4-2-16</inkml:trace>
  <inkml:trace contextRef="#ctx0" brushRef="#br0" timeOffset="5427.5427">5351 3493 330 0,'0'0'1'0,"0"0"3"15,-4 4 2-15,4 5 3 16,-2 0 2-16,0 9 2 0,-2 4 2 15,0 8 2-15,2 5 2 16,-3 5-3-16,2 6-1 16,-2 4-2-16,3 4-1 15,0 1-1-15,2 0-2 0,2 3-2 16,3 0-4-16,1-1-3 15,1-2 0-15,0-2 0 16,1-3 0-16,-3-3 0 16,1-6 0-16,-2-5 0 0,-3-7 0 15,3-4-17-15,0-7-67 16,-2-8-2-16</inkml:trace>
  <inkml:trace contextRef="#ctx0" brushRef="#br0" timeOffset="5769.5769">5767 4447 459 0,'0'0'1'15,"-7"4"0"-15,-1 0 2 0,-4 2 0 16,-5 1 1-16,-4 2 0 16,-8-1 0-16,-5 3 1 15,-7-3-1-15,-4 1-1 16,-6-1-1-16,-3-2 0 0,-3 0-1 15,-1 0 1-15,1-1-2 16,0-2 1-16,1-1 0 16,2-1-1-16,4-1 1 15,2 0 0-15,4-2-1 0,2-2-2 16,2-1-4-16,7 0-11 15,3-1-29-15,1-5-35 16,12 0-3-16</inkml:trace>
  <inkml:trace contextRef="#ctx0" brushRef="#br0" timeOffset="6152.6152">5316 3487 338 0,'0'0'5'0,"-10"6"3"16,1 0 1-16,-4 4 3 15,-4 1 1-15,-4 5-1 16,-5 1 2-16,-3 3 1 0,-2 1-3 15,-3-2-3-15,-1 1-1 16,0-3-1-16,1 0-1 16,-1-2-1-16,0-3-1 15,2-1 0-15,2 0-2 0,4-2-3 16,2-1-6-16,4 0-14 15,2 4-44-15,3-7-16 16</inkml:trace>
  <inkml:trace contextRef="#ctx0" brushRef="#br0" timeOffset="7433.7432">6666 3397 331 0,'0'0'4'0,"0"0"2"15,3 0 0-15,-3 0 1 16,0 0-1-16,0 0-1 15,5-2 0-15,-5 2 0 0,0 0-4 16,0 4-2-16,-1 2 0 16,-1 4 2-16,0 6 3 15,0 3 3-15,1 11 1 16,0 7 0-16,0 7 3 0,1 4 0 15,2 8 1-15,1 4-1 16,1 2-2-16,2 2-1 16,-1-5-1-16,0-1-1 15,-2-3-2-15,-1-4-2 0,-1-3 0 16,-1-6-3-16,-1-3-4 15,-3-5-6-15,1-3-14 16,0-3-28-16,-4-8-27 16,7 0-3-16</inkml:trace>
  <inkml:trace contextRef="#ctx0" brushRef="#br0" timeOffset="7749.7749">7007 4417 348 0,'0'0'2'16,"-3"2"2"-16,-4 0 4 15,-3 1 2-15,-2 1 2 16,-5 2 0-16,-6-1 1 15,-4 3 1-15,-5-1-2 0,-3 0-1 16,-3-1-3-16,-2 1-1 16,-4-2-1-16,1 0-1 15,-1-2 0-15,2-1-1 16,-1-2 0-16,1 0-1 0,2-2 0 15,3-2-4-15,1-2-3 16,3-1-10-16,3-4-25 16,-2-4-41-16,10-2-2 15</inkml:trace>
  <inkml:trace contextRef="#ctx0" brushRef="#br0" timeOffset="8062.8062">6555 3504 457 0,'0'0'-1'0,"0"0"-1"15,-4-7 1-15,-2 7 0 0,-5-1 1 16,-3 1 0-16,-7 4 0 16,-3 5 0-16,-5 6 1 15,-5 4 1-15,-1 4-1 16,-1 3 0-16,-1 4 0 0,2-2-1 15,1 3 1-15,2-3-2 16,0-1-1-16,3-2-10 16,-1-4-30-16,5-5-34 15,4 0-4-15</inkml:trace>
  <inkml:trace contextRef="#ctx0" brushRef="#br0" timeOffset="8833.8833">9424 3566 429 0,'0'0'-2'15,"0"0"-1"-15,1 6 0 16,-1-6 0-16,-3 6 1 0,-5-3-1 15,-1 3 0-15,-4 0 0 16,-6 0 2-16,-2 2 1 16,0-2 1-16,-3 0-1 0,-3 0 0 15,3 1 0-15,-3-4-1 16,1 0-3-16,-1-1-3 15,1-2-7-15,3 0-15 16,1 1-20-16,0-2-24 16,6 1-5-16</inkml:trace>
  <inkml:trace contextRef="#ctx0" brushRef="#br0" timeOffset="9133.9133">9433 3836 420 0,'0'0'0'15,"-7"0"1"-15,-1 2-1 16,-2 1 1-16,-4 0 1 0,-3 2-1 15,-6 0 0-15,-2 2 1 16,-3-2 0-16,-1 1 0 16,-1-1-1-16,-1 0 1 15,1-1-1-15,0 0 1 16,2-2-2-16,2 1 0 0,1-2-2 15,3 1-7-15,1-2-25 16,-1-2-40-16,11 2-2 16</inkml:trace>
  <inkml:trace contextRef="#ctx0" brushRef="#br0" timeOffset="10118.0117">10869 3484 432 0,'0'0'2'0,"0"0"2"16,6 2-2-16,-6-2 2 15,11 0 0-15,-3 0 0 16,5 0-1-16,1-2 1 0,2-1-1 16,4 0-2-16,6-1-1 15,1 2 0-15,5 0 0 16,2 1-1-16,4 1 1 0,0 3 0 15,1 4 0-15,-2 3 0 16,-5 3 1-16,-2 3-1 16,-6 4-1-16,-4 1 0 15,-9 3 0-15,-5 0-1 16,-6 2 0-16,-3-1-1 0,-7-1 1 15,-2-1 1-15,-4-4 0 16,-2-1 1-16,-1-4 0 16,1 0 1-16,0-3-1 0,1-3 1 15,2-1 0-15,1-2 1 16,4 0 2-16,3-1 0 15,7-4 1-15,-2 6-1 16,6-1 1-16,6 1-1 0,9 3 0 16,4 3-1-16,8 5-2 15,4 5 0-15,6 4 0 16,0 6-1-16,3 1 1 15,-2 3 0-15,-4 2-1 16,-5 1 0-16,-9-2 0 0,-6-2-1 16,-11 0 1-16,-7-4 1 15,-13-2-1-15,-9-1 1 16,-11-5 0-16,-7-2 1 0,-10-3 0 15,-7-1-1-15,-7-3 1 16,-5-3-1-16,-3 0 0 16,-4 0 0-16,0-1-1 15,-3 2-2-15,0 1-10 0,-2 1-39 16,-2-1-31-16,2 5-2 15</inkml:trace>
  <inkml:trace contextRef="#ctx0" brushRef="#br0" timeOffset="11574.1572">4060 5549 385 0,'0'0'3'16,"0"0"2"-16,1-4 0 15,-1 4 0-15,0 0-1 16,0 0-1-16,3-5 1 0,-3 5 2 15,2 6-2-15,-2 4 0 16,0 5 0-16,1 6 2 16,2 7 2-16,0 7 3 15,3 6 0-15,2 7 0 0,-1 4 0 16,4 4-2-16,-1 3 0 15,1 1-6-15,-1 0-3 16,-1-1 0-16,-2-4 0 16,-3-2 0-16,0-6 0 15,-2-2 0-15,-2-9 0 0,0-2-10 16,0-4-51-16,-1-9-25 15,2-4 0-15</inkml:trace>
  <inkml:trace contextRef="#ctx0" brushRef="#br0" timeOffset="11867.1865">4642 6551 361 0,'0'0'4'16,"4"6"3"-16,-2 1 2 15,-2-1 5-15,-2 2 1 16,-5 0 3-16,-5 1 0 15,-8-1 0-15,-10-3-1 0,-7-1-4 16,-9-3-4-16,-6-1-1 16,-6 0-8-16,-2-4 0 15,-1 0 0-15,-1 1 0 16,3-1 0-16,1 1 0 0,5 0 0 15,3 0 0-15,5 1 0 16,2-2 0-16,4 0 0 16,2-1 0-16,5 0-23 15,2 0-39-15,6-6-22 0,5-1-3 16</inkml:trace>
  <inkml:trace contextRef="#ctx0" brushRef="#br0" timeOffset="12188.2187">4086 5526 484 0,'0'0'-1'0,"0"0"0"16,0 5 2-16,-6-2-1 0,-3 6 1 16,-5 0 0-16,-2 5 1 15,-7 3-1-15,-4 3 1 16,-4 1 0-16,0 2-1 15,-1 1 0-15,1-2-1 0,-1 2 0 16,-1-3 0-16,3-1 0 16,2-1-2-16,1-3-3 15,5-2-7-15,-1-4-16 16,5-9-47-16,5 5-8 0</inkml:trace>
  <inkml:trace contextRef="#ctx0" brushRef="#br0" timeOffset="12596.2595">5572 5547 435 0,'0'0'1'0,"0"8"-1"16,-3 4 2-16,-2 6-2 15,-2 6 2-15,-1 7 0 16,-2 6 0-16,0 10 1 15,-2 6 1-15,1 4 0 0,3 1 1 16,0 3-1-16,2 0 1 16,2 0-1-16,1-2-4 15,3-3 5-15,0-4-2 0,0-6 0 16,0-6-6-16,1-5-15 15,1 0-57-15,-2-15-5 16</inkml:trace>
  <inkml:trace contextRef="#ctx0" brushRef="#br0" timeOffset="12924.2923">5845 6388 503 0,'0'0'0'16,"0"9"0"-16,-6-1 0 0,-4 1 0 16,-4 2 1-16,-5 0 0 15,-7 4 0-15,-4-1 0 16,-6-2 0-16,-4-2 2 15,-1 0-3-15,-2-1 0 0,3 0 0 16,-2-1 0-16,0-1 0 16,1-2 0-16,1 0 0 15,2-1 0-15,2-1 0 16,1-2 0-16,3 0 0 0,2-1-6 15,6-2-16-15,2-1-31 16,1-5-30-16,9-1-4 16</inkml:trace>
  <inkml:trace contextRef="#ctx0" brushRef="#br0" timeOffset="13272.327">5520 5498 438 0,'0'0'-2'0,"0"0"1"15,-4 0 1-15,-1 3 0 16,-2 3 1-16,-3 5 1 0,-6 2 0 16,-1 7 0-16,-5 2 3 15,-3 1 1-15,-4 3-1 16,-1 0 0-16,-1 1 0 15,-1-2-1-15,2-3 0 0,0-1-1 16,2-4 0-16,4 0-4 16,0-4-4-16,6-1-9 15,1-4-14-15,2-8-47 16,7 0-6-16</inkml:trace>
  <inkml:trace contextRef="#ctx0" brushRef="#br0" timeOffset="14083.4082">7115 5549 300 0,'0'0'4'0,"-7"7"2"0,0 1 2 16,-6 4 3-16,-2 1 0 16,-5 4 1-16,-3 3 1 15,-8 2 3-15,-3-1-4 16,-4 6-3-16,-3-3-1 0,-3 0-1 15,-4 4-1-15,-1-1-1 16,-2 4 0-16,0 1 1 16,2 2 0-16,3 3 0 15,2 1 0-15,5 3 1 0,4 0-1 16,4 1 1-16,6 2-1 15,5-1-6-15,5 1 6 16,5-2 0-16,6-1 0 0,4 0 0 16,4-2-2-16,8-1-4 15,4-3 0-15,6-1 0 16,3-5 0-16,5-1 0 15,3-4 0-15,5-5 0 0,3-3 0 16,4-6 0-16,4-4 0 16,3-5 0-16,5-4 0 15,2-6 0-15,6-7 0 16,-2-6 0-16,2-3 0 0,-1-5 0 15,-3-4 0-15,0-2 0 16,-9-4 0-16,-1-3 0 16,-6 0 0-16,-7-1 0 15,-5-1 0-15,-7-1 0 0,-7-2 0 16,-5-3 0-16,-8 0 0 15,-6-1 0-15,-8 1 0 16,-6-2 0-16,-7 1 0 16,-6 1 0-16,-3 0 0 0,-4 5 0 15,-2 3 0-15,-2 4-14 16,2 3-9-16,-4 6-16 15,-3 3-45-15,7 8-1 16</inkml:trace>
  <inkml:trace contextRef="#ctx0" brushRef="#br0" timeOffset="14944.4943">10160 5678 431 0,'0'0'0'0,"0"0"-3"0,0 0 1 16,0 0 0-16,-3 2 0 15,3-2 0-15,-13 5 0 16,2 0 1-16,-4 0 0 15,-6 0 3-15,-4 0-1 0,-5-1 1 16,-1-1 0-16,-6-2 0 16,-1 0 0-16,-1-1-1 15,-2 0 0-15,2-2 0 16,1-2-1-16,4 1-5 0,0-1-8 15,6-1-21-15,5 5-30 16,3-4-11-16</inkml:trace>
  <inkml:trace contextRef="#ctx0" brushRef="#br0" timeOffset="15250.5249">10128 5898 392 0,'0'0'1'0,"-10"0"2"16,0-2 0-16,-3 2 0 15,-5 0 1-15,-3 0 0 0,-7 0 1 16,-4 2-1-16,-2 0 0 16,-4 1-1-16,-2-1-1 15,-1 0 1-15,-2 0-1 16,0-1 0-16,-1-1 1 15,0 1-12-15,0 9-57 0,-3-10-8 16</inkml:trace>
  <inkml:trace contextRef="#ctx0" brushRef="#br0" timeOffset="18186.8184">11559 5376 321 0,'0'0'0'15,"0"0"2"-15,-7-1-1 16,3-1 1-16,-6 1 0 0,0-1 0 15,-5 0 0-15,0 0 0 16,-3 0 0-16,-1 0-1 16,-2-1 0-16,0 1-1 15,1-1 2-15,-3 0 0 0,0 0 0 16,-2 1 1-16,-2 1 1 15,-1 0 0-15,-3 1 0 16,0 0 2-16,-2 2-1 16,-1 4-1-16,1 0 1 0,-2 5 0 15,1 4 0-15,2 1-1 16,2 4 0-16,0 4 0 15,2 3-1-15,1 6 0 16,2 3 0-16,3 4 0 0,2 3-1 16,3 3 0-16,2 2 0 15,4 2 0-15,3 1 1 16,5 1 0-16,3 1 0 15,3-2 2-15,6-2 0 0,5-1 1 16,6-1 0-16,1-3 2 16,6-2-8-16,5-5 6 15,5-5 1-15,2-3-1 16,6-6-1-16,1-5-1 0,4-5-1 15,5-8 0-15,1-5-2 16,2-5 0-16,1-8-1 16,3-7 0-16,-2-3 0 15,-3-3 0-15,-6-1 0 0,-5-1 0 16,-6 1 0-16,-7 0-1 15,-9 4 1-15,-7 2-1 16,-9 1-1-16,-6 0 0 16,-5 2-1-16,-11 2 1 0,-8 1-1 15,-7 2 1-15,-6 3 1 16,-7 3 1-16,-6 6 1 15,-3 3 1-15,-2 7 0 0,-1 6 1 16,2 5 0-16,1 7-2 16,2 3-2-16,5 10-10 15,4 5 11-15,4 4-78 16,7 7-4-16</inkml:trace>
  <inkml:trace contextRef="#ctx0" brushRef="#br0" timeOffset="20323.0321">3187 7484 462 0,'0'0'1'0,"0"0"-2"0,0 0 0 16,0 9 1-16,0-1 0 16,0 5-1-16,-1 3 1 15,1 7 0-15,-2 5 0 16,-1 7 1-16,1 5 0 0,-1 5 0 15,1 2 1-15,-2 7-1 16,1 3-1-16,0-1 3 16,2 2 0-16,1 0 1 0,0-2-1 15,1-3 1-15,1-1-1 16,2-5-4-16,-1-6-11 15,0-8-40-15,2-1-27 16,-2-8-3-16</inkml:trace>
  <inkml:trace contextRef="#ctx0" brushRef="#br0" timeOffset="20623.0621">3618 8433 511 0,'0'0'0'16,"-11"4"0"-16,-3-1 0 16,-9-1 0-16,-7 1 0 15,-11-2 0-15,-7 2 0 16,-11-3 0-16,-5 0 0 15,-3-3 0-15,-2-1 0 0,1 0 0 16,4-2 0-16,2 0 0 16,6 0 0-16,4 0-3 15,8 0-5-15,7 1-4 16,7 1-9-16,7 3-30 0,2-5-30 15,12 2-3-15</inkml:trace>
  <inkml:trace contextRef="#ctx0" brushRef="#br0" timeOffset="20931.0929">3196 7564 496 0,'0'0'1'16,"0"0"-1"-16,-2 5 1 15,-1 5 0-15,-4 2 1 16,-3 4 0-16,-5 4 0 15,-2 3-1-15,-4 3-1 0,-5 2-1 16,-2-2-2-16,-1-1-4 16,0-2-3-16,4-3-3 15,1-1-7-15,4-3-11 16,2 1-30-16,-1-5-19 0,8 0-4 15</inkml:trace>
  <inkml:trace contextRef="#ctx0" brushRef="#br0" timeOffset="21409.1407">4840 7717 16 0</inkml:trace>
  <inkml:trace contextRef="#ctx0" brushRef="#br0" timeOffset="21667.1665">4698 7742 380 0,'0'0'7'0,"2"5"1"16,1 3 3-16,-1 3 2 0,2 6 1 15,-1 6 3-15,3 7 1 16,1 8 2-16,-2 7-20 15,3 4 16-15,0 5-9 16,0 4-7-16,-1 1 0 0,0 0 0 16,-3 2 0-16,-3-5 0 15,-1-2 0-15,0-3 0 16,-3-4 0-16,-1-7 0 15,2-2-17-15,1-6-47 0,0-5-23 16,1-5-2-16</inkml:trace>
  <inkml:trace contextRef="#ctx0" brushRef="#br0" timeOffset="21984.1982">5098 8581 494 0,'0'0'2'16,"0"0"0"-16,-3 8 2 15,-8-3 1-15,-6 1-1 0,-10 0-4 16,-8 2 0-16,-10-1 0 15,-7 1 0-15,-7 0 0 16,-4 2 0-16,-1-3 0 16,2 2 0-16,3-1 0 0,4 2 0 15,5-3 0-15,3 0 0 16,6-1 0-16,5-3 0 15,3-1 0-15,6-2-21 0,3 0-34 16,3-12-29-16,5-1-2 16</inkml:trace>
  <inkml:trace contextRef="#ctx0" brushRef="#br0" timeOffset="22300.2298">4670 7678 451 0,'0'0'1'15,"0"0"0"-15,-3 3 3 16,-2 5 1-16,-4 3 2 0,-4 5 0 15,-4 1 1-15,-3 5 1 16,-5 1-1-16,-4 3 0 16,-3-1-6-16,-1-2-2 0,-2-1 0 15,1-3 0-15,0-2 0 16,2-2 0-16,2-3 0 15,4-1-2-15,3-5-17 16,6-1-22-16,8 2-42 0,3-4-1 16</inkml:trace>
  <inkml:trace contextRef="#ctx0" brushRef="#br0" timeOffset="22939.2937">6313 7512 448 0,'0'0'2'0,"-14"7"-1"16,-4-1 2-16,-4 4 0 0,-11 1 0 15,-7 5 0-15,-11 3 1 16,-8 4-2-16,-4 1 0 15,-1 3-1-15,-1 2 0 16,0 3-1-16,4 5 0 0,4 1 2 16,6 3 0-16,6 4-2 15,6 2 5-15,8 2 1 16,7 0 1-16,6 0-1 15,8 1 2-15,8-1-6 0,4 0-2 16,10-6 0-16,8 0 0 16,7-5 0-16,7-3 0 15,7-7 0-15,6-3 0 16,7-7 0-16,5-8 0 0,3-8 0 15,7-6 0-15,0-9 0 16,3-9 0-16,0-6 0 16,-6-7 0-16,-3-4 0 0,-8-3 0 15,-7-4 0-15,-10-1 0 16,-9-3 0-16,-9-3 0 15,-9 0 0-15,-8-3 0 16,-3 0 0-16,-7-2-9 16,-3 2-14-16,-7-1-9 0,1 3-21 15,-1 9-26-15,-4 0-6 16</inkml:trace>
  <inkml:trace contextRef="#ctx0" brushRef="#br0" timeOffset="23633.3631">7481 7538 387 0,'0'0'1'15,"-4"-4"-1"-15,-5 1 1 16,-4 2 0-16,-7 0-1 0,-4 1 1 16,-7 0-1-16,-6 3 1 15,-6 5-1-15,-5 4 0 16,-2 2 0-16,0 6 2 15,1 6 1-15,1 3 3 0,3 7 1 16,3 3 2-16,5 6 3 16,6 3 1-16,7 6-13 15,5 0 16-15,6 1-2 16,7 1 0-16,6-1-2 0,6 1-1 15,9-3-11-15,6-2 0 16,7-5 0-16,8-4 0 16,7-5 0-16,4-6 0 0,7-5 0 15,4-9 0-15,4-8 0 16,4-9 0-16,3-5 0 15,0-11 0-15,0-8 0 16,-3-8 0-16,-3-4 0 16,-7-7 0-16,-7-4 0 0,-8-4 0 15,-7-3 0-15,-13-4 0 16,-10-1 0-16,-8-3 0 15,-8-3 0-15,-12 1 0 0,-9-1 0 16,-6 3-3-16,-10 2-20 16,-1 6-21-16,2 9-38 15,-5 2-3-15</inkml:trace>
  <inkml:trace contextRef="#ctx0" brushRef="#br0" timeOffset="24167.4165">10248 7738 392 0,'0'0'3'0,"-6"4"3"15,-4 0 1-15,-3 0 0 16,-8 1 1-16,-4 2 0 16,-10-2 0-16,-5 1-1 15,-6-2-4-15,-2-1-6 0,-4-3-3 16,-1 0-3-16,3 0-3 15,1-4-2-15,4 0-5 16,4-2-11-16,7 4-21 16,2-5-22-16,11 2-3 0</inkml:trace>
  <inkml:trace contextRef="#ctx0" brushRef="#br0" timeOffset="24453.4451">10211 8016 469 0,'-6'0'2'0,"-4"0"0"15,-6 1 0-15,-6 2 0 16,-6-1 1-16,-5 2 0 15,-9-2 1-15,-4 1-1 0,-2 0-1 16,-1-1 0-16,1-2-2 16,2 0-2-16,2 0-1 15,4 0-3-15,4 0-4 16,6-1-6-16,5 0-7 0,8 0-12 15,6 2-31-15,4-1-13 16</inkml:trace>
  <inkml:trace contextRef="#ctx0" brushRef="#br0" timeOffset="24940.4938">11455 7557 455 0,'0'5'1'0,"2"5"-1"0,0 10 2 16,-2 6 1-16,0 10 1 15,0 6 0-15,0 10 0 16,-2 6 0-16,-4 5-4 16,-1 2 5-16,1-3 0 0,0-1-1 15,2 0-1-15,-1-2-1 16,2-4-1-16,-2-5-1 15,4-3-4-15,1-6-11 16,0-9-34-16,6-3-31 0,-6-10-2 16</inkml:trace>
  <inkml:trace contextRef="#ctx0" brushRef="#br0" timeOffset="25599.5596">11829 7422 446 0,'0'0'2'16,"6"-2"-1"-16,1-2 1 16,5 1 0-16,0-2 0 15,5 0-1-15,0-2-1 0,7 2 0 16,4 0 0-16,-1 1-2 15,4 1 1-15,4 2-1 16,3 1 1-16,5 2 1 16,3 6 1-16,3 0 1 0,2 6 1 15,1 2 0-15,-1 5 0 16,-2 6 1-16,-1 2 0 15,-6 7 0-15,-4 2 0 16,-9 6-1-16,-7 1-2 0,-8 3 0 16,-7 2 0-16,-10 0-2 15,-6-1 1-15,-9-2 0 16,-5-3 0-16,-6-3 0 15,-4-5 0-15,-4-4 1 0,0-3-1 16,-1-4 2-16,-2-4 1 16,3-3 0-16,1-3 0 15,2-2 1-15,4-2 0 16,3-1 1-16,4-3-2 0,5-2-3 15,4 1 0-15,4-4 0 16,4 1 0-16,6-3 0 16,4 2 0-16,8-1 0 0,5-1 0 15,8 1 0-15,6-1 0 16,10 2 0-16,5-2 0 15,7 1 0-15,3 1 0 16,6-1 0-16,1 0 0 0,5-1 0 16,1 0 0-16,1 0 0 15,1-2-2-15,-7-3-82 16,12 3-4-16</inkml:trace>
  <inkml:trace contextRef="#ctx0" brushRef="#br0" timeOffset="28883.8881">14490 1817 290 0,'0'0'3'0,"0"0"1"16,6 3-1-16,-6-3 1 15,0 0 0-15,0 0 3 0,6 6 1 16,-6-6 1-16,0 0-1 15,-2 12-1-15,2 2-7 16,-1 7 10-16,-1 8 2 16,1 9 0-16,-1 9 3 15,1 10 0-15,-1 7 0 0,2 6-1 16,-2 1 1-16,2 1-3 15,-3-2-1-15,1-3-2 16,0-6-3-16,-2-6-1 0,2-9-3 16,-2-8-1-16,1-8-1 15,-1-6-1-15,0-10 1 16,0-7 0-16,4-7 1 15,-5-9 0-15,4-12 0 0,0-7 1 16,1-10 1-16,0-10 0 16,3-7-3-16,-1-7 0 15,3-3 0-15,0 0 0 16,2 3 0-16,0 3 0 0,3 4 0 15,0 6 0-15,4 6 0 16,3 8 0-16,1 3 0 16,3 6 0-16,1 2 0 15,1 6 0-15,2 3 0 0,1 4 0 16,0 4 0-16,-2 4-3 15,1 3 1-15,-3 7 0 16,-2 3 0-16,-3 7 1 16,-6 8-1-16,-6 3 1 15,-5 4 0-15,-9 2 1 0,-10 1 0 16,-3-1-1-16,-7 1 0 15,-2-4 0-15,-4-5 0 16,-1-2 0-16,2-5 0 0,3-2 1 16,7-2-1-16,3-3 2 15,4-4 2-15,6-2 0 16,11-6 0-16,-2 8 0 15,8-5 1-15,7-1 0 0,5 0-4 16,6 2 0-16,2 2 0 16,3 2 0-16,0 3 0 15,1 4 0-15,-2 4 0 16,-2 6 0-16,-4 5 0 0,-5 7 0 15,-3 3 0-15,-5 2 0 16,-5 2 0-16,-5 1 0 16,-8-2 0-16,-7-2 0 15,-6-6 0-15,-5-5 0 0,-5-6 0 16,-5-6 0-16,-3-5 0 15,-3-8 0-15,-1-6 0 16,0-9 0-16,1-5 0 16,1-7 0-16,5-4 0 15,-1-4-18-15,9-1-25 0,6 3-39 16,5-4-6-16</inkml:trace>
  <inkml:trace contextRef="#ctx0" brushRef="#br0" timeOffset="29142.914">14938 2557 482 0,'0'9'1'16,"0"5"0"-16,-1 3 1 15,-5 3-1-15,1 5-1 16,-4 0-3-16,2 5-5 0,-3-1-9 15,-1-8-31-15,8-1-32 16,-2-4-4-16</inkml:trace>
  <inkml:trace contextRef="#ctx0" brushRef="#br0" timeOffset="29317.9315">15032 2370 447 0,'0'0'1'0,"6"-2"-1"15,-2 0 1-15,0-2-5 16,3 0-14-16,0 1-37 16,-1-6-19-16,3 1-5 15</inkml:trace>
  <inkml:trace contextRef="#ctx0" brushRef="#br0" timeOffset="29633.9631">15055 2655 422 0,'0'8'5'0,"0"6"1"16,0 5 2-16,-2 3 0 15,1 6 0-15,0-1 0 16,1 4 0-16,-2-3-1 16,2-6-6-16,0-9-6 0,0-4-2 15,0-9-1-15,10-3 0 16,-1-8 0-16,2-6 1 15,5-5 0-15,1-4 4 16,2-4 2-16,1-3 2 0,-1 1 2 16,1 0 2-16,0 3 1 15,-3 7 0-15,-3 4 0 16,-2 7-1-16,-1 5 0 15,-3 6-3-15,-1 8-3 0,-1 9-7 16,-5 2-11-16,1 1-35 16,2 6-24-16,-4-1-5 15</inkml:trace>
  <inkml:trace contextRef="#ctx0" brushRef="#br0" timeOffset="30201.0198">15580 2930 449 0,'0'0'0'0,"-1"-5"0"15,1-3 1-15,0-5 0 16,0-8 0-16,0-5 0 15,0-10 0-15,0-7 0 16,0-11 1-16,-1-7-1 0,-2-6-1 16,0-5-2-16,1-3 0 15,1 1 0-15,0 3 0 16,1 3 1-16,4 10 0 15,3 7 2-15,4 10 1 0,2 7 3 16,4 11 2-16,1 9 0 16,5 9 0-16,1 8 0 15,1 11 0-15,1 13-2 16,-1 8-1-16,0 13-1 0,-3 10-1 15,-3 9 0-15,-3 7 0 16,-4 2 0-16,-6 3-2 16,-6-4 0-16,-4-3 0 15,-8-7 0-15,-3-7 0 0,-5-7 0 16,-4-8 0-16,-3-8 0 15,-2-8 0-15,-1-5 0 16,0-5 0-16,0-6-2 16,0-5-7-16,2-6-8 15,1-1-23-15,2-10-41 0,8 0-3 16</inkml:trace>
  <inkml:trace contextRef="#ctx0" brushRef="#br0" timeOffset="30434.0431">16035 2571 511 0,'3'4'0'0,"1"4"0"16,1 6 0-16,-4 2 0 15,2 6 0-15,-3 1 0 16,0 4 0-16,-3 2-2 0,-3-1-10 16,-3-4-14-16,1-2-41 15,3 0-16-15</inkml:trace>
  <inkml:trace contextRef="#ctx0" brushRef="#br0" timeOffset="30584.0581">16089 2478 464 0,'0'0'1'0,"0"0"1"0,4 0-1 16,-4 0-1-16,7-6-8 16,-2 0-17-16,-1 1-51 15,7 0-1-15</inkml:trace>
  <inkml:trace contextRef="#ctx0" brushRef="#br0" timeOffset="30993.099">16455 2640 481 0,'0'0'0'0,"0"0"2"15,0 6 0-15,-1 0 1 16,-5-1 0-16,-5 3 0 16,-2 0-1-16,-2 4-2 15,-7-1-1-15,1 3-5 0,-1 1-1 16,4 2-1-16,-1 2 0 15,8 0 0-15,1 0 2 16,6 1 2-16,4-3 2 16,6 0 3-16,3-6 0 0,4 0 0 15,2-6-1-15,2-2-1 16,3-2-1-16,-3-1 0 15,-1 0-1-15,1 0 2 16,-2 0 1-16,0 1 1 0,-2 6 2 16,-1 4 2-16,-3 6 0 15,-2 3 0-15,-2 7 1 16,-3 3 0-16,-2 6 0 15,-2 2-1-15,-6 3-1 0,-3-1-1 16,-2-2-3-16,-2-2 2 16,-2-5-1-16,-1-5-2 15,-1-8-4-15,0-6-7 16,1-8-19-16,-2-14-42 0,7 0 73 15</inkml:trace>
  <inkml:trace contextRef="#ctx0" brushRef="#br0" timeOffset="31318.1314">16633 2737 484 0,'0'0'1'0,"0"0"1"15,-2 7 1-15,-1-1-1 16,-2 1 1-16,-1 5 0 0,-1 3-1 16,0 5-2-16,-2 0-3 15,2 6-7-15,-1 2-7 16,4 1-17-16,1 3-27 15,1-6-19-15,4-1-6 0</inkml:trace>
  <inkml:trace contextRef="#ctx0" brushRef="#br0" timeOffset="31484.1481">16659 2403 400 0,'0'0'5'15,"-3"-9"1"-15,2 1 1 16,-2-2 0-16,1-4-5 15,1-1-11-15,0 1-35 0,-1-7-24 16,2 3-9-16</inkml:trace>
  <inkml:trace contextRef="#ctx0" brushRef="#br0" timeOffset="31727.1724">16883 2175 484 0,'0'0'3'0,"0"16"0"15,0 1 2-15,-1 11 0 16,-5 7 0-16,2 9 1 16,-5 10-6-16,1 6 0 15,-3 2 0-15,3-2 0 0,-2-1 0 16,3-3 0-16,2-6-3 15,2-4-13-15,2-10-7 16,1-1-25-16,6-2-35 0,-4-7-2 16</inkml:trace>
  <inkml:trace contextRef="#ctx0" brushRef="#br0" timeOffset="31896.1893">16899 2726 418 0,'0'0'5'15,"0"0"3"-15,-10 0 1 16,1-2 3-16,-4-2-1 15,-3-2 2-15,-6-2-2 0,-3 0-5 16,-4-6-17-16,2-1-42 16,2 2-27-16,0 1-3 15</inkml:trace>
  <inkml:trace contextRef="#ctx0" brushRef="#br0" timeOffset="32267.2264">17220 2668 458 0,'0'0'0'0,"0"0"1"15,-9 0-1-15,-2 1 0 0,-5 1-3 16,-5 3-2-16,-5-1-4 15,-1 2-2-15,-3 3 0 16,1 1 1-16,5-1 4 16,3 1 2-16,9 0 3 15,6 2 7-15,6 1 4 0,7 0 4 16,6 2 2-16,6 1-1 15,2-1-2-15,3 3-2 16,1-1-2-16,0 2-2 0,-1-3-2 16,-2 3-2-16,-4-3-2 15,-5 0-1-15,-4-2-3 16,-6-2-1-16,-4-1-4 15,-6-2-7-15,-6-5-16 16,-6-4-41-16,-1 0-9 0</inkml:trace>
  <inkml:trace contextRef="#ctx0" brushRef="#br0" timeOffset="32801.2797">17607 2315 481 0,'0'0'2'0,"3"2"2"16,-3-2-1-16,0 0 1 15,7 5-2-15,-7-5-3 16,0 0-6-16,1-2-13 0,-1-8-44 15,0 10-18-15</inkml:trace>
  <inkml:trace contextRef="#ctx0" brushRef="#br0" timeOffset="32977.2973">17599 2734 444 0,'0'0'1'0,"0"0"-2"16,-4 3 1-16,4-3-2 15,0 0-2-15,-6-1-6 16,0-5-14-16,2-5-39 16,3 2-13-16</inkml:trace>
  <inkml:trace contextRef="#ctx0" brushRef="#br0" timeOffset="33215.3212">17784 2352 485 0,'0'0'2'16,"0"0"-1"-16,0 0 0 15,0 0-2-15,0 0-3 16,0 0-7-16,-3-6-16 0,-3 0-49 16,6 6-6-16</inkml:trace>
  <inkml:trace contextRef="#ctx0" brushRef="#br0" timeOffset="33390.3387">17843 2801 473 0,'0'0'0'0,"0"0"0"16,-1-3-1-16,1 3-3 16,-3-11-6-16,1 2-16 15,0 1-41-15,-3-8-12 16</inkml:trace>
  <inkml:trace contextRef="#ctx0" brushRef="#br0" timeOffset="33701.3698">18454 2468 466 0,'0'0'-2'0,"3"3"0"0,-3-3 1 15,-4 6 0-15,-5-3-1 16,-3-2 1-16,-4 3 0 15,-7-2 0-15,-6-2-1 16,-2 0-2-16,-1 0-7 0,-1 0-10 16,-1 0-20-16,6 2-21 15,-3 0-16-15</inkml:trace>
  <inkml:trace contextRef="#ctx0" brushRef="#br0" timeOffset="33955.3952">18380 2747 421 0,'0'0'1'0,"0"0"2"15,-3 3 2-15,-4-1 1 16,-4-1 1-16,-5-1-1 15,-4 0-2-15,-6 0-2 0,-3-1-2 16,-3-3-6-16,1 3-9 16,-2 0-2-16,2 0-5 15,5 1-7-15,0 0-2 0,6 3-16 16,0-3-25-16,6 4-3 15</inkml:trace>
  <inkml:trace contextRef="#ctx0" brushRef="#br0" timeOffset="35804.5801">18891 3074 377 0,'0'0'1'0,"0"0"-1"15,0-7 0-15,0 0 0 0,1-2 0 16,-1-5 2-16,0-1 3 16,0-10-1-16,0-2 2 15,-2-5 1-15,1-6 1 16,-2-4-1-16,0-6 1 15,2-5 0-15,-1-3-3 0,1-3 1 16,1 0-2-16,3-2 0 16,3 2-1-16,2 0 1 15,3 3 0-15,3 7 1 0,2 6 1 16,1 8 0-16,0 6 1 15,-2 8-1-15,-1 7 0 16,0 8-3-16,-2 6-1 16,-2 7-1-16,-1 10-3 0,-3 7 0 15,0 7-1-15,-2 4 1 16,-1 4-1-16,-3 2 2 15,-4 0 0-15,-5-4 1 16,-2-6 0-16,-4-5 1 16,-1-8 0-16,-4-4-1 0,0-6 1 15,2-5 0-15,1-3 0 16,2-1 0-16,5-5 1 15,4-2-1-15,5-1 1 0,2 0 0 16,6 0 0-16,5 2 0 16,5 3 1-16,3 2-3 15,3 4 0-15,3 7 0 16,1 8 0-16,-1 8 0 15,-2 6 0-15,-2 5 0 0,-5 7 0 16,-4 3 0-16,-5 1 0 16,-6 0 0-16,-3-5 0 15,-8-3 0-15,-5-6 0 0,-5-5 0 16,-3-7 0-16,-2-6 0 15,-4-4 0-15,1-6 0 16,2-1 0-16,-1-2 0 16,6-2-7-16,1 0-27 15,3-4-44-15,9 2-9 0</inkml:trace>
  <inkml:trace contextRef="#ctx0" brushRef="#br0" timeOffset="36050.6046">19292 2804 471 0,'0'0'1'0,"0"7"0"15,-2 0 0-15,1 5 1 16,-4 2-1-16,3 5 1 0,-4-1-1 16,2 4-4-16,-3-3-8 15,0-1-17-15,3 0-51 16,-2-8-1-16</inkml:trace>
  <inkml:trace contextRef="#ctx0" brushRef="#br0" timeOffset="36211.6207">19300 2503 428 0,'0'0'2'16,"0"-6"0"-16,0 0-2 15,1 0-7-15,-1-3-19 16,0-4-44-16,3 1-4 0</inkml:trace>
  <inkml:trace contextRef="#ctx0" brushRef="#br0" timeOffset="36567.6564">19440 2844 462 0,'4'6'1'0,"-4"2"-1"15,2 5 1-15,-2 1 0 0,0 4-3 16,-2-1-2-16,2 1-3 15,-4 0-1-15,0-5-2 16,0-3 0-16,4-10 0 16,0 0 1-16,0 0 2 0,2-7 5 15,3-6 5-15,2-4 3 16,3-3 2-16,2-2-1 15,1-1 3-15,-2 1 1 16,3 1 0-16,-2 4-1 0,0 4-2 16,-2 7-1-16,1 4-2 15,-3 4 0-15,-2 8-3 16,0 5-5-16,-1 7-7 15,-3 3-8-15,2 1-15 0,-4 5-34 16,1-8-13-16</inkml:trace>
  <inkml:trace contextRef="#ctx0" brushRef="#br0" timeOffset="37075.7072">19802 3070 466 0,'0'0'0'0,"0"0"-1"15,4 0 1-15,-4-10 1 0,1-3 1 16,-1-10-1-16,-1-6 1 15,-4-10-1-15,-2-8 2 16,0-7-1-16,0-6 0 16,0-4-1-16,1-3 0 0,1 0-1 15,3-1 1-15,2 4-1 16,3 1 2-16,5 3 0 15,3 8 1-15,6 5 0 16,3 9 1-16,2 6 1 16,3 8 1-16,2 8-2 0,2 10-4 15,0 8 0-15,-1 13 0 16,-2 11 0-16,-4 12 0 15,-2 11 0-15,-5 9 0 0,-4 13 0 16,-5 4 0-16,-4 5 0 16,-3-1 0-16,-5 0 0 15,-3-4 0-15,-4-6 0 16,-2-7 0-16,-1-8 0 15,-3-6 0-15,0-7 0 0,-2-6 0 16,1-6 0-16,-1-7 0 16,0-6 0-16,2-5-5 15,-1-8-1-15,3-3-8 0,-1-8-25 16,-2-6-43-16,6-3-1 15</inkml:trace>
  <inkml:trace contextRef="#ctx0" brushRef="#br0" timeOffset="37317.7313">20237 2759 511 0,'0'0'0'15,"0"0"0"-15,-3 2 0 16,2 4 0-16,-2 1 0 0,-1 7 0 16,-2 2-2-16,1 4-2 15,-2 0-3-15,3 3-6 16,-1 3-12-16,0-5-42 15,3 3-16-15</inkml:trace>
  <inkml:trace contextRef="#ctx0" brushRef="#br0" timeOffset="37474.747">20228 2630 498 0,'0'0'1'16,"0"0"1"-16,4-2 0 15,-3-4 0-15,2 1-1 16,-3-5-5-16,5 4-12 0,-4 2-51 15,1-8-15-15</inkml:trace>
  <inkml:trace contextRef="#ctx0" brushRef="#br0" timeOffset="37900.7896">20530 2867 461 0,'0'0'1'0,"6"2"-2"15,-6-2 1-15,0 0 1 0,0 0-1 16,-4 4 1-16,-5-4 0 15,-2 3-3-15,-8-3-5 16,-4 1-6-16,-1 2-6 16,-1 5-4-16,-2 4-2 0,5 4 6 15,1 3 7-15,7 1 8 16,5 4 6-16,6-1 9 15,3 2 9-15,7-8 3 16,6-2-1-16,0-2-5 0,3-4-6 16,-1-1-5-16,2-3-3 15,-2-1-1-15,-1-1-2 16,-1 0-1-16,-1 1-1 15,-1 2 1-15,1 3-1 0,-2 4 1 16,-1 4 1-16,-4 7 1 16,0 5-1-16,-3 3 3 15,-2 6 2-15,-4 1 0 16,-4 0 0-16,-2-2 0 0,-4-3 0 15,-2-6-3-15,-2-8-1 16,1-6-10-16,-4-10-14 16,-3-6-56-16,8-8-3 15</inkml:trace>
  <inkml:trace contextRef="#ctx0" brushRef="#br0" timeOffset="38167.8164">20667 2980 511 0,'0'0'0'0,"1"5"0"16,0 2 0-16,-1 4 0 16,-1 0 0-16,-2 2 0 0,-4 0 0 15,2 3-22-15,-6-2-18 16,-3-3-41-16,5-3-5 15</inkml:trace>
  <inkml:trace contextRef="#ctx0" brushRef="#br0" timeOffset="38340.8336">20689 2515 478 0,'0'0'1'16,"1"-7"-3"-16,0 1-4 15,3-1-15-15,1 1-43 0,0-6-16 16</inkml:trace>
  <inkml:trace contextRef="#ctx0" brushRef="#br0" timeOffset="38570.8567">20864 2348 475 0,'0'0'1'0,"7"11"2"0,-3 4 2 16,-1 6 2-16,0 8 0 15,-3 10 0-15,1 9-1 16,-1 4-6-16,-4 5 0 16,-3 1 0-16,-2 1 0 15,-1-4 0-15,2-2 0 0,-1-8-6 16,2-3-16-16,0-3-17 15,-1-10-44-15,8 0-4 16</inkml:trace>
  <inkml:trace contextRef="#ctx0" brushRef="#br0" timeOffset="38759.8756">20853 2774 500 0,'0'0'0'0,"0"4"1"16,0-4 0-16,-13 6 0 15,2-3-1-15,-5-3-1 16,-2 0-7-16,-6-1-10 0,-3-6-30 16,4 2-33-16,-1-2-3 15</inkml:trace>
  <inkml:trace contextRef="#ctx0" brushRef="#br0" timeOffset="39167.9164">21159 2826 474 0,'0'0'1'0,"0"0"-3"16,1 4 2-16,-1-4-1 15,-5 6 1-15,-2-1 0 16,-4-3-1-16,-3 2 0 0,-7-2-1 15,-2 1 1-15,-1 0-1 16,2 1 0-16,1 0 1 16,2 1 1-16,5 2 1 0,5 1 2 15,5 2 1-15,4 0 2 16,4 2 1-16,5-1 0 15,4 2-1-15,2 3-1 16,1 1-1-16,1 2-1 16,1 2 0-16,0 3-3 0,-2 3 0 15,-2-1 0-15,-4 1 0 16,-3-1-2-16,-6-4 0 15,-1-3 1-15,-4-4-1 16,-5-5-1-16,-5-7-1 0,-2-3-5 16,-6-5-9-16,2-5-27 15,2-2-35-15,-4-5-3 16</inkml:trace>
  <inkml:trace contextRef="#ctx0" brushRef="#br0" timeOffset="40186.0182">22025 3075 438 0,'-2'-6'1'0,"2"-2"-1"15,-1-6 2-15,1-6-1 0,0-8 0 16,0-6 1-16,-2-6-1 15,1-7 2-15,1-3-1 16,-2-4 0-16,1-1 0 16,1 0 0-16,0 1 0 0,0 2 0 15,7 2 1-15,1 3 1 16,4 5 0-16,2 7 0 15,4 6 0-15,2 6 1 16,3 7 1-16,2 8-1 0,0 7-2 16,-1 6 0-16,0 12 0 15,-2 9 0-15,-2 8-2 16,-3 7 1-16,-5 5-2 15,-6 3 0-15,-6 0 0 0,-2-2 0 16,-8-3 0-16,-6-6 0 16,-2-8-2-16,-6-6 1 15,-2-7 0-15,0-4 1 16,1-6-1-16,2-3 1 0,3-3 0 15,4-1 1-15,2-1 0 16,5-2 2-16,9 3-3 16,-3-5 0-16,6 3 0 15,6 2 0-15,3 1 0 0,4 5 0 16,2 4 0-16,2 4 0 15,-2 6 0-15,0 4 0 16,-4 5 0-16,-1 3 0 16,-6 2 0-16,-4 1 0 0,-6-1 0 15,-5-1 0-15,-7-5 0 16,-3-3 0-16,-6-6 0 15,-4-5 0-15,-2-5 0 16,-1-6 0-16,-1-3 0 0,2-4 0 16,3-5-14-16,1-2-13 15,6 2-35-15,2-6-23 16,9 2-4-16</inkml:trace>
  <inkml:trace contextRef="#ctx0" brushRef="#br0" timeOffset="40418.0413">22359 2934 395 0,'0'0'1'0,"0"8"0"16,-2 2 2-16,2 2 2 0,-3 2 1 15,0 5-1-15,-1 0 1 16,0 4-1-16,-1-5-3 16,0 1-7-16,-2-6-14 15,2-5-44-15,2 1-13 16</inkml:trace>
  <inkml:trace contextRef="#ctx0" brushRef="#br0" timeOffset="40585.0581">22327 2694 487 0,'0'0'1'0,"2"3"-1"16,-2-3 0-16,0 0-3 0,8 7-11 15,-8-7-14-15,0 0-45 16,7-2-8-16</inkml:trace>
  <inkml:trace contextRef="#ctx0" brushRef="#br0" timeOffset="40901.0896">22433 2935 383 0,'0'0'4'15,"3"10"1"-15,-2-1 2 16,1 2-1-16,-2 3 0 0,1 2-1 16,-1 2-1-16,0 0 0 15,-1-2-5-15,-1-2-2 16,-2-4-3-16,3-3-1 15,1-7 0-15,0 0 2 0,0 0 0 16,5-10 1-16,0-3 1 16,2-2-1-16,1-3 4 15,0-1 0-15,1-2 0 16,-1 1 1-16,0 0 0 0,0 5 3 15,0 3 1-15,-2 7 1 16,2 5 1-16,-1 3 1 16,0 7 1-16,2 5-2 15,-2 5-2-15,-1 2-9 16,-1 2-17-16,-3-4-50 0,5 2-6 15</inkml:trace>
  <inkml:trace contextRef="#ctx0" brushRef="#br0" timeOffset="41385.138">22740 3172 487 0,'0'0'0'0,"1"-10"1"15,1-1-1-15,-2-10 1 16,-2-4 0-16,-1-9-1 16,0-8-1-16,-4-10 1 0,-1-3-1 15,-1-2 0-15,0-3 0 16,4 1-1-16,1-2 1 15,1 4 1-15,2 2 1 0,1 6 2 16,5 3 0-16,3 6 1 16,2 4 0-16,3 8 1 15,0 8-1-15,4 4 0 16,0 8-4-16,3 7 0 0,0 7 0 15,-1 10 0-15,2 9 0 16,1 11 0-16,-1 9 0 16,-1 11 0-16,-1 8 0 15,0 6 0-15,-4 4 0 16,-4 2 0-16,-5-3 0 0,-6-2 0 15,-4-5 0-15,-8-8 0 16,-4-8 0-16,-7-8 0 16,-5-8 0-16,-1-8 0 0,-4-9 0 15,-1-6 0-15,-2-8 0 16,-1-6-2-16,2-4-13 15,-1-6-12-15,3-5-48 16,5 3-11-16</inkml:trace>
  <inkml:trace contextRef="#ctx0" brushRef="#br0" timeOffset="41651.1646">23122 2989 491 0,'0'0'0'16,"0"5"0"-16,-2 0 0 15,-2 4 0-15,-2 2-1 16,-1 5 1-16,-1 3 0 0,-1 3-3 15,-3 1-2-15,4 1-4 16,-2-1-6-16,4 0-11 16,-2-2-28-16,3-2 54 15,5-2-81-15</inkml:trace>
  <inkml:trace contextRef="#ctx0" brushRef="#br0" timeOffset="41799.1795">23150 2841 440 0,'0'0'2'15,"0"0"0"-15,7 4-2 16,-7-4-5-16,6 1-21 16,4-1-48-16,-5 0-3 15</inkml:trace>
  <inkml:trace contextRef="#ctx0" brushRef="#br0" timeOffset="42251.2246">23440 3102 447 0,'0'0'1'15,"0"0"0"-15,0 0-1 16,0 0 1-16,-5-6 0 16,-3-3 0-16,-1-1 0 0,-7-3-2 15,-1-3-2-15,-4 1 0 16,-1 3-2-16,-3 1-2 15,1 5 1-15,-1 6 0 16,2 2 1-16,4 9 3 0,2 4 3 16,5 4 4-16,4 4 1 15,4 1 2-15,4 1 1 16,5 1 0-16,4 2-1 15,3-3-8-15,2 1 7 0,0-4-3 16,1-1 0-16,-1-3-3 16,1-2 0-16,-3-1-1 15,-2-2-1-15,-1 0 0 16,-2 2 1-16,-3 2-1 0,-3 3 2 16,-1 3 0-16,-7 4 1 15,-2 1 2-15,-5 2-1 16,-2-2 0-16,-3-2 0 15,-3-4-1-15,-1-4-3 0,-1-8-3 16,3-5-8-16,-3-5-18 16,2-12-48-16,7-3-5 15</inkml:trace>
  <inkml:trace contextRef="#ctx0" brushRef="#br0" timeOffset="42496.2492">23530 3093 511 0,'4'6'0'0,"-2"-1"0"15,1 3 0-15,-2 1 0 0,-1 4 0 16,0 3 0-16,-1 3 0 15,-3 2 0-15,-4-3 0 16,-1 2 0-16,0 0-5 16,1-3-7-16,2 0-6 0,0-2-10 15,4-5-27-15,2 5-27 16,1-11-6-16</inkml:trace>
  <inkml:trace contextRef="#ctx0" brushRef="#br0" timeOffset="42699.2694">23564 2652 451 0,'0'0'3'0,"0"0"1"15,7-10 1-15,-3 0 1 16,2 0-1-16,-1-4 0 15,2 2-3-15,-1-5-5 0,3 2-16 16,-4 4-39-16,0 1-24 16,3 4-2-16</inkml:trace>
  <inkml:trace contextRef="#ctx0" brushRef="#br0" timeOffset="42951.2946">23884 2505 480 0,'1'6'1'16,"3"6"1"-16,-1 8 1 15,-3 5 0-15,-2 8 1 0,-6 8 0 16,0 10 0-16,-5 7 1 15,-5 6 0-15,-1 1-5 16,3 5-3-16,0 0-5 16,0 3 8-16,1-3-36 0,2-5-45 15,12-3-4-15</inkml:trace>
  <inkml:trace contextRef="#ctx0" brushRef="#br0" timeOffset="43147.3143">23964 3055 511 0,'0'0'0'0,"0"0"0"0,-5-1 0 16,-4-5 0-16,-4 0 0 15,-7-5 0-15,-6 2 0 16,-11-4 0-16,-8 0 0 15,-6 0-12-15,-5-1-68 0,-6 12-8 16</inkml:trace>
  <inkml:trace contextRef="#ctx0" brushRef="#br1" timeOffset="54368.4363">2199 9412 410 0,'0'0'2'0,"0"0"-1"15,0 0 1-15,0 0 0 16,0 0 0-16,0 7 2 15,-2-2 0-15,-1 5 2 0,-3 4-1 16,0 6 1-16,0 5 2 16,-1 7 2-16,4 6-1 15,-3 7 2-15,2 5-1 16,0 3 0-16,0 4-1 15,1 1-9-15,0 0 0 0,0-1 0 16,-4-3 0-16,6-2 0 16,-1-4 0-16,2-3 0 15,0-4 0-15,0-7 0 0,0-7 0 16,0-5-36-16,10-3-46 15,-8-8-4-15</inkml:trace>
  <inkml:trace contextRef="#ctx0" brushRef="#br1" timeOffset="55663.5658">3374 9448 328 0,'0'0'1'15,"0"0"0"-15,0 0 2 0,3 5 3 16,-3-5 2-16,2 8 5 16,-2-1 3-16,0 2 3 15,-1 4 0-15,-3 3 1 16,0 4 0-16,-2 4-2 0,-1 7-2 15,0 3-3-15,0 4-3 16,-2 3-10-16,1 3 0 16,1 2 0-16,0-1 0 15,0 2 0-15,4-1 0 0,0-1 0 16,2-1 0-16,-1-1 0 15,1-2 0-15,0-3 0 16,1-3 0-16,-2-3 0 16,1-4 0-16,-3-5-32 0,2-6-53 15,4-4-4-15</inkml:trace>
  <inkml:trace contextRef="#ctx0" brushRef="#br1" timeOffset="56311.6306">4827 9469 463 0,'0'0'1'0,"0"0"-2"16,0 0 1-16,0 0 0 15,-6-4 0-15,-3 4 1 0,-5 0 0 16,-5 1 0-16,-8 3 0 15,-8 0 1-15,-6 2 0 16,-5 4 0-16,-5 0-1 16,-4 5 0-16,-1 1 0 0,-1 3 0 15,3 3 0-15,3 5 1 16,3 3 1-16,5 4 1 15,7 3 1-15,6 1 1 0,10 2 1 16,6 2-1-16,10 1-6 16,6-2 0-16,14-1 0 15,8-2 0-15,9-3 0 16,10-1 0-16,8-7 0 15,6-4 0-15,7-5 0 0,5-7 0 16,3-7 0-16,1-4 0 16,-1-8 0-16,-5-9 0 15,-5-5 0-15,-8-7 0 16,-9-5 0-16,-10-4 0 0,-11-5 0 15,-10-2 0-15,-9-5 0 16,-9 1 0-16,-8-1 0 16,-5 2 0-16,-6 5 0 0,-1 2 0 15,-3 4-4-15,1 0-60 16,1 12-22-16,0 2 0 15</inkml:trace>
  <inkml:trace contextRef="#ctx0" brushRef="#br1" timeOffset="56901.6896">6298 9449 461 0,'0'0'1'16,"0"0"-1"-16,0 0 2 16,-6-3 0-16,-2 3 1 15,-6 0-1-15,-3 0 1 16,-4 2 0-16,-8 2 1 0,-5 3-1 15,-2 2-1-15,-4 3 0 16,-4 3-1-16,-1 3 1 16,-3 4 0-16,2 3 0 0,-1 4 0 15,6 3 2-15,4 6 0 16,6 2 2-16,9 2-6 15,8 1 0-15,10 2 0 16,7 2 0-16,12-3 0 0,10-2 0 16,9-3 0-16,11-2 0 15,6-5 0-15,8-5 0 16,2-8 0-16,3-9 0 15,2-7 0-15,-2-7 0 0,-5-11 0 16,-7-8 0-16,-6-9 0 16,-10-6 0-16,-8-6 0 15,-9-3 0-15,-11-3 0 16,-8-1 0-16,-9-3 0 0,-9 1 0 15,-4 6 0-15,-6 1 0 16,-4 1-75-16,1 8-13 16</inkml:trace>
  <inkml:trace contextRef="#ctx0" brushRef="#br1" timeOffset="57384.7378">7446 9316 511 0,'0'6'0'16,"0"7"0"-16,-3 8 0 0,0 5 0 15,2 11 0-15,-2 8 0 16,2 11 0-16,-2 8 0 16,3 2 0-16,0 2 0 0,3 2 0 15,1-1 0-15,0-1 0 16,1-4 0-16,1-3 0 15,-1-7 0-15,2-3 0 16,-2-8 0-16,2-5 0 0,-2-11-9 16,0-5-75-16,5-4-2 15</inkml:trace>
  <inkml:trace contextRef="#ctx0" brushRef="#br1" timeOffset="57868.7863">10298 9555 508 0,'0'0'0'16,"0"0"1"-16,-8 9-1 0,-5-5 0 16,-4 2 0-16,-8 0 2 15,-6 1-2-15,-8-2 0 16,-10 0 0-16,-3-1 0 15,-4-2 0-15,0-2 0 0,0-1-3 16,2-1-5-16,6-2-5 16,2-1-4-16,8 1-8 15,5-2-17-15,3-1-37 16,13 5-2-16</inkml:trace>
  <inkml:trace contextRef="#ctx0" brushRef="#br1" timeOffset="58118.8113">10203 9904 503 0,'0'0'-1'16,"0"0"1"-16,0 7 1 15,-6-3 2-15,-2 1 2 0,-8 0-5 16,-5 0 0-16,-7-1 0 15,-7-2 0-15,-5 0 0 16,-2-2 0-16,-3 0 0 16,-1-3 0-16,0 0 0 0,4-1 0 15,4 1 0-15,4 0 0 16,6-1-15-16,4 0-35 15,9 4-33-15,1-1 0 0</inkml:trace>
  <inkml:trace contextRef="#ctx0" brushRef="#br1" timeOffset="58951.8946">11255 9260 467 0,'0'0'1'16,"4"-1"0"-16,1-1 0 15,1-3 0-15,3 0 1 0,1-4-1 16,3 0 1-16,2-3-1 16,3 0-1-16,-1-1-1 15,4-1-1-15,2 1-1 16,3 1 0-16,2 3 0 0,3 3 0 15,1 2 0-15,0 4 2 16,2 4 0-16,-1 8 2 16,0 6 0-16,-4 7 2 15,-1 6 0-15,-4 8-3 0,-4 5 4 16,-4 3 1-16,-8 5-1 15,-6 2 0-15,-4 1-1 16,-7 0 0-16,-7-2 0 16,-5-3-1-16,-4-4-1 0,-5-4 0 15,-1-3-1-15,-2-6 2 16,-3-6 0-16,0-4 0 15,1-5 1-15,1-6 0 16,2-3 1-16,2-5-4 0,6-3 0 16,3-2 0-16,5-5 0 15,6-2 0-15,3-3 0 16,6-1 0-16,2-1 0 15,10-2 0-15,3-1 0 0,7 2 0 16,6 0 0-16,4 5 0 16,5 1 0-16,4 4 0 15,2 4 0-15,2 3 0 16,1 6 0-16,1 5 0 0,-1 2 0 15,0 3 0-15,-2 0 0 16,-1 2 0-16,0-3 0 16,-2 1 0-16,-4-6-48 0,0-5-37 15,-1-1-1-15</inkml:trace>
  <inkml:trace contextRef="#ctx0" brushRef="#br1" timeOffset="59732.9727">12956 9250 468 0,'0'0'0'0,"0"0"-2"16,5 0 1-16,-5 0-1 0,0 0 1 15,-6 0-1-15,-2-1 1 16,-5-4 0-16,-6-1 1 16,-4-2 1-16,-5 0 0 15,-5-1 1-15,-3-4-1 0,-3 2 1 16,0-3 0-16,-2-2 0 15,2 1-1-15,0 1 1 16,3 0 1-16,4-3 0 16,2 3 1-16,4 0 1 0,5 2 1 15,3 3-1-15,4 2 0 16,3 1-1-16,4 2 0 15,1 4-4-15,6 0 0 16,-7 11 0-16,4 4 0 0,2 7 0 16,-2 5 0-16,1 6 0 15,-3 6 0-15,1 3 0 16,0 3 0-16,-2-1 0 15,-1-1 0-15,0-3 0 0,1-3 0 16,-1-7 0-16,2-3 0 16,-1-6 0-16,2-5 0 15,1-5 0-15,1-4 0 16,2-7 0-16,3 0 0 0,3-1 0 15,4-6 0-15,1 0 0 16,5-2 0-16,3 0 0 16,2 1 0-16,2 2 0 0,4 5 0 15,1 2 0-15,2 9 0 16,-1 5 0-16,-1 10 0 15,0 4 0-15,-1 8 0 16,-1 5 0-16,-4 3 0 16,-3 2 0-16,-5 0 0 0,-4 0 0 15,-5-4 0-15,-5-4 0 16,-9-3 0-16,-7-7 0 15,-10-5 0-15,-6-8 0 16,-12-10 0-16,-7-6 0 0,-7-6 0 16,-8-10 0-16,-2-3 0 15,-8-6 0-15,-5 0-52 16,5 5-35-16</inkml:trace>
  <inkml:trace contextRef="#ctx0" brushRef="#br1" timeOffset="103774.3764">13483 4684 391 0,'0'0'2'15,"3"0"1"-15,2 0 1 0,-5 0 0 16,9 5-1-16,-9-5 1 16,10 10 0-16,-5-2 1 15,-2 4-1-15,0 3-2 16,0 9 1-16,1 7 1 15,1 9 1-15,4 9-5 0,1 11 9 16,1 7 1-16,3 10 2 16,3 4 0-16,1 2 1 15,2 2 0-15,1-4-9 0,-2-6-4 16,0-7 0-16,0-7 0 15,-3-12 0-15,0-11 0 16,-2-11 0-16,0-13 0 16,-2-14 0-16,0-11 0 0,3-19 0 15,2-12 0-15,2-13 0 16,2-12 0-16,3-9 0 15,0-2 0-15,2-2 0 16,-1 1 0-16,2 6 0 0,-2 2 0 16,0 9 0-16,-4 4 0 15,4 10 0-15,0 2-84 16,-5 3-7-16</inkml:trace>
  <inkml:trace contextRef="#ctx0" brushRef="#br1" timeOffset="104303.4293">14427 5463 456 0,'0'0'0'15,"0"0"0"-15,0 0 1 0,-7 4-1 16,1 0 0-16,-5-1 0 15,-1 3 0-15,-4 0 0 16,-3 2 1-16,-1 3-1 16,-1 2 1-16,2 3 0 0,3 4 1 15,3 3 1-15,4 3 2 16,6 1 2-16,3-1 0 15,5 0 2-15,7-4 0 16,2-3 0-16,2-7-9 0,3-9 0 16,2-4 0-16,1-11 0 15,0-9 0-15,-1-5 0 16,2-6 0-16,-4 1 0 15,-1 0 0-15,-2 4 0 0,-3 4 0 16,-3 6 0-16,-2 8 0 16,-4 8 0-16,-2 5 0 15,-1 9 0-15,1 6 0 16,-2 2 0-16,-2 5 0 0,-1 2 0 15,-1 2 0-15,-1-3 0 16,1-1 0-16,-2-6 0 16,2-8-62-16,3 0-26 15,1-12-1-15</inkml:trace>
  <inkml:trace contextRef="#ctx0" brushRef="#br1" timeOffset="104610.4599">14782 4952 405 0,'0'0'6'15,"4"-9"-6"-15,0 2 9 16,2 0 1-16,-2-1 0 16,2 1 1-16,-2-1-1 0,1 3 1 15,-5 5 0-15,0 5-5 16,-3 10-6-16,-3 7 6 15,-2 8-1-15,-1 8 1 16,-1 10-1-16,0 8-5 0,-2 4 0 16,2 6 0-16,1 0 0 15,2 3 0-15,2-1 0 16,2-1 0-16,0-5 0 16,1-6 0-16,2-5 0 0,3-6 0 15,0-10 0-15,3-10-59 16,2-1-30-16,2-11-1 15</inkml:trace>
  <inkml:trace contextRef="#ctx0" brushRef="#br1" timeOffset="104903.4893">14890 5601 471 0,'0'0'2'16,"0"0"1"-16,0 8 0 0,2 1 1 16,-1 4 0-16,0 6 1 15,1 2 0-15,2 7 0 16,-1 2-1-16,2 1-1 15,2 2-1-15,3-2-2 0,2-2 0 16,3-1 0-16,3-6 0 16,2-5 0-16,0-5 0 15,4-9 0-15,0-5 0 0,0-11 0 16,1-8 0-16,-2-4 0 15,-2-5 0-15,-2-2 0 16,-3-2-5-16,-3 3-16 16,-8 3-20-16,-2-1-37 15,4 9-7-15</inkml:trace>
  <inkml:trace contextRef="#ctx0" brushRef="#br1" timeOffset="105270.526">15233 5760 448 0,'0'0'5'0,"3"6"1"15,2-2 3-15,3 2 0 16,1-2 0-16,4 1 1 15,1-1-1-15,4 0-3 16,4-4-6-16,3-6 0 16,1-4 0-16,1-2 0 0,1-3 0 15,-1-2-2-15,-2-3-1 16,-3-2 1-16,-3-1 0 15,-8-1 1-15,-5 0 0 0,-6 0 0 16,-2-1 1-16,-8 3 0 16,-4 0-1-16,-3 6 0 15,-4 3 1-15,-1 6 1 16,-2 6 1-16,2 4 2 15,2 8 0-15,2 6-1 0,5 9-3 16,6 4 0-16,4 4 0 16,3 5 0-16,8 2 0 15,6 1 0-15,5-1 0 0,5 0 0 16,2-5 0-16,3-2 0 15,0-6 0-15,4-4 0 16,-4-2-48-16,1-15-40 16,-2-5-3-16</inkml:trace>
  <inkml:trace contextRef="#ctx0" brushRef="#br1" timeOffset="105736.5726">16129 4972 368 0,'0'0'1'15,"-7"3"2"-15,-1 1 0 16,-1 4 2-16,-5 2 2 16,-2 6 0-16,-3 4 1 15,-2 8 0-15,-4 5 1 0,1 9 1 16,1 7 0-16,1 8 0 15,1 7 2-15,7 7 0 16,2 6 1-16,4 4 0 16,6 4-1-16,4 0-12 0,5-1 0 15,4-2 0-15,3-5 0 16,2-6 0-16,1-7 0 15,3-5 0-15,-2-13 0 16,-2-9 0-16,7-6 0 0</inkml:trace>
  <inkml:trace contextRef="#ctx0" brushRef="#br1" timeOffset="106436.6425">16306 6080 466 0,'0'0'1'16,"0"-6"0"-16,0-3 0 16,1-3 2-16,-1-8-1 15,-1-4 0-15,-2-8 0 0,0-6 0 16,-3-3 1-16,1-5-1 15,-2-5-1-15,4-2 0 16,-1-1 1-16,3 1 0 16,1 0 1-16,3 1 1 0,4 2 0 15,2 3 0-15,3 3 1 16,2 6-5-16,1 5 0 15,4 5 0-15,0 6 0 0,1 7 0 16,0 7 0-16,0 7 0 16,-2 7 0-16,-2 11 0 15,-2 5 0-15,-4 5 0 16,-4 4 0-16,-4 2 0 15,-3 1 0-15,-6-1 0 0,-4-3 0 16,-4-4 0-16,-1-4 0 16,-1-4 0-16,-1-3 0 15,4-4 0-15,1-3 0 16,2-2 0-16,4-2 0 0,7-4 0 15,-3 5 0-15,6-2 0 16,7-1 0-16,4 4 0 16,3 1 0-16,5 4 0 0,2 2 0 15,2 6 0-15,1 5 0 16,-4 5 0-16,1 6 0 15,-6 3 0-15,-2 5 0 16,-8 2 0-16,-3 0 0 16,-6-2 0-16,-7-2 0 0,-5-6 0 15,-7-4 0-15,-6-8 0 16,-2-7 0-16,-3-6 0 15,-2-7 0-15,3-3-3 0,-1-2-50 16,0-9-32-16,11-1-3 16</inkml:trace>
  <inkml:trace contextRef="#ctx0" brushRef="#br1" timeOffset="106675.6664">16705 5777 511 0,'0'0'0'16,"0"0"0"-16,5 7 0 16,-4 3 0-16,1 2 0 15,0 6 0-15,-2 3 0 16,2 4 0-16,-2 3 0 0,-2 1 0 15,0-1 0-15,2-2-11 16,-2-2-42-16,2-6-32 16,1-3 0-16</inkml:trace>
  <inkml:trace contextRef="#ctx0" brushRef="#br1" timeOffset="106836.6826">16709 5534 456 0,'0'0'2'16,"4"0"0"-16,2 0 0 15,0-1-2-15,3 1-9 16,-1-3-22-16,0 2-45 0,4 1-2 16</inkml:trace>
  <inkml:trace contextRef="#ctx0" brushRef="#br1" timeOffset="107098.7087">16872 5821 410 0,'1'8'7'0,"1"4"3"0,2 7 3 16,-1 4 1-16,1 7 0 15,-3 0 0-15,1 5 0 16,-2 0 1-16,0-5-15 15,0-5 0-15,-1-6 0 0,-2-7-3 16,1-6-3-16,2-6 1 16,0 0 0-16,5-12 0 15,2-3 1-15,1-4 2 16,3-4 2-16,3-4 1 0,2-1 0 15,0 1 1-15,-2 2 1 16,1 4 0-16,-1 5-1 16,-3 5-1-16,-1 9-3 15,-1 2-4-15,-1 12-15 0,-2 10-51 16,-2-2-11-16</inkml:trace>
  <inkml:trace contextRef="#ctx0" brushRef="#br1" timeOffset="107565.7555">17274 6172 502 0,'0'-4'1'0,"2"-2"1"0,-1-6 0 15,-1-4 2-15,0-9-4 16,-4-7 0-16,-2-10 0 15,-3-5 0-15,-2-6 0 0,-2-4 0 16,0-4 0-16,1-1 0 16,1-1 0-16,2 3 0 15,5 1 0-15,2 4 0 16,2 4 0-16,3 4 0 15,4 5 0-15,1 7 0 0,3 7 0 16,1 6 0-16,1 7 0 16,1 10 0-16,3 5 0 15,2 8 0-15,0 11 0 16,2 9 0-16,1 9 0 0,1 10 0 15,1 9 0-15,0 6 0 16,-3 6 0-16,-5 5 0 16,-1 3 0-16,-8 2 0 0,-4-3 0 15,-5-4 0-15,-8-6 0 16,-6-8 0-16,-5-8 0 15,-4-9 0-15,-3-11 0 16,-3-10 0-16,-1-8 0 16,2-8 0-16,-2-6 0 0,1-6 0 15,3-6-40-15,0-3-43 16,10 0-5-16</inkml:trace>
  <inkml:trace contextRef="#ctx0" brushRef="#br1" timeOffset="107803.7793">17668 5837 511 0,'0'0'0'15,"4"5"0"-15,-1 3 0 16,-3 2 0-16,0 4 0 0,0 4 0 15,-1 4 0-15,-5 3 0 16,1 2 0-16,-4 1-6 16,0 0-14-16,-2-2-24 15,0-4-38-15,8 1-4 16</inkml:trace>
  <inkml:trace contextRef="#ctx0" brushRef="#br1" timeOffset="107922.7912">17678 5750 373 0,'1'-6'7'0,"-1"-2"3"0,2-3 1 15,0 0 0-15,2-5-6 16,1 4-18-16,6 2-50 16,-2-2-5-16</inkml:trace>
  <inkml:trace contextRef="#ctx0" brushRef="#br1" timeOffset="108297.8287">18010 5909 476 0,'0'0'0'0,"0"0"1"16,0 0 1-16,-7 4 1 15,-2-1 0-15,-5-2-3 16,-1 4-3-16,-7-1-4 0,-2 4-7 16,0 4-1-16,1 3-1 15,4 4 1-15,3 3 3 16,6 4 6-16,5-2 6 15,5 3 7-15,1-4 6 0,6-3 1 16,3-2 0-16,1-3-2 16,1-2-4-16,0-4-3 15,2 1-3-15,-3-1-2 16,1 2 0-16,-1 3 0 0,-1 3 0 15,-3 4 3-15,-1 4 0 16,-3 4 1-16,-3 2 1 16,-1 3 0-16,-6 0 0 15,-3-1 0-15,-3-3-1 0,-2-5-5 16,-4-4-3-16,-2-8-6 15,1-5-25-15,4-6-45 16,-5-8-3-16</inkml:trace>
  <inkml:trace contextRef="#ctx0" brushRef="#br1" timeOffset="108536.8526">18209 6048 511 0,'0'5'0'16,"1"0"0"-16,1 5 0 15,-2-1 0-15,0 5 0 16,-2-3 0-16,-1 5 0 15,-5-2 0-15,1-2-35 0,3 1-51 16,-4-4-3-16</inkml:trace>
  <inkml:trace contextRef="#ctx0" brushRef="#br1" timeOffset="108736.8726">18211 5448 503 0,'0'-5'2'15,"1"-2"0"-15,2-4 0 16,1-2 0-16,-1-5-2 16,2 2-4-16,-1-7-8 15,4-2-42-15,1 8-30 0,-3 0-3 16</inkml:trace>
  <inkml:trace contextRef="#ctx0" brushRef="#br1" timeOffset="108912.8902">18409 5572 470 0,'0'11'4'15,"4"9"2"-15,-1 7 2 16,1 11 1-16,-3 7 0 16,2 9-4-16,-3 4-5 0,0 7 0 15,0-6 0-15,-4-6 0 16,-2-5 0-16,3-7-10 15,-1-3-62-15,0-11-16 0</inkml:trace>
  <inkml:trace contextRef="#ctx0" brushRef="#br1" timeOffset="109119.9108">18471 5844 458 0,'0'0'4'0,"-6"-2"2"15,-2-1 1-15,-5 0 2 16,-4-3-1-16,-5 2 0 0,-7-3-2 15,-2 2-4-15,-6-1-9 16,4 0-15-16,-1 4-15 16,5-2-26-16,6 4-21 15,4 1-8-15</inkml:trace>
  <inkml:trace contextRef="#ctx0" brushRef="#br1" timeOffset="109504.9494">18649 5812 505 0,'0'0'1'0,"0"0"-1"0,-1 4 0 15,-4-3 1-15,-2 1-1 16,-4-1 0-16,-1 3-2 15,-4-1-2-15,0 0 0 16,-3 1 0-16,4 3 0 0,2-1 1 16,4 3 0-16,4 2 2 15,5 0 2-15,0 2 2 16,7-1 1-16,4 4 0 15,2-2 1-15,1 2-2 0,3 0 0 16,0 3 0-16,0 0 0 16,0 4-3-16,-2 1 0 15,-2 2 0-15,-4 0 0 16,-3 3 0-16,-3-1 0 0,-3-2 0 15,-8-3 0-15,-3-3 0 16,-4-3 0-16,-2-5 0 16,-1-5 0-16,-4-7-7 15,2-11-65-15,3 1-13 0</inkml:trace>
  <inkml:trace contextRef="#ctx0" brushRef="#br1" timeOffset="109900.989">18818 5027 502 0,'0'0'1'0,"9"0"0"16,0 3-1-16,2 5 1 0,2 2 0 16,2 6 0-16,0 4 1 15,5 8 0-15,-3 9-2 16,0 8 0-16,-1 7 0 15,0 11 0-15,0 8 0 0,-1 9 0 16,0 6 0-16,-4 3 0 16,-3 5 0-16,-5-2 0 15,-3-2 0-15,-5-5 0 16,-6-5 0-16,-5-9 0 0,-4-8 0 15,-3-9 0-15,-2-9 0 16,1-6 0-16,-2-11 0 16,3-4 0-16,0-11 0 15,7-4-12-15,3-2-68 0,3-11-9 16</inkml:trace>
  <inkml:trace contextRef="#ctx0" brushRef="#br1" timeOffset="110201.019">19961 5657 511 0,'0'0'0'0,"0"0"0"16,0 0 0-16,-9 3 0 0,-4 2 0 16,-5 1 0-16,-7-1 0 15,-5 4 0-15,-7-1 0 16,-6 2 0-16,-1-1 0 15,1-1 0-15,1-1 0 0,3 2 0 16,3-1 0-16,7 1-13 16,5-1-24-16,3-1-47 15,12 3-3-15</inkml:trace>
  <inkml:trace contextRef="#ctx0" brushRef="#br1" timeOffset="110424.0413">20086 6117 508 0,'0'0'1'15,"0"0"1"-15,-6 5-2 16,-8-4 0-16,-7 0 0 16,-8-3 0-16,-6 0 0 0,-10-3 0 15,-6 0 0-15,-7-1 0 16,-2 3 0-16,-2 2 0 15,1 1 0-15,-3 4 0 16,3 7 0-16,-4 1 0 16,-4 3-69-16,0 4-22 0</inkml:trace>
  <inkml:trace contextRef="#ctx0" brushRef="#br1" timeOffset="115104.5093">6095 6367 216 0,'0'0'3'0,"2"10"0"16,-1 0-1-16,1 1 3 16,2 6-2-16,-1 0 1 15,2 8 1-15,1 0 0 0,1 4-2 16,1 4-1-16,2 0 0 15,2 2-1-15,0 2 1 16,2-2-1-16,-1-2 0 0,2 0 0 16,-2-7 3-16,-2-4 0 15,-1-3 1-15,-2-6 3 16,-3-2 4-16,-4-4 1 15,-1-7 0-15,-5 6 2 0,-6-6-3 16,-5 0-2-16,-5-2 0 16,-6-1-3-16,-4-2-4 15,-7 1-1-15,-7 0-2 16,-3 1 0-16,-4 0 0 0,-6 2 0 15,-3-1 0-15,-3 2 0 16,-3 0 1-16,-1 3-1 16,-3 3 0-16,-1-2 1 15,-3 1-1-15,0-1 1 0,-4 1 0 16,0-3-1-16,-4 0 2 15,-1-1-2-15,-1-1 1 16,-1 0 0-16,0-1-1 16,0 0 0-16,0-2 1 15,-1 3-1-15,2-1 0 0,1 1 0 16,2 0 0-16,2 0 0 15,5 0 1-15,2 1-1 16,5 1 0-16,7-1 1 0,4 0-1 16,3-1 0-16,5 1 0 15,3-1 0-15,3 0 1 16,1 1-1-16,3-1 0 15,2 0 1-15,3 0 0 0,4-1 0 16,2-3 1-16,4 2 1 16,4-3 1-16,2 1 1 15,4-2 1-15,2 2 0 16,3-2 0-16,1 1 0 0,1-1-1 15,0 1 0-15,4-3-2 16,0 1 0-16,-1-3 1 16,1 0 0-16,-1-4 1 15,-1-2 0-15,1-5 2 0,0-4-1 16,0-4 0-16,0-4-1 15,1-3-2-15,1-6-5 16,2-2-10-16,2 1-35 16,5-4-36-16,10 4 83 0</inkml:trace>
  <inkml:trace contextRef="#ctx0" brushRef="#br1" timeOffset="116423.6412">7302 4695 342 0,'0'0'0'0,"0"0"-2"0,0 0-1 16,2 5 1-16,0 1-1 16,-2 4 2-16,2 4-1 15,0 4 1-15,0 6 0 16,2 1 2-16,1 8-1 0,2 3 0 15,-2-1 1-15,-1-1 0 16,-2 0 1-16,-2-3 4 16,-4-6 2-16,-4 0 2 15,-8-11 0-15,-5-6 4 0,-9-5-1 16,-5-4-2-16,-10-5-1 15,-9-5-3-15,-8-1-4 16,-8-1 0-16,-9 0-2 16,-10 1 0-16,-5 3 0 0,-7 3 0 15,-5 2 0-15,-3 2 0 16,-4 2 0-16,0 2-1 15,3 3 0-15,0 0 1 16,5 1 2-16,5 0 0 0,5 1 2 16,4-2 1-16,6-2 0 15,5-1 1-15,4-1 0 16,4-1-1-16,2-1-1 15,0-1-1-15,3-2-2 0,2 0 0 16,1-1-1-16,2 0-1 16,2-2 1-16,2 0 1 15,6-3-2-15,6 0 1 16,5-2 1-16,4-1 0 0,9-3 0 15,3-1 0-15,8-4 0 16,5-3-1-16,7-3 0 16,5-6-1-16,7-3-1 15,7-4 1-15,9-2-1 0,6 0 1 16,5 0-1-16,2 3 1 15,1 3 0-15,-3 5-5 16,-3 5-9-16,-6 16-60 16,-7-7-9-16</inkml:trace>
  <inkml:trace contextRef="#ctx0" brushRef="#br1" timeOffset="117236.7225">5253 5181 250 0,'0'0'4'0,"0"0"2"16,0 4 2-16,0-4 2 0,-7 10 0 15,0-5 1-15,-3 3 0 16,-1 0 2-16,-3 1-4 15,-3 2 0-15,-1 2-2 16,-2 1 1-16,-1 0 1 0,-3 4 0 16,1 0 2-16,-1 2-2 15,-1-2 0-15,0 2 0 16,-2-3-2-16,2-1 0 15,0-1-2-15,1-1-1 0,2-2-4 16,1-2-5-16,3 0-8 16,2-2-11-16,2-3-29 15,6 3-22-15,1-2-6 16</inkml:trace>
  <inkml:trace contextRef="#ctx0" brushRef="#br1" timeOffset="117755.7744">4555 5328 200 0,'0'0'4'15,"1"5"2"-15,0 0 3 16,-1 2-3-16,0 2 2 0,-1 2 0 16,1 1 1-16,-1 2 0 15,0 0-2-15,0 0 1 16,1 0 5-16,3-1 2 0,2-1 4 15,3-1-1-15,3 0 1 16,2-1 1-16,2 1 0 16,1-2-4-16,4 2-4 15,1-2-4-15,2 2-3 0,3 0 0 16,-1 0-1-16,4-1-1 15,1 0-1-15,3 0 1 16,1-2-1-16,-1 0 0 16,3-4 0-16,-3 3-1 0,-1-3 1 15,-1-1 0-15,-1-1-1 16,-3-2 0-16,-2 0 0 15,0-1 1-15,-3-3-3 16,0-2-3-16,1 1-9 0,-5 1-47 16,2-4-20-16</inkml:trace>
  <inkml:trace contextRef="#ctx0" brushRef="#br1" timeOffset="138347.8333">16560 7041 427 0,'0'0'1'0,"5"-6"0"0,-3 0 0 16,5 1 0-16,0-6 0 16,4 0 0-16,0-4 0 15,4-1 0-15,2-1 0 16,0 0-1-16,6 0-1 0,-1 1 1 15,4 0-1-15,3 2 0 16,3 2 1-16,6 3 1 16,4 3 3-16,4 5-1 15,3 2 3-15,5 10 1 0,0 6 1 16,0 7 0-16,0 7 0 15,-6 8-2-15,-6 4-1 16,-8 6-2-16,-7 3 0 16,-11 5-3-16,-8 1 1 0,-8-1 0 15,-11 0-1-15,-8-3 0 16,-5-2 0-16,-9-4 1 15,-2-1-1-15,-5-8 0 16,-2-3 1-16,-1-6-1 0,0-5 1 16,3-5 1-16,1-5 1 15,5-4 1-15,4-5-2 16,6-3-2-16,5-3 0 15,7-3 0-15,9-3 0 0,6-3 0 16,8-2 0-16,8 0 0 16,7 1 0-16,8 1 0 15,6 3 0-15,7 5 0 16,4 2 0-16,3 7 0 0,3 3 0 15,0 4 0-15,2 1 0 16,-1 2 0-16,1 1 0 16,-6-1 0-16,-2-3 0 15,-1 2 0-15,-6-5-37 0,-4-5-49 16,-3-2-4-16</inkml:trace>
  <inkml:trace contextRef="#ctx0" brushRef="#br1" timeOffset="138848.8834">18382 7117 352 0,'0'0'6'0,"0"6"2"15,-1 0 3-15,0 2 2 0,1 4-2 16,-1 3 2-16,1 6 0 15,-2 3 0-15,1 6-4 16,0 2-3-16,1 4-1 16,0 2-1-16,0 0-1 0,3 1 0 15,-1-1-1-15,2-3-1 16,0-2-2-16,0-6-4 15,0-3-14-15,0-3-35 0,0-7-26 16,1-4-1-16</inkml:trace>
  <inkml:trace contextRef="#ctx0" brushRef="#br1" timeOffset="139087.9074">18613 7474 479 0,'0'0'1'0,"0"0"2"0,-7 1 0 16,-3-2 2-16,-6-2-1 16,-9-3 1-16,-4-2 0 15,-11-3-1-15,-5-2-2 0,-7-2-5 16,0 0-5-16,-2-2-6 15,5 0-10-15,2 1-17 16,2-2-33-16,9 5-10 16</inkml:trace>
  <inkml:trace contextRef="#ctx0" brushRef="#br1" timeOffset="139309.9295">18537 7726 465 0,'0'0'4'0,"0"0"0"15,0 0 0-15,0-5 2 16,-5-3 0-16,-4-7-1 0,-2-4 1 16,-8-6 0-16,-2-5-4 15,-6-6-2-15,-2-2-3 16,-4-3-5-16,1-1-10 15,-3 1-25-15,0 0-38 0,9 4-3 16</inkml:trace>
  <inkml:trace contextRef="#ctx0" brushRef="#br1" timeOffset="139566.9553">18552 7225 430 0,'0'0'5'16,"0"10"2"-16,-5 2 2 0,-8 3 2 15,-8 5 0-15,-7 2 1 16,-6 5 0-16,-9 3-1 16,-7 0-8-16,-2 0-3 15,2-1 0-15,3-1 0 0,3-1 0 16,6-2 0-16,5-1 0 15,7-4-6-15,6 0-3 16,3-4-12-16,6-5-27 16,10 1-34-16,-5-6-1 0</inkml:trace>
  <inkml:trace contextRef="#ctx0" brushRef="#br1" timeOffset="140303.0289">19149 6912 348 0,'0'0'2'16,"5"4"1"-16,0 6 2 15,1 3 0-15,4 4 3 16,0 6 2-16,5 6 2 15,1 6 1-15,4 5 0 0,0 7 0 16,4 5-1-16,2 2 0 16,-2 4-2-16,0-1-1 15,0-1-1-15,0-2 0 0,-3-5 0 16,0-4-1-16,-3-9-2 15,-2-6-5-15,-1-9 0 16,1-7 0-16,-2-8 0 16,1-6 0-16,0-11 0 15,0-9 0-15,1-10 0 0,1-8 0 16,0-10 0-16,1-4 0 15,-2-4 0-15,0-3 0 16,0-1 0-16,-1 2 0 16,-1 3 0-16,0 1 0 0,0 6 0 15,-1 3 0-15,3 8 0 16,-1 5-62-16,2 3-29 15</inkml:trace>
  <inkml:trace contextRef="#ctx0" brushRef="#br1" timeOffset="140761.0747">20167 7371 478 0,'0'0'1'16,"-6"2"1"-16,-4-1-1 0,-6 0 1 15,-3 1-1-15,-5 1 0 16,-1 6-2-16,-5 1 0 16,-1 3-3-16,6 4 0 15,4 4-1-15,7 4 1 0,6 1 1 16,6 1 1-16,3-2 4 15,9-1 2-15,6-3 3 16,3-3 2-16,1-6-1 16,1-5 1-16,2-7-1 0,-1-4-6 15,-1-8-2-15,-2-8 0 16,-2-5 0-16,-2-4 0 15,-3-1 0-15,-2 0 0 16,-1 2 0-16,-5 4 0 0,1 6 0 16,-3 6 0-16,-2 12 0 15,0 0 0-15,7 7 0 16,-6 9 0-16,2 5 0 15,0 5 0-15,0 5 0 0,0 1 0 16,1 2 0-16,-2-3 0 16,1-1 0-16,0-7-12 15,3-4-19-15,-1-4-35 0,1-14-20 16</inkml:trace>
  <inkml:trace contextRef="#ctx0" brushRef="#br1" timeOffset="141054.104">20402 6864 403 0,'0'0'3'0,"4"6"1"0,-2 5 4 16,-1 3 0-16,3 8 1 15,-4 6 1-15,3 6 0 16,-3 6 1-16,0 4-2 16,0 5-3-16,0 2-2 0,-3 2-1 15,3-2-1-15,-2-1 0 16,2-2-2-16,0-3 0 15,0-3-4-15,2-5-6 0,3-5-17 16,1-1-45-16,-1-11-9 16</inkml:trace>
  <inkml:trace contextRef="#ctx0" brushRef="#br1" timeOffset="141304.1289">20418 7477 411 0,'0'0'5'15,"0"3"1"-15,3 2 3 16,3 6 0-16,2 1 0 15,3 5 1-15,1 3 0 0,5 5 1 16,0-1-4-16,4-1-2 16,0-2-2-16,1-3 0 15,0-3 0-15,-1-7-1 0,1-8-1 16,0-4-1-16,-2-8-2 15,-1-8-2-15,-2-6-5 16,-2-4-9-16,-1-5-10 16,-4-2-17-16,-1 5-28 0,-7-1-11 15</inkml:trace>
  <inkml:trace contextRef="#ctx0" brushRef="#br1" timeOffset="141671.1657">20753 7478 443 0,'0'0'4'16,"5"6"1"-16,1-2 2 15,2 3 0-15,2-2 0 16,4 2 1-16,2-1-1 0,2-1 1 16,2-5-3-16,1-3-3 15,0-4-1-15,0-6-1 16,-1-2-1-16,-2-2-1 15,-2-2 1-15,-5 0-1 0,-2 1 0 16,-5 1 1-16,-4 2-1 16,-6 2 2-16,-4 3-1 15,-6 3 1-15,-3 4-1 16,-1 3 1-16,-5 4 1 0,2 6-1 15,-2 5 1-15,4 3 0 16,3 5 1-16,5 1 1 16,7 4 0-16,6 2 0 15,4 1 0-15,9 0 0 0,7-1-3 16,8 0 0-16,2-4-5 15,5-3-11-15,1-5-14 16,1-11-46-16,3-1-9 16</inkml:trace>
  <inkml:trace contextRef="#ctx0" brushRef="#br1" timeOffset="142021.2007">21713 6795 399 0,'0'0'2'16,"-3"0"0"-16,-5 0 0 15,-6 4 1-15,-1 6-1 0,-7 1 1 16,-3 10 1-16,-4 3-1 16,-1 12-2-16,1 6 1 15,3 11 3-15,3 3 1 16,3 7 2-16,6 6 2 0,5 1 0 15,5 4 1-15,4-3 1 16,2-2-2-16,5-1-1 16,2-4-5-16,4-5-6 15,0-8-14-15,3-14-62 0,2 2-6 16</inkml:trace>
  <inkml:trace contextRef="#ctx0" brushRef="#br1" timeOffset="142596.2582">21860 7731 499 0,'0'0'2'0,"3"-6"1"0,-1-1 0 15,1-3 1-15,-3-7-4 16,2-5 0-16,-1-8 0 15,-1-5 0-15,-3-7 0 0,-2-7 0 16,-1-6 0-16,-1-4 0 16,1-2 0-16,2 0 0 15,-2 0 0-15,4 3 0 16,3 4 0-16,3 7 0 0,1 8 0 15,4 9 0-15,4 8 0 16,3 9 0-16,3 10 0 16,2 7 0-16,-1 11 0 15,2 7 0-15,1 5 0 16,-2 6 0-16,-4 3 0 0,-3 1 0 15,-6-1 0-15,-6-2 0 16,-4-2 0-16,-8-4 0 16,-6-3 0-16,-5-5 0 0,-5-3 0 15,-1-4 0-15,-2-3 0 16,1-3 0-16,3-2 0 15,3-1 0-15,5-1 0 16,6 1 0-16,6 1 0 0,5 2 0 16,6 2 0-16,9 4 0 15,3 1 0-15,5 5 0 16,2 2 0-16,2 4 0 15,0 3 0-15,-1 2 0 0,-2 1 0 16,-6 2 0-16,-5-2 0 16,-6-1 0-16,-7-2 0 15,-3-5 0-15,-9-3 0 16,-5-4 0-16,-6-6 0 0,-2 0-3 15,-1-6-17-15,1-3-28 16,8-1-36-16,-4-3-2 16</inkml:trace>
  <inkml:trace contextRef="#ctx0" brushRef="#br1" timeOffset="142821.2807">22241 7472 452 0,'0'0'1'0,"3"6"0"16,-2 3 1-16,1 3 2 16,-2 4 0-16,0 6 0 0,0 2 0 15,0 6-2-15,-1 0-4 16,-2 0-4-16,0-2-10 15,3-3-27-15,4-2-37 16,-3-6-3-16</inkml:trace>
  <inkml:trace contextRef="#ctx0" brushRef="#br1" timeOffset="142961.2947">22173 7283 380 0,'0'0'3'15,"2"-6"-3"-15,2-1-8 16,4 3-22-16,4-1-36 15,1-2-7-15</inkml:trace>
  <inkml:trace contextRef="#ctx0" brushRef="#br1" timeOffset="143254.3239">22444 7509 420 0,'1'6'3'0,"0"4"2"16,0 5 0-16,-1 2 0 15,2 6 1-15,-2 0-1 16,0 2 0-16,0-1-2 0,0-5-2 15,-2-6-1-15,2-5 0 16,0-8-2-16,0-4 1 16,3-9 0-16,3-4 2 15,1-5 1-15,2-3 0 0,1-2 1 16,3 0 0-16,-2 2 0 15,2 3 2-15,0 5-2 16,1 4 0-16,0 5-2 16,-3 8-1-16,0 0-4 0,2 9-13 15,-5 5-45-15,2-1-19 16</inkml:trace>
  <inkml:trace contextRef="#ctx0" brushRef="#br1" timeOffset="143816.3801">22852 7459 416 0,'0'0'3'16,"0"0"1"-16,-7 4 1 15,-2-2 1-15,-2 1 0 0,-5 1 0 16,-1 4-3-16,-5 0 0 16,-1 4-4-16,0 1-2 15,3 3-1-15,4 2 0 16,2 4 2-16,5 1 2 0,5 0 3 15,4 1 2-15,6 0 1 16,4 0 2-16,2-3 1 16,2-2 1-16,2-6-3 15,0-6 0-15,2-6-2 0,-3-7-1 16,2-13-1-16,-2-9-1 15,-1-9-2-15,-2-10 1 16,-1-9-1-16,-3-6 0 16,-4-6 3-16,-3-3-3 0,-1-1 0 15,-6-1 0-15,-3 1 0 16,-2 2 0-16,-1 6 0 15,0 4 0-15,0 9 0 16,2 7 0-16,1 10 0 0,3 10 0 16,1 12-4-16,5 12 1 15,-1 9 1-15,1 17 2 16,6 13-1-16,2 11 1 15,1 8 2-15,1 10 0 0,0 6 1 16,2 4 0-16,-1-1-3 16,0-1 0-16,-2-6 0 15,-1-5-4-15,0-4-14 16,-2-6-37-16,0-13-28 0,-1-8-2 15</inkml:trace>
  <inkml:trace contextRef="#ctx0" brushRef="#br1" timeOffset="144727.4713">22689 6744 329 0,'3'0'7'15,"3"-1"2"-15,1 1 2 0,0-1 1 16,2 1-2-16,1 0 2 16,2 2-1-16,2 0 1 15,-2 3-7-15,2 1-2 16,3 0-1-16,2 1-1 0,4 2 1 15,3 1-1-15,4 3 0 16,0 0 0-16,6 5 0 16,0 3 1-16,2 6 2 15,-2 5 2-15,-1 8-1 0,-6 4 2 16,-5 7 0-16,-6 3 1 15,-10 7-1-15,-8 2-2 16,-6-1-1-16,-9 1-2 16,-7-2 0-16,-6-5-1 0,-6-2 1 15,-3-7-1-15,-5-9 0 16,-2-6 0-16,-1-7 1 15,0-6 0-15,2-5-2 16,3-5-2-16,6-4-7 0,3-4-12 16,9-5-40-16,7 1-21 15,5-4-4-15</inkml:trace>
  <inkml:trace contextRef="#ctx0" brushRef="#br1" timeOffset="144965.4951">23354 7452 453 0,'0'0'0'16,"0"0"0"-16,0 6 1 0,0 5 1 15,0 3-1-15,-2 7 1 16,0 0-1-16,-1 9-4 16,-1 2-9-16,2 0-27 15,3 1-37-15,0-4-4 0</inkml:trace>
  <inkml:trace contextRef="#ctx0" brushRef="#br1" timeOffset="145121.5107">23288 7282 434 0,'0'0'4'15,"-1"-11"2"-15,1 3 1 16,-1-3-1-16,1 1-1 16,0-4-11-16,2-5-57 0,5 6-11 15</inkml:trace>
  <inkml:trace contextRef="#ctx0" brushRef="#br1" timeOffset="145537.5523">23592 7433 460 0,'0'6'1'16,"-3"1"1"-16,-1 4-1 0,-6 2 1 16,0 5-1-16,-3-1-2 15,0 7-3-15,-4-4-5 16,1 0-2-16,2-2-1 15,3-1 1-15,5 0 0 0,4-4 2 16,2 0 4-16,4-6 5 16,4 1 7-16,2-4 2 15,2-1 1-15,0-3-1 16,0-1 0-16,0-1-2 0,-2-1-3 15,0 3-2-15,-1 3-2 16,1 6 0-16,0 7 1 16,0 6 0-16,1 5 1 15,-1 8 1-15,0 7 2 0,0 4-5 16,-3 2 9-16,-2 0-1 15,-3-1-1-15,-2-4 1 16,-6-4-2-16,-4-5 0 16,-4-8-2-16,-4-8-4 0,-3-8 0 15,-3-6-8-15,-1-6-25 16,-4-11-47-16,7-4-5 15</inkml:trace>
  <inkml:trace contextRef="#ctx0" brushRef="#br1" timeOffset="145771.5757">23803 7522 489 0,'0'0'1'15,"2"5"0"-15,-2 2 0 0,2 4 1 16,-2 1 0-16,0 6 0 16,-2 1-2-16,1 4-5 15,-6-1-12-15,3-1-30 16,4-1-35-16,-5-4-1 0</inkml:trace>
  <inkml:trace contextRef="#ctx0" brushRef="#br1" timeOffset="145942.5928">23723 7025 410 0,'0'0'3'0,"0"-10"1"0,0 0-1 16,4 0-3-16,-1-6-6 15,2 1-17-15,4 0-45 16,0-2-4-16</inkml:trace>
  <inkml:trace contextRef="#ctx0" brushRef="#br1" timeOffset="146145.6131">23898 6970 377 0,'0'9'4'0,"0"3"5"15,0 8 0-15,0 6 1 16,0 8 2-16,-3 5 1 15,3 10-1-15,-3 6 2 16,0 1-5-16,1 0-5 0,0 1-6 16,0-3-10-16,1 0-15 15,1-2-19-15,-1-9-28 16,2-3-9-16</inkml:trace>
  <inkml:trace contextRef="#ctx0" brushRef="#br1" timeOffset="146341.6327">23937 7444 476 0,'0'0'3'0,"0"0"0"15,-11-5 1-15,1 3 0 16,-4-2 0-16,-1 1-2 0,-5-1-4 15,1 2-12-15,-3 0-21 16,-3-4-42-16,7 6-6 16</inkml:trace>
  <inkml:trace contextRef="#ctx0" brushRef="#br1" timeOffset="146754.674">24247 7396 465 0,'0'0'1'16,"5"0"-1"-16,-5 0 1 16,0 0-1-16,0 0 1 0,-7 0 0 15,-5 0 0-15,-1 5-4 16,-10 0-7-16,1 2-5 15,-2 3-1-15,1 0 1 16,0 2 3-16,12-2 5 0,4 3 2 16,7-1 7-16,7 0 7 15,7 0 7-15,6-2 3 16,6 1-2-16,1 0-2 15,1 2-5-15,-1-1-4 0,-1 1-1 16,-3 4-2-16,-3 3-1 16,-4 2-2-16,-6 3 0 15,-2 3-1-15,-7 2 1 16,-4 0-1-16,-5-3 1 0,-5-2-1 15,-5-3-3-15,-4-6-7 16,-1-3-15-16,-3-2-33 16,0-8-21-16,5-3-5 15</inkml:trace>
  <inkml:trace contextRef="#ctx0" brushRef="#br1" timeOffset="147086.7072">24447 6607 427 0,'0'0'2'0,"11"6"2"15,-2 7 1-15,3 7 1 16,1 9 0-16,4 10 0 0,0 9 1 16,5 14-1-16,-3 10-1 15,-1 10-1-15,2 9 0 16,-3 8 1-16,-2 8 0 15,-3 6 1-15,-5 6 0 0,-7 4 1 16,-3 1-7-16,-15-1 0 16,-12-1 0-16,-10-1 0 15,-13-7 0-15,-12 3 0 16,-14-6-79-16,-11-4-5 0</inkml:trace>
  <inkml:trace contextRef="#ctx0" brushRef="#br1" timeOffset="148654.8639">7206 7115 290 0,'0'0'5'0,"0"0"1"0,0 0 1 15,0 0 1-15,0 0 2 16,-5-5-2-16,2 0 1 15,0-1 1-15,1-3-4 16,-2-2-2-16,0-3 1 0,-1-3-2 16,-1-3 2-16,1-3 0 15,-2-2 1-15,1-3-1 16,-1-1 0-16,-3 0 0 15,1 1 1-15,0 0-1 0,-1 5-1 16,0 2 0-16,1 4 0 16,3 4-1-16,-2 4-2 15,4 2-2-15,4 7 0 16,0 0-1-16,-1 4 0 0,4 5-1 15,7 2 1-15,1 4 0 16,6 2 3-16,1 2 0 16,5-1 0-16,-1 1 0 0,5-2 1 15,-2 1-1-15,-2-4 0 16,-2-1-1-16,-4-2 1 15,-2-3-1-15,-6-3 1 16,-4-4 0-16,-5-1 0 0,-4-6 0 16,-4-3 0-16,-6-4 0 15,-2-1 1-15,-7-2 1 16,0-1 0-16,-6 2 1 15,-1 4 1-15,0 2 1 0,-2 3 1 16,0 5-1-16,0 2 1 16,2 8-1-16,-1 3-2 15,2 5 0-15,0 2-7 16,-1 6-18-16,6 4-56 0,-10 0-3 15</inkml:trace>
  <inkml:trace contextRef="#ctx0" brushRef="#br1" timeOffset="149861.9846">7387 11169 421 0,'0'0'3'15,"0"0"1"-15,0-6 1 0,0 6 2 16,0-10 0-16,0 4 0 15,0-4 0-15,0 0 1 16,-2-3-3-16,0-3-2 16,-1-4 0-16,-1-1-3 0,2-3 2 15,-1-4 1-15,1 0-1 16,-1-5 1-16,0-1-1 15,1-1 1-15,0-1 0 16,0 1-1-16,-3 1-1 0,2 3 0 16,-2 1-1-16,0 5 1 15,1 3-1-15,1 7-1 16,-1 2-2-16,3 5-2 15,1 8 1-15,0 0-1 0,6 0 0 16,6 9 0-16,2 7 1 16,6 2 1-16,4 7 1 15,3 3 2-15,4 2 1 16,-1-1-1-16,0 1 1 0,-2-3-1 15,-3-4 0-15,-5-3 0 16,-5-4 1-16,-5-6 1 16,-4-4 0-16,-6-6 0 15,-5-3 1-15,-7-6 0 0,-3-6 0 16,-4-5 0-16,-3-2-1 15,-5-4 0-15,0-1 0 16,-1-1 1-16,1 2 1 16,1 3 0-16,1 3 0 0,1 3-1 15,2 4-3-15,-1 6 0 16,-1 2 0-16,-2 5 0 15,-1 0 0-15,-7 8 0 16,-3 1 0-16,-3 4-22 0,-4 2-57 16,-6-2-4-16</inkml:trace>
  <inkml:trace contextRef="#ctx0" brushRef="#br1" timeOffset="161571.1555">23961 3958 206 0,'0'0'1'15,"0"0"2"-15,0 0-1 16,-2-6 0-16,-3 0 3 15,-5-3-4-15,0 2 1 0,-5-5-4 16,-2 3-8-16,-4-2-8 16,-5-1-8-16,-3 4-4 15,-4-2 0-15,-3 4-3 16,-2-2 2-16,-4 2 7 0,-5 0 9 15,-2 2 12-15,-5-2 3 16,-2 3 7-16,-4 0 5 16,-1 1 1-16,-3 2 3 15,-1 0-1-15,2 3 0 0,0 1-2 16,1 4 0-16,2-1-2 15,1 4-3-15,-1-3-2 16,1 2 0-16,2-3-3 16,-3-2 1-16,-1-4 2 0,-2-1 3 15,-1-5 4-15,0-5 5 16,2 1 5-16,0-7-1 15,0 3 1-15,1-4 0 16,2 3-10-16,3-3-32 16,3 7-34-16,3 0-9 0</inkml:trace>
  <inkml:trace contextRef="#ctx0" brushRef="#br1" timeOffset="162582.2566">16734 8197 434 0,'0'0'2'0,"10"4"0"15,-3 1-2-15,-2-1 1 16,1 5 0-16,0 2 0 15,0 9 1-15,-1 6-1 16,-4 7-1-16,-1 7 1 16,0 9 1-16,-1 5 0 0,1 4 0 15,1 6 2-15,2-4 0 16,1-1 2-16,0-4 0 15,1-4 1-15,-1-8-1 0,0-5-3 16,-1-7-6-16,-1-10-18 16,-1-6-52-16,2-2-7 15</inkml:trace>
  <inkml:trace contextRef="#ctx0" brushRef="#br1" timeOffset="162847.2831">17089 8807 511 0,'0'0'0'16,"-3"0"0"-16,-5-1 0 16,-5 0 0-16,-8-1 0 15,-5 2 0-15,-11-2 0 0,-7 1 0 16,-7 1 0-16,-5-1 0 15,-2-1 0-15,1 1 0 16,3-1 0-16,7 0 0 16,8 1 0-16,8 0-2 0,7 0-6 15,9 1-8-15,6-1-22 16,2-1-40-16,11 1-3 15</inkml:trace>
  <inkml:trace contextRef="#ctx0" brushRef="#br1" timeOffset="163321.3304">17803 8477 278 0,'0'0'7'0,"0"11"6"0,0 1 3 15,1 7 3-15,1 6 2 16,1 12 3-16,0 6 1 16,2 10 1-16,3 3-6 15,1 6-3-15,2 1-2 0,2-1-4 16,0 0-1-16,1-7-1 15,0-6-9-15,-1-7 0 16,-1-6 0-16,-2-10 0 16,0-8 0-16,-2-10 0 0,1-8 0 15,2-9 0-15,0-12 0 16,2-9 0-16,0-9 0 15,2-11 0-15,3-8 0 16,0-4 0-16,0-4 0 0,0-2 0 16,1 3 0-16,0 2 0 15,2 3 0-15,0 10 0 16,-3 4 0-16,-6 6-80 15,11 8-10-15</inkml:trace>
  <inkml:trace contextRef="#ctx0" brushRef="#br1" timeOffset="163788.3772">18607 8856 445 0,'0'0'1'0,"0"0"1"15,-4 2 1-15,-8-2-1 16,-3 0 1-16,-6 0 0 16,-6 0-1-16,-5 4-2 15,-6 0-3-15,1 5-4 0,1 5-3 16,3 4 2-16,8 5 0 15,4 4 3-15,12 1 4 16,9 1 4-16,6-2 6 16,7-2 4-16,7-6 2 0,6-5 1 15,1-6-2-15,4-8-2 16,-1-3-2-16,-1-8-10 15,-1-5 0-15,-1-4 0 0,-2-3 0 16,-2 0 0-16,-2 2 0 16,-4 2 0-16,-3 3 0 15,-4 4 0-15,-1 7 0 16,-4 5 0-16,0 12 0 0,-2 7 0 15,-1 6 0-15,0 7 0 16,0 3 0-16,-1 4 0 16,1 2 0-16,-1-4 0 15,2-4-15-15,-2-8-11 0,1-9-43 16,4-3-15-16</inkml:trace>
  <inkml:trace contextRef="#ctx0" brushRef="#br1" timeOffset="164057.404">18853 8425 444 0,'0'0'4'0,"0"0"1"15,0 0-1-15,4 3 0 16,-4-3-1-16,3 13 2 15,-2 2-1-15,2 7 1 0,-1 6-4 16,0 10-2-16,-2 7 3 16,2 9-1-16,0 4 1 15,-1 4-1-15,1 0 1 16,1 0-1-16,1 0 0 15,0-8 0-15,3-5-1 0,1-4-5 16,-2-8-16-16,3-12-48 16,2 2-12-16</inkml:trace>
  <inkml:trace contextRef="#ctx0" brushRef="#br1" timeOffset="164398.4382">19126 9035 481 0,'0'0'2'16,"4"6"-1"-16,0-1 0 16,-1 0 1-16,3 3 0 0,-3 1-1 15,3 3 1-15,0-1 0 16,-1 2-1-16,0 0 0 15,3 1-1-15,1-1 1 16,2 1 0-16,1 0 0 16,2-1 0-16,1 0 1 0,-1-3 0 15,0-2 1-15,0-1 1 16,0-3-4-16,-1-3 0 15,-2-1 0-15,-1-4 0 0,0-4 0 16,0-2 0-16,-2-4 0 16,0-3-5-16,-1-1-9 15,1-3-17-15,-1 6-41 16,-3-7-11-16</inkml:trace>
  <inkml:trace contextRef="#ctx0" brushRef="#br1" timeOffset="164793.4777">19493 9091 477 0,'0'0'3'15,"10"0"0"-15,-1 0 0 16,5 2 0-16,1-2 0 0,5 0-1 15,2-5 0-15,4-2-3 16,-1-5-4-16,0-4-2 16,-3-4-2-16,-2-2 0 0,-2-1 1 15,-5-1 1-15,-1 1 1 16,-7 2 2-16,-2 4 4 15,-3 2 1-15,-5 5 2 16,-4 1 0-16,-2 5 2 0,-4 2-2 16,-3 3 1-16,-2 7-1 15,-3 3 0-15,1 6 0 16,0 5 1-16,2 5-1 15,3 4 0-15,6 3 1 0,6 2 0 16,5 3-1-16,9 0-1 16,8-1-3-16,6-4-7 15,6 0-20-15,9 0-47 16,-2-10 75-16,5-4 0 0</inkml:trace>
  <inkml:trace contextRef="#ctx0" brushRef="#br1" timeOffset="165218.5202">20601 8512 412 0,'0'0'2'16,"0"0"-1"-16,-6-4 0 0,1 4 1 16,-4 0 0-16,-3 6 0 15,-5 3 1-15,-2 8 0 16,-2 4-1-16,-3 10-1 15,-2 7 1-15,-1 8-1 0,2 5 1 16,1 5 1-16,4 3 2 16,3 4 1-16,5 1 1 15,5-1-1-15,4-4 1 16,5 2 0-16,6-4-7 0,7-2 3 15,4-5-9-15,5-5-23 16,7-1-43-16,-1-12-6 16</inkml:trace>
  <inkml:trace contextRef="#ctx0" brushRef="#br1" timeOffset="165787.5771">20934 9391 438 0,'0'0'3'0,"0"-9"2"16,0-2-5-16,-1-4 6 15,-1-5 0-15,-1-6 1 16,-1-7 0-16,0-6 0 0,-2-4 1 16,1-6-3-16,0-4-2 15,0-4-1-15,2-1 0 16,2 1 0-16,1 3 1 15,3 4 0-15,3 4 1 0,3 8-4 16,0 9 0-16,2 7 0 16,2 10 0-16,1 9 0 15,0 6 0-15,1 10 0 16,-1 8 0-16,0 6-2 0,-2 3 0 15,-4 3 1-15,-1 0 0 16,-4-2 0-16,-3-2 1 16,-3-4-1-16,-7-5 1 15,-1-5 0-15,-3-2 0 0,-1-3 0 16,-1-3 1-16,2-2-1 15,1-1 1-15,3-2 0 16,2-1 0-16,8-1 0 16,-5 0-1-16,5 0 0 0,6 1-1 15,4 1 1-15,4 3-1 16,0 3-1-16,5 3 1 15,2 6 0-15,-1 6 2 16,2 4-1-16,-1 6 0 0,-2 3 1 16,-4 4 0-16,-3 4-1 15,-5 0 0-15,-4 0 2 16,-4-2 0-16,-7-5 0 15,-5-3-2-15,-6-5 0 0,-3-6 0 16,-2-6-5-16,-4-8-11 16,1-7-34-16,2-2-31 15,-1-6-3-15</inkml:trace>
  <inkml:trace contextRef="#ctx0" brushRef="#br1" timeOffset="166021.6005">21221 9130 505 0,'4'6'1'0,"-3"1"0"0,1 6 0 16,-2 2 0-16,0 6-2 15,0 0-6-15,1 6-14 16,-1 6 21-16,-1-6-79 16,1-2-3-16</inkml:trace>
  <inkml:trace contextRef="#ctx0" brushRef="#br1" timeOffset="166205.6189">21251 8774 443 0,'0'0'3'0,"0"0"-1"16,6-7-1-16,-2 0-4 15,4 1-16-15,-2 2-48 16,4-4-7-16</inkml:trace>
  <inkml:trace contextRef="#ctx0" brushRef="#br1" timeOffset="166538.6522">21515 9252 473 0,'1'5'2'0,"1"1"1"15,0 5 0-15,-1-1-1 0,2 4-1 16,-1-3-1-16,0 2 0 15,-1-3 0-15,-1-10 0 16,0 0-3-16,0 0 1 16,6-13-1-16,-3-4-1 0,3-1 0 15,4-5-1-15,0-1 2 16,6 0 2-16,-1 3 5 15,3 0 1-15,1 5 1 16,0 5-1-16,0 5 0 0,-1 6-1 16,-1 7 0-16,-3 7-1 15,0 5-2-15,-2 6-1 16,-2 2-5-16,-1 6-6 15,-2-1 11-15,-3-3-71 0,2 3-9 16</inkml:trace>
  <inkml:trace contextRef="#ctx0" brushRef="#br1" timeOffset="167005.6989">22106 9475 511 0,'0'0'0'15,"4"-13"0"-15,0-1 0 16,-2-9 0-16,-2-6 0 16,0-8 0-16,-2-10 0 0,-1-8 0 15,-4-7 0-15,-2-5 0 16,-1-3 0-16,3-2 0 15,3-1 0-15,1 1 0 16,3 5 0-16,4 4 0 16,6 8 0-16,0 8 0 0,5 9 0 15,2 9 0-15,2 11 0 16,3 11 0-16,1 7 0 15,1 11 0-15,1 15 0 16,2 10 0-16,-1 11 0 0,2 11 0 16,-3 7 0-16,-3 6 0 15,-3 4 0-15,-5 0 0 16,-4-4 0-16,-6-4 0 0,-6-6 0 15,-9-8 0-15,-7-6 0 16,-6-9 0-16,-7-7 0 16,-4-7 0-16,-5-7 0 15,0-4 0-15,-1-8 0 0,3-1-10 16,-2-4-18-16,9-7-30 16,8 3-26-16,5-7-3 15,8 2 87-15</inkml:trace>
  <inkml:trace contextRef="#ctx0" brushRef="#br1" timeOffset="167215.7199">22540 9076 485 0,'3'4'0'16,"-1"2"1"-16,1 5 1 15,-2 0 0-15,1 7 0 16,-2 4 0-16,1 5 0 0,-1 1-3 15,-2 4-8-15,-1-1 9 16,-2-5-72-16,4 4-8 16</inkml:trace>
  <inkml:trace contextRef="#ctx0" brushRef="#br1" timeOffset="167369.7353">22544 8874 449 0,'0'0'2'16,"0"0"0"-16,0 0-3 15,10 0-13-15,-4 4-38 16,4 2-23-16,5 4-3 0</inkml:trace>
  <inkml:trace contextRef="#ctx0" brushRef="#br1" timeOffset="167765.7749">22871 9093 463 0,'0'0'2'0,"-7"4"0"16,0 1 1-16,-4 0 0 15,-5 4 0-15,-3 0-2 16,-2 6-10-16,-8 0-18 0,5 4-18 16,-1 3-15-16,5 3 1 15,4-1 7-15,8 5 52 16,3 0-28-16,8-3 12 15,13 2 16-15,1-5 26 0,6-3 21 16,0-4 11-16,3-1-2 16,-2-6-10-16,1-4-25 15,-5 0-7-15,-4-3-7 16,-3 2-4-16,-3 1-2 0,-1 4 0 15,-5 4-1-15,-2 6 2 16,-2 4 0-16,-2 7 1 16,-5 3 2-16,-4 3 0 15,-2-1 0-15,-5 2 0 0,-3-5 0 16,-2-3-1-16,-5-5-3 15,2-7-3-15,-3-7-8 16,4-8-29-16,5-2-40 16,-3-11-3-16</inkml:trace>
  <inkml:trace contextRef="#ctx0" brushRef="#br1" timeOffset="168004.7988">23077 9179 511 0,'0'0'0'16,"1"6"0"-16,-1 2 0 15,0 2 0-15,-4 4 0 16,-2 3 0-16,0 6 0 15,-3 1 0-15,-1 2 0 0,-4 0-26 16,5-1-19-16,3 0-37 16,0-5-3-16</inkml:trace>
  <inkml:trace contextRef="#ctx0" brushRef="#br1" timeOffset="168179.8163">23050 8815 399 0,'0'0'1'16,"0"-9"0"-16,-1-1-4 16,2 0-15-16,3 0-30 15,2-5-20-15,2 0-6 0</inkml:trace>
  <inkml:trace contextRef="#ctx0" brushRef="#br1" timeOffset="168388.8372">23258 8737 461 0,'0'7'4'0,"0"5"2"16,0 10 0-16,-3 6 1 0,-1 9 1 15,-3 8 0-15,0 10-1 16,-4 6-3-16,-3 1-4 15,1-3-7-15,2 1-19 16,-2 0 26-16,3-10-80 0,4-3-4 16</inkml:trace>
  <inkml:trace contextRef="#ctx0" brushRef="#br1" timeOffset="168598.8581">23303 9089 469 0,'0'0'2'0,"0"0"2"16,-6 4 2-16,-5-4 0 16,-3 0 2-16,-5 0-1 15,-6 0-2-15,-5-2-1 16,-4 0-12-16,-4-1-16 0,7-2-41 15,4 5-18-15</inkml:trace>
  <inkml:trace contextRef="#ctx0" brushRef="#br1" timeOffset="168966.895">23746 8451 429 0,'0'0'3'16,"13"12"1"-16,1 2 2 15,5 12 2-15,3 7 0 16,4 14 1-16,2 12 1 0,6 17 1 16,-3 12-1-16,-1 11-1 15,-5 10-5-15,-8 5-4 16,-6 4 0-16,-8 1 0 15,-7-2 0-15,-19-4 0 0,-12-7 0 16,-13-7 0-16,-18-7 0 16,-10-5 0-16,-14-10 0 15,-12-4 0-15,-16-4-86 16,-10-8-2-16</inkml:trace>
  <inkml:trace contextRef="#ctx0" brushRef="#br1" timeOffset="191006.0987">22433 1960 179 0,'0'0'2'15,"0"0"1"-15,0 0-3 16,0 0-3-16,0 0 0 0,0-2-2 16,0 2-2-16,-1-6-2 15,1 6-2-15,-10-10-1 16,4 2 2-16,-4-2 10 15,-3-4-8-15,-1 2 1 0,-3-4 2 16,-2 1 2-16,-4-3 4 16,-3-1 1-16,-5-1 1 15,-2-3-1-15,-3 1 2 16,-5-7-1-16,-6 0 1 15,-4-5-3-15,-2-3-1 0,-4 0 0 16,-3-2-1-16,-4-1 1 16,-3 1 0-16,-1 2-2 15,-1 1 1-15,-1 2 4 0,-2 6-1 16,-1 1 4-16,-1 3-1 15,37 12-2-15,-6-2 2 16,1 3 0-16,-6-2 1 16,1 5 3-16,-5-3-3 15,0 4 1-15,-4-1-1 0,0 4 6 16,-3-1-2-16,-33 10 3 15,-25-4 0-15,0 4-1 16,0 2-1-16,13 3-2 16,4 1 1-16,12-2-2 0,6-2-2 15,8-2-3-15,3-2-2 16,1 3 0-16,3 1 0 15,5 3 1-15,7 5-2 16,4 4 3-16,6 5 0 0,6 5 2 16,6 2 1-16,4 7 3 15,3-1 0-15,2 2 0 16,-1 1 0-16,3-5-2 15,-2 0-1-15,-1-4-1 0,0 0-2 16,-1-6 0-16,-1-2-2 16,3-1 0-16,0-5-1 15,1 3 1-15,1-6-1 16,3 3-1-16,0-2 1 0,2-2 0 15,3 1 0-15,0-4 0 16,0 2 1-16,4-4-1 16,0 2 0-16,2-5 0 15,-1 0 1-15,6 0-2 0,-3-2-1 16,6-3-3-16,-4 9-5 15,4-5-11-15,0 2-21 16,0-6-26-16,2 8-4 16</inkml:trace>
  <inkml:trace contextRef="#ctx0" brushRef="#br1" timeOffset="191506.1487">19057 2008 254 0,'0'0'1'0,"4"2"0"0,3-1 2 16,0 0 3-16,2 1 0 15,0-1 3-15,4 0-1 16,1-1 1-16,0-1 0 15,1-3-2-15,2 0 1 0,0-3-3 16,4-1-1-16,-2-2 0 16,4-1 0-16,2-1 1 15,0-2-1-15,-1-4-4 16,-2 3 4-16,0-2 0 0,-4 3 0 15,0 0 0-15,-5 4-4 16,-5 0 0-16,-8 10-1 16,5-1-1-16,-8 7 1 15,-5 6 1-15,-7 3 0 0,-5 3-1 16,-6 0 0-16,-5 0 1 15,-5-5 2-15,-6-2-1 16,-5-9 1-16,-4-7-1 16,-2-7-1-16,0-7 0 0,-1-2 2 15,1-5-2-15,3 1 0 16,3 0 0-16,5 1 1 15,3 5 1-15,4 0 0 16,2 6 0-16,3-2-1 0,0 3-4 16,5-1-12-16,0 3-32 15,0-5-20-15</inkml:trace>
  <inkml:trace contextRef="#ctx0" brushRef="#br1" timeOffset="192624.2605">22353 1842 124 0,'5'10'4'0,"5"3"-4"16,3 6 9-16,1 2 2 16,2 3 3-16,0 1 2 0,2 1 1 15,0 0 0-15,-6-10-2 16,-5-4-7-16,-2-5-4 15,-5-7-3-15,3 5-1 16,-3-5-4-16,-4-1 2 0,-1 0 0 16,-2-1 5-16,-3 2 4 15,-1 0 2-15,-3 2 2 16,-3 2-1-16,-3 3 2 15,1 1 2-15,-1 1-1 0,-1 0 3 16,-1-1-2-16,-1-1-1 16,-1-4-1-16,-2-3 0 15,2-3-1-15,-5-6-3 16,-1-5-10-16,-3-3-36 15,1 0-30-15,-3-2-6 0</inkml:trace>
  <inkml:trace contextRef="#ctx0" brushRef="#br1" timeOffset="194026.4007">22265 2029 182 0,'0'0'6'16,"0"0"3"-16,0 0 0 15,0 0 4-15,5-4-2 16,-5 4 0-16,0 0 0 0,7-4 0 16,-7 4-6-16,0 0-3 15,0 0 0-15,0 0-1 16,0 0 0-16,5 0 2 15,-5 0-1-15,0 0 1 0,0 0 2 16,0 0 1-16,0 0 2 16,2-7 0-16,-2-1 1 15,1-4 2-15,0-1-2 16,2-5 1-16,1-6-10 0,1 0 8 15,0-3-1-15,1-1-1 16,1-4-1-16,-1-1-1 16,-2-6-2-16,-1-3-1 15,-1-2-3-15,-2-6-3 0,-2-1-10 16,-4-1-28-16,2 3-27 15,-11-1-4-15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10:40.18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0000"/>
    </inkml:brush>
    <inkml:brush xml:id="br5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4887 7249 288 0,'0'0'7'0,"0"0"-1"15,0-6 1-15,0 6-1 16,0 0-2-16,0 0 0 15,0-7-2-15,0 7-1 16,0 0-7-16,-2 7-1 0,1-1 0 16,1 5 1-16,-1 6 2 15,1 2 4-15,0 6 3 16,2 2 4-16,2 5 4 0,-1 2 4 15,2 5 2-15,-1-3 3 16,-2 0 0-16,2 0 0 16,-1-2-2-16,1-1-2 15,-2-3-2-15,0-4-2 0,0-1-1 16,0-4-3-16,3-4 0 15,-3-4-1-15,1-3-1 16,1-3-3-16,1-3-3 16,2-2 0-16,1-2 0 0,4-3 0 15,3-3 0-15,5-2 0 16,4 0 0-16,3-2 0 15,3 2 0-15,4-1-9 16,-3 1-26-16,-7 0-47 0,7 2-3 16</inkml:trace>
  <inkml:trace contextRef="#ctx0" brushRef="#br0" timeOffset="325">5239 7465 468 0,'0'0'1'16,"6"0"-2"-16,-6 0 1 15,0 0 1-15,4 0 1 16,-4 0-1-16,0 0 1 0,-6 5 0 15,-5-3-1-15,-4 0 2 16,-4-1 0-16,-2 1-1 16,-3-1 0-16,-4-1 0 15,-3 0 0-15,-1 0 0 0,-1-3 0 16,0 1 1-16,0-1-1 15,2 0-1-15,4-1 0 16,1-1-3-16,3-1-7 0,6 1-20 16,4-2-49-16,1-3-5 15</inkml:trace>
  <inkml:trace contextRef="#ctx0" brushRef="#br0" timeOffset="596">5255 7222 448 0,'0'0'1'0,"0"0"0"16,-3-6 2-16,3 6-1 0,-12-9 1 15,1 5 0-15,-6-3 0 16,-2 2 0-16,-4 1-2 16,-2-1-2-16,-5 1-5 15,1 3-6-15,-1-1-7 0,5 2-15 16,1 0-26-16,1 1-19 15,6 2-5-15</inkml:trace>
  <inkml:trace contextRef="#ctx0" brushRef="#br0" timeOffset="973">5796 7476 375 0,'0'0'1'15,"0"0"1"-15,0 0 4 0,-2 9-1 16,-1-2 1-16,-3 5 1 16,-3 1 1-16,-2 5 1 15,-5 3 0-15,-2 4-1 16,-4 1-2-16,-2 3-1 0,-1 0-1 15,-3 1 0-15,0-2-1 16,1-3-1-16,2 0-2 16,2-3-2-16,2-5-5 15,4-1-9-15,2-6-15 0,2-6-39 16,6 3-8-16</inkml:trace>
  <inkml:trace contextRef="#ctx0" brushRef="#br0" timeOffset="1184">5857 7896 421 0,'0'0'2'0,"0"0"0"16,0 0 3-16,-5-3 1 0,-2-1 1 15,-7-5 1-15,-5 1 1 16,-6-6 0-16,-6-4-2 15,-5 0-1-15,-3-2-3 16,-3-1-9-16,3 1-15 0,1 1-28 16,1-1-30-16,10 3-5 15</inkml:trace>
  <inkml:trace contextRef="#ctx0" brushRef="#br0" timeOffset="1751">6052 7808 420 0,'0'0'1'16,"0"13"1"-16,-1-2 0 0,-1 8 1 15,-2 3 0-15,1 7-3 16,-3 3 4-16,3 7-1 16,-1-3 0-16,2 0-1 15,0-2 0-15,2-3-1 0,3-3 1 16,1-7 0-16,1-3 2 15,0-4 4-15,-1-5 0 16,-4-9 0-16,9 0 1 0,-8-7 0 16,-1-9-1-16,-1-5-1 15,-3-7-7-15,-2-6 0 16,-1-5 0-16,-2-4 0 15,1-1 0-15,1-1 0 0,1 1 0 16,4 2 0-16,2 2 0 16,2 5 0-16,5 4 0 15,3 5 0-15,4 4 0 16,3 5 0-16,4 6 0 0,1 5 0 15,2 6 0-15,1 6 0 16,0 7 0-16,-1 5 0 16,-2 5 0-16,-4 2-2 15,-3 3 2-15,-8-1 0 0,-4 1 2 16,-5-5-2-16,-8 0 0 15,-6-5 0-15,-7-4 0 16,-3-3 0-16,-6-5-7 16,2-2-10-16,-2-4-9 0,4-1-22 15,4 1-34-15,4-2-5 16</inkml:trace>
  <inkml:trace contextRef="#ctx0" brushRef="#br0" timeOffset="2084">6544 7915 363 0,'0'0'5'0,"0"0"3"0,-3-1 3 16,3 1 1-16,-8-4 1 16,3 1 2-16,-1-3 1 15,-1-1 0-15,0-3-3 16,1-4-4-16,2-1-2 0,2-7-2 15,1-1 0-15,2-2-1 16,5-5 0-16,4-1 1 16,6-2-5-16,2 0 0 15,6 1 0-15,4 2 0 0,5 0 0 16,3 5 0-16,2 2-14 15,-1 5-68-15,11 6-3 16</inkml:trace>
  <inkml:trace contextRef="#ctx0" brushRef="#br0" timeOffset="4817">5568 8129 426 0,'0'0'1'0,"0"0"0"16,0 0 1-16,0 0-1 15,-5 7 1-15,-1-3 0 16,-2 4 1-16,-6 1-1 0,-3 7 1 15,-4 3 1-15,-5 6 0 16,-3 5 2-16,-5 5 1 16,-4 3 2-16,-3 4 0 15,-4 2 2-15,-3 3 0 0,-3 0-4 16,-3 0-7-16,-1-2 0 15,-1 0 0-15,0-3 0 16,3-3 0-16,2-2 0 16,2-4 0-16,3-3 0 0,6-5 0 15,6-3 0-15,3-2 0 16,3-7-12-16,2 0-73 15,9-1-2-15</inkml:trace>
  <inkml:trace contextRef="#ctx0" brushRef="#br0" timeOffset="5610">6460 8189 451 0,'0'0'1'16,"0"0"-1"-16,3 6 1 0,-3-6-1 16,12 11 1-16,-1-4 0 15,4 7 2-15,3 4 0 16,9 5 2-16,2 6 1 15,9 5 2-15,5 4 0 0,5 5 1 16,6 4 1-16,4 2-6 16,4 2-4-16,2 1 0 15,1-2 0-15,-1-1 0 16,0-3 0-16,-4-2 0 0,-1-4 0 15,-4-4 0-15,-6-9 0 16,-10-1-83-16,6-1-4 16</inkml:trace>
  <inkml:trace contextRef="#ctx0" brushRef="#br0" timeOffset="7633">2691 9128 206 0,'0'0'4'16,"0"0"-1"-16,-5-3 3 15,5 3 3-15,0 0 2 16,0 0 1-16,-4-5 2 15,4 5-1-15,5-1-1 0,-5 1 0 16,6 4-1-16,-4 4 1 16,4 1-2-16,-3 6 0 15,3 2 2-15,-4 8 2 0,-2 2 1 16,1 8-15-16,-1 3 17 15,0 4 0-15,0 1-1 16,0 1-1-16,-4 0 0 16,3-4-2-16,-1-1 1 0,1-5-2 15,-1-5-6-15,2-5-6 16,0-3 0-16,0-4 0 15,5-4 0-15,0-3 0 16,4-3 0-16,5-2 0 16,0-5 0-16,6 0 0 0,5 0 0 15,5-2 0-15,4 0 0 16,1-1 0-16,1-2 0 15,0-1-15-15,0 1-69 0,-8-4-2 16</inkml:trace>
  <inkml:trace contextRef="#ctx0" brushRef="#br0" timeOffset="7885">2948 9376 511 0,'0'0'0'0,"0"0"0"0,3 4 0 15,-3-4 0-15,0 0 0 16,-5 6 0-16,0-1 0 16,-4-2 0-16,-4 1 0 15,-1-1 0-15,-1 3 0 0,-1-3 0 16,-1 1 0-16,-1 0 0 15,1-1 0-15,0-1 0 16,1-1-20-16,0-1-11 16,-1-3-39-16,4 0-13 0</inkml:trace>
  <inkml:trace contextRef="#ctx0" brushRef="#br0" timeOffset="8100">3150 9086 495 0,'0'0'1'16,"0"0"0"-16,0 0 0 16,-7 0 1-16,-4 0 0 15,-9 1 1-15,-5 1-1 16,-9-1-2-16,-7 0-8 15,-4 1-14-15,0-2-39 0,3 3-20 16,2-1-2-16</inkml:trace>
  <inkml:trace contextRef="#ctx0" brushRef="#br0" timeOffset="9197">3790 9516 419 0,'0'0'2'0,"0"0"1"15,-5 9 1-15,0-1 2 16,-7 2 0-16,-2 5 1 0,-6 1 1 15,-3 5-1-15,-7 2-1 16,-2 0-1-16,-5-2-2 16,0-1 0-16,0-2-1 15,0-2 0-15,0-3-2 0,2-3-1 16,3-4-2-16,5-1-5 15,1-4-7-15,7-1-14 16,4 2-42-16,3-4-5 16</inkml:trace>
  <inkml:trace contextRef="#ctx0" brushRef="#br0" timeOffset="9433">3769 9829 357 0,'0'0'8'15,"0"0"4"-15,0 0 1 16,0 0 2-16,1-4 0 15,-5-4 1-15,-7 0 0 16,-8-5 0-16,-4-1-8 0,-6-5-4 16,-2-2-6-16,-5-3-5 15,1 3-5-15,2-2-5 16,4 3-7-16,5 0-9 15,4 0-25-15,9 7-19 0,-1 0-2 16</inkml:trace>
  <inkml:trace contextRef="#ctx0" brushRef="#br0" timeOffset="10017">4094 9701 394 0,'0'0'2'15,"0"13"1"-15,0 1 2 16,0 8-1-16,-3 3 2 16,3 8-1-16,0 2 1 0,0 7-1 15,0 2-1-15,2-4-2 16,3 0 0-16,2-6-1 15,0-3 2-15,0-6 2 16,1-4 2-16,-2-8 1 0,0-6 1 16,-6-7 0-16,7-7 1 15,-7-8-1-15,0-9-1 16,-3-5-4-16,-3-7-4 15,1-5 0-15,-2-3 0 0,-1-2 0 16,1 0 0-16,1 2 0 16,2 0 0-16,4 5 0 15,0 4 0-15,5 6 0 16,3 5 0-16,4 6 0 0,2 6 0 15,2 7 0-15,1 5 0 16,2 6 0-16,0 7 0 16,0 5 0-16,-1 2 0 0,-2 2 0 15,0 1 0-15,-2-1 0 16,-4 0 0-16,-3-2 0 15,-5-1 0-15,-2-3 0 16,-5-1 0-16,-4-1 0 0,-5-3 0 16,-2 1 0-16,-3-4-15 15,-1-5-43-15,1 1-25 16,0-3 0-16</inkml:trace>
  <inkml:trace contextRef="#ctx0" brushRef="#br0" timeOffset="10350">4492 9793 436 0,'0'0'2'15,"0"0"-2"-15,3 7 2 16,-3-7 1-16,0 6-1 16,0-6 1-16,-1 5 2 15,1-5 2-15,-7-1 0 0,0-5 1 16,2-5-1-16,0-1 0 15,-1-4 2-15,3-5 1 16,3-1-7-16,3-3-3 16,7 1 0-16,3 0 0 0,7 0 0 15,4 0 0-15,4 2 0 16,3 0 0-16,4 6 0 15,9-2-62-15,-9-2-24 16</inkml:trace>
  <inkml:trace contextRef="#ctx0" brushRef="#br0" timeOffset="13049">5888 9157 468 0,'0'0'2'0,"0"0"1"15,0 0 0-15,0 0 1 16,2 6 1-16,-2-6 0 0,1 12 1 16,-1-4 0-16,0 4 0 15,0 5-3-15,2 2-3 16,2 7 0-16,-1 3 0 15,3 4 0-15,0 4 0 0,2 0 0 16,2 3 0-16,0-1 0 16,0 2 0-16,0-4 0 15,0-1 0-15,-1-3 0 16,0-3 0-16,0-3 0 0,-3-3 0 15,0-6 0-15,-1-3 0 16,-3-5 0-16,1-2 0 16,-3-8 0-16,1 5 0 15,-1-5 0-15,0 0 0 0,-2-5-2 16,0 0-44-16,2 5-29 15,-5-9-10-15</inkml:trace>
  <inkml:trace contextRef="#ctx0" brushRef="#br0" timeOffset="13385">6299 9536 405 0,'0'0'7'0,"0"0"0"0,0 0 1 16,0 0 3-16,0 0-2 15,0 0 3-15,-11 2 2 16,-3 1 3-16,-7 1-6 15,-5 2-1-15,-8 1-10 0,-6 1 0 16,-6-1 0-16,-5 1 0 16,-2-2 0-16,1-3 0 15,0-2 0-15,2-1 0 16,4-4 0-16,2-3 0 0,6 1 0 15,4-4 0-15,7 3 0 16,1 4-20-16,8-6-67 16,7 2-3-16</inkml:trace>
  <inkml:trace contextRef="#ctx0" brushRef="#br0" timeOffset="14086">7297 9149 381 0,'0'0'2'0,"0"0"1"0,0 9 1 16,0-3 1-16,-3 5 0 15,0 2-1-15,0 5 1 16,-2 2 1-16,1 7-2 0,-1 4-4 15,2 3 6-15,2 3 1 16,1-1 0-16,0 2 1 16,1-1 2-16,1-1 0 15,-1-4 2-15,-1-4-1 16,0-3-2-16,-2-5-1 0,0-3-4 15,-2-4-4-15,1-3 0 16,1-3 0-16,2-7 0 16,0 0 0-16,7 2 0 15,4-4 0-15,4-5 0 0,4 1 0 16,4-3 0-16,4 0 0 15,4 1 0-15,0-1 0 16,2 3-11-16,3 0-71 16,-8-1-2-16</inkml:trace>
  <inkml:trace contextRef="#ctx0" brushRef="#br0" timeOffset="14288">7478 9369 511 0,'0'0'0'15,"0"0"0"-15,0 0 0 0,-6 0 0 16,-2 0 0-16,-3 3 0 16,-4-2 0-16,-2 4 0 15,-4-2-16-15,0 0-27 16,1 3-22-16,-2-5-16 15,6 2-5-15</inkml:trace>
  <inkml:trace contextRef="#ctx0" brushRef="#br0" timeOffset="14549">7590 9178 511 0,'0'0'0'0,"0"0"0"16,0 0 0-16,-3 3 0 0,-5 1 0 15,-6-4 0-15,-2 5 0 16,-7-3-4-16,-3 2-20 15,-4 2-37-15,0-3-21 16,5 0-2-16</inkml:trace>
  <inkml:trace contextRef="#ctx0" brushRef="#br0" timeOffset="14873">8045 9416 465 0,'0'0'2'0,"-9"11"-1"15,0-1 2-15,-4 4-1 0,-3 2 0 16,-2 3 0-16,-5 1-2 15,-2 5-4-15,1-5-4 16,-1 1-9-16,1-7-19 16,-2-3-34-16,7 4-7 0</inkml:trace>
  <inkml:trace contextRef="#ctx0" brushRef="#br0" timeOffset="15104">8000 9707 471 0,'0'0'5'16,"0"0"0"-16,0 0 0 0,-3-4 2 16,-4-3 0-16,-3-2 1 15,-6-3-5-15,-4-2-3 16,-6-4 0-16,-3-1 0 0,-4-4 0 15,2 2-5-15,-3 0-29 16,6-2-24-16,6 5-23 16,2-2-3-16</inkml:trace>
  <inkml:trace contextRef="#ctx0" brushRef="#br0" timeOffset="15595">8186 9641 423 0,'4'10'1'0,"0"4"2"15,0 7 1-15,0 5 0 0,2 4 0 16,-1 3 1-16,1 5 0 15,0 0-1-15,-3-6 0 16,-1-6-2-16,0-5 0 0,0-6 1 16,0-5-1-16,-2-10 1 15,0 0 1-15,4-10 1 16,-4-6 3-16,0-7-1 15,0-6 0-15,-1-5 0 0,-3-7-3 16,1-2-4-16,-1-2 0 16,3-2 0-16,0 3 0 15,1 1 0-15,2 3 0 16,4 5 0-16,2 5 0 0,2 6 0 15,3 7 0-15,1 4 0 16,2 8 0-16,1 5 0 16,2 6 0-16,-2 7 0 15,1 3 0-15,-1 4-2 0,-3 3 2 16,-4 0 0-16,-2 2 0 15,-5-1 2-15,-3-3-2 16,-5 0 0-16,-6 0-2 16,-5-2-6-16,-4-2-10 0,-3 2-36 15,-4-7-26-15,0-1-1 16</inkml:trace>
  <inkml:trace contextRef="#ctx0" brushRef="#br0" timeOffset="15923">8733 9721 372 0,'0'0'3'0,"0"0"2"16,-4-2 3-16,4 2 2 15,-6-10 3-15,1 0 1 16,-1-5 3-16,0-2 1 0,0-4-1 15,-1-4-2-15,1-6-3 16,1-2-5-16,4-4-7 16,4-1 0-16,8-3 0 15,7 1 0-15,7 2 0 0,12 7-17 16,13 6-64-16,6 8-3 15</inkml:trace>
  <inkml:trace contextRef="#ctx0" brushRef="#br1" timeOffset="21324">5835 9154 128 0,'0'0'2'0,"0"0"2"16,4 0 5-16,-4 0 5 15,10 3 3-15,-4-2 3 16,3 2 2-16,0 0 3 0,1 1 0 16,-2 0-3-16,2 3-3 15,-1 1-2-15,-1 2-4 16,1 1-2-16,-1 5-3 15,0 0 1-15,3 6-2 0,-1 2-7 16,0 3 9-16,0 2 2 16,1 1-2-16,-1 1 0 15,1 0 1-15,-2 2-1 16,-2-2 1-16,-1-2-2 0,-1 2-2 15,-1 1-1-15,-2 0-1 16,0 1 0-16,-1 1-1 16,0 1 0-16,-1-1-1 15,0 0 0-15,0-3 0 0,1-3 0 16,0-3-1-16,0-4 1 15,-1-5 0-15,1-4 4 16,-1-3 1-16,0-9 0 0,0 0-1 16,0 0-6-16,-3-12 0 15,0-2 0-15,-3-6 0 16,0-5 0-16,-2-4 0 15,2-5 0-15,-2-3 0 0,0-2 0 16,2-1 0-16,-1-1 0 16,2 2 0-16,-1 1 0 15,1 0 0-15,1 5 0 16,0 3 0-16,1 3 0 15,0 5 0-15,-3 1 0 0,5 5 0 16,-3 4 0-16,4 4 0 16,-2 3 0-16,2 5 0 15,0 0 0-15,0 4 0 0,2 4 0 16,0 6 0-16,4 2 0 15,-3 4 0-15,2 2 0 16,3 5 0-16,0 4 0 16,1 2 0-16,-1 1 0 0,1 3 0 15,0-1 0-15,-2 1 0 16,0-3 0-16,-1 0-14 15,-5 0-42-15,2-9-26 16,3-2 1-16</inkml:trace>
  <inkml:trace contextRef="#ctx0" brushRef="#br1" timeOffset="22080">6470 9575 278 0,'0'0'3'15,"0"0"1"-15,-2-3 3 16,2 3 0-16,-5-4 2 16,5 4 2-16,-11-3 3 0,2 3 0 15,-5 0-2-15,-2 0 0 16,-5 1-3-16,-4 0 0 15,-4 1-3-15,-5 0-1 16,-4 0-2-16,-2-1 0 0,-2 0 0 16,-1-1 0-16,-2-1 1 15,-2-3 2-15,0 1 0 16,1-4 0-16,0 0 1 15,2 0-1-15,3 1-1 0,3 0-1 16,3 2-1-16,7 1-3 16,4 1-2-16,7 2-4 15,2 1-2-15,7 3-1 0,8-4-1 16,-4 9 1-16,4-9 0 15,8 9 1-15,1-5 1 16,7 0 4-16,4-2 0 16,3 0 2-16,5 0 1 0,4 0-1 15,4-2 1-15,1 2 1 16,3-2-1-16,0 1 1 15,0-1 0-15,-1 1 0 16,-2-1 1-16,-3 0 0 16,-4 0 0-16,-4 0 2 0,-1-2 1 15,-8-1 1-15,-6 0-2 16,-1-1 0-16,-6 1-1 15,-4 3 0-15,-2-6-1 0,-6 6-1 16,-7 0-1-16,-4 5 0 16,-7 1 0-16,-5 3 1 15,-4-1-3-15,-5 2-21 16,2 3-44-16,-9-6-2 0</inkml:trace>
  <inkml:trace contextRef="#ctx0" brushRef="#br0" timeOffset="28415">7941 10056 302 0,'0'0'2'0,"0"0"-2"16,0 0 1-16,0 0 0 15,0 0 2-15,0 0 1 16,-9 5 2-16,2-2 1 0,-2 1 1 15,-3 2 1-15,-3 4 3 16,-4 2 3-16,-3 4 0 16,-5 5 0-16,-1 6 1 15,-5 4 1-15,-5 9 0 0,-3 4 0 16,-4 5-1-16,-5 4-2 15,-3 1-2-15,-2 3-10 16,-2 0-2-16,-1 1 0 16,3-3 0-16,1-2 0 0,4-3 0 15,3-3 0-15,6-2 0 16,3-7 0-16,9-1-7 15,1-1 7-15,5-10-82 16</inkml:trace>
  <inkml:trace contextRef="#ctx0" brushRef="#br0" timeOffset="29148">8688 10081 353 0,'0'0'0'0,"0"0"2"15,0 0 3-15,0 0 1 16,3 5 5-16,-3-5 1 16,5 9 1-16,0-1 0 15,3 3 1-15,4 2-1 0,5 5-3 16,8 3-1-16,5 4-2 15,5 3 0-15,6 5-1 16,6 3 1-16,4 3 0 16,5 3 1-16,1 1 0 0,1 3-8 15,2-1 0-15,-1 2 0 16,1-3 0-16,-3 1 0 15,-3-1 0-15,-6-3 0 16,0-5-53-16,-6 5-29 0,-8-6-2 16</inkml:trace>
  <inkml:trace contextRef="#ctx0" brushRef="#br0" timeOffset="29948">6370 11223 334 0,'0'0'1'15,"-6"-1"1"-15,1 0 3 16,5 1 1-16,-11 4 1 16,4 5 3-16,-5 1 2 0,0 8 1 15,0 7 0-15,-3 5-1 16,0 5 0-16,0 5 0 15,1 5 0-15,0-1-1 16,4 2 0-16,-2-3 0 0,5-2 0 16,1-3 0-16,5-3-6 15,0-7-5-15,1-2 0 16,1-5 0-16,4-4 0 15,2-3 0-15,1-5 0 0,4-2 0 16,3-4 0-16,6-3 0 16,2 0 0-16,7-6-17 15,4 2-58-15,-1-8-12 16</inkml:trace>
  <inkml:trace contextRef="#ctx0" brushRef="#br0" timeOffset="30132">6549 11562 381 0,'0'0'7'0,"0"0"2"0,-10-1 3 16,2 1 1-16,-5 0 3 16,-4 0-2-16,-7 1 1 15,-4 0 0-15,-3 2-8 0,-6-1-8 16,2 2-16-16,0 0-38 15,-1-4-24-15,7 2-3 16</inkml:trace>
  <inkml:trace contextRef="#ctx0" brushRef="#br0" timeOffset="30382">6646 11281 317 0,'0'0'14'16,"0"0"3"-16,0 0 1 15,0-6 4-15,0 6 0 16,-4-2 2-16,-4 0 1 0,-3 2 0 16,-7 0-11-16,-3 1-5 15,-5 2-5-15,-3 1-4 16,-3-2 0-16,4 3-21 15,-4-3-18-15,5 0-25 0,8 3-18 16,1-2-4-16</inkml:trace>
  <inkml:trace contextRef="#ctx0" brushRef="#br0" timeOffset="30715">6989 11582 463 0,'0'0'2'0,"-2"6"1"15,-3 1 1-15,-2 3 1 16,-5 3 0-16,-2 2 1 16,-5 3-1-16,-2 2 1 0,-4 1-2 15,-3-3-3-15,-1-2-3 16,2-2-2-16,0 0-4 15,3-5-2-15,3 0-6 16,4-3-9-16,1 0-24 0,3-4-30 16,13-2-1-16</inkml:trace>
  <inkml:trace contextRef="#ctx0" brushRef="#br0" timeOffset="30950">6959 11825 511 0,'0'0'0'0,"0"0"0"16,0 0 0-16,-6-4 0 0,-1-1 0 16,-5-4 0-16,-3-1 0 15,-4-3 0-15,-3-2 0 16,-3-2 0-16,-1 0 0 0,-3-3 0 15,4 2-4-15,1 0-16 16,3 1-5-16,1 0-12 16,2 0-25-16,10 5-19 15,-2 0-3-15</inkml:trace>
  <inkml:trace contextRef="#ctx0" brushRef="#br0" timeOffset="31465">7142 11714 395 0,'0'0'2'0,"3"8"2"15,-2 2 1-15,1 4 1 16,-1 2 0-16,0 4 1 16,-1 2 0-16,2 4 0 0,-2-2-2 15,0-1-2-15,0-5-1 16,0-2-1-16,0-6 2 15,0-2 0-15,0-8 0 16,0 0 1-16,0 0 1 0,0-14 2 16,0-1 1-16,0-7 0 15,-2-3-1-15,0-7-1 16,-2-2 1-16,0-3-7 0,-1-1 0 15,2 0 0-15,0 1 0 16,2 4 0-16,1 3 0 16,0 6 0-16,5 3 0 15,2 8 0-15,2 5 0 16,1 7 0-16,3 4 0 0,2 8 0 15,0 4 0-15,1 3 0 16,0 3 0-16,-1 2 0 16,-1 0 0-16,-3 1 0 0,-3-1 0 15,-4-4 0-15,-4-1 0 16,-1-2 0-16,-7-3-9 15,-3-1-23-15,1-2-47 16,-10-7-3-16</inkml:trace>
  <inkml:trace contextRef="#ctx0" brushRef="#br0" timeOffset="31815">7483 11688 448 0,'0'0'0'15,"4"9"0"-15,-4-3 1 16,0 0 0-16,0 2 1 0,0 0-1 15,0 0 1-15,0 0 4 16,0-8 1-16,-6 5 2 16,6-5 0-16,-1-5 1 15,1-4-1-15,0-3-3 16,3-4-6-16,1-2 0 0,1-4 0 15,3-2 0-15,2 0 0 16,2-1 0-16,5 2 0 16,2 0 0-16,6 4-10 0,-1 9-63 15,4-6-11-15</inkml:trace>
  <inkml:trace contextRef="#ctx0" brushRef="#br0" timeOffset="32598">9452 11012 425 0,'0'0'0'16,"0"0"0"-16,0 10 0 0,1 3 3 16,1 4 0-16,4 7 0 15,0 5 2-15,2 7 0 16,0 6 1-16,0 1 2 0,1 3-2 15,-1-1-1-15,2 0 0 16,-6-4 0-16,2-4 2 16,-2-4 0-16,1-3 2 15,-1-7 0-15,1-5-9 0,1-3 0 16,2-4 0-16,3-5 0 15,1-3 0-15,3-2 0 16,2-2 0-16,5-4 0 16,-1-3 0-16,5-1-4 0,4-3-80 15,-5-3-2-15</inkml:trace>
  <inkml:trace contextRef="#ctx0" brushRef="#br0" timeOffset="32782">9686 11292 511 0,'0'0'0'16,"0"0"0"-16,-9 3 0 0,-1-2 0 16,-5 1 0-16,-6-2 0 15,-2 1 0-15,-6-1 0 16,-2-2 0-16,-4-3-18 15,2-1-65-15,7 2-3 0</inkml:trace>
  <inkml:trace contextRef="#ctx0" brushRef="#br0" timeOffset="32999">9766 11077 430 0,'0'0'6'0,"0"0"2"0,0 0-1 15,0 0 0-15,0 0 1 16,-8-4 0-16,-3 4-1 16,-8 0 1-16,-5 0-9 15,-7 0-17-15,-3-7-49 0,2 8 67 16,-1 1 0-16</inkml:trace>
  <inkml:trace contextRef="#ctx0" brushRef="#br0" timeOffset="33298">10242 11294 465 0,'0'6'2'16,"0"1"0"-16,-4 8 2 15,-5 2 0-15,-1 4 1 16,-5 4 0-16,-2 3 0 15,-7 1-1-15,-1-1-4 16,-1-2-3-16,1-5-9 0,0-4-15 16,1-7-41-16,4 2-12 15</inkml:trace>
  <inkml:trace contextRef="#ctx0" brushRef="#br0" timeOffset="33482">10159 11528 463 0,'0'0'2'15,"0"0"2"-15,0 0 2 16,0 0 2-16,-7-4 1 16,-2 3 1-16,-4-5-1 15,-4-1-9-15,-6-4 0 16,-2 0 0-16,-6-4-27 0,-3-5-52 15,5 3-4-15</inkml:trace>
  <inkml:trace contextRef="#ctx0" brushRef="#br0" timeOffset="33968">10426 11496 439 0,'0'0'1'0,"5"12"-1"16,-3-1 0-16,3 7 1 16,-3 1 1-16,3 5-1 0,-3 2 0 15,3 5 0-15,-2-2-2 16,-3-4 0-16,0-2 0 15,0-5 1-15,0-3 1 16,0-5 2-16,0-5 2 0,0-5 2 16,-3-7 3-16,-1-6 0 15,-2-6 1-15,0-5 0 16,-1-7-1-16,-1-5-10 0,1-4 0 15,0-1 0-15,3-2 0 16,1 0 0-16,2 2 0 16,2 1 0-16,4 6 0 15,3 3 0-15,3 6 0 16,1 5 0-16,2 6 0 0,2 8 0 15,1 5 0-15,0 6 0 16,1 9 0-16,-1 6 0 16,-3 5 0-16,-1 1 0 15,-2 2 0-15,-4 1 0 0,-4-2 0 16,-3-2 0-16,-6-4 0 15,-4-3-8-15,-6-5-15 16,-7-3-55-16,3-3-3 0</inkml:trace>
  <inkml:trace contextRef="#ctx0" brushRef="#br0" timeOffset="34288">10919 11493 511 0,'0'0'0'0,"0"0"0"15,3-4 0-15,-3 4 0 16,0-10 0-16,0 1 0 0,-5-2 0 15,2-3 0-15,-2-3 0 16,0-3 0-16,1-1 0 16,3-3 0-16,1 0 0 15,8 0 0-15,6 0 0 0,7 1 0 16,5 2 0-16,6 4 0 15,6 3 0-15,6 6 0 16,3 6-30-16,3 2-54 16,4 7-2-16</inkml:trace>
  <inkml:trace contextRef="#ctx0" brushRef="#br1" timeOffset="38850">8641 11041 378 0,'0'0'7'16,"0"0"1"-16,0 0 1 15,0 0 2-15,0 0 0 16,0 0 0-16,0 0 0 15,0 0 1-15,0 0-6 0,-4 8-1 16,0-2 0-16,1 5 1 16,0 2 0-16,0 5 1 15,2 4 0-15,1 3 1 0,1 4-5 16,2 2-3-16,2 3 0 15,0 2 0-15,0-1 0 16,2 1 0-16,-3 0 0 16,1-1 0-16,-4 0 0 15,2-3 0-15,-2-2 0 0,0-4 0 16,-1-1 0-16,2-5 0 15,-2-3 0-15,2-4 0 16,2-3 0-16,0-4 0 0,1-2-8 16,1-4-19-16,1 0-9 15,-1-1-13-15,1-4-11 16,2 2-9-16,-3-4-12 15</inkml:trace>
  <inkml:trace contextRef="#ctx0" brushRef="#br1" timeOffset="39158">8942 11459 255 0,'0'0'10'16,"0"0"4"-16,8 0 2 15,-8 0 3-15,6 3 2 16,-6-3 4-16,0 0 6 15,0 5 0-15,-6-3-7 0,-7-2-4 16,-6 0-2-16,-5-3-2 16,-7-2-5-16,-8-4-11 15,-3-2 0-15,-5-4 0 0,-1-1 0 16,-3-2 0-16,2 0 0 15,0 1 0-15,7 0 0 16,4 2 0-16,5 2 0 16,6 3 0-16,8 3 0 15,3 0 0-15,8 3-27 0,8 4-53 16,0 0-5-16</inkml:trace>
  <inkml:trace contextRef="#ctx0" brushRef="#br1" timeOffset="39500">8913 11656 468 0,'0'0'3'15,"0"0"1"-15,0 0 1 16,0-3 2-16,-3-2 1 0,-1 0 0 16,-2-4 0-16,-3-2-8 15,-2-2 0-15,-2-3 0 16,-2-6 0-16,-2-2 0 15,-2-3 0-15,-2-1 0 0,-1-2 0 16,1-2 0-16,-3-2 0 16,2 1 0-16,0 0 0 15,1 1 0-15,0 1 0 0,1 3 0 16,1-1 0-16,3 4 0 15,0 2-25-15,1-4-48 16,5 10-11-16</inkml:trace>
  <inkml:trace contextRef="#ctx0" brushRef="#br1" timeOffset="39785">8895 11235 479 0,'0'0'1'0,"0"5"3"16,-3 2 2-16,-5 2 1 15,-4 5 1-15,-8 0-2 16,-8 6-6-16,-7 2 0 15,-9 1 0-15,-8 2 0 0,-2 1 0 16,-2 1 0-16,0 1 0 16,2-1 0-16,5 2 0 15,4-2 0-15,8 5-31 16,13 3-51-16,-3-1-3 15</inkml:trace>
  <inkml:trace contextRef="#ctx0" brushRef="#br1" timeOffset="45614">3479 10557 258 0,'0'0'5'0,"0"0"0"15,0 0 2-15,0 0 2 16,-5 1 0-16,5-1 3 15,0 0 1-15,-6 4 2 0,6-4-2 16,0 0 0-16,-5 5 3 16,5-5 1-16,0 0 0 15,0 0 0-15,0 0 1 16,0 0-1-16,0 0-1 0,0 0-2 15,0 0-2-15,0 0-4 16,4-4-8-16,3-1 0 16,3 0 0-16,5 0 0 15,4-2 0-15,3 1 0 16,5 1 0-16,3 0 0 0,3 1 0 15,1 2 0-15,0 1 0 16,0 1 0-16,-1 0 0 16,-3 3 0-16,-2 4 0 15,-2 1 0-15,-5 4 0 0,-2 1 0 16,-3 3 0-16,-6 1 0 15,-2 2 0-15,-4 2 0 16,-3 0 0-16,-3 1 0 16,-4-2 0-16,-5-2 0 0,-3 0 0 15,-3-3 0-15,-2-2 0 16,-2-3 0-16,0-3 0 15,-1-1 0-15,3-3 0 16,1 0 0-16,3-2 0 0,3 0 0 16,4-1 0-16,3 0 0 15,5 0 0-15,0 0 0 16,4 0 0-16,5 1 0 0,3 3 0 15,5 3 0-15,3 3 0 16,3 4 0-16,3 5 0 16,0 4 0-16,1 3 0 15,-1 2 0-15,-1 3 0 16,-5 2 0-16,-3-1 0 0,-4 1 0 15,-5-1 0-15,-6-3 0 16,-3 1 0-16,-7-1 0 16,-8-3 0-16,-3-2 0 0,-5-2 0 15,-5-2 0-15,-6-2 0 16,-6-5 0-16,-6-2 0 15,-6-6 0-15,-4-4 0 16,-3-2 0-16,-3-6 0 0,0-3 0 16,1-4 0-16,5 0 0 15,5-1 0-15,11 3 0 16,11 0-47-16,2 3-44 15</inkml:trace>
  <inkml:trace contextRef="#ctx0" brushRef="#br1" timeOffset="46547">6708 12181 493 0,'0'0'1'15,"0"0"-3"-15,0 0 0 16,0 0 0-16,1 7 0 15,-1-7 0-15,0 10 0 16,-1-2 0-16,-3 4 1 0,1 2 1 16,-4 7 2-16,0 2 1 15,-4 14 1 1,-4 2 1-1,0 3 1-15,1 1 1 0,-1-2-2 16,0 0-5-16,0-5 0 16,3-2 0-16,4-16 0 15,4-3 0-15,-1-5 0 16,3-1 0-16,1-5 0 0,1-4 0 15,3 0 0-15,3 0 0 16,4-3 0-16,3-1 0 16,3 0 0-16,3-2 0 15,5 3 0-15,0 2 0 0,4 1 0 16,2 2 0-16,-2 3 0 15,2 2 0-15,-1 0 0 16,0 2 0-16,-2 0 0 16,-2-1 0-16,-3 0 0 0,-5-4 0 15,1-4-18-15,2 5-70 16,-8-5 0-16</inkml:trace>
  <inkml:trace contextRef="#ctx0" brushRef="#br1" timeOffset="46847">7015 12361 470 0,'0'0'-1'15,"0"0"2"-15,0 0 2 16,-6 16 3-1,1 1 1-15,1 8 2 16,-1 3 1-16,0 10-4 16,2 6-6-16,1 7 0 15,1 7 0-15,1-4 0 0,4 2 0 16,2 0 0-16,-2-1 0 15,-1-28 0-15,0 1 0 16,0-1 0-16,0 0 0 16,-1-3 0-16,-1 0 0 0,-1-3-63 15,2 0-27-15</inkml:trace>
  <inkml:trace contextRef="#ctx0" brushRef="#br1" timeOffset="48030">10704 12035 372 0,'0'0'4'0,"0"0"4"15,3-6-1-15,-3 6 0 16,0 0-2-16,6-2 0 0,-6 2 1 16,0 0-1-16,2 3-3 15,-2-3-4-15,-1 9 1 16,-3-3 1-16,-1 2 3 15,-2-3 3-15,-1 2 1 0,-3-2 2 16,-2-3 2-16,-4 0 0 16,-1-2 2-16,-2-1-3 15,-4-5-1-15,-1-1-3 16,0-1 0-16,-1-1-4 0,2-1-2 15,1 1 0-15,1 1 0 16,3 2 0-16,2 1 0 16,1 5 0-16,0 0 0 0,1 6 0 15,1 3 0-15,-2 3 0 16,2 3 0-16,0 3 0 15,1 4 0-15,1 1 0 16,2 2 0-16,1 2 0 16,3 0 0-16,0 0 0 0,2 0 0 15,0-2 0-15,1-1 0 16,0-3 0-16,3-1 0 15,-3-5 0-15,3-1 0 16,-3-5 0-16,3-1 0 16,0-8 0-16,0 8 0 15,0-8 0-15,7 0 0 16,-1-3 0-16,1-3 0 0,2 0 0 15,3 0 0-15,2-1 0 16,3 0 0-16,2 0 0 16,2 3 0-16,2 1 0 15,4 2 0-15,2 1 0 0,2 5 0 16,2 5 0-16,1 1 0 15,-3 4 0-15,2 3 0 16,-3 2 0-16,-2 4 0 16,-3 0 0-16,-4 1 0 0,-6 2 0 15,-4 1 0-15,-5 1 0 16,-6-2 0-16,-8 1 0 15,-10-3 0-15,-7 0 0 16,-12-3 0-16,-10-3 0 0,-8-4 0 16,-7-3 0-16,-6-2 0 15,-5-5 0-15,0 0 0 16,-6-5 0-16,-11 3-49 15,18-1-38-15</inkml:trace>
  <inkml:trace contextRef="#ctx0" brushRef="#br2" timeOffset="75278">2298 775 469 0,'0'0'0'16,"0"0"0"-16,0 0 2 15,0 0 0-15,11 19 2 16,-7-6 1-16,0 5 0 16,-1 4 1-16,8 23 3 15,-5 23 0-15,2 10-9 0,0 10 0 16,-3 8 0-16,-5 3 0 15,2-5 0-15,-2-11 0 16,0-18 0-16,3-8 0 16,2-6 0-16,-2-10 0 0,1-7 0 15,3-8 0-15,0-8 0 16,-1-7 0-16,5-6 0 15,-1-5 0-15,6-8-18 16,2-4-15-16,6-4-13 0,2-3-10 16,6-5-10-16,4-1-3 15,3-3 2-15,5 2 0 16</inkml:trace>
  <inkml:trace contextRef="#ctx0" brushRef="#br2" timeOffset="75462">2929 1363 221 0,'0'0'17'15,"0"0"5"-15,6 0 5 16,-6 0 3-16,0 0 4 15,-5 2 4-15,-4 2 0 0,-8 0 0 16,-9 1-15-16,-9-2-6 16,-11 0-11-16,-9-3-6 15,-7 0 0-15,-3-4 0 16,0-1-20-16,-2-4-23 15,5-4-29-15,15 4-15 0</inkml:trace>
  <inkml:trace contextRef="#ctx0" brushRef="#br2" timeOffset="75733">2764 802 508 0,'0'0'0'0,"0"0"0"16,0 0 0-16,0 0 1 15,0 0 1-15,0 0-2 16,0 0 0-16,-1-2 0 15,-2 0 0-15,-31-13 0 16,21 12-4-16,-6 0-14 16,-22-1-31-16,17 4-36 0,-1 0-3 15</inkml:trace>
  <inkml:trace contextRef="#ctx0" brushRef="#br2" timeOffset="76095">3425 1292 511 0,'0'0'0'0,"-3"6"0"15,-2 2 0-15,0 8 0 16,-4 1 0-16,-3 9 0 15,-2 2 0-15,-5 6 0 0,-3 3 0 16,-2-1 0-16,-3 0 0 16,-3-3 0-16,-2 0 0 15,3-4 0-15,0-4-10 16,3-1-9-16,4-3-31 0,1-6-35 15,9-3-2-15</inkml:trace>
  <inkml:trace contextRef="#ctx0" brushRef="#br2" timeOffset="76312">3469 1796 511 0,'0'0'0'0,"0"0"0"15,0 0 0-15,-11-6 0 0,-1-4 0 16,-9-7 0-16,-6-4 0 15,-9-5 0-15,-7-7 0 16,-7-2 0-16,0-1 0 16,-3-1 0-16,4 3 0 0,2 3-29 15,11 4-30-15,8 6-29 16,10 4-4-16</inkml:trace>
  <inkml:trace contextRef="#ctx0" brushRef="#br2" timeOffset="76772">3513 1557 480 0,'0'0'2'0,"5"7"0"16,-3 2 2-16,0 4-1 15,1 8 1-15,0 5 0 16,0 8 0-16,2 7 0 15,-2 4-3-15,2 7-1 0,1 3 3 16,1 0-3-16,3-2 0 16,0-3 0-16,1-6 0 15,-1-7 0-15,0-7 0 16,-1-9 0-16,-2-10 0 0,-2-10 0 15,-2-9 0-15,-2-12 0 16,-2-10 0-16,-3-9 0 16,-3-10 0-16,-2-8 0 15,-2-7 0-15,-2-3 0 0,3 2 0 16,-1 1 0-16,4 4 0 15,5 5 0-15,4 7 0 16,6 9 0-16,7 10 0 16,7 9 0-16,5 11 0 0,5 9 0 15,3 12 0-15,2 10 0 16,0 7 0-16,-2 6 0 15,-5 1 0-15,-5 2 0 16,-7-3 0-16,-8-3 0 0,-8-2 0 16,-5-6 0-16,-10-3 0 15,-7-5 0-15,-2-2-18 16,-6-2-51-16,-2-7-18 15</inkml:trace>
  <inkml:trace contextRef="#ctx0" brushRef="#br2" timeOffset="77079">4183 1813 501 0,'0'0'2'15,"0"0"-1"-15,-2 4 0 16,2-4 0-16,-7 6 0 16,7-6 1-16,-8 0 0 15,8 0-2-15,-8-11 0 0,5-5 0 16,2-4 0-16,1-5 0 15,5-4 0-15,3-2 0 16,2 0 0-16,5 0 0 16,1 4 0-16,5 2 0 0,-1 1-7 15,5 1-59-15,2 8-21 16,-1 0 0-16</inkml:trace>
  <inkml:trace contextRef="#ctx0" brushRef="#br2" timeOffset="77318">4872 982 511 0,'0'0'0'0,"0"0"0"16,0 0 0-16,0 0 0 15,-3-5 0-15,3 5-41 16,-3-5-48-16,3 5-3 15</inkml:trace>
  <inkml:trace contextRef="#ctx0" brushRef="#br2" timeOffset="77529">4869 1622 511 0,'0'0'0'0,"0"0"0"0,0-3 0 15,0 3 0-15,1-9 0 16,-1 2 0-16,-3-4 0 16,0-2-43-16,-1 3-44 15,-3-4-4-15</inkml:trace>
  <inkml:trace contextRef="#ctx0" brushRef="#br2" timeOffset="77809">5358 968 511 0,'0'0'0'0,"0"0"0"15,2 3 0-15,-2-3 0 16,0 0 0-16,0 0-21 15,0 0-46-15,0 0-20 16,0 0-3-16</inkml:trace>
  <inkml:trace contextRef="#ctx0" brushRef="#br2" timeOffset="78013">5472 1582 511 0,'0'0'0'0,"0"0"0"0,0 0 0 16,0 0 0-16,-5 0 0 15,-2-10 0-15,-1-4-63 16,-1-3-29-16</inkml:trace>
  <inkml:trace contextRef="#ctx0" brushRef="#br2" timeOffset="78358">6332 1177 511 0,'2'4'0'0,"-2"-4"0"16,0 0 0-16,0 0 0 0,-6 0 0 15,-2-1 0-15,-1-1 0 16,-5 0 0-16,-1 1 0 16,-3-2 0-16,-3 1 0 15,-1 1 0-15,-2 0 0 0,-3-2 0 16,0 3-7-16,-2-6-18 15,-1 0-35-15,2 6-28 16,1-1-2-16</inkml:trace>
  <inkml:trace contextRef="#ctx0" brushRef="#br2" timeOffset="78611">6315 1444 511 0,'0'0'0'15,"0"0"0"-15,-7 8 0 16,-4-2 0-16,-6-1 0 16,-5 0 0-16,-8-3 0 0,-6 1 0 15,-7-2 0-15,-4-3 0 16,-2-4 0-16,4 1 0 15,0-3 0-15,7 4 0 16,3-1-19-16,8 2-31 0,10 3-34 16,3 0-5-16</inkml:trace>
  <inkml:trace contextRef="#ctx0" brushRef="#br2" timeOffset="79136">7012 644 509 0,'0'0'0'0,"0"0"0"16,0 12 2-16,-3 21-2 0,-2-10 0 15,1 7 0-15,-2 1 0 16,1-5 0-16,-7 52 0 16,1 10 0-16,0 1 0 15,2 6 0-15,2-4 0 16,7-15 0-16,4-18 0 0,6-24 0 15,3-6 0-15,2-3 0 16,2-5 0-16,1-4 0 16,2-2 0-16,1-4 0 15,5-4 0-15,2-3 0 0,6-3 0 16,1-2 0-16,3-4 0 15,3-1 0-15,1 0-72 16,-1-8-19-16</inkml:trace>
  <inkml:trace contextRef="#ctx0" brushRef="#br2" timeOffset="79376">7380 1022 511 0,'0'0'0'0,"0"0"0"15,0 0 0-15,-7 1 0 16,2 0 0-16,-4-1 0 16,-1 2 0-16,-6-2 0 0,-2 0 0 15,-5 0 0-15,-2-2 0 16,-3 0 0-16,0 1-19 15,-3 0-17-15,3 0-13 0,-2 1-25 16,0 0-15-16</inkml:trace>
  <inkml:trace contextRef="#ctx0" brushRef="#br2" timeOffset="79622">7558 609 511 0,'0'0'0'16,"0"0"0"-16,0 0 0 15,0 0 0-15,0 0 0 0,0 0 0 16,-6 1 0-16,-2 3 0 15,-29 8 0-15,-10-6 0 16,22-6-40-16,-2 5-40 16,-3 4-10-16</inkml:trace>
  <inkml:trace contextRef="#ctx0" brushRef="#br2" timeOffset="79978">8004 1103 495 0,'0'0'0'0,"0"0"0"15,0 0 2-15,-3 6 0 16,-2 0 0-16,-4 6 1 0,-12 14 0 15,-4 8-1-15,-8 1 0 16,-2 7-2-16,-6 2-5 16,-1 6-1-16,-3-4-4 15,14-14-9-15,0-7-14 0,5-5-36 16,8 5-14-16</inkml:trace>
  <inkml:trace contextRef="#ctx0" brushRef="#br2" timeOffset="80198">7886 1515 511 0,'0'0'0'0,"0"0"0"15,-6-3 0-15,1-4 0 16,-7-8 0-16,-5-1 0 15,-8-8 0-15,-6-5 0 16,-4-6 0-16,-5-1 0 0,19 15 0 16,-2 0 0-16,-1-1-2 15,2 0-45-15,1 4-34 16,0-1-11-16</inkml:trace>
  <inkml:trace contextRef="#ctx0" brushRef="#br2" timeOffset="80682">8081 1413 502 0,'0'0'1'16,"6"17"-1"-16,-1 5 2 15,-1 12 0-15,-2 7 0 16,1 9 0-16,-2 5-2 0,1 5 0 16,-2 1 0-16,0-5 0 15,0-8 0-15,0-10 0 16,0-9 0-16,1-8 0 15,1-10 0-15,-2-11 0 0,1-14 0 16,-1-15 0-16,0-9 0 16,-6-12 0-16,0-10 0 15,-3-11 0-15,0-4 0 16,0 1 0-16,3 37 0 15,2-2 0-15,1 1 0 0,0 0 0 16,3 4 0-16,0 0 0 16,3 1 0-16,2 2 0 15,4 7 0-15,1 2 0 16,3 7 0-16,-5 11 0 0,23 1 0 15,4 12 0-15,1 15 0 16,-4 15 0-16,-7 6 0 16,-7 9 0-16,-12-2 0 15,-11-18 0-15,-8-10 0 0,-6-4 0 16,-8-9-31-16,-3-6-49 15,4 1-9-15</inkml:trace>
  <inkml:trace contextRef="#ctx0" brushRef="#br2" timeOffset="81028">8554 1376 500 0,'0'0'1'0,"13"10"1"15,-3 1 0-15,1 5 0 16,-1 0 2-16,1 5-4 0,-3-2 0 16,1 3 0-16,-6-3 0 15,-3-5 0-15,-2-5 0 16,2-9 0-16,-7 1 0 15,3-9 0-15,2-9 0 0,1-6 0 16,1-4 0-16,1-9 0 16,4-1 0-16,-1 16 0 15,1-2 0-15,2 0 0 16,2 0 0-16,1 0 0 0,1-2 0 15,4 4 0-15,1 1-65 16,-2-1-25-16,7 1 0 16</inkml:trace>
  <inkml:trace contextRef="#ctx0" brushRef="#br2" timeOffset="81478">9698 594 499 0,'0'0'4'0,"0"0"-4"16,0 0 3-16,0 0-1 15,0 0 1-15,0 0-3 16,0 0 0-16,0 2 0 16,0 1 0-16,-4 49 0 15,4-32 0-15,0 7 0 0,0 2 0 16,0 4 0-16,0 2 0 15,1-15 0-15,1 62 0 16,3 3 0-16,-1-3 0 16,2-6 0-16,-1-13 0 0,-2-11 0 15,-3-20 0-15,0-17 0 16,-1-5 0-16,1-10-40 15,2 7-50-15,-1-11-2 16</inkml:trace>
  <inkml:trace contextRef="#ctx0" brushRef="#br2" timeOffset="81833">10037 958 478 0,'0'0'2'0,"0"0"-1"0,0 0 0 16,0 0 1-16,0 0 0 15,0 0 1-15,-5-7 2 16,-4 4-1-16,9 3 0 15,-27-11 2-15,7 5-3 0,-4 3-3 16,-3-1 0-16,-3-1 0 16,-5 1 0-16,0 2 0 15,-6-2 0-15,-2-1 0 16,-2 0 0-16,-2 2 0 0,-2 1 0 15,-2 1 0-15,3 0 0 16,2 1 0-16,1-2 0 16,4 2 0-16,3-3 0 15,4-7-42-15,5 8-50 16,4 1-2-16</inkml:trace>
  <inkml:trace contextRef="#ctx0" brushRef="#br2" timeOffset="82311">10750 497 400 0,'0'0'0'16,"0"0"3"-16,0 0 1 15,0 0 2-15,0 0 1 16,0 5 1-16,0 4 2 0,-6 28 1 15,-5 9 2-15,3-16-3 16,1 3-1-16,-1 3-1 16,2 2-1-16,-2 2 0 15,2 1-1-15,-1 1-4 16,0 3-2-16,2-4 0 0,1 1 0 15,3-6 0-15,1-4 0 16,2-4 0-16,5-5 0 16,3-3 0-16,4-6 0 15,2-5-4-15,3-4-26 0,1-1-43 16,0-4-16-16</inkml:trace>
  <inkml:trace contextRef="#ctx0" brushRef="#br2" timeOffset="82479">10945 849 502 0,'0'0'2'0,"0"0"1"16,-8 2 1-16,1 1-4 15,-4-1 0-15,-1 0 0 0,12-2 0 16,-18-1-19-16,-22-4-56 15,16 4-13-15</inkml:trace>
  <inkml:trace contextRef="#ctx0" brushRef="#br2" timeOffset="82713">10973 506 511 0,'0'0'0'16,"0"0"0"-16,0 0 0 16,0 0 0-16,0 0 0 15,-4 3 0-15,-3 3 0 16,-21 11-4-16,14-11-23 0,-4 1-43 15,-21 11-16-15</inkml:trace>
  <inkml:trace contextRef="#ctx0" brushRef="#br2" timeOffset="82978">11536 972 511 0,'0'0'0'16,"0"0"0"-16,3 6 0 0,-3 0 0 16,-4 0 0-16,-3 3 0 15,-4 2 0-15,-2 1 0 16,-2 2 0-16,-3-1 0 15,-8 16-2-15,5-12-10 16,-1 4-5-16,-31 15-19 0,0-1-33 16,4-3-14-16</inkml:trace>
  <inkml:trace contextRef="#ctx0" brushRef="#br2" timeOffset="83189">11426 1309 500 0,'0'0'2'0,"0"0"-1"15,2 5 2-15,-2-5 2 16,-3 0-5-16,-7-5 0 0,-2-5 0 16,2 2 0-16,-2-1 0 15,-4-6 0-15,-2-1 0 16,-3-1 0-16,1 0-10 15,-3-2-42-15,0-2-36 0,3 1 0 16</inkml:trace>
  <inkml:trace contextRef="#ctx0" brushRef="#br2" timeOffset="83643">11657 1120 481 0,'0'0'0'0,"0"0"1"0,4 9-1 15,-4 5 3-15,0 13 0 16,0 9 0-16,-4 4-1 16,1 6 0-16,-2 4 1 15,1 6 0-15,-2 2 0 0,-1-19-2 16,4-6 2-16,1-7 0 15,1-7-3-15,1-8 0 16,0-11 0-16,2-7 0 16,-2-16 0-16,1-8 0 0,-1-9 0 15,0 16 0-15,-2-6 0 16,1-2 0-16,1-4 0 15,-1-1 0-15,1-2 0 16,0 4 0-16,3-2 0 0,0 3 0 16,2 0 0-16,3 7 0 15,0 0 0-15,2 5 0 16,0 0 0-16,2 11 0 15,1 1 0-15,0 7 0 16,1 6 0-16,-2 7 0 0,-3 6 0 16,8 23 0-16,-6 3 0 15,-8 5 0-15,-11-4 0 16,-5-1-6-16,-8-10-69 15,-5-14-11-15</inkml:trace>
  <inkml:trace contextRef="#ctx0" brushRef="#br2" timeOffset="83928">12006 1197 505 0,'5'3'4'0,"4"3"-2"16,-1 2-2-16,-1-3 0 15,1 2 0-15,-2-1 0 0,4-1 0 16,-10-5 0-16,7-2 0 16,-4-6 0-16,0-2 0 15,0-2 0-15,1-3 0 16,2-3 0-16,2-2 0 0,4 0 0 15,3 0 0-15,3-1 0 16,4 4 0-16,2-1 0 16,7 4-51-16,0 3-38 15</inkml:trace>
  <inkml:trace contextRef="#ctx0" brushRef="#br2" timeOffset="85097">2445 2369 477 0,'0'0'-1'0,"0"6"0"16,0 2 1-16,-1 2 0 16,-1 6 0-16,-3 2 0 15,0 6 0-15,-3 3 0 0,0 3 1 16,1 5 0-16,0 2-1 15,3 3 2-15,1-1 1 16,3 3 1-16,2-3 2 16,5-1 1-16,0-3 3 0,4-3-8 15,2-6-2-15,2-4 0 16,3-6 0-16,1-4 0 15,6-5 0-15,3-4 0 16,4-3 0-16,1-3 0 0,6-4 0 16,1-7-33-16,-1-3-56 15,6 0-3-15</inkml:trace>
  <inkml:trace contextRef="#ctx0" brushRef="#br2" timeOffset="85300">2900 2573 511 0,'0'0'0'15,"0"0"0"-15,-6 0 0 0,-4 0 0 16,-5 0 0-16,-6 0 0 16,-9 0 0-16,-7-2 0 15,-11 1 0-15,-4-1 0 16,-1-2 0-16,2 4 0 0,2-4-27 15,5 4-23-15,10 0-27 16,3 0-11-16</inkml:trace>
  <inkml:trace contextRef="#ctx0" brushRef="#br2" timeOffset="85538">2998 2335 456 0,'0'0'5'16,"7"-2"1"-16,-7 2 1 15,7-2 1-15,-7 2 0 16,0 0 1-16,0 0 1 16,-14 0-8-16,-10 1-2 15,-9 1 0-15,-10-1 0 0,-5 1 0 16,-6 0 0-16,1 0 0 15,2-1-19-15,6 3-16 16,10 4-45-16,4-2-8 0</inkml:trace>
  <inkml:trace contextRef="#ctx0" brushRef="#br2" timeOffset="85817">3347 2810 511 0,'0'0'0'16,"0"0"0"-16,3 7 0 15,-3 2 0-15,-4 4 0 16,-4 3 0-16,-7 1 0 0,-3 4 0 15,-7 2 0-15,-5-1 0 16,-1-2 0-16,-1-1 0 16,0-5 0-16,2 0-7 15,2-5-14-15,8-2-19 16,1 3-38-16,6-10-9 0</inkml:trace>
  <inkml:trace contextRef="#ctx0" brushRef="#br2" timeOffset="86033">3405 3059 496 0,'0'0'3'0,"0"0"-1"16,5-1 1-16,-5 1 1 15,0-5-1-15,-4-1-3 0,-8-4 0 16,-3-4 0-16,-10-2 0 15,-5-5 0-15,-7-3 0 16,0-2 0-16,-3-2 0 16,3 2-5-16,3 0-29 0,0 1-45 15,14 6-9-15</inkml:trace>
  <inkml:trace contextRef="#ctx0" brushRef="#br2" timeOffset="86528">3622 2959 481 0,'0'0'1'16,"8"6"0"-16,-3 2 1 15,-1 4 0-15,1 6 0 16,-3 4 0-16,2 7 1 15,-2 5 0-15,-2 1-1 0,-2 4-2 16,-1 0 3-16,0-2-2 16,1-3 0-16,0-6 1 15,1-6 0-15,1-5 1 16,0-7-3-16,0-10 0 0,0 0 0 15,0-16 0-15,-1-8 0 16,0-7 0-16,1-8 0 16,-1-7 0-16,1-8 0 15,0-2 0-15,2-1 0 0,3 0 0 16,1 5 0-16,1 4 0 15,2 5 0-15,1 8 0 16,1 8 0-16,1 7 0 16,2 8 0-16,-1 9 0 0,1 3 0 15,-1 8 0-15,0 8 0 16,-1 5 0-16,-2 4 0 15,-2 6 0-15,-2 0 0 16,-3 0 0-16,-3 0 0 0,-3-2 0 16,-5-2 0-16,-4-3 0 15,-1-3 0-15,-6-5-19 16,3-6-37-16,3 0-30 15,-4-6 0-15</inkml:trace>
  <inkml:trace contextRef="#ctx0" brushRef="#br2" timeOffset="86894">4112 2910 471 0,'0'0'0'0,"0"0"2"16,6 12 0-16,-3 1 1 15,-1-1 0-15,0 5 0 0,1 1 1 16,-1 2-1-16,-1 0 1 15,-1-6 0-15,0-3 1 16,0-4-1-16,0-7-1 16,0 0-3-16,2-8 0 0,2-7 0 15,1-5 0-15,0-4 0 16,3-5 0-16,4-4 0 15,0 0 0-15,4 0 0 16,3 0 0-16,3 3 0 0,2 2-17 16,4 1-54-16,7 10-15 15</inkml:trace>
  <inkml:trace contextRef="#ctx0" brushRef="#br2" timeOffset="87129">5046 2486 511 0,'0'0'0'0,"0"0"0"16,0-5 0-16,0 5 0 16,0-9 0-16,0 9 0 15,-3-5-82-15,-3 0-7 0</inkml:trace>
  <inkml:trace contextRef="#ctx0" brushRef="#br2" timeOffset="87345">5117 3040 511 0,'0'0'0'0,"0"0"0"0,0-5 0 16,0 5 0-16,1-11 0 15,0 1 0-15,-1-5 0 16,0-5-40-16,-1 3-47 0,-2-7-5 16</inkml:trace>
  <inkml:trace contextRef="#ctx0" brushRef="#br2" timeOffset="87604">5687 2423 511 0,'0'0'0'0,"4"-2"0"16,-4 2 0-16,3-7 0 15,-3 7 0-15,0 0-72 16,3-12-17-16</inkml:trace>
  <inkml:trace contextRef="#ctx0" brushRef="#br2" timeOffset="87828">5793 3027 511 0,'0'0'0'15,"0"0"0"-15,0 0 0 16,0 0 0-16,0 0 0 16,-2-10 0-16,2-5-52 0,0 3-38 15</inkml:trace>
  <inkml:trace contextRef="#ctx0" brushRef="#br2" timeOffset="88073">6578 2641 511 0,'0'0'0'0,"0"0"0"0,-7 0 0 16,-6-3 0-16,-6 2 0 16,-8-4 0-16,-3 3-9 15,-8-3-16-15,-6-6-52 16,3 11-8-16</inkml:trace>
  <inkml:trace contextRef="#ctx0" brushRef="#br2" timeOffset="88303">6677 2964 511 0,'0'0'0'15,"0"0"0"-15,0 5 0 0,-7-3 0 16,-4 0 0-16,-6-2 0 15,-7 0 0-15,-6-4 0 16,-5-3 0-16,-10-4 0 16,2-1 0-16,-1-4 0 0,5 1-44 15,9 1-43-15,2-1-3 16</inkml:trace>
  <inkml:trace contextRef="#ctx0" brushRef="#br2" timeOffset="88673">7291 2352 511 0,'0'5'0'0,"2"7"0"15,-1 9 0-15,-1 7 0 16,-1 8 0-16,-4 5 0 15,-2 9 0-15,-2 1 0 0,-4 2 0 16,0-3 0-16,1-4 0 16,4-3 0-16,1-5 0 15,6-4 0-15,1-3 0 16,9-2 0-16,6-6 0 0,4-2 0 15,7-5 0-15,2-4 0 16,7-1 0-16,1-2-48 16,3-9-40-16,3-2-2 15</inkml:trace>
  <inkml:trace contextRef="#ctx0" brushRef="#br2" timeOffset="88862">7497 2659 511 0,'0'0'0'0,"-1"3"0"15,-4-1 0-15,-5-1 0 16,-5 0 0-16,-6-1 0 16,-6 0 0-16,-7-2 0 0,-4-2 0 15,-4-1 0-15,4-2-48 16,6 4-38-16,1-1-3 15</inkml:trace>
  <inkml:trace contextRef="#ctx0" brushRef="#br2" timeOffset="89100">7632 2327 511 0,'0'0'0'15,"0"0"0"-15,0 0 0 0,-6 7 0 16,-6-3 0-16,-9 0 0 16,-6 1 0-16,-11-1 0 15,-3 1 0-15,-9-1 0 16,2-2-46-16,1 5-42 0,5-1-3 15</inkml:trace>
  <inkml:trace contextRef="#ctx0" brushRef="#br2" timeOffset="89367">7982 2847 511 0,'0'6'0'16,"1"2"0"-16,-1 6 0 0,-3 1 0 15,-4 6 0-15,-7-1 0 16,0 4 0-16,-7-2 0 15,-4-2 0-15,-4-4 0 16,1-2-29-16,2-2-56 0,1-5-3 16</inkml:trace>
  <inkml:trace contextRef="#ctx0" brushRef="#br2" timeOffset="89603">8053 3104 511 0,'0'0'0'0,"3"-7"0"16,-3-4 0-16,-7-3 0 16,-5-4 0-16,-5-6 0 15,-9-5 0-15,-5-3 0 16,-9-3 0-16,-4-1 0 0,-2 3 0 15,3 2 0-15,2 2-2 16,6 2-57-16,10 7-29 16,2 3-2-16</inkml:trace>
  <inkml:trace contextRef="#ctx0" brushRef="#br2" timeOffset="90097">8239 2999 500 0,'3'8'1'0,"0"6"0"15,1 7 1-15,-1 6 0 0,1 8-1 16,-1 3-1-16,1 5 4 15,-1 2-4-15,-2-6 0 16,-1-5 0-16,2-8 0 0,-2-7 0 16,1-6 0-16,-1-13 0 15,0 0 0-15,5-13 0 16,-4-9 0-16,2-7 0 15,1-9 0-15,0-6 0 0,2-5 0 16,0-2 0-16,0-3 0 16,1 2 0-16,3 2 0 15,3 4 0-15,0 6 0 16,2 6 0-16,2 7 0 15,1 6 0-15,1 9 0 0,1 6 0 16,-1 7 0-16,-2 9 0 16,-3 8 0-16,-1 4 0 15,-7 5 0-15,-5 3 0 0,-4 3 0 16,-7-2 0-16,-8-2 0 15,-2-4 0-15,-4-4 0 16,-3-7 0-16,0-4 0 16,-1-5 0-16,5-3 0 15,1-2-25-15,2-4-60 0,9-1-4 16</inkml:trace>
  <inkml:trace contextRef="#ctx0" brushRef="#br2" timeOffset="90391">8793 3003 511 0,'0'0'0'16,"8"3"0"-16,-4 1 0 0,-4-4 0 15,7 9 0-15,-5-4 0 16,-2 2 0-16,0-1 0 15,0-1 0-15,-5 0 0 16,0-4 0-16,0-1 0 0,2-7 0 16,1-6 0-16,2-5 0 15,0-6 0-15,3-4 0 16,1-3 0-16,4-4 0 15,1-1 0-15,3 2 0 0,0 1 0 16,6 5 0-16,-2 0-14 16,0 5-72-16,8 5-3 15</inkml:trace>
  <inkml:trace contextRef="#ctx0" brushRef="#br2" timeOffset="90851">9800 2418 511 0,'0'0'0'0,"0"0"0"16,5 2 0-16,-1 5 0 15,-2 3 0-15,1 6 0 16,-2 4 0-16,2 8 0 15,-1 4 0-15,-2 5 0 0,1 4 0 16,1 1 0-16,2 1 0 16,0 2 0-16,3-1 0 15,0-3 0-15,0-1 0 16,2-3 0-16,-3-3 0 0,1-5 0 15,-2-6 0-15,1-5 0 16,-3-5-25-16,-3-13-59 16,0 0-4-16</inkml:trace>
  <inkml:trace contextRef="#ctx0" brushRef="#br2" timeOffset="91161">10094 2801 511 0,'0'0'0'0,"0"0"0"16,0 0 0-16,-7 0 0 0,-3-1 0 15,-3 1 0-15,-7-2 0 16,-6-1 0-16,-7-1 0 15,-7-1 0-15,-5-4 0 16,0-2 0-16,-4-3 0 0,1-1 0 16,1-1 0-16,3 2 0 15,5-1 0-15,2 2 0 16,4-1 0-16,3 4 0 15,2 0 0-15,7-4-61 0,5 10-27 16,3-1 0-16</inkml:trace>
  <inkml:trace contextRef="#ctx0" brushRef="#br2" timeOffset="91396">9825 2971 511 0,'0'0'0'0,"0"0"0"0,0-6 0 16,0 2 0-16,-7-5 0 16,0-3 0-16,-4-3 0 15,-2-1 0-15,-5-3 0 0,-2-2 0 16,-3-2 0-16,3 2 0 15,0 1 0-15,3 3-13 16,0-1-18-16,2-3-48 16,8 7-8-16</inkml:trace>
  <inkml:trace contextRef="#ctx0" brushRef="#br2" timeOffset="91731">9995 2523 511 0,'0'0'0'16,"0"0"0"-16,-2 6 0 15,-1 6 0-15,-5 3 0 0,-3 6 0 16,-5 3 0-16,-2 5 0 16,-5 4 0-16,-4 3 0 15,-1 2 0-15,-1-4 0 16,4 0 0-16,2 0 0 15,2-3 0-15,2 1 0 0,3-4 0 16,4-2 0-16,0-4 0 16,6-1-6-16,-3-4-45 15,-2-6-35-15,8 1-2 0</inkml:trace>
  <inkml:trace contextRef="#ctx0" brushRef="#br2" timeOffset="92227">10838 2614 511 0,'-14'0'0'0,"0"4"0"16,-2 1 0-16,1 7 0 15,-4 3 0-15,0 7 0 0,-4 3 0 16,2 7 0-16,10 3 0 16,1 5 0-16,-1-2 0 15,0 0 0-15,3-1 0 0,1-2 0 16,5-3 0-16,2-4 0 15,2-3 0-15,6-3 0 16,4-2 0-16,6-4 0 16,4-2 0-16,3-2 0 0,2-5 0 15,3-1 0-15,0-6 0 16,3 0-6-16,-2 0-63 15,-3-9-18-15</inkml:trace>
  <inkml:trace contextRef="#ctx0" brushRef="#br2" timeOffset="92444">10952 2843 511 0,'0'0'0'16,"0"3"0"-16,0-3 0 0,-5 8 0 15,-2-2 0-15,-6-3 0 16,-5 3 0-16,-6-3 0 15,-6-2 0-15,-4-1 0 0,0 0 0 16,0-3 0-16,1 2-12 16,3-4-19-16,4 2-18 15,7 3-25-15,0-1-12 16</inkml:trace>
  <inkml:trace contextRef="#ctx0" brushRef="#br2" timeOffset="92661">11032 2641 503 0,'0'0'0'15,"0"0"1"-15,0 0 0 0,-2-3 1 16,-9 2 2-16,-8-2-4 15,-3 0 0-15,-9-1 0 16,-5 0 0-16,-6 1-10 16,3 1-27-16,2 3-41 15,1 0-7-15</inkml:trace>
  <inkml:trace contextRef="#ctx0" brushRef="#br2" timeOffset="92931">11393 2892 506 0,'0'0'0'0,"0"0"1"15,-7 4 0-15,-2 3 0 16,-3 3 1-16,-5 2-2 0,-3 2 0 16,-4 3 0-16,-4 2 0 15,-3 1 0-15,0-1-10 16,4-2-8-16,-1-1-16 15,1-4-42-15,8 5-9 0</inkml:trace>
  <inkml:trace contextRef="#ctx0" brushRef="#br2" timeOffset="93190">11338 3179 511 0,'0'0'0'0,"0"0"0"0,0 0 0 15,-3-3 0-15,-2-3 0 16,-5-5 0-16,-3-2 0 16,-5-7 0-16,-4-1 0 15,-3-4 0-15,-2-1 0 0,-2-3 0 16,3 0 0-16,-1 1 0 15,5 1-6-15,1 2-14 16,3 4-15-16,8 6-46 16,-1-4-4-16</inkml:trace>
  <inkml:trace contextRef="#ctx0" brushRef="#br2" timeOffset="93677">11512 3040 505 0,'3'4'0'0,"2"3"0"16,1 4 0-16,-2 4 0 0,1 5 1 16,-2 2 0-16,1 5 0 15,-1 3-1-15,-3 0 0 16,-2 0 3-16,0-2-3 15,-1-5 0-15,0-4 0 0,1-3 0 16,1-4 0-16,0-7-2 16,1-5 4-16,-1-9-2 15,-1-7 0-15,0-6 0 0,0-8 0 16,-1-4 0-16,-1-5 0 15,2-5 0-15,0-1 0 16,2 1 0-16,0 2 0 16,3 4 0-16,4 4 0 15,1 7 0-15,4 5 0 0,1 7 0 16,3 7 0-16,-2 6 0 15,3 6 0-15,-2 7 0 16,-1 6 0-16,-1 3 0 16,-3 3 0-16,-3 2 0 0,-3 1 0 15,-4-1 0-15,0-4 0 16,-7-1 0-16,-3-3 0 15,-3-3 0-15,-1-4 0 16,-3-5 0-16,0-2-4 0,-1-2-20 16,0-3-40-16,5 0-21 15,-2-4-3-15</inkml:trace>
  <inkml:trace contextRef="#ctx0" brushRef="#br2" timeOffset="93970">11861 3071 460 0,'0'0'2'0,"0"0"1"15,7 6 2-15,-7-6 1 0,4 4 2 16,-4-4 1-16,0 0 0 15,6 3 0-15,-6-3-9 16,0-8 0-16,0-4 0 16,0-5 0-16,3-3 0 15,2-5 0-15,3-4 0 0,5-2 0 16,5-2 0-16,7 0 0 15,8 3 0-15,7 5 0 16,8 5 0-16,6 10-80 16,6 2-9-16</inkml:trace>
  <inkml:trace contextRef="#ctx0" brushRef="#br2" timeOffset="145311">15960 797 58 0,'0'0'1'16,"0"0"-2"-16,0 0-18 16,0 0-13-16</inkml:trace>
  <inkml:trace contextRef="#ctx0" brushRef="#br2" timeOffset="145687">15979 712 462 0,'0'0'1'15,"0"0"0"-15,0 0 1 16,0 0 0-16,0 0 0 16,0 6-1-16,3 22 2 15,-3-11-1-15,0 2 1 0,-3 4 0 16,1 1-2-16,0 5 1 15,-2 2 1-15,1-10 3 16,-5 50-1-16,2 5 2 16,-2-2-2-16,4-4-5 15,3-8 0-15,4-10 0 0,3-13 0 16,2-15 0-16,4-5 0 15,1-5 0-15,0-5 0 16,4-4 0-16,1-3 0 16,6-4 0-16,3-4 0 0,6 1 0 15,3 0 0-15,5 2 0 16,1 3 0-16,1 0 0 15,-2 1 0-15,0-1-56 0,-5 4-29 16,-6-4-2-16</inkml:trace>
  <inkml:trace contextRef="#ctx0" brushRef="#br2" timeOffset="145899">16303 1111 511 0,'0'0'0'0,"-8"0"0"16,2 0 0-16,-3 0 0 15,-2 0 0-15,-3 0 0 0,-1 0 0 16,-3 0 0-16,-3-3 0 16,-1 1 0-16,-2-3 0 15,0 4 0-15,-3-2-18 16,1 0-20-16,-2 2-33 0,2-1-16 15</inkml:trace>
  <inkml:trace contextRef="#ctx0" brushRef="#br2" timeOffset="146124">16174 787 482 0,'0'0'3'16,"0"0"0"-16,0 0 3 15,0 0 1-15,0 0 1 0,0 0-6 16,-5-1-2-16,-2 0 0 16,-27-4 0-16,-6-2 0 15,10 2-13-15,-4 2-71 16,1 0-4-16</inkml:trace>
  <inkml:trace contextRef="#ctx0" brushRef="#br2" timeOffset="146424">16704 1144 511 0,'0'0'0'0,"-1"14"0"16,-4 8 0-16,-4 3 0 15,-1 4 0-15,-7 3 0 16,1 5 0-16,-6 1 0 0,-1 5 0 16,-1-18 0-16,5-3-46 15,7 0-39-15,-4-5-3 16</inkml:trace>
  <inkml:trace contextRef="#ctx0" brushRef="#br2" timeOffset="146627">16823 1622 505 0,'0'0'-1'0,"0"0"1"16,0 0 2-16,-6-7 1 16,-3-3-1-16,-3-5-2 15,-9-7 0-15,-2-5 0 16,-8-7 0-16,-5-3 0 0,-5-3 0 15,4-2-13-15,19 22-31 16,-3-4-39-16,4 6-4 16</inkml:trace>
  <inkml:trace contextRef="#ctx0" brushRef="#br2" timeOffset="147157">16873 1664 482 0,'0'9'1'16,"-1"5"1"-16,-2 7 0 15,0 5 0-15,3 6 0 16,-3 5-2-16,3 4 3 16,-1 2 0-16,1-6 1 0,3-6-2 15,1-5-1-15,3-8 0 16,0-8 0-16,2-10 1 15,1-9 1-15,-2-10-3 16,0-12 0-16,2-8 0 0,-3-8 0 16,-1-4 0-16,-1-5 0 15,0-2 0-15,-1 1 0 16,2 0 0-16,0 6 0 15,2 6 0-15,4 6 0 0,4 7 0 16,1 7 0-16,3 10 0 16,2 9 0-16,1 8 0 15,-2 14 0-15,-3 12 0 0,-3 7 0 16,-5 8 0-16,-7 4 0 15,-3 2 0-15,-11 0 0 16,-5-3 0-16,-6-8 0 16,-2-8 0-16,-3-9 0 15,-4-10 0-15,2-5 0 0,-2-8 0 16,4-6-34-16,11-5-50 15,-3-5-4-15</inkml:trace>
  <inkml:trace contextRef="#ctx0" brushRef="#br2" timeOffset="147792">17158 1374 487 0,'0'0'1'0,"3"4"-1"15,2-1 0-15,-5-3 1 16,9 6-2-16,-3 0-1 16,2 3 1-16,-1 2-1 0,0 3 1 15,1 2-1-15,0 4 2 16,1 4 1-16,0 0 1 15,2 0 1-15,-1-2 0 16,0-1 1-16,1-5 0 0,-4-2 0 16,-1-7-2-16,-6-7 0 15,7 0 0-15,-4-12 0 16,-3-7 0-16,-2-7-2 15,-2-5 0-15,0-3 0 0,1-4 0 16,1-1 0-16,1 0 0 16,1 3 0-16,3 18 0 15,0-2 0-15,4 4 0 16,0-1 0-16,3 4 0 15,1-3 0-15,4 5-26 0,-1 10-54 16,2-9-8-16</inkml:trace>
  <inkml:trace contextRef="#ctx0" brushRef="#br2" timeOffset="148007">17741 959 511 0,'0'0'0'16,"0"0"0"-16,0 0 0 15,0 0 0-15,0 0 0 16,0 0-7-16,3-3-79 0,-3-2-2 15</inkml:trace>
  <inkml:trace contextRef="#ctx0" brushRef="#br2" timeOffset="148207">17766 1423 511 0,'0'0'0'16,"1"5"0"-16,-1-5 0 0,6 6 0 15,-6-6 0-15,0 0 0 16,0 0-2-16,2-11-78 16,-2 1-7-16</inkml:trace>
  <inkml:trace contextRef="#ctx0" brushRef="#br2" timeOffset="148495">18286 1132 463 0,'0'0'2'16,"0"0"-1"-16,0 0 1 15,3-5-1-15,-3 5 0 16,0-11-1-16,-2 5-5 15,-2-2-8-15,2 0-27 0,0-1-39 16,-1 1-3-16</inkml:trace>
  <inkml:trace contextRef="#ctx0" brushRef="#br2" timeOffset="148739">18174 1628 511 0,'0'0'0'0,"0"-8"0"15,-1-1 0-15,1-2-2 16,-1-7-39-16,1 0-43 16,0-1-3-16</inkml:trace>
  <inkml:trace contextRef="#ctx0" brushRef="#br2" timeOffset="149037">18855 1198 498 0,'1'3'3'0,"-1"-3"-2"16,-3 1 0-16,-3-1 0 16,-2-1 1-16,-3-1-1 0,-1-1-1 15,-3 0-1-15,-2 1-5 16,-3-2-2-16,0 0-9 15,-3 0-18-15,-1 0-45 16,1 2-5-16</inkml:trace>
  <inkml:trace contextRef="#ctx0" brushRef="#br2" timeOffset="149290">18863 1474 511 0,'0'6'0'16,"-4"-1"0"-16,-3 0 0 0,-5-1 0 16,-5 0 0-16,-7-3 0 15,-4 0 0-15,-7-2 0 16,-3-8 0-16,-1 0 0 15,3 1-6-15,0-1-26 0,3 0-34 16,9 7-20-16,0 1-4 16</inkml:trace>
  <inkml:trace contextRef="#ctx0" brushRef="#br2" timeOffset="150740">19383 822 460 0,'0'0'2'0,"0"0"0"16,0 0 1-16,0 0 0 16,0 0-2-16,2-6-1 15,2 0 0-15,-1 0-1 0,11-15-2 16,-4 6-2-16,2 4 0 15,0-1 0-15,3 2 1 16,1 0 3-16,5 4 1 16,26-4 2-16,-21 10 2 15,1 7 2-15,1 4 0 16,-2 6 1-16,-1 2 0 0,-1 3-2 15,-3 3-1-15,-3 3-1 16,-3 2-2-16,-3 1 0 16,-4-1-1-16,-3 1-1 0,-3-2 1 15,-3 0 0-15,-5-5 0 16,-2-2 0-16,-3-2 0 15,-1-3 2-15,-1-5-1 16,1-2 1-16,2 1 1 0,-1-1 0 16,-2 1 2-16,12 13-2 15,5-2-3-15,13 6 0 16,5 4 0-16,4 6 0 15,1 2 0-15,-1 4 0 16,-9-6 0-16,-4 3 0 0,-4 0 0 16,-8 0 0-16,-4-3 0 15,-8-4 0-15,-8-4 0 16,-6-6 0-16,-7-7 0 15,-7-6 0-15,-3-7 0 0,-5-4 0 16,-1-7 0-16,1-3 0 16,-1-4 0-16,5 0 0 15,4-1 0-15,10 1 0 16,4-3-5-16,9-4-79 0,11 6-5 15</inkml:trace>
  <inkml:trace contextRef="#ctx0" brushRef="#br2" timeOffset="151123">20504 773 511 0,'0'0'0'0,"1"8"0"0,0 2 0 16,-1 3 0-16,0 4 0 16,-4 4 0-16,1 5 0 15,0 4 0-15,-1 30 0 16,-6 22 0-16,-2 12 0 0,-2 8 0 15,0 3 0-15,0-5 0 16,3-7 0-16,4-15 0 16,3-17 0-16,3-6 0 15,1-9 0-15,0-13 0 16,4-10-39-16,0-5-47 0,3-13-3 15</inkml:trace>
  <inkml:trace contextRef="#ctx0" brushRef="#br2" timeOffset="151550">21181 939 511 0,'0'0'0'16,"-6"6"0"-16,2 2 0 15,-3 2 0-15,0 2 0 16,-3 2 0-16,0 0 0 16,-3 2 0-16,0 1 0 0,4-7 0 15,-19 28 0-15,1 5 0 16,0-2 0-16,3 1 0 15,9-13 0-15,9-7 0 16,6-8 0-16,8-7 0 16,7-1 0-16,4-3 0 0,5-2 0 15,4 1 0-15,2-2 0 16,2 0 0-16,0 0 0 15,2 2 0-15,-3-1 0 0,1 3 0 16,-4-2-17-16,-7 0-71 16,9-1-4-16</inkml:trace>
  <inkml:trace contextRef="#ctx0" brushRef="#br2" timeOffset="151839">21525 872 511 0,'0'0'0'16,"0"5"0"-16,-2 1 0 0,0 4 0 16,-3 1 0-16,-1 4 0 15,-2 3 0-15,0 2 0 16,-13 37 0-16,-2 10 0 15,-1 9 0-15,1 10 0 16,-2 2 0-16,4-1 0 0,6-4 0 16,9-20 0-16,3-4 0 15,1-5 0-15,2-7 0 16,0-7 0-16,1-8 0 0,4-2-24 15,2-8 24-15,-2-8 0 16</inkml:trace>
  <inkml:trace contextRef="#ctx0" brushRef="#br2" timeOffset="152243">22095 746 505 0,'0'0'-1'0,"0"0"1"16,0 0-1-16,0 0 0 15,0 0 0-15,-1 22 2 16,-3-6 1-16,-1 2-1 15,1 6 3-15,-2 5-2 0,-1 29-2 16,-7 22 0-16,-2 14 0 16,-1 5 0-16,1 7 0 15,1 0 0-15,7-11 0 16,3-14 0-16,3-16 0 0,2-9 0 15,1-9 0-15,0-13 0 16,2-5-84-16,9-8-5 16</inkml:trace>
  <inkml:trace contextRef="#ctx0" brushRef="#br2" timeOffset="153040">23226 1018 511 0,'0'0'0'16,"0"0"0"-16,-3-2 0 15,3 2 0-15,-12-7 0 16,3 1 0-16,-3-1 0 0,-2-3 0 16,-3 1 0-16,-2-1 0 15,19 10 0-15,-21-14 0 16,-23-15 0-16,20 14 0 15,-1-1 0-15,1 1 0 16,0 0 0-16,0 1 0 0,0 1 0 16,2 1 0-16,22 12 0 15,-39-13 0-15,22 13 0 16,2 4 0-16,1 3 0 15,1 2 0-15,2 7 0 16,1 1 0-16,1 4 0 0,0 1 0 16,2 2 0-16,-2 3 0 15,1 0 0-15,2-17 0 16,-8 48 0-16,2 0 0 15,3-12 0-15,2-6 0 16,3-9 0-16,2-5 0 0,1-11 0 16,0-6 0-16,1-4 0 15,0 0 0-15,0-5 0 16,8 6 0-16,1-6 0 0,2 1 0 15,5 1 0-15,4 0 0 16,3 1 0-16,8 2 0 16,0 1 0-16,2 5 0 15,0 4 0-15,-1 5 0 0,0 5 0 16,-5 6 0-16,-1 7 0 15,-6 3 0-15,-7 3 0 16,-7 3 0-16,-4 2 0 16,-5-2 0-16,-7-3 0 0,-4-4 0 15,-9-6 0-15,-6-8 0 16,-2-6 0-16,-6-9 0 15,-6-11 0-15,-3-5 0 16,-7-11 0-16,-3-5 0 0,-1-7 0 16,2-1-59-16,-3 0-30 15</inkml:trace>
  <inkml:trace contextRef="#ctx0" brushRef="#br2" timeOffset="172522">1171 1067 289 0,'0'0'3'0,"0"0"-3"0,0 0 1 16,0 0 1-16,-6-4-1 15,6 4 0-15,0 0 0 16,0 0 0-16,0 0 0 0,0 0 1 16,1 6 3-16,1 1 2 15,0 0 3-15,-3 3 2 16,3 18 1-16,8 8-1 15,-3 3 0-15,6 6-1 0,-8 0-3 16,2 4-3-16,-1-6-2 16,-2-13-9-16,-3-7-16 15,-2-6-42-15,4 1-10 16</inkml:trace>
  <inkml:trace contextRef="#ctx0" brushRef="#br2" timeOffset="173255">1005 1014 292 0,'0'0'5'0,"0"0"1"0,0-5 1 15,0 5 0-15,3-7 2 16,-2 2-2-16,2-1 1 15,0-3-1-15,-3 9-5 16,0 0-3-16,11-16 0 16,-1 0-1-16,2 4 0 0,0 0 2 15,6 0 0-15,23-8 2 16,-14 9 2-16,2 5 4 15,2 4 0-15,2 2 1 16,2 3 2-16,3 4-3 0,0 7-1 16,0 4-1-16,26 13 1 15,3 33-3-15,-10 11-1 16,-19 3 0-16,-13 4-1 15,-18-10-1-15,-10-1 1 16,-15-9 1-16,-12-14-3 0,-5-5 1 16,-8-5 0-16,-6-4 0 15,-6-9 2-15,-7-4 0 16,0-9 0-16,-5-8 2 15,1-4 1-15,-5-7 0 0,6-11 0 16,1-6-1-16,6-9 0 16,2-7-1-16,5-7-1 15,6-6-1-15,25 25-3 16,2-7 0-16,8 1 0 0,1-5-1 15,6 0 1-15,3-1 0 16,12 2 0-16,5-1-1 16,7 3 2-16,4-1 0 15,12 6 0-15,3-1-5 16,4 4-19-16,5 7-53 15,4 5-5-15</inkml:trace>
  <inkml:trace contextRef="#ctx0" brushRef="#br2" timeOffset="174203">1460 2655 316 0,'0'0'5'0,"-3"-4"-1"16,-1-1 0-16,0 0 0 0,-4-3-1 15,0-1 1-15,-2-3-1 16,1 0 1-16,0-1-3 15,2 2-1-15,2-2 1 16,3 2 1-16,2-1 1 0,4 2 0 16,3 2 0-16,3 1-1 15,2 3 1-15,3 1 0 16,3 3 0-16,3 4 0 15,-1 5 1-15,4 5-1 0,-3 6 2 16,-3 2-1-16,-2 4-1 16,0 2 1-16,-7 3-2 15,-7-2 0-15,-2 2 0 16,-6-1 0-16,-7-2 0 0,-5-2 0 15,-2-1-1-15,-3-2 1 16,0-1 1-16,-1-3 0 16,0-2 2-16,4-5-1 15,5-1 2-15,3-4 0 0,4 0 1 16,3-3 2-16,5-4 0 15,0 0-2-15,0 0-1 16,6-1-1-16,7-3 0 16,4-2 0-16,9 1-3 0,2 0 0 15,7 3-2-15,6 0 0 16,2 2-2-16,2 2-4 15,-1 3-12-15,-2-2-41 16,-6 6-23-16,-6-3-4 0</inkml:trace>
  <inkml:trace contextRef="#ctx0" brushRef="#br2" timeOffset="174788">1211 2360 473 0,'0'0'0'0,"0"0"1"0,0 0-2 15,1-8-1-15,5 6-3 16,-6 2-3-16,11-6-1 16,-2 4 0-16,10 2-1 15,5 3 1-15,7 4 0 0,7 7 3 16,9 6 5-16,8 4 4 15,4 9 1-15,6 6 1 16,-1 8 1-16,0 4 1 16,-4 4-1-16,-5 3-2 15,-10 3 0-15,-8 0-2 0,-9-1 0 16,-11-3 0-16,-9-3-1 15,-11-3 1-15,-12-4-1 16,-11-2 2-16,-11-6-3 0,-10-6 5 16,-13-5 1-16,-10-6 0 15,-5-8 0-15,-5-8-1 16,-4-8-5-16,-3-10 5 15,-2-9 1-15,6-8-1 0,3-9-1 16,5-8-2-16,3-9 0 16,7-6 0-16,9-5-2 15,9-7 0-15,14-2 0 16,11-2 0-16,17 0 0 0,12 5 0 15,18 3 0-15,19 4 0 16,18 6 0-16,11 6 0 16,16 7-6-16,7 6-37 15,11 3-39-15,14 7-3 0</inkml:trace>
  <inkml:trace contextRef="#ctx0" brushRef="#br2" timeOffset="176155">15179 738 234 0,'0'0'8'16,"0"0"2"-16,0 0 1 16,0 0-1-16,0 0 2 15,0 0-1-15,0 0-1 16,0 0 0-16,0 0-5 15,0 0-5-15,0 0-3 16,3-2 2-16,29-13-1 0,-21 15 2 16,3 1-1-16,1 1 2 15,0 4 0-15,19 10 4 16,-17-2-1-16,-1-3 2 15,-1 8-1-15,0-5 1 16,-2 5 0-16,-1-2 0 0,-4 3 0 16,-1-3-1-16,-6 5 1 15,-1-7-3-15,-2 4 1 16,-4-6-2-16,-2 5 3 15,-1-7-2-15,0 2-1 0,1-5 1 16,0-1-1-16,2-2 0 16,2-1-1-16,4-4 1 15,-2 7-2-15,2-7 0 16,7 11 0-16,3-4 1 0,4 3 0 15,0 2 1-15,3 0 1 16,-3 4 2-16,22 19 0 16,-5 2 0-16,-2 2 0 15,-11-2-1-15,-9-1 1 0,-10-8-2 16,-15-8-3-16,-10-15-12 15,-6-5-31-15,3 0-31 16,-11-6-3-16</inkml:trace>
  <inkml:trace contextRef="#ctx0" brushRef="#br2" timeOffset="176788">14979 505 374 0,'0'0'3'0,"0"0"1"16,0 0 0-16,0 0-1 15,0 0-2-15,0 0-3 16,7 0-4-16,-1 0-2 15,22 0-3-15,-16 0 1 16,5 3 1-16,24 8 3 0,-14 2 5 16,1 1 4-16,3 8 5 15,0 2 2-15,2 6 2 16,0 7-2-16,-2 3 0 15,-21 10 0-15,48 53-3 16,-7 6-1-16,-11 4-1 0,-12-4-1 16,-23-8 0-16,-9-13 1 15,-13-20-1-15,-11-30 0 16,-5-9-3-16,-3-8 2 15,-4-10 0-15,-4-11 0 0,-1-11 1 16,-3-10 0-16,-2-10 1 16,0-11 0-16,24 16-2 15,-3-7 0-15,-1-6 1 16,-2-5-1-16,3-3 0 15,0-4-1-15,2 1-1 16,0-6 0-16,6 4 2 0,1-4-1 16,6 3-1-16,3-3 1 15,8 5-1-15,5 1-2 16,10 5-2-16,6 1-4 15,10 7-8-15,12 6-14 16,7 11-48-16,6 4-4 0</inkml:trace>
  <inkml:trace contextRef="#ctx0" brushRef="#br2" timeOffset="179088">20943 172 267 0,'0'0'1'15,"0"0"1"-15,0 0-1 16,0 0 0-16,0 0 1 0,0 0-1 16,0 0 2-16,0 0-1 15,0 0-1-15,0 0-1 16,0 0 1-16,0 0 1 15,-3 1-1-15,1 1 3 16,-1 2 4-16,-17 26 1 16,15-17 3-16,5-13 0 15,-2 15 2-15,0 0-2 0,2-15 3 16,0 14-6-16,0 2 0 15,0-16-5-15,6 10-3 16,1 1 0-16,-7-11-2 16,14 7-4-16,1 1-7 15,-2-4-18-15,0 0-39 16,1-1-6-16</inkml:trace>
  <inkml:trace contextRef="#ctx0" brushRef="#br2" timeOffset="179279">21122 250 347 0,'0'0'1'15,"0"0"-1"-15,0 0 0 0,0 0 0 16,0 4-1-16,0 1-4 15,0 20-14-15,-1-12-25 16,0 7-24-16,1 23-5 16</inkml:trace>
  <inkml:trace contextRef="#ctx0" brushRef="#br2" timeOffset="179854">20730 126 346 0,'0'0'6'16,"0"0"-1"-16,0 0 1 15,0 0-4-15,0-5-2 16,0 0-6-16,0-1-8 0,5-12-12 15,0 4-19-15,2 4-9 16,0-1-2-16,6 0 7 16,-1-1 10-16,5 1 17 15,24-11 17-15,-17 21 19 16,3 1 20-16,1 0 12 15,2 0-4-15,-1 0-4 0,2 10-7 16,-2 9-10-16,0 2-6 16,-3 7-5-16,-1 2-5 15,-4 5-3-15,-3 1-1 16,-4 4 1-16,-4 0-2 15,-2 2 2-15,-7-1 1 16,-4 1 1-16,-7-6 2 16,-7 1-1-16,-2-6-1 0,-5-4 3 15,-4-4 1-15,-3-7 2 16,-4-4-3-16,-3-6 3 15,-2-5 0-15,0-4-1 16,-1-5 1-16,0-5 1 16,0-2-1-16,4-7-2 15,2-3-2-15,6-4 0 0,5-2-1 16,8-3-1-16,10-1-3 15,6 3-5-15,8 0-1 16,7 2 0-16,8 4-5 16,8 1-11-16,5 3-32 15,4 4-23-15,4 5-4 16</inkml:trace>
  <inkml:trace contextRef="#ctx0" brushRef="#br2" timeOffset="180667">22701 188 300 0,'0'0'1'16,"0"0"2"-16,0 0 0 16,0 0 2-16,0-5-3 15,0-1 1-15,0-1-2 0,-7-12-2 16,1 6-6-16,-1 3-5 15,1-1-3-15,6 11-1 16,-14-16 2-16,-1 1-1 16,2 8 5-16,1 0 5 15,-3 5 7-15,0-1 6 16,-1 4 4-16,-1 2-2 15,1 6 1-15,0 1 2 0,1 4-3 16,0 1-2-16,3 3-2 16,-13 22-2-16,25-40-1 15,-10 20 2-15,0 0-1 16,3-1 1-16,-1-1-1 15,3-1 0-15,0-1-1 16,4-3 1-16,0 1 0 16,1-14-1-16,4 13-1 0,3 0 0 15,-7-13 1-15,15 10 0 16,-1 1-1-16,-2-3 1 15,-1 1-1-15,0 5 0 16,1-1-1-16,-1 2-2 16,-1 0 1-16,1 2-2 15,-2 1 4-15,-5-3-6 0,1 1-1 16,-5-1-7-16,0 1-10 15,-6-3-28-15,-2 1-18 16</inkml:trace>
  <inkml:trace contextRef="#ctx0" brushRef="#br2" timeOffset="181338">22447 167 375 0,'0'0'4'15,"0"0"0"-15,0 0-3 16,0 0-5-16,2-7-6 16,-1 1-7-16,4-20-3 15,-3 15 0-15,2-3-3 16,-1 2 1-16,1-3 4 15,2 2 7-15,1 0 13 0,1-1 10 16,4 3 6-16,-1 0 1 16,3 5 4-16,1-1-2 15,1 7-1-15,0 2 1 16,4 11-5-16,22 21-4 15,-20-9-1-15,-1 7-2 16,0 3-5-16,-1 3 1 16,-2 2-5-16,-3 3-1 0,-2 2 0 15,-3 0-1-15,-3 2-1 16,-3-2 1-16,-4-2 0 15,-3-2 0-15,-2-4 4 16,-6-3 0-16,-5-7 1 16,-3-3 2-16,-4-6 2 15,-3-6-2-15,-3-6 0 0,-4-6 1 16,-3-3-1-16,-3-10 0 15,-1-5-2-15,-1-9 2 16,-1-3-1-16,2-6-2 16,2-6 2-16,0-6 0 15,2 1-1-15,5 4-2 16,3 10-1-16,6-9-6 15,5 3-4-15,7 3 3 0,4 2 1 16,6 2-2-16,11 1-3 16,4 7-5-16,8-3-10 15,6 9-48-15,5 11-2 16</inkml:trace>
  <inkml:trace contextRef="#ctx0" brushRef="#br2" timeOffset="184171">4511 7880 365 0,'0'0'5'16,"0"0"-1"-16,0 0 0 0,0 0-1 16,0 0 2-16,0 0-2 15,0 0 1-15,-3 10-1 16,0-3-3-16,0 6-1 15,-1 2 1-15,1 5 0 0,2 2 1 16,0 3 1-16,1 1 0 16,1 0 0-16,2 0 0 15,0-2-1-15,1-3-2 16,0-3-9-16,0-3-26 0,-4-4-32 15,2-3-3-15</inkml:trace>
  <inkml:trace contextRef="#ctx0" brushRef="#br2" timeOffset="184904">4401 7768 202 0,'0'0'4'15,"0"0"3"-15,7 0 1 0,-7 0 1 16,10-1 0-16,-3 1 1 16,2 0-2-16,1-1 2 15,2 1-5-15,1 0 0 16,2 2 1-16,1 2 3 0,2 2-1 15,1 0 2-15,2 2 1 16,0 2 0-16,1 3 1 16,-2 1-1-16,1 4-1 15,-3-1-4-15,2 8-2 0,1 1-4 16,-5 5 5-16,1 0-1 15,-3 3-1-15,0 1-1 16,-4-1-1-16,-1 1 1 16,-6-4 0-16,-2-3 1 0,-1-1 0 15,-5-4 0-15,-4 0 0 16,-5-2 1-16,-1-3 1 15,-5-3 0-15,-2-5-1 0,-4-2 1 16,-6-7-1-16,-1-2 1 16,-4-8 0-16,1-4-1 15,-6-5 0-15,0-2 0 16,-2-4-1-16,2 0 0 0,1-4-1 15,3 0 0-15,2-2-1 16,5-2 0-16,5 0-1 16,5-3 1-16,7-1 0 15,6 0 1-15,7 1-1 16,5 0 1-16,9 1-1 0,6 3-1 15,9 4-1-15,6 5-2 16,11 6-6-16,7 7-14 16,6 7-55-16,16 7-1 0</inkml:trace>
  <inkml:trace contextRef="#ctx0" brushRef="#br2" timeOffset="217785">17455 6867 357 0,'0'0'2'15,"0"0"0"-15,0 0 2 16,0 9 2-16,0-4-1 15,0 6 0-15,0-1 2 0,0 5-2 16,0 4 2-16,-4-1-1 16,0 7-1-16,-3 0 1 15,-1 6 1-15,-1 2 1 16,-1 5 2-16,0 4 0 0,1 2 0 15,0 4-1-15,-1 1 1 16,1 0-1-16,1 1-1 16,-1-3 0-16,1-1-3 15,1-4-5-15,0-3 0 0,2-5 0 16,2-4 0-16,1-3 0 15,2-7 0-15,4-2 0 16,4-5 0-16,2-4 0 16,5-5 0-16,5-2 0 0,4-2 0 15,5 0 0-15,2-4 0 16,6 0 0-16,0-1 0 15,1 2 0-15,-2-2 0 0,-2-6-52 16,-2 10-38-16</inkml:trace>
  <inkml:trace contextRef="#ctx0" brushRef="#br2" timeOffset="218016">17638 7427 511 0,'0'0'0'0,"0"0"0"0,0 0 0 16,-11 4 0-16,-1-2 0 16,-6-2 0-16,-4 1 0 15,-7-1 0-15,-5 0 0 0,-3-1 0 16,0-1 0-16,1 1-14 15,3 0-10-15,1-1-7 16,8 1-11-16,7 1-34 16,3-1-5-16</inkml:trace>
  <inkml:trace contextRef="#ctx0" brushRef="#br2" timeOffset="218302">17817 6960 499 0,'0'0'1'16,"0"0"1"-16,-2-7 1 0,2 7-1 16,-7-5 2-16,-2 3-4 15,-5 0 0-15,-4 2 0 16,-8 0 0-16,-4 2 0 15,-9 1-12-15,-1 2-30 0,0 3-14 16,-3-2-1-16,4 2 12 16,3 0 6-16,6 1 7 15,3-2 6-15,10 2 8 16,3-2 3-16,7 1-14 0,5-1-4 15</inkml:trace>
  <inkml:trace contextRef="#ctx0" brushRef="#br2" timeOffset="218608">18083 7468 511 0,'0'0'0'16,"-2"9"0"-16,-3-1 0 0,-3 3 0 15,-2 4 0-15,-6 2 0 16,-1 4 0-16,-5 2 0 15,1 0 0-15,-3 1 0 16,0-1 0-16,0-2 0 0,2 0 0 16,1-4 0-16,3 0 0 15,3-5-3-15,1-1-17 16,3-2-24-16,1-6-38 15,10-3-2-15</inkml:trace>
  <inkml:trace contextRef="#ctx0" brushRef="#br2" timeOffset="218868">18103 7814 488 0,'0'0'2'16,"7"1"1"-16,-7-1 0 16,6 3 0-16,-6-3 1 15,0 0 0-15,1 5 0 16,-5-5-4-16,-8-3 0 0,-4-5 0 15,-3-1 0-15,-3-4 0 16,-3-2 0-16,-1-2 0 16,1-2 0-16,1-2 0 15,1 0 0-15,3 2 0 0,3 0 0 16,-1 1 0-16,6 2-4 15,-1-1-27-15,-1 2-48 16,10 5-6-16</inkml:trace>
  <inkml:trace contextRef="#ctx0" brushRef="#br2" timeOffset="219385">18230 7823 426 0,'0'0'3'0,"1"12"0"15,-1 1 3-15,2 7-2 0,-2 4 0 16,2 8-4-16,-1 5 6 16,2 5 0-16,-1 1-1 15,2-1-1-15,0-2-1 16,1-3-1-16,1-5 2 0,-1-6 1 15,0-7 2-15,-1-5 1 16,0-8 0-16,-4-6-1 16,1-11-7-16,-1-8 0 15,-2-7 0-15,-3-8 0 16,-2-7 0-16,-2-6 0 0,0-4 0 15,1 0 0-15,0-2 0 16,4 1 0-16,2 3 0 16,2 2 0-16,5 5 0 0,6 4 0 15,2 6 0-15,2 5 0 16,3 7 0-16,1 7 0 15,2 6 0-15,0 7 0 16,-1 7 0-16,1 7 0 0,-3 4 0 16,-1 4 0-16,-4 3 0 15,-3 1 0-15,-5 1 0 16,-5-2 0-16,-4-3 0 15,-8-3 0-15,-5-4 0 0,-3-1 0 16,-4-6 0-16,-3-3 0 16,-1-4 0-16,1-1 0 15,1-1-34-15,0-8-48 16,7 2-6-16</inkml:trace>
  <inkml:trace contextRef="#ctx0" brushRef="#br2" timeOffset="219718">18692 7792 511 0,'0'0'0'0,"0"0"0"15,0 0 0-15,0 0 0 16,0-4 0-16,-2-4 0 16,1-1 0-16,-3-6 0 0,2-2 0 15,1-4 0-15,2-4 0 16,5-2 0-16,2-2 0 15,7-1 0-15,4 0 0 16,5 0 0-16,5 2 0 0,5 4 0 16,3 2 0-16,3 4 0 15,2 4 0-15,-1 3 0 16,2 6 0-16,1-2-61 15,7 0-23 1</inkml:trace>
  <inkml:trace contextRef="#ctx0" brushRef="#br2" timeOffset="230518">17672 8290 346 0,'0'0'5'0,"-4"0"2"0,-3 0 3 16,-1 5 0-16,-7-1 2 16,-1 6 0-16,-7 1 1 15,-3 4 1-15,-4 6-3 0,-4-1-2 16,-2 6 0-16,-2 2-1 15,-1 4 1-15,-2 1 0 16,-1 4 0-16,1 2-2 16,0 1 0-16,1 0-3 15,2 0-4-15,1-3 0 0,2-4 0 16,4-1-2-16,1-8-44 15,4-7-34-15,7-4-4 16</inkml:trace>
  <inkml:trace contextRef="#ctx0" brushRef="#br2" timeOffset="231134">18801 8160 314 0,'0'0'3'0,"0"0"4"16,0 0 1-16,5 8 1 15,0-3 0-15,4 3 1 0,1 1 2 16,5 7 1-16,1 1-2 16,6 7-1-16,5 6 0 15,4 6 0-15,4 7 2 16,5 4 0-16,4 6 1 0,2 3-1 15,1 4-1-15,-1-2-2 16,0 0-2-16,-3-2-1 16,-4-3-3-16,-5-2-3 15,-3-5 0-15,-3-3-8 0,-6 0-43 16,-5-8-31-16,-1-5-2 15</inkml:trace>
  <inkml:trace contextRef="#ctx0" brushRef="#br2" timeOffset="232201">16717 7970 344 0,'0'0'2'0,"0"0"1"0,5-6-1 16,0 4 1-16,2-1 1 16,0 2 0-16,2-2 0 15,2 1 1-15,1 1-3 16,1 0 0-16,0-1-1 15,2 0 0-15,1 2 1 0,3-1 0 16,-2 1 1-16,0 3 0 16,0 6-3-16,1 2 5 15,-2 6 1-15,-5 3 0 0,-3 5-1 16,-6 3 1-16,-2 2-2 15,-4 0 0-15,-5-1 0 16,-3 0-3-16,-3-3-1 16,1-2 1-16,-1-4-1 0,2-5 1 15,3-2 1-15,0-3 4 16,3-2 3-16,0-3 3 15,7-5-1-15,-5 2 0 16,5-2 1-16,5-4-2 16,3-3-2-16,3 0-8 0,4-2 0 15,3 1 0-15,3 1 0 16,1 1 0-16,1 2 0 15,-1 3 0-15,-2 1-4 0,-2 4-2 16,-2-1-6-16,-5 4-16 16,-2 4-41-16,-8-6-13 15</inkml:trace>
  <inkml:trace contextRef="#ctx0" brushRef="#br2" timeOffset="232801">16565 7761 436 0,'0'0'2'16,"10"1"-2"-16,1-1 2 0,3 1-1 15,2 0 1-15,5 0-2 16,2 0 0-16,5 0 0 15,1 1-2-15,-2 1-1 16,0 0 0-16,2 3 0 0,-1 1-1 16,3 3 1-16,2 3 1 15,-2 3 1-15,1 4 1 16,0 3 2-16,1 4-1 15,-3 4-1-15,-1 3 4 0,-4 3 1 16,-5 3 0-16,-3 1 0 16,-7 0 0-16,-5 2-1 15,-5 1-1-15,-7-1 1 16,-5-2-2-16,-8-2 0 0,-4-3-1 15,-4-5 1-15,-6-4 0 16,-3-7 1-16,-1-6 1 16,-3-6 2-16,-1-7 1 15,0-4 1-15,1-8 1 0,1-7-4 16,2-7-5-16,2-6 0 15,4-6 0-15,5-4 0 16,3-7 0-16,8-5 0 16,6-4 0-16,6-3 0 0,8 1 0 15,8 1 0-15,6 2 0 16,8 4 0-16,4 7 0 15,6 6 0-15,2 7 0 16,5 10-42-16,4 9-41 0,-3 6-5 16</inkml:trace>
  <inkml:trace contextRef="#ctx0" brushRef="#br2" timeOffset="234017">15789 8885 488 0,'0'0'0'15,"0"0"-1"-15,3 4 0 0,-3-4 0 16,1 14 0-16,-1-2 0 16,-2 7 1-16,-3 5-1 15,-2 4 1-15,0 6 1 0,0 3 0 16,-2 3 0-16,0 2 0 15,1 1 2-15,3-1 2 16,0-1-5-16,2-1 8 16,1-4 1-16,2-1-9 15,0-5 0-15,6-3 0 0,0-5 0 16,2-3 0-16,4-7 0 15,3-2 0-15,4-4 0 16,4-2 0-16,5-4 0 16,3 0 0-16,3-6 0 0,3 1 0 15,-2-5 0-15,2-5-46 16,-1 5-42-16</inkml:trace>
  <inkml:trace contextRef="#ctx0" brushRef="#br2" timeOffset="234251">16059 9172 511 0,'0'0'0'16,"0"0"0"-16,-11-3 0 15,-3-1 0-15,-5 2 0 16,-8-3 0-16,-3 0 0 0,-9 0 0 15,-1-1 0-15,-3 2 0 16,3 0 0-16,3 1 0 16,4 2-19-16,4 0-13 15,4 0-13-15,6 1-12 0,2-2-12 16,9 2-15-16</inkml:trace>
  <inkml:trace contextRef="#ctx0" brushRef="#br2" timeOffset="234515">16351 8889 449 0,'0'0'4'0,"0"0"-1"15,4-6 1-15,-4 6-1 16,0 0 0-16,-4-5 1 15,-6 2 0-15,-2 3 1 16,-9 0-3-16,-3 3-1 0,-5 2 1 16,-4 1-1-16,-1 2-1 15,1 1-2-15,1 0-1 16,2 0-1-16,6 1-1 15,1 0-1-15,4-3-5 0,5 3-13 16,4 3-41-16,0-4-8 16</inkml:trace>
  <inkml:trace contextRef="#ctx0" brushRef="#br2" timeOffset="234851">16622 9404 511 0,'0'0'0'15,"6"6"0"-15,-3 0 0 0,-3 0 0 16,0 3 0-16,-7 1 0 15,-2 2 0-15,-4 0 0 16,-7-2 0-16,-4 0 0 16,-3-2 0-16,-1-1 0 0,-3-3 0 15,2 0 0-15,0-2 0 16,1 1 0-16,0 0 0 15,2-2 0-15,0 3 0 0,3-2 0 16,2 2 0-16,-3 0-40 16,1-2-41-16,6 1-4 15</inkml:trace>
  <inkml:trace contextRef="#ctx0" brushRef="#br2" timeOffset="235134">16634 9658 511 0,'0'0'0'15,"0"0"0"-15,-4-1 0 16,-4-2 0-16,-5-2 0 0,-5-4 0 15,-7-6 0-15,-5-1 0 16,-6-6 0-16,-2-2 0 16,0-5 0-16,1 0 0 0,1-2 0 15,5 2 0-15,4 0 0 16,6 3 0-16,4 0 0 15,8 6 0-15,0 2-57 16,8 1-29-16,6 6-1 0</inkml:trace>
  <inkml:trace contextRef="#ctx0" brushRef="#br2" timeOffset="235600">16701 9494 483 0,'0'0'1'15,"5"13"0"-15,-3 0 1 16,3 9 0-16,-3 4 0 15,1 8 0-15,-1 6 1 0,2 5 0 16,-3 2-1-16,-1-2 0 16,1-1 0-16,0-5 0 15,2-4 0-15,1-7 0 16,0-5-2-16,2-9 0 0,1-6 0 15,-1-8 0-15,1-8 0 16,-2-12 0-16,0-6 0 16,-2-7 0-16,-1-9 0 15,-2-4 0-15,0-2 0 0,0 0 0 16,-4 1 0-16,3 3 0 15,1 4 0-15,0 5 0 16,2 6 0-16,5 6 0 16,3 4 0-16,0 7 0 0,4 6 0 15,2 6 0-15,0 7 0 16,1 7 0-16,-1 4 0 15,-3 6 0-15,-3 3 0 0,-3 1 0 16,-5 1 0-16,-2-1 0 16,-4-2 0-16,-4-3 0 15,-4-3 0-15,-2-2 0 16,0-6 0-16,-1-2 0 15,-2-6-19-15,-5-4-64 0,9-2-4 16</inkml:trace>
  <inkml:trace contextRef="#ctx0" brushRef="#br2" timeOffset="235934">17177 9653 511 0,'0'0'0'16,"0"0"0"-16,-5 3 0 0,-1 1 0 15,-1-2 0-15,0 2 0 16,-1-3 0-16,1 1 0 15,-3-2 0-15,2-5 0 16,1-4 0-16,1-4 0 16,3-2 0-16,3-4 0 0,0-1 0 15,3 0 0-15,6-1 0 16,6 3 0-16,4 0 0 15,4 3 0-15,2 2 0 0,6 5 0 16,-2 8-43-16,2-11-44 16</inkml:trace>
  <inkml:trace contextRef="#ctx0" brushRef="#br2" timeOffset="236501">18254 9082 511 0,'0'0'0'16,"0"0"0"-16,6 1 0 16,-6-1 0-16,5 1 0 15,-5-1 0-15,4 9 0 16,-1-1 0-16,-3 4 0 0,0 3 0 15,0 7 0-15,0 5 0 16,1 4 0-16,1 5 0 16,0 3 0-16,1 2 0 15,2-1 0-15,0-1 0 0,1-1 0 16,-1-4 0-16,1-3 0 15,0-7 0-15,-1-4 0 16,-2-3 0-16,0-5 0 16,-2-4 0-16,1-2 0 0,-2-1-65 15,0-5-21-15,0-6-1 16</inkml:trace>
  <inkml:trace contextRef="#ctx0" brushRef="#br2" timeOffset="236801">18585 9448 511 0,'0'0'0'0,"0"0"0"16,0 0 0-16,-10 0 0 0,-2-4 0 15,-7-2 0-15,-5 0 0 16,-7-3 0-16,-8-3 0 16,-5 0 0-16,-2-1 0 15,-1-1 0-15,3 1 0 0,1 0 0 16,2 1 0-16,5 0 0 15,5 2 0-15,3 1 0 16,6 1 0-16,5 1 0 16,3 2 0-16,3 3-53 0,2-3-31 15,9 5-3-15</inkml:trace>
  <inkml:trace contextRef="#ctx0" brushRef="#br2" timeOffset="237101">18458 9592 511 0,'0'0'0'15,"0"0"0"-15,5 0 0 16,-5 0 0-16,0-6 0 15,-4-3 0-15,-1-4 0 0,-6-5 0 16,-5-3 0-16,-4-4 0 16,-4-3 0-16,-1-2 0 15,-2-2 0-15,-1 1 0 16,2 0 0-16,2 2 0 0,2 2 0 15,4 1 0-15,5 2 0 16,1 4-15-16,6 0-38 16,3 7-30-16,1 1 0 15</inkml:trace>
  <inkml:trace contextRef="#ctx0" brushRef="#br2" timeOffset="237366">18444 9231 497 0,'0'0'1'0,"0"0"1"16,-5 9 2-16,-3 1 1 0,-4 2-3 15,-7 5-2-15,-6 3 0 16,-6 5 0-16,-7 2 0 15,-3 4 0-15,-2-2 0 0,1 5 0 16,1-1 0-16,5 0 0 16,3-1 0-16,6 2 0 15,2-3-18-15,4-4-26 16,6 2-37-16,-2-7-1 0</inkml:trace>
  <inkml:trace contextRef="#ctx0" brushRef="#br2" timeOffset="238030">19511 9165 394 0,'0'0'1'15,"0"0"2"-15,0 0 2 16,-3 6 1-16,1 0 1 15,-5 0 0-15,2 5 1 16,-4 3 0-16,-1 6-1 16,-1 4-1-16,0 7-6 0,0 2 5 15,1 5 0-15,1-1 0 16,1 3 0-16,0-3 1 15,3-3 3-15,1-3 0 0,1-6 2 16,2-3-7-16,1-4-4 16,2-3 0-16,3-4 0 15,4-1 0-15,4-3 0 16,4-2 0-16,5 0 0 0,3-2 0 15,2-1 0-15,2-2 0 16,4-7-35-16,1 5-51 16,-4-4-4-16</inkml:trace>
  <inkml:trace contextRef="#ctx0" brushRef="#br2" timeOffset="238274">19703 9366 511 0,'0'0'0'0,"0"6"0"16,-3 0 0-16,-5-2 0 16,-4 3 0-16,-3-2 0 0,-4 2 0 15,-6-1 0-15,-3-3 0 16,-3 0 0-16,1-2 0 15,1-1-9-15,4 0-9 16,1 0-4-16,2 0-6 0,3-1-15 16,2-4-29-16,7 4-7 15</inkml:trace>
  <inkml:trace contextRef="#ctx0" brushRef="#br2" timeOffset="238491">19754 9248 476 0,'0'0'-1'0,"0"0"1"16,0 0 0-16,0 0 0 15,-7 1 1-15,-4 0 0 16,-3 1 0-16,-5-1-1 0,-2 1-1 15,-5-2-13-15,0 2-26 16,2 7-36-16,-4-6-3 16</inkml:trace>
  <inkml:trace contextRef="#ctx0" brushRef="#br2" timeOffset="238991">20209 9530 289 0,'0'0'4'16,"0"0"3"-16,4-9 0 15,-4 4-1-15,0 5 0 16,0-8 4-16,0 8 2 16,-11-6 1-16,0 7-2 0,-3 6 1 15,-4 6 0-15,-4 1 0 16,-2 6-1-16,-3 1-2 15,1 5-4-15,-3 0-2 16,2 0-4-16,1 0-4 0,2-2-5 16,2-1-15-16,3-6-27 15,9 4-20-15,-3-7-5 16</inkml:trace>
  <inkml:trace contextRef="#ctx0" brushRef="#br2" timeOffset="239187">20082 9820 492 0,'0'0'1'16,"0"0"2"-16,0-8 0 16,-4 0 1-16,-4 0 1 15,-4-5-2-15,-5-2-3 16,-5-5 0-16,-3 0 0 0,-4-4 0 15,2 2-30-15,2 4-42 16,-2-7-11-16</inkml:trace>
  <inkml:trace contextRef="#ctx0" brushRef="#br2" timeOffset="239741">20292 9626 356 0,'4'6'1'0,"-3"-1"-2"0,2 8 0 15,-3 4 1-15,2 6 0 16,-2 4 0-16,1 6 1 15,-1 2 1-15,0 3 1 16,0 1 4-16,2 1 1 0,0 0 1 16,0-2 0-16,2-2 0 15,-3-4 1-15,2-5 2 16,-3-6-1-16,1-3 0 15,-1-9 0-15,0-9 0 0,-6-2 0 16,1-11 0-16,-3-7-1 16,-1-6-2-16,-2-5-6 15,-2-6-2-15,-2-4 0 16,2-3 0-16,0 1 0 0,1-2 0 15,5 0 0-15,2 3 0 16,5 0 0-16,7 2 0 16,5 3 0-16,4 2 0 0,3 3 0 15,4 4 0-15,1 4 0 16,1 5 0-16,-1 6 0 15,-3 4 0-15,-1 7 0 16,-3 2 0-16,-1 10 0 16,-6 3 0-16,-2 7 0 0,-4 4 0 15,-4 3 0-15,-3 1 0 16,-4 2 0-16,-5 0-9 15,-3-2-10-15,-3-2-11 16,-3-8-33-16,-1 3-19 0,-4-7-2 16</inkml:trace>
  <inkml:trace contextRef="#ctx0" brushRef="#br2" timeOffset="240150">20731 9755 511 0,'0'0'0'0,"0"0"0"0,0 0 0 15,0-3 0-15,1-2 0 16,-1-4 0-16,-1-2 0 15,0-4 0-15,-1-4 0 16,1-2 0-16,1-5 0 0,4-1 0 16,4-5 0-16,5 0 0 15,5-2 0-15,7-2 0 16,3 2 0-16,7 1 0 15,4 5 0-15,4 2 0 16,4 8 0-16,1 3 0 0,2 8-64 16,5 7-24-16,0 4 88 15</inkml:trace>
  <inkml:trace contextRef="#ctx0" brushRef="#br3" timeOffset="262818">14709 8098 288 0,'0'0'4'15,"0"0"0"-15,0 0 0 16,0 0 0-16,0 0-1 15,0-6-1-15,0 6 1 16,0 0 0-16,-6-1-3 0,-1 1-1 16,-2 4 0-16,-2-1 0 15,-3 1 2-15,-1 2 0 16,-5-2 0-16,-4 1 2 15,-1-2 2-15,-4-1 0 0,-1-1 2 16,-3-1 1-16,-5 0 0 16,0-2 1-16,-4 0 2 15,-3-2-3-15,-3 0 1 16,-4 1-2-16,-2 0 0 0,-6-1-2 15,-2 1-1-15,-5 0 0 16,-3-1-1-16,-2 1-1 16,-4 0 0-16,-3-1 0 15,-2 0-1-15,-1-1-1 0,-2 0 1 16,-1 1-1-16,-1 0 1 15,1 1 0-15,-1 1 1 16,0 1 0-16,-1 0 1 16,-3 1 0-16,0 0 1 0,-1 0-1 15,-3 1 0-15,-3-1 0 16,-2 0 0-16,-1 0-2 15,0 0 1-15,-2-1-1 16,-1-1 0-16,4 2 0 0,-2-1-1 16,1 1 1-16,1 0 0 15,1 1 0-15,-1 1 1 16,4 0-1-16,0 1 1 0,-1-1 0 15,5 0 0-15,1-2 0 16,5 2 1-16,2-2-1 16,6 0-1-16,5 0 1 15,5 0 0-15,7-2-1 16,7 1 1-16,7 0-1 0,7 0 1 15,7 0 1-15,6 0 1 16,7-1 0-16,4-2 1 16,4-1 0-16,1-2-5 15,3-5 0-15,0-1 0 0,-1-4 0 16,-2-4 0-16,0-2 0 15,-3-5 0-15,0-2 0 16,0-5 0-16,-2-3 0 0,1-3 0 16,3-4 0-16,1-4 0 15,1-2 0-15,4-3 0 16,1 1 0-16,2-3 0 15,2 1 0-15,0 0 0 0,3 2 0 16,-1 1 0-16,2 1 0 16,-1 2 0-16,1 2 0 15,0 0 0-15,1 5 0 16,1 2 0-16,0 2 0 15,2 4 0-15,1 4 0 0,1 4 0 16,0 3 0-16,1 6 0 16,2 2-3-16,1 5-2 15,0 4 0-15,2 2 0 0,1 1 1 16,4 3 0-16,2 1 2 15,4 2 1-15,4 0 1 16,2 1 2-16,7 0 0 16,6 0 0-16,6-1 0 0,5 0 1 15,5-2 0-15,8 1-1 16,4-1 0-16,5-1 0 15,5 0-1-15,4 0-1 16,3 0 1-16,6-1-1 0,3-1 0 16,3-1 0-16,5 0-1 15,2 0 0-15,4-1 1 16,3 1-1-16,3-2 0 15,2 1 0-15,1 0 0 0,3 0 1 16,-1 1-1-16,3 0 1 16,-2 2 0-16,0 1 0 15,-1 0 0-15,1 3 0 16,-2 2 0-16,0 2 0 0,0 2 0 15,-3 1 0-15,-1 0-1 16,-2 2 0-16,-4 0 0 16,-5 0 0-16,-4 0 0 15,-5 0-1-15,-7 0 1 0,-4 0-1 16,-6 0 2-16,-4-1-1 15,-6 1 1-15,-7 0-1 16,-4 0 1-16,-6-2 0 16,-8 0 0-16,-8-2 0 0,-5-1 0 15,-9-2 0-15,-4 1 0 16,-5-4 0-16,-4 0 0 15,-2 0 0-15,0-1 1 16,-1 1-1-16,2-1 0 0,-1-1 0 16,-1 1 1-16,-2-1-2 15,0 1 1-15,-2 0-1 16,-6-1 0-16,4 5 1 15,-4 1-1-15,-4 0 0 0,-3 3 1 16,-3 2-1-16,-2 3 1 16,-1 3 0-16,-1 3 0 15,-1 3 0-15,1 2 0 16,2 4 0-16,2 5 0 0,3 3 0 15,1 3 0-15,5 5 0 16,1 0 0-16,0 5 0 16,3 0 0-16,0 2 0 0,0 0 0 15,1 1 0-15,0-3 0 16,-1 0 1-16,0-3 0 15,-1-2 1-15,-2-3-2 16,0-2 0-16,0-5 3 0,-2-3 1 16,-3-4 0-16,-3-5 2 15,-5-4-1-15,-4-3-1 16,-6-5-4-16,-7-4 0 15,-7-3 0-15,-7-4 0 16,-7-1 0-16,-5-4 0 0,-10-3 0 16,-1-7-49-16,-8 8 49 15,-5-6 0-15</inkml:trace>
  <inkml:trace contextRef="#ctx0" brushRef="#br0" timeOffset="279515">16146 9958 356 0,'0'0'6'15,"0"0"3"-15,6 0 1 0,-6 0 1 16,5 1-1-16,-5-1-1 15,5 0-1-15,-5 0 0 16,0 0-6-16,0 0-2 16,0 4-1-16,-3 2 1 0,-5 4 1 15,-2 6 2-15,-4 2 4 16,-3 6 1-16,-5 4 3 15,-2 6 1-15,-4 3-1 16,-2 5 1-16,-1 3-1 0,-3 2-4 16,-1 4-7-16,1 0 0 15,0 2 0-15,-1-1 0 16,3-1 0-16,1-1 0 15,1-3 0-15,2-4 0 0,1-3 0 16,1-5 0-16,1-2 0 16,2-7 0-16,4-5-20 15,5-4-62-15,-3-6-3 16</inkml:trace>
  <inkml:trace contextRef="#ctx0" brushRef="#br0" timeOffset="280097">16565 9947 440 0,'0'0'1'16,"0"0"-2"-16,4 5 1 15,-4-5 1-15,0 0 1 16,4 6 0-16,-1-2 3 0,-2 1 0 15,1 3 2-15,2 1 1 16,3 6 1-16,6 3-2 16,3 2 2-16,7 8-2 15,6 2 0-15,5 4-5 0,6 4-2 16,8 1 0-16,2 4 0 15,3 1 0-15,2 2 0 16,2 0 0-16,0 0 0 16,-2-1 0-16,-4-2 0 0,-4-2 0 15,-4-3 0-15,-6-3 0 16,-5-4-5-16,-1-1-77 15,-10-5-3-15</inkml:trace>
  <inkml:trace contextRef="#ctx0" brushRef="#br0" timeOffset="280712">14955 9952 477 0,'0'0'1'0,"0"0"-2"16,0 0-1-16,0 0 0 15,3 6-1-15,-3-6 0 16,0 11 1-16,0-3-1 0,-1 5 1 15,0 4 0-15,1 5 1 16,0 4 0-16,3 3-2 16,2 1-3-16,1 2-3 15,1-1-2-15,-1 0-6 0,2-7-8 16,-2-1-21-16,3-1-26 15,-7-7-3-15</inkml:trace>
  <inkml:trace contextRef="#ctx0" brushRef="#br0" timeOffset="281274">14786 9912 415 0,'0'0'3'0,"3"-6"0"16,0 1 0-16,3 0 0 15,-1-3 0-15,6 1-2 16,-2-2-3-16,6 0-2 15,1 0-4-15,2 1-2 0,3 2 0 16,1 2 0-16,3 4 0 16,1 0 5-16,4 2 2 15,-1 7 4-15,-2 2 1 16,3 6 2-16,-5 0 0 0,0 8 2 15,-4 3-2-15,-3 4-1 16,-5 4 0-16,-4 2-1 16,-5 3 0-16,-4-1 0 15,-3 1-1-15,-9-4 0 0,-3-5-1 16,-7-1 0-16,-5-4 0 15,-6-6 0-15,-4-5 0 16,-4-6 1-16,-4-5 2 16,-1-5 2-16,0-6 4 0,1-8 2 15,2-7 1-15,2-4 1 16,6-5 0-16,5-5 0 15,4-1-1-15,7-6-2 16,3-4-5-16,8-2-5 0,6-1 0 16,4 0 0-16,8 2 0 15,7 5 0-15,3 3 0 16,6 9 0-16,4 6 0 0,6 10-9 15,0 9-26-15,-3 7-44 16,10 12-5-16</inkml:trace>
  <inkml:trace contextRef="#ctx0" brushRef="#br0" timeOffset="282019">14529 11066 442 0,'0'0'0'0,"0"0"-2"16,0 0 2-16,-5 4 0 0,0 3 1 15,2 3 0-15,-3 6 1 16,0 4-1-16,-2 5 2 15,-1 5 1-15,1 2 0 16,-2 6-1-16,1 2 1 0,0 0 0 16,3-1 3-16,1 0 1 15,3-3 2-15,2-3 0 16,3-2-1-16,4-5-9 15,3-4 0-15,5-3 0 0,3-5 0 16,5-3 0-16,2-4 0 16,4-4 0-16,1-3 0 15,6 0 0-15,1-6-79 16,-3-5-8-16</inkml:trace>
  <inkml:trace contextRef="#ctx0" brushRef="#br0" timeOffset="282214">14780 11270 511 0,'0'0'0'0,"0"0"0"16,-1 6 0-16,-6-4 0 15,-5 0 0-15,-7-1 0 0,-5 0 0 16,-8-1 0-16,-6-3 0 15,-7-2 0-15,-1-2-32 16,3 4-45-16,-1-6-8 16</inkml:trace>
  <inkml:trace contextRef="#ctx0" brushRef="#br0" timeOffset="282447">14694 11106 485 0,'0'0'2'0,"0"0"0"0,0-3 0 16,0 3 0-16,-12-6 1 15,1 3-1-15,-8-2 1 16,-2 3-3-16,-10-3-13 15,0-3-47-15,-2 8-19 0,1-2-2 16</inkml:trace>
  <inkml:trace contextRef="#ctx0" brushRef="#br0" timeOffset="282716">15129 11262 390 0,'0'0'0'15,"2"6"3"-15,-2 1 1 0,-2 0 3 16,-4 5 1-16,-7-1-1 15,-2 7 2-15,-6 1-1 16,-7 1 0-16,-5-1-6 16,0 0-13-16,-4 1-15 0,3-5-23 15,4 6-19-15,3-8-10 16</inkml:trace>
  <inkml:trace contextRef="#ctx0" brushRef="#br0" timeOffset="282928">15134 11537 449 0,'0'0'2'0,"0"0"1"16,-3-5 1-16,-4-1 1 15,-4-2 1-15,-2-3 0 16,-8-4 1-16,-3-1-1 15,-5-3-3-15,-4 0-6 0,-2-3-15 16,3-3-32-16,6 5-27 16,-4-1-3-16</inkml:trace>
  <inkml:trace contextRef="#ctx0" brushRef="#br0" timeOffset="283597">15262 11482 494 0,'5'2'-1'16,"-5"-2"0"-16,10 11-1 15,-6 0 1-15,1 6-1 0,1 1-1 16,-1 9-2-16,0 1-1 16,-4 6-1-16,1 0-2 15,-2-1 0-15,2-2 0 16,-2-5 2-16,1-4 6 15,-1-6 4-15,0-6 4 0,0-10 3 16,0-5 4-16,-1-10 1 16,-1-9 0-16,0-6-1 15,-1-6-12-15,3-6-2 0,0-3 0 16,1 1 0-16,2-1 0 15,2 5 0-15,3 3 0 16,-1 5 0-16,2 5 0 16,0 7 0-16,0 5 0 15,2 6 0-15,-1 7 0 0,0 3 0 16,1 10 0-16,0 6 0 15,0 3 0-15,-1 3 0 16,-1 2 0-16,-1 2 0 0,-2-2-4 16,0-4-8-16,-3-4-5 15,-2-2-6-15,-1-6-8 16,-6-7-42-16,1 1-5 15</inkml:trace>
  <inkml:trace contextRef="#ctx0" brushRef="#br0" timeOffset="284116">15605 11402 386 0,'0'0'2'0,"5"9"2"16,-1 1-1-16,0 3 1 15,2 4 0-15,-1 1 0 16,0 1 1-16,1 0-2 15,-2-2 0-15,0-3 0 16,-3-5 4-16,1-3 1 0,-2-6 3 16,0-5 0-16,0-5 2 15,0-4 2-15,0-3 0 16,2-4-5-16,2 0-10 15,0-5 0-15,3 3 0 0,3-1 0 16,2 2 0-16,4 4 0 16,4 2 0-16,-2 2 0 15,4-1-80-15,4 11-4 16</inkml:trace>
  <inkml:trace contextRef="#ctx0" brushRef="#br0" timeOffset="284617">16605 10992 511 0,'-16'0'0'0,"-1"0"0"15,-2 0 0-15,1 5 0 0,0 2 0 16,-1 6 0-16,-1 3 0 16,1 5 0-16,17 7 0 15,1 4 0-15,0 3 0 16,1 5 0-16,0 1 0 0,0-1 0 15,3-2 0-15,0-2 0 16,1-3 0-16,-1-3 0 16,-1-6 0-16,0-4 0 15,0-6 0-15,0-3 0 0,-2-5 0 16,0-6 0-16,4 7-45 15,-2-10-41-15,4-4-2 16</inkml:trace>
  <inkml:trace contextRef="#ctx0" brushRef="#br0" timeOffset="284897">16758 11291 455 0,'0'0'1'0,"0"0"1"15,0 0 3-15,0 0 1 16,-8 4 3-16,-7-4 0 15,-5 1 0-15,-10-1 1 16,-9-3-5-16,-9-2-5 0,-5 0 0 16,-6-3 0-16,0 1 0 15,1 0 0-15,4 0 0 16,5 1 0-16,8 2 0 15,8 1 0-15,8 2 0 0,6-1 0 16,8 2 0-16,1-2-16 16,2 0-64-16,8 2-3 15</inkml:trace>
  <inkml:trace contextRef="#ctx0" brushRef="#br0" timeOffset="285501">17402 10937 233 0,'0'0'8'16,"0"0"7"-16,0 6 7 16,0-6 1-16,-3 12 3 15,0-1-1-15,0 6-25 0,-1 5 29 16,0 2 1-16,-2 6-7 15,3 2-7-15,-1 4-6 16,1 0-2-16,2-1-2 16,1-3 0-16,0-2 0 0,1-4 0 15,2-3 1-15,3-3-1 16,-2-4 0-16,5-4-6 15,-1-2 0-15,6-4 0 16,0-4 0-16,3 0-27 0,3-2-52 16,1-8-4-16</inkml:trace>
  <inkml:trace contextRef="#ctx0" brushRef="#br0" timeOffset="285684">17516 11022 455 0,'0'0'0'15,"-3"4"0"-15,-4 0 7 0,-6 1 0 16,-3 0 0-16,-7-1 0 16,-3 2-4-16,-6-2-9 15,-1-2-22-15,-1 2-36 16,2-3-16-16</inkml:trace>
  <inkml:trace contextRef="#ctx0" brushRef="#br0" timeOffset="285895">17565 10866 411 0,'0'0'2'16,"0"0"3"-16,-6 2 1 15,-5-2 1-15,-5 2 0 16,-9-2-5-16,-3 3-14 16,-8 4-41-16,-6-4-16 0</inkml:trace>
  <inkml:trace contextRef="#ctx0" brushRef="#br0" timeOffset="286167">17802 11223 438 0,'1'4'0'16,"-1"3"3"-16,-3 4 0 16,-5 1 1-16,-3 5 1 15,-5 0-3-15,-3 5-6 16,-6 2-17-16,-6-9-47 15,4 3-5-15</inkml:trace>
  <inkml:trace contextRef="#ctx0" brushRef="#br0" timeOffset="286398">17825 11435 511 0,'0'0'0'15,"0"0"0"-15,-8-7 0 16,1 0 0-16,-7-3 0 16,-2-2 0-16,-6-5 0 0,-2 0-5 15,-5-4-22-15,-2-4-34 16,3 6-20-16,0-2-2 15</inkml:trace>
  <inkml:trace contextRef="#ctx0" brushRef="#br0" timeOffset="286897">17930 11364 398 0,'1'9'2'0,"-1"4"0"15,3 6 1-15,-1 4-1 16,3 4 1-16,-1 3-1 15,2 4-2-15,-2-2 1 0,-1-5-2 16,1-7 0-16,-1-5 2 16,-1-6 0-16,-2-9 2 15,0 0 2-15,-4-14 3 0,-1-5 2 16,-1-6 0-16,-1-6 1 15,1-6-2-15,-1-3 0 16,1-2-2-16,3 1-1 16,2 1-3-16,1 4-1 0,3 4 0 15,3 7-2-15,3 5-1 16,2 8 0-16,2 6 0 15,1 5 0-15,-2 6 0 16,1 5-1-16,-1 6 1 16,-2 2 0-16,-1 2 0 0,-5 1 1 15,0 1-1-15,-2 1 0 16,-2-3 0-16,0-2-1 15,-4-1-3-15,-4-2-13 0,-2-7-35 16,-2 3-24-16,-4-7-2 16</inkml:trace>
  <inkml:trace contextRef="#ctx0" brushRef="#br0" timeOffset="287260">18167 11374 465 0,'0'0'0'16,"0"6"0"-16,1 0 1 15,1 1 0-15,-1 0 0 16,1 1 0-16,-2-2 1 16,2 1 2-16,-2-7 0 0,0 0 0 15,0-5 1-15,0-9 0 16,3-4-1-16,1-6 1 15,3-3-1-15,3-4-2 16,5-1 1-16,2 0-3 16,4 3 0-16,3 3 0 0,2 2 0 15,2 7-3-15,-1 4-7 16,1 3-37-16,0 8-33 15,-5 2-3-15</inkml:trace>
  <inkml:trace contextRef="#ctx0" brushRef="#br0" timeOffset="288316">15118 11819 473 0,'0'0'3'0,"8"0"0"0,-3 0 1 15,-5 0 0-15,10 0-2 16,-10 0 1-16,10 6-1 15,-6 0 1-15,-4 4-3 16,0 4-2-16,0 7 0 0,-1 5 0 16,1 7 2-16,0 5 0 15,1 4 1-15,0 2-1 16,3 0 1-16,1-1 0 15,0-4 1-15,1-3 1 0,0-9 1 16,-2-5 0-16,0-7 0 16,1-5-4-16,-1-5 0 15,-4-5 0-15,10-2 0 0,-2-8 0 16,2-1 0-16,3-3 0 15,2-4 0-15,4-2 0 16,0-1 0-16,0 1 0 16,-1 1 0-16,-4 3 0 15,0 3 0-15,-5 1 0 0,-2 6 0 16,-7 6 0-16,0 0 0 15,0 4 0-15,-7 6 0 16,-5 3 0-16,-1 1 0 16,-4 1 0-16,-3 2 0 0,-2 0 0 15,-3-3 0-15,-2-2 0 16,0-4 0-16,-3-4 0 15,-3-4 0-15,0-7 0 16,-2-6 0-16,-2-8 0 0,0-3-39 16,7-5-40-16,-5-4-5 15</inkml:trace>
  <inkml:trace contextRef="#ctx0" brushRef="#br0" timeOffset="289115">17898 11699 488 0,'0'0'0'0,"3"12"0"0,1 2 0 16,2 7 0-16,-1 5 0 16,1 5 0-16,-2 4 0 15,3 6-3-15,-5 1 0 16,-1-3-1-16,-1-1 0 0,0-5 0 15,0-3 0-15,0-4 0 16,1-4 4-16,2-5 2 16,3-5 3-16,1-4 0 15,2-7 0-15,1-4 0 0,3-7 1 16,-2-7-3-16,3-5-1 15,-1-4-2-15,1-4 0 16,0-1-1-16,-1 1 0 16,-1 3 0-16,0 5-1 0,-2 6-1 15,-2 6 0-15,-1 8 1 16,-3 5-1-16,-2 10 0 15,-2 5 0-15,-2 7 1 16,-5 3 1-16,-4 3 3 0,-3 0 1 16,-5-4 1-16,-4-2 2 15,-5-6 1-15,-5-4 0 16,-1-9 0-16,-4-5-2 15,0-5-5-15,-2-6 0 0,2-5 0 16,2-3 0-16,2-2 0 16,2-4 0-16,4 1-5 15,-1-1-41-15,5-1-35 16,5 0-3-16</inkml:trace>
  <inkml:trace contextRef="#ctx0" brushRef="#br0" timeOffset="290113">20396 10116 419 0,'0'0'3'15,"5"0"2"-15,-5 0 0 16,7 0 2-16,-7 0-1 15,8-2-1-15,-8 2-1 16,7-1 0-16,-7 1-3 16,1 6-2-16,-1 2-1 0,0 4-1 15,0 6 0-15,0 5 2 16,0 5 0-16,0 7 1 15,3 5 0-15,0 2 1 0,0 2 0 16,1-2 1-16,0 0 1 16,2-6-1-16,-2-1 1 15,0-7-1-15,-1-5 1 16,0-5-1-16,1-4 1 0,-1-2-1 15,-2-4 1-15,1-4-1 16,-2-4 1-16,10 0-1 16,-4-5 0-16,3-7 0 15,0-2-1-15,3-4 1 16,1-4-1-16,4-5 0 0,0-2 1 15,2-1 0-15,1 0 0 16,0 4 0-16,-1 0 0 16,-3 6 1-16,-1 5-3 0,-3 5 0 15,-5 7 0-15,-5 8 1 16,-4 8-2-16,-6 7 0 15,-4 4 0-15,-3 3-1 16,-5 3 2-16,-3 0 0 16,-3-2 1-16,-1-6-1 0,-3-5 2 15,-1-7 1-15,1-8 2 16,-3-6-5-16,-1-11 0 15,0-6 0-15,-2-8 0 0,2-2 0 16,-4-5 0-16,5-1-73 16,1 9-13-16</inkml:trace>
  <inkml:trace contextRef="#ctx0" brushRef="#br0" timeOffset="291130">14861 12699 357 0,'0'0'3'0,"2"-2"5"0,-2 2 0 15,6-9 3-15,-1 4-1 16,2-3 0-16,1 0 1 16,2-4 0-16,-2 2-2 0,4-1-4 15,0-1-1-15,5 1 0 16,0-2-1-16,1 3 1 15,5 0 0-15,1 2 1 16,4 2 0-16,0 3 0 16,3 3-1-16,0 3-1 0,1 6 1 15,0 4-1-15,-3 4-1 16,-2 2 0-16,-4 4-4 15,-4 3 0-15,-5-2 1 0,-5 3 0 16,-7-3 0-16,-3-3 0 16,-7 0 0-16,-3-3 1 15,-1-2 2-15,-1-2 0 16,0-2 0-16,1-3 0 0,2 1 0 15,3-1 1-15,3 0 1 16,4 0-1-16,1 0 2 16,4-1-5-16,3 3 0 15,2 1 0-15,-1 2 0 16,0 1 0-16,-5-7 0 0,-1 2 0 15,0 3 0-15,-1 0 0 16,-2 2 0-16,-2 0 0 16,-2 3 0-16,-6-1 0 15,-3-1 0-15,-6 1 0 0,-4 0 0 16,-3-4 0-16,-5 0 0 15,-5-2 0-15,-1-1 0 16,-4-1 0-16,-1-3-6 16,-1-3-32-16,-1-3-33 0,1-1-16 15</inkml:trace>
  <inkml:trace contextRef="#ctx0" brushRef="#br0" timeOffset="291828">17640 12365 511 0,'0'0'0'0,"0"0"0"16,0 0 0-16,4 0 0 15,-4 0 0-15,0 0 0 16,1 3 0-16,-1 5 0 15,-1 4 0-15,-5 2 0 0,1 4 0 16,-3 6 0-16,-2 3 0 16,0 3 0-16,-1-2 0 15,-1 2 0-15,3 0 0 16,1-2 0-16,1-4 0 0,3-3 0 15,1-2 0-15,3-5 0 16,1-3 0-16,5-3 0 16,4-5 0-16,4-3 0 15,2 0 0-15,6-6 0 0,2-2 0 16,6 0 0-16,2-1 0 15,2 0 0-15,1 1 0 16,0 3 0-16,-3-3 0 16,4 7 0-16,1 1-80 0,-8-3-7 15</inkml:trace>
  <inkml:trace contextRef="#ctx0" brushRef="#br0" timeOffset="292100">17920 12335 476 0,'0'0'1'0,"0"5"0"0,0 7 3 16,0 2-4-16,-4 8 4 15,-2 3 2-15,-1 9-1 16,-4 5 1-16,0 6 0 16,-2 4-4-16,2 4-2 0,1 1 0 15,4 0 0-15,1 0-4 16,3-5 0-16,2-2 1 15,0-26-3-15,1-1 0 16,5 1-4-16,-3-2-13 0,2-6-45 16,1 1-12-16</inkml:trace>
  <inkml:trace contextRef="#ctx0" brushRef="#br0" timeOffset="293097">20779 10814 414 0,'0'0'-1'16,"0"0"0"-16,0 0 1 15,-4 7-1-15,4-7 1 0,-11 9 1 16,3-3 0-16,-3 1 1 16,-4-1 3-16,-2-2 1 15,-4 0 0-15,-1-2 0 16,-3-2 1-16,-2-1 0 0,-3-4-1 15,0-2-1-15,-1-1 0 16,2-2-1-16,2-2 0 16,3 0 1-16,3-1-1 0,4 1 1 15,4 2 0-15,4 0 0 16,3 3-2-16,3 1-1 15,3 6 0-15,0 0-1 16,-7 15-1-16,5 4-1 16,-2 5 1-16,-2 7-2 0,-2 4 2 15,-2 4 0-15,-1 2 0 16,1-3 1-16,-1-4-1 15,1-4 0-15,1-6 1 16,2-6 3-16,3-4-4 0,2-7 0 16,2-7 0-16,0 0 0 15,6-4 0-15,1-4 0 16,5-5 0-16,2-3 0 15,3 1 0-15,6-2 0 0,2 3 0 16,3 2 0-16,3 4 0 16,3 7 0-16,1 7 0 15,1 11 0-15,0 7 0 16,-2 10 0-16,-2 6 0 0,-5 5 0 15,-6 4 0-15,-6 1 0 16,-8-2 0-16,-8-3 0 16,-15-6 0-16,-12-5 0 0,-14-8 0 15,-13-8 0-15,-14-8 0 16,-10-5 0-16,-11-5 0 15,-6-2 0-15,-5-4-52 16,-4-4-36-16</inkml:trace>
  <inkml:trace contextRef="#ctx0" brushRef="#br4" timeOffset="337567">15289 9116 82 0,'0'0'1'16,"0"0"3"-16,0 0 2 16,0 0 7-16,-3 0 3 15,3 0 4-15,-8 2 2 0,2 0 2 16,-7 1 2-16,3-1 2 15,-5 3-1-15,-2-1-1 16,-4 2-5-16,-4 0 0 16,-5 0-2-16,-2-1-1 0,-4 0-2 15,-5-2-5-15,-4 0-2 16,-2 1-4-16,-2-2-1 15,0-2-2-15,3 0-1 16,2 0 0-16,4 0-2 0,4 0-4 16,5 0-8-16,4 0-14 15,4 0-13-15,6-1-30 16,8 1-5-16</inkml:trace>
  <inkml:trace contextRef="#ctx0" brushRef="#br4" timeOffset="337895">15196 9301 265 0,'0'0'5'0,"0"0"-1"15,7 6 2-15,-7-6 0 16,0 0 1-16,0 0 2 16,-4 8 0-16,-6-8 1 15,-7 1-5-15,0-1 0 0,-10 2 1 16,-1 2-1-16,-7 2-5 15,-2 3 4-15,-2-1 0 16,-3 2 0-16,2-2-1 16,1 4 0-16,3-5 0 0,3 2-1 15,4-3-2-15,3-2-14 16,3-1-24-16,9 2-25 15,-3-2-6-15</inkml:trace>
  <inkml:trace contextRef="#ctx0" brushRef="#br4" timeOffset="338827">13316 9033 250 0,'0'0'7'16,"0"0"6"-16,-2-6 2 16,2 6 4-16,0-11 1 15,3 6 2-15,-2-4 1 0,4 3 1 16,-1-2-7-16,3 1-4 15,0 0-4-15,4 2-3 16,1 1-3-16,5-1 0 16,2 2-2-16,6-2 0 0,3 2 1 15,6-2 1-15,3 2 1 16,4-1 1-16,1 1 0 15,0-2 1-15,-1 1-1 16,-4-1 0-16,-2 2-1 0,-6 0-1 16,-4-1-1-16,-5 3-2 15,-4-1-1-15,-3 1-1 16,-4 1 0-16,-1 1-1 15,0 3 0-15,-2 2 1 0,1 3 1 16,-2 2 0-16,0 4 2 16,-2 4 1-16,0 4 0 15,-3 2 2-15,-1 5-1 0,-4 3 0 16,-3 3 0-16,-3 4 0 15,-3 4-1-15,-1 4-2 16,-1 1 3-16,-2 1-1 16,0 2 1-16,-1 0-1 0,1 0 1 15,0-2-3-15,1-3 0 16,2-4 0-16,1-4 0 15,2-3 0-15,2-5 0 16,1-6 0-16,3-3 0 16,1-8 0-16,1-3 0 0,3-3 0 15,1-8 0-15,-2 5-22 16,2-5-45-16,1-3-16 15</inkml:trace>
  <inkml:trace contextRef="#ctx0" brushRef="#br4" timeOffset="339060">13939 9433 464 0,'0'0'1'0,"-5"-5"2"0,-7 1 0 15,-7-1 2-15,-11-2-1 16,-10 1 1-16,-10-3 0 16,-15 2-1-16,-10 0-3 15,-6 4-8-15,-2 0-18 0,1-1-42 16,4 6-14-16</inkml:trace>
  <inkml:trace contextRef="#ctx0" brushRef="#br4" timeOffset="341127">20374 7075 241 0,'0'0'4'0,"5"-7"2"16,0 1 0-16,2-1 3 0,-1 0-2 15,1-1 0-15,0 0-2 16,0 0-2-16,-7 8-3 15,3-6-2-15,-5 6-1 0,-7 1 0 16,-5 3-2-16,-7 1 3 16,-7 1 6-16,-4 0 1 15,-7 0 3-15,-4 0 2 16,-5 0-1-16,-4-1 0 15,-1 2 0-15,-1 0-4 0,1-1-11 16,0 2-17-16,5 3-25 16,0-3-18-16</inkml:trace>
  <inkml:trace contextRef="#ctx0" brushRef="#br4" timeOffset="341398">20216 7409 374 0,'-5'0'4'0,"-10"-3"2"16,-9-3 0-16,-9-1 0 0,-11-2 0 16,-10 0-3-16,-9-1-7 15,-6 3-17-15,-3 4-26 16,3 3-24-16,11 3-7 15</inkml:trace>
  <inkml:trace contextRef="#ctx0" brushRef="#br4" timeOffset="344061">20627 6948 325 0,'0'0'2'0,"1"-5"1"0,-1 5 1 16,8-7-1-16,-4 1 1 15,7 2 0-15,0-5 0 16,4 1 0-16,2 1-2 15,0-3-1-15,5 1 0 0,-1-2-1 16,5 1 1-16,1 2-2 16,1 1 0-16,3 1 1 15,-1 4 0-15,5 2 2 16,-2 5 0-16,2 6 1 0,-4 2-1 15,-4 7 3-15,-3 4-3 16,-6 1 0-16,-5 4-1 16,-10-1-1-16,-5-1 0 15,-9-3 0-15,-6-1 0 0,-6-9 1 16,-4-3 1-16,-2-5 0 15,1-2 1-15,1-4 0 16,2 0 0-16,5-2 4 16,6 0 0-16,5 2 0 0,9 0 1 15,0 3-1-15,8 3 0 16,7 4 0-16,5 2-1 15,6 7-3-15,4 2-1 0,1 9 0 16,3 4-1-16,-2 6 0 16,1 4 1-16,-5 3-1 15,-5 1 1-15,-8 0-1 16,-6 0 0-16,-8-2 0 0,-6-4 0 15,-9-4 0-15,-8-4 0 16,-7-6-1-16,-5-3 1 16,-6-6 0-16,-4-5 0 15,-2-5-1-15,-2-6-3 16,0-3-5-16,-2-4-14 0,1-11-43 15,4 4-13-15</inkml:trace>
  <inkml:trace contextRef="#ctx0" brushRef="#br4" timeOffset="344643">21869 7025 425 0,'6'0'1'0,"3"-1"1"15,0-1-1-15,-1-1-1 0,-1-1 1 16,-5-3 0-16,-2 0-1 16,-4-1 1-16,-15-2 0 15,-8-2-2-15,-7 4 2 16,-7-2 1-16,-2 3-1 0,-3 2 1 15,0 3-2-15,0 2 0 16,3 4 0-16,4 5 0 16,5 2-2-16,5 4 2 15,6 1 2-15,3 3-1 0,4 0 2 16,3 3 1-16,5-3 0 15,2 1 1-15,3-1 0 16,3-1-1-16,4 2 0 16,3-2-1-16,6-1 0 0,5 0-1 15,4-2 0-15,6 0-1 16,3 0-1-16,2 1 1 15,3 3-2-15,1 4 0 16,-1 5 0-16,-3 4 0 0,-5 7 0 16,-8 3 0-16,-8 5 1 15,-8 1 0-15,-10-1 0 16,-11-2 1-16,-12-6 0 15,-10-5 1-15,-8-10-1 0,-8-7 0 16,-9-9-3-16,-5-9-9 16,-6-19-54-16,-5 3-15 15</inkml:trace>
  <inkml:trace contextRef="#ctx0" brushRef="#br4" timeOffset="346894">11854 11117 288 0,'0'0'9'0,"0"0"1"16,-5 0 2-16,5 0 2 15,0 0-1-15,0 0-1 16,-6-3 1-16,6 3-1 0,0 0-8 15,0 0-3-15,0 0-2 16,-8 3 0-16,4 1-1 16,-3-1 2-16,-2 1 0 0,-3 1 0 15,-1-1 1-15,-2 1 0 16,0-2-1-16,-3 0 1 15,2 0-2-15,-1-1-12 16,1 0-15-16,-3-3-32 0,6 1-9 16</inkml:trace>
  <inkml:trace contextRef="#ctx0" brushRef="#br4" timeOffset="347176">11911 11370 297 0,'0'0'7'0,"0"0"5"16,-7 5 4-16,-3-2 1 15,-3 1 0-15,-6 1 3 0,-2 0-2 16,-6 0 0-16,-4 0-6 16,-2-1-6-16,1 0-4 15,-1 0-6-15,2-1-20 16,6 1-47-16,-3-1-3 0</inkml:trace>
  <inkml:trace contextRef="#ctx0" brushRef="#br4" timeOffset="348710">9828 9359 397 0,'0'0'0'0,"0"0"-2"15,0 0 0-15,0 0 1 16,0 0 0-16,-4 0 2 15,-4 1 1-15,1 1 0 0,-5 0 1 16,-2 0 3-16,-4-1 0 16,-5 0-1-16,-1 0 0 15,-4-1-1-15,-3 0-1 16,-6 0-1-16,-2 0 0 0,-5 0-2 15,-1-2-3-15,1 0 3 16,2 0 0-16,2-2-33 16,6 0 33-16,2-1 0 15,8 0-71-15</inkml:trace>
  <inkml:trace contextRef="#ctx0" brushRef="#br4" timeOffset="348989">9884 9528 474 0,'0'0'1'0,"0"0"1"0,-5 2 2 16,-6-2 0-16,-7 0 2 16,-8 0-1-16,-8-1 1 15,-10-1 0-15,-5-2-3 16,-6-2-3-16,-2 4 0 0,-1-4-16 15,4-3-39-15,6 5-25 16,3-3-1-16</inkml:trace>
  <inkml:trace contextRef="#ctx0" brushRef="#br4" timeOffset="350660">10193 9011 299 0,'0'0'6'0,"0"0"2"16,-3-10 4-16,3 10-1 0,-3-9 1 15,3 9 1-15,-4-10 0 16,3 5 1-16,0-1-7 16,1 6-4-16,0-7-2 15,0 7-2-15,4-9-1 0,2 4-1 16,2 0 0-16,2-1-1 15,4 0 1-15,2-1-1 16,4 2 1-16,4 0 1 16,1 2 0-16,4 2-1 15,0 1 0-15,2 3 0 0,2 4 0 16,-1 6 1-16,0 6 1 15,-3 2-1-15,-2 8 2 16,-3 0 1-16,-1 9 1 0,-6 3 0 16,-3 4 1-16,-4 0-3 15,-5 2 8-15,-4 1-1 16,-3-3 3-16,-7-2 0 15,-5-4 1-15,-2-4 0 0,-7-3 2 16,-2-7 1-16,-2-6-3 16,0-5 0-16,1-5 0 15,2-3-2-15,2-3 0 16,5-3-2-16,4-5-1 0,6-4-6 15,5-3 0-15,2-1 0 16,9-2 0-16,3 0 0 16,3 0 0-16,6 2 0 15,3 3 0-15,2 4 0 0,2 4 0 16,2 3 0-16,2 5 0 15,0 3 0-15,0 1 0 16,-2 3 0-16,-3-1 0 16,0 1-17-16,-8-2-16 0,-1-4-36 15,-1 4-12-15</inkml:trace>
  <inkml:trace contextRef="#ctx0" brushRef="#br4" timeOffset="351318">11289 8939 375 0,'0'0'1'0,"0"0"-1"0,0 0 0 16,0 0-1-16,0 0 0 15,-14-1 0-15,-1 3 0 16,-9 1 1-16,-5 5-2 15,-5 1 2-15,-8 5 0 16,-2 6-1-16,-1 2 0 0,-1 6-2 16,4-2 3-16,3 6 0 15,7-1 5-15,4 4 1 16,10-3 2-16,5 1 2 0,10 1-10 15,3-2 15-15,10 1 1 16,11-2-1-16,3-1-2 16,10-1-2-16,4-5-1 15,7-3-1-15,4-7 0 0,3-3-3 16,2-6 0-16,-2-5 1 15,-2-11-7-15,-1-8 0 16,-5-9 0-16,-4-6 0 16,-8-7 0-16,-8-6 0 0,-7-2 0 15,-8-2 0-15,-9 2 0 16,-11 2-14-16,-8 7-16 15,-2 5-49-15,-20 2-4 16</inkml:trace>
  <inkml:trace contextRef="#ctx0" brushRef="#br4" timeOffset="352624">8038 7128 402 0,'0'0'2'16,"0"0"1"-16,6-1-1 16,-6 1-1-16,0 0 1 15,-2-6-1-15,-5 5 0 16,-6 0 0-16,-7 1-1 0,-5 1-1 15,-9 1 0-15,-5 3 1 16,-5 0-1-16,-3 1-3 16,-3 2-2-16,-2-1-6 15,1 0-10-15,2 0-15 0,1-2-28 16,6 3-9-16</inkml:trace>
  <inkml:trace contextRef="#ctx0" brushRef="#br4" timeOffset="352867">7949 7450 398 0,'0'0'3'15,"-5"0"1"-15,-4 0 2 0,-8 0 0 16,-4 2 0-16,-10-2 0 16,-4 2-1-16,-9-2-1 15,-1 3-12-15,-3-2-15 16,3 1-19-16,7 3-25 15,4-3-11-15</inkml:trace>
  <inkml:trace contextRef="#ctx0" brushRef="#br4" timeOffset="353559">8407 6906 393 0,'7'1'3'0,"2"-1"-1"16,2 2 1-16,1-2 0 16,5 3-1-16,-1-1 0 15,6 7 0-15,0 1 0 16,-1 3-3-16,-2 6-1 0,5 3 0 15,-2 6 0-15,1 3 0 16,-1 4 0-16,-2 2 2 16,-3 2 0-16,-4 4 0 15,-4 2 1-15,-7 0-1 0,-3 0 2 16,-9-2 0-16,-6-1 1 15,-6-5 0-15,-2-1 0 16,-6-5 0-16,1-6 1 16,-2-4 1-16,0-4 1 0,4-2 0 15,3-4 1-15,5-3 2 16,4-3 1-16,5-3-1 15,3-2 0-15,7 0-2 16,0-7 0-16,5-2-2 0,5-2-1 16,3-1-2-16,3-2-2 15,4 2-1-15,4 2 1 16,3 2-1-16,2 2 1 15,1 6 0-15,-1 1-1 0,1 5 1 16,-3 3-2-16,-2 0-4 16,-4 0-8-16,-3-1-23 15,-1 3-44-15,-7-6-1 16</inkml:trace>
  <inkml:trace contextRef="#ctx0" brushRef="#br4" timeOffset="354110">8921 6933 408 0,'0'0'3'0,"0"0"0"16,7-8 1-16,-1 5 0 15,0-2 0-15,4 2-1 16,1-2 0-16,5 3 0 15,0 1-4-15,5 1-1 0,1 0 0 16,5 6 0-16,2-1-1 16,0 4-1-16,0 2 0 15,-4 1 0-15,-4 2 1 16,-6 1 0-16,-7 1 1 0,-8 1 0 15,-6 0 1-15,-10 0 2 16,-7-1 1-16,-4-1 0 16,-2-1 0-16,1-1-1 15,-1-1 0-15,5-2 0 0,4 0 1 16,6 0 2-16,8 0 1 15,6 1-1-15,9 1 1 16,8 3 1-16,5 2-1 16,6 4 0-16,4 2-2 0,1 4-2 15,0 1 0-15,-3 4-1 16,-3 0 0-16,-7 2 0 15,-7 1 1-15,-10-1 3 16,-6-2 0-16,-13-1 2 0,-9-3 0 16,-12-2 0-16,-12-4 0 15,-10-2-6-15,-12-2-30 16,-6-3-48-16,-4 0-2 15</inkml:trace>
  <inkml:trace contextRef="#ctx0" brushRef="#br4" timeOffset="374731">10928 6773 335 0,'0'0'3'0,"0"0"2"0,-1-4 1 16,1 4-1-16,-5-7 1 15,0 2-1-15,-6-2 2 16,-5-2-1-16,-8 0-4 16,-4-1-1-16,-9-2-1 0,-7-1 2 15,-8-1-1-15,-8-2 0 16,-6-2 1-16,-6 2-1 15,-6-2 0-15,-6 1 1 0,-4 0-1 16,-7 0 1-16,-3 2-1 16,-3 2 1-16,0 2-1 15,1 1 0-15,4 2 1 16,4 3-1-16,8 0 0 0,12 3-1 15,11 2 0-15,12 0-3 16,11 1-4-16,10 2-5 16,9-2-9-16,7 1-17 15,12-2-32-15,-5 4-4 0</inkml:trace>
  <inkml:trace contextRef="#ctx0" brushRef="#br4" timeOffset="375108">9232 6339 405 0,'0'0'0'0,"0"0"-1"15,0 0 2-15,-3 4 0 16,-1 2 0-16,-5 1 1 15,-1 6 1-15,-3 3-1 16,-4 4 1-16,-3 5 0 0,1 7 0 16,-1 2-2-16,3 5 0 15,1 2 0-15,5-2 0 16,0-1 0-16,5-4 0 15,3-3 2-15,1-7 3 0,2-3 2 16,0-8 3-16,4-6-1 16,0-3 1-16,6-4-1 15,4-1 0-15,6-5-3 0,9 1-3 16,9 0-2-16,14 2-2 15,9 3 0-15,12 5-3 16,5 3-7-16,9 8-29 16,0 9-42-16,1 1-1 15</inkml:trace>
  <inkml:trace contextRef="#ctx0" brushRef="#br4" timeOffset="376541">14872 7864 165 0,'6'0'6'15,"0"0"2"-15,2 0 3 16,-1-1 2-16,1 1-2 16,-1-1-2-16,0 1-1 0,-1-2 0 15,-6 2-6-15,0 0-3 16,-9-5-1-16,-3 5-3 15,-3 0 1-15,-4 0 4 16,-4 0 0-16,-4 2 0 0,-3 5 0 16,-3 1 0-16,-2 3 1 15,0 0 0-15,-3 5 0 16,-3-2-1-16,1 3 0 15,0-1 1-15,-1-3 0 0,-1-2 0 16,0-9-1-16,-2-2 1 16,0-6 1-16,0-4-1 15,-2-6 0-15,0-4 2 16,0 0-1-16,2 1 2 0,3 1-1 15,3 7 3-15,4 0 2 16,1 7 0-16,5 3 2 16,1 4-2-16,2 6 2 15,0 1-1-15,-4 4-2 0,-3-2 0 16,-3 3-2-16,-2-5-1 15,-7 1-1-15,-3-4 0 16,-3-2 1-16,-1-3 0 16,-2-2 0-16,1 0 0 0,-2-4 0 15,-2-1-1-15,-1-3 2 16,-3-1-3-16,-5-1 0 15,-5 1-2-15,-2-2 1 0,-1 2-1 16,-2 2 0-16,2 3 0 16,1 2-3-16,3 2-21 15,-1 2-41-15,13 6-5 16</inkml:trace>
  <inkml:trace contextRef="#ctx0" brushRef="#br5" timeOffset="401616">12195 3309 337 0,'-5'-2'1'0,"5"2"0"0,-14-10 2 15,2 2-3-15,-7-6 2 16,-3 0 0-16,-9-4 0 16,-6-2-2-16,-4-2-9 15,-7-1-26-15,-1 1-29 16,-10-4-7-16</inkml:trace>
  <inkml:trace contextRef="#ctx0" brushRef="#br5" timeOffset="401772">10468 2664 301 0,'-11'-2'6'0,"-11"-5"1"16,-13-2 2-16,-15-5-1 16,-13-3-1-16,-15-4-4 15,-15-3-16-15,-16 0-32 0,-7-5-19 16</inkml:trace>
  <inkml:trace contextRef="#ctx0" brushRef="#br5" timeOffset="401924">8038 1991 256 0,'-19'-7'8'16,"-20"-6"2"-16,-20-5-10 15,-16-3 12-15,-19-7 0 16,-19-3-1-16,-21-5 1 16,-20-5-5-16,-3 1-8 0,2 2-22 15,-1 2-24-15,-6-6-17 16</inkml:trace>
  <inkml:trace contextRef="#ctx0" brushRef="#br5" timeOffset="402056">4496 1096 186 0,'-10'-3'2'16,"-13"-2"-1"-16,-9-2 0 15,-12-1-9-15,-9-4-15 16,-14-3-16-16,-9 0-14 0</inkml:trace>
  <inkml:trace contextRef="#ctx0" brushRef="#br5" timeOffset="402830">11065 80 159 0,'0'0'2'16,"0"0"1"-16,0 0-1 0,0 0 2 15,-6-5-2-15,0 1-7 16,-19-9-24-16,11 10-18 16</inkml:trace>
  <inkml:trace contextRef="#ctx0" brushRef="#br5" timeOffset="403014">9312 460 170 0,'0'0'2'0,"-12"4"-1"16,-25 9 2-16,3-6-2 16,-9 6-4-16,-8-1-12 15,-8 6-16-15,-8 2-15 16</inkml:trace>
  <inkml:trace contextRef="#ctx0" brushRef="#br5" timeOffset="403372">2241 3322 134 0,'-17'8'0'0,"-17"5"7"15,-17 5 1-15,-11 7 0 0,-12 1 0 16,-10 11-1-16,-11 8-24 15,-8 4-27-15,10-5 1 16</inkml:trace>
  <inkml:trace contextRef="#ctx0" brushRef="#br5" timeOffset="435579">19161 2515 336 0,'0'0'1'0,"2"3"1"16,-2 2 0-16,0-5 2 15,0 15 2-15,-5-1 0 16,-2 4 0-16,-4 4 3 16,-3 1-2-16,-2 6 1 0,-1 2-2 15,-1 7 0-15,1-1 0 16,4 1 4-16,2 2 3 15,5 0 1-15,4-1 2 16,2-2 0-16,4-2 1 0,5-5 0 16,2-5-14-16,0-6-3 15,5-4 0-15,1-3 0 16,2-6 0-16,2-4 0 15,1-2 0-15,0-6 0 0,3-1 0 16,-1-4 0-16,3-1 0 16,-3 1-63-16,-2-8-25 15,-1-1-1-15</inkml:trace>
  <inkml:trace contextRef="#ctx0" brushRef="#br5" timeOffset="435788">19264 2717 436 0,'-6'0'5'0,"-2"0"1"15,-5 3 0-15,-3 2 1 16,-6 0 0-16,-2 3 0 16,-5-1 0-16,-3 2-1 15,0-2-5-15,1 0-5 0,-2-1-6 16,4-2-7-16,0-1-8 15,5-2-9-15,1 0-16 16,3-1-24-16,9 0-10 16</inkml:trace>
  <inkml:trace contextRef="#ctx0" brushRef="#br5" timeOffset="435999">19262 2400 321 0,'0'0'8'0,"6"1"5"15,0 2 1-15,-6-3 3 16,7 10 2-16,-7-3-1 0,-1 3 1 16,-8 2-1-16,-7-1-10 15,-5-1-7-15,-8 1-10 16,-4-4-17-16,-3-1-37 15,3 1-15-15</inkml:trace>
  <inkml:trace contextRef="#ctx0" brushRef="#br5" timeOffset="436299">19692 2821 496 0,'0'0'0'15,"-1"5"-1"-15,-5-1 1 16,-1 6-1-16,-5 0 0 0,0 7 1 15,-5 3-2-15,-3 4-1 16,-2 0 0-16,-2 1-1 16,0 1-3-16,1-1-9 15,1-2-14-15,0-6-28 0,6 3-20 16,-1-8-7-16</inkml:trace>
  <inkml:trace contextRef="#ctx0" brushRef="#br5" timeOffset="436509">19734 3196 466 0,'0'0'1'16,"0"5"1"-16,0-5 1 0,-4 5 1 15,-3-4 2-15,-4-2-1 16,-3-5 1-16,-7-7-1 15,-4-5-1-15,-2-6-3 16,0-2-7-16,-3-2-12 0,4-1-22 16,4 6-34-16,1-2-8 15</inkml:trace>
  <inkml:trace contextRef="#ctx0" brushRef="#br5" timeOffset="436990">19859 3138 303 0,'0'0'4'0,"-1"11"1"16,-3 0 0-16,-3 10 2 0,-1 7-7 15,-1 6 6-15,-1 1 0 16,-1 5 0-16,0-1 1 16,2-6-3-16,-1-2-1 15,5-11-1-15,-1-7 5 0,6-13 0 16,-4 0 2-16,4-12 1 15,0-11 0-15,0-10-1 16,2-7-9-16,2-9 11 16,0-4-1-16,3-4-3 0,1 0-2 15,0 2-1-15,1 4 0 16,1 9 0-16,2 7 0 15,0 9 0-15,2 7 1 16,0 9 0-16,1 8 0 0,1 8-1 16,-2 9 0-16,-1 7-1 15,-2 5 0-15,-3 5-1 16,-4 0-1-16,-3-1-1 15,-4-2-1-15,-6-3 1 0,-3-7-1 16,-4-8-1-16,-2-7-3 16,-1-4-7-16,-2-5-23 15,-4-7-45-15,8-2-1 16</inkml:trace>
  <inkml:trace contextRef="#ctx0" brushRef="#br5" timeOffset="437296">20157 3160 464 0,'0'0'2'15,"2"6"1"-15,-2-6-1 0,0 6 0 16,0-6 1-16,-7 5 0 15,2-5 0-15,-1 0 1 16,-4-8-1-16,4-5-1 16,1-3 1-16,2-3-1 0,3-6 1 15,3-1-2-15,6-1 0 16,5 1 0-16,3 1-1 15,4 4-1-15,2 2-1 16,3 5-2-16,0 2-6 0,3 4-14 16,-1 4-37-16,-3 0-21 15,1 4-3-15</inkml:trace>
  <inkml:trace contextRef="#ctx0" brushRef="#br5" timeOffset="437542">20647 2652 472 0,'0'0'2'16,"0"0"2"-16,0 0-1 16,0 0-5-16,0-6-10 15,0 6-40-15,0-7-27 0,0 7-1 16</inkml:trace>
  <inkml:trace contextRef="#ctx0" brushRef="#br5" timeOffset="437720">20616 3062 479 0,'0'0'0'0,"0"0"-1"15,0 0-2-15,0 0-3 0,0 0-5 16,-5-1-14-16,2-9-49 15,2 3-5-15</inkml:trace>
  <inkml:trace contextRef="#ctx0" brushRef="#br5" timeOffset="437940">20815 2577 481 0,'0'0'1'0,"0"0"0"16,6 0 0-16,-6 0-4 15,6 0-6-15,-3-5-13 16,-3-3-54-16,0 8-3 0</inkml:trace>
  <inkml:trace contextRef="#ctx0" brushRef="#br5" timeOffset="438123">20906 2969 492 0,'0'0'1'0,"0"6"-1"16,0-6-1-16,-4 3-2 0,4-3-7 15,-7 2-10-15,0-8-48 16,0 4-14-16</inkml:trace>
  <inkml:trace contextRef="#ctx0" brushRef="#br5" timeOffset="438453">21596 2761 440 0,'0'0'0'16,"0"0"0"-16,-5 0 1 15,-5 0 0-15,-5 2 0 16,-6-2 0-16,-6 3-1 15,-9-2-3-15,-4 1-8 0,-6 0-16 16,-2-1-26-16,5 3-18 16,-3 0-8-16</inkml:trace>
  <inkml:trace contextRef="#ctx0" brushRef="#br5" timeOffset="438670">21471 3024 424 0,'0'0'4'16,"-8"5"1"-16,-4-3 2 15,-3 3 1-15,-8-1 0 0,-5 1-3 16,-7-3-6-16,-4 2-15 15,-1 2-48-15,-2-6-14 16</inkml:trace>
  <inkml:trace contextRef="#ctx0" brushRef="#br5" timeOffset="439853">21959 3206 319 0,'0'0'3'16,"7"-10"-1"-16,-1-5 1 16,-2-5 1-16,5-8-1 0,-3-8 0 15,5-8 0-15,-3-7 0 16,1-4-1-16,2 4-1 15,-3 1 0-15,4 6-1 16,-5 5 1-16,4 8 2 0,-4 8 3 16,2 7 0-16,-2 8 1 15,-1 8-1-15,1 10 1 16,-3 11-1-16,0 13 2 15,1 7 1-15,1 6-1 0,-3 1 1 16,1 1 2-16,-1-5 1 16,1-7 1-16,0-9-2 15,2-11-1-15,-1-13-3 16,4-5-3-16,1-11-1 0,4-8-2 15,1-7-1-15,4-5-2 16,2-6 1-16,4-2-1 16,0-2 1-16,0 2 0 15,1 5 2-15,-1 6 0 0,-3 7 1 16,-1 7 2-16,-1 8-1 15,-5 6 1-15,-1 7-1 16,-5 14 2-16,-2 7-5 16,-6 10 0-16,-1 7 0 0,-1 3 0 15,-7 5 0-15,-1 1 0 16,-3 0 0-16,0-7-7 15,-1-6-9-15,4-9-33 16,4-2-35-16,-1-10-2 0</inkml:trace>
  <inkml:trace contextRef="#ctx0" brushRef="#br5" timeOffset="440176">22722 3031 461 0,'-14'3'1'16,"-2"4"-1"-16,-1 0 0 15,-1 6 0-15,-2 0 1 16,3 5-1-16,-1 1 0 0,3 3-1 15,15-2-1-15,3-2-1 16,6-3 1-16,5-1-1 16,4-6 1-16,5-3 0 15,4-4 1-15,1-2 2 0,2-7 1 16,-1-5 0-16,-2-2 0 15,-3-4 0-15,-3-1-1 16,-5-3-6-16,-4-1-9 16,-6-4-36-16,5 4-27 0,-11-1-3 15</inkml:trace>
  <inkml:trace contextRef="#ctx0" brushRef="#br5" timeOffset="440560">23063 2652 415 0,'0'0'2'0,"0"0"-1"15,-5 2 1-15,4 5-1 16,-4 4 1-16,-1 9 0 16,-3 4 1-16,-1 10 0 15,1 7-1-15,-3 6-1 0,1 5 0 16,0 3-3-16,1-3-2 15,1-2-4-15,1-6-7 16,5-6-22-16,1 1-33 16,2-13 70-16,2-5 0 0</inkml:trace>
  <inkml:trace contextRef="#ctx0" brushRef="#br5" timeOffset="440736">23089 3017 370 0,'0'0'7'0,"-6"-2"4"15,-1 0 0-15,-5-2 3 16,-2-2 0-16,-6-2 1 0,-4-1-1 16,-5-3-2-16,-1 2-18 15,-1 4-56-15,1-6-17 16</inkml:trace>
  <inkml:trace contextRef="#ctx0" brushRef="#br5" timeOffset="441420">23200 3106 379 0,'0'0'2'16,"0"0"1"-16,1 8 0 16,-1-3 0-16,0 4 0 15,0 2 0-15,-2 8 1 0,-3 1 0 16,-1 8-4-16,-1 1 1 15,0 5 0-15,0 0-1 16,1-4 0-16,-1 0 0 0,3-9-1 16,1-1-1-16,2-10 1 15,1-10 1-15,0 0 1 16,1-16-1-16,3-6 0 15,2-7 0-15,0-4 2 16,-1-6 2-16,1-1-1 0,1-2 1 16,-3 0-1-16,2 0 0 15,-2 5 1-15,0 4 0 16,-1 1-1-16,4 4-1 15,-1 4 1-15,0 2 0 0,3 4 0 16,1 3 0-16,0 5 0 16,1 0-1-16,1 5-1 15,1 2 0-15,3 3-1 16,-2 3-1-16,1 6 0 0,-1 7-1 15,0 6 1-15,-2 4 0 16,-2 2 0-16,-3 5 0 16,-4 0 0-16,-2 3 0 15,-2 1 1-15,-6-2-1 0,-3-2 1 16,-5-3-1-16,-1-2-3 15,-4-7-9-15,-1-12-47 16,-3 2 60-16,2-11 0 16,6-1 0-16</inkml:trace>
  <inkml:trace contextRef="#ctx0" brushRef="#br5" timeOffset="443053">23667 2442 452 0,'3'4'0'0,"-3"-4"-1"15,7 8 0-15,-4-3 0 16,1 7 0-16,-3 6 0 0,-1 11 1 16,-5 10-1-16,-9 5 1 15,-3 7 1-15,-2 6 0 16,-1 5 1-16,-1-1 2 15,2-3 1-15,6-6 1 0,3-10 2 16,7-7 2-16,4-4-1 16,9-8-1-16,5-5 0 15,5-3-5-15,4-4-3 16,5-5 0-16,4 0 0 0,2-2 0 15,0-4 0-15,-3 0-8 16,-1-5-15-16,0-8-48 16,-6 4-14-16</inkml:trace>
  <inkml:trace contextRef="#ctx0" brushRef="#br5" timeOffset="443220">23766 2763 475 0,'0'0'2'0,"-5"1"1"0,-4 4 1 16,-4-1 1-16,-3 2-1 15,-5-1 1-15,-6 2-1 16,-4-3-2-16,-4 0-7 16,2-3-17-16,0-3-51 0,3 2-12 15</inkml:trace>
  <inkml:trace contextRef="#ctx0" brushRef="#br5" timeOffset="443423">23833 2424 467 0,'0'0'0'16,"5"2"0"-16,-5-2-1 0,0 0 1 15,0 0 0-15,-9 8 0 16,-2 0-2-16,-8-2-6 15,-9-1-23-15,0 1-46 0,-10-1-2 16</inkml:trace>
  <inkml:trace contextRef="#ctx0" brushRef="#br5" timeOffset="443674">24154 2853 452 0,'0'0'1'16,"-3"8"-1"-16,-1 1 1 15,-7-1 0-15,-2 7 0 0,-8 2 1 16,0 6-2-16,-9 1-3 15,0 1-6-15,-3 1-9 16,-3 1-18-16,5 3-28 16,-2-6-14-16</inkml:trace>
  <inkml:trace contextRef="#ctx0" brushRef="#br5" timeOffset="443870">24004 3185 480 0,'0'0'1'0,"-6"-7"0"16,-1-2 0-16,-6-7 0 0,-1-3-5 15,-7-7-9-15,-1-2-18 16,-1 0-43-16,0-6-6 15</inkml:trace>
  <inkml:trace contextRef="#ctx0" brushRef="#br5" timeOffset="444403">24169 3035 345 0,'0'0'1'0,"0"10"0"0,-1-1 1 16,-3 6 0-16,-1 3 0 16,-2 11 0-16,-5 6-2 15,0 8 2-15,-5 1 1 0,4 4-1 16,0 0 1-16,0-2 0 15,3-5 2-15,2-7 1 16,3-9 3-16,3-5-1 16,2-9 1-16,0-11 0 15,2-5-1-15,1-13-1 0,-1-9-2 16,-1-8-1-16,-1-7-3 15,1-8-1-15,2-3 2 16,2-2-1-16,2 1 1 16,3 3-1-16,4 4 1 0,5 5 0 15,3 6 1-15,3 8 1 16,4 7 0-16,-3 6-1 15,-2 10 0-15,-2 6-1 0,-2 9-1 16,-2 11 1-16,-5 7-2 16,-5 5 0-16,-7 2-1 15,-4 1 0-15,-8-2 0 16,-6-2 1-16,-3-5-1 15,-7-6 0-15,0-9-2 0,-5-5-5 16,-2-7-6-16,3 0-15 16,3-6-24-16,0-5-22 15,6 2-8-15</inkml:trace>
  <inkml:trace contextRef="#ctx0" brushRef="#br5" timeOffset="444663">24407 3207 433 0,'0'0'3'0,"0"0"0"16,0 0 1-16,0 0 0 16,-4 0 1-16,4 0 3 15,-5-9-2-15,3 0 2 0,-2-5-4 16,1-5-1-16,2-4 0 15,1-3-1-15,6-2-1 16,3-2-2-16,9 2 0 16,3 1-1-16,8 4-1 0,6 3 1 15,2 6 0-15,5 7-1 16,-3 5-2-16,1 4-16 15,-4 13-55-15,-4-5-3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18:36.83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5225 3481 12 0,'0'0'2'15,"9"0"3"-15,1 0 2 0,2 0 3 16,8 0 3-16,0-2 1 16,11 0 1-16,7-2 2 15,4 0-2-15,3 0-1 16,6-1-3-16,2 1-3 0,10-1-1 15,9 2-2-15,3 0-3 16,-2 0 0-16,13 0 1 16,4 0-2-16,8 0 0 15,8 2 0-15,0-2 0 0,-1 3-1 16,9 0 1-16,7 0-1 15,1 0 2-15,2 1-2 16,4 1 0-16,2 0 1 16,0 1 0-16,2-1 0 0,0 2 0 15,1-1 2-15,-1 2 1 16,-1-2 3-16,-2 1 1 15,-2-1 3-15,-2-1 2 16,-1 0 0-16,-6-1 1 0,-2-1-1 16,-5 0-1-16,-2 0-2 15,-5 1-2-15,-7 0-1 16,0 0-3-16,2 0-1 15,-8 0 0-15,-3 0-2 0,-4 0 1 16,-3 0-1-16,-2-1 0 16,-2 0 0-16,-5 0 2 15,-6 0 0-15,-1-1 2 16,0-2 0-16,-7-1 0 0,-6 1 0 15,-5-1-1-15,-4 0 0 16,-6 0-12-16,-5 2-24 16,-8 2-32-16,-1 0-5 15</inkml:trace>
  <inkml:trace contextRef="#ctx0" brushRef="#br0" timeOffset="1087">8135 1324 194 0,'0'0'6'0,"-3"10"3"16,0 0 1-16,-6 4 4 16,1 6 3-16,-3 1 0 0,-2 7 3 15,-2 0 2-15,-2 3-4 16,-2 0-3-16,-1 0-3 15,3-1-1-15,-3-3-4 16,2 1-3-16,0-5-8 0,2-1-20 16,-1-6-38-16,7 0-9 15</inkml:trace>
  <inkml:trace contextRef="#ctx0" brushRef="#br0" timeOffset="1382">8286 1444 297 0,'0'0'3'15,"-6"15"3"-15,2-2 1 0,-2 9 3 16,-4 6-1-16,0 4 0 16,-2 5 0-16,-2 4 0 15,1-1-3-15,-1-4-1 16,-2-2-4-16,1-4-4 0,-3-7-7 15,2-3-14-15,2-1-27 16,0-8 51-16,3 0 0 16</inkml:trace>
  <inkml:trace contextRef="#ctx0" brushRef="#br0" timeOffset="2034">8324 956 222 0,'0'0'6'15,"0"0"5"-15,0-5 1 16,0 5 3-16,0 0 1 0,1-7 1 16,-1 7-1-16,3-8 2 15,-1 3-6-15,-2 5-5 16,0 0-4-16,8-13-1 15,-1 2-1-15,-7 11-2 16,16-14 0-16,-1 1 0 0,20-2 1 16,-14 13 1-16,1 2 2 15,1 2-1-15,3 5 0 16,-1 4 1-16,0 2 1 15,1 6-2-15,0 20 1 16,20 16 0-16,-10 6-1 0,-10 0-1 16,-14 0 2-16,-5-4-2 15,-8-12 2-15,-5-10 1 16,-1-12-1-16,-1-8 1 15,2-2 1-15,-1-4 2 0,3-2 2 16,-2-2 2-16,6-5-1 16,0 0 1-16,0 0-3 15,0 0 0-15,3-4-1 0,8-2-2 16,2-5-1-16,8 1-2 15,4-1-2-15,4 1 0 16,4 0-2-16,2 5-4 16,-1 0-9-16,0 3-30 0,0 2-36 15,-13 0-2-15</inkml:trace>
  <inkml:trace contextRef="#ctx0" brushRef="#br0" timeOffset="2951">8835 681 304 0,'0'0'4'16,"0"0"0"-16,0 0 0 16,0 0 3-16,0 0-2 15,0 0 0-15,0 0 0 0,0 0 1 16,0-3-3-16,1 0-3 16,-1 1 1-16,1-2 0 15,0 2-1-15,5-14 1 16,-1 11 0-16,-1-1 0 15,18-7 0-15,-6 6 2 16,1 7 1-16,23 0-1 16,-17 2 2-16,0 3-2 0,1 2-1 15,0 2 0-15,-1 0-1 16,-2 1-1-16,-21-10 0 15,19 13-1-15,1 0 0 16,-5 1 2-16,1 1 1 16,-4-1 4-16,0 1 1 0,-5-2 1 15,0 0 0-15,-7-13 1 16,3 13-1-16,-1 2-1 15,-2-15-1-15,0 0-3 16,26 25 1-16,-13-18 0 16,5 5 0-16,5-3 0 15,2 6 1-15,2-1-1 0,2 4 0 16,-1 1-1-16,1 3-2 15,-3 0-1-15,18 20 1 16,-6 12 0-16,-12 2 0 16,-23-9 0-16,-15-6-3 0,-26-9-9 15,-12-6-21-15,-3-7-45 16,-6-8-5-16</inkml:trace>
  <inkml:trace contextRef="#ctx0" brushRef="#br0" timeOffset="24649">2548 5142 446 0,'0'0'1'0,"7"-8"-1"16,-1 0 1-16,3-2-2 15,-1-4 0-15,5-4-1 16,-4-7 0-16,5-4 2 0,-4-7-7 15,3-2-7-15,0-3-8 16,1 0-1-16,6 3 2 16,3 2 5-16,9 10 7 0,8 6 5 15,6 14 9-15,9 6 9 16,8 9 9-16,7 10 2 15,3 4 0-15,4 7-5 16,2 0-5-16,0 3-15 0,0-2 9 16,-1-1-2-16,-1-2-3 15,0-3-1-15,3-3-1 16,0-2 0-16,3-3 1 15,2-7 0-15,1-3 2 0,0-6-1 16,1-3 1-16,-1-7 0 16,0-7 1-16,-3-6-6 15,-3-5 0-15,1-3 0 16,-2-2 0-16,0 1 0 0,1 1 0 15,3 5 0-15,4 9 0 16,9 9 0-16,6 12 0 16,10 14 0-16,6 12 0 15,6 10 0-15,3 7 0 0,0 5 0 16,0 0 0-16,-8-2 0 15,-3-6 0-15,-8-8 0 16,-3-9 0-16,-6-9 0 16,-2-10 0-16,1-9 0 0,-2-7 0 15,0-12 0-15,0-7 0 16,1-9 0-16,-4-5 0 15,1-5 0-15,-4 1 0 16,-3 2 0-16,-3 3 0 0,0 8 0 16,-1 12 0-16,2 11 0 15,2 10 0-15,3 13 0 16,4 6 0-16,3 7 0 15,2 1 0-15,1 0 0 0,-3-3 0 16,-2-6 0-16,-6-8 0 16,-2-7 0-16,-4-8 0 15,-5-15 0-15,-4-8 0 16,-3-10 0-16,-3-8 0 0,1-3 0 15,2 0 0-15,1 5 0 16,6 12 0-16,7 13 0 16,8 15 0-16,7 11 0 15,3 17 0-15,4 12 0 0,-4 12-46 16,-3-1-45-16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19:24.2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6094 9792 373 0,'0'0'3'0,"0"0"1"15,0 0 3-15,-7-4-1 16,7 4 1-16,-6-12-1 0,5 6-2 15,-1-3 0-15,4-1-2 16,8-2-3-16,5 2 0 16,8-1 0-16,6 0 1 15,7 3 0-15,6 1 2 0,8 1 2 16,7 1 1-16,5 0 0 15,8 4 0-15,4 1-1 16,13 0 0-16,7 2 0 16,11 2 0-16,9 2 1 0,9 1 0 15,8 5 0-15,8-4 1 16,7 2 0-16,-1 2 0 15,3-1 0-15,-3 0-2 16,-4-1 1-16,-6 0-2 0,-4-2-1 16,-7-1 0-16,-8 0-1 15,-8-4-2-15,-10-1-4 16,-8-1-28-16,-3-1-44 15,-24-3-4-15</inkml:trace>
  <inkml:trace contextRef="#ctx0" brushRef="#br0" timeOffset="451">6739 9302 227 0,'8'7'6'15,"4"1"-6"-15,6 1 14 16,3 2 4-16,9 0 1 15,5 0 1-15,11 2 2 16,10-1 1-16,3-5 2 0,5-2-4 16,10-1-6-16,8-1-3 15,7 1 0-15,9-1-2 16,8 1-1-16,8 0-1 0,10 2-2 15,8-2-1-15,6 4-2 16,2 1 0-16,3 1-2 16,0 0 0-16,-3 0-3 15,-11 0-7-15,-7-4-27 0,-4 1-39 16,-22-3-1-16</inkml:trace>
  <inkml:trace contextRef="#ctx0" brushRef="#br0" timeOffset="903">9299 9109 306 0,'5'7'5'0,"3"3"3"16,8 9 2-16,1 4 1 0,11 9 0 16,2 10-11-16,7 8 14 15,3 6 0-15,1 3 2 16,1 0-6-16,-1 3-1 15,0-1 0-15,-4-3 0 0,-3-6 0 16,-5-5 0-16,-6-4 2 16,-9-7 1-16,-9-2 1 15,-10-9-1-15,-11-4 1 16,-12-4-13-16,-11-2 0 0,-8-3 0 15,-11 1 0-15,-5 0 0 16,-8 1 0-16,-2 2 0 16,-5 3 0-16,-2 3 0 15,0 5 0-15,2 2 0 0,3 3 0 16,2 2 0-16,4 1 0 15,5 0 0-15,4-2 0 16,4-4 0-16,2-5 0 16,3-4 0-16,-3-8-2 15,3-7-80-15,5-2-4 0</inkml:trace>
  <inkml:trace contextRef="#ctx0" brushRef="#br0" timeOffset="1867">7587 8379 361 0,'0'0'1'0,"0"0"0"15,-10 4 1-15,-1-1-1 16,-3 2 2-16,-9 3-1 15,-3 3 0-15,-7 2-1 0,-2 4 0 16,-1 3-1-16,0 6 0 16,1 0-1-16,1 9 1 15,7 1 0-15,4 4 2 16,8 1 2-16,7 1 2 0,6 0 2 15,6-4 1-15,9-1 2 16,10-7 2-16,6-6-1 16,6-6 0-16,3-6-2 15,3-4-1-15,-1-7-2 0,1-4-2 16,-3-6-1-16,-2-4-1 15,-6-4-2-15,-4-2 0 16,-6-1-1-16,-7 1 0 16,-3 2-1-16,-7 1 0 0,-3 3 0 15,-7 4 0-15,-6 2 0 16,-5 4 1-16,-3 1 0 15,-2 2 0-15,-2 0 0 16,1 3 0-16,4 0 0 0,1 0 0 16,4 0 0-16,4-1 0 15,5 0 1-15,6-2-1 16,0 0 1-16,4 1-1 15,6-1 1-15,4 2 0 0,5-1-1 16,5 0 1-16,3 2-1 16,5-1 0-16,1 1 1 15,3-1-1-15,2 1 1 0,-1 0-1 16,-4-1 0-16,-4 1-1 15,-2 1-1-15,-7 1 1 16,-2 3-1-16,-7 3 1 16,-7 3-1-16,0 4 1 15,-4 1 0-15,0 6-4 0,-4-5-11 16,1 5-23-16,3 5-34 15,-5-9-5-15</inkml:trace>
  <inkml:trace contextRef="#ctx0" brushRef="#br0" timeOffset="2150">8073 8875 511 0,'0'0'0'0,"0"-7"0"16,0 1 0-16,-1-2 0 16,-2-3 0-16,0-1 0 15,-1-5 0-15,1-1 0 16,0-2 0-16,2 0-2 15,1-3-8-15,4 2-2 0,3 0 1 16,5 2 1-16,5 1-6 16,5 3-21-16,8 6-39 15,-2 1-2-15</inkml:trace>
  <inkml:trace contextRef="#ctx0" brushRef="#br0" timeOffset="2499">8437 8695 455 0,'0'0'2'16,"0"0"1"-16,-5 3 3 15,1 2 1-15,-3 0-1 16,0 5 1-16,-5 0 0 16,0 5-2-16,-2 1-4 0,3 1-4 15,1 0-2-15,3 0 0 16,4-2 0-16,3-2 0 15,5-3 2-15,6-3 3 16,3-4 2-16,3-3 4 0,2-2 0 16,0-5-1-16,0-2 0 15,-1-2 0-15,-1-3-2 16,0 2 0-16,-1-1-3 15,-1 3-2-15,-2 0 0 0,2 3 0 16,1 6 0-16,2 2 1 16,-1 6-1-16,0 4 0 15,0 4 2-15,0 3 0 16,-5 0-3-16,1 4-13 0,-6-1-37 15,-1-4-26-15,-2 0-1 16</inkml:trace>
  <inkml:trace contextRef="#ctx0" brushRef="#br0" timeOffset="3007">8878 8810 482 0,'0'0'1'15,"0"6"-1"-15,0 1 1 16,1 2 0-16,-1 2-4 0,2 3-7 16,-2-3-6-16,0 3-5 15,0-5 3-15,0-2 0 16,0-7 2-16,0 0 2 15,0 0 8-15,-2-11 12 16,2 1 6-16,0-5 7 0,1 1-4 16,1-2 0-16,0 0-1 15,1 3-4-15,0 0-6 16,2 5-2-16,1 2-2 15,0 6-1-15,2 1-1 0,1 5 1 16,0 4-1-16,2 3 0 16,-1-1 2-16,-1 0 0 15,-1 0 2-15,-2-3 2 0,-1-3 0 16,-5-6 0-16,7 0 0 15,-4-4 1-15,1-6-1 16,0-3 0-16,2-3-1 16,2-3-1-16,1 0-1 0,1 0 1 15,2 2 0-15,-1 2 0 16,0 5-1-16,2 6 0 15,-2 4-1-15,2 7 0 16,0 4-1-16,-2 8-6 0,-1 2-13 16,1 0-35-16,-1 5-24 15,-2-1-2-15</inkml:trace>
  <inkml:trace contextRef="#ctx0" brushRef="#br0" timeOffset="3521">9222 8768 424 0,'0'0'1'16,"4"5"1"-16,-1 1 1 15,3 2 0-15,-1 2 2 16,2 4-3-16,-1-1 0 0,3 3-4 15,-3-1 0-15,-1-4 0 16,-2-3-1-16,-1-3 1 16,-2-5 0-16,0 0 2 15,5-9 4-15,-3-3 5 0,0-3 1 16,-1-2-2-16,1-2-1 15,2 1 0-15,-1 0-1 16,0 3-3-16,1 3-3 0,3 4-1 16,0 5-1-16,2 3 0 15,0 9-1-15,1 3 1 16,0 3 0-16,0 3 0 15,-1 1 2-15,-2-1 0 16,-2-2 0-16,-2-2 2 0,1-3 1 16,-4-4 1-16,0-7 1 15,0 0 0-15,0 0 0 16,4-8 0-16,-1-3 0 15,3-2-1-15,0-3-3 0,3-1-1 16,1 2-1-16,3 2 0 16,1 2-1-16,2 3 0 15,-1 5-1-15,1 3 1 0,-1 5-1 16,-1 6 0-16,-2 1-5 15,-1 4-17-15,-2 6-53 16,-3-4-1-16</inkml:trace>
  <inkml:trace contextRef="#ctx0" brushRef="#br0" timeOffset="3867">9797 8757 511 0,'0'0'0'0,"0"0"0"16,-9 1 0-16,-1 0 0 0,-2 1 0 16,-3 1 0-16,-1 3 0 15,-4 1 0-15,1 2-7 16,3 4 1-16,5 0 0 15,3 2 0-15,6 0 2 0,2 1 2 16,7-2 3-16,4-1 4 16,3-2 1-16,1-2 2 15,0-2-1-15,0-4-3 16,0-2-4-16,-3-1 0 15,-1-4 0-15,-2-6 0 0,-1 0 0 16,-1-4-2-16,0-1-29 16,-1 3-39-16,0-5-13 15</inkml:trace>
  <inkml:trace contextRef="#ctx0" brushRef="#br0" timeOffset="4083">10008 8938 417 0,'0'0'8'0,"0"0"5"16,0 0-1-16,-2-3 1 15,-2-4 0-15,0-2 1 16,-2-4-1-16,1-3-5 16,-2-5-8-16,3-3 0 0,2-4 0 15,2-1 0-15,6-3 0 16,7 0 0-16,7 0 0 15,7 2 0-15,6 1 0 16,10 5-27-16,10 4-55 0,-1 2-2 16</inkml:trace>
  <inkml:trace contextRef="#ctx0" brushRef="#br0" timeOffset="6217">13104 7782 404 0,'0'0'2'0,"0"0"0"0,0 0-1 16,0 0 0-16,0 0 0 16,0 0 1-16,-1 4-1 15,-6-1 0-15,-5 1-2 16,-2 2 0-16,-4 1 0 0,-3 4 2 15,-3 1 1-15,0 4 2 16,-4 3 2-16,-5 6 1 16,-1 7-7-16,-2 5 13 15,-5 7 0-15,-4 3 2 0,-5 9-1 16,-7 4 0-16,-5 6-4 15,-4 4-10-15,-6 3 0 16,-6 3 0-16,-5 3 0 16,0 1 0-16,-1-2 0 0,2 1 0 15,2-5 0-15,2-4 0 16,6-5 0-16,6-7 0 15,6-4 0-15,5-6 0 16,7-7 0-16,5-6 0 0,9-6 0 16,2-6 0-16,11-13-31 15,3 9-58-15</inkml:trace>
  <inkml:trace contextRef="#ctx0" brushRef="#br0" timeOffset="6966">13174 7789 357 0,'0'0'6'0,"1"8"4"0,0-1 3 15,7 6 1-15,3 3 0 16,8 7 1-16,3 4 0 15,10 9-15-15,8 1 17 16,7 8-5-16,8 1-3 0,6 5-3 16,5 3-1-16,6 5-1 15,5 2 0-15,2 2 1 16,2 1-2-16,1 4-1 15,-2-1-2-15,-1 1 0 0,-2-1 0 16,-4-2 0-16,-4-1 0 16,-4-2 0-16,-2-2 0 15,-7-4 0-15,-1-3 0 0,-7-4 0 16,-5-6 0-16,-6-3 0 15,-7-8-12-15,-7-3-69 16,-5-2-2-16</inkml:trace>
  <inkml:trace contextRef="#ctx0" brushRef="#br0" timeOffset="10333">11233 9761 348 0,'0'0'4'15,"0"0"3"-15,0 0 3 16,-4-6-1-16,4 6 1 0,-4-5-1 15,4 5 1-15,-4-9 0 16,1 4-6-16,3-1-3 16,0-2-3-16,6 0-1 15,3-2 1-15,6 0 1 16,3-2 0-16,6 2 2 0,3 0 2 15,5 3 2-15,-1 2 0 16,4 5 0-16,-1 6-2 16,-1 5 0-16,-3 6-2 0,-4 4-1 15,-2 5-1-15,-8 2 1 16,-3 2 0-16,-7-1 0 15,-6-1 2-15,-3-2 0 16,-5-3 1-16,-3-3 0 0,-1-3 0 16,1-4 1-16,1-2 0 15,3-3 2-15,1-2 0 16,5-1 0-16,1-5-1 15,6 6 0-15,5-3 0 0,3 5-2 16,3 1-1-16,5 3-2 16,4 3 0-16,0 3-1 15,1 3 1-15,-1 3-1 16,-2 4 1-16,-6-1 1 0,-4 3 2 15,-10 0 0-15,-4 1 3 16,-11-3-3-16,-11 1-3 16,-11-4 0-16,-12-1 0 15,-10-7 0-15,-7-3 0 0,-7-4 0 16,-4-6 0-16,1-1 0 15,0-5 0-15,9-5 0 16,11-6 0-16,11 2 0 16,10-6-24-16,14-4-57 0,17 5-7 15</inkml:trace>
  <inkml:trace contextRef="#ctx0" brushRef="#br0" timeOffset="10722">13000 9666 496 0,'3'9'0'0,"3"4"2"16,3 8 0-16,0 4 2 16,3 9-1-16,0 3 1 15,1 9-4-15,-1 3 0 0,-3-2 0 16,-4-3 0-16,-2-4 0 15,-3-3 0-15,0-4 0 16,-4-7-5-16,1-6-12 16,-2-5-20-16,0-7-44 0,5-8-3 15</inkml:trace>
  <inkml:trace contextRef="#ctx0" brushRef="#br0" timeOffset="10987">13228 9887 511 0,'0'0'0'0,"0"0"0"16,-7 0 0-16,-5-2 0 15,-5 2 0-15,-7-1 0 16,-3 1 0-16,-7 0 0 0,-3 0 0 15,-4 0 0-15,2 1 0 16,2 2 0-16,5 0 0 16,1-2 0-16,4 1 0 15,2-2 0-15,7 0-4 16,0 0-34-16,-2-4-43 0,9-1-4 15</inkml:trace>
  <inkml:trace contextRef="#ctx0" brushRef="#br0" timeOffset="11965">14896 9747 418 0,'0'0'4'16,"0"0"0"-16,0 0 1 16,0 0-1-16,-5-3-1 0,5 3 1 15,0 0 0-15,-5-2-1 16,5 2-2-16,-7-4-2 15,2 2 1-15,-1-1 0 16,0-1 0-16,-1 1-1 0,2 1 0 16,0 0 0-16,1 2 0 15,4 0-1-15,-6 6 1 16,6-1 1-16,0 1 1 15,1 1 0-15,3-2 3 0,1 0-1 16,1-3 1-16,2-2 1 16,0-3-1-16,1-3 0 15,1-2 0-15,-2 0 0 16,0-1-1-16,-2 1 0 0,-1 1-1 15,-3 1-1-15,-2 6 0 16,0-6-1-16,-7 5 0 16,0 1-1-16,-3 0 0 15,-2 0 0-15,1 0 1 0,-2 1 0 16,0 1 0-16,2 0 0 15,0 0 0-15,1 1 0 16,1 1 0-16,1 2 0 16,1 0 1-16,1 4-1 0,0 2 1 15,0 4 0-15,0 2 1 16,-3 2 1-16,-1 3 0 15,-4 3 0-15,-2 1 1 0,-5 4-1 16,-3 3 1-16,-5 2-1 16,-4 3-3-16,-5 3 0 15,-3 3 0-15,-2 3 0 16,-3 4 0-16,-3 0 0 15,-2 3 0-15,-4 1 0 0,-1-1 0 16,-2 0 0-16,-2 1 0 16,-1-1 0-16,-1-3 0 15,0-3 0-15,3 0 0 16,4-5 0-16,3-2 0 0,6-2 0 15,4-7 0-15,7-3 0 16,3-9-6-16,9-2-37 16,12-3-40-16,1-10-3 0</inkml:trace>
  <inkml:trace contextRef="#ctx0" brushRef="#br0" timeOffset="12452">14941 9894 471 0,'0'0'0'0,"0"0"-1"0,0 0 2 16,-3 7-1-16,3 0 1 16,0 4 0-16,0 2 1 15,3 6 0-15,4 5 0 16,5 2 0-16,5 5 0 0,6 2 0 15,8 3-1-15,6 3 1 16,8 2 1-16,7 3 1 16,7 1 1-16,3 3 0 0,3-1 1 15,3 2-6-15,0 0 0 16,-3 1 0-16,1 0 0 15,-5-2 0-15,-2-1 0 16,-5-3 0-16,-5 1 0 16,-1-2 0-16,-8-3-31 0,-4-1-49 15,-5 1-5-15,-7-6 85 16</inkml:trace>
  <inkml:trace contextRef="#ctx0" brushRef="#br0" timeOffset="13022">13379 11108 436 0,'0'0'2'0,"0"0"-4"16,6 4 1-16,-6-4 0 16,5 11 0-16,-4-1 0 0,1 5 1 15,-2 1 0-15,0 6 2 16,-3 2 2-16,1 6-1 15,-1 2 1-15,-1 1 1 0,1-1 1 16,1 0 1-16,1-4 2 16,1-2 0-16,0-3 1 15,2-6 1-15,1-4-2 16,4-4-9-16,2-3 0 0,2-2 0 15,4-3 0-15,3-1 0 16,4 0 0-16,4 0 0 16,3 0 0-16,1 0 0 15,0 1 0-15,1 1 0 16,-3 0 0-16,2 3-5 0,-5 6-72 15,-2-7-8-15</inkml:trace>
  <inkml:trace contextRef="#ctx0" brushRef="#br0" timeOffset="13287">13727 11180 438 0,'0'0'2'0,"0"0"1"15,0 0 0-15,0 0 0 16,0 0 2-16,-3 6-1 15,2 3 2-15,-3 5-1 16,2 7 0-16,-1 5-2 16,3 9 2-16,0 6-1 0,0 6-1 15,5 3 1-15,3 0-1 16,2-2-1-16,1 0 0 15,0-5 0-15,2-5-3 0,-2-6-5 16,2-5-24-16,1-4-46 16,-4-6-5-16</inkml:trace>
  <inkml:trace contextRef="#ctx0" brushRef="#br0" timeOffset="13999">14743 10972 428 0,'0'0'3'16,"0"0"1"-16,0 5 0 15,0-5 0-15,5 9 0 16,-2 0 0-16,4 7-4 16,-1 3 4-16,2 4 1 0,0 5-3 15,2 5 0-15,-1 4 0 16,0 3 0-16,-1-1-2 15,0 1 0-15,-2-4-2 16,-1-2-2-16,-1-4-8 0,-1-8-33 16,5 0-30-16,-7-9-2 15</inkml:trace>
  <inkml:trace contextRef="#ctx0" brushRef="#br0" timeOffset="14249">14931 11227 504 0,'0'0'3'0,"-6"0"1"16,-5-1-4-16,-4 0 0 15,-8-1 0-15,-2 1 0 16,-8-2 0-16,-2 1 0 0,-3 1 0 15,0-1 0-15,3 1 0 16,6-1-18-16,0 1-7 16,6 1-11-16,1 0-19 15,3 0-24-15,7 0-4 0</inkml:trace>
  <inkml:trace contextRef="#ctx0" brushRef="#br0" timeOffset="14459">15032 11431 486 0,'0'0'4'16,"0"0"0"-16,5-5 0 0,-5 0 1 15,-6-6 0-15,-5-2-2 16,-6-6-3-16,-5-2 0 15,-11-4 0-15,-2-4-5 16,-4-1-16-16,0-2-21 0,4 6-33 16,0-4-8-16</inkml:trace>
  <inkml:trace contextRef="#ctx0" brushRef="#br0" timeOffset="14699">14800 11111 491 0,'0'6'2'0,"-7"4"0"16,0 4 1-16,-5 2 0 15,-2 6-1-15,-5 2-2 16,-2 3-3-16,-3 0-6 0,-1-1-7 15,-1-4-7-15,5-3-13 16,-4-1-18-16,1-8-25 16,6 0-4-16</inkml:trace>
  <inkml:trace contextRef="#ctx0" brushRef="#br0" timeOffset="15765">16124 11040 154 0,'0'0'11'0,"0"0"11"16,0 0-22-16,3-6 32 15,-3 6 0-15,4-5 1 16,-4 5-1-16,3-5 2 0,-3 5 2 16,0 0-10-16,-3 0-26 15,-2 4 18-15,-3-2-9 16,-2 3-3-16,-4-3 0 0,-3 2-2 15,-2-3 0-15,-2-1-2 16,-1-1-2-16,0-4 1 16,2 1 0-16,0-2 0 15,4 2-1-15,2-1 1 0,3 3 2 16,0 2 0-16,4 5-3 15,-1 5 2-15,2 3 1 16,1 3 0-16,0 2 0 16,0 6 0-16,1 2 0 0,2 0-1 15,1 0 0-15,1 0-1 16,0-1 1-16,3-2-1 15,-1-1 0-15,2-5 1 16,-1-3 0-16,0-3 1 0,-1-3 1 16,2-4-1-16,1-3-3 15,3-2 0-15,0-4 0 16,6-4 0-16,0-1 0 15,4-1 0-15,4 1 0 0,1 1 0 16,3 4 0-16,1 5 0 16,1 3 0-16,-3 9 0 15,2 10 0-15,-1 5 0 16,-3 6 0-16,-1 4 0 0,-4 3 0 15,-4 2 0-15,-4-1 0 16,-4-3 0-16,-6-3 0 16,-6-3 0-16,-8-5 0 15,-9-5 0-15,-5-7 0 0,-9-7 0 16,-2-5 0-16,-9-6 0 15,0-9-38-15,-4-1-45 16,-5-8-2-16</inkml:trace>
  <inkml:trace contextRef="#ctx0" brushRef="#br0" timeOffset="16875">14665 9407 337 0,'0'0'4'0,"0"0"1"16,0-8 1-16,0 8-1 16,0-9-1-16,2 3-5 15,-1 0-7-15,3-1-10 16,-1 1-11-16,3-1 29 0,1-2-35 15,2 2-3-15,3-2 1 16,2 3 3-16,1-3 8 16,5 2 15-16,-1-1 14 0,7 2 11 15,2 1 6-15,2 3 0 16,4 0-1-16,3 2-3 15,3 2-3-15,3 5-7 16,1 5-6-16,3 3 6 16,-1 5-4-16,2 2-1 0,-3 3 0 15,-1 3 0-15,-2 4 2 16,-2 0-2-16,-4-2 0 15,-5 7-1-15,-8 0-1 16,-2 0 1-16,-8 1-1 0,-4 1 1 16,-6 1 2-16,-5-3 0 15,-7 1 1-15,-6-4 5 16,-5-4 0-16,-9 0 1 15,-2-4-1-15,-8 0 2 0,-5-1-3 16,-4-3 1-16,-2-2 0 16,-4-5 0-16,-1 0-1 15,-3-5 1-15,-2-1 1 16,0-8 2-16,1-2-1 0,-1-8 1 15,-1-5 0-15,1-4 0 16,1-4 0-16,1-4 0 16,5-4-1-16,0-4 0 0,7-3-1 15,3 0-1-15,8-4 0 16,6-1-3-16,8-4 0 15,8 1-2-15,6-2 0 16,7 2-2-16,7 0 0 0,7 3-1 16,7 2-2-16,9 4 2 15,6 4-3-15,11 3 0 16,6 7 0-16,9 4-2 15,2 4-4-15,8 7-8 16,4 2-17-16,-2 5-42 0,5 12-2 16,-1 3 78-16</inkml:trace>
  <inkml:trace contextRef="#ctx0" brushRef="#br0" timeOffset="17466">16650 9583 279 0,'0'0'1'0,"0"0"3"16,-1 7 4-16,1-7 2 0,-12 8 1 15,-1-4 2-15,-2 3-1 16,-6-2 1-16,-5-1 1 16,-6 0-4-16,-4 2-4 15,-5-2 0-15,-3 1-2 16,-3-1-1-16,-2 1-1 0,-2 2 0 15,-1-1-1-15,3 1 0 16,-1-3 0-16,4 2-1 16,3-3-2-16,2-1-7 15,4-2-16-15,5-2-23 0,4-3-18 16,4 0-5-16</inkml:trace>
  <inkml:trace contextRef="#ctx0" brushRef="#br0" timeOffset="17967">16656 9794 380 0,'0'0'6'16,"-7"1"1"-16,-3 1 1 15,-7 0 1-15,-5 1 1 0,-7-1-1 16,-6 2 1-16,-10-2 0 15,-4-1-5-15,-5-1-2 16,-2 0-4-16,-1-2-2 16,0-3-5-16,0-1-6 0,2-1-15 15,3 3-25-15,-2-2-20 16,11 3-4-16</inkml:trace>
  <inkml:trace contextRef="#ctx0" brushRef="#br0" timeOffset="18799">17389 9168 279 0,'0'0'0'15,"0"0"3"-15,0 0 2 16,0 10 1-16,-1 1 2 15,-1 7 0-15,-1 3 1 16,2 11-9-16,-2 8 12 0,3 6-1 16,-1 4-2-16,1 6-1 15,0 0-3-15,1 3 0 16,2 0-1-16,1-4-1 15,-1-5-3-15,-1-5-3 0,0-5-17 16,-2-13-40-16,1 4-5 16</inkml:trace>
  <inkml:trace contextRef="#ctx0" brushRef="#br0" timeOffset="19056">17687 9625 465 0,'0'0'2'0,"0"0"-1"16,0 0 0-16,0 0 1 16,-9-3 0-16,-8-1 1 15,-4 0-1-15,-9-4 1 0,-8-1-2 16,-8 0-1-16,-5-1-4 15,-4 0-3-15,0 2-3 16,0 1-2-16,3 1-3 0,3 1-2 16,5 1-7-16,6 3-13 15,4-3-17-15,11 4-17 16,2 0-2-16</inkml:trace>
  <inkml:trace contextRef="#ctx0" brushRef="#br0" timeOffset="19280">17524 9876 479 0,'0'0'2'15,"0"0"0"-15,2-9 0 16,-2 0 0-16,-6-6 0 15,-1-3 1-15,-7-6-1 0,-4-4-1 16,-6-6-3-16,-5-2-6 16,-3-3-11-16,-3 0-18 15,1 3-29-15,0-4-11 0</inkml:trace>
  <inkml:trace contextRef="#ctx0" brushRef="#br0" timeOffset="19502">17489 9306 390 0,'0'6'6'0,"-4"4"-6"15,-7 3 11-15,-9 3 2 16,-6 6 0-16,-8 4 0 15,-8 7-1-15,-7 3-3 0,-2 2-6 16,-2-2-19-16,3 3-35 16,7 5-26-16,2 1-4 15</inkml:trace>
  <inkml:trace contextRef="#ctx0" brushRef="#br0" timeOffset="21515">19050 9577 327 0,'0'0'5'0,"0"0"2"0,3-3 0 16,-1-1 0-16,2-3 0 16,0-3 1-16,1 0-3 15,2-4-1-15,-1-2-6 0,1-2-5 16,2 1-4-16,2-3-1 15,3 2 0-15,1-1 1 16,5 2 1-16,-1 2 4 16,8 2 6-16,-2 0-2 15,7 9 2-15,0 4 2 0,3 4 3 16,-1 8 2-16,0 5 1 15,0 7 0-15,-5 6-1 16,-2 5-1-16,-7 2-1 0,-5 0-4 16,-7 5 1-16,-4 0 0 15,-5-1-1-15,-5 0 1 16,-6-4-1-16,-3 0-1 15,-4-4 1-15,-1-1 2 0,-2-7-2 16,1-4 2-16,1-2 1 16,1-6 3-16,3-2 2 15,2-3 3-15,4-3 2 16,3-1 2-16,7-4-1 15,0 0 0-15,0 0-3 0,10 0-2 16,5-2-2-16,6 0-4 16,6 2-2-16,4 0-2 15,4 0 0-15,1 0-1 0,1 4 1 16,-2-1-5-16,-2 1-9 15,-5-1-33-15,-5-2-31 16,-3-1-2-16</inkml:trace>
  <inkml:trace contextRef="#ctx0" brushRef="#br0" timeOffset="21932">19924 9396 299 0,'0'0'1'0,"0"0"1"15,0 0 2-15,-8 3 0 16,-2 3-1-16,-4 3 1 15,-3 4 0-15,-4 4-1 0,-6 5 0 16,4 3-2-16,1 7 0 16,4-1-1-16,4 6 2 15,8 1 4-15,6 0 5 16,6 0 2-16,10-3 4 0,7-2 0 15,8-6 1-15,2-2 2 16,6-8-1-16,3-7-3 16,-1-6-3-16,1-6-4 15,-1-10-2-15,-6-10-4 0,-4-7-4 16,-4-6-1-16,-9-4-4 15,-8-4-2-15,-8-3-5 16,-8 1-6-16,-11-3-32 16,-9 6-27-16,-12-1-2 0,-5 2 80 15</inkml:trace>
  <inkml:trace contextRef="#ctx0" brushRef="#br0" timeOffset="22964">13169 7840 129 0,'0'0'2'0,"6"-2"3"16,-1-2 1-16,1-1 3 15,1-2 2-15,0-1-1 16,0-1 0-16,-3-4 2 16,-4 2-2-16,-1-3-3 0,-5 1-2 15,-6-1-2-15,-2 0-1 16,-4 1 0-16,-1-2 4 15,-2-1 0-15,-2 3 2 0,6 0-1 16,-3 6 1-16,4 0 2 16,0 7 0-16,6 3-1 15,0 6-1-15,5 8-2 16,4 0 0-16,1 6 0 0,6-2 2 15,4 2 0-15,6-5 1 16,2-2 1-16,6-3 1 16,-1-3 3-16,2-4 1 15,-1-3 0-15,0-3-2 0,-3-2-3 16,-5-3-2-16,-4-6-2 15,-6 0-4-15,-6-3-2 16,-5-1-3-16,-7 0 0 16,-5 0-1-16,-4 5 2 0,-4 3 1 15,-1 4 2-15,-2 4 1 16,4 9 1-16,2 5 0 15,4 1 1-15,4 7 0 16,7 0-1-16,7 1 1 0,4-3-1 16,8-2-2-16,2-5-3 15,7-3-12-15,-3-5-36 16,4-7-26-16,0-6-4 15</inkml:trace>
  <inkml:trace contextRef="#ctx0" brushRef="#br0" timeOffset="23589">12800 7392 222 0,'0'0'3'16,"0"-7"1"-16,0 1-3 15,6-2-2-15,-2-1-3 16,7-2-1-16,4-5-1 16,6 3 1-16,6 1-4 0,3 6-2 15,9 0 6-15,2 7 0 16,4 6 3-16,7 7 1 15,2 6 1-15,4 3 1 16,0 6 2-16,-1 1 1 0,-6 3-1 16,0 4 0-16,-3-2 2 15,-11 10 0-15,-7 4-1 16,-10 3-1-16,-4 2 0 15,-10 6-3-15,-4 3 0 0,-9-1-3 16,-11 1 0-16,-6-8 0 16,-7-6 0-16,-7-5 8 15,-6-5 5-15,-4-8 6 16,-7-10 6-16,-2-7 4 0,0-5 2 15,-5-9 1-15,0-2 0 16,-4-9-4-16,3-6-7 16,-1-7-4-16,4-6-3 15,2-7-3-15,2-4-8 0,5-6 4 16,4-8-2-16,8-4-3 15,5-6-2-15,10-4-2 16,3-2-1-16,10-1 0 16,7 2-1-16,6 1 0 0,11 4-1 15,7 8-7-15,8 9-18 16,3 8-36-16,16 12-5 15</inkml:trace>
  <inkml:trace contextRef="#ctx0" brushRef="#br0" timeOffset="24165">15209 7523 223 0,'0'0'1'16,"0"0"3"-16,-2 9 1 15,-6-5 2-15,-3 4-1 16,-6-2 1-16,-6 6 0 0,-5-2 1 15,-9 1-2-15,-1 0-1 16,-7 2-3-16,-2 1 0 16,-3-2 0-16,-2 0-1 15,-3-3 0-15,-2-1 1 0,-3-3-1 16,0 0 1-16,0-5-16 15,2 0-15-15,1-1-23 16,3-1-9-16</inkml:trace>
  <inkml:trace contextRef="#ctx0" brushRef="#br0" timeOffset="24493">15020 7823 195 0,'-6'0'5'0,"-5"4"-2"16,-6 1 3-16,-4 1-1 0,-7 1 0 15,-5 2-1-15,-3-1-4 16,-5 3-9-16,1-1-21 16,1-3-23-16,4 0-3 15</inkml:trace>
  <inkml:trace contextRef="#ctx0" brushRef="#br0" timeOffset="24915">15973 7498 279 0,'0'5'4'0,"0"7"2"16,0 5 3-16,-1 7 0 0,0 8 1 15,1 4 1-15,-2 7 0 16,0 4-1-16,0 0-2 16,-1-3-6-16,0-3-11 15,2-2-23-15,1 0 32 0,0-7-64 16</inkml:trace>
  <inkml:trace contextRef="#ctx0" brushRef="#br0" timeOffset="25166">16215 7784 410 0,'0'0'4'0,"0"0"0"0,7-2 1 15,-7 2 1-15,-4-4 3 16,-6 2-2-16,-5 1 1 15,-7-2 0-15,-10 2-3 0,-5 0-1 16,-8 0-5-16,-3 1-4 16,0 0-5-16,0 0-4 15,4 2-3-15,5 0-6 16,4 0-7-16,8 1-6 0,7-3-15 15,10 2-25-15,3-1 2 16</inkml:trace>
  <inkml:trace contextRef="#ctx0" brushRef="#br0" timeOffset="25867">17681 7482 404 0,'0'0'2'0,"0"0"1"16,0 0-1-16,0 0 0 15,7 0-1-15,-7 0-2 16,8-1-1-16,-4 1-2 0,4-1-3 15,1 1-1-15,2 0 1 16,2 0-2-16,2 2 2 16,1 1 1-16,0 4 2 15,0 0 3-15,0 4 1 0,-2 1 1 16,-1 4 0-16,-4-1 1 15,0 5 1-15,-3 3 1 16,-5 1-1-16,-1 3 0 16,-4-2-1-16,-3 4 1 0,-3-2-2 15,-2 0 2-15,-3-2-3 16,1-4 0-16,0-1-1 15,0-4 1-15,1-3 0 16,0-4 1-16,1-1 2 0,1-3 1 16,1-4 1-16,0-1 0 15,1 0 1-15,2-1 1 16,2-4 0-16,2 0 0 15,3-1-3-15,0 0-1 0,7 0 0 16,2 0-2-16,4 1 0 16,5 2-1-16,3 1 0 15,4 2 0-15,2 0 0 16,-1 2-1-16,4 4-8 0,-5-2-19 15,-2 0-45-15,5 2-3 16</inkml:trace>
  <inkml:trace contextRef="#ctx0" brushRef="#br0" timeOffset="26485">18131 7241 360 0,'0'0'1'16,"0"0"0"-16,4-5 0 16,-4 5-1-16,9-4 0 15,0 4-1-15,-1-3-1 16,6 3-1-16,0 0 0 0,6 0-1 15,-2 4 1-15,7 2-1 16,1 2 1-16,-1 5 0 16,0 3 1-16,-5 0 0 15,0 3 1-15,-8 1 0 0,-2 2 0 16,-10-3 0-16,-3 2 1 15,-7-4-1-15,-9-2 0 16,1-1-2-16,-6-1-2 16,3-4 1-16,-2-2 1 0,4-1 3 15,2 0 3-15,4-4 4 16,7 1 1-16,1-1 3 15,5-2 0-15,2 7 2 16,6-2-3-16,4 4-1 0,2 1-5 16,6 6-3-16,4-3 0 15,1 9 1-15,3 1-1 16,-1 3 1-16,-1 1 0 15,-4 1 0-15,-1 1 1 0,-7-1 0 16,-4 0 1-16,-7-5 0 16,-4-1 0-16,-8-1 1 15,-8-3 0-15,-7-1-1 16,-10-3-5-16,-7-1-33 0,-10 4-38 15,-10-3-3-15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20:25.32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7218 7547 194 0,'0'0'3'16,"0"0"2"-16,-1 5 0 15,1-5 2-15,-10 5-1 16,0-3 2-16,-3 2-2 0,-4-3 1 16,-3 2-3-16,-6-1-2 15,-1 1 1-15,-4 0-2 16,-5 2 0-16,-1-1 0 15,-5 1 0-15,-4-1 0 0,-6 1 0 16,-1 3 0-16,-6-4 0 16,-4 1 0-16,-4-4 0 15,-5-1-1-15,-1 0 2 16,-2 0-2-16,2-1 0 0,-4-3 0 15,2 2 2-15,0-1 1 16,2 3 2-16,1 2 2 16,0 2 0-16,1 5 2 15,0-4-1-15,3 5 1 0,0-1-2 16,0 4 1-16,1-3-4 15,0 2 0-15,-2-3-1 16,-3-2-1-16,-1 0-1 16,-4-4 1-16,-3-1-1 0,-3-2-1 15,-1 0 1-15,0-3 0 16,0-1 2-16,3 0 3 15,-1 1 2-15,5 1 3 16,-1 1 1-16,4 0-1 0,-1 1 1 16,0 0 0-16,2 3-3 15,-2 0-1-15,5 2-5 16,-1-2 1-16,2 0-2 15,2-1 1-15,1-2 0 0,2 0 0 16,2-3 0-16,-1-3-1 16,3-1 1-16,0-3-1 15,4 0 0-15,2 0-3 16,7 1-8-16,3-2-14 0,2 4-53 15,12 4-2-15</inkml:trace>
  <inkml:trace contextRef="#ctx0" brushRef="#br0" timeOffset="1567">5691 6991 51 0,'0'0'1'16,"0"0"1"-16,0 0 0 15,2-7 0-15,-2 7 2 16,4-7 3-16,0 3 1 16,-4-6 4-16,3 5 3 0,0-4 5 15,3 3 5-15,3-3 0 16,-1 3 1-16,2-3-4 15,0 2-2-15,3 2-4 16,-3-2-3-16,4 1-5 0,-3-1-5 16,0 1-3-16,1 1-1 15,-1 0 0-15,3 3 0 16,-1 1 0-16,1 1 0 15,0 2-2-15,1 5 2 0,0 1 1 16,-1 6-1-16,1 4 1 16,1 3 0-16,-2 4-1 15,3 2 1-15,-2 4 0 16,2 1 3-16,2 3 1 0,-1 0-1 15,-2-1 1-15,-4 4 1 16,-2 1 1-16,-6 0-2 16,-2 2 1-16,-5 0-2 15,-8 0 0-15,0-2 1 0,-4 0 2 16,2-1-1-16,-3-1 1 15,0-1 1-15,-1-2 1 16,2-2 0-16,-1 0 2 16,-4-6 0-16,1 0 1 0,-3-8 2 15,2-5 1-15,-1-5 1 16,1-7 0-16,1-4 0 15,0-9-2-15,3-6-2 16,-1-9-2-16,1-6-4 0,1-8-1 16,-1-6-3-16,1-4 0 15,-1-6-1-15,0-2 0 16,0-2-1-16,-1 2 0 15,-1 1-1-15,2 3-1 0,4 3-4 16,3 5-1-16,4 2-2 16,6 4 0-16,10 5 1 15,9 4-1-15,14 4 1 16,9 5 0-16,11 4 1 0,2 7-2 15,12 6-10-15,1 8-46 16,-3 4-7-16</inkml:trace>
  <inkml:trace contextRef="#ctx0" brushRef="#br0" timeOffset="5266">5868 8142 180 0,'0'0'1'0,"0"0"3"0,0 0 1 15,0 0 5-15,-5-3 1 16,5 3 1-16,0 0 0 16,0-6 3-16,0 6-1 0,0-6-1 15,0 6-3-15,7-9 0 16,-2 2 1-16,1-1 2 15,0-2 0-15,-1-2 1 16,1-3 0-16,-3-3 2 16,2-2-1-16,-3-5-15 0,-1-5 12 15,0-2-3-15,-1-3-3 16,2-4-2-16,0-1-2 15,1-2-1-15,-1 1 0 16,3 1-2-16,-2 2 1 0,0 3 0 16,0 3-1-16,-1 5-1 15,0 2-1-15,-2 5-1 16,0 3-1-16,0 3 1 0,0 5-1 15,0 2-1-15,0 1-3 16,0 6 0-16,0 0 3 16,0 0-1-16,6 11 2 15,1 0-1-15,0 3 1 0,4 3 3 16,0 3 2-16,4 4 0 15,-3 1 0-15,3 0 0 16,-4 0 0-16,3-3 1 16,-2-1-1-16,-3-4 2 15,1-1 4-15,-5-8 3 0,0-5 1 16,-5-3 1-16,0-4-1 15,-5-7 0-15,-5-5 0 16,-3-3-2-16,-3-5-4 0,-1 1-2 16,-1-2-1-16,-2 4 1 15,2 1-1-15,-2 5 0 16,2 3 1-16,-4 7 0 15,-2 4-1-15,-2 3 1 0,-6 5 0 16,-2 4-5-16,-4 2-4 16,-2 4-15-16,1 8-44 15,-3-6-10-15</inkml:trace>
  <inkml:trace contextRef="#ctx0" brushRef="#br0" timeOffset="8332">5455 7424 91 0,'0'0'0'16,"0"-5"0"-16,0 5 0 16,0-10 0-16,1 3 2 0,-1-1 2 15,1 0 5-15,0 0-4 16,0 2 0-16,-1 6 0 15,1-5 0-15,-1 5-2 16,-1 5-1-16,-4 2-3 0,-3 5-1 16,-2 3 0-16,-3 4 2 15,-6 0 1-15,-1 1 0 16,-6-1 1-16,-3-1 2 15,-2-4 4-15,-3-4 8 0,-1-5 8 16,0-5 6-16,2-1 2 16,0-8 2-16,0-1-2 15,1-5 0-15,2 1-5 16,1-3-6-16,-2 2-9 0,2-1-4 15,0 2-4-15,1 1-2 16,2 0-1-16,1 3 0 16,0 2-1-16,2 3 0 15,-2 0 0-15,1 4-5 0,-3 1-10 16,0 1-37-16,-2 7-20 15,-3 3-5-15</inkml:trace>
  <inkml:trace contextRef="#ctx0" brushRef="#br0" timeOffset="9225">6235 7471 319 0,'0'0'3'16,"0"0"-1"-16,0 0 0 15,0 0-1-15,0 0 1 16,0 0 1-16,0 0 0 16,0 0 0-16,4-1-2 0,3-2 1 15,1-1 0-15,4-2 1 16,1-1-1-16,3-1 0 15,0-2-2-15,4 1 1 16,-2-1-2-16,2 2 0 0,2 2 0 16,0 3 0-16,1 3-1 15,1 5 1-15,3 4 1 16,-4 5 0-16,3 2 0 15,-3 4 0-15,-2 0 1 0,0 0 0 16,-3-2 3-16,2-1 3 16,-3-3 2-16,4-1 3 15,0-5 1-15,3-3 0 16,2-1 0-16,1-4 0 0,2 0-2 15,-1-2-5-15,4-2-1 16,-1-1-4-16,-1-1-10 16,1-9-61-16,3 10-5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20:58.61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23959 1659 84 0,'0'0'4'0,"-12"-3"-1"0,0 1 3 16,-7 0 3-16,-5 0-1 16,-9-2 1-16,-7 0 2 15,-7-1 1-15,-6 2-3 16,-2-2-1-16,-4 2 1 15,-6-1 0-15,-1-1 3 0,-1 1 1 16,-3-4 1-16,-4-4 0 16,-3 1 1-16,-4-4 0 15,-3-1-1-15,-4-2-2 16,-3 1-1-16,1 3-2 0,2 6 0 15,1 7 1-15,4 4-3 16,5 8 1-16,5 8 0 16,5 5-1-16,-1 3-1 15,0-1-1-15,-4-2 0 0,-3-2-1 16,-6-7 1-16,-8-2-3 15,-5-10 0-15,-7-3 1 16,-5-6-2-16,-6-5 1 16,-4-2 0-16,-3-2 0 0,-1 0-1 15,0 0-2-15,-4 0 1 16,1 2 1-16,0 5 3 15,2 4 1-15,2 4 0 16,2 2 1-16,2 6 0 0,2 2 2 16,0 3 0-16,-1 2 0 15,0-3-4-15,-4-2-1 16,-3-4-1-16,-6-3 0 15,-4-3-1-15,-6-7 0 0,-1-2 0 16,-2-6-2-16,0-3 0 16,1-2-1-16,0-1 1 15,4 0 0-15,0-1 1 16,3 2-1-16,0-1 0 0,1 3 2 15,-1 1 0-15,-3 4 0 16,1 1 0-16,-5 3 0 16,-2 1 0-16,-5-1-1 15,-3 4 1-15,-3 1-1 0,-1 1 0 16,-4 0 0-16,-1 0 0 15,1-1 0-15,-2 3 0 16,1 1 0-16,-2 0 0 16,-1 0 1-16,0 0-1 0,-2 3 0 15,-2-1 0-15,-2-1 0 16,0 1 0-16,-2-2 1 15,2 0-1-15,1 0 1 16,4 0 0-16,1 0 0 0,3 0 0 16,4 1 0-16,0 1 0 15,1 2 0-15,-2-1-1 16,4 2 1-16,-3-2 0 15,-1-1-2-15,-2 0 1 0,0-2 0 16,-1 0 0-16,-3 0 0 16,0 0 0-16,0 0 0 15,-2 0 0-15,-3 3 0 0,1 1 0 16,1 2 0-16,-1 2 0 15,1 1 0-15,-1 0 0 16,3-1-1-16,-1-1 1 16,4 1 0-16,2-2 0 15,4-2 1-15,6-2-1 0,7-2 0 16,8-3 1-16,7-4 0 15,8-2-1-15,7-2-3 16,9 2-21-16,16 1-54 16,-5-2-3-16</inkml:trace>
  <inkml:trace contextRef="#ctx0" brushRef="#br0" timeOffset="2495">3922 9089 106 0,'0'0'3'0,"0"0"-1"16,0 0 2-16,0 0-1 15,-7 0 0-15,1-3 2 16,-2 2-1-16,-3-1 2 0,-5-1-1 15,-1 1 1-15,-2 0 2 16,-3 0 2-16,-2 1 3 16,-6 1 1-16,0 0-1 15,-3 0 2-15,-1 1-2 0,-3 1 0 16,-3 0-1-16,-2 0-1 15,-1 0 0-15,-1-1-2 16,-3 0 1-16,0 1-1 16,-3-2 0-16,0 1 2 0,-2 0-3 15,-2 0 0-15,-1-1-1 16,0 0-2-16,-3 0 0 15,-1 1-1-15,1-1-1 16,-3 0-1-16,1 0 0 0,0 1 0 16,-1-1 0-16,-1 2 0 15,0-1-1-15,0 1 1 16,-3-1 0-16,1 1-1 15,-2 1 0-15,-1 0 0 0,0-1 0 16,1-1-1-16,1 1 0 16,1-2 1-16,4 0 0 15,-1 0 0-15,6-3 2 16,5 0 1-16,0-1 0 0,2 0 2 15,5 1 0-15,2 0 0 16,0 2 0-16,4 0-1 16,-1 1-1-16,3 2 0 15,3 1-3-15,2 1 1 0,-3 1-2 16,3 0 1-16,4-2-2 15,1-1-6-15,0 0-24 16,9-2-43-16,-10-3-2 16</inkml:trace>
  <inkml:trace contextRef="#ctx0" brushRef="#br0" timeOffset="4345">3150 5687 190 0,'0'0'3'0,"0"0"-3"15,0 0 1-15,-6-1 1 16,-1 0 2-16,-3 1 1 15,-5 0 2-15,-5 2 3 16,-7 1 2-16,-6 0 6 0,-7 2 0 16,-8 0 4-16,-6 1-1 15,-8 1 1-15,-7 0-1 16,-6 2-2-16,-4 0-2 15,-6 2-5-15,-3-3-2 0,0 0-1 16,-2 0-2-16,1-4-1 16,0 0 0-16,4-4 0 15,0-2 0-15,3-3-1 16,1-4 0-16,4-1-1 0,2-2 0 15,5-1-2-15,-1-1 0 16,8 2-1-16,5 0 0 16,5 2-1-16,7 2-1 15,7 3-6-15,5 1-9 0,8 3-31 16,9 1-33-16,3 1-4 15</inkml:trace>
  <inkml:trace contextRef="#ctx0" brushRef="#br0" timeOffset="5862">18424 5849 280 0,'0'0'4'0,"5"-1"1"15,0 1 1-15,2-2-1 16,1 1 1-16,2-2-1 0,5 1 0 16,0-2 1-16,2 0-4 15,1 1-2-15,5 1-1 16,-3 0 1-16,6 0 1 15,3 1 1-15,2 1 2 0,2 0 2 16,4 0 2-16,1 1 2 16,2 0 1-16,3-1 1 15,0 0 0-15,1 0-3 16,3 0-1-16,0 0-1 0,2 0-3 15,0 0-2-15,3 0 0 16,4 2-2-16,0 0 1 16,1 2 0-16,2-1 0 15,-1 0 0-15,4 0 1 0,2 0 0 16,-2-2 1-16,0 1 0 15,2 0 0-15,0-2 1 16,-1 2-1-16,3-1 0 16,-1 0-1-16,-2 0 1 0,0 0-1 15,1-1 1-15,-2 0-1 16,-2-2 1-16,0-1 1 15,-2-1-1-15,0-1 0 16,1 0 0-16,1 1 1 0,-1-1-1 16,0 2 0-16,0-1-1 15,1 1 0-15,1 1 0 16,-4-1 0-16,1 1 0 15,-3-2-1-15,-2 0 1 0,-2 2-3 16,-2-1-3-16,-1 3-12 16,1 0-64-16,-3 0-4 15</inkml:trace>
  <inkml:trace contextRef="#ctx0" brushRef="#br0" timeOffset="9763">6964 9038 12 0,'0'0'1'0,"0"0"-1"0,0 0 0 15,0 0 1-15,0 0 3 16,2-5-2-16,-2 5 1 15,5-2-1-15,-5 2 2 16,7 0 0-16,-7 0 1 0,10 0 0 16,-5 1 1-16,2 2 1 15,-2 0 2-15,4 1 3 16,-2 0 1-16,4 0-1 15,4 2 2-15,2-1-1 0,5 0 1 16,2 0 2-16,6-1 1 16,2-1-1-16,5 1 1 15,3-1-1-15,1 0 1 16,5 0-2-16,2 1-2 0,2 0-2 15,-1 1-4-15,2-1 0 16,-1 1-3-16,1-1 1 16,5 0 0-16,-5-2 1 15,1 0 1-15,2-1-1 0,-3-1 1 16,2 0-1-16,5 0 1 15,-2-1-2-15,-2-1-1 16,2 0-1-16,-1 0 0 16,3 0-1-16,2 1-1 0,-1-1 1 15,2 1-1-15,-1 0-1 16,0 1 1-16,2-1-1 15,5 1 1-15,-4 0-1 16,0-1 1-16,1-1 0 0,1 2-1 16,0-2 1-16,2 0-1 15,-1 1 1-15,-4-1-1 16,5 0 0-16,4 1 1 0,-3 0-1 15,1 1 0-15,3-1 1 16,1 0-1-16,0 0 1 16,3 0-1-16,-2-1 1 15,-4 0 0-15,3-1 0 16,1 0 1-16,-2 2-1 0,-3-2 0 15,1 2 0-15,0-1 0 16,0 2-1-16,1 0 0 16,-1 0 0-16,0 0 0 0,-1 3 1 15,3-1-1-15,-2 0 0 16,-2 1 0-16,1 0 1 15,2 1-1-15,-3-1 1 16,0 0-1-16,1 0 1 0,-1 1 0 16,-2-1-1-16,1 1 1 15,-2-1-1-15,-6 1 1 16,3 0-1-16,-4 0 1 15,-1-1 0-15,-1 1 1 0,-2-1 1 16,-2-1 1-16,1-1 0 16,-1 2 0-16,-2-2 0 15,2 1 0-15,-1-1 0 16,0 1-2-16,1 0-1 0,-3 1 0 15,1 0-1-15,2-1 1 16,-4 1 0-16,0-1-1 16,-1 1 0-16,-1-2 1 15,0 1-1-15,0 0 1 0,0-1-1 16,0 0 0-16,-1-1 0 15,1 0 1-15,-2 1-1 16,0 0 0-16,0 0 1 16,-2 1 0-16,-2-1 1 15,-1 0-1-15,-1 1 1 0,-2-1 0 16,1 2 0-16,-2-3 0 15,0 1 1-15,1-1-2 16,-1 2 0-16,0-2-9 0,-2-2-44 16,-2 4-24-16,-2-2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21:26.4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13314 8557 241 0,'0'0'4'16,"8"0"2"-16,-1 0 0 0,0-4 0 15,2 0-1-15,1-1 0 16,2-2 1-16,0-2-5 15,2-2-8-15,-2 1-3 16,2-1-1-16,0 2 1 0,5 0-1 16,0 3 3-16,6 1 6 15,6 5 6-15,0 0 11 16,5 6 2-16,2 4 3 0,3 5-1 15,2 6 0-15,1 2-1 16,2 9-4-16,-2 5-5 16,-1 4-2-16,-2 3-2 15,-6 4-2-15,-4 1-2 0,-8 1 1 16,-5 3-2-16,-12-6 0 15,-7-2 1-15,-11-4 0 16,-8-3 0-16,-10-7 0 16,-7-4 2-16,-5-8 1 15,-7-5 2-15,-4-7 2 0,-2-7 3 16,-2-5 2-16,2-10 2 15,-2-5 0-15,2-8 0 16,3-6-1-16,2-8-2 0,4-5-2 16,4-6-3-16,4-5-7 15,7-2 0-15,7 0 0 16,7-1 0-16,7 4 0 15,6 4 0-15,7 4 0 0,6 6 0 16,8 8 0-16,2 6-6 16,6 11-21-16,4 7-53 15,2 6-5-15</inkml:trace>
  <inkml:trace contextRef="#ctx0" brushRef="#br0" timeOffset="500">13812 9039 355 0,'0'0'1'0,"2"5"1"16,-2 2 0-16,4 5 0 15,-2 2 1-15,2 8 0 16,-1 3 0-16,4 10 1 15,-2 5-1-15,4 11-3 0,3 5 5 16,3 7-1-16,5 3-1 16,6 9 4-16,5 6 2 15,8 2 4-15,8 4 1 16,7 0 2-16,6 2 0 0,5 0 1 15,7 1 1-15,2-4-7 16,3-5-11-16,0-3 0 16,1-3 0-16,-3-9 0 15,-3-4 0-15,-2-6 0 0,-6-8 0 16,-3-7-30-16,-2-2-52 15,-9-9-4-15</inkml:trace>
  <inkml:trace contextRef="#ctx0" brushRef="#br0" timeOffset="1082">15379 10237 424 0,'0'0'0'0,"0"0"-1"0,0 8 2 16,0-1 2-16,0 5 1 15,0 4 1-15,2 9 0 16,0 7 1-16,1 5 3 0,1 8 0 16,5 7-1-16,0 4-1 15,3 4 0-15,1 3-1 16,1-4-1-16,1-1-1 15,-1-4 0-15,-1-6-2 16,-2-7-1-16,-1-8-5 0,-3-7-13 16,-4-2-50-16,2-14 67 15,1-4 0-15</inkml:trace>
  <inkml:trace contextRef="#ctx0" brushRef="#br0" timeOffset="1500">16231 10668 494 0,'0'0'-2'15,"0"0"-1"-15,-4 0 0 16,-2 1 1-16,-3 4 0 16,-1 3 0-16,-5 2-2 15,0 5-1-15,-1 5 2 0,-2 3 0 16,4 3 2-16,6-1 1 15,3 2 1-15,4-1 4 16,4-1 3-16,8-4 2 16,3-2 2-16,4-7-1 0,1-3-11 15,1-5 0-15,-2-5 0 16,0-6 0-16,-5-5 0 15,-1-5 0-15,-4-3 0 16,-5-1 0-16,-3-2 0 0,0 1 0 16,-6 0 0-16,-1 3 0 15,-3 0 0-15,3 6-27 16,-3 8-47-16,1-5-9 15</inkml:trace>
  <inkml:trace contextRef="#ctx0" brushRef="#br0" timeOffset="1772">16407 10953 502 0,'0'0'4'16,"7"1"1"-16,-1 0-5 15,-2-1 0-15,5 0 0 16,-2-1 0-16,2-3 0 0,-1-4 0 15,-2-4 0-15,-1-3 0 16,0-2 0-16,-1-5 0 16,0-1 0-16,-1-2 0 15,2 1 0-15,0-1 0 0,4 2 0 16,-1 1 0-16,4 2 0 15,2 3 0-15,2 4 0 16,2 0-16-16,1 4-39 16,7 7-28-16,-7 2 0 0</inkml:trace>
  <inkml:trace contextRef="#ctx0" brushRef="#br0" timeOffset="2522">17149 10629 385 0,'0'0'0'0,"0"0"0"16,0 8 1-16,-1-2 2 16,1 6 0-16,-3 2 0 15,0 5 1-15,0 2 0 0,-2 0 1 16,1 3-2-16,1-1 0 15,0 1-1-15,2-7 0 16,0-2 1-16,1-4 3 0,0-3 0 16,2-2 2-16,-2-6 0 15,7-2 1-15,-3-5 0 16,2-2 0-16,-2-4-2 15,3-2-1-15,-1-2-2 16,2-2-1-16,0 0-1 0,0 2-1 16,-1 1 0-16,3 4-1 15,1 3-2-15,-1 4 1 16,0 4 0-16,1 1-1 15,-1 5 1-15,2 3-1 0,-1 2 1 16,-2-1 0-16,0 1 2 16,-2-3 0-16,-1-1 1 15,-1-2 1-15,-1-3 0 16,-4-1 0-16,8-4 0 0,-3-2 0 15,0-4 0-15,3-1-3 16,1-3 0-16,1-3 0 16,1-1 0-16,1 1 0 15,2 1 0-15,0 2 0 0,0 2 0 16,0 5 0-16,1 5 0 15,-1 4 0-15,0 7 0 16,1 5 0-16,-4 4 0 0,1 5 0 16,-1 0 0-16,-2 1 0 15,0 0 0-15,-2-1 0 16,-4-4-9-16,2-3-32 15,5-1-40-15,-5-5-1 16</inkml:trace>
  <inkml:trace contextRef="#ctx0" brushRef="#br0" timeOffset="2864">17848 10661 433 0,'0'0'0'0,"0"0"0"15,-4 3 2-15,1 5 1 0,-1 4 0 16,0 3 0-16,-2 3 1 16,3 4-1-16,2 4 1 15,1-2 0-15,0 1-1 16,7-4-1-16,2-3 3 0,1-5 1 15,3-3 2-15,1-6 0 16,0-4 0-16,0-3 0 16,-2-8-4-16,-1-3-4 15,-3-5 0-15,-2 0 0 0,-3-2 0 16,-3-1 0-16,0 0 0 15,-6 0 0-15,-3 1 0 16,0 2 0-16,-5 0-35 0,-3 1-46 16,6 3-3-16</inkml:trace>
  <inkml:trace contextRef="#ctx0" brushRef="#br0" timeOffset="3456">18172 10889 476 0,'0'0'3'0,"4"0"1"0,-4 0 0 16,6 0 0-16,-6 0 0 15,5-6 0-15,-3-1 0 16,-1-4 0-16,-1-3-2 15,-3-2 0-15,1-3-2 0,-1-2 0 16,3-1 0-16,0-2 0 16,0 0 0-16,3 1 0 15,4 2 0-15,3 1 0 16,3 3 0-16,2 3 0 0,3 4 0 15,1 4 0-15,2 3-3 16,0 2-1-16,1 1-2 16,-1 5 1-16,1 0 0 15,0 2 1-15,0-1 0 0,0 1 1 16,1-2 2-16,0 0 2 15,3-3 1-15,-1 0 0 16,0-2 1-16,-1-3 1 0,0-1-2 16,-3-4 0-16,-3-1-1 15,-4-2-1-15,-3-1-2 16,-5-2 0-16,-5-2-1 15,-3 1 0-15,-8-1-1 16,-3 1 1-16,-4 2 1 0,-4 4 0 16,-1 4 1-16,-2 4 2 15,-1 3 1-15,0 8 2 16,1 6 1-16,4 4 2 15,3 6 2-15,5 4 3 0,7 3-12 16,5 4 0-16,11 6 0 16,12 3 0-1,2-3 0-15,13 4 0 0,6-3-67 16,-3-3 67-16</inkml:trace>
  <inkml:trace contextRef="#ctx0" brushRef="#br0" timeOffset="40264">9028 2488 396 0,'0'0'0'0,"0"0"1"0,-3-1-1 15,3 1 0-15,-7-3 0 16,3 3-1-16,-4-3 1 16,-1 3-2-16,-2 2 1 0,-4 1-2 15,-2 2 0-15,-4 4-1 16,-1 0-1-16,0 8 0 15,1 3 2-15,5 4 1 16,5 3 2-16,7 1 3 0,6 3 3 16,11-1 7-16,9 1 2 15,7-6 1-15,4-5 2 16,4-5 0-16,-1-8-1 15,1-6-4-15,-3-7-3 0,-6-9-3 16,-6-7-4-16,-8-7-2 16,-8-4-1-16,-7-2-2 15,-9-1 0-15,-7 0-2 16,-8 1-2-16,-1 5-6 0,-2 1-11 15,1 5-31-15,5 7-27 16,2 5-3-16</inkml:trace>
  <inkml:trace contextRef="#ctx0" brushRef="#br0" timeOffset="40561">9307 2791 287 0,'0'0'5'15,"0"0"3"-15,1 7 1 16,0 0 3-16,-1-2 0 16,0 3 2-16,0-3 4 15,-2 2 2-15,-1-2-4 0,3-5-2 16,-10 0-2-16,3-6-1 15,2-2-2-15,1-5-1 16,0-2-3-16,3-3-2 0,1-2-1 16,2-1-2-16,3 1-1 15,1-1-1-15,0-3-3 16,4 3-3-16,0-1-8 15,2 5-16-15,-1 2-28 16,2 3-16-16</inkml:trace>
  <inkml:trace contextRef="#ctx0" brushRef="#br0" timeOffset="40931">9531 2721 255 0,'0'0'10'0,"4"6"4"16,0-2 4-16,1 3 1 0,0-1 2 16,3 2 1-16,-1-2 2 15,3 1-2-15,0-5-9 16,3-1-6-16,-1-2-2 15,4-5-4-15,-1-4-1 0,2-3-2 16,-1-4 1-16,1-1 0 16,-1-1 1-16,-4 0 0 15,-4-1 1-15,-3 3 0 16,-3-1 1-16,-3 5-1 0,-5 1 0 15,-6 6-1-15,-3 1 1 16,-3 5-1-16,-1 5 0 16,-5 6 2-16,3 4 0 15,-1 7 0-15,5 2 2 0,3 3 1 16,5 4 1-16,5-2 2 15,4 2-1-15,8-2 0 16,6-3 0-16,4 0-2 16,2-5-4-16,4-4-10 0,-3-2-37 15,3-11-34-15,4-3-2 16</inkml:trace>
  <inkml:trace contextRef="#ctx0" brushRef="#br0" timeOffset="41397">10371 2641 446 0,'0'0'0'0,"0"0"0"15,-2 6 0-15,2-6 1 16,-9 5-1-16,1-3 1 16,-4 3-1-16,-3 0-1 15,-3 0 0-15,0 3-1 0,-2 3-1 16,1 1 0-16,3 4 3 15,3 1 0-15,5 2 3 16,6 1 3-16,2 1 2 16,8-1 3-16,6-3 1 0,3-1 1 15,2-6-2-15,0-3-2 16,2-6-9-16,-2-4 0 15,-1-8 0-15,-3-5 0 16,-3-5 0-16,-4-3 0 0,-1-4 0 16,-3-2-13-16,-2 3-11 15,-2-1-23-15,-4 1-35 16,4 5-3-16</inkml:trace>
  <inkml:trace contextRef="#ctx0" brushRef="#br0" timeOffset="42214">9315 2688 239 0,'0'0'1'0,"0"0"0"16,0 0 1-16,0 0-1 15,2-6-1-15,-2 6 2 0,2-7-1 16,-2 7 2-16,2-9-1 15,-2 9 2-15,1-7 3 16,-1 7 2-16,2-4 4 16,-2 4 2-16,0 0 1 0,0 0 1 15,0 0-1-15,3 5 0 16,-1 3-2-16,1 2-1 15,3 3-2-15,1 2-2 16,5 3 1-16,2 2 0 0,3 2 0 16,2 0 0-16,4-1-1 15,-1-2 0-15,0-1-3 16,0-1-2-16,-3 0-4 15,-3-7-12-15,-1-2-31 0,2 2-35 16,-11-4-3-16</inkml:trace>
  <inkml:trace contextRef="#ctx0" brushRef="#br0" timeOffset="42949">10775 2660 328 0,'0'0'-1'0,"0"0"-1"0,-7 0 0 16,7 0-3-16,-5 0-7 15,5 0-10-15,-5 0-8 16,5 0-5-16,-3 5 0 15,3-5 0-15,0 6 2 0,0-6 2 16,0 4 10-16,0-4 8 16,0 0 5-16,0 0 2 15,0 0-4-15,0 0-5 16,0 0 3-16</inkml:trace>
  <inkml:trace contextRef="#ctx0" brushRef="#br0" timeOffset="42964">10775 2660 33 0</inkml:trace>
  <inkml:trace contextRef="#ctx0" brushRef="#br0" timeOffset="42997">10775 2660 33 0,'-24'-3'3'0,"24"3"-12"0,0 0-18 16</inkml:trace>
  <inkml:trace contextRef="#ctx0" brushRef="#br0" timeOffset="43655">10406 2765 172 0,'0'0'1'15,"0"0"-1"-15,0 0 0 16,0 0 3-16,-1 4 1 15,2 1 4-15,-1 1 0 0,5 3 0 16,0 1 2-16,2 3 0 16,1 0 4-16,2 3-1 15,-2-2-2-15,4 3-1 16,2-1 1-16,-5-2 2 15,3-1 1-15,-6-6 3 0,2 2-2 16,-8-9-1-16,9 2 2 16,-8-8-1-16,0-8-1 15,-1-3-1-15,2-6-3 0,-1-2-2 16,2-3 0-16,1-2-1 15,2 0 0-15,2 1-2 16,1 1 0-16,3 3-5 16,1 0-3-16,3 3-7 0,1-2-11 15,1 5-21-15,4 4-35 16,-3 2-3-16</inkml:trace>
  <inkml:trace contextRef="#ctx0" brushRef="#br0" timeOffset="44330">11090 2655 203 0,'0'0'8'15,"1"4"3"-15,3 3 2 0,-3 2 2 16,3 4 0-16,-2 2 1 16,3 5 0-16,-3 1-1 15,0 3-5-15,0-4-5 0,-1 1-1 16,1-4-1-16,-1-2 3 15,1-5 2-15,-2-5 1 16,0-5-1-16,0 0 2 16,5-10-1-16,-4-4 0 15,1-3-2-15,0-6-4 0,1-2-4 16,1-2-1-16,0 0-1 15,2 2 0-15,4 4 1 16,0 3-1-16,3 7 1 16,-1 6 1-16,5 5 1 0,-1 9 1 15,3 5 1-15,-2 5-1 16,-1 2 0-16,0 2 0 15,-2-1 0-15,-2-2 1 16,-2-3 1-16,-2-4 2 0,-2-5 1 16,-6-8-1-16,7 3 1 15,-3-7 0-15,0-5 0 16,1-3 0-16,-1-2-1 15,3-2-2-15,0-1 0 0,3 1 2 16,-2 1 1-16,1 4 0 16,1 2 0-16,1 5-2 15,1 4 1-15,0 7-1 16,0 6-1-16,2 6-2 0,0 3-2 15,0 3 0-15,-3 1-4 16,0 0-6-16,-3-6-18 16,-2-7-39-16,1 5-13 15</inkml:trace>
  <inkml:trace contextRef="#ctx0" brushRef="#br0" timeOffset="44664">11819 2684 386 0,'0'0'0'16,"0"5"1"-16,-2 1 0 16,0 2 1-16,-3 2 0 0,2 4 0 15,-3 2 1-15,2 4 0 16,-1 0 1-16,0 1 0 15,3-2 0-15,0 2 0 16,5-1 2-16,4-1 1 0,7-4 2 16,1-2-1-16,5-4 2 15,1-4 1-15,0-3-2 16,-1-4-1-16,-1-7-1 15,-6-4-2-15,-5-5-1 0,-5-2-3 16,-5-1-2-16,-6-2-3 16,-5-1-6-16,-2-1-15 15,-6 5-31-15,1-2-25 16,4 4-3-16</inkml:trace>
  <inkml:trace contextRef="#ctx0" brushRef="#br0" timeOffset="44944">12157 2950 435 0,'0'0'1'0,"0"0"1"0,0 0-1 16,0 0 0-16,-3-6 0 15,1 0 0-15,-2-4-1 16,1 0 1-16,-1-4-1 16,0-2-1-16,2-2 1 0,-2-1 0 15,4 0 0-15,0 0 1 16,1 2-1-16,4-1-3 15,-1 1-5-15,4 0-11 16,-2 2-18-16,3-2-32 0,4 3-9 16</inkml:trace>
  <inkml:trace contextRef="#ctx0" brushRef="#br0" timeOffset="45341">12363 2793 432 0,'0'0'2'0,"0"0"-1"0,7 0 2 16,0 1-1-16,2-1 1 16,2 0-1-16,2 0-1 15,3-1 0-15,1-4-2 16,0-2-2-16,-2-2-2 15,1-2 1-15,-2-3-1 0,-3-2 1 16,-2 1 0-16,-4 0 1 16,-4-1 0-16,-1 2 1 15,-6 0 1-15,-4 3 1 16,-2 3 0-16,-4 2 1 0,-1 5 1 15,-1 1 2-15,1 6 0 16,-1 2 2-16,2 5 1 16,3 4 0-16,4 3 3 0,6 2-1 15,3 3 0-15,7 2-1 16,5-2-1-16,6 2-1 15,3-4-3-15,4-1-3 16,2-4-7-16,2-4-20 16,-1 1-42-16,-2-11-14 0</inkml:trace>
  <inkml:trace contextRef="#ctx0" brushRef="#br0" timeOffset="47110">9446 3257 430 0,'0'0'0'15,"4"9"1"-15,1 2-1 16,-3 5 1-16,5 7 1 16,0 3-1-16,2 7 0 15,-1 3 1-15,-3 4 0 0,2 0-1 16,-1-3-1-16,1-3 1 15,-3-6-1-15,-1-5 1 16,-2-6 1-16,0-6 0 16,-1-11 2-16,3-2 0 0,-3-14 0 15,-4-7 0-15,1-7 0 16,-3-6 0-16,0-6-3 15,0-6-1-15,1-4 0 16,0 1-1-16,5 2 1 0,0 2-1 16,6 5 1-16,3 5 1 15,7 6-1-15,2 7 1 16,5 8 0-16,3 8 0 15,3 5-1-15,-1 6 0 0,3 8-1 16,-3 4 0-16,-1 5-1 16,-4 2 1-16,-6 4-1 15,-5 0 2-15,-6 0 0 16,-6-1-1-16,-6-2 1 0,-6-3-1 15,-4-3 1-15,-4-1 1 16,-2-5-1-16,0-2 1 16,2-2 0-16,2-1 0 15,4-2 1-15,3 0 1 0,4 1 1 16,6 1 0-16,2 2 1 15,7 1-1-15,4 4 1 16,3 2-1-16,2 4-1 16,4 4-1-16,0 3-2 0,2 4 0 15,-2 2 0-15,0 2-1 16,-4-1 0-16,-3 1 1 15,-7-2 0-15,-4-2 0 0,-4-5 2 16,-11-4 0-16,-8-5 2 16,-10-5-4-16,-7-6 0 15,-5-5 0-15,-6-2-6 16,-3-7-7-16,2-2-16 15,1-1-29-15,6-5-26 0,7 3-4 16</inkml:trace>
  <inkml:trace contextRef="#ctx0" brushRef="#br0" timeOffset="47347">9988 3573 489 0,'0'0'0'16,"4"14"0"-16,-1-1 0 0,2 5 1 15,0 1-1-15,3 3-2 16,-3-2-3-16,2 5-10 15,-2-7-26-15,-5-6-39 16,5-4-2-16</inkml:trace>
  <inkml:trace contextRef="#ctx0" brushRef="#br0" timeOffset="47809">10196 3496 277 0,'1'7'9'0,"-1"3"4"0,2 7 1 16,-1 4 4-16,2 4-1 15,-1 4 1-15,2 4 1 16,-2 0-1-16,1-5-9 15,1-1-4-15,0-7-2 0,0-5-2 16,1-4-1-16,2-6 0 16,-1-3 0-16,2-4 0 15,2-6 1-15,0-5 0 16,1-4 0-16,1-4 0 0,2-2 0 15,-1-1 1-15,2 1 1 16,-1 1 0-16,1 6-1 16,-2 5 0-16,1 7-2 15,-1 5 1-15,-1 8-1 0,-1 3-4 16,1 6-13-16,-5 4-27 15,-3-2-29-15,9 1-5 16</inkml:trace>
  <inkml:trace contextRef="#ctx0" brushRef="#br0" timeOffset="48247">10942 3299 373 0,'0'0'0'0,"0"0"1"16,2-5-2-16,-2 5 1 15,0 0-1-15,0-6 0 16,0 6 2-16,-5-7-1 15,-2 5 0-15,-2 1 0 0,-2 1 0 16,-1 2 2-16,-3 2 2 16,3 2 2-16,-1 1 1 15,3 2 2-15,0 2 2 16,3 2 0-16,-1 2 1 0,4 4-2 15,1 2 0-15,-2 6-1 16,2 3-1-16,-3 8-2 16,2 3-2-16,0 3-1 15,1 1-1-15,-1-2 0 0,2-1-1 16,0-3-1-16,1-4 0 15,1-8-1-15,-1-8-4 16,1-3-10-16,0-11-14 16,0-5-18-16,3-5-22 0,-2-11-14 15</inkml:trace>
  <inkml:trace contextRef="#ctx0" brushRef="#br0" timeOffset="48567">10921 3292 252 0,'0'0'6'0,"8"-2"4"15,2 2 3-15,1-1 1 0,4 1 0 16,1 0 3-16,4 6 0 16,2 2 2-16,0 5-4 15,-2 5-3-15,1 5-2 16,-3 4-1-16,-2 8-1 15,-4 3-2-15,-2 5-1 0,-3 3-1 16,-4 2 0-16,-3-1-1 16,-4 2 0-16,-3-3 0 15,-5-3 1-15,0-1 0 16,-5-5 1-16,-2-4 1 0,-3-4-1 15,-2-6 1-15,-4-3-2 16,-1-5-1-16,-2-5-3 16,-1-4-5-16,3-5-6 0,0-3-12 15,3-10-31-15,11 3-27 16,-1-7-4-16</inkml:trace>
  <inkml:trace contextRef="#ctx0" brushRef="#br0" timeOffset="48798">11355 3673 434 0,'0'0'0'15,"1"6"0"-15,-1 3 1 16,2 3-1-16,-2 4 1 0,1 5-1 16,-1 1-3-16,0 5-8 15,-1-3-18-15,-4-2-32 16,2 3-15-16</inkml:trace>
  <inkml:trace contextRef="#ctx0" brushRef="#br0" timeOffset="48960">11340 3534 275 0,'0'0'2'15,"7"2"-8"-15,1 2-22 16,5 4-29-16,0-1-3 0</inkml:trace>
  <inkml:trace contextRef="#ctx0" brushRef="#br0" timeOffset="49380">11613 3631 401 0,'0'0'0'15,"0"0"1"-15,0 0 1 16,-5 0 1-16,-1 2 0 16,-4 0 0-16,-3 3-1 0,-6 0-1 15,1 3-2-15,-3 3-3 16,2 4-3-16,1 3 1 15,3-2 0-15,5 2 4 16,2 0 2-16,5-2 4 16,3-4 4-16,0-3 2 0,4-4 2 15,3-3-1-15,0-2-2 16,0-2-3-16,3-3-4 15,0-2-1-15,0-2-2 16,0-2-1-16,-1 1-1 0,0 1 1 16,-1 1 0-16,2 1-1 15,-1 4 2-15,-1 3 0 16,1 2 1-16,2 6 0 0,1 5 0 15,0 4 1-15,0 4 1 16,-2 3 1-16,0 5 0 16,-3 1 0-16,-2 2-1 15,-5-2-1-15,-1 0-2 16,-5-3-2-16,-3-4-4 0,-4-3-6 15,-2-8-22-15,2 3-38 16,-6-14-6-16</inkml:trace>
  <inkml:trace contextRef="#ctx0" brushRef="#br0" timeOffset="49629">11868 3651 488 0,'0'0'0'0,"6"9"0"16,-2 1-1-16,1 4 1 15,-2 0-2-15,1 4-4 16,-3-2-10-16,1 4-26 0,2-3-37 16,-7-5-3-16</inkml:trace>
  <inkml:trace contextRef="#ctx0" brushRef="#br0" timeOffset="49830">11907 3286 262 0,'0'0'-4'15,"0"-9"4"-15,3 1-30 16,-1 0-27-16,4 0-3 0</inkml:trace>
  <inkml:trace contextRef="#ctx0" brushRef="#br0" timeOffset="49992">12090 3394 285 0,'0'5'7'16,"-1"8"3"-16,-2 4 1 16,2 10 3-16,-3 6-2 0,2 7 1 15,-1 4 0-15,2 6-8 16,-1-3-21-16,2-5-25 15,5 1-28-15,-1-8-5 16</inkml:trace>
  <inkml:trace contextRef="#ctx0" brushRef="#br0" timeOffset="50247">12227 3613 470 0,'0'0'2'0,"-5"2"1"15,-4-1 2-15,-4 2 0 16,-4-2 1-16,-4 2-2 0,-6-2-2 16,-2 3-3-16,-6-4-6 15,3 2-7-15,1-2-9 16,2 2-10-16,3 1-8 0,3-1-5 15,0 1-3-15,5-1-6 16,3 4-12-16,0-4-10 16</inkml:trace>
  <inkml:trace contextRef="#ctx0" brushRef="#br0" timeOffset="52613">14041 2253 333 0,'0'0'1'15,"-1"7"-1"-15,-1 0 1 16,2 6 0-16,0 4-1 16,0 5 2-16,0 4 0 15,0 8 0-15,0 0 2 0,0 7 0 16,2 3 0-16,-1-1 0 15,3 1 3-15,-1-2 0 16,2-3 1-16,0-6 1 16,-1-1 0-16,0-10-4 15,0-7 2-15,-2-7 0 0,-2-8 0 16,0-6-2-16,-1-10-1 15,-3-8 1-15,-2-7-3 16,-2-7 3-16,1-5-1 0,-1-3-1 16,1-3 0-16,0 1-1 15,1 1 0-15,3 0 1 16,2 4 0-16,2 4 1 15,5 3 0-15,4 5 0 0,2 4 0 16,5 7 1-16,2 3 0 16,3 7-2-16,1 6-1 15,1 4-1-15,0 4-1 16,0 9-2-16,-2 5 1 0,-3 6-2 15,-4 5 0-15,-3 3 1 16,-4 1-1-16,-7 1 1 16,-2-1 0-16,-8-5 1 15,-2-4 0-15,-3-4 0 0,-4-7 0 16,1-3 0-16,0-3 1 15,2-2 1-15,2-2 1 16,4-2 2-16,3 1 0 16,6-2 1-16,0 0 1 0,0 0 0 15,7 2-1-15,3 0-1 16,2 1-4-16,4 1 0 15,3 3 0-15,1 3 0 16,1 2 0-16,0 7 0 0,-1 3 0 16,0 5 0-16,-5 2 0 15,-1 1 0-15,-7 0 0 16,-5 0 0-16,-4-1 0 15,-9-5 0-15,-5-6 0 16,-8-4 0-16,-5-5 0 0,-5-4 0 16,-4-5 0-16,-2-5 0 15,-1-3 0-15,4-3-10 16,0 0-19-16,6-3-33 0,9 4-20 15,2 0-7-15</inkml:trace>
  <inkml:trace contextRef="#ctx0" brushRef="#br0" timeOffset="52875">14545 2591 490 0,'0'0'1'0,"1"9"-1"15,-1 0 1-15,0 6 0 16,-2 1 1-16,-1 6-2 15,-1 0-1-15,1 5-6 16,-5-3-9-16,2-2-28 0,5 1-36 16,-2-5-3-16</inkml:trace>
  <inkml:trace contextRef="#ctx0" brushRef="#br0" timeOffset="53010">14500 2485 167 0,'0'0'-2'15,"6"0"-22"-15,-1-2-23 16,7 0-2-16</inkml:trace>
  <inkml:trace contextRef="#ctx0" brushRef="#br0" timeOffset="53363">14742 2695 492 0,'3'8'1'15,"-2"3"-1"-15,3 6 1 0,-3 2 0 16,3 5 0-16,-3 0-2 16,3 3-1-16,-3-3-2 15,0-4-5-15,-1-8-1 16,0-3 0-16,0-9 2 0,0 0-1 15,-2-5 4-15,2-7-1 16,0-5 5-16,2-3 3 16,1-3 3-16,1-3-2 15,-1-1 0-15,1 1 1 0,2 4 1 16,-2 4 0-16,3 5-1 15,0 4 0-15,0 7-1 16,1 4-1-16,1 8-4 16,1 3-9-16,-3 2-22 0,-1-2-45 15,6 6-2-15</inkml:trace>
  <inkml:trace contextRef="#ctx0" brushRef="#br0" timeOffset="53928">15213 2871 483 0,'0'0'0'15,"0"-5"-1"-15,-2-4 1 16,1-4-1-16,-2-8 1 0,0-4-1 15,-4-9 1-15,1-6 0 16,-3-5 0-16,1-4 0 16,-2-3 1-16,0 0-1 15,1 1 1-15,2 2 0 0,3 4 0 16,4 3 2-16,0 3 1 15,4 6 1-15,4 3 0 16,4 4 1-16,2 6-2 16,3 4-4-16,3 5 0 0,0 8 0 15,2 3 0-15,3 11 0 16,-1 8 0-16,0 8 0 15,0 9 0-15,1 7 0 16,-2 6 0-16,-2 8 0 0,-2 4 0 16,-6 0 0-16,-4-1 0 15,-4-1 0-15,-5-6 0 16,-4-3 0-16,-6-8 0 15,-6-6 0-15,-3-6 0 0,-4-6 0 16,-1-6 0-16,-3-5 0 16,-1-6 0-16,-1-3 0 15,1-5-14-15,1-5-14 16,2-4-29-16,1-4-26 0,9 1-6 15</inkml:trace>
  <inkml:trace contextRef="#ctx0" brushRef="#br0" timeOffset="54213">15769 2662 511 0,'-14'1'0'0,"-3"4"0"15,-3 2 0-15,1 4 0 16,-3 0 0-16,1 6 0 15,-2-1 0-15,1 5 0 16,12-3-12-16,5-3-40 0,5-1-34 16,-2-3-1-16</inkml:trace>
  <inkml:trace contextRef="#ctx0" brushRef="#br0" timeOffset="54355">15655 2492 485 0,'0'0'1'15,"0"4"-2"-15,4 1-3 0,-4-5-10 16,13 1-46-16,-5 3-19 16,4 0-4-16</inkml:trace>
  <inkml:trace contextRef="#ctx0" brushRef="#br0" timeOffset="54871">16040 2686 421 0,'0'0'2'0,"0"0"0"16,0 0 2-16,0 0 1 16,0 0 3-16,0 0-1 15,-6 1 2-15,-1-1-1 0,-2-3-1 16,-3 0-1-16,1 1-2 15,-5 1-1-15,1 1-2 16,-1 2-1-16,2 6 1 16,0 2-1-16,3 5 1 15,2 3 1-15,5 5 0 0,4 0 2 16,1 3-1-16,7-3 0 15,2-2 1-15,2-1-2 16,2-4 0-16,2-4-2 0,-1-5 0 16,1-5 0-16,-1-2 0 15,-1-4-3-15,0-2 1 16,-2-2-1-16,-1 0 0 15,-2 0 1-15,0 1 1 16,-3 2 1-16,1 0 0 0,-3 4 0 16,-4 1 2-16,8 3-1 15,-5 6 2-15,-1 4 0 16,-1 6-1-16,0 5 1 15,-1 6-3-15,0 3 0 0,-1 5 0 16,-4 0 0-16,0-1 0 16,-2-3 0-16,-3-2 0 15,-1-6-2-15,1-3-10 16,-4-8 12-16,0-10 0 0,0 0-81 15,-1-7-4-15</inkml:trace>
  <inkml:trace contextRef="#ctx0" brushRef="#br0" timeOffset="55136">16334 2812 511 0,'0'0'0'0,"7"10"0"0,-3 1 0 15,-3 2 0-15,0 3 0 16,-1 1 0-16,0 4 0 15,-3-1 0-15,-3-1 0 16,-1-2-17-16,0-4-42 0,7 1-28 16,-1-5-2-16</inkml:trace>
  <inkml:trace contextRef="#ctx0" brushRef="#br0" timeOffset="55313">16347 2452 511 0,'0'0'0'0,"1"-5"0"16,-1 5-3-16,7-11-18 15,-3-1-54-15,3 3-9 16</inkml:trace>
  <inkml:trace contextRef="#ctx0" brushRef="#br0" timeOffset="55556">16571 2342 501 0,'2'4'1'0,"0"5"1"16,1 5 1-16,-2 5 1 15,1 6-4-15,-1 6 0 0,0 10 0 16,-1 5 0-16,-4 4 0 15,0 4 0-15,0 1 0 16,-1 2 0-16,2-2 0 16,-2-3 0-16,3-4 0 0,-1-5-13 15,3-5-12-15,-1-4-47 16,1-11-14-16</inkml:trace>
  <inkml:trace contextRef="#ctx0" brushRef="#br0" timeOffset="55780">16536 2694 511 0,'0'0'0'0,"0"0"0"15,-6 5 0-15,-4-2 0 16,-2 0 0-16,-5-1 0 15,-2 2 0-15,-3-3 0 0,-4-1 0 16,1 0 0-16,1-1 0 16,1-2-31-16,2-2-31 15,7 4-22-15,0-3-6 16</inkml:trace>
  <inkml:trace contextRef="#ctx0" brushRef="#br0" timeOffset="56213">16930 2685 464 0,'0'0'0'16,"0"0"-1"-16,-3 0 0 15,3 0 1-15,-14 0-1 16,4 4-1-16,-6-2 1 16,-2 4-2-16,1-1 1 0,-5 2 0 15,2 1-1-15,1 0 2 16,3 0 0-16,3 0 2 15,2 1 3-15,5-2 1 16,2 0 2-16,4 0 0 0,0 0 0 16,4 0 0-16,3 0-1 15,3 1-2-15,0 1-1 16,2 3-2-16,1 1 0 15,1 3-1-15,1 3 0 0,-4 0 0 16,0 4-1-16,-4-2 1 16,-2 0-1-16,-4-2 0 15,-3-3 0-15,-7-5-1 16,-4-5-3-16,-4-5-7 0,-4-2-28 15,-9-10-40-15,7-3-1 16</inkml:trace>
  <inkml:trace contextRef="#ctx0" brushRef="#br0" timeOffset="56949">17284 2491 504 0,'0'0'-1'0,"0"0"-1"16,-2-6-1-16,2 6-4 16,-7-11-11-16,6 2-30 15,1 1-33-15,-4-1-3 0</inkml:trace>
  <inkml:trace contextRef="#ctx0" brushRef="#br0" timeOffset="57180">17341 2921 497 0,'0'0'-1'15,"0"-4"-1"-15,0 0 0 16,0-2-3-16,-4-5-7 16,3 1-20-16,-1 0-43 0,-2-8-7 15</inkml:trace>
  <inkml:trace contextRef="#ctx0" brushRef="#br0" timeOffset="57390">17527 2419 511 0,'0'0'0'0,"0"0"0"16,0 0 0-16,0 0 0 15,-2-7-2-15,2 7-12 0,-5-8-17 16,-2 2-50-16,7 6-4 16</inkml:trace>
  <inkml:trace contextRef="#ctx0" brushRef="#br0" timeOffset="57586">17596 2787 511 0,'0'0'0'0,"0"0"0"16,3 4 0-16,-3-4 0 15,0 0-10-15,0-4-13 0,0-9-43 16,0 4-17-16</inkml:trace>
  <inkml:trace contextRef="#ctx0" brushRef="#br0" timeOffset="57942">18345 2558 445 0,'0'0'0'0,"0"4"1"16,0-4 0-16,-8 8 0 0,-2-4 0 16,-7-2 1-16,-4 1-1 15,-6-3 1-15,-5-1-2 16,-4-2-4-16,-1 3-8 15,0-2-9-15,0 1-12 0,1-1-12 16,2 4-10-16,6 6-13 16,3-3-13-16</inkml:trace>
  <inkml:trace contextRef="#ctx0" brushRef="#br0" timeOffset="58163">18255 2797 487 0,'0'0'2'16,"-4"2"1"-16,-5 0 2 16,-3 1 1-16,-5-3 2 15,-6 0-8-15,-7 0 0 0,-3-3 0 16,-8-2 0-16,-1-1-4 15,-3-1-25-15,-2-3-48 16,3 9-11-16</inkml:trace>
  <inkml:trace contextRef="#ctx0" brushRef="#br0" timeOffset="94144">18893 2547 440 0,'0'0'1'0,"0"0"-1"16,0 0 0-16,0 0 0 16,0 0 0-16,0 0 0 0,-3 3 0 15,2 7 0-15,-2 3 2 16,-1 6-1-16,0 6 0 15,-1 5 2-15,0 8-1 16,2 2 1-16,-1 3 0 0,1 4-1 16,2-2 0-16,-1-1-1 15,0-7-1-15,2-7 0 16,-2-6 0-16,1-9 1 15,-2-8 0-15,3-7 1 0,-4-13 0 16,2-7 0-16,-1-7 1 16,2-8 1-16,1-4-1 15,0-8 0-15,0-2-1 16,4-4 0-16,0 1 0 0,2 2 0 15,3 3 0-15,0 5 1 16,4 4 1-16,-1 8 0 16,4 6 0-16,1 7 0 15,2 7-4-15,2 7 0 0,1 3 0 16,0 9 0-16,0 5 0 15,0 4 0-15,-3 4 0 16,-3 3-3-16,-4 2 1 16,-7-1 0-16,-5 0 1 0,-4-3 1 15,-9-3-1-15,-5-5 1 16,-6-2-1-16,-3-6 0 15,-5-4-1-15,1-2 1 16,-1-1-1-16,3-2 1 0,5-1 1 16,4 0 1-16,7 3 1 15,7 0 1-15,6 0 0 16,13 10 1-16,5-1 0 15,4 3-4-15,7 2 0 0,1 2 0 16,3 2 0-16,-2 2 0 16,-1 1 0-16,-5 2 0 15,-4 2 0-15,-4 0 0 16,-10 0 0-16,-7 1 0 0,-4-1 0 15,-12-2 0-15,-6-2 0 16,-6-4 0-16,-6-4 0 16,-4-4 0-16,-3-3-7 15,2-4-14-15,2-2-19 0,2-2-29 16,11-1-17-16</inkml:trace>
  <inkml:trace contextRef="#ctx0" brushRef="#br0" timeOffset="94380">19278 2757 511 0,'0'0'0'16,"4"11"0"-16,0 2 0 0,0 0 0 16,0 6 0-16,-1-2 0 15,3 6 0-15,-6-3-8 16,0-6-57-16,0 1-22 15,0-8-1-15</inkml:trace>
  <inkml:trace contextRef="#ctx0" brushRef="#br0" timeOffset="94527">19363 2557 438 0,'0'0'-2'15,"8"3"-8"-15,-2-1-26 16,-1 0-38-16,7 5-2 0</inkml:trace>
  <inkml:trace contextRef="#ctx0" brushRef="#br0" timeOffset="94812">19510 2817 466 0,'0'0'4'15,"1"14"1"-15,1-1 1 16,1 6 1-16,-3 3 0 16,4 4-1-16,-2 0-1 15,3 3 0-15,-4-6-5 0,3-2-3 16,-2-7-2-16,2-5 1 15,1-6-1-15,2-4 2 16,1-6 1-16,2-5 2 16,0-4 0-16,2-3 3 0,1-2 0 15,0 2 1-15,-1 0 1 16,0 2 0-16,0 6-3 15,0 4-2-15,-1 6 0 16,-1 5 0-16,-3 6-7 0,3 3-20 16,0 2-55-16,-7-1-4 15</inkml:trace>
  <inkml:trace contextRef="#ctx0" brushRef="#br0" timeOffset="95340">20109 3084 503 0,'0'0'1'15,"0"0"-1"-15,2-3 1 16,0-2 0-16,-2-7 0 16,0-5 0-16,0-8-1 15,-3-7 1-15,-1-7 1 0,-4-7-2 16,0-3 0-16,-1-6 0 15,1-2 0-15,2-3 0 16,2 3 0-16,2 1 0 16,2 5 0-16,4 2 0 0,1 6 0 15,3 4 0-15,1 9 0 16,1 6 0-16,1 5 0 15,1 7 0-15,3 5 0 16,1 7 0-16,1 7 0 16,3 11 0-16,1 11 0 0,2 8 0 15,1 10 0-15,1 7 0 16,-3 7 0-16,0 4 0 15,-4-1 0-15,-3-1 0 0,-7-3 0 16,-4-6 0-16,-5-6 0 16,-8-7 0-16,-7-7 0 15,-5-7 0-15,-3-6 0 16,-5-5 0-16,-2-7 0 0,0-2-4 15,0-5-20-15,3-2-28 16,6 0-33-16,-2 0-2 16</inkml:trace>
  <inkml:trace contextRef="#ctx0" brushRef="#br0" timeOffset="95592">20596 2695 511 0,'0'0'0'0,"-1"6"0"0,-2-1 0 16,0 6 0-16,-1 3 0 15,-2 6 0-15,-2 1 0 16,0 6 0-16,-3-3 0 16,3 4-28-16,5 1-55 0,-5-6-5 15</inkml:trace>
  <inkml:trace contextRef="#ctx0" brushRef="#br0" timeOffset="95760">20606 2549 422 0,'0'3'-1'0,"0"-3"-4"0,12 8-11 16,-7 0-46-16,6-5-10 15</inkml:trace>
  <inkml:trace contextRef="#ctx0" brushRef="#br0" timeOffset="96193">21007 2788 495 0,'0'0'-1'16,"0"0"0"-16,2 6 1 16,-5-5 0-16,-4 1 1 15,-4-2-1-15,-3 1-2 0,-5 0-2 16,-3 0 0-16,-1 3-1 15,1 2-1-15,1 3 1 16,5 2 1-16,2 2 3 16,5 4 3-16,4 0 3 15,5 0 1-15,3 0 1 0,4-3 0 16,4-1 0-16,2-2-1 15,1-2-3-15,2-2-2 16,0 0 0-16,1-1 0 16,-2 1-1-16,1 2 0 0,-1 6 0 15,1 3 0-15,-1 5 2 16,0 5-2-16,-2 5 0 15,-1 4 0-15,-2 4 0 16,-3-1 0-16,-3-2 0 0,-4 0 0 16,-3-8 0-16,-7-4 0 15,-2-7 0-15,-5-7 0 16,-3-9 0-16,-1-6-2 15,-3-10-24-15,-4-12-55 0,6 1 81 16</inkml:trace>
  <inkml:trace contextRef="#ctx0" brushRef="#br0" timeOffset="96438">21256 2785 511 0,'2'5'0'0,"1"2"0"16,-2 2 0-16,0 4 0 15,0 4 0-15,0 2 0 0,1 4 0 16,-2 0 0-16,0-1 0 15,-3 0 0-15,3-1-16 16,0-2-35-16,0-5-37 16,3-1-2-16</inkml:trace>
  <inkml:trace contextRef="#ctx0" brushRef="#br0" timeOffset="96660">21322 2339 511 0,'0'0'0'16,"0"0"0"-16,4-7 0 0,0 1 0 16,-1 0 0-16,1-2 0 15,0 2 0-15,0-3 0 16,1 2 0-16,-1 0-18 15,3 2-46-15,2 5-23 0,-1 2-2 16</inkml:trace>
  <inkml:trace contextRef="#ctx0" brushRef="#br0" timeOffset="96944">21675 2516 511 0,'0'0'0'16,"4"0"0"-16,-4 0 0 16,6 5 0-16,-1 0 0 15,0 7 0-15,1 4 0 16,-1 4 0-16,1 7 0 0,1 4 0 15,0 8 0-15,2 6 0 16,3 6 0-16,0 0 0 16,3 1 0-16,-1-2 0 0,2-1 0 15,-2-4-8-15,-6-2-78 16,7-3-4-16</inkml:trace>
  <inkml:trace contextRef="#ctx0" brushRef="#br0" timeOffset="97127">22030 2866 511 0,'0'0'0'0,"0"0"0"16,0 0 0-16,-7-3 0 15,-1 3 0-15,-8-2 0 16,-6-1 0-16,-7 0 0 15,-10-6 0-15,-6 1-54 0,-6 2-37 16</inkml:trace>
  <inkml:trace contextRef="#ctx0" brushRef="#br0" timeOffset="98077">9117 2182 32 0,'0'0'-10'16,"4"7"-12"-16</inkml:trace>
  <inkml:trace contextRef="#ctx0" brushRef="#br0" timeOffset="98548">9232 2151 406 0,'0'0'2'16,"0"0"-1"-16,0 0 0 0,0 0 0 16,6 0-1-16,-6 0 0 15,0 0-1-15,0 0 1 16,0 3-1-16,0-3-1 15,-1 10 1-15,-1-3 2 0,2 0 2 16,-2 0 1-16,1 3 0 16,1 0 1-16,0 0 1 15,2-2-1-15,0 1 0 16,0 1 0-16,1-2-2 0,-2 4-2 15,1-4 1-15,-2 1-2 16,0-1 0-16,-1-1 0 16,-2-1 5-16,1-1 2 15,2-5 2-15,0 0 1 16,-5-8 0-16,5-9 2 0,2-5-4 15,2-6-8-15,5-7 0 16,0-7 0-16,4-5 0 16,2-3 0-16,4-3 0 0,0 0 0 15,2-1 0-15,1 3 0 16,0 2 0-16,1 1 0 15,2 6 0-15,1 3 0 16,2 5-10-16,0 8-57 0,2 0-20 16,2 5-2-16</inkml:trace>
  <inkml:trace contextRef="#ctx0" brushRef="#br0" timeOffset="100127">14207 3148 420 0,'0'0'2'0,"0"0"-1"15,-4 7 2-15,1 2-1 16,-3 5 1-16,1 9-3 15,-3 4 4-15,1 12 0 16,0 4 1-16,1 9-3 0,-1 3 0 16,4 3-1-16,2 0 1 15,1-4 0-15,4-2 2 16,1-10 2-16,4-4 2 15,-1-12 1-15,1-7 1 0,-2-13 0 16,0-10-1-16,-3-11-7 16,0-14-2-16,-4-9 0 15,0-10 0-15,-3-9 0 16,-1-6 0-16,-2-4 0 0,0 2 0 15,2 3 0-15,1 3 0 16,3 7 0-16,2 7 0 16,7 8 0-16,4 9 0 15,5 7 0-15,4 6 0 0,4 9 0 16,3 6 0-16,2 4 0 15,0 8 0-15,1 7 0 16,-2 4 0-16,-3 4 0 16,-2 4 0-16,-8 0 0 0,-4 1 0 15,-5 2 0-15,-8-1 0 16,-3-2 0-16,-9-1 0 15,-4 0 0-15,-5-3 0 16,-4-1 0-16,-1 0 0 0,-2-4 0 16,1-2 0-16,3-2 0 15,5-3 0-15,2-4 0 16,7-1 0-16,3-4 0 15,4 0 0-15,3-6 0 0,7 4 0 16,4-3 0-16,5 0 0 16,4 0 0-16,4 2 0 15,1 4 0-15,4 2 0 16,0 6 0-16,-2 5 0 0,-2 3 0 15,-5 5 0-15,-5 3 0 16,-6 2 0-16,-7-1 0 16,-4 1 0-16,-11-3 0 15,-4-2 0-15,-3-1 0 0,-8-4 0 16,-2-5 0-16,-2-1 0 15,-2-5 0-15,1-4 0 16,-1-3 0-16,-1-5 0 16,2-2 0-16,2-8-30 0,-2-5-56 15,8 2-4-15</inkml:trace>
  <inkml:trace contextRef="#ctx0" brushRef="#br0" timeOffset="100393">14639 3603 446 0,'0'0'1'0,"2"9"1"15,-2-1 2-15,0 5 0 0,0 2 0 16,0 6 1-16,-4 2-1 16,2 6 0-16,-3-1-4 15,0 0-6-15,0-2-11 16,4-1-27-16,2 1-34 0,-1-5-5 15</inkml:trace>
  <inkml:trace contextRef="#ctx0" brushRef="#br0" timeOffset="100551">14627 3457 456 0,'0'0'1'15,"0"0"0"-15,5-6 0 0,1 3-2 16,0-2-6-16,2 1-16 15,2 3-43-15,-2-5-11 16</inkml:trace>
  <inkml:trace contextRef="#ctx0" brushRef="#br0" timeOffset="100892">14878 3650 479 0,'3'8'2'0,"0"4"1"0,3 7 1 15,1 2 0-15,3 5 1 16,-4 1-1-16,4 3 0 15,-2 0-1-15,-1-7-2 16,-2-5-2-16,-1-5-2 0,-1-5 0 16,-3-8-1-16,7 0 1 15,-2-6 0-15,2-8 2 16,2-5 0-16,2-4 1 15,0-4 1-15,3-4 2 0,1-2 0 16,1 0 2-16,0 4 1 16,0 4-3-16,-1 6-3 15,1 6 0-15,0 10 0 16,0 6 0-16,-2 11 0 0,-2 7 0 15,1 9 0-15,-3 2 0 16,1 4-23-16,-5 0-30 16,-2 0-31-16,5 2-4 15</inkml:trace>
  <inkml:trace contextRef="#ctx0" brushRef="#br0" timeOffset="101641">15386 3297 434 0,'0'0'0'16,"0"0"0"-16,0 0-1 0,0 3 1 16,0 4 0-16,0 3 1 15,0 7 0-15,-3 5 2 16,1 8 1-16,0 8 0 15,2 10 0-15,0 5 0 0,4 3 0 16,0-2 0-16,2-3-1 16,-2-4-1-16,1-8-1 15,0-7 2-15,-3-12 0 16,1-8 0-16,-3-12 0 0,0 0-1 15,0-5 0-15,0-9-1 16,0-5 0-16,-1-3-1 16,-1-5-1-16,0-2 0 15,-1-3 1-15,1 0 1 0,-2-2 0 16,0 0 0-16,1-1 0 15,0 3 1-15,0-1 0 16,0 1 0-16,2 1 0 16,0 3 1-16,1-1 0 0,0 1 1 15,1 2-4-15,4-1 5 16,2 1-5-16,1 3 0 15,2 1 0-15,2 3 0 16,1 3 0-16,2 2 0 0,-1 5 0 16,0 2 0-16,0 5 0 15,0 3 0-15,-1 8 0 16,2 7 0-16,1 9 0 15,-1 8 0-15,1 9 0 0,2 7 0 16,-3 8 0-16,1 2 0 16,-1 4 0-16,-4-2 0 15,-1-2 0-15,-3-1 0 16,-2-7 0-16,-2-3 0 0,-3-6 0 15,-4-5 0-15,-5-3 0 16,-5-7 0-16,-4-5 0 16,-5-5 0-16,-5-5 0 0,-3-6 0 15,-3-2 0-15,-2-4 0 16,2-6 0-16,0-4-27 15,4-5-43-15,12 3-18 16</inkml:trace>
  <inkml:trace contextRef="#ctx0" brushRef="#br0" timeOffset="101893">15914 3728 481 0,'0'0'0'0,"3"9"2"0,-2 0 0 16,-1 4 1-16,1 5 0 15,-1 3 0-15,0 7-1 16,-3 1-4-16,0 1-8 0,-4 0-26 15,-2-4-44-15,9 0-4 16</inkml:trace>
  <inkml:trace contextRef="#ctx0" brushRef="#br0" timeOffset="102021">15886 3633 427 0,'0'0'3'0,"0"0"1"15,-1-8 0-15,1 8-7 0,4-8-13 16,0 3-55-16,5 3-3 15</inkml:trace>
  <inkml:trace contextRef="#ctx0" brushRef="#br0" timeOffset="102458">16224 3743 511 0,'0'0'0'0,"0"0"0"0,0 0 0 15,-3-1 0-15,-3-1 0 16,-3 2 0-16,-4 0 0 15,-2 2 0-15,-5 4 0 16,0 1-5-16,-1 4-1 0,0 2-1 16,1 1 1-16,4 2 1 15,3 1 2-15,4 0 3 16,5-1 2-16,3 0 2 15,2-2 1-15,6-1-1 0,3 0 1 16,3-2-1-16,0-2-2 16,4-1-1-16,-1 1 0 15,1-1-1-15,-2-1-1 16,0 3 0-16,0 1 1 0,-1 3-1 15,1 4 1-15,-1 3 0 16,-2 5 0-16,-2 3 1 16,1 3 1-16,-5 1 0 15,-1 1 0-15,-3-1-2 0,-2-3 0 16,-8-2 0-16,-3-4 0 15,-3-6 0-15,-6-6 0 16,0-5 0-16,-6-7-5 16,3-4-33-16,3-6-44 0,-5-6-5 15</inkml:trace>
  <inkml:trace contextRef="#ctx0" brushRef="#br0" timeOffset="102716">16409 3802 503 0,'0'0'1'0,"0"0"-1"16,-3 2 1-16,1 7 0 15,-2 1 1-15,0 5-1 0,-1 4 1 16,1 5-5-16,-3 1-3 16,4 4-6-16,-1-1-8 15,3-1-12-15,1-2-22 16,-3-5-29-16,6-3-6 0</inkml:trace>
  <inkml:trace contextRef="#ctx0" brushRef="#br0" timeOffset="102876">16476 3484 351 0,'0'0'-1'0,"3"-8"-10"15,-1 4-36-15,3-7-18 16</inkml:trace>
  <inkml:trace contextRef="#ctx0" brushRef="#br0" timeOffset="103093">16634 3399 458 0,'0'7'3'0,"2"6"1"0,-1 8 1 15,1 9 0-15,0 9 0 16,1 8 0-16,2 9 0 15,0 5 0-15,-1 0-5 16,0-1-4-16,2-3-3 0,-2-6-5 16,2-5-11-16,-2-6-22 15,-4-8-36-15,4-3-3 16</inkml:trace>
  <inkml:trace contextRef="#ctx0" brushRef="#br0" timeOffset="103282">16713 3737 501 0,'0'0'1'0,"0"0"1"16,-3 5 0-16,-6-3 3 15,-3 2-5-15,-6-3 0 0,-5 2 0 16,-9-3 0-16,-1-1-19 15,-3 2-46-15,0-4-20 16</inkml:trace>
  <inkml:trace contextRef="#ctx0" brushRef="#br0" timeOffset="103677">17020 3706 408 0,'0'0'1'16,"0"0"0"-16,0 0 1 0,0 0 0 16,-6 3 1-16,-2-1-1 15,-3 3 1-15,-5 1-2 16,-2 0-1-16,-1 3-1 15,1 3-1-15,-2 2-1 16,5 2 1-16,3-1 3 0,4 1 3 16,7 0 3-16,1-1 4 15,6 0-1-15,3-1 3 16,4-2-1-16,2 1-2 0,2-1-2 15,2 3-3-15,-1-1-2 16,1 1-3-16,-4 1 0 16,-1-1-1-16,-3 2 0 15,-6-1-1-15,-4 0-1 0,-1-3-3 16,-9-4-5-16,-1-1-14 15,-2 1-41-15,-5-9-16 16</inkml:trace>
  <inkml:trace contextRef="#ctx0" brushRef="#br0" timeOffset="103894">17176 3481 511 0,'0'0'0'0,"0"0"0"15,0 0 0-15,0 0 0 16,0 0-28-16,10 0-57 15,-10 0-3-15</inkml:trace>
  <inkml:trace contextRef="#ctx0" brushRef="#br0" timeOffset="104091">17227 3952 511 0,'0'0'0'15,"0"0"0"-15,6 1 0 16,-6-4 0-16,0 3-14 16,3-5-68-16,-3-4-3 15</inkml:trace>
  <inkml:trace contextRef="#ctx0" brushRef="#br0" timeOffset="104334">17420 3516 511 0,'0'0'0'15,"0"0"0"-15,0 0 0 16,0 0 0-16,-3-8 0 0,3 8-4 16,-7-12-15-16,0-3-57 15,0 9-9-15</inkml:trace>
  <inkml:trace contextRef="#ctx0" brushRef="#br0" timeOffset="104537">17472 3954 511 0,'0'0'0'15,"3"3"0"-15,-3-3 0 16,0 0 0-16,6 0 0 0,-6-7-6 15,3-5-54-15,-3 2-25 16,0-5-3-16</inkml:trace>
  <inkml:trace contextRef="#ctx0" brushRef="#br0" timeOffset="104816">18127 3605 443 0,'0'0'0'16,"1"2"0"-16,-1-2 2 15,-6 3 0-15,-3-1 1 16,-7-2 0-16,-2 3-1 0,-9-3 1 16,-3 0-2-16,-6 0-8 15,1 0-20-15,1 6-42 16,-1-2-8-16</inkml:trace>
  <inkml:trace contextRef="#ctx0" brushRef="#br0" timeOffset="105032">18174 3946 488 0,'0'0'2'16,"-10"0"3"-16,-3 0 0 0,-3 0 1 15,-9-1-1-15,-6-3-5 16,-9-3 0-16,-7 2 0 16,-8-5-21-16,0-2-55 15,-2 11-10-15</inkml:trace>
  <inkml:trace contextRef="#ctx0" brushRef="#br0" timeOffset="106676">12355 1888 193 0,'0'0'0'16,"-1"-10"2"-16,-3 3 1 15,-3-5 2-15,0 1-1 16,-2-3 1-16,-2 0-1 0,-3-2 1 15,-1 2 1-15,-1 5-4 16,-2 1 0-16,-3 3 0 16,1 2 0-16,-5 2 3 15,2 2 0-15,-3 4 2 0,-2 5 0 16,-1 0 0-16,0 8 0 15,2 4-7-15,-2 1 10 16,2 5-1-16,1 3 0 16,2 2 0-16,2 3-1 0,1 4 4 15,7-2-1-15,0 0 0 16,7 3-3-16,1 4 2 15,5-2-3-15,2 0 1 16,6 0-2-16,3-1-2 0,-1-4-1 16,3-2 0-16,-2-5-1 15,0-6-1-15,-3-3 0 16,-2-7 0-16,-1-3 0 15,-2-4 2-15,-2-8-1 0,3 6 0 16,-3-6-1-16,3-6 0 16,0-2 0-16,1-2 0 15,0-3-1-15,3-2-1 16,0-2 0-16,3 1 1 0,0 0 1 15,1 0 1-15,-1 2-1 16,1 4 2-16,1 0-1 16,-4 3 0-16,-1 3-1 15,-2 0-1-15,-5 4-1 0,6-3-1 16,-6 3 0-16,0 0 0 15,0 0-1-15,0 4 1 16,-2 1 0-16,0 2 1 16,-4 1 0-16,1 2 1 0,-3 2 1 15,-1 1 0-15,-2 1 0 16,-3 1 1-16,-2 0-1 15,-2-3 1-15,1 1 1 16,0-4 1-16,-2-1 2 0,2-4 1 16,1-4 0-16,1-2 1 15,0-8 1-15,0-4-1 16,0-6-1-16,-1-4-2 15,-1-6-1-15,-2-3-2 0,0-5 0 16,-1 2-2-16,2 0-4 16,-2 1-13-16,3 1-47 15,2 13-16-15</inkml:trace>
  <inkml:trace contextRef="#ctx0" brushRef="#br0" timeOffset="125175">21509 3547 258 0,'0'4'1'0,"-1"5"0"15,0 2 2-15,-3 4 1 16,1 4 0-16,-2 4 2 0,0 6 0 15,-2 4 0-15,0 1 2 16,2 1-1-16,-1 8-2 16,4 3 0-16,2 1-1 15,0-2 1-15,1 0-1 0,5-3 1 16,0-8 4-16,0-3 4 15,0-10 2-15,-2-9 1 16,-4-12-1-16,0 0 0 16,2-17 0-16,-4-7-3 0,-4-6-4 15,-2-8-4-15,-2-4-2 16,-1-4-1-16,1-2-1 15,0-1 0-15,2 2 0 16,2-1 0-16,1 3 0 0,5 2 0 16,2 4 0-16,6 2 0 15,4 5 0-15,5 3 1 16,3 5-1-16,2 6 1 15,5 5-1-15,-1 6 1 0,1 4-1 16,-1 3 0-16,-1 6 0 16,-3 5 0-16,-3 4 0 15,-2 1-1-15,-6 7-1 0,-5 1 1 16,-5 2-1-16,-4 0 2 15,-6-1-1-15,-5 0 1 16,-5-3-1-16,-2 0 1 16,-2-6 1-16,1-2 0 15,2-1 0-15,0-3 0 0,5-3 0 16,3 0 2-16,3-2 0 15,9-5 1-15,-5 7 1 16,5-7-1-16,9 4 0 0,3-2 0 16,5 0-1-16,5 1-1 15,5 3-2-15,3 1 0 16,4 3-1-16,3 3 1 15,1 3-1-15,-2 3 1 16,-2 5 0-16,-3 3 0 0,-5 4 0 16,-7 1 1-16,-6 1-1 15,-8 0 2-15,-7 1-1 16,-8-2 1-16,-7-2 0 15,-8-3 1-15,-7-3-1 0,-6-5 1 16,-5-4 0-16,-2-4-1 16,-3-5 1-16,0-2-3 15,3-4 0-15,1-2-2 0,5-3-3 16,4-3-5-16,6 0-7 15,4-2-12-15,7-4-41 16,8 4-12-16</inkml:trace>
  <inkml:trace contextRef="#ctx0" brushRef="#br0" timeOffset="125460">21992 3925 430 0,'3'6'0'0,"-3"3"0"15,0 4 1-15,-1 4 0 16,-1 4 0-16,-2 1-1 0,2 7-5 16,-3-1-4-16,-1-1-4 15,2-4-7-15,1-2-22 16,3 2-29-16,0-9-9 15</inkml:trace>
  <inkml:trace contextRef="#ctx0" brushRef="#br0" timeOffset="125658">22040 3665 478 0,'-17'-2'0'16,"0"-1"0"-16,-2-2-2 15,3 0-6-15,-3-4-11 16,3-2-43-16,-1 4-19 16</inkml:trace>
  <inkml:trace contextRef="#ctx0" brushRef="#br0" timeOffset="126087">22166 4129 389 0,'0'0'2'0,"3"5"0"16,0 0 1-16,1 3-1 15,-1 1 1-15,2 1 0 0,-1 1 1 16,1 1-1-16,-1-1 0 16,1-4-1-16,-2-1-1 15,1-4-1-15,-4-2 2 16,10-6 1-16,-4-3 1 15,1-5 0-15,1-2 1 0,0-5 0 16,1 0 2-16,2-5-1 16,2 1-1-16,1 1-1 15,0 2-2-15,4 1 0 0,1 4-1 16,-1 4-1-16,3 5 1 15,-1 6 0-15,-1 3 0 16,0 8 0-16,-1 5 0 16,-4 6-1-16,0 5 0 15,-1 3-1-15,-4 0-8 0,-1 2-15 16,1 2-55-16,-6-6 0 15</inkml:trace>
  <inkml:trace contextRef="#ctx0" brushRef="#br0" timeOffset="126725">22831 4279 349 0,'0'0'2'15,"-3"0"0"-15,3 0 2 0,-9-8 1 16,2 1 2-16,-1-2-1 16,-1-5 0-16,-3-4 2 15,2-5-2-15,0-5-1 0,-1-4-1 16,0-7 0-16,0-5 2 15,1-4 1-15,1-3 1 16,2-4 1-16,1-3-1 16,2-1 2-16,2-1 0 0,2-1-2 15,1 4-2-15,4 2-2 16,3 3-1-16,1 7-1 15,2 4-2-15,2 6-1 16,2 7-1-16,2 8-1 0,4 7 0 16,1 8-1-16,2 9 1 15,5 10 2-15,1 10 0 16,3 10 2-16,2 10 0 15,0 8 1-15,-2 6 1 0,-1 5-1 16,-5 3 1-16,-4 3-1 16,-6 1 0-16,-6-2-2 15,-5-3 1-15,-6-3-1 16,-2-4 0-16,-7-6 0 15,-3-4 0-15,-4-7 0 0,-4-6 1 16,-2-6 0-16,-5-7 0 16,-2-6 1-16,-2-8 0 15,-1-4-1-15,-1-4-3 0,3-5-6 16,-2-7-21-16,0-1-51 15,12-2-4-15</inkml:trace>
  <inkml:trace contextRef="#ctx0" brushRef="#br0" timeOffset="127019">23312 3862 472 0,'0'0'0'15,"0"9"0"-15,0 2 1 0,0 8-1 16,0 3 0-16,0 8-2 16,-3-1-4-16,3 8-6 15,-4-2-7-15,3-2-14 16,-1-1-36-16,2-7-12 15</inkml:trace>
  <inkml:trace contextRef="#ctx0" brushRef="#br0" timeOffset="127209">23194 3648 485 0,'0'0'1'16,"0"-8"-1"-16,0 0 0 15,1 1-4-15,-1-5-14 16,0-5-55-16,0 6-8 16</inkml:trace>
  <inkml:trace contextRef="#ctx0" brushRef="#br0" timeOffset="128125">23650 3980 214 0,'0'0'7'16,"-5"-3"3"-16,5 3 4 0,-7-4 1 16,2 1 3-16,5 3-1 15,-11-5 0-15,4 3 1 16,0 1-6-16,-2 1-4 15,1 3-2-15,-4 5-2 0,0 3 1 16,-1 3-2-16,-1 4-1 16,1 1 2-16,2 3-1 15,1 2 1-15,6-3 2 16,4 1-1-16,1-3 1 0,8-1 1 15,3-5-1-15,6 1 0 16,2-6 0-16,4 0 0 16,1-4-2-16,1-2 1 15,0-2-5-15,-2-2 0 0,-1-3 0 16,-3-2 0-16,-2 0-3 15,-3 1 1-15,-4 0-2 16,-4 3 0-16,-2 3 1 16,-3 2 0-16,-1 6 1 0,-1 8 2 15,0 6 0-15,-3 3 4 16,0 6 2-16,-4 2 1 15,-2 4 0-15,-1-1 0 16,-4 1 0-16,-2-3-1 16,-3-5-1-16,-1-2-2 0,-3-6-2 15,4-3-3-15,-1-7-6 16,2-5-11-16,1-3-49 15,-2-9-12-15</inkml:trace>
  <inkml:trace contextRef="#ctx0" brushRef="#br0" timeOffset="128391">23857 3960 473 0,'0'0'-1'16,"9"8"0"-16,-4 1 0 16,1 2 1-16,0 6 0 15,-2 3 0-15,-1 5 0 0,-1 2 1 16,-2 2 0-16,-5 0-1 15,1 1-6-15,-5-6-8 16,5 2-21-16,1-1-32 16,-1-8-12-16</inkml:trace>
  <inkml:trace contextRef="#ctx0" brushRef="#br0" timeOffset="128553">23793 3575 142 0,'0'0'-29'0,"1"-7"-16"15</inkml:trace>
  <inkml:trace contextRef="#ctx0" brushRef="#br0" timeOffset="128825">24009 3486 403 0,'0'0'3'0,"0"14"2"15,1 4 1-15,1 9 0 16,-1 9 0-16,2 9 1 15,-1 6 0-15,3 11 1 0,-2 2-3 16,3 1-2-16,-2-2-3 16,2-3-1-16,0-5-1 15,0-5-2-15,1-6-4 0,0-6-7 16,-1-7-18-16,-5-14-38 15,5 2-7-15</inkml:trace>
  <inkml:trace contextRef="#ctx0" brushRef="#br0" timeOffset="129025">24092 3997 449 0,'0'0'0'15,"0"0"1"-15,-9-6-1 0,0 5 2 16,-4-4-1-16,-6 2 2 15,-6-2-1-15,-3 1 0 16,-5-1-4-16,-3 2-13 16,0 2-28-16,-1-3-33 0,5 3-5 15</inkml:trace>
  <inkml:trace contextRef="#ctx0" brushRef="#br0" timeOffset="129461">24363 3893 351 0,'0'0'1'0,"0"0"0"0,-10 3 0 16,0-3 0-16,-2 3 1 16,-3-1-1-16,0 6 0 15,-1 0-1-15,-4 0 1 16,6 4 0-16,2 0 1 0,2 2 4 15,8-1 1-15,2 3 4 16,1-5 1-16,7 1 1 16,3 1 1-16,4 0-1 15,4 0-1-15,2 2-2 0,0 1-3 16,3 3-1-16,4 2-2 15,0 2-2-15,-2 3-1 16,-5 0-1-16,-2 2-1 16,-3-2-1-16,-8-3 0 0,-7-2 0 15,-9-4 0-15,-9-2 2 16,-9-7-1-16,-8-4-4 15,-9-1-11-15,-7 5-53 16,-8-8-9-16</inkml:trace>
  <inkml:trace contextRef="#ctx0" brushRef="#br0" timeOffset="147123">18722 3560 319 0,'0'0'2'0,"0"0"0"0,0 0-1 15,0 5 0-15,1 3 1 16,1 2-1-16,0 5 1 15,1 2 1-15,1 8-1 16,-3 0 1-16,1 7 1 0,-1 0-1 16,0 2 1-16,0 6 0 15,0 1 1-15,0 1 0 16,1-1 1-16,1-1-2 15,0-4 0-15,1-4 0 0,0-5 0 16,-1-9 0-16,-1-5 1 16,-1-7 0-16,-1-6 0 15,-2-12 0-15,-2-6 0 16,-2-9 0-16,-2-7 2 0,0-4-2 15,-1-8 0-15,1 0-2 16,1-3 0-16,1 0 1 16,3 1-1-16,3 3 1 15,4 3-2-15,4 5 1 0,2 2-1 16,6 7 0-16,1 4 0 15,3 4 0-15,1 5 0 16,3 6-1-16,1 4 1 16,0 5-1-16,-2 0 0 0,0 7-1 15,-4 4 0-15,-5 5-1 16,-4 6 0-16,-7 3 0 15,-3 3-1-15,-9 1 1 16,-4 2 0-16,-6-1 0 0,-3-1 1 16,-3-3 0-16,0-5 0 15,0-3 0-15,0-4 0 16,3-3 1-16,3-3-1 15,3 0 2-15,5-4-1 0,4 0 1 16,7-4 1-16,0 0-1 16,3 4 0-16,9-3 0 15,4 0-1-15,6 0 0 16,2-1 0-16,4 3-1 0,0 2-1 15,2 3 1-15,-1 3-1 16,-4 5 1-16,-3 4-1 16,-6 4 0-16,-3 3 1 15,-6 1-1-15,-4 2 0 0,-5-1 1 16,-5-1 0-16,-4-2 0 15,-5-3 0-15,-1-4 0 16,-1-2 1-16,-3-3-1 16,0-1 1-16,2-4-1 0,0-1 0 15,2-4-3-15,0-4-10 16,3-4-38-16,2 1-28 15,1-7-3-15</inkml:trace>
  <inkml:trace contextRef="#ctx0" brushRef="#br0" timeOffset="147357">19198 4050 486 0,'0'0'1'15,"3"5"-1"-15,-1 2 0 0,1 2 0 16,-1 2 0-16,0 4 0 16,-1 0 0-16,0 4-2 15,-3-1-7-15,-2-1-24 16,4 0-47-16,-6-2-1 0</inkml:trace>
  <inkml:trace contextRef="#ctx0" brushRef="#br0" timeOffset="147498">19075 3870 455 0,'0'0'2'16,"0"0"1"-16,2-6 0 0,-1-1-4 15,5 3-23-15,6-2-53 16,-6-2 0-16</inkml:trace>
  <inkml:trace contextRef="#ctx0" brushRef="#br0" timeOffset="147857">19351 4102 497 0,'0'0'1'15,"3"6"-1"-15,-2 1 0 16,2 3 0-16,-2 1-1 15,1 4 1-15,-2-2-4 0,3 5-2 16,-3-4-4-16,0-2 1 16,0-4-2-16,0-1 0 15,0-7 0-15,0 0 2 16,6 0 5-16,-2-8 4 0,2-3 4 15,0-2 1-15,1-3 2 16,1-2 0-16,-1-1 0 16,0 1-2-16,0 2-1 15,-2 1-2-15,1 3-1 16,-2 6 0-16,1 1-2 0,0 5-1 15,-5 0-4-15,11 10-10 16,-6 1-26-16,-3 1-37 16,8 3-1-16</inkml:trace>
  <inkml:trace contextRef="#ctx0" brushRef="#br0" timeOffset="148374">19748 4283 454 0,'0'0'0'15,"2"-3"1"-15,-2-4-1 16,0 0 0-16,0-6 1 15,-2-3 0-15,-4-6 0 0,-1-4 0 16,-5-4 1-16,-2-4-1 16,-1-4 0-16,-1-3 0 15,-1-2 0-15,3 0 0 16,1 1-1-16,3 0 1 0,4 4 1 15,4 1-1-15,4 5 1 16,7 2 1-16,4 4 0 16,3 4 0-16,4 4 0 15,2 4 0-15,2 5 0 0,1 4-2 16,2 5 1-16,-2 7-2 15,1 8 1-15,0 5-2 16,-2 5 1-16,0 6 0 16,-2 6-1-16,-3 5 2 0,-2 4-2 15,-6 1 1-15,-5 1 0 16,-5 1-1-16,-3-2 1 15,-8-4 0-15,-5-4 0 16,-4-5 0-16,-4-6 0 0,-4-4 1 16,1-4 0-16,-3-6 0 15,1-4-2-15,2-4-4 16,2-3-11-16,1-6-38 15,7 1-27-15,1-7-3 0</inkml:trace>
  <inkml:trace contextRef="#ctx0" brushRef="#br0" timeOffset="148606">20090 4018 401 0,'0'0'1'0,"0"0"1"15,5 0-1-15,-5 0-1 16,3 4 1-16,-3 2 0 16,0 3 0-16,0 3 0 15,-3 2-1-15,-3 2-5 0,1 4-11 16,-1 1-25-16,-4-1-29 15,7 2-6-15</inkml:trace>
  <inkml:trace contextRef="#ctx0" brushRef="#br0" timeOffset="148767">20052 3906 435 0,'0'0'3'15,"0"0"-1"-15,4-1 2 16,-4 1-3-16,9-6-13 15,-9 6-53-15,11-4-10 16</inkml:trace>
  <inkml:trace contextRef="#ctx0" brushRef="#br0" timeOffset="149206">20329 4042 427 0,'0'0'1'0,"-10"-2"0"15,0-1 0-15,-2 2 0 0,-3 0 0 16,-3 1-3-16,-2 2-5 16,-1 4-2-16,2 4 0 15,3 2 0-15,3 2 0 16,3 2 1-16,5 1 4 0,2-1 4 15,3 0 6-15,3-3 4 16,2-2 0-16,1-1-1 16,1-5 0-16,1-2-2 15,0-1-3-15,0-2 0 0,-1 0-3 16,2-2-2-16,-1 2-1 15,2 3 1-15,-2 4-1 16,2 6 1-16,0 4 0 16,1 6 1-16,-3 4 0 0,1 4 2 15,-2 1 1-15,-2 0 0 16,-3 1 0-16,-2-3 0 15,-3-5 0-15,-4-1-1 16,-4-8 0-16,-2-4 1 0,-3-6-1 16,-1-4-6-16,-2-5-19 15,-6-8-52-15,7-2-2 16</inkml:trace>
  <inkml:trace contextRef="#ctx0" brushRef="#br0" timeOffset="149442">20477 4118 469 0,'0'0'1'16,"1"6"-1"-16,1 0 1 0,0 5 0 15,-1 2 0-15,1 5-1 16,-2-1 1-16,1 7 0 16,-1-1-5-16,-1-1-13 15,-3 1-32-15,0-7-30 0,2 0-3 16</inkml:trace>
  <inkml:trace contextRef="#ctx0" brushRef="#br0" timeOffset="149607">20467 3849 384 0,'0'0'1'0,"0"-6"-1"0,1 0-7 15,2 0-24-15,6-1-36 16,-4 0-6-16</inkml:trace>
  <inkml:trace contextRef="#ctx0" brushRef="#br0" timeOffset="149873">20729 3742 472 0,'0'0'0'16,"0"0"0"-16,-3 11 1 15,0 2 0-15,-2 4 1 0,0 7 0 16,-3 3 0-16,0 8 0 16,0 2 1-16,1 4-1 15,0-1-1-15,2 0-2 16,0-2-4-16,5-1-10 0,-1-5-22 15,1 0-42-15,7 0-4 16</inkml:trace>
  <inkml:trace contextRef="#ctx0" brushRef="#br0" timeOffset="150036">20824 4118 442 0,'0'0'3'15,"-8"-3"2"-15,-2 0 2 16,-3-1 0-16,-8-4 1 15,-5-1 0-15,-8-3-1 16,-5 2-11-16,-6 6-66 16,-1-9-11-16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25:23.69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14079 10213 323 0,'0'0'5'15,"0"0"2"-15,4-2 2 16,-4 2-2-16,6-3-1 16,-6 3 0-16,7-5 0 0,-7 5 0 15,4-8-6-15,-4 2-2 16,-1 0 0-16,-3-1 1 15,-1-1 2-15,-2 3 1 0,-1-1 1 16,-2 0 1-16,-2 4 1 16,-1 1 2-16,-3 1-1 15,0 0 2-15,-4 3 0 16,-2 1 0-16,-3 0 0 0,-2 0 0 15,-2-1-2-15,-2 1 0 16,-2-3-1-16,-3 1 0 16,-2-1-1-16,-1-1-1 15,0 0 0-15,-3-2 0 0,0 0 0 16,-2-1-1-16,0 0 0 15,1 0 0-15,0 2-1 16,1 1 1-16,1 2-1 16,1 4 0-16,1 2 0 0,4 6 0 15,0 2 1-15,2 7-1 16,3 4 1-16,1 6 0 15,3 5-1-15,2 4 1 16,-1 5-1-16,3 5 0 0,0 4 0 16,0 3 0-16,-1 2 0 15,-1 3-1-15,-1 2 1 16,0 1-1-16,0 2 0 15,-1 0 1-15,-1-1 0 0,4 1 0 16,-1-1-1-16,2 0 1 16,3-3 1-16,2 2-2 15,2-5 0-15,2 2 0 16,2-2 0-16,2-2 0 0,2-2 0 15,3-6 0-15,-2-2 0 16,3-8 0-16,-1-5 0 16,1-10 0-16,-2-6 0 15,0-8 0-15,-1-7 0 0,-3-4-6 16,-3-4-22-16,0-7-50 15,4 0-3-15</inkml:trace>
  <inkml:trace contextRef="#ctx0" brushRef="#br0" timeOffset="2642">12527 11864 247 0,'0'0'2'0,"0"0"0"16,-7 8 1-16,7 1 1 15,-1 1 5-15,2 5 4 16,0 2 5-16,2 9 2 0,1 3 3 16,-4 6 1-16,-1 4-1 15,-6 4-3-15,1 4-2 16,-6 5-4-16,-4 3-14 15,2 0 10-15,-2 0-4 0,1 0-1 16,2 0-2-16,-1 0-2 16,3 2 1-16,3-2 0 15,2 1-1-15,1-1 2 16,5 0 2-16,0-27-3 15,0 4 2-15,5 0 1 0,0 2 1 16,2 1 0-16,1 0-1 16,3 4 0-16,0-1-5 15,4-2 0-15,1 2 0 16,2-3 0-16,1 2 0 0,1-3 0 15,0-1 0-15,3-1 0 16,1 2-26-16,-3-8-54 16,5-6-3-16</inkml:trace>
  <inkml:trace contextRef="#ctx0" brushRef="#br0" timeOffset="3657">12924 13882 354 0,'0'0'0'0,"0"0"0"16,0 0 2-16,0 0 2 15,0 0 1-15,0-3 4 16,0-2 1-16,0-18 1 0,0 12 0 16,0-8 2-16,2-22-2 15,-1 14-2-15,1-2 0 16,0-7-1-16,1-1-1 15,1-4 0-15,3 0 0 16,-1-4-2-16,4 2 1 0,1-3 0 16,1 4-1-16,2-1-1 15,2 6 0-15,1 2-2 16,2 6 0-16,0 4-2 15,0 7 0-15,0 3 0 0,0 10 0 16,0 5 0-16,-19 0 0 16,15 10-2-16,1 1 1 15,-7 7 1-15,6 23-2 16,-12-16 0-16,-3 0 1 15,-3 2 0-15,-3-2 1 16,-2-1 0-16,-1-1 1 0,9-23 2 16,-10 18 0-16,0 1-1 15,1-6-2-15,-1-1 0 16,10-12 0-16,0 0 0 15,0 0 0-15,0 0 0 16,0 0 0-16,0 5 0 16,0 0 0-16,0 1 0 0,15 10 0 15,1-5 0-15,-6 1 0 16,1 0 0-16,-6 6 0 15,2-1 0-15,-6 5 0 16,-2 23 0-16,-7-23 0 16,-4 1 0-16,12-23 0 15,-17 19 0-15,-25 19 0 16,16-23 0-16,-2-5 0 0,0-1 0 15,-2-4 0-15,0 1-13 16,2-6-36-16,5-4-32 16,-1-1-5-16</inkml:trace>
  <inkml:trace contextRef="#ctx0" brushRef="#br0" timeOffset="4448">13272 13767 488 0,'0'0'1'15,"0"0"-3"-15,0 0 0 16,0 0 0-16,0 0 0 16,0 0 1-16,0 0 0 15,-1-1 2-15,1-3-3 16,-16-34 4-16,-8 0-2 15,6 15-13-15,-3-5-16 16,-3-4-23-16,-2 1-17 0,0 3 5 16,-3 5 13-16,1 4 10 15,2 9 20-15,1 8 28 16,3 2 24-16,22 0 32 15,-14 19 8-15,-9 37-7 16,16-12-14-16,5 7-11 0,0 2-20 16,2 4-12-16,0 0-3 15,-4 1-6-15,0-11 2 16,-5-10 2-16,-5-13-1 15,14-24-1-15,-24 5 4 16,-32-13 1-16,16-16-4 16,-6-14 0-16,-2-11-3 0,-4-7 0 15,1-2 0-15,-1-3 7 16,0 4 0-16,3 0-5 15,7 8 0-15,4 2 0 16,9 12 0-16,3 8 0 16,7 3-11-16,10 1-71 0,3 0-4 15</inkml:trace>
  <inkml:trace contextRef="#ctx0" brushRef="#br0" timeOffset="5350">14030 10210 442 0,'0'0'0'16,"-2"8"-1"-16,-5-1 1 15,-4 3-1-15,-7-1 0 16,-7 2 1-16,-8-3 0 0,-8 1 0 16,-9-6 0-16,-6-5 1 15,-5-6 0-15,-3-6 0 16,-1-7 0-16,-1-7-1 15,1-6 2-15,2-9 0 0,3-7 2 16,3-11 2-16,5-9 1 16,4-12 0-16,6-10 1 15,3-13-1-15,6-9-7 16,6-10 6-16,6-9 0 0,5-7-2 15,5-6-2-15,7-2-2 16,4-4 0-16,10 1-2 16,8-1 0-16,5 5 2 15,7 0-2-15,6 4 0 0,5 4 0 16,3 3 1-16,5 6 0 15,3 3 0-15,-1 5 1 16,2 3 0-16,2 10 0 16,0 7 1-16,2 9 0 0,3 11 0 15,1 12 1-15,2 15 0 16,5 14 1-16,4 14 1 15,2 13 2-15,3 10-6 16,0 7 0-16,-2 9 0 0,-2 2 0 16,-6 2 0-16,-5-2 0 15,-8 0 0-15,-8-5 0 16,-6-1 0-16,-7-5-13 0,-13-3-71 15,5 0-3-15</inkml:trace>
  <inkml:trace contextRef="#ctx0" brushRef="#br0" timeOffset="6453">15095 6350 362 0,'0'0'-1'16,"0"0"0"-16,0 0 0 16,-6 0 1-16,6 0 2 0,-7 3 2 15,1 2 1-15,-2 7 1 16,-2 4 3-16,-1 8 0 15,-2 5-1-15,-1 10-1 16,2 6-1-16,0 5-2 0,2 4-1 16,1 0 0-16,3-2-1 15,0-3-1-15,3-6 2 16,-1-7 0-16,2-10-1 15,0-7 1-15,1-8 1 0,1-11 2 16,-2-2 0-16,2-16 0 16,0-7 0-16,0-10-1 15,2-6 1-15,2-9-1 16,1-4-3-16,4-2 0 0,2 1 0 15,3 4 0-15,4 4 0 16,4 7 1-16,0 7 0 16,5 7-1-16,-1 8 1 15,2 7-1-15,-1 6 0 0,-1 5-1 16,-1 2-1-16,-4 6-1 15,-1 4 0-15,-4 4-1 16,-3 6 1-16,-4 2 0 16,-2 4 0-16,-5 3 0 0,-4 2 0 15,-5 2 1-15,-4-1 0 16,-3-2 0-16,-4-3 0 15,-3-4 0-15,-2-3 1 16,0-5-1-16,0-2 0 0,2-5 1 16,3-2 1-16,4-3 0 15,2-1 3-15,5-1-5 16,7-3 0-16,0 0 0 15,0 0 0-15,9-1 0 0,2-1 0 16,2 1 0-16,2 0 0 16,1 1 0-16,-1 5 0 15,-1 5 0-15,-1 5 0 16,-4 5 0-16,-4 6 0 0,-3 4 0 15,-3 3 0-15,-6 2 0 16,-5-1 0-16,-3-2 0 16,-6-4 0-16,-3-4 0 15,-4-6 0-15,-1-8 0 0,1-5 0 16,0-5 0-16,1-3 0 15,6-5-19-15,2-3-23 16,2-6-40-16,12 2-4 16</inkml:trace>
  <inkml:trace contextRef="#ctx0" brushRef="#br0" timeOffset="6677">15422 6772 448 0,'2'6'2'0,"1"1"1"0,1 6 1 16,-1 3 0-16,0 4 0 15,-2 3 1-15,1 5-2 16,-2 1-2-16,0 0-15 15,-6 1-41-15,3-6-23 0,2-3-4 16</inkml:trace>
  <inkml:trace contextRef="#ctx0" brushRef="#br0" timeOffset="6850">15458 6521 494 0,'0'0'1'0,"5"0"-1"16,1-1 1-16,-2-2-2 15,5 1-6-15,-4-3-21 16,2-2-49-16,5 1-5 16</inkml:trace>
  <inkml:trace contextRef="#ctx0" brushRef="#br0" timeOffset="7365">15610 6905 491 0,'0'6'1'0,"3"3"0"16,4 6-1-16,-4 3 1 0,3 6-1 15,-2 2 0-15,2 3 0 16,-2 1-1-16,0-3-2 16,-4-4-1-16,1-5-2 15,-1-5-2-15,3-6-1 0,-3-7 2 16,6-2 1-16,0-9 3 15,0-6 4-15,2-3 2 16,2-6 2-16,0-3 3 16,2 0 1-16,0 1-2 0,1 2 0 15,-3 3-1-15,1 6-1 16,-1 4-2-16,0 8-2 15,-1 5 1-15,0 6-1 16,-2 8 0-16,-1 5-1 0,1 3-1 16,-1 3 0-16,-1 3-1 15,-1-1-4-15,-1 0-6 16,2-4-20-16,0-1-47 15,-3-7-2-15</inkml:trace>
  <inkml:trace contextRef="#ctx0" brushRef="#br0" timeOffset="7823">16067 7155 484 0,'0'0'2'15,"0"0"-1"-15,6-2 2 16,-6 2 0-16,6-13 0 0,-3 0 0 15,-1-7 1-15,0-5-1 16,-2-8-1-16,-2-6 1 16,-2-7-3-16,-1-4 0 15,2-3 0-15,0-1 0 0,1 0 0 16,0 2 0-16,2 3 0 15,4 2 0-15,3 4 0 16,3 4 0-16,0 5 0 16,3 5 0-16,1 4 0 0,1 8 0 15,2 5 0-15,0 7 0 16,2 5 0-16,0 11 0 15,-1 10 0-15,1 10 0 16,-3 9 0-16,0 9 0 0,-3 9 0 16,-4 4 0-16,-4 5 0 15,-4 1 0-15,-2-2 0 16,-9-4 0-16,0-7 0 0,-6-6 0 15,-3-8 0-15,-2-7 0 16,-3-7 0-16,-1-8 0 16,0-5 0-16,3-2 0 15,-3-8-19-15,3-4-35 16,6 0-31-16,0-6 0 0</inkml:trace>
  <inkml:trace contextRef="#ctx0" brushRef="#br0" timeOffset="8060">16530 7001 511 0,'0'0'0'16,"0"0"0"-16,-3 3 0 15,-1 3 0-15,-2 2 0 16,-1 3 0-16,-3 3 0 0,1 4 0 16,-1 3-5-16,1 1-11 15,1-2-13-15,1-3-34 16,4 4-20-16,1-7-4 15</inkml:trace>
  <inkml:trace contextRef="#ctx0" brushRef="#br0" timeOffset="8180">16540 6991 297 0,'0'-5'5'16,"0"-1"2"-16,0-4 1 15,1 3 1-15,1-5-2 0,3 3-10 16,-2-1-24-16,4 1-30 16,8 8-8-16</inkml:trace>
  <inkml:trace contextRef="#ctx0" brushRef="#br0" timeOffset="8589">16827 7077 483 0,'0'0'3'0,"0"0"1"16,7 4-2-16,-7-4 1 0,0 0 0 15,0 0 1-15,-6-2 0 16,-2-4-1-16,-4 1-5 16,-3-1-4-16,-2 3-3 15,-1 3-8-15,-1 1-2 0,4 9 1 16,0 2 2-16,5 7 5 15,1 2 7-15,5 2 6 16,2-1 5-16,2-2 8 16,2-1 3-16,3-5-1 0,0-2-4 15,1-5-4-15,0-1-3 16,0-4-3-16,1 0-2 15,-1-2-1-15,1 3 0 16,0-1-1-16,0 7 1 0,1 3 0 16,-2 4 1-16,-2 5 0 15,-1 4 1-15,-2 3-1 16,-1 2 2-16,-2 1-1 15,-5 0-1-15,-3-3 0 0,-1-1-1 16,-2-6-1-16,-1-2-4 16,-1-8-9-16,1-2-18 15,5-6-49-15,-6-5-2 16</inkml:trace>
  <inkml:trace contextRef="#ctx0" brushRef="#br0" timeOffset="8841">17010 7066 511 0,'0'0'0'15,"3"7"0"-15,-2 0 0 16,-1 6 0-16,0 1 0 16,-2 5 0-16,-4 1 0 0,3 4-6 15,-7-3-10-15,1 1-19 16,-2 4-39-16,2-9-8 15</inkml:trace>
  <inkml:trace contextRef="#ctx0" brushRef="#br0" timeOffset="9016">16989 6666 469 0,'0'0'2'0,"0"0"0"15,4-10 1-15,0 3 0 16,1-5-3-16,3 3-12 15,-2-6-34-15,2-1-31 0,1 3-2 16</inkml:trace>
  <inkml:trace contextRef="#ctx0" brushRef="#br0" timeOffset="9225">17206 6577 458 0,'2'7'2'15,"0"2"1"-15,2 7 1 0,-1 4 2 16,0 7 1-16,-2 5 0 15,-1 9 0-15,-1 4 0 16,-5 3-1-16,-2 3-2 16,-2 1-4-16,-2-2-5 15,2 1-13-15,0-4-16 0,1-5-39 16,5 3-9-16</inkml:trace>
  <inkml:trace contextRef="#ctx0" brushRef="#br0" timeOffset="9408">17175 6994 434 0,'0'0'4'0,"-4"-6"2"16,-3-2 2-16,-2-1 0 15,-6-2 1-15,-2-1 1 16,-6-3-2-16,-1 1-8 15,-4 0-36-15,0 2-41 16,5 6-4-16</inkml:trace>
  <inkml:trace contextRef="#ctx0" brushRef="#br0" timeOffset="9775">17475 6874 474 0,'0'0'-1'0,"0"4"-1"16,0-4 1-16,-3 6 0 16,-6-1 0-16,-4-2 0 15,-3 4 0-15,-5-2-2 0,-3 0 0 16,0-1 0-16,1 2 0 15,3 1 1-15,6 3 1 16,5 1 1-16,6 0 3 16,3 2 2-16,7 2 3 15,3-1 1-15,4 1 0 0,3-1-1 16,-2 2-1-16,1-3-2 15,-2 0-2-15,-4 1 0 16,-1 0-3-16,-4 0 0 0,-5-1 0 16,0-2-4-16,-3 0-3 15,-6-3-5-15,0-1-14 16,-1 1-42-16,0-8-14 15</inkml:trace>
  <inkml:trace contextRef="#ctx0" brushRef="#br0" timeOffset="9979">17650 6585 511 0,'0'0'0'0,"0"0"0"15,7-3 0-15,-7 3 0 0,8-4 0 16,-3 3 0-16,-3-5-4 16,-2 6-79-16,4-5-3 15</inkml:trace>
  <inkml:trace contextRef="#ctx0" brushRef="#br0" timeOffset="10167">17707 7134 489 0,'0'0'1'0,"0"0"0"16,0 0-1-16,2-4 1 0,-1-2-1 15,-1-5-7-15,3-2-28 16,3-1-42-16,-5-2-4 15</inkml:trace>
  <inkml:trace contextRef="#ctx0" brushRef="#br0" timeOffset="10399">17942 6598 511 0,'0'0'0'16,"3"-1"0"-16,-3 1 0 16,7-1 0-16,-7 1 0 15,7-1-8-15,-7 1-42 16,0-7-32-16,0 7-3 0</inkml:trace>
  <inkml:trace contextRef="#ctx0" brushRef="#br0" timeOffset="10587">17941 7103 511 0,'0'0'0'0,"0"0"0"16,0-3 0-16,0 3 0 15,0-13-15-15,0 2-35 16,0-3-33-16,0-3 0 16</inkml:trace>
  <inkml:trace contextRef="#ctx0" brushRef="#br0" timeOffset="10928">18635 6700 465 0,'0'0'1'0,"-5"0"1"16,-4-2 0-16,-3 2 1 16,-8-2 0-16,-4 1 0 15,-7 0 0-15,-7 0 1 16,-5 0-2-16,-3 0 0 0,-1 0-2 15,0 1-2-15,1 0-2 16,2 0-4-16,3 0-5 16,6 3-12-16,5 2-26 15,-1-2-29-15,13 3-3 0</inkml:trace>
  <inkml:trace contextRef="#ctx0" brushRef="#br0" timeOffset="11182">18423 6942 495 0,'0'0'0'0,"0"9"0"0,-3-2 1 15,-6-1 1-15,-1 3-1 16,-7-1 1-16,-2 0 0 15,-5-1 1-15,-5-4-1 16,-1-1-2-16,2-2-2 0,1 0-5 16,3-2-7-16,2-1-12 15,3-2-28-15,10 4-28 16,-2-2-3-16</inkml:trace>
  <inkml:trace contextRef="#ctx0" brushRef="#br0" timeOffset="11901">18927 7279 458 0,'0'0'0'0,"1"-5"-1"15,-1-2 1-15,1-4 2 0,-1-5 0 16,-1-5 1-16,-3-9 0 15,0-6 0-15,-2-7 2 16,-2-7-1-16,1-5-1 0,-1-4-1 16,0-2 0-16,2-1 0 15,1 1-1-15,4 0 0 16,1 6-1-16,4 3 1 15,4 5 1-15,3 6-1 16,3 7 1-16,5 9-2 0,2 5 0 16,3 11 0-16,0 8-1 15,2 8 0-15,-1 9-1 16,0 10 1-16,-1 4-1 15,-5 7 1-15,-3 4 1 0,-4-1-1 16,-5-1 0-16,-5-2 0 16,-3-4 0-16,-7-6 0 15,-4-5 0-15,-3-8 1 0,-5-4 0 16,-1-6 0-16,0-4 0 15,-2-2 1-15,1-3 0 16,4-2 0-16,1 1-1 16,3 1 2-16,4 0 0 0,3 5 0 15,7 0 1-15,-2 8-1 16,5 3 1-16,7 3 0 15,4 4 1-15,1 4-2 16,5 3 1-16,0 3-3 0,4 5 0 16,-2 1 0-16,0 3 0 15,-4 1 0-15,-3 0 0 16,-4 1 0-16,-6 1 0 15,-5-1 0-15,-7-4 0 0,-7-2 0 16,-6-6 0-16,-3-3 0 16,-5-6 0-16,-2-6 0 15,-1-6 0-15,1-5-2 16,0-5-9-16,5-4-14 0,2-2-33 15,4-6-24-15,6 1-5 16</inkml:trace>
  <inkml:trace contextRef="#ctx0" brushRef="#br0" timeOffset="12111">19299 7127 511 0,'0'0'0'15,"3"9"0"-15,-2 0 0 16,2 5 0-16,-3-1 0 16,0 5 0-16,-2-1 0 0,1 4-10 15,-8-8-19-15,-2 0-51 16,3-3-3-16</inkml:trace>
  <inkml:trace contextRef="#ctx0" brushRef="#br0" timeOffset="12265">19262 6780 481 0,'0'0'1'0,"0"0"-1"16,0 0 1-16,6-5-1 15,-6 5-11-15,9-13-54 16,-2 12-13-16</inkml:trace>
  <inkml:trace contextRef="#ctx0" brushRef="#br0" timeOffset="12584">19415 7157 471 0,'1'8'3'16,"3"1"1"-16,1 4 0 16,0 2 0-16,0 2 1 15,-1 1-1-15,1 1-2 16,-2-3-1-16,-1-5-5 0,-2-4-2 15,0-7 1-15,0 0-2 16,3-3 0-16,3-6 0 16,1-5 1-16,3 1 3 15,3-5 2-15,2 0 0 0,1-2 1 16,2 2 2-16,-1 1 1 15,-1 3 0-15,1 2 1 16,-1 4-1-16,-2 4 1 16,-1 4-2-16,1 4 0 0,-4 5-4 15,2 5-5-15,-3 0-15 16,-2-1-45-16,2 9-11 15</inkml:trace>
  <inkml:trace contextRef="#ctx0" brushRef="#br0" timeOffset="13091">19880 7398 500 0,'0'0'1'0,"5"0"-1"15,-1-3 1-15,-2-10 0 0,0-6 0 16,-2-10 0-16,0-6 0 16,-1-10-1-16,-6-9-1 15,0-6-1-15,-3-4 0 0,3-1 1 16,0 0-1-16,1 2 0 15,3 4 1-15,3 3 1 16,0 4 1-16,6 7 2 16,1 6 0-16,4 6 0 0,3 6 0 15,2 6 0-15,1 7-3 16,4 5 0-16,0 7 0 15,3 2 0-15,3 10 0 16,-2 5 0-16,2 9-2 0,-2 7 0 16,2 8 0-16,-3 6 1 15,-3 7 1-15,-4 6 0 16,-4 6 1-16,-5 1 0 15,-6 2 1-15,-4-2-1 0,-9 0 1 16,-4-3-2-16,-5-5 0 16,-4-6 0-16,-2-7 0 15,-2-5 0-15,0-8 0 16,1-6 0-16,-1-8-2 0,3-6 0 15,1-6-3-15,0-4-8 16,4-2-21-16,7-5-47 16,-5-6-1-16</inkml:trace>
  <inkml:trace contextRef="#ctx0" brushRef="#br0" timeOffset="13343">20397 7079 511 0,'0'0'0'0,"0"0"0"15,0 0 0-15,0 0 0 16,3 2 0-16,-3 5 0 15,-1 1 0-15,0 6 0 16,-5 1-5-16,2 4-7 0,-3 1-14 16,1 0-38-16,2 6-18 15,0-2-5-15</inkml:trace>
  <inkml:trace contextRef="#ctx0" brushRef="#br0" timeOffset="13516">20428 6861 493 0,'0'0'1'16,"0"0"-1"-16,3-1 0 15,3 1-4-15,-6 0-14 0,11-7-51 16,-2 7-11-16</inkml:trace>
  <inkml:trace contextRef="#ctx0" brushRef="#br0" timeOffset="13933">20664 7097 453 0,'0'0'1'0,"0"0"-1"15,-2 9 1-15,-4-4 0 0,-2 4 0 16,-3 0 0-16,-1 4 0 15,-3 0 0-15,-2 3 0 16,2 1-1-16,2 0 1 16,3 0 1-16,3-1-1 0,5-2 1 15,1-3 0-15,2-2-1 16,4-2-1-16,1-5 0 15,1-2-2-15,2 0 1 0,0-3-2 16,-1-1 1-16,1 1 0 16,-2 1 0-16,2 2 1 15,-1 1 1-15,-2 8 1 16,0 5 1-16,-2 6 1 0,-1 5 1 15,-2 3 0-15,-1 6 1 16,-4 2 0-16,-4 1 0 16,-2-1-1-16,-4-5-2 15,-4-2 1-15,0-8-2 0,-3-5-1 16,-2-8-4-16,2-6-10 15,-1-7-23-15,-3-9-44 16,10-2 0-16</inkml:trace>
  <inkml:trace contextRef="#ctx0" brushRef="#br0" timeOffset="14166">20783 7116 511 0,'0'0'0'16,"6"8"0"-16,-3 1 0 0,-2 1 0 16,1 4 0-16,-2 3 0 15,0 3 0-15,-4 1-3 16,-2 2-4-16,-4-1-11 15,3 0-26-15,6 0-38 0,-5-5-2 16</inkml:trace>
  <inkml:trace contextRef="#ctx0" brushRef="#br0" timeOffset="14339">20791 6738 469 0,'0'0'1'16,"3"0"-1"-16,2 0 1 15,-5 0-3-15,13-1-13 16,-7 1-41-16,3-1-21 16,2-2-5-16</inkml:trace>
  <inkml:trace contextRef="#ctx0" brushRef="#br0" timeOffset="14549">21091 6803 491 0,'0'0'2'0,"0"16"-1"16,0 0 2-16,-3 9 0 16,-3 7 1-16,0 8-1 0,-3 4 1 15,-1 8-4-15,-3-1 0 16,1 0-5-16,-2-9-18 15,3-2-51-15,4 1-10 0</inkml:trace>
  <inkml:trace contextRef="#ctx0" brushRef="#br0" timeOffset="14750">21054 7080 488 0,'0'0'1'16,"-7"4"2"-16,-5-1 1 0,-3 0-1 15,-4-1 1-15,-4-1 0 16,-6-1-4-16,-1 0-6 16,-5-4-16-16,5-5-41 15,4 4-19-15,3-2-5 0</inkml:trace>
  <inkml:trace contextRef="#ctx0" brushRef="#br0" timeOffset="15492">21954 6509 391 0,'0'6'4'0,"-5"5"1"0,0 10 0 16,-3 9 1-16,-2 11 1 15,0 8 0-15,-4 15 0 16,0 8 0-16,2 3-2 16,2 4-2-16,1-2-1 0,1-4 1 15,3-6-1-15,1-6-1 16,4-12 1-16,-1-11-2 15,1-11 0-15,0-11 0 16,0-16-1-16,9-8 0 16,-3-18 0-16,0-9 0 0,1-14-1 15,1-9 2-15,-1-10 1 16,-1-6-1-16,3-4 1 15,-3-2 0-15,3 3 0 0,0 0 1 16,3 8-1-16,0 6 1 16,4 11 0-16,-1 7 0 15,4 11 1-15,4 10-1 16,-1 11 1-16,3 10-1 0,0 7 0 15,-1 13-1-15,-1 13 0 16,-1 10 1-16,-3 11-1 16,-4 9 1-16,-5 10 0 15,-6 7 1-15,-5 3 0 0,-9 2-1 16,-7-4 0-16,-7-4 1 15,-8-6-2-15,-3-9 0 16,-6-10 0-16,0-9-1 16,-2-8 1-16,2-7-1 0,1-8 0 15,2-6-1-15,6-6-2 16,2-4-4-16,4-2-7 15,3-5-15-15,5-10-45 16,6 6-8-16</inkml:trace>
  <inkml:trace contextRef="#ctx0" brushRef="#br0" timeOffset="16549">21895 6708 238 0,'0'0'0'0,"0"0"2"0,0 0 3 16,0 0 3-16,0 0 3 16,-2-4 2-16,2-2 0 15,-1-4 4-15,-1-1 1 16,2-7-3-16,0 0-3 0,0-5-2 15,1-1 0-15,1-3-2 16,4-1 2-16,-1-1-3 16,3-2 0-16,0 2 0 15,2-3 0-15,3-1 1 16,0-2-8-16,0-1 7 0,2-2-1 15,1 0-1-15,0 2 0 16,1 0-1-16,-2 5-1 16,1 4 0-16,0 6 0 0,2 4-2 15,-1 8 0-15,0 6 0 16,0 5-1-16,2 6-1 15,-2 7 0-15,2 4 0 16,-3 8 0-16,-1 5 2 0,-5 8-1 16,-2 3 0-16,-4 4 1 15,-4 2 1-15,-7 0 0 16,-7-2 0-16,-6-4 0 15,-5-8 0-15,-5-9 0 0,-5-9-1 16,-4-7-3-16,-1-9-8 16,-1-5-15-16,3-4-30 15,1-7-24-15,6 1-5 16</inkml:trace>
  <inkml:trace contextRef="#ctx0" brushRef="#br0" timeOffset="16900">22299 6817 430 0,'0'5'2'0,"1"3"0"0,0 6 2 16,-1 2 1-16,-2 8-1 15,-2 4 1-15,-1 6 0 16,-3 3-1-16,-2 1-2 15,0-1-7-15,2 1-19 0,1 1-41 16,1-8-12-16</inkml:trace>
  <inkml:trace contextRef="#ctx0" brushRef="#br0" timeOffset="17082">22340 6684 478 0,'0'0'1'0,"0"0"0"15,6-1 0-15,-6 1 1 16,11-6-4-16,-6-1-10 16,3-7-56-16,-2 10-11 15</inkml:trace>
  <inkml:trace contextRef="#ctx0" brushRef="#br0" timeOffset="17417">22510 7210 467 0,'0'0'1'15,"-1"14"0"-15,1-2 1 16,-2 5-1-16,-1-1-1 16,0 2-1-16,-3-2-1 0,3-1-2 15,-3-5 0-15,1-10-2 16,1-9 0-16,2-9 0 15,2-6 1-15,3-6 2 16,3-5 1-16,4-3 2 0,2-2-1 16,3 1 2-16,0 1 2 15,0 4 1-15,0 6 2 16,0 6 0-16,-1 5 0 15,0 9-1-15,-3 8 1 0,-1 5-1 16,0 10-2-16,-1 6-1 16,-2 5-5-16,0 4-5 15,-3 1-9-15,0-2-26 16,3 3-35-16,-4-5-3 0</inkml:trace>
  <inkml:trace contextRef="#ctx0" brushRef="#br0" timeOffset="17911">22955 7334 485 0,'0'0'0'0,"5"4"-2"16,-5-4 1-16,5 0-1 16,-2-7 1-16,-3-9 0 0,3-6 0 15,-3-9 0-15,-3-10 0 16,-4-8 2-16,1-8 0 15,1-5 0-15,0-3-1 0,0 0 1 16,2 1 0-16,1 2 0 16,2 5 0-16,1 4 1 15,3 9-1-15,3 4 1 16,3 8-1-16,3 8 0 15,2 7 1-15,4 7-1 0,1 7 0 16,2 5 0-16,0 9 0 16,-1 8-1-16,-1 9 0 15,-3 7 1-15,-2 7-1 16,-4 7 0-16,-6 6-1 0,-5 6 1 15,-6 1 0-15,-5 2 0 16,-6-1 0-16,-3-1 0 16,-5-2 1-16,0-5-1 0,-2-6 0 15,2-7 0-15,-1-7-2 16,1-8-3-16,4-5-13 15,0-9-22-15,-1-8-40 16,9-5-3-16</inkml:trace>
  <inkml:trace contextRef="#ctx0" brushRef="#br0" timeOffset="18149">23250 7069 492 0,'0'0'1'0,"6"5"-1"16,-1 0 0-16,-3 2 0 16,-1 4-1-16,-1 3 1 15,-1 5 1-15,-4 2-2 16,-4 2-2-16,-3-1-6 0,-1 6-13 15,0 1-26-15,-4-4-32 16,8-1-3-16</inkml:trace>
  <inkml:trace contextRef="#ctx0" brushRef="#br0" timeOffset="18299">23283 6957 478 0,'0'0'2'15,"0"0"1"-15,0 0 1 16,6 0-1-16,-6 0-2 0,7 0-15 15,-4 7-60-15,1-5-4 16</inkml:trace>
  <inkml:trace contextRef="#ctx0" brushRef="#br0" timeOffset="18748">23499 7168 491 0,'0'0'-1'0,"0"0"-1"0,0 0 1 16,0 0 0-16,-9 4 0 15,0-2 1-15,-3 2-2 16,-4-1-1-16,-3 4 0 16,-1 0 0-16,2 5-2 0,1 0 1 15,3 4 0-15,3 0 1 16,6 1 1-16,1 1 2 15,4-3 2-15,3 0 0 0,3-3 1 16,1-1 0-16,3-2-1 16,0-3 0-16,1-3-1 15,1-2-1-15,0-1 1 16,-1 0-1-16,1 0 0 15,-1 0-1-15,-3 0-1 0,1 4 1 16,-2 4 1-16,-1 4 0 16,-4 3 0-16,1 5 1 15,-3 3 0-15,-4 4 2 16,-3 1 0-16,-4-1-1 0,-3-2 1 15,-4 0-1-15,-2-6-1 16,-2-4 0-16,0-6 0 16,-2-6-3-16,4-4-4 0,-1-9-11 15,4-9-35-15,2 1-27 16,6-6-4-16</inkml:trace>
  <inkml:trace contextRef="#ctx0" brushRef="#br0" timeOffset="18982">23650 7189 473 0,'0'0'0'15,"2"5"0"-15,-2 0 1 16,2 6 0-16,-2 1 0 15,0 6 1-15,-4 2-1 0,-2 4 1 16,-2 1-1-16,-2 0-3 16,1-1-7-16,1-2-14 15,0 1-27-15,-1-8-31 16,6 0-2-16</inkml:trace>
  <inkml:trace contextRef="#ctx0" brushRef="#br0" timeOffset="19120">23654 6874 313 0,'0'0'1'0,"0"-8"-1"16,0 0-1-16,3 1-15 15,0 0-37-15,2-3-10 0</inkml:trace>
  <inkml:trace contextRef="#ctx0" brushRef="#br0" timeOffset="19362">23817 6608 385 0,'0'0'5'0,"0"0"1"16,0 0 0-16,6 5 0 16,-4 4 1-16,-2 6 1 0,0 6 0 15,0 7 0-15,-3 7-3 16,-4 6-2-16,4 7 0 15,-4 3-1-15,-1 5 1 16,3 0-1-16,-3 0-2 0,0 0-2 16,3-7-7-16,1-1-16 15,-2-1-30-15,1-13-19 16,2-1-7-16</inkml:trace>
  <inkml:trace contextRef="#ctx0" brushRef="#br0" timeOffset="19642">23889 7021 511 0,'0'0'0'0,"0"0"0"0,0 0 0 15,0 7 0-15,-4-2 0 16,-3 3 0-16,-5-2-2 16,-1 2 0-16,-7-1 1 15,-1 0 0-15,-3-3-2 0,-1 0-3 16,-1-3-3-16,5 0-5 15,0 0-7-15,3-1-11 16,2 3-23-16,0-2-25 16,9 2-4-16</inkml:trace>
  <inkml:trace contextRef="#ctx0" brushRef="#br0" timeOffset="20059">24187 7035 494 0,'0'0'1'0,"0"0"-2"0,5 0 0 16,-5 0 0-16,0 0 0 15,0 0 0-15,-2-6-1 16,-7 5-2-16,-2 0-2 15,-8 1-1-15,-3 0-2 0,0 5 1 16,2 3 1-16,-1 2 2 16,5 2 3-16,6 1 4 15,2 0 2-15,2 2 3 16,6 0 2-16,4 1 1 0,2 0 0 15,5 2-3-15,1-1-2 16,-3 2-1-16,4 1-1 16,1 4-1-16,-4 2 0 15,1 1-3-15,-5 0 1 0,-2 0-1 16,-4 0-1-16,-2-3 1 15,-7-2-1-15,-7-6 2 16,-4-7 0-16,-4-7 0 16,-8-4 0-16,1-7-6 0,-9-6-30 15,0-4-43-15,-1-2-2 16</inkml:trace>
  <inkml:trace contextRef="#ctx0" brushRef="#br1" timeOffset="53713">13841 2046 375 0,'0'0'1'0,"2"0"0"0,3 2-2 15,-5-2-1-15,5 3 0 16,-5-3-1-16,3 6 0 15,-3-1 2-15,0 4 1 0,-1 2-2 16,-2 7 2-16,2 5 3 16,-2 7 2-16,3 4 0 15,0 3 2-15,0 2 1 16,0-1-1-16,4-2 2 15,-1-6-1-15,0-3 2 0,-1-9-2 16,0-7 0-16,-2-11-2 16,0 0-1-16,4-13-1 15,-4-8 0-15,0-6-1 16,0-6 0-16,0-3-1 0,1-4 0 15,0-2-1-15,0 2 1 16,1 4 0-16,1 4 1 16,3 2-1-16,2 6 0 15,2 3 1-15,5 4-1 0,2 5 0 16,3 1 0-16,2 5 0 15,3 2-1-15,0 4-1 16,-2 2 1-16,1 5-2 16,-3 5 1-16,-4 5-1 0,-3 4 1 15,-5 3-1-15,-6 1 0 16,-3 1 0-16,-6-2 0 15,-7 1 0-15,-5-3 1 16,-3-4-1-16,-2-4 1 0,-3-3-1 16,1-3 0-16,2-2 1 15,1-1 0-15,3-5 2 16,6 2 1-16,3-2 2 15,4 0 0-15,6 0 0 0,0 0 1 16,6-4-6-16,2 1 0 16,4 3 0-16,1 0 0 15,2 2 0-15,1 5 0 16,-1 4 0-16,1 3 0 0,-1 6 0 15,0 5 0-15,-2 2 0 16,-1 1 0-16,-4 2 0 16,-5-1 0-16,-2-3 0 15,-2-2 0-15,-8-6 0 0,-5-6 0 16,-5-5 0-16,-6-6 0 15,-4-6 0-15,-3-7 0 16,-3-4-6-16,-3-5-13 16,1-2-22-16,7 0-42 0,-2-2-2 15</inkml:trace>
  <inkml:trace contextRef="#ctx0" brushRef="#br1" timeOffset="54696">14289 2101 331 0,'0'0'4'15,"0"0"1"-15,0 0-2 16,3 6 1-16,-2 1 0 15,-1 0 0-15,-1 9 1 0,-2 2 0 16,-1 8-5-16,-1 7 0 16,1 5 1-16,0 3 1 15,1 3 1-15,1-2 0 16,1-2 2-16,0-4 2 0,1-7-2 15,0-8-2-15,0-5 2 16,0-8 1-16,0-8-1 16,-2-7-2-16,1-10 0 15,-1-7-2-15,0-9 1 0,1-5 3 16,-1-6-2-16,2-2-1 15,0 0 0-15,0 1 1 16,3 1 1-16,2 4 2 16,2 5 1-16,3 4-1 0,2 7 0 15,2 4 1-15,4 5-1 16,0 5-1-16,5 9-2 15,0 4-1-15,3 11-1 0,-2 8 0 16,3 8-1-16,-2 8 0 16,-1 7-1-16,-3 6 0 15,-5 4 1-15,-4 0 0 16,-7 2-1-16,-5-5 0 15,-3-2 0-15,-9-5 1 0,-4-8 0 16,-5-6 0-16,-4-10 1 16,-3-6-1-16,-1-8 1 15,-4-7-1-15,1-10-4 16,-1-8-6-16,2-4-14 0,-1-3-20 15,5-5-27-15,8 3-11 16</inkml:trace>
  <inkml:trace contextRef="#ctx0" brushRef="#br1" timeOffset="55396">14780 2307 289 0,'0'0'3'0,"0"0"-3"0,0 0 0 16,0 0 0-16,0 3 1 16,0-3 2-16,-4 8-2 15,-2-2 1-15,-2 2-2 16,-1 1 2-16,-3 2-2 0,2 2 1 15,0 1 0-15,2 1 1 16,1 2 3-16,4 0 2 16,3 2 4-16,3-2 3 15,5 2 2-15,2-3 2 0,3 0-1 16,1-4-2-16,5-1-2 15,-3-4-3-15,3-5-3 16,-4 0-6-16,3-2-1 16,-5-4-1-16,1-2-1 0,-3-3-1 15,-3 0 0-15,-3-2 0 16,-1-1 1-16,-3 1 0 15,-1-2 1-15,0 4 1 16,0 1 1-16,-1 2 0 0,1 6 1 16,0 0 1-16,0 7 2 15,1 6 1-15,4 7 1 16,3 5 0-16,-2 6 0 15,2 6 0-15,-2 1 0 0,0 3-2 16,-4 1-1-16,-2-3-2 16,-4-3-1-16,-6-4 0 15,-4-5-2-15,-5-6-3 16,-3-2-14-16,-2-1-35 0,-3-7-27 15,0 1-2-15</inkml:trace>
  <inkml:trace contextRef="#ctx0" brushRef="#br1" timeOffset="56646">14173 2697 188 0,'0'0'4'0,"0"0"0"16,-2-3 1-16,2 3-1 15,0 0 1-15,-2-5-1 16,2 5 3-16,0 0 2 0,0 0 3 15,0 0 2-15,-7 0 5 16,3 5 4-16,0 5 1 16,-5 2 1-16,-1 5 2 15,-4 4-2-15,-3 5-4 0,-4 3-3 16,-2 4-3-16,-4 3-3 15,-3 0-2-15,-1 3-2 16,0-1-2-16,-3 0-2 16,2-1 0-16,0-1-2 0,3-2 0 15,2-1-1-15,2-4-1 16,4 1-1-16,1-6-6 15,4-1-17-15,2 4-50 16,1-14-10-16</inkml:trace>
  <inkml:trace contextRef="#ctx0" brushRef="#br1" timeOffset="57295">14370 2852 323 0,'0'0'5'0,"6"1"1"15,-1 2 1-15,0-3 0 16,4 5 0-16,0-2 0 0,4 6 1 15,1-2-1-15,3 6-4 16,0 5 1-16,6 3 0 16,5 7 2-16,4 2 3 15,5 6 2-15,5 2 1 0,3 4 2 16,3 0-2-16,2-1-12 15,-1 0 13-15,-3-6-3 16,-1 2-2-16,-5-8-5 16,-4 0-20-16,-5-2-59 0,-7-9-6 15</inkml:trace>
  <inkml:trace contextRef="#ctx0" brushRef="#br1" timeOffset="58512">13029 3436 24 0,'0'0'-2'16,"2"-7"-3"-16,-1 0 1 16,1-1 1-16,2-4 5 15,-2 1 6-15,2 0 8 16,-2-2 7-16,3 2 15 0,-3 2 9 15,2 4-2-15,-4 5 0 16,0 0-5-16,7 6-4 16,-5 10-6-16,1 6-7 15,-2 9-7-15,1 3-7 0,-1 8-2 16,0 3 1-16,1 2-3 15,-2-2-1-15,0-5-2 16,0-5-1-16,0-6 0 16,0-6 1-16,-2-8 2 0,0-8 1 15,2-7 0-15,-4-10 1 16,1-8-2-16,0-7 1 15,0-6 1-15,-1-7-1 16,2-6-3-16,1-3 0 0,1 2-1 16,0 1 1-16,3 3 1 15,3 3 0-15,0 7 0 16,2 4 1-16,0 9 0 15,0 2-1-15,0 6-1 0,0 6-1 16,2 4 0-16,-1 3-2 16,2 7 0-16,-2 2-1 15,1 4 1-15,0 2 1 16,-1 2 0-16,-1-1 0 0,-3 1-1 15,-2-1 1-15,-2-3 0 16,-1-2 0-16,0 0 0 16,-4-4 0-16,-1 0 1 15,1-3 0-15,0-1 0 0,4-6 1 16,-6 7 0-16,6-7 0 15,0 0 0-15,0 0-1 16,5 5 0-16,3-3-1 16,3 2-1-16,0 0 0 0,4 4 0 15,1 3-2-15,1 2 1 16,1 3 0-16,-2 4 1 15,0 1 0-15,-4 1 1 16,-2 3 0-16,-4-1 1 0,-5-1 0 16,-1-1 1-16,-5-2 0 15,-6-1 0-15,-6-4 0 16,-4-4 1-16,-4-3-1 0,-5-6 0 15,-3-2 1-15,-2-1-1 16,-2-5 0-16,-1-4-1 16,3 1 1-16,2-1-2 15,4-1 0-15,3 2-4 16,6 1-3-16,5 3-7 0,2-2-26 15,5 2-43-15,8 5-1 16</inkml:trace>
  <inkml:trace contextRef="#ctx0" brushRef="#br1" timeOffset="59205">13572 3582 402 0,'0'0'3'0,"-3"17"1"15,-1 1 1-15,3 6 0 16,-4 4 0-16,3 5 1 16,-3 2 0-16,2 4-1 15,-1-2-1-15,3-8-4 0,-2-7-3 16,2-3-1-16,-1-7-3 15,2-4-4-15,0-8-5 16,0 0-2-16,-4-13-5 16,4-5 0-16,-1-5-2 0,1-8 2 15,0-4 0-15,-1-9 6 16,0-1 5-16,1-2 3 15,0 1 5-15,0 3 7 16,2 3 5-16,3 6 6 0,5 6 2 16,0 6 4-16,6 9 0 15,-1 3 1-15,6 6-3 16,1 4 0-16,3 5-4 15,0 8-2-15,0 5-4 0,2 9-2 16,-3 6-1-16,4 5 0 16,-5 3 0-16,-1 4 1 15,-4 1-1-15,-5-1 2 16,-6-3-2-16,-7-5 1 0,-3-6 0 15,-9-4-1-15,-7-8 0 16,-7-4-1-16,-5-8 0 16,-4-7 0-16,-3-3-4 15,-2-6-6-15,1-4-6 0,3-2-15 16,3 2-34-16,7-6-20 15,10 3-5-15</inkml:trace>
  <inkml:trace contextRef="#ctx0" brushRef="#br1" timeOffset="60545">14891 3558 263 0,'0'0'4'0,"-1"7"1"16,-2 5 1-16,3 6 1 15,-1 5 1-15,1 6 1 16,0 2 0-16,2 5 2 0,5 2-4 16,-2-4-1-16,2-6-1 15,-3-4 0-15,3-6 3 16,-4-4-1-16,3-7 2 0,-6-7-1 15,4-4 0-15,-3-11 0 16,1-4 0-16,-2-10 0 16,1-4-2-16,2-8 0 15,-1-3-1-15,-1-1 0 16,2 1-1-16,0 3 1 0,0 4-1 15,2 5-1-15,0 7-1 16,3 6-1-16,1 7 0 16,2 7-1-16,1 5-1 15,4 7 1-15,-1 5 0 0,0 7 0 16,0 4 0-16,-1 2 0 15,-1 3 0-15,-3-1 0 16,-1 0 0-16,-5-4-1 0,-4-2 1 16,0-5-1-16,-3-2 0 15,-4-6 2-15,-2-2-1 16,-2-3 1-16,-1-2 0 15,2-1 1-15,0 0-1 16,2 0 1-16,1 0 0 0,2-1 1 16,5 1 0-16,0 0-1 15,0 0 0-15,3 0 0 16,6 1 0-16,5 4-1 0,1 2 0 15,4 3 0-15,3 1 0 16,1 3 0-16,-3 2 1 16,-2 1-1-16,-3 2 0 15,-3 0 1-15,-7-1-1 0,-4 0-1 16,-4-2 0-16,-9-2 0 15,-3-2 1-15,-6-4 0 16,-5-5 1-16,-3-3-1 16,-3-1 0-16,-1-7-1 15,-2-1-3-15,3-2-4 0,-1-2-7 16,7 1-11-16,0 1-13 15,6-2-32-15,7 6-12 16</inkml:trace>
  <inkml:trace contextRef="#ctx0" brushRef="#br1" timeOffset="61500">15413 3524 387 0,'0'0'-1'15,"0"0"-2"-15,1 4-1 16,-1-4 1-16,0 14 1 16,-3 2 0-16,0 5 0 15,-2 5 0-15,-1 4 2 0,0 7 1 16,-1 3 0-16,0 1-1 15,2-3 1-15,0-4-1 16,2-2 1-16,1-8 1 16,0-7 2-16,0-9-1 0,2-8 2 15,-3-10-1-15,3-10 0 16,0-8 0-16,-2-10 0 15,0-6-2-15,-1-6-1 16,0-1 0-16,1-1 0 0,1 2 0 16,1 2 0-16,0 5 0 15,4 3 1-15,3 8 0 16,4 6 1-16,4 4 1 15,2 7 0-15,3 4 0 0,2 7 0 16,2 4-1-16,1 9 1 16,0 7-2-16,1 7 1 15,0 7-1-15,-4 6 0 16,2 6-1-16,-6 3 1 0,-3 0 0 15,-6 2-1-15,-3-2 1 16,-6-4-2-16,-7-4 0 16,-5-7 0-16,-6-5 1 15,-3-4-1-15,-3-4 0 0,0-4-2 16,-1-4-3-16,0-3 0 15,1-1-2-15,4-3-6 16,4 0-4-16,4-2-24 16,12 0-35-16,-8 0-2 0</inkml:trace>
  <inkml:trace contextRef="#ctx0" brushRef="#br1" timeOffset="61697">16019 3748 176 0,'0'0'-12'0,"0"0"-24"0,-7 6-14 15</inkml:trace>
  <inkml:trace contextRef="#ctx0" brushRef="#br1" timeOffset="62195">15975 3669 328 0,'0'0'0'0,"0"0"0"16,0 0-1-16,-7 6 1 15,0-2 0-15,-6-1 1 16,1 2-1-16,-5 0 0 0,-2 1 1 16,-1 0 0-16,1 1 0 15,-1 1 0-15,2 0 2 16,4 2 1-16,0-1 2 15,3 0 4-15,1 2 3 16,5-3 0-16,2 1 3 0,2-1-2 16,3-1 0-16,4-1-1 15,5 1-5-15,1 0-1 16,5-1-3-16,1 1-1 0,4 3-2 15,1 0 0-15,1 3 0 16,-2-1 0-16,-2 2-1 16,-3 3 0-16,-4 0 0 15,-5 0-1-15,-6-1 1 0,-5-2-1 16,-8-3 1-16,-8-2-5 15,-3-5-11-15,-6 3-49 16,-6-10-11-16</inkml:trace>
  <inkml:trace contextRef="#ctx0" brushRef="#br1" timeOffset="63912">15527 3928 416 0,'0'0'0'0,"-3"0"0"0,-3 5 0 15,-2 3 2-15,-3 4 1 16,-3 5 1-16,-5 5 1 16,-3 8 1-16,-2 5 0 15,-3 4 0-15,-2 1 0 0,-2 5-2 16,1 0 0-16,0 0-2 15,2-2 0-15,3-3 0 16,3-3-1-16,3-3-1 16,3-5-3-16,4-4-11 0,0-6-30 15,1-3-34-15,4-1-3 16</inkml:trace>
  <inkml:trace contextRef="#ctx0" brushRef="#br1" timeOffset="64886">14709 4813 385 0,'0'0'3'16,"1"14"1"-16,-1-1 2 15,0 7-2-15,1 4-4 16,1 6 7-16,-2 1-1 0,1 5 1 16,0-1 0-16,1-4-2 15,-2-2-1-15,4-6-3 16,-2-5 3-16,-1-2-2 15,1-7 0-15,-2-9-1 0,0 0 0 16,1-8 2-16,-1-9 0 16,-3-8 0-16,-1-6 0 15,-1-6-3-15,1-4 3 0,0-1 0 16,1 1 1-16,3 1-1 15,0 3-1-15,6 5-1 16,4 6 1-16,4 5-3 16,3 7 2-16,4 4-1 0,1 7-1 15,3 3 0-15,0 8 1 16,0 7 0-16,-2 3-1 15,-3 6 1-15,-2 0 0 16,-4 3 0-16,-3-2 0 16,-4-2 0-16,-4-3 0 0,-3 0-1 15,0-3 1-15,-6-4 0 16,-3-1 1-16,-3-2-1 15,1 0 1-15,-3 0 1 0,-1-2-1 16,3-2 0-16,0 0 1 16,3-1-1-16,2 0 0 15,7-5 1-15,-7 7 0 16,7-7 0-16,1 7 0 0,4-2 1 15,2 3-1-15,4 0-1 16,3 3 0-16,4 3-1 16,-1 2 0-16,4 4 1 15,-2 0-1-15,-1 3 1 0,-1-1-1 16,-4 3 0-16,-4-1 0 15,-4-1 1-15,-4 0-1 16,-4-2 0-16,-7-3 1 16,-4-3-1-16,-6-4 1 0,-5-4 1 15,-3-5 0-15,-6-3 0 16,-1-6-2-16,-3-4-2 15,0-6-9-15,4-2-15 16,2 3-42-16,3-6-15 0</inkml:trace>
  <inkml:trace contextRef="#ctx0" brushRef="#br1" timeOffset="66128">15168 4829 249 0,'1'7'6'0,"-1"3"5"15,3 8 0-15,-2 7-11 16,3 6 15-16,-3 5 0 15,3 4 2-15,-2 2 0 16,-1-2-1-16,0-3-4 0,-1-7-5 16,0-8-2-16,0-5 0 15,0-7-1-15,0-10-1 16,0 0 0-16,-3-17 0 15,2-4 0-15,-2-9 1 0,3-7 0 16,-2-5-4-16,2-5 3 16,0-1-2-16,0 3 0 15,3 2 1-15,3 4 1 16,0 5 1-16,2 8 0 0,5 6 0 15,2 9 0-15,2 7 1 16,3 4-1-16,1 11 0 16,1 7-2-16,1 7 0 15,1 7-2-15,-3 5 0 0,-2 3 2 16,-2 3 1-16,-5 1-1 15,-2 1 0-15,-4-3 0 16,-5-4 0-16,-3-4 1 16,-9-6 0-16,-4-6 0 0,-8-7-1 15,-4-8-1-15,-4-3-6 16,-5-5-9-16,2-6-19 15,3 1-46-15,-1-4-1 16</inkml:trace>
  <inkml:trace contextRef="#ctx0" brushRef="#br1" timeOffset="66745">15989 4112 344 0,'0'0'6'16,"0"0"3"-16,0 0 3 16,4-4 1-16,-4 4-1 15,8-1 1-15,1 1-1 0,1 3 1 16,4 6-5-16,4 3-3 15,6 6-2-15,4 6 0 16,8 5 1-16,4 4 0 16,3 6-1-16,2-2 1 0,1 1-1 15,0-1 0-15,-3-1-3 16,-4-4-4-16,-2-2-16 15,-6 3-54-15,-4-9-5 16</inkml:trace>
  <inkml:trace contextRef="#ctx0" brushRef="#br1" timeOffset="67551">16303 4763 284 0,'0'5'5'16,"-2"7"5"-16,1 5-1 15,1 9 0-15,-3 6-9 0,2 7 11 16,-4 5 0-16,1 3 0 16,-2-2 1-16,2-3-4 15,-1-4-4-15,1-6-1 16,0-9 4-16,2-4-3 0,-1-9 0 15,3-10-1-15,0 0 1 16,-1-7-1-16,1-12 0 16,-1-7 0-16,-1-8-1 15,0-9-2-15,0-5 2 0,2-3-1 16,-2-4 2-16,2-1 0 15,3 1 0-15,3 5 1 16,2 6 0-16,3 5 0 16,4 9 0-16,0 8-1 0,5 7 0 15,1 10-1-15,-1 8 0 16,3 11-2-16,-1 9 0 15,1 7 0-15,-1 6 0 16,-4 7 0-16,-1 4 0 0,-3 1 0 16,-3 0 0-16,-5-3 0 15,-6-4 1-15,0-3 0 16,-8-5 0-16,-5-7 0 15,-5-5-4-15,-3-6-4 0,-4-4-16 16,-1-3-18-16,0-1-22 16,-4-3-16-16</inkml:trace>
  <inkml:trace contextRef="#ctx0" brushRef="#br1" timeOffset="69045">16340 5126 292 0,'0'0'1'0,"0"0"4"16,2-3 0-16,-2 3 1 16,8-6 0-16,-3 1 1 15,3-1 0-15,2-1 0 16,2-1 0-16,2 1-3 15,2 1-3-15,3 2-2 0,2 2-1 16,0 2 1-16,4 7 0 16,-2 3 3-16,1 4 0 15,-1 4 0-15,-3 4 2 16,-2 1 2-16,-8 5 0 0,-3 1 2 15,-7-1-2-15,-4 0-1 16,-9-2-2-16,-6-1 1 16,-3-4-1-16,-3 0 1 15,-3-6-1-15,-1-4 1 0,1-3-1 16,2-4 0-16,0-2 0 15,2-2 0-15,4 0-1 16,2-5-8-16,4 0-11 16,1 1-30-16,2-5-25 0,5 2-7 15</inkml:trace>
  <inkml:trace contextRef="#ctx0" brushRef="#br1" timeOffset="69611">16865 5275 399 0,'0'-3'1'0,"0"-3"2"0,-3-5 0 15,0-5 1-15,-3-5 0 16,-1-8 0-16,-3-8 0 16,-2-7 1-16,1-5-5 0,-3-5 4 15,1-1-1-15,-1-3-1 16,4 2 0-16,1 2 1 15,3 4-1-15,4 5 1 16,2 6-2-16,3 7 1 16,4 6 0-16,3 8-2 0,5 6 0 15,2 10 0-15,3 4 0 16,4 12 1-16,2 10-1 15,2 8 1-15,2 7 1 0,-1 7 1 16,0 6-1-16,-3 4-2 16,-4 2 3-16,-5 0 0 15,-7-4-1-15,-6-2-1 16,-5-5 1-16,-9-5-1 0,-6-6 1 15,-5-5-1-15,-4-6-2 16,-2-4-3-16,-1-5-4 16,0-3-6-16,1-6-15 15,-1-7-43-15,6 2-8 0</inkml:trace>
  <inkml:trace contextRef="#ctx0" brushRef="#br1" timeOffset="69979">17273 4839 467 0,'0'0'1'0,"6"-6"0"15,-3 0 0-15,-3 6-2 16,7-9 0-16,-7 9-3 15,2-6-4-15,-2 6-10 16,-5 2-13-16,-6 6-7 0,-1 3-4 16,0 7-2-16,-3 4 44 15,1 0-37-15,2 4 13 16,0-2 15-16,8 3 17 15,0-3 16-15,3 0 10 0,1-6 5 16,4-3 2-16,2-1-6 16,2-3-10-16,-1 0-10 15,1-4-5-15,0 2-5 16,-1 0-2-16,2 3-2 0,-1 1-1 15,-1 3-1-15,1 1-2 16,-3 5-4-16,-4 1-6 16,-1-1-19-16,-2 2-44 15,-11-3-3-15</inkml:trace>
  <inkml:trace contextRef="#ctx0" brushRef="#br1" timeOffset="70528">16597 5541 423 0,'0'0'0'0,"0"0"-1"16,-7 6 2-16,4 6 1 16,-4 3 0-16,-1 6 1 0,-4 3-1 15,-2 6 1-15,-1 3 1 16,-2 0-1-16,0 1 0 15,-2-3-3-15,0-1-3 0,2-2-8 16,0-6-14-16,2-1-34 16,4 4-16-16</inkml:trace>
  <inkml:trace contextRef="#ctx0" brushRef="#br1" timeOffset="71222">16069 6240 197 0,'0'-6'5'0,"0"2"2"16,-1-5 3-16,1-2 4 15,0-2 4-15,0-3 3 16,1-4 4-16,0-4 2 0,1 2-5 16,1-3 0-16,1-2-3 15,-1 1-5-15,1-3-3 16,0 3-4-16,0 0-3 15,3 4-2-15,-1 2-1 0,4 5 0 16,-1 3-1-16,2 7 1 16,1 4-1-16,1 2-1 15,-2 6 1-15,-1 6-1 16,-1 2 1-16,-2 1-1 0,-3 2 1 15,-4-1-1-15,0 1 2 16,-5-3-1-16,-1 0 1 16,-5-4 0-16,0-3-1 15,-1-1 2-15,0-2-1 0,2-2 2 16,1-1 0-16,2-1 1 15,2-1 0-15,5 0 0 16,0 0-1-16,4 4 1 16,4-1-2-16,4 4 0 0,2 2-1 15,4 1-2-15,0 5 1 16,2 2 0-16,0 2 0 15,-1 3 0-15,-4-2 1 16,-3 1-1-16,-3-1 0 0,-6 0 1 16,-3-3-1-16,-5-2 1 15,-9-4-1-15,-3-5 0 16,-4-3 2-16,-4-3-1 15,-2-6-1-15,-2-3-2 0,1-5-5 16,1-1-8-16,3-1-16 16,2-2-32-16,6 6-16 15</inkml:trace>
  <inkml:trace contextRef="#ctx0" brushRef="#br1" timeOffset="71729">16590 6331 445 0,'0'0'2'0,"0"-2"1"16,-1-3 1-16,1-2-1 0,-3-5-3 15,0-2 3-15,-1-6 1 16,0-4 0-16,-2-4-1 15,1-3-1-15,1-4-1 16,1 0-1-16,1-2 0 0,2 1 0 16,3 2-1-16,5 3 1 15,4 2 1-15,0 5 0 16,5 4 0-16,0 5-1 15,0 6 1-15,3 5-1 0,-2 4-1 16,2 9 0-16,-2 5 0 16,0 8 0-16,-1 6-1 15,-1 4 0-15,-2 4 1 16,-4 1 0-16,-3-1 0 0,-3-1 1 15,-4-4-2-15,-8-5 2 16,-4-6-1-16,-3-5 2 16,-4-4-1-16,-1-5-2 0,-4-4-1 15,0-2-4-15,-1-5-9 16,2-2-26-16,6-1-36 15,-3-2-3-15</inkml:trace>
  <inkml:trace contextRef="#ctx0" brushRef="#br1" timeOffset="72209">17302 5315 448 0,'4'1'3'16,"2"1"0"-16,4 3 1 0,2 0 0 15,5 7 0-15,1 2 0 16,8 7 0-16,1 5 1 15,2 5-3-15,1 4-1 16,2 4 0-16,-1 2 0 0,1 2-1 16,0-3 1-16,-2-2-1 15,-3-2 1-15,-2-5-1 16,-2-3-1-16,-4-4-7 15,-4-7-17-15,-8-3-54 0,3 0-2 16</inkml:trace>
  <inkml:trace contextRef="#ctx0" brushRef="#br1" timeOffset="72461">17589 6219 504 0,'0'0'0'0,"0"-5"0"15,0-2-1-15,0 0-2 16,0-4-14-16,0-9-60 16,0 7-5-16</inkml:trace>
  <inkml:trace contextRef="#ctx0" brushRef="#br1" timeOffset="72661">17923 6156 474 0,'4'1'1'0,"1"-1"-1"16,2 2 0-16,-2-2-8 15,4-7-51-15,-2 7-19 16,1-2-3-16</inkml:trace>
  <inkml:trace contextRef="#ctx0" brushRef="#br1" timeOffset="72828">18340 6083 511 0,'5'1'0'0,"2"-1"0"15,1 1 0-15,-1-1 0 16,3 2-15-16,-3 1-66 0,-2-2-3 15</inkml:trace>
  <inkml:trace contextRef="#ctx0" brushRef="#br1" timeOffset="74061">13427 4432 266 0,'0'0'0'0,"-8"-5"0"15,-2 2 0-15,-4-1 0 16,-3 0 0-16,-3 1 0 15,-5 1-1-15,-3 1 1 16,-5 2-1-16,5 5-1 0,-2 4-1 16,2 4 1-16,4 3 0 15,3 4 1-15,3 1 3 16,8 6 7-16,7 1 5 15,3 1 3-15,9 0 1 16,6-2 2-16,8-1 0 0,3-3 0 16,8-3-2-16,0-8-7 15,1-6-4-15,1-6-3 16,1-6-2-16,-3-9-1 0,-5-7-2 15,-1-6-2-15,-8-4 0 16,-3-2-2-16,-7-1 1 16,-6 0 1-16,-4 1-4 15,-11 2-19-15,-3 3-42 0,-12 1-6 16</inkml:trace>
  <inkml:trace contextRef="#ctx0" brushRef="#br1" timeOffset="75035">14871 5535 157 0,'0'0'1'0,"0"0"2"0,-3 6-1 15,-6-4 0-15,1 4 2 16,-6-1-2-16,-3 5 3 15,0-2-1-15,-5 6 2 16,4 5 2-16,1 1 2 0,5 5 5 16,2 0 5-16,9 5 4 15,3-3 0-15,7 3 2 16,8-5-1-16,4-1 0 15,4-3 1-15,3-4-6 0,2-4-4 16,1-6-5-16,-1-5-2 16,-2-5-2-16,-2-10-3 15,-3-6-4-15,-5-4-3 16,-3-5-1-16,-6-2-1 0,-6-3-1 15,-3-2-2-15,-8 0-5 16,-6 3-14-16,-6 6-35 16,-5-2-13-16</inkml:trace>
  <inkml:trace contextRef="#ctx0" brushRef="#br1" timeOffset="75578">16497 6378 311 0,'0'0'4'0,"0"0"4"0,0-6 0 16,0 6 2-16,2-6-2 15,-2 6 0-15,0 0 1 16,4 4 2-16,-3 9-4 15,1 7-7-15,0 1-16 16,-1 4-39-16,3 10-12 0</inkml:trace>
  <inkml:trace contextRef="#ctx0" brushRef="#br1" timeOffset="84809">20078 2419 440 0,'0'0'1'0,"0"0"-3"16,1 2 1-16,-1-2 1 0,0 0 0 16,-2-5-2-16,-1-5 2 15,-1-4 0-15,-4-7-1 16,0-9 4-16,-2-6-2 15,0-6 1-15,-1-4-1 0,-1-6 0 16,-1-3-1-16,0-1 0 16,2-4 0-16,2 5 1 15,1 3-1-15,5 5 0 16,3 5 1-16,4 7 1 0,6 7 0 15,6 8 1-15,4 9 0 16,5 6 1-16,3 5-1 16,4 9 0-16,3 8-1 15,1 7 0-15,0 10-1 0,-2 10-1 16,1 4 4-16,-3 9-1 15,-6 5 1-15,-5 5-2 16,-7-1 0-16,-8 0 0 16,-6-5 0-16,-6-5-1 0,-10-5-2 15,-6-10 0-15,-6-7 0 16,-4-9 0-16,-5-8 1 15,-3-8-1-15,-3-7 0 16,-1-3-3-16,-1-6-3 0,3-4-6 16,0-2-12-16,4-2-18 15,8 4-30-15,2-3-8 16</inkml:trace>
  <inkml:trace contextRef="#ctx0" brushRef="#br1" timeOffset="85860">20171 2659 435 0,'0'0'-1'0,"3"1"0"15,-3-1-1-15,8-2 0 0,-1-3-1 16,0-6-1-16,3-2 1 16,-2-6 0-16,1-4 1 15,0-2 2-15,2 1-1 16,-1-1 1-16,1 3 2 0,1 5 1 15,2 2 1-15,1 5 1 16,0 2 2-16,4 4-1 16,-3 4 2-16,3 1-2 15,-2 5 0-15,-1 4 0 0,-3 6-3 16,-2 1 0-16,-2 7-2 15,-4 4-1-15,-3 3 0 16,-2 4 0-16,-3 2 0 16,-4 0 0-16,-3 1 0 0,-4-1 0 15,-4-3 1-15,-3-4-1 16,-2-3 0-16,-3-6 0 15,0-1 1-15,-4-8-1 16,0-3 0-16,-1-5 0 16,0-4 1-16,1-6-2 0,2-2-1 15,-1-5-5-15,5-1-8 16,0-4-15-16,6-2-29 15,10 3-19-15,-1-2-6 0</inkml:trace>
  <inkml:trace contextRef="#ctx0" brushRef="#br1" timeOffset="86561">20683 2688 429 0,'0'0'0'0,"0"0"-1"16,0 0 1-16,-3-9 0 15,1-7 0-15,-1-3 1 0,-1-7 0 16,0-5 0-16,-2-9 1 16,-1-5 1-16,-2-3-1 15,1-4 1-15,-1 0 0 16,1-1 0-16,1 1 0 15,2 2-1-15,1 4 1 0,3 3 1 16,1 5 1-16,5 4 0 16,2 7 1-16,4 5 1 15,1 4 0-15,4 5 0 0,2 4-1 16,2 5-1-16,2 4-1 15,1 5-4-15,-1 8 0 16,2 6 0-16,-1 9 0 16,0 8 0-16,-2 11 0 15,-4 9 0-15,-2 7 0 0,-2 6 0 16,-6 2 0-16,-3 0 0 15,-4-1 0-15,-5-6 0 16,-5-8 0-16,-4-10 0 16,-4-7 0-16,-5-9-2 0,-1-8 1 15,-3-7-3-15,-3-5-3 16,3-7-7-16,-2-3-12 15,2-2-22-15,6-3-34 0,0-5-3 16</inkml:trace>
  <inkml:trace contextRef="#ctx0" brushRef="#br1" timeOffset="87056">21429 2198 462 0,'0'0'0'0,"0"0"0"16,-6 0-1-16,-1-2 1 15,-4-1-2-15,-6-2-2 0,-2 3-2 16,-5-3-3-16,-4 0 0 15,0 2-1-15,1 3 1 16,2 0 1-16,4 3 4 16,4 3 4-16,3 2 4 0,7 3 4 15,6 3 3-15,2 1 1 16,10 3 0-16,2 1 0 15,5 1-1-15,5 3-2 16,3-1-3-16,3 3 0 0,-1 0-2 16,0 2 0-16,-2 2-2 15,-4 1-1-15,-4 3 0 16,-7-1-1-16,-7 1-1 15,-6-3-1-15,-9-4-2 0,-8-3-4 16,-6-4-13-16,-6-3-27 16,-10-7-33-16,3-2-3 15</inkml:trace>
  <inkml:trace contextRef="#ctx0" brushRef="#br1" timeOffset="90077">13943 10535 292 0,'0'0'5'16,"0"0"1"-16,-4-4 3 15,-1 0 2-15,-2-2 1 0,-2 0 1 16,-5 0 0-16,1-2 3 15,-4 0-3-15,0 0-2 16,-2 1-2-16,-3 0-1 16,-1 2 0-16,-2 0-2 0,-2-1 0 15,-4 2 0-15,-3-3-3 16,-3 3-2-16,-3-2-9 15,1 1-17-15,0 5-38 0,-2-5-10 16</inkml:trace>
  <inkml:trace contextRef="#ctx0" brushRef="#br1" timeOffset="91128">20322 3178 256 0,'3'0'6'0,"2"0"-1"15,0 2-1-15,-5-2 0 16,7 6 3-16,-7-6-1 0,0 11 2 15,-5-2-1-15,-5 5-7 16,-7 5 5-16,-2 4 4 16,-4 5 3-16,-4 2 1 15,0 3 1-15,-6-1 0 0,1 1 1 16,-4-3-1-16,0-5-3 15,1 0-2-15,0-6-3 16,3 1-2-16,1-3-1 16,3-3-5-16,1-3-8 0,4-3-26 15,10 0-39-15,-6-7-1 16</inkml:trace>
  <inkml:trace contextRef="#ctx0" brushRef="#br1" timeOffset="91656">21206 2823 315 0,'0'0'2'16,"7"5"3"-16,3 3 1 15,3 0 2-15,7 8 0 16,2 3 1-16,10 5 0 0,7 5 2 16,5 1-1-16,4 7-4 15,6 1-1-15,6 5-1 16,1 0-2-16,4-1-2 0,-2 1 3 15,-3-3 0-15,-3 0-2 16,-8-5-9-16,-3-6-37 16,-8 1-25-16,-9-6-5 15</inkml:trace>
  <inkml:trace contextRef="#ctx0" brushRef="#br1" timeOffset="92731">19319 3639 323 0,'0'0'2'0,"-3"8"2"0,-1 2 1 16,2 6 1-16,-2 3 0 15,2 7 0-15,-5 0 1 16,2 6 0-16,0-2-2 15,-1 0-3-15,0-7-2 0,-1-2 2 16,2-7 1-16,0-6 2 16,5-8 0-16,-4-3 3 15,4-9 1-15,0-9 1 16,0-4 0-16,1-9-1 0,1-3-1 15,0-5-1-15,1-2-2 16,0-1-3-16,1 2 0 16,2 2-2-16,1 5 0 15,3 6-1-15,4 4 0 0,0 9-2 16,2 7 1-16,2 8 0 15,1 5 0-15,2 10 0 16,0 3 1-16,-2 8 0 16,-2 1 0-16,-3 5 1 0,-1 0 0 15,-3-2 0-15,-4 0 0 16,-3-3 0-16,-1-1 0 15,-2-6 0-15,-1-2 1 16,-1-3 0-16,-2-3 0 0,1-2 1 16,0-3 0-16,3-5 0 15,-4 7 0-15,4-7 1 16,0 0-2-16,3 5 1 15,3-1-1-15,2 0 0 0,2 3-1 16,2 5 0-16,3 1-1 16,0 4 1-16,-1 2 0 15,1 5 0-15,-3 1 1 16,-5 1 0-16,-4 0 2 0,-4-1 0 15,-8-1 1-15,-8-5 0 16,-6-1 1-16,-6-6-1 16,-3-4 0-16,-5-3-2 15,-2-3-2-15,0-2-3 0,1-3-3 16,4-1-4-16,2-1-9 15,5-2-11-15,5 3-16 16,5-4-26-16,7 2-10 16</inkml:trace>
  <inkml:trace contextRef="#ctx0" brushRef="#br1" timeOffset="93360">19609 3688 221 0,'0'0'8'0,"0"15"4"0,-1-1 3 16,2 8 3-16,-1 2 1 16,4 9 0-16,-1 4 1 15,3 5-2-15,-1-2-5 16,0-1-4-16,-1-3-5 0,0-6-1 15,-2-3 2-15,-2-9-1 16,2-6 1-16,-2-7 0 16,0-5 0-16,2-9 1 15,-1-8-1-15,-1-7-1 0,0-7 0 16,0-5-2-16,-2-3-1 15,0-3 0-15,1 0 0 16,-1 0 0-16,2 3 0 16,0 4 0-16,4 4-1 0,2 6 1 15,3 3 0-15,1 6-1 16,2 4 0-16,2 7-1 15,2 5 0-15,2 3 0 16,3 9 0-16,0 5 2 0,1 9 0 16,1 4 2-16,0 5 2 15,0 5-1-15,-3 3 1 16,-3 0 0-16,-6-1 0 15,-3-1 0-15,-6-3-1 0,-5-5-1 16,-5-3 0-16,-5-7 0 16,-4-4 0-16,-4-6-1 15,-3-5 0-15,-3-5-3 16,0-3-2-16,-1 0-5 0,-1-6-8 15,4-2-18-15,2 4-40 16,2-5-7-16</inkml:trace>
  <inkml:trace contextRef="#ctx0" brushRef="#br1" timeOffset="93802">20218 3858 253 0,'0'3'2'16,"0"-3"1"-16,-5 12 2 15,-1-4-2-15,-2 6 1 16,0 1-2-16,-2 2 0 0,-1-1 1 16,0-3-2-16,3 0 1 15,1-5 3-15,4 2 5 16,3-10 2-16,3 5 5 0,4-5 0 15,3 0 1-15,4 0 0 16,3 2-3-16,4 2-4 16,-1 3-4-16,5 3-3 15,1 3-2-15,1 3-1 16,-1 3 0-16,-2 1 0 0,-3 1 0 15,-4 0 1-15,-3-2 1 16,-9-4 0-16,-5-3 2 16,-5-5 0-16,-10-4-2 0,-5-3-2 15,-6-7-7-15,-3-3-16 16,-1 0-27-16,-5-7-27 15,4 1-4-15</inkml:trace>
  <inkml:trace contextRef="#ctx0" brushRef="#br1" timeOffset="94331">21877 3630 273 0,'0'0'6'16,"-1"8"1"-16,0 1 2 16,-3 4 0-16,-2 3 1 0,0 5 1 15,0 4-1-15,-3 4 0 16,3 4-5-16,1-1-5 15,2 3-2-15,1 0 0 16,2-1-2-16,4-4 0 0,1-4 0 16,-1-3-2-16,2-7-14 15,-1 1-24-15,-4-12-22 16,-1-5-2-16</inkml:trace>
  <inkml:trace contextRef="#ctx0" brushRef="#br1" timeOffset="94832">21841 3607 406 0,'0'0'3'15,"9"-2"1"-15,-2 0 1 16,1-3-1-16,5 0 0 0,0-2 0 15,5 2-1-15,-1-1-1 16,3 1-2-16,-2 1-3 16,3 4 1-16,0 2-2 0,-2 5 0 15,-1 4 0-15,-2 1 0 16,-1 5 1-16,-7-2 1 15,0 4-1-15,-7-3 1 16,-2 3 2-16,-8-5 2 16,-4-3 0-16,-5-1 0 0,-2-2 1 15,-3-3 0-15,0-1-1 16,0-1 0-16,2-1 0 15,4-1-2-15,3 2 1 16,5 0 1-16,4 0-1 0,5 2 1 16,2 2 0-16,6 4 0 15,3 2 1-15,3 6 1 16,1 1-1-16,3 6 0 0,-2 3-1 15,1 1 1-15,-2 2-1 16,-3-1 0-16,-2 0-1 16,-5-5 0-16,-4-3 0 15,-3-5 0-15,-6-5 1 16,-5-5 0-16,-5-7-1 0,-4-1-5 15,-6-7-17-15,-3-7-45 16,1 3-11-16</inkml:trace>
  <inkml:trace contextRef="#ctx0" brushRef="#br1" timeOffset="95424">22314 4049 408 0,'0'0'4'0,"0"-7"1"15,0 0 0-15,-1-3 1 16,0-3 0-16,-3-5 0 0,2-3-1 16,-2-4 1-16,2-2-3 15,1-1-2-15,1-1-1 16,3-3 0-16,3 0 0 15,5 0 0-15,3 0 0 0,2 0 1 16,2 2 0-16,2 3 0 16,1 3 0-16,1 4 1 15,-2 6-1-15,2 7 0 0,-2 8-1 16,0 11 0-16,-1 9 1 15,0 7 0-15,-2 8-1 16,-3 5 1-16,-2 4 1 16,-4 3 0-16,-6-1 0 0,-3-2 0 15,-10-3-1-15,-7-3-2 16,-8-3-4-16,-5-4-12 15,-8-3-27-15,-3-1-34 16,-10-3-3-16</inkml:trace>
  <inkml:trace contextRef="#ctx0" brushRef="#br1" timeOffset="96193">19481 4277 400 0,'0'0'2'16,"-2"7"2"-16,-4 1 1 15,-2 3 2-15,-6 3 0 16,-4 6 1-16,-6 1 1 16,-6 5 0-16,-6 4-2 0,-2 0-1 15,-3 2-2-15,0 2 0 16,-1 1-1-16,1-2-1 15,1 2-1-15,4-2 0 16,3-1-1-16,5-4-1 0,5-3-2 16,3-3-4-16,4-5-3 15,7-2-10-15,1-5-25 16,2-3-35-16,9-3-3 15</inkml:trace>
  <inkml:trace contextRef="#ctx0" brushRef="#br1" timeOffset="96563">19901 4365 306 0,'0'0'7'0,"0"0"4"15,0-7 2-15,0 7 2 16,0-6-1-16,0 6 3 16,0 0-2-16,0 0 0 0,0 3-6 15,5 9-4-15,5 7-2 16,5 3-3-16,6 7 1 15,8 3 2-15,3 5-1 16,5 0 1-16,1 1 1 0,3-3-1 16,-1-1 0-16,-1-2-3 15,-3-4-15-15,-3 3-57 16,-6-12-4-16</inkml:trace>
  <inkml:trace contextRef="#ctx0" brushRef="#br1" timeOffset="97976">18552 4744 422 0,'0'0'0'0,"1"8"0"16,0 0 1-16,0 6 1 0,0 1-1 15,1 8 1-15,-2 2 0 16,0 9-2-16,0 0 2 15,-2 4 0-15,0 0-1 16,2 0-1-16,-1-2 0 0,1-2 0 16,1-4 0-16,2-7 3 15,1-5-1-15,0-8 2 16,-4-10 1-16,7 0 1 15,-4-13 1-15,-2-8-1 0,-1-7 0 16,0-8-1-16,0-3-5 16,-2-7 3-16,-1-1-1 15,0-2-1-15,1 2 0 16,1 1-1-16,1 5 1 0,3 3-1 15,1 3-1-15,3 8 1 16,3 3 0-16,2 8-1 16,1 6-1-16,4 6 1 15,1 5-1-15,2 9 0 0,1 7 0 16,-1 5 1-16,0 7 0 15,-2 2 0-15,-2 3 1 16,-6 1 0-16,-2-1 1 16,-2-3-1-16,-5-4 1 0,-1-1-1 15,-2-4 0-15,-3-3 1 16,0-5 0-16,-1-3 0 15,0-2-1-15,2-2 1 16,0-2 0-16,4-5 1 0,-4 6 0 16,4-6-1-16,1 4 0 15,6 0-1-15,0 2 1 16,5 4-1-16,1 1 1 15,4 4-1-15,1 4 0 0,1 3 0 16,-1 1 0-16,-1 2 1 16,-2 2 0-16,-4-2 0 15,-5 0 0-15,-4-2 1 16,-5-1 0-16,-8-4 0 0,-8-4 1 15,-6-4-1-15,-6-3 0 16,-6-4 0-16,-4-4-2 16,-1-3-4-16,0-3-3 15,2-1-7-15,4-2-11 0,5 2-15 16,8 4-28-16,4-1-16 15</inkml:trace>
  <inkml:trace contextRef="#ctx0" brushRef="#br1" timeOffset="98499">19094 5371 425 0,'0'0'3'16,"2"-3"1"-16,-2-3 2 0,0-5-1 16,-4-4 1-16,0-5 0 15,-2-6 0-15,-2-5 0 16,-1-4-3-16,-1-4-1 15,1-3 0-15,1-3-1 0,1-2-1 16,2 1 0-16,2 0 0 16,1 2 0-16,2 3 0 15,1 3 1-15,4 6-1 16,0 6 0-16,3 7-2 0,0 8 1 15,4 7-1-15,0 5 1 16,5 12-1-16,1 7 0 16,2 11 0-16,4 7 2 15,3 7-1-15,1 4 2 0,1 3 1 16,1 4 0-16,-2-1 1 15,-3 0-1-15,-3-3 1 16,-6-4 1-16,-5-3-1 0,-5-3 0 16,-6-6 0-16,-8-3-1 15,-7-6 1-15,-5-7 0 16,-5-6-1-16,-4-6-1 15,-1-5-4-15,-1-3-4 16,1-3-10-16,3-7-10 0,2-2-16 16,5 0-20-16,3-3-21 15,8 3-5-15</inkml:trace>
  <inkml:trace contextRef="#ctx0" brushRef="#br1" timeOffset="99290">19602 5039 400 0,'0'0'1'15,"0"0"0"-15,0 0-1 0,-7 0 1 16,1 2 0-16,-4 2-1 15,1 2-1-15,-2 2-2 16,-1 2 0-16,2 1 0 16,4 0 0-16,3 0 1 0,3 2 0 15,6-2 2-15,6 0 3 16,3 0 2-16,5 0 1 15,2-2 0-15,4 4 0 0,-1-2 0 16,-1 1-1-16,0 1-1 16,-4 1-2-16,-2 2-1 15,-7 0 0-15,-4 2 1 16,-5-3 0-16,-2 2 1 15,-9-4 1-15,-4 0 1 0,-7-6 0 16,-5-3 1-16,-3-3-2 16,-4-2-3-16,-1-3-8 15,0-3-20-15,-2-5-41 0,8 6-10 16</inkml:trace>
  <inkml:trace contextRef="#ctx0" brushRef="#br1" timeOffset="100209">20375 5110 327 0,'0'0'6'16,"0"15"1"-16,0-3 1 15,0 8 1-15,-2 0 0 16,1 6 2-16,0 1-1 0,0 3-1 15,-2-4-6-15,1-6-1 16,1-3-2-16,0-6 0 16,1-4-1-16,0-7 0 15,-2-6 0-15,-1-6 1 0,-1-7 0 16,-1-2 0-16,-3-6 0 15,0-3 1-15,0-2-1 16,2-3 1-16,-3 1-1 16,7 1 1-16,0 0 1 0,2 1-2 15,4 2 3-15,4 3 1 16,2 2 2-16,1 3 0 15,2 3 1-15,-1 2 0 16,2 5 0-16,-4 3-3 0,0 3-1 16,-2 3-1-16,-1 3-3 15,1 2 1-15,1 3-1 16,1 6-1-16,2 3 0 15,2 5 2-15,2 2 0 0,2 2 1 16,1 1 0-16,0-2 1 16,-1 0 0-16,-2-2 0 15,-4-2 1-15,-3-3 1 16,-4-1-1-16,-5-2 1 0,-6-1 0 15,-6-1 0-15,-4-1 0 16,-7-2-1-16,-2-1 0 16,-3-2-1-16,-2 0 0 15,3-3-1-15,2-1-1 0,4 1 1 16,4 0 0-16,7-1-1 15,5 0 1-15,5 0-1 16,6 2 1-16,6-1 0 16,4 2-1-16,4 2 0 0,4 2 0 15,3 3-1-15,2 4 1 16,2 5-1-16,-1 2 0 15,0 4 0-15,-3 1 0 16,-4 3 0-16,-3-1 0 0,-8 0 0 16,-5-2 0-16,-7-4 1 15,-6-4 1-15,-9-4 0 16,-8-4 0-16,-6-7-2 15,-6-3-4-15,-1-2-14 0,-3-6-12 16,-2-2-16-16,4 1-24 16,-1-4-13-16</inkml:trace>
  <inkml:trace contextRef="#ctx0" brushRef="#br1" timeOffset="100879">20816 5090 254 0,'2'6'3'0,"-2"4"0"0,2 7 3 16,-2 2-2-16,0 6 1 16,1 4 1-16,0 3 0 15,-1 2 0-15,0-4-2 16,0-2-1-16,0-8 0 15,0 1 2-15,2-9 5 0,0-3 5 16,0-4-1-16,-2-5 0 16,5 0 2-16,-5-8-1 15,1-3-2-15,-1-7-2 0,-1-4-4 16,-2-6-4-16,-1-4-2 15,-2-4 1-15,-1-3-1 16,0-3 1-16,-1-1 2 16,0-2-4-16,3 3 2 0,3 1 1 15,2 2 0-15,0 1 1 16,8 5-2-16,3 5 1 15,5 3-2-15,3 7-1 16,5 6 0-16,0 5-1 16,4 8 1-16,2 10-1 0,0 7 1 15,0 8-1-15,-2 9 1 16,-2 5 1-16,-5 5 0 15,-3 3 1-15,-5 1 1 0,-8-1-1 16,-5-1 0-16,-5-2 0 16,-8-4 1-16,-5-3-1 15,-6-4-1-15,-5-4-2 16,-5-2-4-16,-4-4-7 0,-1-5-22 15,0 1-44-15,-6-5-3 16</inkml:trace>
  <inkml:trace contextRef="#ctx0" brushRef="#br1" timeOffset="101493">18972 5459 433 0,'0'0'0'0,"0"0"-1"16,6 0 0-16,-6 0 1 16,-5 8 0-16,-2 1 0 0,-1 5 0 15,-5 0 0-15,-3 8 2 16,-3 4 0-16,-1 1-1 15,1 3 1-15,-1 1-1 16,2-1 0-16,0-2 0 16,3 0 0-16,1-4-1 0,4-3-3 15,0-1-5-15,2-5-11 16,1-2-25-16,3 2-31 15,-4-4-4-15</inkml:trace>
  <inkml:trace contextRef="#ctx0" brushRef="#br1" timeOffset="101715">19096 6039 417 0,'0'0'4'16,"0"0"1"-16,5-2 0 16,-5 2 0-16,5-8-5 15,-5 1-9-15,1-3-33 0,-1 1-30 16,0-1-7-16</inkml:trace>
  <inkml:trace contextRef="#ctx0" brushRef="#br1" timeOffset="101893">19393 5915 459 0,'0'0'2'0,"6"0"1"15,-6 0 0-15,6-2-3 16,-1 2-10-16,-5 0-41 15,6-2-27-15,-1 1-1 16</inkml:trace>
  <inkml:trace contextRef="#ctx0" brushRef="#br1" timeOffset="102044">19720 5927 485 0,'5'0'3'0,"0"-1"1"15,2-2 0-15,0-2 0 16,3 3-7-16,-4 2-56 15,2-3-21-15,2 1-1 0</inkml:trace>
  <inkml:trace contextRef="#ctx0" brushRef="#br1" timeOffset="147039">18465 10644 215 0,'0'0'4'16,"0"0"-3"-16,0-7 0 16,0 7-2-16,0 0-3 0,0 0 0 15,0 0-3-15,0 0-2 16,0 0-6-16,2 4-7 15,2 3-1-15,0 2 0 16,3 3 1-16,3-2 9 0,-1 2 8 16,3-3 9-16,0 0 14 15,5-3 14-15,-2-2 6 16,5-4 3-16,3-6 0 15,3 2-4-15,4-4-8 0,3 2-6 16,5-2-8-16,3 4-7 16,4-2-2-16,5 6-5 15,1 0 1-15,7 0-2 16,0 6 1-16,6-3-1 0,1 1 0 15,3 0 1-15,4 2 0 16,-3-3 1-16,-2 3 0 16,3-6 1-16,1 0 0 15,-1 0 1-15,-2 0-1 0,1-2-1 16,1-3 0-16,0 4-1 15,4 1 0-15,0 2-1 16,-3 5 0-16,7 4 0 16,1 4 0-16,3 1 0 0,-2 5-1 15,1-3 1-15,-3-1 0 16,-3-3 0-16,1-3 0 15,-9-3 0-15,-2-5 0 16,-4-3 1-16,0 0-1 0,-1-6 0 16,-2 0 1-16,1-1-1 15,3 0 0-15,0 0 1 16,-1 0 1-16,3 2-1 15,-5 2 0-15,6 2 0 0,1 1 0 16,0 2 0-16,-2 2-1 16,2-1-1-16,0 2-1 15,-1-3 0-15,4-2-1 16,-5 0 1-16,-2-2 1 0,1-4-1 15,3-1 1-15,-1-1 1 16,0-1 0-16,0 1 1 16,1 1 0-16,-2 1-1 15,4 1 1-15,-1 1-1 0,-3 1 0 16,1 0 0-16,1 2 0 15,-1 1 0-15,1-1 0 16,-1 0 1-16,-1 0 1 16,0 1-1-16,4-2 1 0,-3 0 0 15,-1 1 0-15,3 0 0 16,0 1 0-16,1 2-1 15,2 5 0-15,2 4-5 16,-4 3-26-16,-2 5-38 0,2 0-4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2-05T18:28:16.1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7001 4727 171 0,'0'0'3'16,"2"0"1"-16,3 0 2 15,-5 0 3-15,9 0 1 16,-9 0 3-16,11 0 3 16,-11 0-1-16,7-5 1 0,-5 0-4 15,0-2 1-15,-2-3 0 16,0-1-4-16,0-3-2 15,-1-4-1-15,-2-4 0 16,0-1-2-16,-1-3 0 0,-1-2 0 16,2 1 0-16,-2-3 0 15,2 1 0-15,0 2 0 16,1 2 0-16,-1 2 0 15,2 2-1-15,0 3-1 0,-1 2-1 16,-1 4-1-16,2 2-1 16,-1 2-1-16,-1 3 0 15,3 5 1-15,-6-6-1 16,6 6 1-16,-8-2 1 0,2 2 0 15,0 0 1-15,-4 2 1 16,-1 0-1-16,-4 0 2 16,-3 0-2-16,-3 1 1 15,-3-1 0-15,-5 1-1 0,-3-2 0 16,-3 2 0-16,-2 0 0 15,-2 0 0-15,-1 0-1 16,-3 1 1-16,1-1-1 16,-3 2 1-16,-1-1-1 0,-2 1 0 15,-1 0 0-15,-1-1 0 16,-2 2 0-16,-1-2 2 15,0 1-2-15,2 1 0 16,2-2 0-16,4 2 1 0,2-2-1 16,4 1 1-16,4-1 1 15,4-1 0-15,4-1 1 16,3-1 0-16,1-1 1 15,2-2 1-15,-1-2-1 0,5-1 0 16,-1-1-1-16,2 0 0 16,1 1-1-16,1 0 0 15,2 2-1-15,1 1-1 16,0 2 1-16,0 0 0 0,0 6 0 15,-1 1-1-15,0 4 2 16,1 5-1-16,1 3 1 16,3 5 1-16,2 4-1 15,5 6 1-15,1 2-1 0,5 4 0 16,1 0-1-16,0 2-10 15,-4 5-60-15,-3-10-5 16</inkml:trace>
  <inkml:trace contextRef="#ctx0" brushRef="#br0" timeOffset="1095">5260 3244 245 0,'0'8'0'15,"0"4"5"-15,1 6-1 0,-1 7 1 16,3 7 1-16,0 4 0 15,2 11 1-15,-2 4-2 16,3-1 1-16,0-1-3 16,1-1-2-16,-1-4 2 15,0-5 2-15,0-3 3 0,0-9 5 16,-1-6 2-16,-2-7 2 15,0-5 2-15,-3-9 0 16,0 0-1-16,6-6-4 0,-5-9-2 16,2-5-4-16,0-4-3 15,2-3-3-15,4-1 0 16,5 0-1-16,3 2-1 15,5 5 0-15,4 5 0 0,5 9 0 16,1 7 0-16,2 7 1 16,-1 9 0-16,0 7 0 15,-7 6-1-15,-2 4 1 16,-6 3-2-16,-6-2 1 0,-6-1 0 15,-6-3 0-15,-7-4 1 16,-10-4 1-16,-7-8 1 16,-7-4 0-16,-4-6 0 15,-5-3 0-15,-4-2 0 0,-1-6-3 16,0-3-2-16,4-1-2 15,3-4-7-15,7 2-15 16,7 3-44-16,4-7-10 16</inkml:trace>
  <inkml:trace contextRef="#ctx0" brushRef="#br0" timeOffset="1457">5855 3585 423 0,'0'0'0'0,"0"0"0"0,0 0 0 15,-2 13 1-15,2-1 1 16,0 7-1-16,0 3 1 16,0 6 0-16,2 5-1 15,1 1-4-15,-1-3-11 0,2 2-17 16,2-2-31-16,-3-7-14 15</inkml:trace>
  <inkml:trace contextRef="#ctx0" brushRef="#br0" timeOffset="1634">5815 3422 384 0,'0'0'4'0,"0"-5"2"15,-1 0 1-15,1-1 0 16,-1-3 1-16,1 1-5 15,-1-3-15-15,-1-3-51 0,2 2-10 16</inkml:trace>
  <inkml:trace contextRef="#ctx0" brushRef="#br0" timeOffset="2000">6118 3789 487 0,'0'0'0'0,"7"9"0"0,-4 0 0 16,4 4 0-16,-1 1 0 16,0 3-1-16,0 0-3 15,0 3-3-15,-4-3-3 16,-2-6-1-16,0-3 0 0,0-8 0 15,0 0 0-15,-3-11 2 16,1-2 3-16,2-6 4 16,0-4 5-16,2-1 1 0,3-3 1 15,1 1 0-15,3 2 3 16,3 3 1-16,1 3-2 15,3 6 1-15,1 5-1 16,2 7-1-16,1 6 0 16,0 8-2-16,0 5-1 0,0 5-5 15,-4 0-7-15,0 2-26 16,0 1-44-16,-6-5-2 15</inkml:trace>
  <inkml:trace contextRef="#ctx0" brushRef="#br0" timeOffset="2417">6707 3677 441 0,'0'0'-1'0,"0"0"1"0,-6 0-1 15,1 0 1-15,-4 1-1 16,-2 5-1-16,-4 1-2 16,0 4-3-16,-1 5-2 15,-1 2 1-15,5 3 0 16,1 4 1-16,8 0 4 0,1 2 4 15,5 1 5-15,6-2 6 16,5-3 3-16,2-4 1 16,-1-4 0-16,2-6-2 0,-3-7-3 15,0-8-4-15,-3-8-3 16,-3-6-1-16,-3-6-3 15,-1 0 0-15,-2 0 0 16,-1 0 1-16,-1 5 1 0,0 3 0 16,0 6-1-16,1 5 0 15,-1 7 0-15,6 0-1 16,-2 8-4-16,4 4-6 15,1 3-16-15,-1 0-46 0,5 9-12 16</inkml:trace>
  <inkml:trace contextRef="#ctx0" brushRef="#br0" timeOffset="2617">7018 4002 441 0,'0'0'3'0,"0"0"2"16,0-8 1-16,1 2 0 15,-1-3 2-15,0-3 0 16,0-2 1-16,0-3-1 0,1-3-2 15,0-1-4-15,2-3-5 16,3 0-5-16,0 1-7 16,7 0-6-16,4 0-8 15,2 1-17-15,6 6-26 16,-1-2-13-16</inkml:trace>
  <inkml:trace contextRef="#ctx0" brushRef="#br0" timeOffset="3050">7404 3717 352 0,'0'0'2'0,"-1"6"4"15,-1 0 0-15,2 7 2 16,0 1-1-16,1 4 2 15,0 3-1-15,3 4 0 16,1-3-1-16,1 0-2 0,2-3-2 16,-2-2 1-16,5-6-1 15,-2-4 2-15,2-6 0 16,-1-2-1-16,0-6 0 15,-2-3 0-15,1-3 0 0,1-4-1 16,-3 0 1-16,1 0 0 16,0 2-1-16,1 1 0 15,-1 4 1-15,1 3-2 16,2 6 1-16,0 3-1 0,2 9 0 15,4 7 1-15,0 6-1 16,2 7 0-16,1 6 0 16,0 4 1-16,-1 3-1 15,-3-1 0-15,-3-2 0 0,-4-3-2 16,-4-7-1-16,-5-4-1 15,-6-10-4-15,-3-6-28 16,2-6-47-16,-9-9-1 16</inkml:trace>
  <inkml:trace contextRef="#ctx0" brushRef="#br0" timeOffset="4283">17135 4772 230 0,'0'0'2'16,"0"0"2"-16,0 0 1 15,0 0 0-15,4-4 2 16,-4 4 0-16,6-6 3 16,-1 2 1-16,0 0 0 0,1-3-2 15,-1-1 0-15,1-2 2 16,1-2-1-16,0-1-1 15,0-1 0-15,-1-1-1 16,1-4-3-16,-2-1 1 0,-1-3-2 16,-2 1-1-16,-1-2-1 15,-1 0-2-15,0 0 0 16,-4 1 0-16,0 3 1 15,-3 2-1-15,3 3 1 0,-2 2-1 16,1 5 1-16,-1 3 2 16,2 2-1-16,-2 1 0 15,0 2 0-15,-2 4 1 16,0 1-1-16,-4 1 1 0,-2 3-2 15,-2-1 1-15,-3 0 0 16,-5 1-1-16,-4-2 0 16,-3 0 1-16,-3-3-1 15,-4-1 1-15,-3-2-1 0,-3-2 0 16,-2-2 0-16,-2-2 0 15,-2-1 0-15,0-1 0 16,-3 3 1-16,0-4-1 16,-2 6 0-16,0-1 1 0,-2 2-1 15,-1 0 1-15,3 1-1 16,1 0 0-16,0 0 0 15,2 4 0-15,3-3 0 0,2 0-1 16,5 2 1-16,3-2 0 16,3 2 0-16,7-1 0 15,4-1 1-15,6 0 3 16,4 1 3-16,6 2 0 15,4-1 1-15,4 3 0 0,1-1-1 16,5 3 0-16,0 1-1 16,-1 1-4-16,0 3-2 15,-2 1 0-15,-2 2-4 16,0 3-9-16,-6 1-18 0,-5 4-51 15,6 3-2-15</inkml:trace>
  <inkml:trace contextRef="#ctx0" brushRef="#br0" timeOffset="5120">15385 3377 324 0,'0'0'1'0,"0"7"0"15,0 0 0-15,0 7 2 16,0 3 0-16,0 10-1 15,1 7 1-15,2 8 0 0,4 4 0 16,0 6 0-16,3 1-1 16,1 1 0-16,0-2 0 15,3-3 2-15,-2-5 2 16,0-7 3-16,-2-6 0 0,0-9 2 15,-2-5-2-15,0-9 0 16,-1-3-1-16,0-7-1 16,0-9-3-16,0-3-2 15,0-5 0-15,0-3-1 0,3-2 0 16,0 2 2-16,4-2-2 15,0 5 0-15,1 4 0 16,3 7-1-16,1 7 1 16,2 7 0-16,-1 8-1 0,-4 9 1 15,0 4-1-15,-5 6 1 16,-2 2-1-16,-3 0 1 15,-5-3-2-15,-3-3 1 16,-6-5-1-16,-2-7 0 0,-5-6 1 16,-2-6 1-16,-3-5-3 15,-1-6-10-15,-4-3-28 16,1-7-35-16,7 1-2 15</inkml:trace>
  <inkml:trace contextRef="#ctx0" brushRef="#br0" timeOffset="5336">15892 3880 439 0,'3'4'1'0,"-2"2"-1"0,0 7 1 15,-1 5 0-15,2 4-1 16,-2 3 1-16,0 4-3 16,-3 0-8-16,-2-3-28 15,4 4-38-15,-3-10-1 0</inkml:trace>
  <inkml:trace contextRef="#ctx0" brushRef="#br0" timeOffset="5471">15875 3814 373 0,'0'0'2'15,"0"0"-1"-15,7-5-1 16,-7 5-17-16,3-8-47 16,5 6-7-16</inkml:trace>
  <inkml:trace contextRef="#ctx0" brushRef="#br0" timeOffset="5800">16066 4000 424 0,'3'5'1'16,"-2"3"1"-16,3 6-1 15,-2 0 1-15,2 4 0 16,-2 0-1-16,1 4-5 0,-2-4-4 16,-1-2-7-16,-2-5-2 15,0-6-1-15,2-5 0 16,0 0 4-16,-3-8 3 15,2-8 7-15,1-2 7 0,3-5 7 16,2-2 3-16,-1-4-1 16,2-1 2-16,1 3-1 15,1 1-3-15,0 6-2 16,0 4-2-16,3 7-1 0,-1 6-1 15,2 7 0-15,0 9-1 16,0 4-8-16,-4 3-19 16,0-2-48-16,4 7-4 15</inkml:trace>
  <inkml:trace contextRef="#ctx0" brushRef="#br0" timeOffset="6174">16434 3893 438 0,'0'0'-2'16,"0"0"1"-16,-5-3-1 16,5 3 1-16,-9 5 0 0,2 5 0 15,-3 1-5-15,2 5-3 16,-1 6-2-16,-1 2 0 15,3 5-2-15,2-4 2 16,3 3 2-16,2-5 4 0,4 0 6 16,2-5 8-16,4-5 2 15,1-6 3-15,1-5-2 16,2-2-1-16,-2-9-2 15,-1-3-3-15,-1-4-3 0,-1-2-1 16,-2-1-2-16,-2 2 2 16,0 2 1-16,-3 2 1 15,0 5 0-15,-2 8 1 16,6 0-1-16,-1 5 0 0,-1 6 0 15,2 4-2-15,-2 0-9 16,3 4-15-16,-1 4-51 16,-1-6-5-16</inkml:trace>
  <inkml:trace contextRef="#ctx0" brushRef="#br0" timeOffset="6433">16686 4179 440 0,'0'0'3'15,"0"0"-1"-15,0 0 0 16,0 0-2-16,0 0 1 16,0-3 0-16,0-4 0 0,0 0-1 15,-4-4-4-15,3-4-1 16,-1-2 2-16,1-3-1 15,1-2 0-15,0 1 1 16,4 0-1-16,2 1 2 0,3 1 1 16,2 1-4-16,-1 0-16 15,1-1-44-15,2 8-9 16</inkml:trace>
  <inkml:trace contextRef="#ctx0" brushRef="#br0" timeOffset="7105">16853 4035 387 0,'0'0'1'0,"0"0"-2"16,0 0 1-16,2 6 0 15,-1 3 0-15,-1 3 1 16,0 6-1-16,0 1-2 15,0 4-1-15,0 1-1 0,0 2 2 16,0-4-1-16,2 0-1 16,3-6-1-16,2-5 1 15,1-5 1-15,3-6 4 16,1-4 0-16,2-6 0 0,3-3 0 15,-1-7 2-15,1 1-2 16,0-2 3-16,0 0-1 16,-4 0-1-16,1 3 2 15,-6 3 1-15,1 2-1 0,-3 6 0 16,0 3-1-16,-6 4 1 15,6 9-1-15,-4 4 0 16,0 6 0-16,-1 5-1 16,0 5 1-16,0 3 0 0,-1 2 0 15,0-1 0-15,-4-4-1 16,-2-3-1-16,-1-5 0 15,-3-8-2-15,-1-6-4 16,-2-7-21-16,3-3-45 0,-6-8-3 16</inkml:trace>
  <inkml:trace contextRef="#ctx0" brushRef="#br1" timeOffset="51282">7958 5894 222 0,'0'0'2'15,"0"-4"1"-15,0 4 0 16,-5-5-1-16,5 5 0 15,-8-6-1-15,3 2 0 16,-2 2 1-16,-1 2-4 0,-2 0 1 16,-2 1-1-16,-2 1 2 15,-3 1 2-15,-3 2 4 16,-5-1 3-16,-1 1 3 15,-5 0 3-15,-3-1 1 0,-4 1 2 16,-4-2 1-16,-6 1-2 16,-4 1-2-16,-4-2 0 15,-5 1-2-15,-5-2-2 16,-5 1-2-16,-5 0-1 0,-4-1-1 15,-5 0 0-15,-3-2-1 16,-4 1-2-16,-5-1-1 16,-3-1-1-16,-4-2 0 15,-1-1 0-15,-2-1-1 0,1 0 0 16,-1-2-1-16,1 0 2 15,4 0-1-15,3 1 0 16,7 2-1-16,6 1-6 16,8 2-23-16,15 1-48 0,3 2-1 15</inkml:trace>
  <inkml:trace contextRef="#ctx0" brushRef="#br1" timeOffset="54563">18832 5801 71 0,'0'0'2'0,"0"0"-1"15,5-7 0-15,-5 7 1 16,7-9-1-16,-4 2 1 15,1 1-1-15,0-2-1 0,-2 1 0 16,-2 2-3-16,-3 0 1 16,-1 2 0-16,-6 2-2 15,-3 1 2-15,-3 0-1 16,-4 3 1-16,-2 3 2 15,-3-1 4-15,-2 2 0 0,-5-1 6 16,1 2 3-16,-1-1 6 16,-3 1 3-16,-2-2 4 15,-3 1 0-15,-4-2 1 16,-3 1-1-16,-4-1-2 0,-4-1-4 15,-5-1-3-15,-4 0-4 16,-5-1-1-16,-5-1-4 16,-4 1-2-16,-2 0 0 0,-3 0-1 15,-3 1 0-15,-5-2 0 16,0 0 0-16,-3 0 2 15,-3 1-2-15,-5-2 2 16,0 2-2-16,-2-1 1 16,1 2-1-16,-1-1-1 0,0 1 0 15,3 0 0-15,2 2-1 16,2-2 1-16,2 1 0 15,3 0-1-15,1-2 0 0,4 0-1 16,6 1-9-16,2-1-28 16,6 0-39-16,12 1-2 15</inkml:trace>
  <inkml:trace contextRef="#ctx0" brushRef="#br1" timeOffset="68014.4211">7576 6759 402 0,'0'0'3'15,"0"-11"2"-15,0 1 0 16,0-4 0-16,0-3 1 16,0-4 0-16,0-4 0 0,-2-5-1 15,-1-2-2-15,-2 1-3 16,-1-3-2-16,1-3 0 15,-3 1 0-15,0-1 0 16,-1 1-2-16,3 0 4 0,0 4-3 16,2 1 1-16,1 6 0 15,0 4 2-15,3 5-1 16,1 2-1-16,4 7 0 15,2 6 1-15,6 2-1 0,2 6 1 16,6 6 0-16,3 4 1 16,5 2 0-16,0 4 2 15,3-2 2-15,1 1 1 0,-3-4 2 16,-3-1 1-16,-5-7-1 15,-4-5 0-15,-6-5-2 16,-3-3 0-16,-9-9-3 16,-5-5 0-16,-8-6-2 15,-7-4 0-15,-4-3-2 0,-5 0 1 16,-5 0 0-16,-3 3-1 15,-1 4 1-15,4 7-1 16,1 7 2-16,4 8 0 0,4 6 0 16,2 8 1-16,5 7 0 15,1 5 0-15,3 6-1 16,2 0 0-16,3 5-13 15,-4 5-59-15,1-10-4 0</inkml:trace>
  <inkml:trace contextRef="#ctx0" brushRef="#br1" timeOffset="68481.4677">7390 7222 271 0,'0'0'0'15,"0"0"0"-15,-3-7-6 16,3 7-12-16,0 0-13 15,0-6-12-15,0 6-15 0</inkml:trace>
  <inkml:trace contextRef="#ctx0" brushRef="#br1" timeOffset="68546.4743">7390 7222 127 0</inkml:trace>
  <inkml:trace contextRef="#ctx0" brushRef="#br1" timeOffset="68579.4776">7390 7222 127 0,'-13'-20'-40'0,"16"22"-2"0</inkml:trace>
  <inkml:trace contextRef="#ctx0" brushRef="#br1" timeOffset="70112.6309">7356 7356 336 0,'0'0'0'0,"0"0"0"0,-4-2 0 16,4 2-1-16,-4-6 0 15,4 6 0-15,-4-7-1 16,4 7-1-16,0-7 2 16,0 7-1-16,5-7 3 0,2 2 4 15,-1 1 3-15,4-1 3 16,0-3 4-16,2 2 4 15,4-2-1-15,-1 0 1 16,1-1-2-16,0 1-3 0,2-2-3 16,-2 1-3-16,4 1-3 15,-3-1-1-15,1 0-3 16,0 0 0-16,2 1-1 15,0 0 0-15,-1 2 0 0,1 3-1 16,-1 0 1-16,-3 3-1 16,1 1 0-16,-1 6 0 15,-3 4 1-15,0 5-1 16,0 4 1-16,-4 7 0 0,-1 4-1 15,-2 3 1-15,-5 5 0 16,-1 1 0-16,-2 1 0 16,-4 2 0-16,-6 1 0 15,0-2 0-15,-4-2 1 0,1 1-1 16,-2-4 0-16,-2-1 0 15,0-2 1-15,-3-4-1 16,2-3 0-16,0-3 1 16,1-4 1-16,0-5 0 0,4-2 1 15,1-4 0-15,2-2 2 16,3-5 1-16,2-2 0 15,3-4-1-15,3-3-5 16,1-3 0-16,4-2 0 0,3 0 0 16,1-2 0-16,4 2 0 15,1 1 0-15,3 3 0 16,3 2 0-16,2 3 0 15,1 2 0-15,3 1 0 0,0 3 0 16,1 1 0-16,2 1 0 16,-2 0 0-16,0-1 0 15,-1 0 0-15,-1-2 0 0,4-2-24 16,-3 0-59-16,1-9-4 15</inkml:trace>
  <inkml:trace contextRef="#ctx0" brushRef="#br1" timeOffset="70679.6876">8008 6980 260 0,'0'0'2'15,"0"0"2"-15,3 0 1 16,-3 0 1-16,0 0 1 0,2 8 1 15,-2-8 1-15,0 8 0 16,-3-3 0-16,-3 1-2 16,-1 0-2-16,0 1-1 15,-4 1 0-15,1 0-1 0,-3 2-2 16,2 0 1-16,-1 2 1 15,2 1 0-15,1 1 2 16,3-1 4-16,0 0 2 16,4 0 4-16,2 0-1 0,4-2 1 15,5 1-1-15,3-3 1 16,4 1-2-16,2-4-2 15,3 1-1-15,0-5-2 16,3-2-2-16,-3-1-1 0,-1-7-1 16,-4-2-1-16,-2-1-1 15,-6-4-2-15,-3-2 0 16,-5-1-5-16,-1 1-6 15,-7 1-11-15,-2-5-52 0,2 10-9 16</inkml:trace>
  <inkml:trace contextRef="#ctx0" brushRef="#br1" timeOffset="71212.7408">9033 7535 453 0,'0'0'0'16,"0"0"-1"-16,-5 0 0 15,5 0 0-15,-13 0 1 0,2 0-1 16,-4 1 1-16,-5 1 0 15,-4 1 0-15,-4 0-2 16,-6 0-4-16,1 2-6 16,-3-3-7-16,1 1-8 0,1 0-11 15,2-1-6-15,6 2-13 16,0-3-22-16,9 4 1 15</inkml:trace>
  <inkml:trace contextRef="#ctx0" brushRef="#br1" timeOffset="71431.7627">9065 7754 358 0,'0'0'4'0,"0"0"4"16,0 4 1-16,-8-2 3 15,-2 1-1-15,-5-2 1 0,-5 1-1 16,-5 0 2-16,-5 1-7 16,-2-3-11-16,0 1-16 15,0 3-18-15,2-3-17 16,4 4-17-16,4-2-10 0</inkml:trace>
  <inkml:trace contextRef="#ctx0" brushRef="#br1" timeOffset="71834.8031">9505 7086 442 0,'0'6'1'0,"4"5"2"16,0 7 1-16,0 8 2 15,1 9 0-15,1 8 1 16,2 11 1-16,-1 5 0 15,0 7 0-15,1 2-2 0,0 3 0 16,4 7-5 0,-2-5-1-16,2 2-1 15,-3-6 1-15,3 2-16 16,-5-3-52-16,3-8-10 0</inkml:trace>
  <inkml:trace contextRef="#ctx0" brushRef="#br1" timeOffset="74130.0325">4949 7354 319 0,'0'0'3'0,"0"0"-1"16,5 0 0-16,1 1-1 15,-4 4 0-15,4 4 0 16,-1 2 1-16,3 5 1 0,-1 6 0 15,2 5 1-15,-1 3 2 16,2 9 3-16,0 4 0 16,3 3 2-16,1 1 1 15,-1 2-3-15,2-1-1 0,-4 0-1 16,3-4-2-16,-2-4-2 15,0-4-3-15,-3-4 0 16,-2-6-13-16,-1-7-40 16,0 0-17-16,0-7-5 0</inkml:trace>
  <inkml:trace contextRef="#ctx0" brushRef="#br1" timeOffset="74529.0725">6519 7319 446 0,'0'0'-1'0,"3"7"0"15,-3 1 0-15,0 3 1 16,-1 6 1-16,-6 0 0 16,0 6 0-16,-4 1 0 0,-5 2 2 15,-4 0 0-15,0 0 0 16,-3-3-1-16,-1-1-1 15,-2-2 0-15,1-1-5 16,1-2-6-16,1-2-16 16,5 2-42-16,-2-7-9 0</inkml:trace>
  <inkml:trace contextRef="#ctx0" brushRef="#br1" timeOffset="74734.0929">6514 7690 460 0,'0'0'4'15,"0"0"2"-15,5-1-1 0,-5 1 2 16,-2-10 1-16,-6 2-1 16,-4-3 1-16,-6-2-2 15,-9-3-6-15,-6-1 0 16,-5-1 0-16,-4-2-7 0,2 1-16 15,-3 0-15-15,5-2-34 16,4 4-12-16</inkml:trace>
  <inkml:trace contextRef="#ctx0" brushRef="#br1" timeOffset="75229.1424">7207 7008 375 0,'0'0'1'0,"0"0"0"0,-10 11 2 16,1-1 2-16,-6 6-2 16,-5 4 1-16,-6 5 1 15,-5 9-1-15,-6 2 1 16,-3 8-2-16,-2 6-4 0,0 5-5 15,4 1-3-15,5 8-1 16,9 2-1-16,9 2 2 16,9 2 5-16,9-3 4 15,14 0 6-15,10-2-6 0,6 1 16 16,10-8 4-16,5-2 0 15,5-4-1-15,2-5-4 16,7-3-11-16,-4-9-21 16,7-7-52-16,8 2-9 0</inkml:trace>
  <inkml:trace contextRef="#ctx0" brushRef="#br1" timeOffset="75665.1861">9998 6812 461 0,'7'5'0'16,"3"5"-1"-16,6 7 0 0,0 5 0 15,7 12 0-15,3 8 0 16,4 12-1-16,3 8 1 15,-4 7 1-15,-2 8-1 16,-3 3 1-16,-1 4 0 0,-9 1 0 16,-6-1 0-16,-6-1 0 15,-6-4 0-15,-12-4-2 16,-6-6 2-16,-6-5-12 15,-8-7-15-15,-2-12-32 0,-1-1-14 16</inkml:trace>
  <inkml:trace contextRef="#ctx0" brushRef="#br1" timeOffset="76712.2907">6804 8305 403 0,'0'0'0'0,"0"0"-1"16,6 10 0-16,-4-1 2 0,0 7 1 16,-1 7 1-16,1 7 0 15,-1 7 1-15,1 8 0 16,-1 8 2-16,3 5-1 0,-1 4-2 15,1 2-2-15,3-3-4 16,0 1-8-16,0-2-10 16,-1-7-20-16,5-2-23 15,-4-9-10-15</inkml:trace>
  <inkml:trace contextRef="#ctx0" brushRef="#br1" timeOffset="77029.3225">7159 8296 385 0,'2'4'0'15,"0"6"2"-15,1 6 2 16,-1 6 1-16,1 8 1 0,-1 6 1 16,2 11 1-16,-2 6 0 15,-1 4 0-15,-1 2-1 16,2 2-2-16,0-2-1 15,1 3 0-15,-1-3-1 0,1-5-2 16,1-4-1-16,1-2-13 16,-4-5-32-16,-1-6-30 15,0-4-2-15</inkml:trace>
  <inkml:trace contextRef="#ctx0" brushRef="#br1" timeOffset="77563.3759">7037 9775 448 0,'0'0'2'15,"3"4"1"-15,1 4 1 16,-2 4 2-16,2 5 2 0,-1 7 0 15,1 9 0-15,0 7 1 16,-2 9-3-16,0 6 1 16,0 4-5-16,3 3-2 0,-3 2 0 15,2 2 0-15,0-4 0 16,-2-5 0-16,1-3 0 15,-1-8-2-15,2-3-17 16,-2-8-38-16,2-8-24 16,3-5-1-16</inkml:trace>
  <inkml:trace contextRef="#ctx0" brushRef="#br1" timeOffset="77846.4041">7504 10640 511 0,'0'0'0'0,"0"0"0"0,-10 7 0 16,-3-2 0-16,-5 0 0 15,-9 2 0-15,-6-2 0 16,-7 3 0-16,-7-2 0 0,-5-1 0 15,-4-1 0-15,0-1 0 16,-1-1 0-16,3 0 0 16,1 0 0-16,5-1 0 15,2-1 0-15,8 0 0 16,4 0 0-16,8-1-40 0,10-3-41 15,-1-4-4-15</inkml:trace>
  <inkml:trace contextRef="#ctx0" brushRef="#br1" timeOffset="78096.4292">6970 9767 511 0,'0'0'0'0,"0"0"0"16,0 3 0-16,-3 0 0 16,-5 5 0-16,-5 2 0 0,-5 7 0 15,-6 1 0-15,-8 4 0 16,-6 4 0-16,-2 7 0 15,-4 2-6-15,0-2-56 16,1 6-22-16,0-2-1 0</inkml:trace>
  <inkml:trace contextRef="#ctx0" brushRef="#br1" timeOffset="80798.6994">15229 8094 379 0,'6'1'2'0,"0"-1"1"15,1 0 0-15,0 0 0 16,0 0 0-16,0-2-1 15,0 2 0-15,-1-2-1 0,-6 2-2 16,0 0-3-16,0 0 0 16,1 3 1-16,-1 3-2 15,-1 4 3-15,-3 5 2 0,1 5 4 16,-1 5 2-16,0 7 2 15,0 7 2-15,0 6 0 16,0 6 2-16,0 3-2 16,2 1 0-16,1 3-1 15,0 0-2-15,-2-1-2 0,2-5-1 16,-1-5-2-16,2-5 0 15,-2-6-4-15,1-5-9 16,-5-7-20-16,1-7-45 0,4-4-2 16</inkml:trace>
  <inkml:trace contextRef="#ctx0" brushRef="#br1" timeOffset="81111.7307">15462 8899 407 0,'0'0'1'15,"6"5"-1"-15,-6-5-1 0,5 8 2 16,-4-1 1-16,-1 1 1 16,-4 2 1-16,-4 0 1 15,-8 1 1-15,-4 1 1 16,-4-1 1-16,-5 0-1 0,-4-2-1 15,-4-2-1-15,-1-3-1 16,-2 0-1-16,1-2 0 16,1 0-1-16,1-1-1 15,4 0 0-15,4 1 0 0,3 1-1 16,3 1 0-16,2 0-1 15,5 2-6-15,1-3-11 16,2-1-21-16,3 2-36 16,2-4-4-16</inkml:trace>
  <inkml:trace contextRef="#ctx0" brushRef="#br1" timeOffset="81432.7627">15145 8299 337 0,'0'0'0'0,"0"0"3"0,-7-5 4 16,1 7 2-16,-2 0 0 16,-4 6 3-16,-4 2 1 15,-4 5-1-15,-1 4 0 16,-5 1-2-16,-1 3-4 0,-3 0-2 15,-2 1-2-15,2 1-10 16,-1-4-14-16,2 1-21 16,3 2-15-16,0-1-16 15</inkml:trace>
  <inkml:trace contextRef="#ctx0" brushRef="#br1" timeOffset="82332.8527">14302 8231 414 0,'0'0'3'15,"0"0"-1"-15,0 0-1 16,0 0 0-16,2 4-1 15,-2-4 1-15,0 7-1 16,0-7 0-16,-11 12-2 0,4-1 0 16,-3 6 1-16,-4 8 3 15,1 7-1-15,-1 7 2 16,2 4 1-16,3 7 3 15,3 4 0-15,1 4 2 0,3-1-1 16,2-3 0-16,1-2-1 16,1-4 0-16,1-2-2 15,-3-8-2-15,0-3-5 16,0-7-9-16,0-4-35 0,0-1-33 15,0-7 0-15</inkml:trace>
  <inkml:trace contextRef="#ctx0" brushRef="#br1" timeOffset="82604.88">14526 9061 425 0,'0'0'0'0,"0"0"1"0,-7 2 2 16,0 1 1-16,-5 0 2 15,-4 1 0-15,-6 0 1 16,-5 1 0-16,-5-1 1 0,-6-1-2 16,-5-1-1-16,-2-2-2 15,-2-1-1-15,-2-1 0 16,0-2-1-16,4-1-1 15,3 0 0-15,3 0-2 16,2-1-4-16,9 0-7 0,1-1-14 16,7-6-37-16,9 3-13 15</inkml:trace>
  <inkml:trace contextRef="#ctx0" brushRef="#br1" timeOffset="82896.9092">14195 8301 459 0,'0'0'2'15,"0"0"-1"-15,0 0 0 0,0 0 0 16,1 6 0-16,-1 3 1 15,-7-1-1-15,-1 7 1 16,-5 0-2-16,-7 0 1 16,-4 3 0-16,-5-2 1 15,-4-3-2-15,-5 0-1 0,-2-3-3 16,0 0-8-16,-3-2-18 15,-2-3-45-15,7 5-4 16</inkml:trace>
  <inkml:trace contextRef="#ctx0" brushRef="#br1" timeOffset="83830.0024">15265 9722 240 0,'0'0'5'0,"0"0"4"15,0-4 2-15,0 4 2 16,0-11 2-16,0 3 1 16,0-7 0-16,0 3 0 15,0-5-4-15,0-1-3 0,0-2-1 16,0-4-3-16,-3-1-2 15,2-1 0-15,-2 0 0 16,3-2 0-16,-2 0 1 0,0-1 1 16,0 2-5-16,2 2 7 15,1 3 1-15,1 4-1 16,1 3 1-16,1 5-2 15,0 1-2-15,3 6-2 16,3 3-2-16,0 6 0 0,0 5 0 16,2 2-2-16,3 4 1 15,0 2 1-15,2 2 1 16,1-2 3-16,-2 1 0 15,-1-6-1-15,-3-2-1 0,-2-5-2 16,-3-2 0-16,-7-5-1 16,0 0-1-16,-2-8 0 15,-9 0 0-15,-3-3 1 0,-2-1 1 16,-5 1 0-16,-4-2 0 15,-3 3 1-15,-2 3-1 16,2 2 1-16,-1 3 0 16,3 3 0-16,0 5 0 0,4 4 1 15,5 3 0-15,3 6-3 16,6 3-8-16,3 4-13 15,4 8-42-15,1 0-9 16</inkml:trace>
  <inkml:trace contextRef="#ctx0" brushRef="#br1" timeOffset="86130.2324">15350 10083 233 0,'0'0'7'0,"0"0"3"16,0 0-1-16,5-4 2 16,-5 4 2-16,7-1 1 0,-7 1 1 15,9-1 1-15,-9 1-6 16,7 2-2-16,-4 4 2 15,-2 4 2-15,1 4 1 16,0 5 0-16,-2 4-1 0,0 6 1 16,-2 2-1-16,0 5 0 15,-1 2-1-15,-1-1-2 16,0-2 0-16,2 0-2 15,-1-2 0-15,2-3-1 0,1 0-1 16,0-2 0-16,5-1-1 16,1 1-1-16,0-2-1 15,1 2-2-15,0-1 0 16,0-1 0-16,-1-2 0 0,-1-3 0 15,-2-2-2-15,0-2-2 16,-3-4-4-16,0-2-9 16,0-3-21-16,-7-2-39 15,7-2-3-15</inkml:trace>
  <inkml:trace contextRef="#ctx0" brushRef="#br1" timeOffset="86794.2989">15845 10204 430 0,'6'0'3'0,"0"0"0"15,2 0 2-15,-3-2-1 16,4 2 0-16,-3 0-1 15,2 0-1-15,-4 0 1 0,-4 0-3 16,0 0-1-16,-8 3-1 16,-2 2 0-16,-4 0 1 15,-2 2 1-15,-4 2 0 0,-3 0 0 16,-2 3-1-16,1 0 1 15,-1 3 1-15,3 2 2 16,1 2 0-16,4 3 2 16,1 2 0-16,4 4 2 15,4 0 1-15,3 3 0 0,2-1 0 16,3 0-1-16,1-1-1 15,3-1-6-15,3-3 0 16,1-1 0-16,2 0 0 16,2-2 0-16,2-3 0 0,2-2 0 15,3-3 0-15,3-2 0 16,2-5 0-16,3-4 0 15,5-6 0-15,0-7 0 16,2-7 0-16,0-3 0 0,-1-4 0 16,-4-3 0-16,-3-2 0 15,-4-2 0-15,-9 0 0 16,-5-1 0-16,-8 0 0 15,-3-2 0-15,-5 1-9 0,-4 4-59 16,-7-6-15-16</inkml:trace>
  <inkml:trace contextRef="#ctx0" brushRef="#br1" timeOffset="87330.3524">16196 9928 286 0,'0'0'1'0,"0"0"0"15,4 1 0-15,-4-1 2 16,0 0 1-16,-3 5 0 0,1 1 0 16,-4-1 1-16,-2 4 1 15,-1 1 1-15,0 6 0 16,1 5 1-16,-1 1 1 15,3 5 3-15,1-1 2 0,4 3 2 16,1-1 0-16,3 2 1 16,5-5 0-16,3-1-1 15,4-2 0-15,0-7-2 0,4-2-3 16,1-6-2-16,1-6-2 15,-2-5-7-15,1-7 0 16,-2-6 0-16,-6-6 0 16,-3-2 0-16,-5-5-2 15,-4-3 0-15,-7 1-8 0,-10-4-16 16,-9 3-50-16,2 1-5 15</inkml:trace>
  <inkml:trace contextRef="#ctx0" brushRef="#br1" timeOffset="87796.3991">17099 10391 426 0,'0'0'-1'16,"0"0"0"-16,0 0 2 15,-3 1 0-15,-4 1 1 0,-5 0 1 16,-3 0 0-16,-6 0 1 15,-4 1-1-15,-4 0-2 16,-3 0-5-16,0 1-9 16,-2 0-5-16,2 0-6 0,1 1-6 15,2 0-6-15,4-2-13 16,7 3-24-16,-1-3 1 15</inkml:trace>
  <inkml:trace contextRef="#ctx0" brushRef="#br1" timeOffset="88056.4251">17036 10637 394 0,'0'0'-1'0,"0"0"4"16,0 0 2-16,-3-2 2 15,-6 2 1-15,-1 0 1 0,-7-1 0 16,-1 1 0-16,-7 0 0 16,-1 0-9-16,-2-2-5 15,0 2-4-15,2-1-6 16,0 1 0-16,6 0-1 0,2 2 0 15,4 0 0-15,4 2-5 16,3 1-19-16,0-1-24 16,7 5 0-16</inkml:trace>
  <inkml:trace contextRef="#ctx0" brushRef="#br1" timeOffset="88396.4591">17468 10198 476 0,'0'0'0'0,"2"12"1"0,-1 1 1 16,-2 5 2-16,-2 10 0 15,-3 6 1-15,1 11-1 16,-2 8 1-16,-1 6 1 15,1 6-2-15,0 3-4 0,4 3 0 16,2-2 0-16,-1 1 0 16,2-1 0-16,0-4-6 15,0-3-28-15,6-3-44 16,-9-7-4-16</inkml:trace>
  <inkml:trace contextRef="#ctx0" brushRef="#br1" timeOffset="89713.5907">14320 11172 266 0,'0'0'7'0,"0"0"1"16,0 0-1-16,2-4 1 0,0-2-2 15,0-3-1-15,1-3-2 16,-1-5-2-16,-1-5-6 16,1-6 5-16,0 0-5 0,0-5 1 15,0-1 2-15,0-4 4 16,0-3 4-16,-1-6 5 15,0-2 4-15,-1-2 0 16,0-7 1-16,-1-4 1 16,-3-7-3-16,1-4-3 0,-1-4-1 15,-2-2-3-15,2-1-2 16,0 0-1-16,0 0-1 15,1 3-2-15,0 6 1 0,1 2 0 16,1 6 0-16,0 3 0 16,-1 7-1-16,2 6 1 15,-1 7 1-15,1 5 0 16,0 6-2-16,0 8-2 0,2 6-1 15,2 8 0-15,3 5 0 16,4 4-1-16,3 10 1 16,4 5-1-16,5 8 1 15,2 5 3-15,3 4 1 16,2 4 2-16,1-1 1 0,-1 0-1 15,-3-5 0-15,-4-4-3 16,-5-9 0-16,-3-5 0 16,-7-7-2-16,-8-7 0 0,-3-9 0 15,-10-6-1-15,-5-6 0 16,-3-4 3-16,-7-5 1 15,-3-2-2-15,-2 0 1 16,-3 1-1-16,0 6 0 0,0 4 0 16,0 7 1-16,1 8-1 15,4 7 1-15,2 12 0 16,4 11 0-16,3 7 1 15,5 7 0-15,4 6 0 0,3 3-1 16,1 1-4-16,3 3-20 16,2 1-50-16,-4-4-2 15</inkml:trace>
  <inkml:trace contextRef="#ctx0" brushRef="#br1" timeOffset="90230.6424">13951 11503 478 0,'0'0'1'0,"4"4"0"16,0 1 0-16,1 6 1 15,-3 3 1-15,2 7-1 16,-3 6 1-16,1 9 0 0,-2 7-1 15,-2 5 0-15,-3 6 0 16,1 4 0-16,-1 3-1 16,0 1 1-16,1-2-2 15,1-3 1-15,1-5 0 0,0-4-1 16,2-8 0-16,-1-8-3 15,1-8-8-15,0-8-33 16,9-6-35-16,-9-10-2 16</inkml:trace>
  <inkml:trace contextRef="#ctx0" brushRef="#br1" timeOffset="90679.6874">14280 11604 398 0,'0'0'1'15,"0"0"2"-15,-8 5 0 16,1 4 1-16,-5 1 1 15,-1 7 0-15,-3 3 0 0,-1 5 1 16,-2 5-1-16,1 2-1 16,1 5 0-16,3 1 0 15,5 3 2-15,4 1 1 16,4 1 2-16,1 0 0 15,9-1 1-15,3-2 0 0,5-4 1 16,4-3-9-16,3-6-2 16,2-6 0-16,2-8 0 15,1-8 0-15,0-9 0 16,1-11 0-16,-1-11 0 0,-4-10 0 15,-1-6 0-15,-6-5 0 16,-4-6 0-16,-6 1 0 16,-5-4 0-16,-4 4 0 0,-7 4 0 15,-3 6 0-15,-4 3-18 16,-1 4-33-16,7 8-32 15,-9 5-2-15</inkml:trace>
  <inkml:trace contextRef="#ctx0" brushRef="#br1" timeOffset="91345.754">14800 11451 136 0,'0'0'-20'0,"7"-5"-20"15,-7 5 0-15</inkml:trace>
  <inkml:trace contextRef="#ctx0" brushRef="#br1" timeOffset="91979.8174">14752 11346 405 0,'0'0'4'16,"0"0"1"-16,0-3 1 15,0 3-1-15,0 0 1 16,0 0 1-16,3 3-1 0,-2 5 2 16,-1 5-3-16,0 2 0 15,0 7 1-15,0 1 0 16,0 6 1-16,0 1 0 15,0 1-1-15,2-1-1 16,-2-2 0-16,0-1-3 0,0-4-4 16,0 0-17-16,0-3-58 15,0-4-3-15</inkml:trace>
  <inkml:trace contextRef="#ctx0" brushRef="#br1" timeOffset="93830.0024">13245 8391 401 0,'0'0'0'0,"0"0"0"15,0 0 2-15,0 11 2 16,-1 1 0-16,-2 6 2 0,-4 5 0 15,0 9 1-15,-5 6 1 16,0 9 0-16,-1 5 0 16,3 6-2-16,1 0 0 0,3 6 0 15,1-1 0-15,5-1 0 16,0-3-1-16,5-6-1 15,-1-6-4-15,2-2-10 16,-4-4-46-16,3-12-23 16,2 0-3-16</inkml:trace>
  <inkml:trace contextRef="#ctx0" brushRef="#br1" timeOffset="94963.1157">13076 11834 339 0,'0'0'5'0,"0"0"4"0,-2-5 0 16,2 5 3-16,0-11 0 16,0 1-1-16,-1-3 0 15,1-6 1-15,-1-5-6 0,-2-4-3 16,0-4-2-16,-1-7-1 15,1-3-1-15,-2-5 1 16,1-5 0-16,-1-3 0 16,1-1 0-16,1-5 1 0,2-2 1 15,-2-3-2-15,1-2 6 16,1-2-1-16,0-2 1 15,1-2 0-15,-1-3 0 16,0-2 0-16,0 0 0 0,1-3-1 16,0 0-3-16,0-1-1 15,0 1-1-15,0 1 1 16,0 1-1-16,0 3 0 15,3 1 0-15,-1 4 0 0,2 3 0 16,-2 4 1-16,2 4-1 16,1 4 0-16,0 7 0 15,1 7 0-15,0 3 0 16,3 8 0-16,0 7-3 0,2 7 0 15,3 5-1-15,0 6 0 16,3 6 0-16,1 3-1 16,2 6 2-16,2 4 0 15,1 4 1-15,0 3 2 0,2 1 0 16,-3 2 0-16,1 0 0 15,-3-1 0-15,-3-3 1 16,-3-4-1-16,-3-2-1 16,-4-7 1-16,-7-5 0 0,3-4 0 15,-6-8 0-15,-7-3 0 16,-3-5-1-16,-4-1 1 15,-4-2 0-15,-3 1 0 16,-5 2 0-16,-1 4-1 0,-1 7 1 16,1 5 1-16,0 8 1 15,2 9 1-15,2 9-1 16,5 12 2-16,3 9 0 15,4 7 1-15,3 6 0 0,3 6-1 16,2 3 0-16,1 0-2 16,2 0 0-16,-1 0-5 15,0-5-15-15,0-1-42 16,0 9-19-16,-2-3-2 0</inkml:trace>
  <inkml:trace contextRef="#ctx0" brushRef="#br1" timeOffset="95497.1691">12837 12400 410 0,'0'0'3'0,"0"0"1"0,0 0-1 15,0 0 2-15,-7 6 0 16,6 4 3-16,-4 4-1 16,2 7 3-16,-1 5-3 15,-3 6-1-15,1 5 2 0,-2 7-3 16,0 1-2-16,-1 2 0 15,2 0-2-15,1-2-1 16,-1-4-2-16,3-4-4 16,1-6-11-16,2-11-38 0,2 0-21 15,2-12-4-15</inkml:trace>
  <inkml:trace contextRef="#ctx0" brushRef="#br1" timeOffset="95882.2076">13045 12473 458 0,'-1'6'2'0,"-5"4"0"0,2 5 0 16,-5 2 1-16,1 7 1 16,-4 4 0-16,2 5-1 15,-1 6 2-15,3-3-1 16,5 0 0-16,3 1 0 0,4-4 1 15,6-1 0-15,6-3-1 16,5-7-2-16,1-5-2 16,4-6 0-16,2-7 0 15,2-7 0-15,0-8 0 0,-2-9 0 16,-2-8 0-16,-5-5 0 15,-4-3 0-15,-5-4 0 16,-5-1 0-16,-4-1 0 16,-5 1-19-16,-5-2-35 0,-1 7-29 15,-6-1-2-15,2 6 85 16</inkml:trace>
  <inkml:trace contextRef="#ctx0" brushRef="#br1" timeOffset="96370.2564">13269 12154 466 0,'0'0'2'0,"7"-2"0"16,-7 2 0-16,10-2 0 16,-2 1 1-16,3 0-1 15,0 1 1-15,4 0-1 16,-2 1 0-16,2 2-2 0,-1 2-1 15,2 1 1-15,-2 2-2 16,0 0 1-16,0 2-1 16,-1 2 1-16,-2 0 0 15,-1 3 0-15,-3-1 0 0,-3 0 1 16,-1 0 0-16,-3 1 0 15,-4-3 0-15,-4-1 0 16,-2-1 0-16,-1-2 1 16,-1-1-1-16,0-2 1 0,2-1 1 15,1-1 2-15,2 1 1 16,7-4 1-16,-4 6 1 15,4-6 0-15,7 5-5 16,1-2-2-16,4 2 0 0,1 0 0 16,4 0 0-16,2 0 0 15,1 0 0-15,2 0 0 16,-2-1-11-16,-3-1-70 15,6 2-3-15</inkml:trace>
  <inkml:trace contextRef="#ctx0" brushRef="#br1" timeOffset="97113.3307">13509 9279 148 0,'0'0'3'0,"-7"-2"3"16,0-1 2-16,1 2 3 15,-5-3 0-15,0 4 5 16,-4-2 3-16,-5 2 1 0,2 4-2 16,-4 2-1-16,-1 0-2 15,-5 1-3-15,1-1-1 16,-4 1-2-16,-1-2-2 15,1-2-3-15,-3-2-6 0,3 0-16 16,2 7-37-16,-1-10 55 16</inkml:trace>
  <inkml:trace contextRef="#ctx0" brushRef="#br1" timeOffset="97419.3613">13153 8386 442 0,'0'0'-2'0,"0"0"0"0,0 11 2 16,-3-3-2-16,-4 6 2 15,-8 4 0-15,-2 6 2 16,-8 4-2-16,-6 7 3 15,-3 4-1-15,-5 2-4 0,-3 2-9 16,1-1-17-16,0 4-30 16,-2-5-17-16</inkml:trace>
  <inkml:trace contextRef="#ctx0" brushRef="#br1" timeOffset="98847.5041">11914 12330 442 0,'0'0'2'0,"0"0"-1"16,4 1 0-16,-4-1-1 15,0 0-1-15,5 4 1 16,-4 3 2-16,-1 9 1 16,-2 3-2-16,1 10 1 15,-2 3 0-15,3 10 2 16,0 0 1-16,0 8-3 15,0-3-1-15,6-4 0 16,0-3 1-16,-1-7-1 0,1-4-3 16,1-6-9-16,-2-4-29 15,-2-9-34-15,7-5-2 16</inkml:trace>
  <inkml:trace contextRef="#ctx0" brushRef="#br1" timeOffset="99082.5276">12369 12605 427 0,'0'0'1'0,"0"6"1"16,-5-2 0-16,-4 2 0 0,-2 1 2 15,-4 0-2-15,-1 3 1 16,-5-1 0-16,-1 1-5 16,-1-5-6-16,4 3-11 15,-2-1-29-15,3-2-22 0,9 3-6 16</inkml:trace>
  <inkml:trace contextRef="#ctx0" brushRef="#br1" timeOffset="99297.5491">12359 12726 207 0,'0'0'4'15,"0"0"4"-15,2-6 4 16,-2-1 4-16,0 1 6 16,-5-3 2-16,0 1 5 15,-5-4 0-15,-3-1-1 0,-4 0-3 16,-4 0-5-16,-3-1-4 15,-4-3-7-15,-3-2-10 16,1-2-26-16,3 6-41 0,-2-6-5 16</inkml:trace>
  <inkml:trace contextRef="#ctx0" brushRef="#br1" timeOffset="99930.6124">13360 11505 356 0,'0'0'3'0,"0"0"3"16,0 8 2-16,1 2 3 16,-1 3-1-16,1 5 2 15,-1 3 0-15,1 9 0 0,-1 1-2 16,1 3-3-16,-1 0-3 15,1-1-7-15,0-2-3 16,2-4-10-16,-2-3-16 16,1-10-30-16,4 0-13 0</inkml:trace>
  <inkml:trace contextRef="#ctx0" brushRef="#br1" timeOffset="100163.6357">13616 11728 433 0,'0'0'0'15,"0"9"0"-15,0 0 1 16,-6 2 1-16,1 6 0 15,-4 1-1-15,-1 5 0 0,-2 0-3 16,-1 3-4-16,-3-3-9 16,6-1-18-16,0 0-30 15,2-6-12-15</inkml:trace>
  <inkml:trace contextRef="#ctx0" brushRef="#br1" timeOffset="100396.659">13631 11875 491 0,'0'0'0'15,"0"0"1"-15,-5 0 0 0,0 0 2 16,-4 0 0-16,-3-4 0 15,-6-3-1-15,-2-1-5 16,-8-4-13-16,-1-12-45 16,-2 8-19-16,-2-5-1 0</inkml:trace>
  <inkml:trace contextRef="#ctx0" brushRef="#br1" timeOffset="101089.7283">18610 10654 403 0,'0'0'0'0,"0"0"0"16,-9 2 0-16,1 4 2 0,-4 0 1 15,-5 1 0-15,-5 1 0 16,-4 1-2-16,-2 1-14 16,-6-9-45-16,3 8-9 15</inkml:trace>
  <inkml:trace contextRef="#ctx0" brushRef="#br1" timeOffset="101313.7507">18594 10919 465 0,'0'0'0'0,"0"0"-1"15,-5 6 0-15,-1 0 0 16,-5 0 1-16,-2 1-5 15,-5-3-4-15,-4 3-14 16,-4 3-43-16,-4-8-8 0</inkml:trace>
  <inkml:trace contextRef="#ctx0" brushRef="#br1" timeOffset="101713.7907">19174 10405 499 0,'0'0'1'16,"5"0"-1"-16,-1 5 1 15,-1 8 0-15,-3 5 1 16,0 9 1-16,-1 6-1 16,-5 12 0-16,-5 10-2 0,-2 7 0 15,0 6 0-15,1 3 0 16,0 3 0-16,4-1 0 15,1-3-8-15,3-5-6 16,2-9-11-16,2-5-21 0,6-6-36 16,-3-14-2-16</inkml:trace>
  <inkml:trace contextRef="#ctx0" brushRef="#br1" timeOffset="101996.819">19485 10535 511 0,'5'7'0'0,"-3"3"0"16,1 7 0-16,-3 4 0 15,-1 9 0-15,-4 6 0 0,-1 7 0 16,-3 6 0-16,-6 0 0 16,0 3 0-16,1-1 0 15,1 1 0-15,3-2-9 0,3-3-12 16,3-5-9-16,4-4-14 15,0-8-33-15,4-1-7 16</inkml:trace>
  <inkml:trace contextRef="#ctx0" brushRef="#br1" timeOffset="102247.8441">19859 10568 511 0,'6'1'0'0,"2"5"0"16,1 5 0-16,-2 6 0 0,-1 11 0 16,-3 8 0-16,1 9 0 15,-4 12 0-15,-8 6 0 16,-5 9 0-16,0 9 0 15,-2 1-9-15,2 4-45 16,7 8-29-16,-5 1-1 0</inkml:trace>
  <inkml:trace contextRef="#ctx0" brushRef="#br1" timeOffset="104430.0622">18382 6468 222 0,'0'0'5'0,"0"0"4"15,0 0 2-15,0 0 1 0,0 0 0 16,-2-3 0-16,2 3 1 15,0-10-2-15,3 2-3 16,1-2-5-16,0-3 0 16,1-3-3-16,1-3 0 0,-1-4 0 15,1-5 0-15,-1 1-2 16,0-5 1-16,-2-2 0 15,0 2 0-15,-1-4 0 16,-1 1 0-16,-1 1-1 0,0 3 1 16,-2-3 0-16,-2 2 0 15,-1 3-1-15,-2 0 1 16,-1 6-1-16,1 1 1 15,-2 5 0-15,1 2-1 0,2 6 0 16,1 3 0-16,5 6 1 16,-7-2 1-16,7 2 3 15,0 9 1-15,4 1 3 16,3 1 1-16,3 6 3 0,2 3 0 15,4 0-1-15,1 3 0 16,2 0 0-16,0 1-3 16,1-4-2-16,-3 0 1 15,-2-6-3-15,-4-3-1 0,-1-5 0 16,-10-6-1-16,4 0 0 15,-5-7-1-15,-6-4 0 16,-3-5 0-16,-4-2 0 16,-1-5 0-16,-3 1 0 0,-1 0-1 15,0 3 0-15,0 1 0 16,2 6-1-16,0 2 2 15,2 8 2-15,1 2 1 16,1 9 2-16,-1 8 0 0,2 2 1 16,0 9 0-16,1 1-1 15,-1 5-3-15,4 3-9 16,-2 0-11-16,3 2-27 15,6 11-27 1,0 0-6-16</inkml:trace>
  <inkml:trace contextRef="#ctx0" brushRef="#br1" timeOffset="106031.2224">18364 6783 387 0,'0'0'3'16,"5"-3"0"-16,1 1 1 15,0-4-1-15,2 1 0 16,2-3-1-16,4 0 0 0,0-2-2 15,2 1-2-15,-1 0 0 16,2 1-1-16,-2 1-1 16,3 4 0-16,-3 1 0 15,1 2 1-15,-1 3 1 0,-1 5 0 16,0 3 2-16,0 5 3 15,-4 2-1-15,0 5 2 16,-3 2 1-16,-2 4 1 16,-2 0-2-16,-3 5 0 0,-3 2-1 15,-5 0-1-15,-2 1-1 16,-4-1 0-16,0-1-1 15,-4-4 1-15,1 0-1 16,-3-5 1-16,1-4-1 0,0-4 0 16,2-3 0-16,1-4 1 15,3-3 0-15,1-3 1 16,2-2 1-16,3-3 1 15,2-3 0-15,2-5 1 0,3-1-1 16,0-5 0-16,3 1-1 16,4-2-2-16,3-1 0 15,5 1 0-15,1 1-1 16,3 3-1-16,1 3 1 0,3 3-1 15,-1 3 1-15,1 2 0 16,-3 7 0-16,0 3 1 16,0 3-1-16,0 4-5 15,-3-2-8-15,0 2-20 0,2 7-40 16,-6-8-4-16</inkml:trace>
  <inkml:trace contextRef="#ctx0" brushRef="#br1" timeOffset="106558.2751">18804 6539 136 0,'0'0'1'16,"0"0"0"-16,-1-5 3 15,1 5 1-15,-7-3 0 0,2 3 1 16,-3-3 1-16,1 3 0 15,-3 2 0-15,1 3 0 16,-2 0-3-16,0 4 0 16,0-1-1-16,1 4 0 15,1-2-1-15,0 6 2 0,2 0 5 16,1-1 6-16,2 0 4 15,3-2 1-15,1 2 0 16,2-6 0-16,4 3 2 16,4-7-4-16,3 1-4 0,4-3-4 15,2-2-4-15,4-1-2 16,0-2-1-16,2-4-2 15,-3-1-1-15,0-2-1 0,-6-2-2 16,-3 0-6-16,-6-4-6 16,-6 0-16-16,-2 2-37 15,-13-4-4-15</inkml:trace>
  <inkml:trace contextRef="#ctx0" brushRef="#br1" timeOffset="108663.4856">17855 7704 374 0,'0'0'0'0,"0"0"0"15,0 0 0-15,0 0 0 0,0 0 0 16,-5-2 0-16,5 2 0 16,-9-6 0-16,3 1 0 15,-2-3-1-15,1 0 1 16,0-4 0-16,0 0 0 0,3-4 2 15,-2-1 1-15,2-4 4 16,0-2 0-16,2-4 1 16,1-3 2-16,-1-2 0 15,1-9 0-15,-1-4-1 0,0-5-1 16,-1-5-2-16,-1-4-2 15,-2-6-1-15,0-3-1 16,-1-4-1-16,-1 0 0 16,1-3-1-16,-3-1 1 0,1 1-1 15,-2-1 0-15,3 3-1 16,-4 1 0-16,2 3 1 15,0 3 0-15,-1 6-1 0,2 4 1 16,-1 3 0-16,1 5 0 16,1 6 1-16,3 5-1 15,0 7 2-15,1 4 0 16,4 4-1-16,0 5-1 0,2 6-1 15,3 5-1-15,5 6 1 16,3 5-1-16,3 6 0 16,4 7-1-16,2 5 2 15,4 4 0-15,1 2 2 16,-1 1-1-16,-3-4 0 0,-1-2-1 15,-5-6-1-15,-5-4 1 16,-5-7-1-16,-7-7 0 16,0-4 0-16,-10-7 0 0,-4-4 1 15,-4-5 0-15,-3-1 1 16,-4-3 1-16,-1 2 0 15,-4 1 0-15,-1 4 0 16,0 4 0-16,1 6 1 0,1 7-1 16,1 8 1-16,3 11 1 15,2 7-2-15,4 12 1 16,4 7-2-16,2 7 2 15,2 3 0-15,4 3 0 0,-1 0-6 16,3 2-12-16,-2 0-28 16,-1-7-31-16,1 2-5 15</inkml:trace>
  <inkml:trace contextRef="#ctx0" brushRef="#br1" timeOffset="109597.579">17587 8439 393 0,'0'0'1'16,"4"-3"1"-16,1 1 1 16,-2-3 0-16,5-2 0 0,-1-2 0 15,2-3 1-15,0-3-1 16,-3-2 0-16,4-2-1 15,0 0-1-15,3 0-1 16,0 1 1-16,2 0 0 16,3 3 0-16,3 2 1 0,2 2 1 15,-1 4 0-15,3 1 3 16,-3 2-1-16,1 1 1 15,-3 1-1-15,-1 2 0 0,-3 0-1 16,-2 2-1-16,-3 4-1 16,0 3-1-16,0 6 0 15,-1 5 0-15,-2 3 0 16,-2 5-1-16,-1 4 2 0,-4 4-1 15,-1 1 1-15,-3 1 0 16,-7 0 0-16,-2 1 0 16,-4 0 0-16,-2-1 0 15,-2-2 0-15,-3-2 0 0,1-1-1 16,-1-5 0-16,2-1 0 15,-1-5-1-15,3-5 0 16,3-4 1-16,3-2-1 16,3-4 1-16,4-2 2 0,1-3 1 15,5-2 1-15,0 0-2 16,0-7-3-16,2-1 0 15,4-2 0-15,4 0 0 16,3-1 0-16,4 0 0 0,2 4 0 16,4 3 0-16,2 3 0 15,-1 3 0-15,3 6 0 16,1 2 0-16,-3 3 0 15,-2 0 0-15,-1-2 0 0,-2 2 0 16,-3-6-3-16,-2-7-74 16,1 4-9-16</inkml:trace>
  <inkml:trace contextRef="#ctx0" brushRef="#br1" timeOffset="109942.6135">18100 7945 413 0,'0'0'0'15,"0"3"1"-15,0 5 1 0,0 5-2 16,0 4 5-16,0 3-1 15,0 7 1-15,0 1-4 16,0 2-17-16,0 6-53 0,-1-4-3 16</inkml:trace>
  <inkml:trace contextRef="#ctx0" brushRef="#br1" timeOffset="111997.819">17306 8342 388 0,'0'0'0'0,"0"0"0"16,-4 7 2-16,-4-2 1 15,1 2 0-15,-4 2 0 0,-2 2 0 16,-2 2 1-16,-3-1 0 15,-1 4-1-15,2 0-3 16,0-1-4-16,1 1-8 16,1-2-10-16,3 1-13 0,3 1-16 15,1-5-19-15,4 4-9 16</inkml:trace>
  <inkml:trace contextRef="#ctx0" brushRef="#br1" timeOffset="112220.8413">17289 8639 443 0,'0'0'0'0,"0"0"1"15,-6 1 1-15,-2-2 1 16,-2-5 1-16,-5-4-1 0,-5-4 1 15,-5-3 0-15,-5-5-1 16,-1-1-5-16,-4-1-14 16,1 3-27-16,-4-1-33 15,7 5-4-15</inkml:trace>
  <inkml:trace contextRef="#ctx0" brushRef="#br1" timeOffset="112547.874">16580 8260 424 0,'0'0'5'0,"-5"13"4"16,3 3 1-16,-1 7 2 15,-1 5 0-15,1 10 1 0,-2 5-1 16,2 9 0-16,1 3-10 16,2-1-5-16,0-3-19 15,2-7-51-15,5 3-10 16</inkml:trace>
  <inkml:trace contextRef="#ctx0" brushRef="#br1" timeOffset="113364.9557">19315 6966 298 0,'-6'0'1'15,"6"0"4"-15,-10 8 3 16,2 1 3-16,-2 1-1 16,-2 3 1-16,-3 4 0 0,-1 2-1 15,3 4 2-15,-3-3-6 16,2-2-9-16,-3 0-8 15,2-2-15-15,-2-6-31 16,4 2-14-16</inkml:trace>
  <inkml:trace contextRef="#ctx0" brushRef="#br1" timeOffset="113561.9754">19249 7120 472 0,'0'0'0'0,"0"0"-1"15,0 0 1-15,-5 0 0 0,0-2 1 16,-2 1-2-16,-4-3-4 16,0 1-9-16,-3-1-12 15,-2-5-34-15,1 2-17 16,-3-3-6-16</inkml:trace>
  <inkml:trace contextRef="#ctx0" brushRef="#br1" timeOffset="113840.0032">19550 6762 466 0,'3'5'2'0,"0"2"0"15,2 7 1-15,-1 4 0 16,2 8 0-16,-3 4 0 15,1 9-1-15,-4 2-8 16,0 3-26-16,4 0-45 0,-8-1-4 16</inkml:trace>
  <inkml:trace contextRef="#ctx0" brushRef="#br1" timeOffset="114353.0545">21312 7716 466 0,'0'0'1'0,"-12"5"-1"0,-1-1 2 15,-6 1 0-15,-5-2 1 16,-7 3 0-16,-8-5 0 16,-7 3-1-16,-4-3 0 15,-2-1-5-15,-3-5-8 0,1 1-20 16,3 3-35-16,-2-4-15 15</inkml:trace>
  <inkml:trace contextRef="#ctx0" brushRef="#br1" timeOffset="114638.083">21118 7997 462 0,'0'0'0'0,"1"6"1"16,-1-6 2-16,-8 3 0 15,-2-3 1-15,-7 0 0 16,-5 0-1-16,-7 0 1 0,-5-3-1 15,-4-1-3-15,1 2-6 16,-2 1-9-16,5 1-13 16,-1 3-18-16,4-3-23 15,7 6-14-15</inkml:trace>
  <inkml:trace contextRef="#ctx0" brushRef="#br1" timeOffset="115574.1766">21797 7513 379 0,'0'0'4'15,"0"0"2"-15,-7-3 1 16,7 3 0-16,-9-8 1 16,3 1 0-16,-1-1 0 0,1-1 0 15,1-2-3-15,1-2-4 16,2-1-2-16,2-1-1 15,3-2 0-15,4-1 1 16,4-1-1-16,3-2 0 0,3 0 3 16,4 0 2-16,3 0 0 15,4 1 1-15,2 1 0 16,3 2-1-16,2 3 0 0,1 3-1 15,3 5 0-15,0 5-1 16,3 4 0-16,-3 7 1 16,-1 7 0-16,-3 5 0 15,-5 6 1-15,-3 4 0 0,-7 5 0 16,-9 3-1-16,-7 3-1 15,-6 2 0-15,-11 2 0 16,-7 2-1-16,-8 0 0 16,-6-1 0-16,-4 1 0 15,-4-4 1-15,0 0-1 0,-3-4 0 16,1-1 0-16,0-3 0 15,4-4 2-15,4-2 2 16,1-5-1-16,6-1 1 0,2-5 0 16,5-3 0-16,5-4 1 15,4-4 1-15,2-3-6 16,6-2 0-16,5-4 0 15,0 0 0-15,6-2 0 0,8-3 0 16,4-3 0-16,9-1 0 16,5-1 0-16,7-1 0 15,5 0 0-15,3 1 0 16,2 1 0-16,2 3 0 0,0 2 0 15,0 3 0-15,-1 2 0 16,-1 7 0-16,0 2 0 16,2 4-42-16,-1 7-42 15,-2 1-3-15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2/5/16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E4BA4-5596-E644-AFC3-97554EA7EDCB}" type="datetime3">
              <a:rPr lang="en-US" smtClean="0"/>
              <a:t>2.5.2016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0F3C-1B5C-7844-BEA2-9468ECAA9BFE}" type="datetime3">
              <a:rPr lang="en-US" smtClean="0"/>
              <a:t>2.5.2016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22B57-8CF2-D04F-971D-FFA1C41CBCF9}" type="datetime3">
              <a:rPr lang="en-US" smtClean="0"/>
              <a:t>2.5.2016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07B0-C3A6-DE43-925D-A8A309E9CB90}" type="datetime3">
              <a:rPr lang="en-US" smtClean="0"/>
              <a:t>2.5.2016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AF40-FF0A-1C45-8DD3-AE1C4C0A691E}" type="datetime3">
              <a:rPr lang="en-US" smtClean="0"/>
              <a:t>2.5.2016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CBBA-C52B-DC49-A908-5FC8BBE68346}" type="datetime3">
              <a:rPr lang="en-US" smtClean="0"/>
              <a:t>2.5.2016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20F6-E835-4B42-AFA3-C0F4B1D11F2A}" type="datetime3">
              <a:rPr lang="en-US" smtClean="0"/>
              <a:t>2.5.2016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F63A-8319-EC47-B869-C0B0F7F54BC0}" type="datetime3">
              <a:rPr lang="en-US" smtClean="0"/>
              <a:t>2.5.2016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33133-6CF0-CE46-8470-D99279C80B3C}" type="datetime3">
              <a:rPr lang="en-US" smtClean="0"/>
              <a:t>2.5.2016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368F-D088-E94F-BDAD-C6DFA3D8255C}" type="datetime3">
              <a:rPr lang="en-US" smtClean="0"/>
              <a:t>2.5.2016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D319-1494-0B48-B9D8-A57C71CFBCCD}" type="datetime3">
              <a:rPr lang="en-US" smtClean="0"/>
              <a:t>2.5.2016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403C2-DBF6-8D4E-9E36-7D82E43F3ED8}" type="datetime3">
              <a:rPr lang="en-US" smtClean="0"/>
              <a:t>2.5.2016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9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0.xml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4.xml"/><Relationship Id="rId3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4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customXml" Target="../ink/ink5.xml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6802" r="-1"/>
          <a:stretch/>
        </p:blipFill>
        <p:spPr>
          <a:xfrm>
            <a:off x="141316" y="-99752"/>
            <a:ext cx="8905233" cy="524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1932" y="3902697"/>
            <a:ext cx="2751999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cs1120 Spring 2016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5860473" y="476026"/>
            <a:ext cx="2984268" cy="1502403"/>
          </a:xfrm>
          <a:solidFill>
            <a:schemeClr val="bg1">
              <a:alpha val="63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Class 7: </a:t>
            </a:r>
            <a:br>
              <a:rPr lang="en-US" sz="3600" dirty="0" smtClean="0"/>
            </a:br>
            <a:r>
              <a:rPr lang="en-US" sz="3600" dirty="0" smtClean="0"/>
              <a:t>Grammars and </a:t>
            </a:r>
            <a:br>
              <a:rPr lang="en-US" sz="3600" dirty="0" smtClean="0"/>
            </a:br>
            <a:r>
              <a:rPr lang="en-US" sz="3600" dirty="0" smtClean="0"/>
              <a:t>Semantics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662E9B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Introduction to Computing: Explorations in Language, Logic, and Machines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038" y="4279541"/>
            <a:ext cx="2157778" cy="646331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Birdmosiac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by Lindsay McMillan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5" b="32327"/>
          <a:stretch/>
        </p:blipFill>
        <p:spPr>
          <a:xfrm>
            <a:off x="170138" y="673830"/>
            <a:ext cx="8780904" cy="377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51043" y="190314"/>
            <a:ext cx="659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/3/reference/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lexical_analysis.html#literals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5260" y="2738215"/>
            <a:ext cx="4031873" cy="193899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Integer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BinInteger</a:t>
            </a:r>
            <a:endParaRPr lang="en-US" sz="2400" i="1" dirty="0" smtClean="0"/>
          </a:p>
          <a:p>
            <a:r>
              <a:rPr lang="en-US" sz="2400" i="1" dirty="0" err="1" smtClean="0"/>
              <a:t>BinInteger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0b</a:t>
            </a:r>
            <a:r>
              <a:rPr lang="en-US" sz="2400" b="1" i="1" dirty="0" smtClean="0"/>
              <a:t> </a:t>
            </a:r>
            <a:r>
              <a:rPr lang="en-US" sz="2400" i="1" dirty="0" err="1" smtClean="0"/>
              <a:t>BinDigits</a:t>
            </a:r>
            <a:endParaRPr lang="en-US" sz="2400" i="1" dirty="0" smtClean="0"/>
          </a:p>
          <a:p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BinDigit</a:t>
            </a:r>
            <a:endParaRPr lang="en-US" sz="2400" i="1" dirty="0" smtClean="0"/>
          </a:p>
          <a:p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BinDigit</a:t>
            </a:r>
            <a:endParaRPr lang="en-US" sz="2400" i="1" dirty="0"/>
          </a:p>
          <a:p>
            <a:r>
              <a:rPr lang="en-US" sz="2400" i="1" dirty="0" err="1" smtClean="0"/>
              <a:t>BinDigit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0 </a:t>
            </a:r>
            <a:r>
              <a:rPr lang="en-US" sz="2400" dirty="0" smtClean="0"/>
              <a:t>| </a:t>
            </a:r>
            <a:r>
              <a:rPr lang="en-US" sz="2400" b="1" dirty="0" smtClean="0"/>
              <a:t>1</a:t>
            </a:r>
            <a:endParaRPr lang="en-US" sz="2400" b="1" baseline="30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416480" y="611640"/>
              <a:ext cx="4293000" cy="4428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4600" y="596160"/>
                <a:ext cx="4321080" cy="445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11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Binary Numbers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7655" y="1541720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0b1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45886" y="1541719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0b10</a:t>
            </a:r>
            <a:endParaRPr lang="en-US" sz="36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781640" y="1167840"/>
              <a:ext cx="6309000" cy="3487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0120" y="1158480"/>
                <a:ext cx="6331320" cy="350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0065" y="839971"/>
            <a:ext cx="2077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0b1111</a:t>
            </a:r>
            <a:endParaRPr lang="en-US" sz="4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435760" y="336600"/>
              <a:ext cx="5954040" cy="2571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7840" y="321120"/>
                <a:ext cx="5978520" cy="260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62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Expressiveness of </a:t>
            </a:r>
            <a:r>
              <a:rPr lang="en-US" i="1" dirty="0" err="1" smtClean="0"/>
              <a:t>BinDigits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16176" y="1295844"/>
            <a:ext cx="3911648" cy="156966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BinDigit</a:t>
            </a:r>
            <a:endParaRPr lang="en-US" sz="2400" i="1" dirty="0" smtClean="0"/>
          </a:p>
          <a:p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BinDigit</a:t>
            </a:r>
            <a:endParaRPr lang="en-US" sz="2400" i="1" dirty="0"/>
          </a:p>
          <a:p>
            <a:r>
              <a:rPr lang="en-US" sz="2400" i="1" dirty="0" err="1" smtClean="0"/>
              <a:t>BinDigit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0</a:t>
            </a:r>
          </a:p>
          <a:p>
            <a:r>
              <a:rPr lang="en-US" sz="2400" i="1" dirty="0" err="1" smtClean="0"/>
              <a:t>BinDigit</a:t>
            </a:r>
            <a:r>
              <a:rPr lang="en-US" sz="2400" dirty="0" smtClean="0"/>
              <a:t> ::= </a:t>
            </a:r>
            <a:r>
              <a:rPr lang="en-US" sz="2400" b="1" dirty="0" smtClean="0"/>
              <a:t>1</a:t>
            </a:r>
            <a:endParaRPr lang="en-US" sz="2400" b="1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16688" y="3912781"/>
            <a:ext cx="514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useful is the language described by these rules?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16688" y="3047632"/>
            <a:ext cx="725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Are they any strings of </a:t>
            </a:r>
            <a:r>
              <a:rPr lang="en-US" b="1" dirty="0" smtClean="0"/>
              <a:t>0</a:t>
            </a:r>
            <a:r>
              <a:rPr lang="en-US" dirty="0" smtClean="0"/>
              <a:t>s </a:t>
            </a:r>
            <a:r>
              <a:rPr lang="en-US" i="1" dirty="0" smtClean="0"/>
              <a:t>and</a:t>
            </a:r>
            <a:r>
              <a:rPr lang="en-US" dirty="0" smtClean="0"/>
              <a:t> </a:t>
            </a:r>
            <a:r>
              <a:rPr lang="en-US" b="1" dirty="0" smtClean="0"/>
              <a:t>1</a:t>
            </a:r>
            <a:r>
              <a:rPr lang="en-US" dirty="0" smtClean="0"/>
              <a:t>s </a:t>
            </a:r>
            <a:r>
              <a:rPr lang="en-US" i="1" dirty="0" smtClean="0"/>
              <a:t>that cannot be produced by this grammar?</a:t>
            </a:r>
            <a:endParaRPr lang="en-US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8880" y="323640"/>
              <a:ext cx="8699040" cy="463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040" y="315720"/>
                <a:ext cx="8731080" cy="46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4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911"/>
          <a:stretch/>
        </p:blipFill>
        <p:spPr>
          <a:xfrm>
            <a:off x="-1" y="-223284"/>
            <a:ext cx="9131550" cy="536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961" t="9177" r="19681" b="9055"/>
          <a:stretch/>
        </p:blipFill>
        <p:spPr>
          <a:xfrm rot="1470557">
            <a:off x="1081247" y="429663"/>
            <a:ext cx="1867248" cy="310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76604" y="294696"/>
            <a:ext cx="3911648" cy="156966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BinDigit</a:t>
            </a:r>
            <a:endParaRPr lang="en-US" sz="2400" i="1" dirty="0" smtClean="0"/>
          </a:p>
          <a:p>
            <a:r>
              <a:rPr lang="en-US" sz="2400" i="1" dirty="0" err="1" smtClean="0"/>
              <a:t>BinDigits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BinDigit</a:t>
            </a:r>
            <a:endParaRPr lang="en-US" sz="2400" i="1" dirty="0"/>
          </a:p>
          <a:p>
            <a:r>
              <a:rPr lang="en-US" sz="2400" i="1" dirty="0" err="1" smtClean="0"/>
              <a:t>BinDigit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0</a:t>
            </a:r>
          </a:p>
          <a:p>
            <a:r>
              <a:rPr lang="en-US" sz="2400" i="1" dirty="0" err="1" smtClean="0"/>
              <a:t>BinDigit</a:t>
            </a:r>
            <a:r>
              <a:rPr lang="en-US" sz="2400" dirty="0" smtClean="0"/>
              <a:t> ::= </a:t>
            </a:r>
            <a:r>
              <a:rPr lang="en-US" sz="2400" b="1" dirty="0" smtClean="0"/>
              <a:t>1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8212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178"/>
          <a:stretch/>
        </p:blipFill>
        <p:spPr>
          <a:xfrm>
            <a:off x="-6645" y="-30998"/>
            <a:ext cx="9150645" cy="517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7" y="212651"/>
            <a:ext cx="5816009" cy="1254642"/>
          </a:xfrm>
          <a:solidFill>
            <a:schemeClr val="tx1"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National </a:t>
            </a:r>
            <a:r>
              <a:rPr lang="en-US" sz="4000" b="1" smtClean="0">
                <a:solidFill>
                  <a:srgbClr val="FFFF00"/>
                </a:solidFill>
              </a:rPr>
              <a:t>Security Agency’s </a:t>
            </a:r>
            <a:r>
              <a:rPr lang="en-US" sz="4000" b="1" dirty="0" smtClean="0">
                <a:solidFill>
                  <a:srgbClr val="FFFF00"/>
                </a:solidFill>
              </a:rPr>
              <a:t>Data Center in Utah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0704" y="4235823"/>
            <a:ext cx="251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1 Yottabyte?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15178"/>
          <a:stretch/>
        </p:blipFill>
        <p:spPr>
          <a:xfrm>
            <a:off x="-6645" y="-30998"/>
            <a:ext cx="9150645" cy="517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7" y="212651"/>
            <a:ext cx="5816009" cy="1254642"/>
          </a:xfrm>
          <a:solidFill>
            <a:schemeClr val="tx1"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National Security Agency’s Data Center in Utah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5213" y="1649664"/>
            <a:ext cx="58898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 </a:t>
            </a:r>
            <a:r>
              <a:rPr lang="en-US" sz="2400" dirty="0" smtClean="0"/>
              <a:t>byte = 8 bits</a:t>
            </a:r>
            <a:endParaRPr lang="en-US" sz="2400" dirty="0"/>
          </a:p>
          <a:p>
            <a:r>
              <a:rPr lang="en-US" sz="2400" dirty="0"/>
              <a:t>kilobyte = </a:t>
            </a:r>
            <a:r>
              <a:rPr lang="en-US" sz="2400" dirty="0" smtClean="0"/>
              <a:t>1kB = 1000 bytes		∼ 2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bytes</a:t>
            </a:r>
            <a:r>
              <a:rPr lang="en-US" sz="2400" dirty="0"/>
              <a:t>	</a:t>
            </a:r>
            <a:endParaRPr lang="en-US" sz="2400" baseline="30000" dirty="0" smtClean="0"/>
          </a:p>
          <a:p>
            <a:r>
              <a:rPr lang="en-US" sz="2400" dirty="0" smtClean="0"/>
              <a:t>megabyte </a:t>
            </a:r>
            <a:r>
              <a:rPr lang="en-US" sz="2400" dirty="0"/>
              <a:t>= </a:t>
            </a:r>
            <a:r>
              <a:rPr lang="en-US" sz="2400" dirty="0" smtClean="0"/>
              <a:t>1MB </a:t>
            </a:r>
            <a:r>
              <a:rPr lang="en-US" sz="2400" dirty="0"/>
              <a:t>= 1000 </a:t>
            </a:r>
            <a:r>
              <a:rPr lang="en-US" sz="2400" dirty="0" smtClean="0"/>
              <a:t>kB		∼ 2</a:t>
            </a:r>
            <a:r>
              <a:rPr lang="en-US" sz="2400" baseline="30000" dirty="0" smtClean="0"/>
              <a:t>20 </a:t>
            </a:r>
            <a:r>
              <a:rPr lang="en-US" sz="2400" dirty="0"/>
              <a:t>bytes</a:t>
            </a:r>
          </a:p>
          <a:p>
            <a:r>
              <a:rPr lang="en-US" sz="2400" dirty="0" smtClean="0"/>
              <a:t>gigabyte </a:t>
            </a:r>
            <a:r>
              <a:rPr lang="en-US" sz="2400" dirty="0"/>
              <a:t>= </a:t>
            </a:r>
            <a:r>
              <a:rPr lang="en-US" sz="2400" dirty="0" smtClean="0"/>
              <a:t>1GB </a:t>
            </a:r>
            <a:r>
              <a:rPr lang="en-US" sz="2400" dirty="0"/>
              <a:t>= 1000 </a:t>
            </a:r>
            <a:r>
              <a:rPr lang="en-US" sz="2400" dirty="0" smtClean="0"/>
              <a:t>MB		∼ 2</a:t>
            </a:r>
            <a:r>
              <a:rPr lang="en-US" sz="2400" baseline="30000" dirty="0" smtClean="0"/>
              <a:t>30 </a:t>
            </a:r>
            <a:r>
              <a:rPr lang="en-US" sz="2400" dirty="0" smtClean="0"/>
              <a:t>byte</a:t>
            </a:r>
          </a:p>
          <a:p>
            <a:r>
              <a:rPr lang="en-US" sz="2400" dirty="0" smtClean="0"/>
              <a:t>terabyte </a:t>
            </a:r>
            <a:r>
              <a:rPr lang="en-US" sz="2400" dirty="0"/>
              <a:t>= </a:t>
            </a:r>
            <a:r>
              <a:rPr lang="en-US" sz="2400" dirty="0" smtClean="0"/>
              <a:t>1TB </a:t>
            </a:r>
            <a:r>
              <a:rPr lang="en-US" sz="2400" dirty="0"/>
              <a:t>= 1000 G</a:t>
            </a:r>
            <a:r>
              <a:rPr lang="en-US" sz="2400" dirty="0" smtClean="0"/>
              <a:t>B</a:t>
            </a:r>
            <a:r>
              <a:rPr lang="en-US" sz="2400" dirty="0"/>
              <a:t>		</a:t>
            </a:r>
            <a:r>
              <a:rPr lang="en-US" sz="2400" dirty="0" smtClean="0"/>
              <a:t>	∼ 2</a:t>
            </a:r>
            <a:r>
              <a:rPr lang="en-US" sz="2400" baseline="30000" dirty="0" smtClean="0"/>
              <a:t>40 </a:t>
            </a:r>
            <a:r>
              <a:rPr lang="en-US" sz="2400" dirty="0" smtClean="0"/>
              <a:t>bytes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etabyte = 1PB = 1000 TB			∼ 2</a:t>
            </a:r>
            <a:r>
              <a:rPr lang="en-US" sz="2400" baseline="30000" dirty="0" smtClean="0"/>
              <a:t>50 </a:t>
            </a:r>
            <a:r>
              <a:rPr lang="en-US" sz="2400" dirty="0"/>
              <a:t>bytes</a:t>
            </a:r>
          </a:p>
          <a:p>
            <a:r>
              <a:rPr lang="en-US" sz="2400" dirty="0" err="1" smtClean="0"/>
              <a:t>exabyte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1EB </a:t>
            </a:r>
            <a:r>
              <a:rPr lang="en-US" sz="2400" dirty="0"/>
              <a:t>= 1000 </a:t>
            </a:r>
            <a:r>
              <a:rPr lang="en-US" sz="2400" dirty="0" smtClean="0"/>
              <a:t>PB</a:t>
            </a:r>
            <a:r>
              <a:rPr lang="en-US" sz="2400" dirty="0"/>
              <a:t>		</a:t>
            </a:r>
            <a:r>
              <a:rPr lang="en-US" sz="2400" dirty="0" smtClean="0"/>
              <a:t>	∼ 2</a:t>
            </a:r>
            <a:r>
              <a:rPr lang="en-US" sz="2400" baseline="30000" dirty="0" smtClean="0"/>
              <a:t>60 </a:t>
            </a:r>
            <a:r>
              <a:rPr lang="en-US" sz="2400" dirty="0" smtClean="0"/>
              <a:t>bytes</a:t>
            </a:r>
          </a:p>
          <a:p>
            <a:r>
              <a:rPr lang="en-US" sz="2400" dirty="0"/>
              <a:t>z</a:t>
            </a:r>
            <a:r>
              <a:rPr lang="en-US" sz="2400" dirty="0" smtClean="0"/>
              <a:t>ettabyte = 1ZB = 1000 EB			∼ 2</a:t>
            </a:r>
            <a:r>
              <a:rPr lang="en-US" sz="2400" baseline="30000" dirty="0" smtClean="0"/>
              <a:t>70 </a:t>
            </a:r>
            <a:r>
              <a:rPr lang="en-US" sz="2400" dirty="0" smtClean="0"/>
              <a:t>bytes</a:t>
            </a:r>
          </a:p>
          <a:p>
            <a:r>
              <a:rPr lang="en-US" sz="2400" b="1" dirty="0"/>
              <a:t>y</a:t>
            </a:r>
            <a:r>
              <a:rPr lang="en-US" sz="2400" b="1" dirty="0" smtClean="0"/>
              <a:t>ottabyte</a:t>
            </a:r>
            <a:r>
              <a:rPr lang="en-US" sz="2400" dirty="0" smtClean="0"/>
              <a:t> = 1YB = 1000 ZB		∼ 2</a:t>
            </a:r>
            <a:r>
              <a:rPr lang="en-US" sz="2400" baseline="30000" dirty="0" smtClean="0"/>
              <a:t>80 </a:t>
            </a:r>
            <a:r>
              <a:rPr lang="en-US" sz="2400" dirty="0"/>
              <a:t>bytes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32421" y="1941398"/>
            <a:ext cx="2881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~50 PB – all writing produced by humanity for all time</a:t>
            </a:r>
          </a:p>
          <a:p>
            <a:endParaRPr lang="en-US" sz="2400" dirty="0"/>
          </a:p>
          <a:p>
            <a:r>
              <a:rPr lang="en-US" sz="2400" dirty="0" smtClean="0"/>
              <a:t>5 EB – all words ever spoken by humans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46200" y="2326320"/>
              <a:ext cx="8181720" cy="2738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80" y="2315880"/>
                <a:ext cx="8197200" cy="276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6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48" y="176547"/>
            <a:ext cx="3324785" cy="3324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65" y="2707229"/>
            <a:ext cx="25175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4TB Drive </a:t>
            </a:r>
          </a:p>
          <a:p>
            <a:pPr algn="ctr"/>
            <a:r>
              <a:rPr lang="en-US" sz="3200" dirty="0" smtClean="0"/>
              <a:t>~ $100 (retail)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442448" y="368127"/>
            <a:ext cx="58898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 </a:t>
            </a:r>
            <a:r>
              <a:rPr lang="en-US" sz="2400" dirty="0" smtClean="0"/>
              <a:t>byte = 8 bits</a:t>
            </a:r>
            <a:endParaRPr lang="en-US" sz="2400" dirty="0"/>
          </a:p>
          <a:p>
            <a:r>
              <a:rPr lang="en-US" sz="2400" dirty="0"/>
              <a:t>kilobyte = </a:t>
            </a:r>
            <a:r>
              <a:rPr lang="en-US" sz="2400" dirty="0" smtClean="0"/>
              <a:t>1kB = 1000 bytes		∼ 2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bytes</a:t>
            </a:r>
            <a:r>
              <a:rPr lang="en-US" sz="2400" dirty="0"/>
              <a:t>	</a:t>
            </a:r>
            <a:endParaRPr lang="en-US" sz="2400" baseline="30000" dirty="0" smtClean="0"/>
          </a:p>
          <a:p>
            <a:r>
              <a:rPr lang="en-US" sz="2400" dirty="0" smtClean="0"/>
              <a:t>megabyte </a:t>
            </a:r>
            <a:r>
              <a:rPr lang="en-US" sz="2400" dirty="0"/>
              <a:t>= </a:t>
            </a:r>
            <a:r>
              <a:rPr lang="en-US" sz="2400" dirty="0" smtClean="0"/>
              <a:t>1MB </a:t>
            </a:r>
            <a:r>
              <a:rPr lang="en-US" sz="2400" dirty="0"/>
              <a:t>= 1000 </a:t>
            </a:r>
            <a:r>
              <a:rPr lang="en-US" sz="2400" dirty="0" smtClean="0"/>
              <a:t>kB		∼ 2</a:t>
            </a:r>
            <a:r>
              <a:rPr lang="en-US" sz="2400" baseline="30000" dirty="0" smtClean="0"/>
              <a:t>20 </a:t>
            </a:r>
            <a:r>
              <a:rPr lang="en-US" sz="2400" dirty="0"/>
              <a:t>bytes</a:t>
            </a:r>
          </a:p>
          <a:p>
            <a:r>
              <a:rPr lang="en-US" sz="2400" dirty="0" smtClean="0"/>
              <a:t>gigabyte </a:t>
            </a:r>
            <a:r>
              <a:rPr lang="en-US" sz="2400" dirty="0"/>
              <a:t>= </a:t>
            </a:r>
            <a:r>
              <a:rPr lang="en-US" sz="2400" dirty="0" smtClean="0"/>
              <a:t>1GB </a:t>
            </a:r>
            <a:r>
              <a:rPr lang="en-US" sz="2400" dirty="0"/>
              <a:t>= 1000 </a:t>
            </a:r>
            <a:r>
              <a:rPr lang="en-US" sz="2400" dirty="0" smtClean="0"/>
              <a:t>MB		∼ 2</a:t>
            </a:r>
            <a:r>
              <a:rPr lang="en-US" sz="2400" baseline="30000" dirty="0" smtClean="0"/>
              <a:t>30 </a:t>
            </a:r>
            <a:r>
              <a:rPr lang="en-US" sz="2400" dirty="0" smtClean="0"/>
              <a:t>byte</a:t>
            </a:r>
          </a:p>
          <a:p>
            <a:r>
              <a:rPr lang="en-US" sz="2400" dirty="0" smtClean="0"/>
              <a:t>terabyte </a:t>
            </a:r>
            <a:r>
              <a:rPr lang="en-US" sz="2400" dirty="0"/>
              <a:t>= </a:t>
            </a:r>
            <a:r>
              <a:rPr lang="en-US" sz="2400" dirty="0" smtClean="0"/>
              <a:t>1TB </a:t>
            </a:r>
            <a:r>
              <a:rPr lang="en-US" sz="2400" dirty="0"/>
              <a:t>= 1000 G</a:t>
            </a:r>
            <a:r>
              <a:rPr lang="en-US" sz="2400" dirty="0" smtClean="0"/>
              <a:t>B</a:t>
            </a:r>
            <a:r>
              <a:rPr lang="en-US" sz="2400" dirty="0"/>
              <a:t>		</a:t>
            </a:r>
            <a:r>
              <a:rPr lang="en-US" sz="2400" dirty="0" smtClean="0"/>
              <a:t>	∼ 2</a:t>
            </a:r>
            <a:r>
              <a:rPr lang="en-US" sz="2400" baseline="30000" dirty="0" smtClean="0"/>
              <a:t>40 </a:t>
            </a:r>
            <a:r>
              <a:rPr lang="en-US" sz="2400" dirty="0" smtClean="0"/>
              <a:t>bytes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etabyte = 1PB = 1000 TB			∼ 2</a:t>
            </a:r>
            <a:r>
              <a:rPr lang="en-US" sz="2400" baseline="30000" dirty="0" smtClean="0"/>
              <a:t>50 </a:t>
            </a:r>
            <a:r>
              <a:rPr lang="en-US" sz="2400" dirty="0"/>
              <a:t>bytes</a:t>
            </a:r>
          </a:p>
          <a:p>
            <a:r>
              <a:rPr lang="en-US" sz="2400" dirty="0" err="1" smtClean="0"/>
              <a:t>exabyte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1EB </a:t>
            </a:r>
            <a:r>
              <a:rPr lang="en-US" sz="2400" dirty="0"/>
              <a:t>= 1000 </a:t>
            </a:r>
            <a:r>
              <a:rPr lang="en-US" sz="2400" dirty="0" smtClean="0"/>
              <a:t>PB</a:t>
            </a:r>
            <a:r>
              <a:rPr lang="en-US" sz="2400" dirty="0"/>
              <a:t>		</a:t>
            </a:r>
            <a:r>
              <a:rPr lang="en-US" sz="2400" dirty="0" smtClean="0"/>
              <a:t>	∼ 2</a:t>
            </a:r>
            <a:r>
              <a:rPr lang="en-US" sz="2400" baseline="30000" dirty="0" smtClean="0"/>
              <a:t>60 </a:t>
            </a:r>
            <a:r>
              <a:rPr lang="en-US" sz="2400" dirty="0" smtClean="0"/>
              <a:t>bytes</a:t>
            </a:r>
          </a:p>
          <a:p>
            <a:r>
              <a:rPr lang="en-US" sz="2400" dirty="0"/>
              <a:t>z</a:t>
            </a:r>
            <a:r>
              <a:rPr lang="en-US" sz="2400" dirty="0" smtClean="0"/>
              <a:t>ettabyte = 1ZB = 1000 EB			∼ 2</a:t>
            </a:r>
            <a:r>
              <a:rPr lang="en-US" sz="2400" baseline="30000" dirty="0" smtClean="0"/>
              <a:t>70 </a:t>
            </a:r>
            <a:r>
              <a:rPr lang="en-US" sz="2400" dirty="0" smtClean="0"/>
              <a:t>bytes</a:t>
            </a:r>
          </a:p>
          <a:p>
            <a:r>
              <a:rPr lang="en-US" sz="2400" b="1" dirty="0"/>
              <a:t>y</a:t>
            </a:r>
            <a:r>
              <a:rPr lang="en-US" sz="2400" b="1" dirty="0" smtClean="0"/>
              <a:t>ottabyte</a:t>
            </a:r>
            <a:r>
              <a:rPr lang="en-US" sz="2400" dirty="0" smtClean="0"/>
              <a:t> = 1YB = 1000 ZB		∼ 2</a:t>
            </a:r>
            <a:r>
              <a:rPr lang="en-US" sz="2400" baseline="30000" dirty="0" smtClean="0"/>
              <a:t>80 </a:t>
            </a:r>
            <a:r>
              <a:rPr lang="en-US" sz="2400" dirty="0"/>
              <a:t>bytes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5729" y="4249270"/>
            <a:ext cx="646888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At $10/TB, it would cost $10T to store a yottabyte!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55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15178"/>
          <a:stretch/>
        </p:blipFill>
        <p:spPr>
          <a:xfrm>
            <a:off x="-6645" y="-30998"/>
            <a:ext cx="9150645" cy="5174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7" y="212651"/>
            <a:ext cx="5816009" cy="1254642"/>
          </a:xfrm>
          <a:solidFill>
            <a:schemeClr val="tx1"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Why on earth would the NSA want to store a yottabyte?!??</a:t>
            </a:r>
            <a:endParaRPr lang="en-US" sz="40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184760" y="1658880"/>
              <a:ext cx="5545800" cy="2785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1800" y="1643400"/>
                <a:ext cx="5573880" cy="28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37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61" y="174770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Meaning (in Decimal) of </a:t>
            </a:r>
            <a:r>
              <a:rPr lang="en-US" i="1" dirty="0" err="1" smtClean="0">
                <a:solidFill>
                  <a:schemeClr val="bg1">
                    <a:lumMod val="85000"/>
                  </a:schemeClr>
                </a:solidFill>
              </a:rPr>
              <a:t>BinLiteral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594467" cy="857250"/>
          </a:xfrm>
        </p:spPr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21" y="1200151"/>
            <a:ext cx="8262852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Project 1 Due Now</a:t>
            </a:r>
          </a:p>
          <a:p>
            <a:pPr marL="0" indent="0">
              <a:buNone/>
            </a:pPr>
            <a:r>
              <a:rPr lang="en-US" b="1" dirty="0" smtClean="0"/>
              <a:t>By Wednesday: cs101 </a:t>
            </a:r>
            <a:r>
              <a:rPr lang="en-US" b="1" dirty="0"/>
              <a:t>Lesson </a:t>
            </a:r>
            <a:r>
              <a:rPr lang="en-US" b="1" dirty="0" smtClean="0"/>
              <a:t>3</a:t>
            </a:r>
          </a:p>
          <a:p>
            <a:pPr marL="0" indent="0">
              <a:buNone/>
            </a:pPr>
            <a:r>
              <a:rPr lang="en-US" dirty="0" smtClean="0"/>
              <a:t>	See notes/calendar for upcoming schedule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Today: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Binary Numbers, Languages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Parsing and Meaning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458562" y="310273"/>
            <a:ext cx="3370521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Add date </a:t>
            </a:r>
            <a:r>
              <a:rPr lang="en-US" sz="2400" smtClean="0"/>
              <a:t>is today </a:t>
            </a:r>
            <a:r>
              <a:rPr lang="en-US" sz="2400" dirty="0" smtClean="0"/>
              <a:t>– make sure you are officially registered for class!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2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66440" y="432720"/>
              <a:ext cx="8110080" cy="3588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880" y="422280"/>
                <a:ext cx="8143200" cy="361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50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Try </a:t>
            </a:r>
            <a:r>
              <a:rPr lang="en-US" b="1" i="1" dirty="0" smtClean="0"/>
              <a:t>Test</a:t>
            </a:r>
            <a:r>
              <a:rPr lang="en-US" b="1" dirty="0" smtClean="0"/>
              <a:t> example on Notes on your own</a:t>
            </a:r>
          </a:p>
          <a:p>
            <a:pPr marL="0" indent="0">
              <a:buNone/>
            </a:pPr>
            <a:r>
              <a:rPr lang="en-US" b="1" dirty="0" smtClean="0"/>
              <a:t>Upcoming </a:t>
            </a:r>
            <a:r>
              <a:rPr lang="en-US" b="1" dirty="0" smtClean="0"/>
              <a:t>Office Hours: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Tuesday, 3:30-4:30pm (Dave, Rice 507)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Wednesday, 4-5pm (Yuchi, Rice 514)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Thursday, 11am-noon (Dave, Rice 507)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Friday, 2-3pm (Yuchi, after class)</a:t>
            </a:r>
          </a:p>
        </p:txBody>
      </p:sp>
    </p:spTree>
    <p:extLst>
      <p:ext uri="{BB962C8B-B14F-4D97-AF65-F5344CB8AC3E}">
        <p14:creationId xmlns:p14="http://schemas.microsoft.com/office/powerpoint/2010/main" val="11955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about Grammars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4267" y="1184236"/>
            <a:ext cx="755546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Given grammar </a:t>
            </a:r>
            <a:r>
              <a:rPr lang="en-US" sz="2800" i="1" dirty="0" smtClean="0"/>
              <a:t>G</a:t>
            </a:r>
            <a:r>
              <a:rPr lang="en-US" sz="2800" dirty="0" smtClean="0"/>
              <a:t>, what language does it produce?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94267" y="1988799"/>
            <a:ext cx="755546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Given grammar </a:t>
            </a:r>
            <a:r>
              <a:rPr lang="en-US" sz="2800" i="1" dirty="0" smtClean="0"/>
              <a:t>G </a:t>
            </a:r>
            <a:r>
              <a:rPr lang="en-US" sz="2800" dirty="0" smtClean="0"/>
              <a:t>with starting nonterminal </a:t>
            </a:r>
            <a:r>
              <a:rPr lang="en-US" sz="2800" i="1" dirty="0" smtClean="0"/>
              <a:t>S</a:t>
            </a:r>
          </a:p>
          <a:p>
            <a:r>
              <a:rPr lang="en-US" sz="2800" dirty="0" smtClean="0"/>
              <a:t>and surface form </a:t>
            </a:r>
            <a:r>
              <a:rPr lang="en-US" sz="2800" i="1" dirty="0" smtClean="0"/>
              <a:t>t</a:t>
            </a:r>
            <a:r>
              <a:rPr lang="en-US" sz="2800" dirty="0" smtClean="0"/>
              <a:t>, how can </a:t>
            </a:r>
            <a:r>
              <a:rPr lang="en-US" sz="2800" i="1" dirty="0" smtClean="0"/>
              <a:t>G</a:t>
            </a:r>
            <a:r>
              <a:rPr lang="en-US" sz="2800" dirty="0" smtClean="0"/>
              <a:t> produce </a:t>
            </a:r>
            <a:r>
              <a:rPr lang="en-US" sz="2800" i="1" dirty="0" smtClean="0"/>
              <a:t>t</a:t>
            </a:r>
            <a:r>
              <a:rPr lang="en-US" sz="2800" dirty="0" smtClean="0"/>
              <a:t> from </a:t>
            </a:r>
            <a:r>
              <a:rPr lang="en-US" sz="2800" i="1" dirty="0" smtClean="0"/>
              <a:t>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94267" y="3340698"/>
            <a:ext cx="755546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Given grammar </a:t>
            </a:r>
            <a:r>
              <a:rPr lang="en-US" sz="2800" i="1" dirty="0" smtClean="0"/>
              <a:t>G </a:t>
            </a:r>
            <a:r>
              <a:rPr lang="en-US" sz="2800" dirty="0" smtClean="0"/>
              <a:t>with meaning rules, starting nonterminal </a:t>
            </a:r>
            <a:r>
              <a:rPr lang="en-US" sz="2800" i="1" dirty="0" smtClean="0"/>
              <a:t>S, </a:t>
            </a:r>
            <a:r>
              <a:rPr lang="en-US" sz="2800" dirty="0" smtClean="0"/>
              <a:t>and surface form </a:t>
            </a:r>
            <a:r>
              <a:rPr lang="en-US" sz="2800" i="1" dirty="0" smtClean="0"/>
              <a:t>t</a:t>
            </a:r>
            <a:r>
              <a:rPr lang="en-US" sz="2800" dirty="0" smtClean="0"/>
              <a:t>, what is the value of </a:t>
            </a:r>
            <a:r>
              <a:rPr lang="en-US" sz="2800" i="1" dirty="0" smtClean="0"/>
              <a:t>t</a:t>
            </a:r>
            <a:r>
              <a:rPr lang="en-US" sz="2800" dirty="0" smtClean="0"/>
              <a:t>?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21320" y="822600"/>
              <a:ext cx="8581320" cy="3804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800" y="807480"/>
                <a:ext cx="8609400" cy="38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3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4267" y="1222317"/>
            <a:ext cx="755546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Given grammar </a:t>
            </a:r>
            <a:r>
              <a:rPr lang="en-US" sz="2800" i="1" dirty="0" smtClean="0"/>
              <a:t>G </a:t>
            </a:r>
            <a:r>
              <a:rPr lang="en-US" sz="2800" dirty="0" smtClean="0"/>
              <a:t>with starting nonterminal </a:t>
            </a:r>
            <a:r>
              <a:rPr lang="en-US" sz="2800" i="1" dirty="0" smtClean="0"/>
              <a:t>S</a:t>
            </a:r>
          </a:p>
          <a:p>
            <a:r>
              <a:rPr lang="en-US" sz="2800" dirty="0" smtClean="0"/>
              <a:t>and surface form </a:t>
            </a:r>
            <a:r>
              <a:rPr lang="en-US" sz="2800" i="1" dirty="0" smtClean="0"/>
              <a:t>t</a:t>
            </a:r>
            <a:r>
              <a:rPr lang="en-US" sz="2800" dirty="0" smtClean="0"/>
              <a:t>, how can </a:t>
            </a:r>
            <a:r>
              <a:rPr lang="en-US" sz="2800" i="1" dirty="0" smtClean="0"/>
              <a:t>G</a:t>
            </a:r>
            <a:r>
              <a:rPr lang="en-US" sz="2800" dirty="0" smtClean="0"/>
              <a:t> produce </a:t>
            </a:r>
            <a:r>
              <a:rPr lang="en-US" sz="2800" i="1" dirty="0" smtClean="0"/>
              <a:t>t</a:t>
            </a:r>
            <a:r>
              <a:rPr lang="en-US" sz="2800" dirty="0" smtClean="0"/>
              <a:t> from </a:t>
            </a:r>
            <a:r>
              <a:rPr lang="en-US" sz="2800" i="1" dirty="0" smtClean="0"/>
              <a:t>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690989" y="2335512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3 </a:t>
            </a:r>
            <a:r>
              <a:rPr lang="en-US" sz="3600" dirty="0"/>
              <a:t>+ 4 * </a:t>
            </a:r>
            <a:r>
              <a:rPr lang="en-US" sz="3600" dirty="0" smtClean="0"/>
              <a:t>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46960" y="0"/>
              <a:ext cx="8656920" cy="4747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120" y="-11880"/>
                <a:ext cx="8683200" cy="47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84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" y="824005"/>
            <a:ext cx="6258752" cy="91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27848" y="3213847"/>
            <a:ext cx="7274858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SyntaxError</a:t>
            </a:r>
            <a:r>
              <a:rPr lang="en-US" sz="3200" dirty="0" smtClean="0"/>
              <a:t> means the Python interpreter was not able to parse the code.  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917280" y="223200"/>
              <a:ext cx="2826720" cy="1676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2520" y="210600"/>
                <a:ext cx="2848680" cy="17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2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4267" y="1162274"/>
            <a:ext cx="755546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Given the </a:t>
            </a:r>
            <a:r>
              <a:rPr lang="en-US" sz="2800" b="1" dirty="0" smtClean="0"/>
              <a:t>parse tree </a:t>
            </a:r>
            <a:r>
              <a:rPr lang="en-US" sz="2800" dirty="0" smtClean="0"/>
              <a:t>for a surface form </a:t>
            </a:r>
            <a:r>
              <a:rPr lang="en-US" sz="2800" i="1" dirty="0" smtClean="0"/>
              <a:t>t</a:t>
            </a:r>
            <a:r>
              <a:rPr lang="en-US" sz="2800" dirty="0" smtClean="0"/>
              <a:t>, what is the value of </a:t>
            </a:r>
            <a:r>
              <a:rPr lang="en-US" sz="2800" i="1" dirty="0" smtClean="0"/>
              <a:t>t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57200" y="2886842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3 </a:t>
            </a:r>
            <a:r>
              <a:rPr lang="en-US" sz="3600" dirty="0"/>
              <a:t>+ 4 * </a:t>
            </a:r>
            <a:r>
              <a:rPr lang="en-US" sz="3600" dirty="0" smtClean="0"/>
              <a:t>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188080" y="2602440"/>
              <a:ext cx="5077440" cy="1629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4040" y="2589840"/>
                <a:ext cx="5106960" cy="165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6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2359"/>
            <a:ext cx="6076330" cy="396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48" y="201691"/>
            <a:ext cx="4585447" cy="8572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smtClean="0"/>
              <a:t>Formal Semantics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875" y="4499415"/>
            <a:ext cx="8027454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Don’t worry!  You will not be expected to be able to read or write notations like this!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8" r="549" b="13156"/>
          <a:stretch/>
        </p:blipFill>
        <p:spPr>
          <a:xfrm>
            <a:off x="3905248" y="1329115"/>
            <a:ext cx="4585447" cy="247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105200" y="2467080"/>
              <a:ext cx="1493640" cy="464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5120" y="2453760"/>
                <a:ext cx="1511640" cy="48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04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5" b="32327"/>
          <a:stretch/>
        </p:blipFill>
        <p:spPr>
          <a:xfrm>
            <a:off x="170138" y="673830"/>
            <a:ext cx="8780904" cy="377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51043" y="190314"/>
            <a:ext cx="659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/3/reference/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lexical_analysis.html#literals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96000" y="489960"/>
              <a:ext cx="8229600" cy="2819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000" y="474480"/>
                <a:ext cx="8243280" cy="284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76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5" b="32327"/>
          <a:stretch/>
        </p:blipFill>
        <p:spPr>
          <a:xfrm>
            <a:off x="170138" y="673830"/>
            <a:ext cx="8780904" cy="377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51043" y="190314"/>
            <a:ext cx="659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docs.python.org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/3/reference/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lexical_analysis.html#literals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4869" y="2174690"/>
            <a:ext cx="3407279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Integer </a:t>
            </a:r>
            <a:r>
              <a:rPr lang="en-US" sz="2400" dirty="0" smtClean="0"/>
              <a:t>::= </a:t>
            </a:r>
            <a:r>
              <a:rPr lang="en-US" sz="2400" i="1" dirty="0" err="1" smtClean="0"/>
              <a:t>BinInteger</a:t>
            </a:r>
            <a:endParaRPr lang="en-US" sz="2400" i="1" dirty="0" smtClean="0"/>
          </a:p>
          <a:p>
            <a:r>
              <a:rPr lang="en-US" sz="2400" i="1" dirty="0" err="1" smtClean="0"/>
              <a:t>BinInteger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0b</a:t>
            </a:r>
            <a:r>
              <a:rPr lang="en-US" sz="2400" b="1" i="1" dirty="0" smtClean="0"/>
              <a:t> </a:t>
            </a:r>
            <a:r>
              <a:rPr lang="en-US" sz="2400" i="1" dirty="0" err="1" smtClean="0"/>
              <a:t>BinDigit</a:t>
            </a:r>
            <a:r>
              <a:rPr lang="en-US" sz="2400" baseline="30000" dirty="0" smtClean="0"/>
              <a:t>+</a:t>
            </a:r>
          </a:p>
          <a:p>
            <a:r>
              <a:rPr lang="en-US" sz="2400" i="1" dirty="0" err="1" smtClean="0"/>
              <a:t>BinDigit</a:t>
            </a:r>
            <a:r>
              <a:rPr lang="en-US" sz="2400" i="1" dirty="0" smtClean="0"/>
              <a:t> </a:t>
            </a:r>
            <a:r>
              <a:rPr lang="en-US" sz="2400" dirty="0" smtClean="0"/>
              <a:t>::= </a:t>
            </a:r>
            <a:r>
              <a:rPr lang="en-US" sz="2400" b="1" dirty="0" smtClean="0"/>
              <a:t>0 </a:t>
            </a:r>
            <a:r>
              <a:rPr lang="en-US" sz="2400" dirty="0" smtClean="0"/>
              <a:t>| </a:t>
            </a:r>
            <a:r>
              <a:rPr lang="en-US" sz="2400" b="1" dirty="0" smtClean="0"/>
              <a:t>1</a:t>
            </a:r>
            <a:endParaRPr lang="en-US" sz="2400" b="1" baseline="30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181320" y="561600"/>
              <a:ext cx="5636880" cy="3402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8720" y="551880"/>
                <a:ext cx="5664960" cy="342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4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38038</TotalTime>
  <Words>411</Words>
  <Application>Microsoft Macintosh PowerPoint</Application>
  <PresentationFormat>On-screen Show (16:9)</PresentationFormat>
  <Paragraphs>94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Book Antiqua</vt:lpstr>
      <vt:lpstr>Calibri</vt:lpstr>
      <vt:lpstr>Arial</vt:lpstr>
      <vt:lpstr>Office Theme</vt:lpstr>
      <vt:lpstr>Class 7:  Grammars and  Semantics</vt:lpstr>
      <vt:lpstr>Plan</vt:lpstr>
      <vt:lpstr>Questions about Grammars</vt:lpstr>
      <vt:lpstr>Parsing</vt:lpstr>
      <vt:lpstr>PowerPoint Presentation</vt:lpstr>
      <vt:lpstr>Semantics</vt:lpstr>
      <vt:lpstr>Formal Semantics</vt:lpstr>
      <vt:lpstr>PowerPoint Presentation</vt:lpstr>
      <vt:lpstr>PowerPoint Presentation</vt:lpstr>
      <vt:lpstr>PowerPoint Presentation</vt:lpstr>
      <vt:lpstr>Value of Binary Numbers</vt:lpstr>
      <vt:lpstr>PowerPoint Presentation</vt:lpstr>
      <vt:lpstr>Expressiveness of BinDigits</vt:lpstr>
      <vt:lpstr>PowerPoint Presentation</vt:lpstr>
      <vt:lpstr>National Security Agency’s Data Center in Utah</vt:lpstr>
      <vt:lpstr>National Security Agency’s Data Center in Utah</vt:lpstr>
      <vt:lpstr>PowerPoint Presentation</vt:lpstr>
      <vt:lpstr>Why on earth would the NSA want to store a yottabyte?!??</vt:lpstr>
      <vt:lpstr>Meaning (in Decimal) of BinLiteral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541</cp:revision>
  <cp:lastPrinted>2016-01-25T17:21:22Z</cp:lastPrinted>
  <dcterms:created xsi:type="dcterms:W3CDTF">2015-01-10T23:57:16Z</dcterms:created>
  <dcterms:modified xsi:type="dcterms:W3CDTF">2016-02-05T19:15:42Z</dcterms:modified>
</cp:coreProperties>
</file>