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13" r:id="rId3"/>
    <p:sldId id="332" r:id="rId4"/>
    <p:sldId id="333" r:id="rId5"/>
    <p:sldId id="335" r:id="rId6"/>
    <p:sldId id="336" r:id="rId7"/>
    <p:sldId id="331" r:id="rId8"/>
    <p:sldId id="339" r:id="rId9"/>
    <p:sldId id="340" r:id="rId10"/>
    <p:sldId id="341" r:id="rId11"/>
    <p:sldId id="337" r:id="rId12"/>
    <p:sldId id="338" r:id="rId13"/>
    <p:sldId id="342" r:id="rId14"/>
    <p:sldId id="343" r:id="rId15"/>
    <p:sldId id="345" r:id="rId16"/>
    <p:sldId id="330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2E9B"/>
    <a:srgbClr val="BB8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56"/>
    <p:restoredTop sz="91346" autoAdjust="0"/>
  </p:normalViewPr>
  <p:slideViewPr>
    <p:cSldViewPr snapToGrid="0" snapToObjects="1">
      <p:cViewPr varScale="1">
        <p:scale>
          <a:sx n="153" d="100"/>
          <a:sy n="153" d="100"/>
        </p:scale>
        <p:origin x="176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5" d="100"/>
        <a:sy n="10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2/8/16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8T18:00:41.2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1350 4880 94 0,'0'0'0'16,"0"0"0"-16,-1 3-1 0,-4-2 1 15,5-1-2-15,-7 5 2 16,4 1 0-16,-4-3 0 15,-1 1 3-15,-1 0 0 0,-3 3 2 16,2-1 4-16,-7 5-9 16,-2 5 13-16,-5 3 4 15,-2 6 1-15,-2 2 3 16,-2 8 0-16,-4 2 2 15,-6 5-2-15,4 4 1 0,0 3-4 16,-2 3 1-16,3 4-1 16,2 5-2-16,0 1-1 15,3 9-2-15,10 7 1 0,-3 2-2 16,8 3-3-16,2 3-2 15,8 1-2-15,4-1 1 16,4 2-6-16,12-5 7 16,5-3 2-16,12-5-1 15,7-4 0-15,7-5-1 0,5-6-8 16,6-11-47-16,3-1-27 15,0-13-4-15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8T18:02:22.57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6222 11830 474 0,'0'0'-1'16,"11"-4"-1"-16,-3-1 1 16,3 0-1-16,0-4-1 0,3 1 0 15,0-4 1-15,3-2-1 16,-3-3 2-16,-1-4 0 15,-3-5 0-15,0-3 0 16,-2-2 2-16,0-1 1 0,1 0 0 16,5 2 2-16,8 6 1 15,8 10 2-15,12 10 1 16,12 8 1-16,14 12 1 15,11 11-2-15,11 4-6 0,3 6-2 16,0 2 0-16,-1-3 0 16,-4-4 0-16,-6-7 0 15,-9-9 0-15,-7-7 0 16,-7-9 0-16,-4-6 0 0,-3-10 0 15,-1-6 0-15,-2-5 0 16,2-4 0-16,5 2 0 16,5 4 0-16,8 5 0 15,6 9 0-15,9 10 0 0,6 8 0 16,6 9 0-16,5 6 0 15,1 1 0-15,-3 0 0 16,-4-1 0-16,-4-5 0 16,-4-7 0-16,-3-4 0 0,-1-6 0 15,-3 0 0-15,2-6 0 16,1 0 0-16,2 4-38 15,3-7-48-15,4 0-2 16</inkml:trace>
  <inkml:trace contextRef="#ctx0" brushRef="#br0" timeOffset="945.0945">11323 11711 375 0,'0'0'1'16,"6"-2"2"-16,1-1 2 16,0-4-1-16,5 2 1 15,0-4 1-15,4 1 0 0,1-3 1 16,0-1-1-16,0 1-2 15,3-2-1-15,2 2 0 16,2-3-1-16,2 1-1 16,3-3 0-16,6 2 0 0,5 3 0 15,7 5 1-15,11 6 1 16,7 9 1-16,14 12 2 15,9 6 2-15,8 6 0 16,6 3 2-16,-2 1 1 0,1-5 0 16,-8-6-2-16,-7-10-4 15,-8-12-5-15,-9-10 0 16,-9-10 0-16,-3-8 0 15,-4-4 0-15,-1-4 0 0,2 0 0 16,2 3 0-16,5 4 0 16,6 6 0-16,5 5 0 15,5 6 0-15,6 1 0 16,4 5 0-16,1 0 0 0,2 0 0 15,1 0 0-15,1 0 0 16,-1 0 0-16,0-3 0 16,-1 0 0-16,2 0 0 15,-2-1 0-15,-4 1 0 0,0 0 0 16,-4 0 0-16,0 3 0 16,-4 2 0-16,-9 2-72 15,7 7-14-15</inkml:trace>
  <inkml:trace contextRef="#ctx0" brushRef="#br1" timeOffset="949792.0768">14089 6991 362 0,'0'0'3'15,"0"0"-2"-15,0 0 1 16,-3 3-2-16,3-3 0 16,-4 3-2-16,4-3 2 15,-12 8 0-15,4-4-1 0,-3 3-1 16,-3 3 2-16,-3 3 2 15,-5 3-2-15,-4 1 3 16,-4 4 0-16,-2 1 0 16,-3 3 0-16,-4 1 1 0,-3 3 2 15,1-2 0-15,-1 5 0 16,0-1 0-16,1 0 1 15,0-1 0-15,3 0 0 16,3-2 0-16,4-5-1 0,1 0-1 16,5-6 0-16,4-4-1 15,5-3-1-15,4-3 2 16,3-2 0-16,2-2 2 15,7-3 0-15,0 0-1 0,0 0 0 16,9 6 0-16,6 1 0 16,6 4-2-16,8 6-1 15,8 7-3-15,7 5 0 16,7 8 0-16,3 3 0 0,3 5 0 15,1 1 0-15,-2-5 0 16,-2-6-56-16,-8 2-27 16,-9-9-1-16</inkml:trace>
  <inkml:trace contextRef="#ctx0" brushRef="#br1" timeOffset="954156.0768">12572 7205 163 0,'0'0'6'16,"0"0"1"-16,4-7 1 0,-4 7 3 15,7-8 1-15,0 3 2 16,0-1 0-16,3-1 3 16,2 3-6-16,2-3-3 0,1 3 0 15,3 0-3-15,-1 2-2 16,3 1-1-16,0 1-1 15,2 4-1-15,-5 3 0 16,6 7 0-16,-7 1-1 16,4 13 2-16,-2 5-1 0,-3 3 0 15,-2 4 0-15,-4 0 0 16,-2 1 0-16,-7-3 2 15,0-3 1-15,-6-10 3 16,-2-6 3-16,0-4 3 0,-1-4 4 16,3-3 3-16,0-4 1 15,6-4 0-15,0 0-3 16,0 0-3-16,5-1-3 0,0-2-2 15,3 0-5-15,0 3-3 16,3 0-1-16,-1 7 0 16,3 4 0-16,1 9-1 15,0 5 1-15,1 8 0 0,-1 4 0 16,0 3 1-16,-3 2 0 15,-5 1 1-15,-4 0-1 16,-3-5-1-16,-9-3 6 16,-4-6 0-16,-10-4 1 0,-10-7 1 15,-8-5-1-15,-6-8 0 16,-7-5-2-16,-7-8-5 15,-4-8-10-15,0-6-41 16,1 2-30-16,4-4-2 0</inkml:trace>
  <inkml:trace contextRef="#ctx0" brushRef="#br1" timeOffset="954790.0768">14719 7246 328 0,'-2'10'5'0,"-1"5"1"16,-1 6 2-16,-3 4 0 15,-2 4 2-15,-3 3-1 0,-1 3 2 16,-4 2-1-16,2-7-4 16,-2-7-2-16,2-1 0 15,-1-7-1-15,5-1 2 16,1-5 2-16,4-2 1 0,1-2 0 15,5-5-1-15,2 4 1 16,8-4 0-16,4 0-1 16,3 0-1-16,4-2-2 15,5-1-2-15,5 1-1 0,3 0 0 16,0 2-1-16,5 0-1 15,2 2-4-15,2 5-4 16,-1-4-17-16,-2 2-52 16,2 4-2-16</inkml:trace>
  <inkml:trace contextRef="#ctx0" brushRef="#br1" timeOffset="955033.0768">15070 7195 452 0,'0'0'2'0,"2"12"1"16,2 6 2-16,0 11 1 0,0 9 1 16,1 11-1-16,1 11 1 15,2 13 0-15,0 6-1 16,-1 3-3-16,-1 1-2 0,3-2-1 15,0 0 0-15,2-3 1 16,-1-5-2-16,2-2-6 16,-5-5-22-16,-3-4-50 15,4-3-3-15</inkml:trace>
  <inkml:trace contextRef="#ctx0" brushRef="#br1" timeOffset="957440.0768">16155 5397 84 0,'0'0'3'15,"0"0"0"-15,-7 5 3 0,2 0 2 16,-5 0 1-16,-1 1 0 15,-5 1 3-15,-2 0 0 16,-3 1 0-16,-4-2 3 16,-4-1 4-16,-2 0-1 15,-4-2 1-15,-5-2 1 0,-2-1-2 16,-5-1 0-16,-3-3-1 15,-5-2-5-15,-2-1-2 16,-5-1-4-16,-1-1-1 0,-2 2-2 16,-3-1-1-16,1 1-1 15,1 2 0-15,1 2 0 16,2 2-1-16,2 1 1 15,2 1-1-15,4 3-1 0,3-1-8 16,2 0-26-16,5 1-29 16,-1-1-5-16</inkml:trace>
  <inkml:trace contextRef="#ctx0" brushRef="#br1" timeOffset="958321.0768">22333 4821 106 0,'0'0'1'0,"-5"-4"-1"0,-1 1 0 15,-1 0 0-15,-3 0 0 16,-3-2 0-16,-2 1 0 16,-5 0 0-16,0 2 1 15,-7 0-1-15,-2 0 1 0,-8 2 1 16,-5-1 3-16,-5 0 1 15,-7-1 1-15,-4 0 1 16,-3 1 1-16,-5 0-1 16,-1 0-1-16,0 0-2 0,1 0-5 15,-3 1-25-15,4 1-25 16</inkml:trace>
  <inkml:trace contextRef="#ctx0" brushRef="#br1" timeOffset="972233.0768">15324 8924 128 0,'0'0'3'16,"-10"0"3"-16,-1 0 3 15,-3 0 0-15,-8 0 1 0,-2 0 2 16,-6-1-1-16,-6 0 2 15,-3-1-4-15,-1-2-3 16,-2-1-1-16,-3-4-1 16,1 1-1-16,-3-4-1 15,-1-1 1-15,0-3 3 0,1-1 0 16,1-4 3-16,-3-1 3 15,5-2 2-15,0-2 2 16,1-3 0-16,2-4 1 0,3 0-2 16,1 0-2-16,2 0-1 15,6-1-2-15,1 0-2 16,4 3-2-16,3 1-2 15,3 2 0-15,4 3 0 0,1 1 1 16,4 2-1-16,-1 1 0 16,4 4 0-16,-1 2-1 15,3 1-1-15,-1 2 0 16,2 2-1-16,0 2-1 0,1 3-2 15,2 5 0-15,-1-5-1 16,1 5 0-16,4 0 1 16,6 6 0-16,4 5 0 15,6 4 0-15,2 2 1 0,5 3 1 16,2 1 1-16,1 1-1 15,-3-3 0-15,-5 0-1 16,-5-6 1-16,-5-4 1 16,-6-3 1-16,-6-6 0 0,0 0 0 15,-12-13 1-15,-5-1-1 16,-4-3 2-16,-6-5-1 15,-5-2-1-15,-2 1-2 16,-2-1 0-16,-2 4-1 0,1 3 0 16,3 8 1-16,3 6 0 15,3 8 0-15,4 10 0 16,2 7 1-16,5 7 1 15,4 5-1-15,3 4-3 0,3 3-7 16,4-4-10-16,1-3-24 16,8 0-28-16,-2-7-6 15</inkml:trace>
  <inkml:trace contextRef="#ctx0" brushRef="#br1" timeOffset="973162.0768">15789 8949 381 0,'0'0'0'16,"1"7"0"-16,-1 3 2 16,0 3-1-16,-1 5-1 0,0 2-5 15,1 5-8-15,-2 2-8 16,1-3-8-16,1 3-2 15,1-6-1-15,2-3 4 16,1-4 10-16,1-4 13 0,1-6 14 16,0-3 13-16,0-4 13 15,-2-7 1-15,-1-6-1 16,-1-3-4-16,0-4-9 0,1-5-8 15,-2 1-5-15,2-3-5 16,2 5-3-16,3 4-3 16,4 6 0-16,6 5-1 15,4 10 2-15,3 8 0 0,4 7 1 16,2 7 0-16,-1 1 1 15,1 4 1-15,-5-3 0 16,-4 1-1-16,-5-7 1 16,-4-6 1-16,-3-3 2 15,-5-6-1-15,1-4 3 0,-1-7-3 16,0-6 2-16,0-4-1 15,4-4-1-15,0-4-3 16,3 0 2-16,1 1-1 0,0 2 2 16,0 5 0-16,0 4 0 15,1 6 1-15,-1 8-1 16,1 7 1-16,-3 9-1 15,0 3-1-15,-1 5-5 0,-3 1-8 16,0 3-18-16,2 0-49 16,-9-4-2-16</inkml:trace>
  <inkml:trace contextRef="#ctx0" brushRef="#br1" timeOffset="973571.0768">16686 8920 450 0,'0'0'0'16,"0"0"-1"-16,0 0-1 16,0 0 1-16,0 0 0 15,-3 10 0-15,-1-3-2 0,0 7-8 16,-3 5-7-16,1 2-2 15,2 4-1-15,2 2 0 16,2 1 4-16,0-3 7 0,6 2 8 16,1-9 13-16,3-2 9 15,0-5 6-15,-1-6 0 16,0-4-1-16,-1-7-4 15,-3-4-6-15,-1-6-6 16,-1-1-5-16,-3-3-2 0,0 1-1 16,0 2 1-16,0 2-1 15,0 4-1-15,1 5 1 16,-1 6 0-16,9 7 0 0,-2 5 0 15,3 5-1-15,-2 1-1 16,1 2 0-16,0 2-2 16,1-1-9-16,-3-5-13 15,-5-3-51-15,5-3-2 16</inkml:trace>
  <inkml:trace contextRef="#ctx0" brushRef="#br1" timeOffset="973837.0768">16858 8505 423 0,'0'0'5'0,"0"0"3"16,4-2 1-16,-4 2-2 0,0 0 1 15,0 0 0-15,6 11 0 16,-3 4 1-16,-1 11-4 15,2 10-3-15,4 10-2 16,2 8 1-16,5 8-2 0,2 6-2 16,3-1-3-16,0 0-4 15,2-6-5-15,-1-6-8 16,-1-8-16-16,1-6-22 15,-10-11-17-15,4-7-3 16</inkml:trace>
  <inkml:trace contextRef="#ctx0" brushRef="#br1" timeOffset="973989.0768">17096 9083 287 0,'0'0'9'16,"-6"-10"3"-16,-2 1 5 15,-2-2 1-15,-4 0 4 0,-3-3 3 16,-3 1-1-16,-6-3 1 16,-2 5-7-16,-4-1-5 15,0 3-12-15,-6 1-45 16,2-4-31-16,1 4-4 0</inkml:trace>
  <inkml:trace contextRef="#ctx0" brushRef="#br1" timeOffset="974438.0768">17233 9027 375 0,'0'0'3'16,"5"2"4"-16,-5-2 1 16,7 3 2-16,-1-2 1 0,0 0 1 15,2 0 0-15,1-1 1 16,-1 0-3-16,3-2-2 15,0-2-2-15,3-4-2 16,-2-1-2-16,2-2 0 0,0-1-2 16,-4-2 0-16,1 0-1 15,-4-1-1-15,-2 1 0 16,-4 2 0-16,-1 2-1 0,-5 2 2 15,-3 4 0-15,-3 3 0 16,-4 2 1-16,0 4 1 16,-1 5 0-16,-1 1 0 15,1 6 2-15,2 2 0 0,4 2 0 16,5 3 1-16,5 0-1 15,6 1 0-15,7 0 1 16,5 0-1-16,4-5-3 16,2-3-9-16,3-5-22 0,2-3-47 15,-4-9-2-15</inkml:trace>
  <inkml:trace contextRef="#ctx0" brushRef="#br1" timeOffset="974942.0768">17568 8904 427 0,'3'5'2'16,"0"5"2"-16,2 5 1 0,1 5 2 16,2 3-1-16,-2 5 0 15,3 3-1-15,-1 2-1 16,-2-3-2-16,0-3-2 15,-1-5-1-15,0-4-3 0,-1-6 0 16,2-3 1-16,0-7 1 16,1-2 3-16,-1-8 1 15,2-3 0-15,1-5 1 16,-1-4 1-16,1-2 0 0,1-2-1 15,-1 0 0-15,-2 1-2 16,1 4-1-16,0 4-2 16,0 4 0-16,-1 5 0 15,2 7 0-15,0 9 1 0,3 3-1 16,0 4 0-16,0 1 1 15,-1 0 1-15,0-2 1 16,-2 0 1-16,-1-7 0 16,-4-5 0-16,-4-4-1 0,9-4 1 15,-6-4 0-15,0-3 0 16,2-3-1-16,1-2-1 15,-1 0 1-15,1 0-1 16,1 4 0-16,0 2 0 0,1 7 1 16,1 3-1-16,1 9 0 15,1 6 1-15,2 5-1 16,-2 3 0-16,1 1-3 0,-2 2-7 15,1-3-16-15,-2 3-39 16,-2-9-12-16</inkml:trace>
  <inkml:trace contextRef="#ctx0" brushRef="#br1" timeOffset="975355.0768">18243 8954 385 0,'0'0'3'0,"0"0"1"16,8 1 0-16,-8-1 1 15,0 0 0-15,0 0 1 16,-6 0 0-16,-4 0 2 16,-5 0-6-16,-1 3-2 0,-3 6-3 15,2 5-3-15,0 3-1 16,6 5-1-16,3 2 2 15,8 5 2-15,3-4 6 16,8 2 4-16,4-7 4 0,2-4 4 16,2-5 1-16,-1-5-2 15,0-6-1-15,-3-4-4 16,-2-5-3-16,-3-4-3 15,-1-3-2-15,-2 0-1 0,-3-1 1 16,0 2 0-16,-1 2 1 16,-1 4 0-16,1 3-1 15,-3 6 0-15,5 3 1 16,0 7-1-16,0 4 0 0,0 2-2 15,2 1-4-15,-3 1-5 16,2-1-12-16,-3-3-20 16,-3-5-34-16,2-2-3 15</inkml:trace>
  <inkml:trace contextRef="#ctx0" brushRef="#br1" timeOffset="975699.0768">18414 8553 430 0,'0'0'2'0,"0"4"-1"16,2 1 0-16,-1 3 3 16,4 8-2-16,-2 7 1 0,2 9 1 15,-1 4-1-15,3 8 0 16,-1 5 0-16,1 8-2 15,0 1-5-15,3-2-13 16,-2-3-15-16,1-8-22 0,1-1-11 16,-2-10-1-16,1-6 10 15,-2-11 14-15,-4-6 17 16,-3-11 29-16,0 0 27 15,-5-6 26-15,-6-7 12 0,-4-3-3 16,-4-3-15-16,-3 1-10 16,-2 1-13-16,-1 3-13 15,0 1-11-15,4 5-21 16,2 5-36-16,3-1-23 0,7 4-4 15</inkml:trace>
  <inkml:trace contextRef="#ctx0" brushRef="#br1" timeOffset="975868.0768">18604 8901 373 0,'5'1'2'16,"1"3"0"-16,3 5 1 15,1 2 1-15,1 8 0 0,2 3-2 16,1 5-7-16,0 3-20 15,-4-4-34-15,2 6-10 16</inkml:trace>
  <inkml:trace contextRef="#ctx0" brushRef="#br1" timeOffset="976022.0768">18720 8985 415 0,'0'-5'4'0,"0"-1"2"0,-2-5 3 16,1-1 0-16,0 0 0 15,1 0-2-15,0-2-8 16,2-3-38-16,3 9-34 15,3 1-5-15</inkml:trace>
  <inkml:trace contextRef="#ctx0" brushRef="#br1" timeOffset="976272.0768">19045 9019 414 0,'0'0'2'16,"0"0"1"-16,-7 5 0 15,2 0 1-15,-5 1 0 16,0 3-2-16,-5 0-5 15,2 4-6-15,-4 2-1 0,5 0 0 16,1 0 1-16,5-1 2 16,3 1 2-16,3-3 3 15,6 0 4-15,4-3 6 0,6-4-6 16,0-2-11-16,3-3-15 15,-1-1-25-15,7-4-20 16,-3-3-7-16</inkml:trace>
  <inkml:trace contextRef="#ctx0" brushRef="#br1" timeOffset="976638.0768">19252 8954 275 0,'0'0'3'16,"0"0"3"-16,4 4 5 0,-4-4 2 15,-2 4 3-15,-5-2-2 16,-3 3-1-16,-2-2-3 15,-5 3-6-15,3 6-7 16,-2-1-5-16,4 5-2 0,2 2 2 16,6 3 3-16,4-1 6 15,4 4 7-15,6-6 6 16,1-2 5-16,3-2 2 15,-1-5-3-15,2-4-3 0,-4-5-4 16,1-3-5-16,-3-5-3 16,-2-3-4-16,-2-2-2 15,-1-1 0-15,-3 2 1 16,2 1 0-16,-1 5 0 0,-2 6 1 15,5 0 2-15,1 11 0 16,-1 2 2-16,2 4-2 16,2 0 0-16,-1 2-3 15,-1-2-8-15,0-2-17 0,3-2-44 16,-10-13-5-16</inkml:trace>
  <inkml:trace contextRef="#ctx0" brushRef="#br1" timeOffset="976898.0768">19474 8630 438 0,'1'4'3'16,"3"11"2"-16,-1 7 2 15,2 8 1-15,-1 8 1 16,2 12-1-16,-1 5 1 0,2 8-2 16,-3 0-5-16,1-3-3 15,-1-4-4-15,2-4-4 16,0-7-2-16,1-6-6 15,0-10-6-15,4-2-16 0,0-4 39 16,1-13-75-16,2-2 75 16</inkml:trace>
  <inkml:trace contextRef="#ctx0" brushRef="#br1" timeOffset="977305.0768">20485 8605 389 0,'0'0'0'16,"0"0"1"-16,-3-5-1 0,-6 0 1 16,-3 2 0-16,-5-3-1 15,-6 4 0-15,-6-1 0 16,-3 3-1-16,-2 1 0 15,0 11 2-15,3 7 1 0,3 5 3 16,4 7 4-16,6 5 2 16,6 6 2-16,5 5 1 15,5 7 1-15,3-2 0 16,3 1-2-16,4 0-4 15,0-4-2-15,1-2-4 0,-3-5-4 16,0-4-7-16,-4-9-16 16,-2-10-46-16,0 1-12 15</inkml:trace>
  <inkml:trace contextRef="#ctx0" brushRef="#br1" timeOffset="977491.0768">20235 9007 400 0,'0'0'3'15,"-7"-2"1"-15,0-1 1 16,-2 3 1-16,-4 1 1 16,-3 3-1-16,-5-2 1 0,-2 3-5 15,-3 3-12-15,1-1-23 16,0 5-31-16,-1-5-11 15</inkml:trace>
  <inkml:trace contextRef="#ctx0" brushRef="#br1" timeOffset="977763.0768">20328 9066 299 0,'0'0'3'0,"0"5"1"15,2 1 2-15,1 4 1 16,1 3 1-16,1 3 0 15,-1 1 1-15,1 3 1 0,4 0-2 16,-5 0 0-16,0-4-2 16,2-1-2-16,1-5 1 15,1-1-2-15,3-5-1 0,2-4-1 16,1-6-1-16,2-4-1 15,-1-4-3-15,1-5-5 16,-3-4-13-16,-3-6-37 16,1 4-10-16</inkml:trace>
  <inkml:trace contextRef="#ctx0" brushRef="#br1" timeOffset="978121.0768">20643 9010 421 0,'4'7'1'16,"0"7"1"-16,3 4 1 15,0 3 1-15,2 5-1 16,-1 1 1-16,2 3-4 0,-3-1 0 16,-1-5 0-16,-2-7-5 15,1-4-3-15,-2-7-1 16,3-5 0-16,-2-4 2 15,2-9 2-15,2-3 3 0,-1-5 1 16,2-2 3-16,-1-5 2 16,2-1 2-16,-2-1-1 15,1 1 2-15,1 5-1 16,-1 3-1-16,0 10-1 15,1 5 1-15,0 7-1 0,1 9 0 16,-1 8 0-16,0 7-2 16,1 1-3-16,-2 3-6 15,0 0-12-15,-3-2-21 0,-3-5-35 16,4 0-3-16</inkml:trace>
  <inkml:trace contextRef="#ctx0" brushRef="#br1" timeOffset="978405.0768">21200 8993 422 0,'0'0'1'0,"0"0"-2"15,0 0 2-15,0 0 1 16,-5 6-1-16,0 3 1 15,-5-1-1-15,-2 4-3 16,-4 3-7-16,0 1-7 0,0 4-7 16,1-1 0-16,3 1 4 15,4 3 7-15,7 1 5 16,2 1 8-16,10-2 9 15,3-2 7-15,4-3 5 0,5-3-5 16,-1-6-10-16,4-5-23 16,-2 0-46-16,0-11-10 15</inkml:trace>
  <inkml:trace contextRef="#ctx0" brushRef="#br1" timeOffset="978639.0768">21465 8615 340 0,'0'11'5'15,"-2"7"2"-15,-2 10 1 0,1 7 2 16,-2 9 0-16,1 5 0 15,0 13 0-15,-2 6-1 16,3-4-7-16,2-4-5 16,1-3-9-16,0-7-13 0,0-8-31 15,7-1-16-15</inkml:trace>
  <inkml:trace contextRef="#ctx0" brushRef="#br1" timeOffset="978801.0768">21449 9022 298 0,'0'0'8'15,"-7"0"4"-15,-1 2 2 16,-2 3 0-16,-5-1 0 0,-2 2 1 16,-6-1-9-16,1 0-36 15,-2 1-33-15,2-2-6 16</inkml:trace>
  <inkml:trace contextRef="#ctx0" brushRef="#br1" timeOffset="979005.0768">21642 9024 440 0,'0'0'1'0,"5"11"-1"15,-2 0 1-15,0 4-1 16,-2 2 1-16,2 4-2 0,-2 0-3 15,3 4-12-15,-4-5-16 16,-1-4-28-16,1 0-15 16</inkml:trace>
  <inkml:trace contextRef="#ctx0" brushRef="#br1" timeOffset="979155.0768">21723 8813 329 0,'0'0'5'0,"0"0"1"0,0 0 0 16,0 0-4-16,0 0-7 15,0 0-30-15,9 5-26 16,-3 2-4-16</inkml:trace>
  <inkml:trace contextRef="#ctx0" brushRef="#br1" timeOffset="979811.0768">21895 9123 337 0,'0'0'4'0,"0"8"1"16,0 0 2-16,0 2 0 0,-2 1 2 15,2 4 0-15,-1-1 0 16,1 3 0-16,0-4-4 15,4-1-3-15,1-3-4 16,3-3-1-16,0-4-1 0,3-2 0 16,-1-5-1-16,1-5-1 15,-3-3 2-15,-1-5 3 16,-2-2 1-16,-2-3 2 15,-2 0 0-15,-1 1 1 0,-2 1 1 16,-2 4-2-16,1 2-1 16,0 5-1-16,-1 5-2 15,4 5 1-15,0 0-1 16,0 10 0-16,0 2 1 0,4 3 2 15,1 1 1-15,1 0 3 16,0 0 0-16,2-1 2 16,0-3 0-16,0-4-1 15,3-3 1-15,-1-3-2 0,2-2-1 16,-1-7-2-16,3-2-1 15,-1-2-2-15,2-2 0 16,1-3-1-16,2 0 0 16,0 1 1-16,3 3 1 0,-1 4 0 15,1 3 0-15,-1 5 0 16,0 4 1-16,-1 7-1 15,-3 6 0-15,-1 1 0 16,-3 4-1-16,-1 0-1 0,-3 0 1 16,-1-2 0-16,-3-2 0 15,1-4 2-15,-3-5 0 16,1 0 2-16,-3-9 0 15,6 5 0-15,0-6 1 0,0-6 0 16,2-3 0-16,0-2 0 16,1-2 0-16,0-2-1 15,4-1 1-15,-3 2 0 16,1 4 0-16,2 6 0 0,1 5-1 15,0 9-1-15,0 6-1 16,2 9-1-16,-3 3-3 16,1 8 3-16,-3-1-28 15,-4-1-48-15,1 1-3 0</inkml:trace>
  <inkml:trace contextRef="#ctx0" brushRef="#br1" timeOffset="1.0109E6">6594 6575 369 0,'0'0'1'0,"3"0"0"16,2-3 2-16,1-2 0 15,3-1 1-15,-1-4 0 16,2 1-1-16,2-5 0 0,0-2-1 16,-2 1-3-16,2-3-3 15,-3 0-1-15,3-4-1 16,-1-2 1-16,-1-5-1 15,2-5 6-15,-4-5-4 16,0-5 2-16,-5-6 1 0,-2-6 2 16,-1-5 1-16,-5-4 1 15,-2-3-2-15,-5 1 2 16,0-5-2-16,-1 2 1 0,-1 0 0 15,2 3 0-15,-4 2 2 16,3 1 1-16,-1 2 0 16,5 3 0-16,6 6 1 15,6 4-1-15,13 6 2 0,10 5 1 16,12 7-1-16,9 5-1 15,11 7 1-15,3 4 0 16,3 2-1-16,-4 1-1 16,-6-3-3-16,-9-2-4 0,-11-3 0 15,-10-7 2-15,-15-3-6 16,-8-4-1-16,-10-2 1 15,-9 0-1-15,-5 0 3 16,-2 2 2-16,1 7 3 0,0 5 1 16,3 5 3-16,2 5 0 15,6 5 0-15,4 6-1 16,1 1-1-16,2 7-2 15,-1 3 0-15,2 1 0 0,-1 3-2 16,-1 0-3-16,0 3-6 16,-1-1-11-16,0 1-23 15,7 7-29-15,-5 0 73 16</inkml:trace>
  <inkml:trace contextRef="#ctx0" brushRef="#br1" timeOffset="1.01202E6">5989 6824 302 0,'0'0'3'0,"0"0"1"15,0 0 2-15,-5 2 1 16,-3 1-1-16,-5-1 1 15,-3 4-1-15,-4-1 0 0,-3 4-1 16,-1 1-2-16,2 7-1 16,5 6 2-16,5 3 1 15,7 7 4-15,5 4 2 0,10 4 1 16,7 4 1-16,5 4 1 15,6 0-1-15,0-1-2 16,-1 0-1-16,-3-4-3 16,-1-1-3-16,-8-3-3 15,-5-4-5-15,-7-4-9 0,-3-4-23 16,0-4-42-16,-9-8-2 15</inkml:trace>
  <inkml:trace contextRef="#ctx0" brushRef="#br1" timeOffset="1.01225E6">6078 7215 501 0,'0'0'1'15,"3"0"0"-15,-3 0 0 16,0 0 0-16,-1 7 1 15,-7-6-1-15,-2 3 0 0,-6-1 1 16,-7 1-2-16,-7-1 0 16,-2 2-5-16,-4-1-4 15,-1 3-8-15,-2-4-8 16,3 4-17-16,2 3-27 15,5-3-13-15</inkml:trace>
  <inkml:trace contextRef="#ctx0" brushRef="#br1" timeOffset="1.01255E6">6267 7276 392 0,'0'0'3'0,"2"4"-1"0,0 2 2 16,-2 0 1-16,2 3 0 15,-2 1 1-15,3 5 0 16,-2 2 1-16,2 0-2 16,1 1 0-16,3 1-1 0,1-2 0 15,2 0-1-15,3-2 0 16,3-4 1-16,1-4-1 15,2-5 0-15,2-3 0 16,0-6-2-16,-2-5-1 0,-2-4-3 16,-2-4-4-16,-3-2-10 15,-5-8-27-15,-7 2-34 16,0 2-2-16</inkml:trace>
  <inkml:trace contextRef="#ctx0" brushRef="#br1" timeOffset="1.0129E6">6614 7235 444 0,'0'0'2'0,"4"8"1"16,0 1 1-16,1 5 1 16,1 4-1-16,2 3 1 15,0 2-2-15,0 1 0 16,-1-1-3-16,-1-4-1 0,-3-3-1 15,1-8-1-15,-4-8 0 16,4 3 0-16,-2-8 1 16,1-6 2-16,-2-6 0 15,2-3 1-15,1-4-2 0,-1-2 2 16,2 0 1-16,1 1 1 15,-1 4 0-15,1 3 0 16,2 4 0-16,1 7 0 0,4 7 0 16,-1 8 0-16,2 7-1 15,1 7-1-15,0 3-4 16,0 3-7-16,-1 2-10 15,-2-2-29-15,1 2-30 0,-4-7-3 16</inkml:trace>
  <inkml:trace contextRef="#ctx0" brushRef="#br1" timeOffset="1.01317E6">7149 7082 423 0,'0'0'1'0,"0"0"-2"15,0 0 2-15,-4 1 0 16,0 4 1-16,-2 4 0 16,-4 2 1-16,1 6-1 15,-3 4 0-15,2 4 1 0,-1 1 0 16,4 5-2-16,2-1 1 15,5 0 0-15,6 0 0 16,4-4 0-16,6-2 0 16,2-4-4-16,3-7-10 0,1-7-30 15,6-4-32-15,-8-8-4 16</inkml:trace>
  <inkml:trace contextRef="#ctx0" brushRef="#br1" timeOffset="1.0134E6">7293 6737 426 0,'0'0'2'0,"7"10"3"15,0 4 1-15,1 10 2 16,2 8 0-16,4 12 1 15,0 6 0-15,5 9-1 0,-3 2-2 16,0 4-5-16,-1-4-6 16,3-3-12-16,-3-6-24 15,-3-11-30-15,2-4-10 16</inkml:trace>
  <inkml:trace contextRef="#ctx0" brushRef="#br1" timeOffset="1.01357E6">7442 7107 323 0,'-5'-1'9'0,"0"-1"4"0,-2 1 2 15,0 1 4-15,-4 0 1 16,-2 0 0-16,-3 3 1 16,-2 1-1-16,1 1-15 15,0 3-21-15,2 3-56 0,-2-3-4 16</inkml:trace>
  <inkml:trace contextRef="#ctx0" brushRef="#br1" timeOffset="1.01377E6">7704 7092 470 0,'0'0'2'16,"7"3"-1"-16,-3 2 1 15,-1 2 0-15,3 6 1 16,-2 1-1-16,3 6 1 15,-3 1-2-15,-1 3-4 16,-2-2-9-16,3 3-15 0,-2 2-37 16,5-8-15-16</inkml:trace>
  <inkml:trace contextRef="#ctx0" brushRef="#br1" timeOffset="1.01397E6">7888 6920 328 0,'0'0'6'15,"0"0"2"-15,7 4 1 0,-7-4 0 16,7 4 1-16,-7-4-3 16,8 2-4-16,-8-2-4 15,5 0-15-15,-5 0-15 0,0 0-20 16,6 3-9-16,-6-3-4 15</inkml:trace>
  <inkml:trace contextRef="#ctx0" brushRef="#br1" timeOffset="1.0144E6">8151 7257 422 0,'0'0'5'15,"7"6"0"-15,0 0 1 16,1-2 0-16,2 3 1 0,0 0 0 16,1 0 0-16,-4-1 0 15,3-4-6-15,-3-2-2 16,2-1-1-16,-1-4-1 15,-4-3-1-15,3-1-1 0,-3-4 0 16,2 1 1-16,-6 0 1 16,0 0 1-16,-6-1 1 15,-2 1 1-15,-5 0-1 16,-2 3 1-16,-4-1 0 15,1 5-1-15,-3 1 0 0,1 3-1 16,2 1 0-16,1 3-1 16,4 2 1-16,2 2 0 15,5 2 1-15,1-1-1 0,5 1 2 16,0-2 0-16,4-1 0 15,5-3-4-15,0-2-4 16,3-1-11-16,-1-5-11 16,4-3-12-16,-2-6-15 0,4 0-6 15</inkml:trace>
  <inkml:trace contextRef="#ctx0" brushRef="#br1" timeOffset="1.0147E6">8264 7066 39 0,'0'0'18'0,"8"-1"9"15,0 1 9-15,1 0 1 16,5 6 3-16,-1 1 2 16,4 6-1-16,0 2 1 0,1 6-15 15,-3 3-7-15,1 4-5 16,0 0-4-16,-4 2-2 15,0-1-2-15,-6-1-1 16,2-2-1-16,-4-7-1 0,2-1 1 16,-6-6 2-16,0-4 0 15,0-8-1-15,-1-5 1 16,1-9 0-16,0-5 0 15,2-6-1-15,3-3-2 0,2-5-3 16,2-1 0-16,2 0 1 16,4 4-1-16,2 5 0 15,3 7 0-15,2 8-1 16,2 8 1-16,3 9-1 0,1 10-2 15,4 9-2-15,0 3-8 16,3 9-29-16,3 5-38 16,-8 0-2-16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8T18:04:11.00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14201 3656 277 0,'0'0'5'16,"0"0"5"-16,7-3 1 16,-7 3 3-16,5-4 4 0,-5 4 2 15,6-3 3-15,-6 3 2 16,0 0-5-16,5 9-2 15,-5 10-2-15,0 6-1 16,0 15-3-16,-1 5-1 0,-2 11-2 16,2 6-2-16,-2 5-7 15,-1 1 0-15,0 0 0 16,1-4 0-16,1-5 0 15,-1-4 0-15,0-6 0 0,0-5 0 16,1-6 0-16,-1-6 0 16,2-6 0-16,-4-9-10 15,-2-5-77-15,7-4-2 0</inkml:trace>
  <inkml:trace contextRef="#ctx0" brushRef="#br0" timeOffset="817.0817">14603 4099 406 0,'0'0'1'15,"-1"7"1"-15,-3 1 0 16,2 10 0-16,-5 4 0 16,2 10 0-16,-5 6-2 0,1 6 0 15,0 1-1-15,-1 1-2 16,0-2 2-16,1-7 2 15,1-3 3-15,3-12 2 0,1-6 4 16,2-6 1-16,2-10 1 16,0 0 0-16,5-13-1 15,0-7-2-15,1-8-3 16,3-6-2-16,1-6-3 15,2-5-1-15,1-1 0 0,2 4 0 16,3 3 0-16,3 7 0 16,4 7 0-16,4 10 1 15,2 10 1-15,3 8 1 0,1 10-1 16,-1 7 2-16,1 6-4 15,-4 7 0-15,-5 3 0 16,-4 2 0-16,-2-1 0 16,-6-1 0-16,-3-2 0 15,-3-4 0-15,-3-7 0 0,-1-2 0 16,-4-9-16-16,1-3-36 15,1 1-34-15,-2-10-1 16</inkml:trace>
  <inkml:trace contextRef="#ctx0" brushRef="#br0" timeOffset="1740.1739">15202 4206 387 0,'0'0'0'0,"0"0"1"16,-5 3 1-16,4 4 0 16,-3-1 0-16,2 8 1 15,-2 7-1-15,0 5 1 16,0 6 0-16,0 3-1 0,-1 5-1 15,-1 3 1-15,3 2 0 16,-1-1 1-16,3 0 1 16,1-1 1-16,2-2 0 15,3-1 2-15,2-3 0 0,0-4 0 16,0-3-1-16,0-6-2 15,-1-8-1-15,-2-4-1 16,-1-8-2-16,-3-4 0 16,0-12 1-16,-1-4-1 0,-4-7 0 15,1-5 2-15,0-6 0 16,1-6 0-16,1-5-1 15,2-2 1-15,2-5 0 16,5-2-1-16,3-3 0 0,4-1 0 16,4 0 1-16,2 6 0 15,1 5 1-15,-1 7 0 16,2 6-1-16,0 10 1 15,0 10-1-15,0 9 0 0,-3 8-2 16,2 12 0-16,-1 9 0 16,1 10 0-16,-4 9 1 15,-3 6 0-15,-5 4 0 16,-4 2 1-16,-5-3 1 0,-3-2 1 15,-10-6-4-15,-3-7 0 16,-5-10 0-16,-2-7 0 16,-2-6 0-16,-1-7 0 15,-2-5-2-15,0-4-7 0,-1-7-10 16,3-3-14-16,2-2-25 15,0-3-25-15,7 4-4 16</inkml:trace>
  <inkml:trace contextRef="#ctx0" brushRef="#br0" timeOffset="2117.2117">15713 4169 419 0,'0'0'1'0,"0"0"2"16,-3 5 1-16,1 3 1 15,-3 1 1-15,1 8-1 16,-2 4 1-16,1 6 1 15,0 7-1-15,4 3-2 0,1 4 0 16,3 0-1-16,5 1 0 16,4-2 0-16,5-4 2 15,5-5-1-15,2-6 1 16,4-7 0-16,3-10 0 0,1-8-1 15,-1-6 0-15,1-11-4 16,-3-7 0-16,-5-6 0 16,-4-6 0-16,-4-1-10 15,-3-3-18-15,-9-3-51 0,4 7-6 16</inkml:trace>
  <inkml:trace contextRef="#ctx0" brushRef="#br0" timeOffset="2483.2482">16318 3562 505 0,'0'0'1'0,"0"0"0"16,3 10-1-16,-1 7 1 15,-2 7 0-15,-3 11-1 0,-4 7 0 16,-2 14-1-16,-2 8 0 16,-2 7 0-16,1 2 0 15,2 3 1-15,4 0 2 16,2-1 0-16,4-5 0 0,5-5-2 15,1-5 0-15,2-5 0 16,0-8 0-16,0-6-3 16,-5-9-25-16,-1-14-45 15,-1 1-12-15</inkml:trace>
  <inkml:trace contextRef="#ctx0" brushRef="#br0" timeOffset="2722.2722">16346 4200 509 0,'0'0'0'0,"0"0"2"16,-5-2-2-16,5 2 0 0,-13-6 0 15,0 5 0-15,-5-4 0 16,-5 4 0-16,-6 1 0 15,-1 1 0-15,-5 2 0 0,0 4 0 16,1 1-2-16,3 3-21 16,2-3-12-16,3 1-29 15,7 5-22-15,2-5-3 16</inkml:trace>
  <inkml:trace contextRef="#ctx0" brushRef="#br0" timeOffset="3354.3354">16969 4093 497 0,'0'0'0'0,"-7"6"0"15,0 1 0-15,-2 5-1 16,-6 3-2-16,-1 6-4 0,-5-1-1 15,-4 4-2-15,0 1 1 16,1-3 0-16,1-3 0 16,3-5 3-16,5-2 4 15,4-6 5-15,5 1 3 0,6-7 3 16,12 4 0-16,6-4 1 15,6 1-1-15,7 1-1 16,4 3-1-16,6 4 0 16,4 3-1-16,-3 4-2 0,-1 6-4 15,-6 5 0-15,-5 4 0 16,-9 3 0-16,-10 0 0 15,-9-1 0-15,-6-2 0 16,-12-4 0-16,-7-5 0 0,-8-6 0 16,-7-7 0-16,-2-5 0 15,-6-7-19-15,0-11-51 16,3 2-15-16</inkml:trace>
  <inkml:trace contextRef="#ctx0" brushRef="#br0" timeOffset="4451.4451">20853 3780 447 0,'0'0'0'0,"0"3"0"15,0-3 0-15,-11 7 0 0,1-3 0 16,-6 0 0-16,-5 4 0 15,-7 2 1-15,-7 3 0 16,-5 4 1-16,-3 8 0 16,0 7 1-16,0 6 0 0,4 9 0 15,5 7 2-15,9 6 1 16,10 3 1-16,9 3 1 15,9-2 1-15,12-1 1 16,8-4-6-16,8-8-4 0,3-11 0 16,5-12 0-16,1-12 0 15,0-15 0-15,0-11 0 16,-2-17 0-16,-2-14 0 15,-7-12 0-15,-7-9 0 0,-8-6 0 16,-8-1 0-16,-5-1 0 16,-4 0 0-16,-7 2 0 15,-2 6 0-15,-3 5-12 16,2 5-68-16,4 11-8 0</inkml:trace>
  <inkml:trace contextRef="#ctx0" brushRef="#br0" timeOffset="4766.4766">20996 4358 481 0,'2'8'1'15,"2"5"0"-15,3 7 1 16,1 4 2-16,2 8 0 0,2 2 1 16,3 3 1-16,0 2 1 15,1-8-7-15,0-8 0 16,3-7 0-16,0-9 0 15,2-8 0-15,1-12 0 16,-1-7 0-16,-1-7 0 0,0-5 0 16,-2-6 0-16,-2-1 0 15,-4 0 0-15,1 3-22 16,-7 5-46-16,1-2-16 0</inkml:trace>
  <inkml:trace contextRef="#ctx0" brushRef="#br0" timeOffset="5090.509">21602 3685 503 0,'0'0'1'0,"0"0"1"16,0 8-1-16,-1-1 3 0,-2 8-4 15,-4 5 0-15,0 8 0 16,-4 9 0-16,0 9 0 15,0 10 0-15,-2 12 0 16,2 7 0-16,2 4 0 0,4 3 0 16,0-1 0-16,3-4 0 15,1-4 0-15,1-8 0 16,1-9-20-16,2-9-30 15,1-11-35-15,3-7-1 0</inkml:trace>
  <inkml:trace contextRef="#ctx0" brushRef="#br0" timeOffset="5300.53">21640 4312 511 0,'0'0'0'0,"0"0"0"16,-2 4 0-16,-4-2 0 0,-5 0 0 15,-8-2 0-15,-3 0 0 16,-7-2 0-16,-3-5 0 16,-5-2 0-16,3-1-40 15,5 8-45-15,0-6-4 0</inkml:trace>
  <inkml:trace contextRef="#ctx0" brushRef="#br0" timeOffset="5758.5757">21765 4645 511 0,'4'8'0'0,"-2"5"0"15,1 5 0-15,-3 7 0 16,0 8 0-16,-3 5 0 0,1 7 0 16,-3 0 0-16,-2-5 0 15,-1-4 0-15,3-5 0 16,0-8 0-16,3-11-3 15,2-12 0-15,0-7 2 0,3-15 1 16,3-11 1-16,0-8 2 16,3-9 0-16,-1-10-3 15,1-7 0-15,-2-2 0 16,2 3 0-16,-2 5 0 0,1 6 0 15,0 7 0-15,3 9 0 16,1 12 0-16,5 14 0 16,2 12 0-16,3 8 0 15,2 13 0-15,1 8 0 0,-1 10 0 16,-3 5 0-16,-5 5 0 15,-8 0 0-15,-7-3 0 16,-5-5 0-16,-9-5 0 16,-5-7 0-16,-9-12 0 0,-1-12-73 15,0-2-14-15</inkml:trace>
  <inkml:trace contextRef="#ctx0" brushRef="#br0" timeOffset="6066.6066">22181 4592 511 0,'4'6'0'15,"-1"3"0"-15,1 6 0 16,-3 6 0-16,2 6 0 0,0 2 0 15,1 2 0-15,-1 1 0 16,-3-4 0-16,2-4 0 16,3-6 0-16,5-8 0 15,4-8 0-15,1-3 0 16,5-9-3-16,1-5 1 0,3-6 0 15,0-7-1-15,-3-3 1 16,-5-7-4-16,0-2-13 16,-7 0-34-16,-4-5-28 0,-1 3-3 15</inkml:trace>
  <inkml:trace contextRef="#ctx0" brushRef="#br0" timeOffset="6331.6331">22614 3872 503 0,'0'0'1'16,"6"1"1"-16,-1 2-1 16,-5-3 1-16,9 17 0 0,-6 1-2 15,1 11 0-15,-2 8 0 16,-3 11 0-16,-5 14 0 15,-1 13 0-15,-3 10 0 16,0 4 0-16,1 3 0 0,1-2 0 16,-1-3 0-16,4-9 0 15,0-11-10-15,5-16-55 16,8-2-23-16,-4-20 88 0,4-8 0 15</inkml:trace>
  <inkml:trace contextRef="#ctx0" brushRef="#br0" timeOffset="6527.6527">22759 4374 511 0,'0'0'0'16,"0"0"0"-16,-5 2 0 15,-4 2 0-15,-5 2 0 16,-7-2 0-16,-7 1 0 0,-5-4 0 15,-4 0 0-15,-4-1 0 16,0 0-8-16,0-4-54 16,5-4-26-16,7 5-1 15</inkml:trace>
  <inkml:trace contextRef="#ctx0" brushRef="#br0" timeOffset="6917.6917">23198 4350 506 0,'0'0'0'15,"0"0"0"-15,-6 4 0 16,-1-5 0-16,-4-2-1 15,-5 1 0-15,-4 2-1 16,-6 0-1-16,0 0 1 0,1 1 0 16,1 6 0-16,1 3 1 15,6 3 2-15,4 2 2 16,7 1 2-16,6 1 1 15,3 0-2-15,6 1-4 0,5 3 0 16,4 1 0-16,1 3 0 16,3 3 0-16,0 4 0 15,-2 3 0-15,-2 6 0 16,-6 0 0-16,-5 3 0 0,-7-1 0 15,-8-1 0-15,-11-3 0 16,-7-1 0-16,-11-3-58 16,-10-10-30-16,-6-2-3 15</inkml:trace>
  <inkml:trace contextRef="#ctx0" brushRef="#br0" timeOffset="8158.8158">15731 5733 383 0,'0'0'-3'0,"0"0"0"0,0 0 0 16,0 0-1-16,0 0-1 15,0 0 2-15,0 0 1 16,-2 0 0-16,2 0 4 16,0 0 3-16,0 0 1 0,0 0 1 15,4-3 3-15,-4 3-2 16,0 0-1-16,0 0 0 15,4-6-2-15,-4 6-1 16,-7-9-1-16,-2 2 0 0,-1 1 1 16,-2 0 2-16,0 2 3 15,0 3 0-15,0 2 1 16,4 8 0-16,4 3-1 15,3 4-2-15,1 1 0 0,5 1-4 16,2-2-1-16,2-1-2 16,2-6 0-16,0-6 0 15,1-3 0-15,-2-7-1 16,-1-4 0-16,-1-5-2 0,-2 0-2 15,-3-1-5-15,-2 0-8 16,-2 4-16-16,-2 8-39 16,-8-2-9-16</inkml:trace>
  <inkml:trace contextRef="#ctx0" brushRef="#br0" timeOffset="8755.8754">14910 6807 511 0,'0'0'0'0,"0"0"0"15,3 2 0-15,-3-2 0 16,0 0 0-16,0 0 0 16,0 0 0-16,-8-9 0 0,-1 1 0 15,-1-2 0-15,0 0 0 16,-1 1 0-16,4 1 0 15,7 8 0-15,0 0 0 16,2 12 0-16,9 7 0 0,4 2 0 16,3 4 0-16,2 1 0 15,0 1 0-15,-1-3 0 16,-1-4 0-16,-2-8 0 15,-3-8 0-15,-1-4 0 16,-3-6 0-16,-4-6 0 0,-1-4 0 16,-2-1 0-16,-2 0 0 15,0 2 0-15,0 5 0 16,-1 1 0-16,1 9-15 0,2-1-67 15,-4 3-3-15</inkml:trace>
  <inkml:trace contextRef="#ctx0" brushRef="#br0" timeOffset="9213.9213">16217 7026 511 0,'0'0'0'0,"3"5"0"16,-3-5 0-16,0 0 0 15,1 8 0-15,-1-8 0 16,-1 7-2-16,-6-5-9 0,-1-2-2 15,-2-2 0-15,-1-2 1 16,1 2 4-16,0-3 4 16,4 1 2-16,6 4 3 15,0 0 2-15,6 5 4 16,9 5 2-16,5 5-1 0,2 0-1 15,2 1-1-15,-1-2-1 16,-5-2 0-16,-2-3-2 16,-5-6-2-16,-4-3-2 15,-7-6-2-15,-2-3-9 0,-3-3-33 16,-1 2-36-16,-5-3 0 15</inkml:trace>
  <inkml:trace contextRef="#ctx0" brushRef="#br0" timeOffset="9589.9588">15351 8502 511 0,'0'0'0'0,"0"0"0"15,0 0 0-15,0 0 0 0,-4-6 0 16,4 0 0-16,-3-4 0 15,1 0 0-15,0-1-10 16,0-2-7-16,-2 2 1 16,3-1-8-16,-1 6-11 0,-1-3-27 15,3 9-13-15,0 3-4 16</inkml:trace>
  <inkml:trace contextRef="#ctx0" brushRef="#br0" timeOffset="9950.9949">16093 9795 511 0,'0'0'0'15,"4"5"0"-15,2-3 0 0,-6-2 0 16,7 2 0-16,-7-2 0 15,4-4 0-15,-5-4 0 16,-10-6-61-16,3 3-31 16</inkml:trace>
  <inkml:trace contextRef="#ctx0" brushRef="#br0" timeOffset="10217.0216">14927 10866 511 0,'0'0'0'0,"-6"3"0"0,2 1 0 16,-3 2 0-16,0 1 0 16,-3 1 0-16,-4-2 0 15,2-3 0-15,-2 1-76 16,-5-5-15-16</inkml:trace>
  <inkml:trace contextRef="#ctx0" brushRef="#br0" timeOffset="10434.0433">14080 9799 511 0,'0'0'0'0,"3"-5"0"16,1 0 0-16,3 1 0 16,-6-5 0-16,4-1-57 0,4-5-34 15</inkml:trace>
  <inkml:trace contextRef="#ctx0" brushRef="#br0" timeOffset="10667.0665">14034 8665 511 0,'0'-14'0'0,"0"-5"0"16,0-4 0-16,-3-4 0 0,3 0 0 15,-4-3 0-15,4 3 0 16,-6-1-6-16,0 8-84 16,5 4-2-16</inkml:trace>
  <inkml:trace contextRef="#ctx0" brushRef="#br0" timeOffset="11000.0998">16906 8517 511 0,'0'0'0'0,"8"0"0"0,-2-2 0 16,4 2 0-16,-10 0-6 15,8-2-84-15,-8 2-1 16</inkml:trace>
  <inkml:trace contextRef="#ctx0" brushRef="#br0" timeOffset="11235.1234">17109 10613 511 0,'0'0'0'16,"0"0"0"-16,6 3 0 0,-6-3 0 15,5 2 0-15,-5 3-69 16,-5 0-22-16</inkml:trace>
  <inkml:trace contextRef="#ctx0" brushRef="#br0" timeOffset="11466.1465">15820 11394 511 0,'0'0'0'0,"0"0"0"16,-9 2 0-16,6 5 0 15,-6-1 0-15,0 0-66 16,-3-2-25-16</inkml:trace>
  <inkml:trace contextRef="#ctx0" brushRef="#br0" timeOffset="11746.1745">15399 11078 511 0,'0'0'0'0,"7"-2"0"15,0-2 0-15,1 3 0 16,-2-3 0-16,1 4 0 15,-7 0 0-15,12-14-17 16,-7 14 17-16,-5-7 0 0,0 0 0 16</inkml:trace>
  <inkml:trace contextRef="#ctx0" brushRef="#br0" timeOffset="12025.2024">15272 9674 511 0,'0'0'0'0,"4"-5"0"16,-4 5 0-16,7-4 0 16,-7 4 0-16,8-1 0 15,-8 1 0-15,5-2 0 0,-7 8-9 16,-3-1-81-16,1 0-1 15</inkml:trace>
  <inkml:trace contextRef="#ctx0" brushRef="#br0" timeOffset="12303.2302">16339 8653 511 0,'0'0'0'15,"5"-7"0"-15,2 4 0 0,-7 3 0 16,11-3 0-16,-8-4 0 16,-3-4-61-16,0 11-30 15</inkml:trace>
  <inkml:trace contextRef="#ctx0" brushRef="#br0" timeOffset="12540.2539">16927 9812 511 0,'0'0'0'16,"0"7"-34"-16,-3-6-41 0,-4 4-9 15</inkml:trace>
  <inkml:trace contextRef="#ctx0" brushRef="#br0" timeOffset="12799.2798">15899 10433 511 0,'0'0'0'15,"0"0"0"-15,0 0-11 16,-5-12-72-16,-4-6-2 0</inkml:trace>
  <inkml:trace contextRef="#ctx0" brushRef="#br0" timeOffset="13084.3082">14779 8427 511 0,'-3'-5'0'0,"3"5"0"16,-7-11 0-16,2 2 0 15,-2-3 0-15,1 0 0 16,-2-4 0-16,3 4 0 0,-2 1 0 16,-2-2-85-16,6 7-4 15</inkml:trace>
  <inkml:trace contextRef="#ctx0" brushRef="#br0" timeOffset="13356.3354">15795 7695 511 0,'5'-2'0'0,"4"1"0"15,-2-2 0-15,2 3 0 0,-3-1 0 16,3-3-37-16,-2 0-49 15,-1-5-5-15</inkml:trace>
  <inkml:trace contextRef="#ctx0" brushRef="#br0" timeOffset="13669.3667">15660 6367 511 0,'0'0'0'16,"0"0"0"-16,-7-1 0 15,7 1 0-15,-9 0 0 0,5 2 0 16,-6 6-47-16,-2-4-40 15,2 2-3-15</inkml:trace>
  <inkml:trace contextRef="#ctx0" brushRef="#br0" timeOffset="13906.3905">14665 6070 511 0,'0'0'0'16,"-7"0"0"-16,7 0 0 15,-4 0 0-15,-2-3 0 16,6 3 0-16,-10-6 0 15,-4-1-82-15,8-1-8 0</inkml:trace>
  <inkml:trace contextRef="#ctx0" brushRef="#br0" timeOffset="14206.4205">17187 6093 511 0,'9'0'0'0,"0"-5"0"16,3 3 0-16,-1-4 0 0,2 3 0 15,-4-4 0-15,4 0-36 16,-1 0-49-16,-12 1-3 15</inkml:trace>
  <inkml:trace contextRef="#ctx0" brushRef="#br1" timeOffset="19461.946">21086 5794 511 0,'0'0'0'0,"0"0"0"15,0 0 0-15,0 0 0 0,0 0 0 16,0-5 0-16,0 5 0 16,0 0-23-16,-4-7-44 15,-3 7-21-15,-5 0-4 16</inkml:trace>
  <inkml:trace contextRef="#ctx0" brushRef="#br1" timeOffset="19683.9682">20389 6465 511 0,'3'22'0'0,"0"2"0"15,3 2 0-15,-1-1 0 16,0 3 0-16,-3-3 0 16,0 4-23-16,-4 3-48 0,-11-30-15 15</inkml:trace>
  <inkml:trace contextRef="#ctx0" brushRef="#br1" timeOffset="19928.9927">20213 7955 511 0,'0'0'0'15,"0"0"0"-15,5 4 0 16,-5-4 0-16,0 0 0 16,9 6 0-16,-7 0-48 15,-2-6 48-15,0 0 0 0</inkml:trace>
  <inkml:trace contextRef="#ctx0" brushRef="#br1" timeOffset="20167.0164">21142 8828 511 0,'0'0'0'0,"13"0"0"15,0-1 0-15,6-1 0 16,0 0 0-16,3-1 0 0,-3-2-15 16,5-2-38-16,-3 3-31 15,-10-9-1-15</inkml:trace>
  <inkml:trace contextRef="#ctx0" brushRef="#br1" timeOffset="20389.0387">21360 7229 511 0,'0'0'0'15,"1"-5"0"-15,-1 5 0 16,6-5 0-16,-2 3 0 16,-2-5 0-16,-1-5-71 15,-1 4-17-15</inkml:trace>
  <inkml:trace contextRef="#ctx0" brushRef="#br1" timeOffset="20668.0666">22642 6849 494 0,'9'-1'2'16,"5"-3"1"-16,5 1 0 15,0-1 0-15,2 1-2 16,-3-2-4-16,1 3-10 15,-1-2-17-15,-12-2-45 0,-6 6-10 16</inkml:trace>
  <inkml:trace contextRef="#ctx0" brushRef="#br1" timeOffset="20901.0899">22891 8153 507 0,'0'0'-6'0,"0"0"-7"16,4-4-11-16,-4 4-29 15,8-1-26-15,-8 1-6 16</inkml:trace>
  <inkml:trace contextRef="#ctx0" brushRef="#br1" timeOffset="21151.1148">22397 9779 511 0,'0'6'0'0,"0"0"0"16,2 5-9-16,-4-3-4 15,1 3-5-15,-7-2-14 0,-2-4-38 16,0 2-14-16</inkml:trace>
  <inkml:trace contextRef="#ctx0" brushRef="#br1" timeOffset="21417.1414">21005 10126 511 0,'0'0'0'16,"0"0"-4"-16,0 0-6 16,-6 9-13-16,-3-4-30 0,-4-5-24 15,0 0-7-15</inkml:trace>
  <inkml:trace contextRef="#ctx0" brushRef="#br1" timeOffset="21634.1632">20140 9435 509 0,'0'0'-1'15,"3"0"-1"-15,-3 0-2 0,9-7-3 16,0 3-9-16,-4-2-21 16,-2-2-40-16,0-2-4 15</inkml:trace>
  <inkml:trace contextRef="#ctx0" brushRef="#br1" timeOffset="21884.1882">20436 8680 511 0,'0'0'0'0,"0"0"0"15,0 0 0-15,0-3 0 16,0 3 0-16,0 0-6 16,-1-6-15-16,1-3-44 0,-1 4-18 15,-3-5-2-15</inkml:trace>
  <inkml:trace contextRef="#ctx0" brushRef="#br1" timeOffset="22133.2131">21870 7959 511 0,'0'0'0'0,"7"-3"0"15,-2 1 0-15,1 2 0 0,-1-5-20 16,2-2-51-16,-1 4-13 15</inkml:trace>
  <inkml:trace contextRef="#ctx0" brushRef="#br1" timeOffset="22390.2388">21951 9332 511 0,'0'0'0'0,"0"0"0"16,0 10 0-16,3-3-12 15,-3 0-5-15,0 2-22 0,0 2-36 16,-5-4-8-16</inkml:trace>
  <inkml:trace contextRef="#ctx0" brushRef="#br1" timeOffset="22669.2667">21754 11119 511 0,'2'4'0'16,"3"0"0"-16,5 2 0 16,-3-2 0-16,4 4 0 0,-2-5-10 15,1 0-40-15,1-1-29 16,-9-7-7-16</inkml:trace>
  <inkml:trace contextRef="#ctx0" brushRef="#br1" timeOffset="22901.2899">23254 11074 511 0,'0'0'0'0,"12"0"0"16,-4-2 0-16,6 1 0 16,-2-6 0-16,2-1 0 15,-3-9-18-15,-1-3-63 16,-3-3-4-16</inkml:trace>
  <inkml:trace contextRef="#ctx0" brushRef="#br1" timeOffset="23123.3121">23372 9427 511 0,'0'0'0'15,"0"0"0"-15,-3-4 0 16,3 4 0-16,-3-9 0 16,-1 3 0-16,-6-7-34 0,-7-4 34 15,2-2-86-15</inkml:trace>
  <inkml:trace contextRef="#ctx0" brushRef="#br1" timeOffset="23367.3364">23629 8320 511 0,'0'0'0'0,"11"-3"0"16,-1 2 0-16,2-1 0 16,4 1 0-16,0-6 0 15,4-4-40-15,-1 1-45 16,-3-5-4-16</inkml:trace>
  <inkml:trace contextRef="#ctx0" brushRef="#br1" timeOffset="23591.3589">24344 7112 511 0,'0'0'0'15,"7"-5"0"-15,5 0 0 16,-1-4 0-16,3-3-5 16,0-7-23-16,-4-10-38 0,-2-3-20 15,-8-7-4-15</inkml:trace>
  <inkml:trace contextRef="#ctx0" brushRef="#br1" timeOffset="23784.3782">23796 6022 511 0,'0'0'0'0,"0"0"0"15,2 4 0-15,-2-4 0 16,0 0-47-16,0 0-39 15,-6 3-3-15</inkml:trace>
  <inkml:trace contextRef="#ctx0" brushRef="#br1" timeOffset="23975.3973">23444 7181 511 0,'0'0'0'16,"4"3"0"-16,2 2 0 16,-2 0-51-16,-4-5-34 0,7 8-2 15</inkml:trace>
  <inkml:trace contextRef="#ctx0" brushRef="#br1" timeOffset="24234.4232">22830 6892 511 0,'0'0'0'0,"4"-4"0"16,-4 4 0-16,0 0 0 0,8 1 0 16,-8-1-5-16,3-3-59 15,-3 3-22-15,-12 0-2 16</inkml:trace>
  <inkml:trace contextRef="#ctx0" brushRef="#br2" timeOffset="31084.1081">15829 6445 348 0,'0'0'1'0,"0"0"0"0,4 0 0 16,-4 0 0-16,0 0-1 15,5 0 1-15,-5 0 0 16,0 0 2-16,5 0 5 0,-5 0 1 16,0 0 2-16,0 0 0 15,5 0 2-15,-5 0 0 16,12 5 1-16,-3-3-2 15,4 3-3-15,4 1-1 0,3 3-1 16,5-1 0-16,3 5 1 16,3-1-1-16,4 4 0 15,5 0-1-15,2 3-2 16,3 1-4-16,3 0 0 15,4 2 0-15,4 0 0 0,4 1 0 16,2 2 0-16,3-1 0 16,4 2 0-16,2 1 0 15,5-1 0-15,2 2 0 0,2-1 0 16,3 2 0-16,1 0 0 15,2 1 0-15,0 0 0 16,0-1 0-16,2 2 0 16,-1-3 0-16,0 2 0 0,-1-2 0 15,0 2 0-15,0 0 0 16,0 0 0-16,-1 2 0 15,-1 0 0-15,-2 1 0 16,0 0 0-16,-1 0 0 0,-3-1 0 16,-1-1 0-16,-4 0 0 15,1-3 0-15,-3 2 0 16,0-1 0-16,-4 0 0 15,1 0 0-15,-3 0 0 0,-1 1 0 16,-3-3 0-16,-3-1 0 16,-4-1 0-16,-4-3 0 15,-4-3 0-15,-5-4 0 16,-3-2 0-16,-5-2 0 0,-1-2 0 15,-3-1 0-15,-2 0 0 16,-1-2 0-16,-1 2 0 16,2 0 0-16,0 0 0 15,1 2 0-15,-3 0 0 0,1 0 0 16,-3 0 0-16,0 0 0 15,-3-2 0-15,-2 1 0 16,-2-3 0-16,-3 1 0 16,-1-3 0-16,-1 0 0 0,-1 0 0 15,0-1 0-15,0 1 0 16,1-2 0-16,-1 2 0 15,1-2 0-15,1 1 0 16,-2 1 0-16,0-2 0 0,-1 0 0 16,-1-1 0-16,-3 2 0 15,0-2 0-15,-5-1 0 16,7 0 0-16,-7 0 0 15,0 0 0-15,0 0 0 0,5 0 0 16,-5 0 0-16,0 0 0 16,5-6 0-16,-2 1 0 15,-1 0 0-15,2-3 0 0,-2-3 0 16,0-2 0-16,0 1 0 15,-1-2 0-15,-1-1 0 16,0 1 0-16,0-1 0 16,-4 0 0-16,-2 1 0 0,-2 1 0 15,-1-1 0-15,0 3 0 16,-2 0 0-16,1 2 0 15,1 2 0-15,2 2 0 16,1 0 0-16,6 5 0 0,-7-3 0 16,7 3 0-16,0 0 0 15,6 6 0-15,-1 2 0 16,4 1 0-16,-1 2 0 15,2 3 0-15,2 2 0 0,0 2 0 16,1 1 0-16,1 2 0 16,1 0 0-16,0 3 0 15,1-1 0-15,0 0 0 0,-1-2 0 16,-2 1 0-16,-3-3 0 15,-3-1 0-15,-4-2 0 16,-3 0 0-16,-8-2 0 16,-7-3 0-16,-3-1 0 15,-8-2 0-15,-4 0 0 0,-4-4 0 16,-1-3 0-16,-2-1 0 15,0 0 0-15,2 0 0 16,3 0 0-16,3 2 0 0,1-1 0 16,4 6-2-16,-2 2-68 15,4-2-15-15</inkml:trace>
  <inkml:trace contextRef="#ctx0" brushRef="#br2" timeOffset="32984.298">17025 8473 234 0,'0'0'0'16,"0"0"-1"-16,0 0-3 15,0 0-6-15,0 0-3 0,0 0-1 16,4 5-1-16,-4-5-3 15,0 0-4-15,0 0-1 16,0 0 0-16,0 0 9 16,5 0 7-16,-5 0 8 0,0 0 10 15,6-2 7-15,-6 2 9 16,0 0 3-16,5 0 1 15,-5 0 0-15,0 0-9 16,0 0-4-16,0 0-6 16,5 4-4-16,-5-4-3 0,1 4-1 15,-1-4 1-15,4 6 1 16,-4-6-1-16,1 8 0 15,-1-3-1-15,0 0 0 0,-2 0 0 16,2-5-2-16,-10 9-1 16,3-6-1-16,0 1 1 15,-2-2 0-15,2-1 0 16,-1 1 0-16,3-2 0 0,0 1 2 15,5-1 3-15,-7 0 4 16,7 0 2-16,0 0 2 16,0 0 1-16,0 0 0 15,0 0 0-15,0 0-2 0,4 3-3 16,-4-3-3-16,0 0-4 15,6 0-1-15,-6 0 0 16,0 0-2-16,0 0 0 16,0 0 0-16,0 0 0 0,0 0 0 15,0 0 0-15,0 0 1 16,0 0-1-16,0 0 1 15,0 0-1-15,0 4 0 16,0-4 1-16,0 0-1 0,0 0 1 16,-1 5-1-16,1-5 0 15,0 0-2-15,0 0-3 16,0 0-6-16,1-5-22 15,6 1-41-15,-6-3-4 0</inkml:trace>
  <inkml:trace contextRef="#ctx0" brushRef="#br2" timeOffset="34285.4282">17050 8541 384 0,'0'0'3'0,"0"0"0"16,0 0 3-16,0 0-1 15,0 0 0-15,0 0-1 16,0-3-1-16,0 3-1 0,0 0-3 15,0 0-1-15,1-6-1 16,-1 6-1-16,7-8 1 16,-2 2 3-16,2 2 1 15,2-3 2-15,1 0 2 0,2 0 1 16,0-2 0-16,5-1 1 15,0 1-1-15,2-4 0 16,2-1-1-16,3-1-1 16,3 0-1-16,2-3-1 0,3-4 0 15,3 0-1-15,2-2-1 16,3-3 1-16,2-1-1 15,2-2 1-15,3-3-1 16,2 1 1-16,2-1-1 0,4-1 0 16,0-2 1-16,2-2-1 15,4-1 0-15,1 1-1 16,1-2 0-16,1-1 0 15,1 0-1-15,2-3 1 0,2 2-1 16,3 0 0-16,-2 0 1 16,2 1 1-16,2 0-1 15,1 2 2-15,1 0-1 16,1 2 1-16,-1 1-1 0,0-2 1 15,0 1-1-15,-2 3 0 16,0-2 0-16,-3 1 0 16,0 0-1-16,-4 0 1 15,-2 2 0-15,-1 1 0 0,-2 0-1 16,-4 0-1-16,-2 0 1 15,-4 2-1-15,-2 1 0 16,-4 1 0-16,-3 2 0 16,-3 0 0-16,-2 4 1 0,-4 1 1 15,-4 2 0-15,-4 0-2 16,0 3 2-16,-6 1-1 15,-1 3 1-15,-5 1 0 16,-3 2 0-16,-2 1 0 0,-2 2 0 16,-3 3 0-16,-4 3 0 15,0 0 0-15,0 0 1 16,0 0 1-16,-2 4-2 15,-2 0 2-15,-1 2 2 0,-1 1-1 16,-1 2 0-16,0 1 0 16,-1 1 0-16,0 3 0 15,0 1-1-15,-1 2 0 0,1 2-1 16,0 0 0-16,1 0 0 15,0 1 0-15,0-3 0 16,2 2 0-16,1-2-1 16,0-3 0-16,0-2 0 0,1-2 0 15,0-1 0-15,1-4 0 16,2-5 0-16,-2 4 1 15,2-4 0-15,1-9 1 16,3-2-1-16,2-1 1 0,2-4 0 16,1-2-1-16,1-2 0 15,1-1 1-15,-1 2-2 16,2 1 1-16,-1 1 0 15,0 0 0-15,0 3 0 0,0 0-1 16,0 1 1-16,-1 2-1 16,0 1 0-16,-1-1 1 15,-2 4-1-15,-1-1 1 16,-2 0 1-16,-3 1 0 0,-1-3 2 15,-9 0-1-15,-5-2 2 16,-6-2-1-16,-7-2-2 16,-7 2-5-16,-4-4-11 15,-5 2-36-15,2 3-32 0,-6 1-1 16</inkml:trace>
  <inkml:trace contextRef="#ctx0" brushRef="#br2" timeOffset="36569.6566">16184 9677 200 0,'0'0'4'0,"0"0"1"15,-4-8 0-15,4 8 1 16,0-8-1-16,0 8 2 15,0-8 0-15,0 8 0 0,2-6 1 16,-2 6 1-16,0 0 0 16,0 0 1-16,0 8-3 15,0-8 2-15,-3 7-1 16,-2-5 0-16,5-2-3 0,-9 0-1 15,9 0-1-15,-10-2 4 16,10 2 5-16,-6-7 2 16,6 7 3-16,0 0-2 15,4 2-1-15,1 2 2 0,2 4-1 16,0-3-2-16,-1 1-6 15,1-3-2-15,-4 2-2 16,-3-5 0-16,0 0 0 16,4-4-2-16,-4-1 0 0,-1-1 1 15,-1 0 0-15,1 1 2 16,1 0 0-16,0 5 1 15,0-7-1-15,0 7-1 16,0 0 1-16,5-3-2 0,-5 3-1 16,0 0 0-16,6-5 0 15,-6 5-1-15,4-4 0 16,-4 4 0-16,7-6 1 15,-1 4-1-15,1 0 1 0,2 0 0 16,3 2-1-16,1-1 0 16,1 1 0-16,1 0 0 15,1 0 0-15,0 0-1 0,2 0 0 16,1 0 0-16,-1-2-1 15,5-1 1-15,0 0 0 16,6-2 0-16,0 1 0 16,6 0 1-16,3 1 1 15,4 0-1-15,3 2 0 0,5 0 1 16,4 1 0-16,1 0-1 15,4 2 0-15,3 0 0 16,4 3-1-16,4-1 1 16,3 2 0-16,3 1 0 0,3 3 1 15,6 1-1-15,4 4 0 16,2 1-1-16,3 2 1 15,2 2-1-15,2 1 1 0,4 1-1 16,-1 1 0-16,0-3 1 16,-2-2 1-16,1 2-1 15,-1-3 0-15,-1 0 1 16,-1-2-1-16,-1 0 1 0,0-2-1 15,-2 1 0-15,1-1 1 16,-1 0-1-16,-3-1 0 16,0 0 0-16,-3-2 0 15,-2 2 0-15,-2-2 0 0,-2-1 0 16,-3-1-1-16,-2-1 1 15,-4-1 0-15,-3-2 0 16,-1 0-1-16,-4-3 1 16,-4 0 0-16,-4 0 0 0,-2-1 0 15,-3 0 0-15,-5 1-1 16,-2-1 1-16,-5 1 0 15,-3 1-1-15,-2 0 1 16,-3 1-1-16,-4 0 1 0,-2 1 0 16,-3-1 0-16,-1 2 0 15,-2-2 1-15,-3 2 0 16,-1-2 0-16,-3 0 1 15,-1 0-1-15,-4-1 1 0,1 0-1 16,-2-1 1-16,-3 1 1 16,-4-2-3-16,7 0 0 15,-7 0 0-15,0 0 0 16,0 0 0-16,0 0 0 0,0 0 0 15,-5 3 0-15,-1-1-2 16,-3 1 1-16,-3 1 1 16,0 0 0-16,-1 1 0 15,-1 2 0-15,1 0 0 0,0 0 0 16,1 1 0-16,1 0 0 15,3-1 0-15,1 0 1 16,1 0-1-16,2-2 2 16,4-5-2-16,-4 8 0 0,4-8 0 15,0 0 0-15,0 0 0 16,4 0 0-16,3-2 0 15,3-2 0-15,4-1 0 16,2 0 0-16,2-2 0 0,2-1 0 16,0 0 0-16,-1 1 0 15,-1-1 0-15,-3-1 0 16,-2 1 0-16,-4-1 0 15,-2 2 0-15,-1-3 0 0,-4 2 0 16,-2-1 0-16,-1-1 0 16,-6-3 0-16,-3-2 0 15,-4-1 0-15,-4-1 0 16,-6-2-7-16,-1 2-30 0,1 2-43 15,-7-1-4-15</inkml:trace>
  <inkml:trace contextRef="#ctx0" brushRef="#br2" timeOffset="38787.8784">17249 10629 387 0,'0'0'1'16,"9"0"-1"-16,-2 0 2 16,-2 0-1-16,2-1-1 15,-1-4-3-15,0 2-4 16,0-6-3-16,-5 0-5 0,-1 0 1 15,0-1-1-15,-2 2 0 16,0-1 2-16,-1 3 6 16,1-1 4-16,-3 5 11 15,5 2 6-15,-7-2 2 0,7 2 1 16,-8 3 1-16,6 3 0 15,-5 1-1-15,3 3-4 16,1-2-5-16,-2 4-3 16,1-2-3-16,1-1-1 0,1-1-1 15,1-3 2-15,1-5 1 16,4 5 1-16,2-5 0 15,3-3 3-15,3-2 1 0,-2-2 1 16,2 0 0-16,-2 0-1 16,0 1-1-16,-2 0-1 15,-3 2-2-15,-5 4-1 16,5-2-2-16,-5 2-1 15,0 5-1-15,0 1-1 0,-3 1-1 16,2 1 0-16,0 1 0 16,-1-2 1-16,2 1 1 15,2-2 0-15,5-3 2 16,3-2 0-16,4-1 2 0,2-1 0 15,5-5 0-15,5-2 0 16,1-2 0-16,2-3 0 16,2-2-1-16,3-2 0 0,1-3 0 15,2 0-2-15,1-3 0 16,1 0 0-16,1-3 0 15,2-1-2-15,3 0 0 16,2-1 0-16,1 1 0 16,2 0 0-16,3 1 1 0,1 2 0 15,2 0 1-15,0 1 0 16,1 0 1-16,0 0 0 15,0-1 0-15,-1 0 0 0,0 0 0 16,0-2 0-16,0 1 0 16,-1-1 0-16,0 2 0 15,-2-1-1-15,0-1 1 16,-1 1-1-16,-1 2 0 0,-2 0 0 15,-2 0 0-15,-2-1 0 16,-1 0-1-16,-1 1 1 16,-1 0 0-16,0 1 0 15,0-1 0-15,-2 3 1 0,2 0 1 16,-1 4-2-16,-2 1 0 15,0 1 0-15,-2 2 0 16,-2 2 0-16,-2 0 0 16,-2 1 0-16,-3-1 0 0,-2 1 0 15,-3-1 0-15,-3 1 0 16,-1 0 0-16,-3 1 0 15,-1 1-2-15,-2 1 2 16,-1 2 0-16,-2 0 0 0,-3 2 2 16,1 0-2-16,-2 2 0 15,-6 0 0-15,7 0 0 16,-7 0-2-16,0 0 2 15,0 0-1-15,0 0 0 0,0 0 1 16,0 0-1-16,0 0 0 16,0 0 1-16,0 0 1 15,0 0-1-15,2 2 1 16,-2-2 0-16,0 0-1 0,0 0 1 15,0 0 1-15,0 0-2 16,0 0 0-16,0 0 0 16,5 0 0-16,-5 0 0 15,5-2 0-15,0 0 0 0,-5 2 0 16,11-7 0-16,-5 3 0 15,2 0 0-15,-2 0 0 16,1-1 0-16,0 2 0 16,-3 0 0-16,2 0 0 0,-6 3 0 15,5-1 0-15,-5 1 0 16,0 0 0-16,0 0 0 15,0 0 0-15,-2 6 0 16,-1-2 0-16,-1 1 0 0,0 3 0 16,0-1 0-16,-1 4 0 15,-1 1 0-15,1 3 0 16,-1 2 0-16,-1 2 0 15,1 1 0-15,-2 3 0 0,1-3 0 16,0-2 0-16,0-2 0 16,1-3 0-16,2-3 0 15,1-5 0-15,3-5 0 16,0 0 0-16,0-7 0 0,4-6 0 15,5-4 0-15,-1-4 0 16,2-3 0-16,0 0 0 16,1 1 0-16,-4 1 0 0,-1 5 0 15,-6 4 0-15,-4-1 0 16,-9 4 0-16,-11 0 0 15,-8 0 0-15,-12-4 0 16,-10-3 0-16,-9-7-17 16,-6-3 17-16,0 2-86 0</inkml:trace>
  <inkml:trace contextRef="#ctx0" brushRef="#br2" timeOffset="55285.528">16029 7824 35 0,'0'0'3'0,"0"0"4"15,0 0 3-15,8-2 2 0,-8 2-1 16,8-3 5-16,-8 3 3 15,10-4 1-15,-5 2-1 16,-5 2 0-16,8-3-2 16,-8 3-1-16,4 0 1 0,-4 0 0 15,0 0-3-15,0 0-1 16,0 0-1-16,3-5-3 15,-3 5 0-15,0 0-1 16,0 0 0-16,0 0 0 0,0 0 3 16,0 0-1-16,0 0 2 15,-1-5 1-15,1 5 0 16,0 0 0-16,5-2-2 15,-5 2-2-15,9-3-2 0,-1 3-2 16,1-2-2-16,3 1-2 16,2 0 0-16,4 0-2 15,1 0 1-15,7 0 0 16,4 1 0-16,1-1 1 0,5 0 0 15,4 1 1-15,2 0-1 16,4 0 0-16,3 0 1 16,3 0-1-16,1-1 1 0,4 0-2 15,0-2 1-15,4 0 0 16,1-3-1-16,3 1 1 15,2-1 0-15,2-1 0 16,0 0 0-16,4 0 0 16,3 0 0-16,2 0 0 0,2 0 0 15,3 1 0-15,3-1 0 16,2 0-1-16,0 0 1 15,3 1-1-15,0-2 0 0,1-1 0 16,1-2 0-16,1 1 0 16,-2-1 0-16,0 0-1 15,4-1 1-15,-2 1 0 16,0 2 0-16,2-1 0 0,0 3 1 15,-1 0-1-15,1 1 0 16,-1 2 1-16,0-1-1 16,-2 0 1-16,-3-1 1 15,-1 0-1-15,-4-1 0 0,-1-1 0 16,-4 0-1-16,-1 0 1 15,-3 0-1-15,-1-2 0 16,-3 1 0-16,-2-1-1 16,-4 0 1-16,-1 0 0 0,-3-2-1 15,-4 1 1-15,-3 0 0 16,-1 1 0-16,-4 0 0 15,0 3 1-15,-2 0-1 16,-2 1 1-16,-2 2-1 0,-3 1 0 16,-1 0 1-16,-4 0-1 15,-4 1 0-15,-2-1 0 16,-4 1 0-16,0-1 0 15,-2 0-1-15,0-1 1 0,-1 0 0 16,0 0 0-16,0 0 0 16,-1-2 0-16,0 0 1 15,-3 2 0-15,-4-2-1 16,-2 1 1-16,-2 1-1 0,-4 0 0 15,-2 1 0-15,-5 3-1 16,5-4 0-16,-5 4 0 16,0 0 0-16,0 0 0 15,-7 2 0-15,4 3 2 0,-3 3-1 16,-1-1 1-16,-1 4 0 15,1 1 0-15,-1 0 0 16,-1 2-1-16,0 1 1 16,1-3-1-16,0 1 1 0,0 0-1 15,2 0 1-15,-1-2 0 16,2 0 0-16,1-1 0 15,0-2 1-15,1 0-1 16,0-2 0-16,2-1 0 0,1-5 2 16,-3 5 0-16,3-5-1 15,0 0 1-15,0-4 0 16,4-4 0-16,2-3 0 15,1-4 0-15,0-4-1 0,4-1-2 16,2-5 1-16,1 0 0 16,-2 0-1-16,1 4 0 15,0 0 1-15,-3 4-1 16,1 3 1-16,-3 3-1 0,-2 4-1 15,-2 3 0-15,-4 4 1 16,1-9-1-16,-5 4 1 16,-4-1 0-16,-4-3 0 0,-4-1 1 15,-4-1 0-15,-2-2 1 16,-3 0-1-16,-1-2-3 15,1 1-9-15,2 1-32 16,7 3-39-16,-1 2 0 16</inkml:trace>
  <inkml:trace contextRef="#ctx0" brushRef="#br2" timeOffset="65203.5197">15482 11061 332 0,'0'0'2'0,"0"0"0"0,5 3 0 15,-5-3-2-15,0 0-2 16,5 2 0-16,-5-2-1 15,0 0 0-15,4 0 0 16,-4 0-1-16,0 0 0 0,3-6 3 16,-3 6 3-16,0 0 2 15,0 0 1-15,5-6 0 16,-5 6 0-16,0 0 1 15,8-1-1-15,-8 1 1 0,6-3-1 16,-6 3 2-16,10-6-7 16,-4 4 0-16,1-3 0 15,0 0 10-15,3 1 0 16,4-2 0-16,-1 3-1 0,3-1 1 15,1 3-2-15,3-1 0 16,0 2-3-16,5 7-5 16,1-2 2-16,1 4-2 15,4-1 0-15,2 2 0 0,4-1-2 16,5 2 1-16,1-1 1 15,4-1 1-15,4 0 1 16,1 1-2-16,4 0 2 16,5 0-1-16,2 1 0 0,1 0 1 15,5-1-1-15,1-1 1 16,2 0-1-16,4-2 1 15,0 0 0-15,2-2-1 16,-1 0 0-16,5-2-1 0,0-1 0 16,1-1 1-16,0-1-1 15,1 0 0-15,0 0-1 16,1 0 1-16,0-3 0 15,-1 0 0-15,1-1 0 0,-1-1 0 16,0-1-1-16,0-1 1 16,0-1-1-16,0-1 0 15,0-1 0-15,0 1 1 16,1 0-1-16,1 1 1 0,-1-1 0 15,0 1 0-15,0 1 1 16,-1-3 1-16,1 0 0 16,-2-3-2-16,-2 0 2 15,-3-2 0-15,1-1 0 0,-1-2 0 16,-3 1 0-16,-2-2 0 15,0 1-1-15,-3 3 0 16,-1-2-1-16,0 3 0 0,-4-2 0 16,-4 2 1-16,-2-3-1 15,-3 0-1-15,-4-3 1 16,-6-1-1-16,-2-1 0 15,-4-4-1-15,-3-1-1 16,-2 0 1-16,-3 2 0 0,-1 0 1 16,0 3 0-16,0 2 1 15,-1 3 0-15,0 1 2 16,-1 3 0-16,0 4 1 15,-2 2-1-15,0-1 1 0,-3 2-1 16,-3-1-1-16,-2-1 1 16,-1 2-2-16,-3-2 1 15,-1-2-1-15,-3 0 0 0,1 1 0 16,-1-3 0-16,0 1 0 15,-1 0 1-15,2 1-1 16,0-1 0-16,1-1 0 16,0-1 0-16,1 1 1 15,-2 2-1-15,1-2 0 0,-3 2 0 16,0 1 1-16,-1 0-1 15,-3 4 1-15,1 0-1 16,-7 5 0-16,8-8 0 0,-8 8-1 16,6-6 1-16,-6 6 0 15,0 0 0-15,7-6 0 16,-7 6 0-16,0 0-1 15,0 0 1-15,4-4 0 0,-4 4 0 16,0 0-1-16,0 0 1 16,0 0 0-16,0 0 0 15,0 0 0-15,0 0-1 16,0 0 1-16,0 0 0 15,0 0 0-15,0 0 0 0,0 0 1 16,0 5-1-16,0-5 0 16,0 9 1-16,0-3-1 15,0 1 0-15,-1 0 0 0,-1 3 0 16,0 0 0-16,-3 0 0 15,2 1 0-15,-1 0-1 16,0 2 0-16,1-3 1 16,1 2 0-16,0-2-1 15,1-1 0-15,1-1 0 0,0-2 0 16,0-1 0-16,0-5 0 15,0 5 2-15,0-5-1 16,0 0 1-16,0-7 0 0,0-1 0 16,0-2 1-16,0-3-1 15,0-3 0-15,1-1 0 16,0 1-1-16,0-1 0 15,0 0 1-15,1 2 0 0,-2 1-1 16,0 2 1-16,0 2 1 16,-2 1 0-16,-1-1 0 15,-3-1 0-15,-3 0 0 16,-4-5 0-16,-3 0 0 0,-2-1-1 15,-4-2 1-15,-3-1-3 16,-1 1-7-16,0 2-34 16,1 5-38-16,1 3 1 15</inkml:trace>
  <inkml:trace contextRef="#ctx0" brushRef="#br2" timeOffset="67291.7285">15627 8525 101 0,'0'0'8'0,"0"0"4"0,6 0 2 16,-6 0 2-16,5-1 4 15,-5 1 2-15,6-1 0 16,-6 1 1-16,7 0-7 15,-7 0-2-15,5 0-3 0,-5 0-2 16,5 3-2-16,-5-3-2 16,4 5 0-16,-4-5 0 15,0 0 0-15,5 6 1 0,-5-6 0 16,0 0 2-16,7 5 0 15,-7-5 0-15,10 7 1 16,-2-2 0-16,2 1-2 16,4 0 1-16,1 3-2 0,2-3 0 15,4 1-2-15,0-1 1 16,3-1-1-16,0-2 1 15,4 1-1-15,2-3-1 16,2 2 1-16,2-1-2 0,2 0 1 16,4 0-2-16,0 1 1 15,3 0 0-15,3 0 1 16,3 1-2-16,1 1 1 15,5 1 0-15,0 0 0 0,3 0 0 16,4 0 0-16,2 2-1 16,2-1 0-16,0 1 0 15,5-1-1-15,0 1 1 16,5 0-1-16,0 0 1 0,3-1-1 15,2 1 0-15,1-1 0 16,4 0 0-16,-2 1 0 16,3-1 0-16,1 0 1 15,3-1 0-15,0-1-1 0,-1 1 1 16,2-2 0-16,-2 0-1 15,3-2 1-15,-3-1-1 16,0 1 1-16,-1-2-1 16,1-1-1-16,-2-1 1 0,0 1 0 15,-2-1 0-15,0 0 0 16,1 0 0-16,-3 0 0 15,0 1 0-15,-4 0 0 16,-1-2 0-16,-3 0 0 0,-3 0-1 16,-5-3 1-16,-2-2-1 15,-7-2 1-15,-1 0-1 16,-6-2 1-16,-3-1-1 15,-3 0 0-15,-3 0 0 0,-4 2 0 16,0 2 0-16,-4 5 0 16,0 0 0-16,-4 4 1 15,-1 0 0-15,-2 3 0 16,0 3 1-16,-4-1 0 0,-3 1 1 15,-1-3-1-15,-5 1 1 16,0-1-1-16,-5-1 1 16,-1 0-1-16,-4-2 0 15,-5 0-1-15,6 2-1 0,-6-2 0 16,0 0 0-16,0 0 1 15,-3 4-1-15,-2-1 1 16,0 1 0-16,-4 1 0 16,1 1 1-16,-2 0 0 0,-1 2-1 15,-1 2 1-15,-3 1-1 16,-1 2 0-16,0 0 0 15,0 1 0-15,0 2 0 16,-1 0 0-16,2 0 0 0,0-1 1 16,2-2-1-16,2-1 1 15,2-3 0-15,3-1 2 16,2-2 0-16,4-6-1 15,0 0 1-15,5-1-1 0,4-7 1 16,2-2-1-16,6-4-1 16,2-3-1-16,4-2 1 15,0 0 0-15,0-1 0 0,0 3 1 16,-1 2 1-16,-2 2-1 15,-4 3 1-15,-3 3-2 16,-5 3 0-16,-2 1-1 16,-6 3 2-16,0-5-1 15,-12 0 0-15,-5-7 0 0,-7-3-1 16,-6-5 1-16,-7-4-1 15,-2-1-11-15,-5 0-40 16,2-3-31-16,5 4 0 0</inkml:trace>
  <inkml:trace contextRef="#ctx0" brushRef="#br2" timeOffset="69451.9444">15395 9528 251 0,'0'0'2'0,"0"0"4"16,0 0 3-16,0 0 3 0,0 0 0 16,0 0 0-16,0 0 1 15,0 0 1-15,0 0-2 16,0-3-3-16,0 3-3 15,7-4-1-15,-1 1 1 0,3-2-2 16,1 0 0-16,3-2 0 16,1 0 1-16,4-2-1 15,1-1 0-15,3-2 0 0,3-1 0 16,1 1 0-16,4-2-1 15,1 2 0-15,3 0-1 16,2 0-1-16,2 0-1 16,4 0 0-16,2 0-1 0,2 2 0 15,3-3 0-15,3 3 1 16,1-2-1-16,3 0 1 15,5 1 1-15,-1 2 0 16,2 1 0-16,4 1 0 0,-1 2 0 16,6 2 2-16,3 3 0 15,-1 0 0-15,2 1 2 16,1 1 0-16,3 2 0 15,0 0 0-15,0 0 0 0,-2-2-1 16,1 1 0-16,0 0-2 16,0-1-1-16,2 2 0 15,-1-1 0-15,0 1 0 16,2 0 0-16,-1-1 0 0,-1 1 1 15,1-2-1-15,-2-1 1 16,-1-1 0-16,-4 0-2 16,3-2 1-16,-3-2-1 15,-1 0 1-15,-1 0-1 0,-1 0 0 16,2 1-1-16,-2 0 1 15,2 0 0-15,-3 2 0 16,4-1 0-16,-5 1 1 16,3 1-1-16,-3 0 0 0,-1 0 0 15,2 2 0-15,-2 0 0 16,0 2 1-16,-2 0-1 15,-1-1 0-15,-1 0 0 16,-2-2 0-16,-1-1 0 0,-4 0 0 16,-3-5-1-16,-1 0 1 15,-3-1 0-15,-1-3-1 16,1 0 1-16,-4 0 0 15,-1-1 1-15,-3 0-1 0,-3 0 1 16,-1 0 0-16,-5-3 0 16,-4-1-1-16,-4-3 0 15,-4 0-1-15,-3-3-1 0,-3 0 0 16,-1-2 0-16,-2 0-1 15,0 1 2-15,0 3-1 16,1 2 2-16,0 1 0 16,1 4 1-16,-1 1 1 15,2 3 1-15,-2 2 0 0,-2 2 0 16,0 0-1-16,-4 1-1 15,-1 1 0-15,-5 1-2 16,7-1 0-16,-7 1-1 16,0 0-1-16,0 0 1 0,0 0-1 15,0 0 1-15,-3 5 1 16,3-5 1-16,-4 7 0 15,4-7 1-15,-7 10 0 0,4-4 0 16,2 1 1-16,-2 2 0 16,3 0 0-16,-1 2 0 15,1 0 0-15,0 0 0 16,0 1 0-16,0 0-1 0,2-1-1 15,0 0 1-15,-1-1-1 16,2 0 0-16,-1-1 0 16,0 0 0-16,0-3-1 15,-1 0 0-15,1-1 0 0,-2-5 0 16,1 5 1-16,-1-5 0 15,0 0 0-15,2-6 1 16,0 1 1-16,2-2 1 16,1-2 0-16,-1 1 1 0,0 0-2 15,1 0 0-15,-2 2 0 16,0 0-2-16,-2 0 1 15,-2-1-1-15,-5-1-1 16,-6-3 0-16,-3-3 0 0,-5-2 0 16,-6-3 0-16,-6-3-2 15,-1 1-6-15,-5 0-43 16,-1-3-29-16,4 5 0 15</inkml:trace>
  <inkml:trace contextRef="#ctx0" brushRef="#br3" timeOffset="79352.9344">15439 11216 221 0,'0'0'0'0,"0"0"0"16,0 0 0-16,0 0-1 15,0 0 1-15,-5 0 0 16,5 0-1-16,-7-3-4 0,2 1 1 15,0 1-3-15,5 1 2 16,-7-4 2-16,7 4 2 16,0 0 3-16,0 0 6 15,0 0 7-15,0 0 2 0,3 0 4 16,-3 0-1-16,6 0-1 15,-6 0-3-15,0 0-3 16,0 0-4-16,0 0-4 16,0 0-3-16,0 0-2 0,1 3 0 15,-1-3-1-15,-4 7 1 16,-1-2 0-16,1 1 1 15,-1 0-1-15,0 1 2 16,1-1 1-16,0 2 0 0,-1-1 2 16,2 3-1-16,-1-1 3 15,1 3-2-15,-2 1-1 16,0 4 0-16,-1 4-1 15,2 0 0-15,-2 4-1 0,0 0 0 16,2 5-1-16,2-2-1 16,2 3 2-16,1-1 0 15,5-1 0-15,4 5 0 16,3 0 0-16,5 1 1 0,2 1-1 15,5 0 0-15,2-1 1 16,5 3 0-16,4 0 0 16,2-3 0-16,4-2 1 0,1 1 0 15,1-1 0-15,3-2-1 16,-1 0 0-16,1-4 0 15,3 0-1-15,0-3 0 16,1-1-1-16,1-4 0 16,0-2-1-16,3-1 0 0,4-2 0 15,0-1 0-15,-1-2 0 16,4 2 0-16,3-4 0 15,-1 1 0-15,4-2 1 16,0-1-1-16,-2-3 0 0,3-1 1 16,1-3-1-16,0 0 0 15,0-2 0-15,2-1 0 16,1-1 0-16,3 0 0 15,1 0 0-15,2 1 0 0,2 1 0 16,1 0 0-16,3 1 0 16,1-1 0-16,2 1 0 15,-1-1 0-15,1 0 0 16,0-1 0-16,1-1 0 0,0-1 0 15,-1 2 0-15,3-2 1 16,-3 0 0-16,3 1 0 16,0-1 0-16,-1-1 0 0,-1-1 0 15,-2-2 1-15,-1-1-1 16,-2-1 0-16,-1-4 0 15,-3 0 0-15,-1-3 0 16,-1 1 0-16,-3-2-1 0,-1-1 0 16,1 0 1-16,-3 1-1 15,-3-1 0-15,2 1 1 16,-2 0-1-16,0-1 0 15,-3 2 1-15,-1 0 0 16,-3-1-1-16,-2 0 1 0,2-1-1 16,-4 0 0-16,-2 1 1 15,-1-1 0-15,0-1-1 16,-1 0 1-16,-1 0-1 0,-1 1 1 15,-2 0 0-15,-3 1 0 16,-2-1 0-16,-2 0-1 16,-5 0 1-16,-1 0 0 15,0 0-1-15,-3 0 0 0,0-1 0 16,-1 0 0-16,0 2 0 15,1 1 1-15,-1-1-1 16,0 3 0-16,-1 0 1 16,0 1-1-16,-2-1 1 0,-1 3 0 15,-4 0 0-15,-1 2-1 16,-3-2 0-16,-2 4 0 15,-3-1-1-15,-3 3 0 16,-3-1 0-16,-2 3 0 0,0 0 1 16,-3 0-1-16,0 3 2 15,-5 2-1-15,5-2-1 16,-5 2 1-16,4 4 0 15,-4 4-1-15,0 3 1 0,-3 4-1 16,-1 4-1-16,-2 1 2 16,0 2-1-16,-3 1 1 15,0 0 0-15,-1-3 0 16,1 0 0-16,0-4 1 0,2-3-1 15,0-1 1-15,2-2-1 16,1-3 0-16,4-7 0 16,-5 7-1-16,5-7 1 15,0 0-1-15,-1-3 0 0,1-5 0 16,1-2 1-16,3-3 0 15,1-3 0-15,1-3 0 16,1-1 1-16,1-1 0 16,-1 0 1-16,1 0-1 0,-3 3 0 15,0 2 0-15,-2 1 0 16,-3 2 1-16,-2 4-1 15,-6-2 0-15,-4-1 1 16,-8-3 0-16,-9-4-1 0,-6-7 0 16,-9-4-4-16,-3-4-16 15,-2 4 19-15,-1-7 0 16,5 5 0-16</inkml:trace>
  <inkml:trace contextRef="#ctx0" brushRef="#br3" timeOffset="80252.0244">18128 11899 164 0,'0'0'5'15,"0"0"0"-15,-1-6 6 16,1 6 5-16,-6-2 5 16,6 2 3-16,-11 2 3 15,4 6 2-15,-3 4-1 0,-2 7-2 16,-4 5 4-16,-3 7-7 15,-5 5-2-15,-2 5-3 16,-3 3-2-16,-4 1-2 16,-2 0-3-16,0 0-1 0,-1 0-10 15,1-5 7-15,1-3-2 16,2-3-5-16,4-6 0 15,1-1 0-15,5-7 0 16,4-5 0-16,3-3-2 0,4-5-6 16,3-5-10-16,8-2-23 15,0-6-39-15,6-6 0 16</inkml:trace>
  <inkml:trace contextRef="#ctx0" brushRef="#br3" timeOffset="80495.0487">18138 12451 340 0,'0'0'9'15,"5"4"4"-15,0-2 5 0,1 0 2 16,-2-2-1-16,3 0 1 16,-7 0 0-16,3-8 1 15,-3-4-8-15,-9-5-13 16,-9-6 11-16,-4-3-4 0,-8-6-7 15,-7-4 0-15,-5-5 0 16,-3 0 0-16,-3-2 0 16,2 1 0-16,2 1 0 15,4 6 0-15,5 1 0 0,10 7-29 16,11 5-53-16,-3 1-5 15</inkml:trace>
  <inkml:trace contextRef="#ctx0" brushRef="#br3" timeOffset="153788.3773">17837 2863 51 0,'0'0'-7'0,"0"0"-10"0,0 0-2 16</inkml:trace>
  <inkml:trace contextRef="#ctx0" brushRef="#br3" timeOffset="153821.3805">17837 2863 152 0</inkml:trace>
  <inkml:trace contextRef="#ctx0" brushRef="#br3" timeOffset="154288.4273">17837 2863 152 0,'7'1'11'0,"-7"-1"5"0,-1-2 6 16,1 2 2-16,0 0 3 0,0 7 0 16,0 0 0-16,0 7 0 15,0 9-8-15,0 2-5 16,1 7-2-16,0 2-1 15,1 5-1-15,0 0 0 0,2 2 1 16,2-3 0-16,0-3-11 16,4-5 12-16,1-3-1 15,4-7-3-15,-1-5-2 16,4-9-3-16,3-6-1 0,0-7-2 15,4-10 2-15,-2-5-2 16,4-4-2-16,-4-2 2 16,0 0-1-16,-2 2 2 15,-6 2-1-15,-1 5 1 0,-3 4-1 16,-4 4 1-16,-2 3 0 15,-1 3-1-15,-4 5 1 16,0 0 0-16,0 0 0 16,0 0 0-16,0 12 1 0,-1 4-1 15,1 4 0-15,-1 8 0 16,1 7-1-16,0 7 2 15,1 6 0-15,0 6 1 16,0 3 0-16,-1 2 0 0,0 1 1 16,-4-1 0-16,1-4 1 15,-4-5-5-15,0-4 0 16,-3-6 0-16,0-7 0 15,-1-8 0-15,-3-9 0 0,-2-8 0 16,-4-8 0-16,-1-7-6 16,-3-13-17-16,0-9-47 15,5-1-14-15</inkml:trace>
  <inkml:trace contextRef="#ctx0" brushRef="#br3" timeOffset="154655.4639">18913 2890 423 0,'0'0'0'16,"0"0"1"-16,0 0 1 0,-7 0-1 16,1 0 1-16,-5-2 0 15,-3 2-1-15,-7-3 1 16,-4 1-1-16,-4-1-5 15,-2 3-7-15,-1-3-10 0,0 3-16 16,2 0-21-16,1 0-17 16</inkml:trace>
  <inkml:trace contextRef="#ctx0" brushRef="#br3" timeOffset="154917.4902">18942 3111 468 0,'0'0'1'0,"0"0"1"16,-3 0 0-16,3 0 2 16,-12 0 0-16,1 2 0 15,-9-2 0-15,-6 0-2 0,-7-2-1 16,-5-2-2-16,-6 1-2 15,-1-2-1-15,0 2-2 16,2 1-1-16,6 2-1 16,4 5-2-16,8 2-4 0,6 4-9 15,7 0-23-15,2-1-24 16,9-1-10-16</inkml:trace>
  <inkml:trace contextRef="#ctx0" brushRef="#br3" timeOffset="155627.5612">19944 2334 442 0,'0'0'0'0,"0"0"0"0,0 0 0 15,0 0 0-15,-7 4 1 16,-2-3 0-16,-2 1 0 15,-4 0 1-15,-6 1-1 16,-2 1 1-16,-2 1 0 0,-2 2-1 16,-1 2 0-16,-1 2 1 15,0 3 0-15,1 3 2 16,4 2 1-16,0 3 1 15,3 4 2-15,4 3 0 0,2 2 1 16,4 4-1-16,4 3-3 16,3 2-5-16,2 4 0 15,2 3 0-15,0 2 0 16,-1 1 0-16,0 3 0 0,-2 1 0 15,-2 2 0-15,-5 0 0 16,-3-2 0-16,-1-3 0 16,-4-3 0-16,-2-5 0 15,-4-4 0-15,-2-7 0 0,-3-7 0 16,-1-9 0-16,1-5 0 15,-1-5 0-15,1-6 0 16,0-1 0-16,5-5 0 16,4-3-2-16,7-3-48 0,5 0-36 15,2-5-3-15,6 1 89 16,3-5 0-16,12 3 0 15</inkml:trace>
  <inkml:trace contextRef="#ctx0" brushRef="#br3" timeOffset="155927.5912">19758 2960 501 0,'0'0'0'0,"0"0"-1"15,0 0 2-15,-10 1 1 16,-1-1-1-16,-6 0 1 0,-5-1 0 16,-10-4 1-16,-5-1-3 15,-7-2 0-15,-3 0 0 16,-2-1 0-16,-3-1 0 15,0 0 0-15,3 0 0 0,5 1 0 16,6 2 0-16,4 0 0 16,7 2 0-16,6-1-20 15,7 2-39-15,8 3-26 16,6 1-3-16</inkml:trace>
  <inkml:trace contextRef="#ctx0" brushRef="#br3" timeOffset="156442.6427">20358 2287 347 0,'0'0'4'0,"0"0"2"0,-7 7 2 16,-2 0 0-16,-3 3 2 15,-5 1-1-15,-6 6 1 16,-5 1 0-16,-4 3-2 15,-1 2-1-15,-2 5 1 0,0 4 0 16,1 7 1-16,2 4 2 16,4 5 2-16,4 6 0 15,7 6 0-15,2 3-4 16,5 3-9-16,5-2 0 0,4 0 0 15,4-4 0-15,4-4 0 16,3-2 0-16,2-6 0 16,3-6 0-16,3-3 0 15,0-6 0-15,3-3 0 0,0-6 0 16,2-1 0-16,-2-7 0 15,1-4 0-15,-3-4 0 16,2-3-20-16,0-3-60 16,-5-7-10-16</inkml:trace>
  <inkml:trace contextRef="#ctx0" brushRef="#br3" timeOffset="156754.6739">20678 2897 450 0,'0'0'1'0,"0"0"-1"16,0 0 2-16,2 6 0 15,-4 1 1-15,-4 5 1 0,-6 3 0 16,-3 4 1-16,-7 5-1 16,-6 0 1-16,-6 4 0 15,-1 0-2-15,-1-1 0 16,-1 0-1-16,1-2-3 0,3-1-5 15,3-6-7-15,5 4-25 16,5-1 38-16,2-7-83 16</inkml:trace>
  <inkml:trace contextRef="#ctx0" brushRef="#br3" timeOffset="157038.7023">20659 3334 454 0,'0'0'1'0,"-4"-4"2"16,-2-4 0-16,-2-3 2 16,-6-5-5-16,-3-2 5 0,-6-6 0 15,-3-2 0-15,-1-3 0 16,-3 3-1-16,-1-1-1 15,-1 3-1-15,3 1-1 16,1 3-1-16,5 2 0 0,1 2-1 16,3 2-3-16,3 1-4 15,2-1-10-15,2-2-37 16,7 4-27-16,0-4-2 15</inkml:trace>
  <inkml:trace contextRef="#ctx0" brushRef="#br3" timeOffset="157392.7377">20800 2276 431 0,'0'0'2'16,"8"-3"4"-16,-4-2 2 16,4 2 0-16,-1-1 0 15,3 2 1-15,-2-1-1 0,5 3-1 16,-3 4-1-16,3 8-4 15,0 10-1-15,3 12 1 16,2 13 1-16,2 14 1 16,3 12 2-16,-1 15-6 0,0 10 0 15,-4 5 0-15,-6 4 0 16,-10-1 0-16,-7-5 0 15,-12-5 0-15,-10-7 0 16,-10-8 0-16,-10-10 0 0,-6-3-12 16,-10-3-59-16,-3-14-16 15</inkml:trace>
  <inkml:trace contextRef="#ctx0" brushRef="#br3" timeOffset="243441.3417">22678 11923 228 0,'0'0'2'0,"0"0"1"0,4 1-1 15,-4-1 2-15,0 0-1 16,0-3 0-16,0 3 1 15,0-5-1-15,0 5-1 16,-3-8-1-16,3 8-1 0,-4-8 1 16,4 8-1-16,-6-8 2 15,6 8 2-15,-8-4 1 16,3 1 0-16,0 2 2 15,0 1 0-15,-1 0 0 0,2 4 2 16,1 1-1-16,2 2-1 16,1-2-1-16,1 3-1 15,6 1 1-15,3-1 3 16,4-2 2-16,0-1 4 0,3-3 0 15,-1-2-2-15,-1-3-1 16,-4-3-1-16,-1-2-1 16,-8 0-7-16,-2-2-10 15,-4 2-17-15,-6 5-48 0,-4-3-3 16</inkml:trace>
  <inkml:trace contextRef="#ctx0" brushRef="#br3" timeOffset="246042.6018">16105 10539 232 0,'0'0'6'16,"0"0"0"-16,0 0 2 16,0 0-1-16,0 0 1 15,2-3-1-15,-2 3 0 16,6-2-1-16,-6 2-5 0,11-2-3 15,-4 1-2-15,4 1-4 16,2 0-2-16,5 4-2 16,2 0 0-16,8 3 2 15,7-1 3-15,5 4 5 0,4 1 4 16,7 3 6-16,6-1 5 15,-1 6 6-15,8 3 1 16,-5 3-1-16,0 6-2 16,0 1-2-16,2 7-3 0,-4 3-2 15,0 3-1-15,1 5-9 16,-4 1 5-16,2 4-2 15,-3-2 0-15,4 4 0 16,0-3-2-16,2 2 2 0,-2 2-2 16,7-4 3-16,4-3 0 15,2-1 1-15,5-3 1 16,1-1 0-16,5-3 2 15,2-3-1-15,6-2 1 0,0-3-1 16,3-4-2-16,4-3-1 16,0-4 0-16,3-5-1 15,-1-5-1-15,1-8-1 16,2-5 1-16,2-1-1 0,-3-6-1 15,2-3 0-15,4 0 0 16,1 1-1-16,-1 1 1 16,5 2 0-16,1 1 0 15,0 1 0-15,5 2 0 0,-2 0 0 16,0 1 0-16,-3-1 0 15,2-1-1-15,-5 0 1 16,-2 1-1-16,-3 1-1 16,-4 2 1-16,-2 5-1 0,-1 4 1 15,-1 5 0-15,-4 3-1 16,-1 5 1-16,-4 1-1 15,-5 5-2-15,-2-3 0 16,-6 1-2-16,-3-2 2 0,-7 0-1 16,0-2 1-16,-6-1 1 15,-3-3 1-15,-2-3 3 16,0 0 1-16,-3-6 2 15,-1-2 0-15,-1-6 1 0,-2-3 0 16,-2-2 1-16,0-5-1 16,-6-1-1-16,-2-2 0 15,-4-1-1-15,-4 1-1 16,-5 3 0-16,-4 0-1 0,-5 4-2 15,-4-1-2-15,-3 3-1 16,-7 1 2-16,2 4-1 16,-5 3-1-16,-6-1-1 15,-2 4 1-15,-4 2 1 0,-1 4 2 16,-1 2-1-16,0 2 0 15,0-1 1-15,3 2 0 16,0 0 0-16,3-1 2 16,0 0 1-16,3-4 0 0,2-1 1 15,1-5 2-15,2 0 0 16,2-3 0-16,1-7 0 15,4 3-1-15,4-5 1 16,1-7-2-16,5-4 0 0,3-6-1 16,4-4-1-16,3-4 0 15,1-2-1-15,-1-4-1 16,-1 0-1-16,-2-1 1 15,-2 1-1-15,-4 2 0 0,-5 1-1 16,-3 2 1-16,-3 1-1 16,-4 2 2-16,-2 0 0 15,-5 0 0-15,-3 2 0 16,-3-1 0-16,-4 1-4 0,-6-3-9 15,-5 0-40-15,-5 6-21 16,-6-2-3-16</inkml:trace>
  <inkml:trace contextRef="#ctx0" brushRef="#br3" timeOffset="248735.8711">13689 8207 256 0,'0'0'4'0,"0"0"2"15,4 0-1-15,-4 0-1 16,5-3 0-16,-3-2-4 16,0 0-7-16,-1 0-7 15,-1-5-16-15,2 5-21 16,-2-5-10-16</inkml:trace>
  <inkml:trace contextRef="#ctx0" brushRef="#br3" timeOffset="248953.8929">14050 8155 69 0,'0'0'2'0,"0"0"2"16,5 7 1-16,-5-7 2 0,10 11 0 15,-4-4 1-15,5 3 1 16,0-1 0-16,4 3-2 15,-2-2-3-15,5 1 0 16,-4-1-4-16,5 3-5 0,2-2-9 16,-4 2-11-16,3 4-1 15</inkml:trace>
  <inkml:trace contextRef="#ctx0" brushRef="#br3" timeOffset="249124.91">14327 8552 68 0,'3'6'9'0,"1"0"10"0,2 9 8 15,2 2 5-15,4 4 1 16,0 3 1-16,3 4 0 15,-1 2-2-15,-1-1-8 16,-3 3-11-16,-1-4-12 0,-5-1-10 16,-3 3-11-16,-1-1-14 15,-7-1-20-15,0 5-11 16</inkml:trace>
  <inkml:trace contextRef="#ctx0" brushRef="#br3" timeOffset="249440.9416">13883 9105 193 0,'-10'-6'4'16,"-4"-4"3"-16,-8-6 0 16,-5-4 2-16,-7-8 2 15,-4-3 1-15,-7-5 0 16,-7-3 1-16,4-1-4 0,2 2-2 15,3 3-2-15,3 2-2 16,2 2-2-16,5 1-1 16,5-1 0-16,6 5-1 0,7-1 1 15,3 0-2-15,6-1 2 16,4-2 2-16,4-1 2 15,7-3 0-15,5 0 3 16,4-4 0-16,1 0 0 0,5 3-6 16,-1 3-28-16,4 3-32 15,5 6-3-15</inkml:trace>
  <inkml:trace contextRef="#ctx0" brushRef="#br3" timeOffset="281609.158">15347 5166 211 0,'0'0'2'0,"0"0"0"16,0 0 2-16,0 0-3 0,0 0 0 16,0-11 1-16,-2 5 0 15,-1-3 0-15,-1-1-4 16,-2 2 1-16,1-2-1 15,-2 4 1-15,2 0 3 0,-2 2 3 16,2 2 2-16,-2 1 4 16,-2 1 2-16,-3 1 3 15,2 2 1-15,-3 2 3 16,1 3 0-16,-2 2-3 0,1 4 0 15,-1 3 1-15,3 6-2 16,3 3-2-16,0 2-1 16,5 4-1-16,0 3-2 15,3-1-1-15,4 0-2 0,5-1-1 16,3-3-2-16,4-5-3 15,3-1-4-15,1-6-5 16,2-4-4-16,1-6-8 16,-1-4-20-16,3-1-34 0,-6-4-9 15</inkml:trace>
  <inkml:trace contextRef="#ctx0" brushRef="#br3" timeOffset="284358.433">18538 4371 222 0,'0'0'6'0,"0"0"0"15,6 2 1-15,-6-2 1 0,0 0 1 16,0 0 2-16,-1-4 3 15,-5 0 0-15,-5-1-5 16,-2 1 0-16,-4 0 0 16,-3 1-2-16,-2 3-3 0,-2 5 0 15,0 4-3-15,0 4 1 16,2 5 1-16,0 5 4 15,6 5 3-15,4 3 5 16,4 6 3-16,3 3 0 0,4 4 1 16,1 2-1-16,1 3-1 15,4-2-4-15,-4 0-3 16,-1-2-5-16,-2-3-5 15,-6-6 2-15,-3-4-1 0,-3-7-4 16,-1-4-2-16,-4-5-4 16,-1-6-7-16,0-6-16 15,-1-7-40-15,6-1-10 16</inkml:trace>
  <inkml:trace contextRef="#ctx0" brushRef="#br3" timeOffset="284608.458">18483 4774 394 0,'0'0'0'15,"0"0"3"-15,-3-2 4 0,-2 2 1 16,-5 0 1-16,-4 0 1 15,-5 0 0-15,-2 4 0 16,-7-1 0-16,-1 3-4 16,-5 0-7-16,3 2-6 0,-2-3-9 15,4 2-10-15,1-2-11 16,1-1-16-16,10 2-19 15,-4-4-12-15</inkml:trace>
  <inkml:trace contextRef="#ctx0" brushRef="#br3" timeOffset="285798.577">18826 4673 221 0,'0'0'6'15,"0"0"3"-15,-5-1 5 16,5 1 2-16,-8-3 2 16,0 1 2-16,-3 1 1 15,-2 0-1-15,-3 1-4 0,-2 0-4 16,-3 0-6-16,-2 0-9 15,-1 0-12-15,3 1-16 16,1 5-21-16,5-3-16 16</inkml:trace>
  <inkml:trace contextRef="#ctx0" brushRef="#br3" timeOffset="286058.603">18787 4856 341 0,'0'0'5'16,"-9"3"2"-16,-1-1 2 15,-2 3 1-15,-3-3-1 0,-2 3 1 16,-4-4-5-16,1 6-15 16,-2-2-41-16,5-3-19 15</inkml:trace>
  <inkml:trace contextRef="#ctx0" brushRef="#br3" timeOffset="287088.706">19144 4812 277 0,'0'0'0'16,"0"0"-2"-16,0 0 0 15,0 0-1-15,0-6-1 16,0 6 1-16,0-6-2 0,0 6 1 16,0-7 1-16,0 7 1 15,-7-7 3-15,7 7 2 16,-10-4 0-16,2 4 0 15,-2 1 1-15,-1 5 0 0,-2-1-2 16,-1 4 1-16,-1 0-2 16,0 5 0-16,-1 0 5 15,6 4 0-15,0 0 3 16,7 4-9-16,3 2 11 0,1-3 1 15,5 2 3-15,2-5-1 16,5 0-2-16,0-8-1 16,4-2-4-16,-2-8 0 0,2-10-4 15,4-7-3-15,0-8 2 16,4-5-1-16,-2-7 1 15,0-5 2-15,-3-4 1 16,-1 0 1-16,-5-1 1 0,-4 5 1 16,-2 3 1-16,-5 4 0 15,-1 2-1-15,-2 6-2 16,0 2-1-16,-4 5-2 15,-1 4-1-15,0 2 0 16,-1 4 0-16,-1 2-1 0,1 5 1 16,-1 4 0-16,0 9 1 15,1 7-1-15,1 7 2 16,-1 7-1-16,2 6-1 0,0 4 1 15,2 3-2-15,1 0 1 16,1 0-2-16,0-3 0 16,0-5-2-16,2-2-5 15,-1-8 7-15,3-6 0 0,0 2-81 16,0-7 81-16</inkml:trace>
  <inkml:trace contextRef="#ctx0" brushRef="#br3" timeOffset="287298.727">19361 4766 464 0,'0'0'1'0,"0"0"-1"16,0 4 1-16,0 2 0 15,-3 7 0-15,-1 2 0 16,-1 6-3-16,-4-2-9 0,2 5-29 16,4 5 40-16,-4-4-80 15</inkml:trace>
  <inkml:trace contextRef="#ctx0" brushRef="#br3" timeOffset="287472.7444">19321 4534 440 0,'0'0'2'0,"3"0"0"0,-3 0 1 16,6 1 1-16,-6-1-4 16,6 0-3-16,-1 0-13 15,-5 0-33-15,0 0-28 16,4-2-4-16</inkml:trace>
  <inkml:trace contextRef="#ctx0" brushRef="#br3" timeOffset="287695.7667">19447 4769 388 0,'0'6'5'16,"3"5"3"-16,0 5 0 0,3 8 1 15,-1 1 0-15,2 8-9 16,0 1 11-16,2 3-3 16,-2-8 1-16,2-3-8 0,-3-8-3 15,1-6-3-15,0-10 0 16,1-5 0-16,1-11 0 15,1-5 5-15,-2-6-4 16,2-4 0-16,-2-2 1 16,1-1-5-16,-2 1-18 0,-3-1-46 15,3 8-2-15</inkml:trace>
  <inkml:trace contextRef="#ctx0" brushRef="#br3" timeOffset="287885.7857">19703 4741 451 0,'0'0'1'16,"0"0"0"-16,0 9 0 0,2 0 1 16,-2 1 0-16,0 5-1 15,0 1-2-15,0 5-5 16,0-3-11-16,-2 2-41 0,2 6-20 15,0-3 78-15</inkml:trace>
  <inkml:trace contextRef="#ctx0" brushRef="#br3" timeOffset="288058.803">19693 4543 406 0,'0'0'2'0,"0"0"-1"0,0-9-5 15,0 9-25-15,15-5-42 16,-7 2-2-16</inkml:trace>
  <inkml:trace contextRef="#ctx0" brushRef="#br3" timeOffset="288705.8676">19949 4774 412 0,'0'0'0'0,"0"0"1"16,0 0 0-16,-5 3 0 15,5-3 1-15,-12 8-1 16,3 0-2-16,-2 3-1 0,-3 2-2 16,3 2-1-16,0 3 0 15,3 0 0-15,4 3 0 16,2 0 5-16,2-3-4 15,5-3 2-15,3-6 3 16,2-3 1-16,1-6-2 0,2-7 2 16,0-9 1-16,-1-8-2 15,-1-4 2-15,-1-7-1 16,-1-5-1-16,-6-2 1 0,1-4-1 15,-4 2 0-15,0 0 0 16,-3 4 0-16,-1 3 0 16,-1 5 0-16,0 6 0 15,1 7-1-15,0 6 0 0,2 6 1 16,2 7 1-16,-2 9 0 15,1 10 0-15,2 6 1 16,1 11-1-16,2 5 2 16,2 8-1-16,0 4-1 15,4-1 2-15,2 0-2 0,3-2-2 16,0-3 4-16,2-8-1 15,1-9 0-15,3-7-1 16,-1-6 0-16,0-9-2 0,-3-8-1 16,1-8 1-16,-3-8 0 15,-2-4-2-15,-5-4-1 16,-3-3 1-16,-5-1 1 15,-1 2 0-15,-5 4 1 0,-4 2 0 16,-2 7 1-16,0 2 1 16,-1 7 1-16,2 4 2 15,1 3 0-15,1 7 2 16,4 3 1-16,5 4 0 0,1 4-1 15,9 4-2-15,4 1-5 16,4 1 1-16,3 0-10 16,5-4-42-16,3 5-32 15,-3-6-1-15</inkml:trace>
  <inkml:trace contextRef="#ctx0" brushRef="#br3" timeOffset="290442.0413">15334 6005 107 0,'0'0'1'15,"0"0"-2"-15,0 0 0 16,0 0-3-16,0 0 3 16,4-2-2-16,-4 2 3 15,0-4 0-15,0 4 4 16,-3-7 3-16,-2 4 2 0,-3 0 4 15,-1 2 2-15,-2 1 0 16,-3 0 0-16,-5 5 1 16,4 1 1-16,-4 4 2 15,3 2-1-15,0 2 3 0,2 2 0 16,4 3 1-16,4 1 0 15,6 2-1-15,1 3-2 16,7-2-3-16,4 2-6 16,4-3-4-16,5 3-7 0,-1-3 1 15,4-2-26-15,1 0-26 16,-3-9-20-16</inkml:trace>
  <inkml:trace contextRef="#ctx0" brushRef="#br3" timeOffset="291342.1313">15491 5921 137 0,'0'0'1'0,"0"0"1"15,2 5-1-15,-2-5 0 16,0 0 0-16,0 0 0 0,0 0 2 16,0 0 5-16,0 0 3 15,0 0 4-15,-5 5 2 16,-1 8 4-16,-1 0-5 15,0 7 3-15,-3-2-2 0,3 7-3 16,-3-2-2-16,3 2 0 16,1-6 1-16,2-4 2 15,1-4 1-15,2-3 2 16,1-2 2-16,0-6-2 0,0 0-3 15,6 5-3-15,1-5-4 16,0 0-2-16,3-1-2 16,0-1-2-16,2 0-2 15,-2-1-1-15,1 1 0 0,-3-2-2 16,1 1-3-16,-2 0-3 15,0 1-10-15,-2 0-22 16,0-4-33-16,6 4-5 16</inkml:trace>
  <inkml:trace contextRef="#ctx0" brushRef="#br3" timeOffset="291626.1596">15669 5975 278 0,'0'0'5'0,"0"0"4"15,0 0-1-15,0 0 0 16,3 6 1-16,-2 1 1 0,-1 1-1 15,1 7 1-15,-1 1-6 16,0 3-3-16,-2 3-2 16,0 3-5-16,-2-1-3 15,1 2-4-15,0-4-5 16,1 0-12-16,2-3-25 0,0-3-14 15</inkml:trace>
  <inkml:trace contextRef="#ctx0" brushRef="#br3" timeOffset="292074.2045">15868 6149 253 0,'0'0'4'16,"0"0"2"-16,-3 6 1 15,3 4 3-15,0 0-2 0,0 7 2 16,-2 0 0-16,1 7-10 15,-2 2 9-15,-2-1-3 16,-2-1-5-16,-3-6-4 16,0 0-9-16,-3-6-9 0,2 0-15 15,-5-12-27-15,6 0-3 16</inkml:trace>
  <inkml:trace contextRef="#ctx0" brushRef="#br3" timeOffset="292955.2926">16017 5974 372 0,'0'0'2'0,"0"0"1"16,0 0 0-16,2 4 2 16,-2-4-1-16,6 2 0 0,-6-2 0 15,11 0 0-15,-3 0-2 16,0-2 0-16,0-1-2 15,4 3 1-15,-2 0 0 16,4 0 0-16,-2 5-1 0,1 1 0 16,-2 5 1-16,0 2-1 15,-1 3 1-15,-1-1-2 16,-3 1 0-16,-1 0 1 15,-1-2-1-15,-1-1 0 0,-1-2 1 16,-2-1-1-16,0-3 0 16,0-1 1-16,-1-1 1 15,1-5 1-15,-3 8 0 16,3-8 1-16,0 7 1 0,0-7 0 15,7 7 2-15,0-3-1 16,1 0 0-16,2 0-1 16,-1 0 1-16,1 1-1 15,1-1 0-15,0 1-1 0,-2-2-1 16,-2 2-1-16,1-1 0 15,-4 2-1-15,-1 1-1 16,-3 1 0-16,0 2-1 16,-6 1 2-16,-3 3 0 0,-2-2-2 15,-2 2 1-15,-1-4-1 16,-1 0 0-16,2-3 0 15,1-2-1-15,1-3 1 16,3-2 0-16,1 0 1 0,7 0 1 16,-8-1 0-16,8 1 1 15,0 0 1-15,0 0-1 16,0 0 0-16,-4-4-1 15,4 4-1-15,0 0-1 0,0 0 1 16,-7 0-1-16,7 0 2 16,0 0 0-16,0 0 0 15,0 0 0-15,0 0 0 0,0 0-5 16,0 0-15-16,11 2-52 15,-7-2-3-15</inkml:trace>
  <inkml:trace contextRef="#ctx0" brushRef="#br3" timeOffset="294159.413">15719 6128 1 0,'0'0'2'0,"0"0"-2"16,0 0 2-16,0 0-1 16,0 0 1-16,4-6 2 0,-4 6 0 15,0 0 2-15,0-4 2 16,0 4 4-16,-6-2 1 15,1 0 3-15,-1 2 2 16,-3 0 4-16,-1 0 2 0,-2 0-3 16,-1 2-3-16,-2 0-3 15,-2 0-1-15,-3 1-4 16,0-1-2-16,-1 0-4 15,0-1-5-15,0 0-8 0,1-1-19 16,1 0-23-16,0-2-5 16</inkml:trace>
  <inkml:trace contextRef="#ctx0" brushRef="#br3" timeOffset="295360.5331">15983 5989 166 0,'0'0'4'0,"0"0"0"15,0 0 0-15,0-4-1 0,0-1 1 16,1-1-1-16,0-4 1 16,0 3 0-16,1-3-2 15,1 2 0-15,-1-2 0 0,1 4 1 16,1-2 1-16,-4 8 0 15,10-6 2-15,-4 4-1 16,1-1 2-16,0 1 1 16,1 2 0-16,2-2 1 0,0 2 0 15,0 0-1-15,0 0 2 16,1 3-3-16,1 1 1 15,1 2-3-15,0 3 0 16,1 3 1-16,0 4-1 0,1-1 1 16,-1 4 0-16,0-1 0 15,-2 6-1-15,-1-4 0 16,-4 7-1-16,-3 0 0 15,-2 0-1-15,-3 3-2 0,-3-2 0 16,-7 4-1-16,0-4 0 16,-5 1 1-16,0-5-1 15,-2-5 0-15,1-3 0 16,0-5 1-16,0-1 0 0,2-5 2 15,2-3 4-15,1-2 0 16,3-1 2-16,2-5-1 16,2 0 1-16,2-3 1 15,1-2-2-15,2-1-8 0,2-2 8 16,4 0-1-16,2 2 0 15,1 0-1-15,1 4-1 16,2 2 0-16,2 2-1 0,-1 4 0 16,0 1-1-16,2 5-1 15,-2 0-1-15,5 2 1 16,-1 1-2-16,1 1 1 15,2 0 1-15,1 1-1 16,2-1 0-16,-1-1-1 0,1-2-2 16,-1-1-4-16,-1-5-11 15,0-3-29-15,1-1-33 16,-8-7-4-16,3 4 83 15</inkml:trace>
  <inkml:trace contextRef="#ctx0" brushRef="#br3" timeOffset="295777.5748">16371 5879 222 0,'0'0'1'0,"0"0"-1"16,4 0 0-16,-4 0 1 15,6 0 0-15,-6 0 4 16,6 0-1-16,-6 0 3 0,6 0-1 16,-6 0 0-16,8 3-1 15,-3 2 2-15,2 7-2 16,2 7 2-16,3 2 1 15,2 8 4-15,3 5 2 16,1 6 3-16,2 3 1 0,1 6 1 16,-1 2-19-16,-2 0 20 15,0-1-4-15,-2-2-4 16,-6-2-4-16,-5-4-6 15,-4-3-8-15,-5-8-13 0,-7-12-48 16,-2 2-8-16</inkml:trace>
  <inkml:trace contextRef="#ctx0" brushRef="#br3" timeOffset="297411.7382">20416 7894 80 0,'0'0'4'16,"0"0"5"-16,0 0 4 16,0 0 1-16,4 0 1 15,-4 0 0-15,4-4 1 0,-1-1 0 16,0 0-4-16,0-1-3 15,1-2-1-15,0 1 1 16,2-1 0-16,1 2 2 16,1-3 2-16,1 3 0 15,2 1 1-15,1 2-2 0,2 0 0 16,-2 2-4-16,2 1-3 15,-2 0 0-15,1 5-4 16,-3 1-1-16,0 3 0 16,-3 2-1-16,-1 4 1 0,-3 1 0 15,-2 5 0-15,-1 4 0 16,-3 1 2-16,-3 3 0 15,-3-1 0-15,-1 2 0 0,-2-2 1 16,0 2-2-16,-3-5 1 16,0-4 0-16,-1-1-2 15,1-3 1-15,0-3 0 16,1-3 1-16,1-1 1 0,2-3 1 15,2-2 2-15,2-2 4 16,2-1 2-16,5-2 0 16,-5 0 0-16,5 0 0 15,0-7-2-15,4 1 0 0,4-2-2 16,1-1-3-16,4 0-1 15,3 0 0-15,4 3-1 16,3 2 0-16,3 3 0 16,2 1 0-16,4 5-1 0,1 2 1 15,2 2-1-15,0 0-1 16,0 1-2-16,0-4-8 15,0-2-20-15,3 0-48 16,-9-6-1-16</inkml:trace>
  <inkml:trace contextRef="#ctx0" brushRef="#br3" timeOffset="301328.1298">13665 9935 3 0,'0'0'9'16,"0"0"9"-16,-6 0 6 15,6 0 4-15,-8 5 4 0,2 3 0 16,-4 0-2-16,-1 6-3 15,-3 7-6-15,-1 0-6 16,-4 4-7-16,2 1 0 16,-4 4 0-16,4-3 2 0,0 4 3 15,5-1 1-15,3-1 1 16,7 3 3-16,4 2 1 15,6 0 0-15,8 3-1 16,3-2-5-16,2-1-1 0,1-4-3 16,1-2-7-16,-2-8-16 15,-2-5-29-15,-9-7-27 16,3-6-6-16</inkml:trace>
  <inkml:trace contextRef="#ctx0" brushRef="#br3" timeOffset="301753.1723">13796 10076 300 0,'0'0'1'0,"0"5"0"0,1 1 2 16,-1 3 0-16,0 4 1 15,-4 3-1-15,0 3 1 16,-2 0 1-16,-4 3-1 16,2-1 0-16,0 0-2 0,1-4-1 15,1-1 2-15,3-2 1 16,0-1 2-16,3-3 2 15,0 0 4-15,4-2 1 16,2-3 2-16,1 1 0 0,2-4-1 16,1 0-1-16,2-2-4 15,-1-3-3-15,3-2-4 16,-1-2-5-16,2-1-6 15,2-2-11-15,0-1-19 0,4 5-28 16,-4-2-8-16</inkml:trace>
  <inkml:trace contextRef="#ctx0" brushRef="#br3" timeOffset="302059.2028">13939 10069 384 0,'0'0'1'0,"0"6"1"16,1 3 2-16,0 2 1 15,-1 5 1-15,1 5 0 0,2 6 0 16,-2 2 0-16,1 6 1 15,1 2-2-15,0 2-3 16,1-1 0-16,0 0 0 16,0 0-2-16,-1-5-2 0,0 0-2 15,0-4-5-15,-2-5-11 16,-1-4-20-16,1 2-26 15,-1-9-9-15</inkml:trace>
  <inkml:trace contextRef="#ctx0" brushRef="#br3" timeOffset="302341.2311">14184 10471 354 0,'0'0'0'0,"0"7"1"16,-1 0 0-16,-1 4 0 15,-4 1 1-15,2 6 0 0,-3 1 0 16,-1 4 0-16,-1-2-2 16,-3 1-8-16,0 0-15 15,-2-4-25-15,5 0-17 16,-4-3-5-16</inkml:trace>
  <inkml:trace contextRef="#ctx0" brushRef="#br3" timeOffset="302778.2344">14397 10206 219 0,'-1'7'1'0,"-4"1"1"15,-3 6 0-15,-2-2 1 16,-1 10 2-16,0 2 4 0,1 4 6 16,-1 3 4-16,3-4 5 15,7 3-1-15,3-5 1 16,6 2 3-16,3-8-1 15,3-3-5-15,5-4-3 0,0-5-6 16,3-4-4-16,0-6-2 16,2-7-2-16,-3-6-3 15,2-3 0-15,-5-3-3 16,-6-2 0-16,-5-2 0 0,-5 1 0 15,-2 0-1-15,-11 3-7 16,-4-1-24-16,-10-1-40 16,4 4-2-16</inkml:trace>
  <inkml:trace contextRef="#ctx0" brushRef="#br3" timeOffset="303128.2344">14669 10136 341 0,'0'0'3'15,"0"0"-1"-15,0 0 1 16,0 0-1-16,0 5 1 0,3 0 0 16,-2 2 0-16,3 3 0 15,0 3-1-15,1 4-1 16,1 2 3-16,0 9 1 15,0 4 0-15,0 5 2 0,0 4-1 16,-3 1 0-16,-3 2-1 16,-2 0-1-16,-5-3-5 15,-5-3-14-15,-3-4-33 16,-5-6-19-16,-2-5-6 0</inkml:trace>
  <inkml:trace contextRef="#ctx0" brushRef="#br3" timeOffset="303878.2344">14075 9826 39 0,'0'0'2'0,"0"0"-1"15,1-4-1-15,-1 4 1 0,2-6 0 16,-2 6 3-16,2-6 3 15,-2 6 5-15,2-7 4 16,-2 7 5-16,0 0 3 16,7-3 5-16,-7 3 2 0,6 0-3 15,-6 0-3-15,10 8-3 16,-5-1-5-16,2-1-4 15,-2 1-2-15,1-1-5 16,-2 0-2-16,-4-6 0 0,6 7 1 16,-6-7-3-16,0 0 0 15,0 0-1-15,0-4-1 16,0 4 0-16,0-5 1 15,0 5 2-15,-5-5 0 0,5 5 2 16,-5 0 0-16,5 0 2 16,0 0 2-16,-6 5 2 15,6-5 0-15,0 9-2 16,0-9-2-16,4 9-2 0,1-5-3 15,2-2-4-15,-1-2-4 16,4-2-11-16,-4 0-23 16,-1-5-29-16,4 1-6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8T18:16:20.03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14234 4677 0 0,'-10'6'1'0,"2"3"1"16,-5 3-1-16,-1 4 1 16,-3 4 0-16,-4 9 1 15,-1 1 0-15,-2 10-3 16,2 4 8-16,-3 5 1 0,1 1 4 15,0 9 4-15,-3 4 3 16,-2 4 3-16,-4 5 1 16,0 3 2-16,1-1-4 15,-3 12-1-15,0 4 1 0,1 8-5 16,6 3 2-16,4 9-2 15,5 7-17-15,6 1 20 16,0 7-1-16,7 0 0 16,5 2-3-16,1 0 0 0,3 1-3 15,7-1 0-15,2 0-3 16,6-1-5-16,5-1 1 15,8-2-2-15,7-4 0 16,3-8-1-16,7-7-1 0,2-5-2 16,0-8-28-16,-1-8-40 15,8-5-4-15</inkml:trace>
  <inkml:trace contextRef="#ctx0" brushRef="#br0" timeOffset="6649">14310 3146 400 0,'0'0'1'0,"0"13"1"15,2 1 0-15,0 9-2 16,1 7 2-16,0 8 0 15,0 5 0-15,0 9 1 0,0 3 0 16,-2 2-2-16,0 2 1 16,0-4-1-16,-1-3 0 15,2-2 1-15,0-6 1 16,0-7 1-16,1-5 3 0,-1-9-1 15,1-7 0-15,1-6 2 16,-4-10-2-16,8 0 0 16,-2-8-1-16,1-7-1 15,3-4-2-15,2-6-1 16,2-4 0-16,2-3 0 0,2 1 1 15,1 3 0-15,0 3 0 16,-1 6 0-16,1 6-1 16,-2 9 1-16,-2 6-1 0,-1 10-1 15,-1 5 0-15,-3 6-1 16,-2 3 0-16,-3 4 0 15,-3 3 0-15,-4-1 1 16,-4 0 1-16,-7 1-1 0,-1-4 0 16,-6-3 1-16,-5-2-1 15,1-5 0-15,-3-5-3 16,3-3-6-16,-1-2-9 15,5-5-17-15,4 2-35 0,3-6-11 16</inkml:trace>
  <inkml:trace contextRef="#ctx0" brushRef="#br0" timeOffset="6928">14858 3550 222 0,'0'5'13'16,"0"3"6"-16,0 2 5 0,0 2 2 15,0 3 2-15,-4 2 0 16,1 3 4-16,-3 3-3 16,0-4-11-16,0 0-10 0,1 4-14 15,-1-3-25-15,-1 0-43 16,7 1-6-16</inkml:trace>
  <inkml:trace contextRef="#ctx0" brushRef="#br0" timeOffset="7482">14865 3994 462 0,'0'0'1'15,"0"0"-2"-15,0 7 0 16,0-7-1-16,0 0-1 15,0 0-2-15,0 0-1 16,-3 0 1-16,2-5 0 0,1-1 2 16,2-2 0-16,5-1 2 15,3-1 2-15,6-1 3 16,1 0 2-16,4-1 1 15,1-1-1-15,1 1 1 0,0-2-2 16,-1 1 0-16,-3-2-2 16,-3-1-2-16,-3-2-3 15,-3-2-4-15,-1 1-11 16,-4 2-35-16,-3-6-28 0,2 5-3 15</inkml:trace>
  <inkml:trace contextRef="#ctx0" brushRef="#br0" timeOffset="7732">15234 3627 505 0,'0'0'0'0,"4"8"0"16,-2 2 1-16,-1 2 0 16,1 8 0-16,-2 2-1 0,1 8-1 15,-1 1-4-15,-2 2-5 16,-4-2-10-16,3 0-35 15,1 2-28-15,0-8-2 16</inkml:trace>
  <inkml:trace contextRef="#ctx0" brushRef="#br0" timeOffset="7899">15300 3387 383 0,'0'0'0'0,"3"-9"-5"15,-1 0-22-15,0-3-39 0,4-3-6 16</inkml:trace>
  <inkml:trace contextRef="#ctx0" brushRef="#br0" timeOffset="8116">15459 3163 464 0,'0'0'1'15,"4"11"1"-15,-1 6 2 16,-3 7-4-16,2 11 5 0,-2 7 1 15,0 9 1-15,-3 8-2 16,0 6 1-16,-3 3-2 16,1-1-4-16,2-4-5 0,1-2-5 15,0-6-8-15,2-3-17 16,1-2-39-16,1-10-9 15</inkml:trace>
  <inkml:trace contextRef="#ctx0" brushRef="#br0" timeOffset="8283">15565 3765 246 0,'0'0'11'16,"-3"-6"6"-16,-2 4 7 16,0-1 2-16,-3-1 2 0,-3 2 1 15,-5-1 1-15,-2 1 0 16,-3 0-11-16,-2 2-14 15,-5-1-29-15,-6-1-52 16,9 0-3-16</inkml:trace>
  <inkml:trace contextRef="#ctx0" brushRef="#br0" timeOffset="9118">15362 3238 390 0,'0'0'1'0,"0"0"0"15,0 6-1-15,3 3 2 16,-1 5 0-16,0 6 1 0,-2 5 1 15,0 8 1-15,-4 8-1 16,-6 2 0-16,-1 4-4 16,-3 0-6-16,-3 0-10 15,-2-1-13-15,0-2-8 0,4-5-7 16,3 1-15-16,5-8-18 15</inkml:trace>
  <inkml:trace contextRef="#ctx0" brushRef="#br0" timeOffset="9432">15869 3601 421 0,'0'0'2'0,"-7"6"1"16,0-1 1-16,0 2 0 16,-6-1 0-16,1 2-7 15,-5-3-12-15,-1-2-36 16,4 2-22-16,-3-5-9 0</inkml:trace>
  <inkml:trace contextRef="#ctx0" brushRef="#br0" timeOffset="9704">16101 3572 476 0,'0'6'-1'15,"0"3"1"-15,0 5 0 16,0 5 0-16,0 5 0 15,-4 2-1-15,2 6-2 16,-4 0-7-16,-1 0-18 0,2 0-42 16,-2-6-9-16</inkml:trace>
  <inkml:trace contextRef="#ctx0" brushRef="#br0" timeOffset="9879">16099 3370 445 0,'0'0'1'16,"0"0"-1"-16,3-9 0 16,1 3-5-16,-3-3-22 15,-1-2-47-15,5 0-3 16</inkml:trace>
  <inkml:trace contextRef="#ctx0" brushRef="#br0" timeOffset="10199">16237 3739 486 0,'-1'6'2'15,"1"8"2"-15,1 1 0 16,2 7 1-16,-1-1-1 16,1 3 0-16,-2-2-2 15,2 1-2-15,-1-7 0 0,-1-8-6 16,-1-8-1-16,5-4-2 15,2-6 1-15,2-5 1 16,4-5 0-16,3-3 3 16,3-4 1-16,1-2 2 0,3 1 2 15,-2 3 3-15,-2 2 1 16,1 8-1-16,-2 5 1 15,-1 9-1-15,-2 6 1 16,0 14-1-16,-3 6-2 0,1 5-5 16,-3 0-7-16,1 5-16 15,-3 2-47-15,0-8-8 16</inkml:trace>
  <inkml:trace contextRef="#ctx0" brushRef="#br0" timeOffset="10721">17410 3196 425 0,'0'0'1'0,"-11"-8"-1"0,0 0 0 16,-5-2-1-16,-4 1 1 15,-5-1-1-15,-5 3 1 16,-4 2-1-16,1 5 1 0,2 10 1 15,4 10 2-15,0 9-3 16,6 11 7-16,4 5 2 16,5 9 1-16,3 6 1 15,5 2 1-15,1 5-1 16,3-2 0-16,0-1-2 0,2-4-5 15,0-4-4-15,1-6 0 16,-3-6-10-16,1-7-25 16,4-6-45-16,-6-8-6 0</inkml:trace>
  <inkml:trace contextRef="#ctx0" brushRef="#br0" timeOffset="10916">17082 3685 429 0,'0'0'5'15,"-5"-1"1"-15,0 1 1 16,-6-2 0-16,0 2 1 0,-8-2 0 16,-2-1 0-16,-7-3-2 15,-2 0-8-15,-5-1-14 16,3-5-42-16,2 7-23 15,-1 1-3-15</inkml:trace>
  <inkml:trace contextRef="#ctx0" brushRef="#br0" timeOffset="11216">17214 3741 468 0,'0'0'2'0,"6"7"0"16,-2-1 0-16,-2 2 1 0,0 3 0 15,-2 2 1-15,2 4 0 16,-2 1 0-16,0 0-1 16,-2 1 0-16,2 1-1 15,1-2 0-15,5 0 1 0,3-3-1 16,5-4-1-16,3-2 2 15,3-7-3-15,1-3 0 16,-1-11-2-16,0-6 0 16,-1-7-4-16,-4-6-9 0,0-4-27 15,0 2-42-15,-7-3 1 16</inkml:trace>
  <inkml:trace contextRef="#ctx0" brushRef="#br0" timeOffset="11582">17563 3711 480 0,'0'0'1'0,"2"8"1"16,-1 2 0-16,0 1 1 0,0 5 0 16,-1 1 1-16,0 4-1 15,-1-1-1-15,-2 1-1 16,-1-2-1-16,2-3-2 15,0-3 0-15,2-1-1 0,0-4 0 16,0-8 0-16,10 4 0 16,-2-4 1-16,1-6 1 15,3-5 0-15,0-2 0 16,1-6 0-16,1-1 1 0,0-3 0 15,0 1 1-15,-1 1 0 16,2 2 1-16,-3 6 1 16,-1 5-1-16,-1 8 1 15,1 4 1-15,-3 12-1 0,0 5 0 16,-2 6-2-16,-1 2 0 15,-1 3-4-15,-2-2-8 16,1 0-18-16,2 1-50 0,-5-10-4 16</inkml:trace>
  <inkml:trace contextRef="#ctx0" brushRef="#br0" timeOffset="11882">18138 3720 446 0,'0'0'0'0,"0"0"0"0,0 0 0 16,1 4 0-16,-3 1 1 15,-7 0 0-15,-2 3 0 16,-3 1-1-16,-5 1 1 0,-1 3-1 15,0 5 1-15,3 1-1 16,3 1 1-16,4 3 0 16,4 1 1-16,6 1 1 15,1 0 0-15,7-1 1 0,3-2-2 16,2-3-4-16,6-3-8 15,-1-6-16-15,0-10-42 16,3 0-9-16</inkml:trace>
  <inkml:trace contextRef="#ctx0" brushRef="#br0" timeOffset="12132">18393 3320 400 0,'0'0'8'15,"0"0"1"-15,0 0-1 16,0-6 1-16,0 6 1 15,-3 4-1-15,0 7 1 16,-4 3 0-16,2 12-7 0,-4 6-1 16,0 12-1-16,-1 8 1 15,0 9-2-15,1 6 0 16,3 5-1-16,4-1-5 15,2-1-5-15,0-5-7 0,5-8-7 16,2-7-17-16,-2-13-32 16,7-7-8-16</inkml:trace>
  <inkml:trace contextRef="#ctx0" brushRef="#br0" timeOffset="12275">18406 3786 354 0,'0'0'9'15,"-4"0"4"-15,-3 0 1 16,-1 3 0-16,-5-2 1 0,-3 3 0 15,-5-1-2-15,-3 2-6 16,-4-4-26-16,-1-1-47 16,5 4-11-16</inkml:trace>
  <inkml:trace contextRef="#ctx0" brushRef="#br0" timeOffset="12492">18512 3715 453 0,'0'0'2'0,"0"0"0"16,-2 8 1-16,0 2 1 0,-3 2-1 15,0 6 0-15,-2 2 0 16,1 4-5-16,-1-2-14 15,2 0-38-15,2 6-25 16,-1-4-3-16</inkml:trace>
  <inkml:trace contextRef="#ctx0" brushRef="#br0" timeOffset="12666">18632 3577 430 0,'0'0'0'16,"0"0"-2"-16,0-5-4 15,0 5-10-15,8 3-24 0,-8-3-24 16,10 7-10-16</inkml:trace>
  <inkml:trace contextRef="#ctx0" brushRef="#br0" timeOffset="13243">18725 3745 240 0,'2'6'6'15,"-2"3"5"-15,3 7 4 0,-1 1 3 16,1 10 4-16,0 2 1 16,2 4 1-16,-1 1 3 15,1-1-7-15,2-4-4 16,2-4-4-16,2-3-4 0,3-8-4 15,3-5-1-15,1-7-3 16,1-2 0-16,2-9-2 16,-4-8 1-16,-2-5-1 15,-5-4 2-15,-4-4 0 0,-5-1 0 16,-2-2 0-16,-6 1 1 15,-4 1 0-15,-1 5-1 16,-1 4 1-16,1 3-2 16,2 4 0-16,2 3 0 0,2 4 0 15,1 3 0-15,5 5 0 16,0 0 1-16,8-3 1 15,2 4 0-15,2 4 1 16,2 1 0-16,2 2 0 0,1 0 0 16,1 4 0-16,1 2 0 15,-1 4-1-15,0 2 2 16,-4 3-1-16,1 4 0 15,-3 2 0-15,-1-1 0 0,-4 0 0 16,-4-2-1-16,0-4 0 16,-3-4-1-16,0-5 0 15,0-4 1-15,0-9 1 16,0 0-1-16,0-5 1 0,3-7 0 15,0-7 0-15,1-4 0 16,2-2 0-16,1-4-1 16,1-1-1-16,3 0 1 15,-1 0-1-15,1 7 2 0,2 6 1 16,3 6 0-16,0 7 1 15,0 5-1-15,1 12 1 16,-1 5-1-16,0 7-1 0,-2 3-2 16,0 2-7-16,-4-1-8 15,-1-3-36-15,0 0-33 16,-3-6-1-16</inkml:trace>
  <inkml:trace contextRef="#ctx0" brushRef="#br0" timeOffset="13682">19475 3677 427 0,'0'0'0'0,"0"0"-1"0,0 0-1 15,-6 3 0-15,1 1-1 16,-4-1-4-16,-1 3-1 16,-1 1-2-16,-2 2 2 15,1 1 0-15,1 1 4 0,2 1 4 16,2 1 4-16,3 0 6 15,2 0 2-15,2-3 2 16,0 0 1-16,2-3-2 16,3 2-1-16,1-2-4 15,0-2-2-15,1 1-2 0,2-1-2 16,1 0-1-16,3 1 0 15,-1 2-1-15,3 4-1 16,0 0 2-16,0 6-1 0,-1 1 0 16,-2 2-1-16,-2 2 1 15,-5-1-1-15,-4-1 0 16,-2-3-1-16,-6-3-4 15,-2-4-5-15,-4-5-12 0,-2-6-31 16,2 0-24-16,-3-2-5 16</inkml:trace>
  <inkml:trace contextRef="#ctx0" brushRef="#br0" timeOffset="14272">20783 3171 262 0,'0'0'-2'0,"0"0"4"15,-3-1-1-15,3 1 2 16,-10 3 1-16,1 3 3 0,-3-2 1 15,-5 7 0-15,-6 4-8 16,-2 1 10-16,-5 6-1 16,-4 3-2-16,-2 8 1 15,-1 4 0-15,2 8 1 0,2 5 2 16,5 7 3-16,5 6 3 15,4 3 0-15,7 5 0 16,7-2 1-16,5 0-3 16,4 0-2-16,5-9-4 0,3-8-5 15,4-5-7-15,0-10-12 16,3-12-38-16,2-5-27 15,-3-11-4-15</inkml:trace>
  <inkml:trace contextRef="#ctx0" brushRef="#br0" timeOffset="14832">20751 3871 377 0,'0'0'1'0,"-5"12"-1"15,-1 5 1-15,0 6 0 16,-4 4 0-16,2 7 1 0,-6 5-1 15,2 7 0-15,-1 2 0 16,4-2-2-16,-1 0 0 16,4-3 1-16,0-3-1 15,4-5-1-15,0-5 4 0,2-8-2 16,0-6 0-16,0-11 0 15,2-8 1-15,1-14-1 16,-1-9 1-16,1-10-1 16,0-4 1-16,0-8 0 0,0-6 1 15,0-3-1-15,0 0 1 16,1 3 0-16,3 5 0 15,0 5 0-15,3 4-1 16,2 8 1-16,4 8 1 0,0 9 0 16,5 10 0-16,-1 5 1 15,2 9 0-15,-2 10 1 16,-2 7 0-16,-3 6 0 15,-4 6 0-15,-4 3-2 0,-6 0 0 16,-4 0-1-16,-6-3 0 16,-2-5-2-16,-5-6-1 15,-1-5-2-15,1-5-1 16,-3-6-4-16,2-6-13 0,0-5-21 15,5 0-32-15,-3-10-7 16</inkml:trace>
  <inkml:trace contextRef="#ctx0" brushRef="#br0" timeOffset="15170">21041 4097 408 0,'0'0'0'15,"-4"4"1"-15,-3-1-1 16,7-3 0-16,-11 6 0 15,5-5 1-15,-1-1 0 16,1 0 2-16,1-7 0 0,4-6 1 16,1-4 0-16,1-3 1 15,6-3 0-15,0-3 0 16,6-2-1-16,0 1-1 15,4 1 0-15,0 4-3 0,3 3-4 16,0 4-11-16,1 5-30 16,-6 1-31-16,7 6-5 15</inkml:trace>
  <inkml:trace contextRef="#ctx0" brushRef="#br0" timeOffset="15352">21367 3834 443 0,'0'0'1'15,"-3"7"1"-15,0 0 0 16,1 10 0-16,-2 1 0 16,1 8 0-16,-3 1-4 15,2 6-8-15,-3 1-21 0,-2-5-43 16,9 4-5-16</inkml:trace>
  <inkml:trace contextRef="#ctx0" brushRef="#br0" timeOffset="15532">21364 3637 419 0,'0'0'2'0,"0"-7"0"15,-1-3 0-15,1 0-5 16,1-6-11-16,-1-2-42 15,3 3-16-15</inkml:trace>
  <inkml:trace contextRef="#ctx0" brushRef="#br0" timeOffset="16015">21533 3813 464 0,'0'0'0'0,"0"6"0"15,0 2 0-15,0 8 0 16,1 3 0-16,3 7-1 16,-2 2 1-16,3 6-1 15,-1-1 0-15,1-1 0 0,-1-3 0 16,2-4-1-16,1-5-1 15,-1-7 1-15,1-4-2 16,1-6 2-16,1-3-1 0,0-8 1 16,0-5 0-16,-1-6 1 15,3-5 1-15,0-2 0 16,0-3 0-16,0 1 2 15,2 1 0-15,-1 5 0 16,2 3 1-16,-1 5 0 0,1 8-1 16,-1 5 1-16,0 4-1 15,-1 7 0-15,-2 5-1 16,0 4-2-16,0 3-4 0,-2 1-9 15,-2 2-31-15,-4-4-32 16,5 0-3-16</inkml:trace>
  <inkml:trace contextRef="#ctx0" brushRef="#br0" timeOffset="16333">22085 3325 363 0,'0'0'2'15,"0"13"1"-15,0 3 1 16,-1 9 2-16,-5 5 3 0,2 13 1 16,-2 9 0-16,-1 9 2 15,-3 4-1-15,4 2-1 16,-2 1-3-16,2-4-2 15,0-3-3-15,3-8-4 0,-2-9-7 16,4-9-23-16,1-5-44 16,0-13-4-16</inkml:trace>
  <inkml:trace contextRef="#ctx0" brushRef="#br0" timeOffset="16523">22034 3790 402 0,'0'0'2'0,"-6"1"2"15,-1 2 2-15,-1 1 0 0,-7-1 2 16,-3 0 0-16,-5-1 0 16,-3-2-1-16,-2-2-5 15,-2-2-9-15,1-3-19 0,1-4-43 16,6 5-9-16</inkml:trace>
  <inkml:trace contextRef="#ctx0" brushRef="#br0" timeOffset="16878">22253 2979 376 0,'0'0'4'16,"5"0"2"-16,1 0-1 0,0 0 0 16,2 3-1-16,-1 3 1 15,5 6 0-15,-1 7 1 16,0 9-1-16,3 9-1 15,0 12-4-15,1 11 8 16,1 11 1-16,-1 7 0 0,1 9 1 16,-2 4 0-16,-4 4-2 15,-1-1 0-15,-5-1-2 16,-4-3-4-16,-8-1-1 15,-8-4-2-15,-8-3-2 0,-11-7-7 16,-7-3-21-16,-5-2-49 16,-20-5-3-16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8T18:20:23.63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3858 5147 209 0,'0'0'1'16,"0"0"1"-16,0 3 0 16,0-3 3-16,1 5-3 15,-1-5 2-15,0 6 3 0,0-6 2 16,-1 5 1-16,1-5 1 15,0 0 1-15,-4 5 3 16,4-5 1-16,0 0 2 16,0 0-2-16,0 0-2 0,0 0-1 15,0 0 0-15,0 0-2 16,0 0-2-16,0 0-2 15,0 0-1-15,0 0 0 16,0 0 1-16,0 0-1 0,0 0-2 16,0 0 1-16,0 0-1 15,0 0-1-15,0-3-1 16,0 3 0-16,0 0-1 0,0 0-1 15,-4-3 1-15,4 3-1 16,-7-1 0-16,0 1 1 16,-3 0-1-16,-1 2 0 15,-3 0 0-15,-2 2 1 0,-1 0-1 16,-4 1 0-16,-1-1 0 15,0 3 0-15,0 1 1 16,0 0-1-16,2 2 1 16,1 1 1-16,3 2 0 15,3 3 0-15,1 2 1 0,4 4 0 16,1 1 1-16,2 4-1 15,1 1 0-15,1 3 1 16,1 2-1-16,0 4 0 0,2 1-1 16,-2 3 1-16,2 3 0 15,0 4-1-15,0 5 1 16,0 1-1-16,0 4-1 15,4 1 1-15,-2 2-1 0,1-2 0 16,2-1 1-16,1-5-2 16,1-3 0-16,1-6 0 15,1-4 0-15,-1-4 0 16,2-6 0-16,1-1 0 0,1-5 0 15,1 0 0-15,2-1 0 16,2-4 0-16,4 1 0 16,3 0 0-16,2-2 0 15,4 1 0-15,5-1 0 0,1-3 0 16,1-3 0-16,0-1-47 15,4-2-41-15</inkml:trace>
  <inkml:trace contextRef="#ctx0" brushRef="#br0" timeOffset="1462">23143 4932 330 0,'2'6'0'16,"1"-1"4"-16,2 3 1 15,1 0 1-15,3 2 0 0,1 0 1 16,3 2 1-16,0 0 0 15,2-3 1-15,0-1-4 16,4 3-2-16,-1 0-1 16,2 2-1-16,-1 1 1 0,5 1 0 15,3 0 0-15,0 1 1 16,0 0 1-16,0 0-1 15,0-2 1-15,-2 0 0 16,0-3-1-16,-8 0-1 0,-4-4-2 16,-4 0-1-16,-1-1 0 15,-7-2-1-15,-1-4 1 16,-3 10-1-16,-4-4 2 15,0 4 1-15,-1 3 2 0,-2 2 1 16,-2 3 1-16,1 5 2 16,2 4 0-16,-2 5 0 15,3 7 0-15,-2 4 0 16,3 6-2-16,1 6 0 0,1 3-1 15,1 5-1-15,-2 3-1 16,3 2-1-16,-1 1 0 16,1-3 0-16,0-2-1 15,-1-1 0-15,1-1 0 0,-2-2 0 16,1-2 0-16,0-4 0 15,0-1 0-15,1 0 1 16,2-2-1-16,1 2 1 0,0-1 0 16,0-2 0-16,0-1 1 15,0-2-1-15,0-4 0 16,-5-3 0-16,-4-6 1 15,-4-7 0-15,-3-5-1 16,-7-7 1-16,0-7-1 0,-5-5-2 16,1-3-4-16,-1-2-10 15,0-4-17-15,-1-2-48 16,4 7-4-16</inkml:trace>
  <inkml:trace contextRef="#ctx0" brushRef="#br0" timeOffset="2484">20882 8739 355 0,'0'0'3'16,"-1"-7"1"-16,1-3 3 0,0-4 0 16,0-7 1-16,0-5-2 15,0-8 1-15,-2-10 0 16,-1-8-2-16,-3-11-3 15,-3-8-1-15,-5-12-1 0,-5-10 0 16,-4-10 0-16,-8-9 0 16,-5-4-1-16,-3-2 1 15,-2 4 0-15,-2 1 1 16,1 11-1-16,2 10 2 0,5 10 2 15,6 14 3-15,6 12 1 16,6 10 2-16,4 12 0 16,8 9 2-16,5 8-1 15,4 6 0-15,8 10-3 0,4 4-2 16,7 11-1-16,7 6-2 15,4 7-1-15,4 3-2 16,0 2 0-16,3 1 0 16,-5-4 0-16,-4-6 0 0,-6-7 0 15,-8-9 0-15,-8-11 0 16,-8-11-3-16,-8-9 1 15,-11-9 0-15,-7-7 1 16,-7-4 0-16,-7-3 1 0,-5 0 0 16,-5 5 0-16,-3 7 1 15,-2 8 0-15,1 10 0 16,2 11 1-16,1 9 0 15,4 15 0-15,3 9-2 0,5 12 0 16,7 6 0-16,6 10 0 16,6 5 0-16,5 7-6 15,3 1-8-15,5 2-14 0,3 0-41 16,-3-6-16-16</inkml:trace>
  <inkml:trace contextRef="#ctx0" brushRef="#br0" timeOffset="3784">19707 8902 434 0,'2'7'1'15,"2"7"2"-15,1 12 0 16,-1 9 2-16,1 11 0 16,-4 7 1-16,1 12-1 15,-2 6-5-15,0 0 7 0,-7-1-1 16,1-5 0-16,-1-5-2 15,0-5-3-15,0-6-1 16,1-6-5-16,-1-9-10 16,2-8-37-16,5-2-27 0,-3-11-2 15</inkml:trace>
  <inkml:trace contextRef="#ctx0" brushRef="#br0" timeOffset="4097">20021 8898 477 0,'0'0'2'0,"0"0"0"15,-8 2 2-15,-3 8 0 16,-6 2 1-16,-7 3 0 15,-11-1 0-15,-6 0 0 0,-10 1-3 16,-6-4-2-16,-5-7 0 16,-2-3 0-16,-2-3 0 15,5-4 0-15,4-1 0 16,3 1 0-16,7 1-3 0,8 1-1 15,7 0-4-15,8 3-1 16,5-2-4-16,7 3-8 16,6-1-26-16,0-1-31 15,12 2-6-15</inkml:trace>
  <inkml:trace contextRef="#ctx0" brushRef="#br0" timeOffset="4424">19878 9592 407 0,'0'6'3'0,"0"1"0"16,3 6 1-16,-3 2 1 15,0 2 0-15,-3 1 1 16,0 1-1-16,-1-1 0 0,0-6-2 16,0-1 0-16,-1-8-1 15,5-3 0-15,0-10 0 16,7-7 0-16,2-6 0 15,2-5 1-15,5-5 0 0,1-4 0 16,3-3-1-16,2 3-1 16,1 2-3-16,0 5-9 15,0 1-38-15,0 10 49 0,-1 4 0 16</inkml:trace>
  <inkml:trace contextRef="#ctx0" brushRef="#br0" timeOffset="4697">20198 9480 466 0,'0'0'1'0,"0"11"1"16,0 2 1-16,0 3 1 15,0 5-1-15,0 2 1 0,0 5-1 16,0 1 0-16,1-2-3 15,2-4-3-15,5-6-2 16,2-4-1-16,5-8 0 0,1-5 0 16,4-9 1-16,5-6 1 15,-1-6 0-15,3-6 3 16,-3-5 0-16,0-3-1 15,-4 0-9-15,-2 1-22 0,-9-5-38 16,1 8 71-16</inkml:trace>
  <inkml:trace contextRef="#ctx0" brushRef="#br0" timeOffset="5058">20540 9544 468 0,'0'0'2'16,"11"7"1"-16,-3 2 1 15,5 0 0-15,1 0 1 0,5 1-2 16,1-3-1-16,5 0-2 16,-4-5-4-16,-2-8-3 15,0-7-2-15,-4-6-2 0,-2-5 1 16,-4-5 0-16,-4-1 1 15,-5 0 3-15,0 2 3 16,-8 3 3-16,-4 3 2 16,-4 8 2-16,-2 8-4 0,-2 6 7 15,-3 5 2-15,0 10 0 16,-1 7 1-16,3 8 0 15,5 7 0-15,5 5-2 16,6 3-2-16,5 4-2 0,4-2-1 16,9 0-4-16,4-4-5 15,8-5-11-15,3-8-25 16,0-10-40-16,7-8 0 15</inkml:trace>
  <inkml:trace contextRef="#ctx0" brushRef="#br0" timeOffset="5550">22127 8900 292 0,'0'0'4'0,"0"0"1"15,0 0-1-15,0 0-1 16,0 0 1-16,0 0 2 0,-2 0 4 16,-4 7-1-16,-5 7-1 15,-6 12-1-15,-7 11 1 16,-7 11 1-16,-8 11-2 15,-6 15-7-15,-7 10 7 0,-1 3-3 16,-3 1-1-16,4 2-2 16,3-2 0-16,6-7 1 15,5-5-1-15,6-9 1 0,8-6-5 16,4-7-7-16,5-3-21 15,2-16-32-15,6-4-8 16</inkml:trace>
  <inkml:trace contextRef="#ctx0" brushRef="#br0" timeOffset="5975">22285 9833 449 0,'0'0'-1'0,"0"0"0"15,0-4 0-15,0-6 1 0,-1-8-1 16,-1-5 2-16,-2-11 0 16,3-6-1-16,-4-12 2 15,1-8 0-15,0-6-2 16,-2-5 1-16,2-2 1 15,0 0 0-15,2 0-2 0,2 4 1 16,1 5 1-16,5 9 0 16,5 8 1-16,4 8 3 15,6 9 0-15,5 9 1 0,3 9 1 16,4 7-2-16,1 5 1 15,2 5-2-15,0 5-3 16,-1 3-2-16,-3 0-3 16,-4 0-10-16,-7-4-27 0,-8 0-42 15,5 4-2-15</inkml:trace>
  <inkml:trace contextRef="#ctx0" brushRef="#br0" timeOffset="6200">22417 9443 471 0,'0'0'1'15,"-12"7"-1"-15,-1-3 1 16,-6 0-1-16,-3 3 0 15,-6-4-3-15,-3 3-3 0,-4-4-7 16,0 0-12-16,3 0-26 16,0-2-26-16,8 0-5 15</inkml:trace>
  <inkml:trace contextRef="#ctx0" brushRef="#br0" timeOffset="6633">22751 9537 345 0,'0'0'2'0,"0"0"1"0,-4 1 1 16,-7-1 1-16,-2-2 1 15,-4-1 0-15,-4 4 0 16,-5 3 0-16,-7 2-3 16,0 3-2-16,1 8-1 0,4 2-2 15,2 9 0-15,3 0 0 16,6 0 1-16,7 0 2 15,7-4 2-15,4 0 1 16,7-7 0-16,4-4 1 16,4-7-1-16,2-6 0 0,3-3-1 15,-1-7 0-15,1-3-1 16,-2 0 1-16,-1 1 2 15,-3 3 0-15,-1 4 0 0,-4 5 0 16,-1 5 0-16,-1 10 1 16,-3 6-1-16,0 3-1 15,-2 5-5-15,-2 0-6 16,1 2-12-16,-2-1-36 0,-1-5-20 15,1-4-4-15</inkml:trace>
  <inkml:trace contextRef="#ctx0" brushRef="#br0" timeOffset="6933">22973 8851 440 0,'0'0'4'15,"0"0"-1"-15,3 0-1 16,-3 0 1-16,0 9 1 16,-2 5-1-16,-3 10 1 0,-3 10 0 15,-4 11-3-15,-2 11 0 16,-2 17 0-16,0 9-1 15,-1 6 2-15,0 3-1 16,4-2 0-16,0-4-1 0,3-6-2 16,1-8-5-16,4-12-10 15,2-11-30-15,0-15-30 16,3-8-4-16</inkml:trace>
  <inkml:trace contextRef="#ctx0" brushRef="#br0" timeOffset="7651">23207 9294 425 0,'0'0'0'0,"-5"4"1"16,-1 6-1-16,-5 4 0 16,-3 6-1-16,-5 2-1 15,-1 3-2-15,-4 3 0 0,2-1 0 16,3 2 1-16,5-4 1 15,4-2 1-15,10-1 4 16,3 0 3-16,8 0 3 16,9-2 0-16,0 3 0 0,2-2 1 15,2-1-2-15,-3-1-2 16,-3 0-2-16,-5-3-2 15,-3 1-1-15,-8 1 0 16,-4 0-1-16,-8 2-1 0,-5-1-2 16,-6 0-2-16,-5-1-2 15,-5-2-3-15,-3-3-4 16,-2-6-3-16,-1-4-2 15,5-3 0-15,0-1 9 0,8-1 2 16,6-4 7-16,9 3 5 16,8-2 6-16,7 2 5 15,11-2 1-15,4 1 0 0,11-1-6 16,5-4-2-16,4-1-2 15,4-2-3-15,2-3-1 16,2-1-2-16,3-2 1 16,-1-2 0-16,-2-2 0 15,-3-1 1-15,-4 1-1 0,-4-3 1 16,-6 1 0-16,-5 0 0 15,-6-2-2-15,-7 1 0 16,-8 0-1-16,-6 3 0 16,-6 3 1-16,-13 4-1 0,-5 6 2 15,-4 3 0-15,-5 6 3 16,0 4 2-16,2 9 2 15,2 6 3-15,9 5 1 0,8 7-2 16,7 3-10-16,7 4 0 16,11 3 0-16,7 1 0 15,4 2 0-15,4-3 0 16,6-1 0-16,-2-7 0 15,4-1-24-15,0 0-62 0,-2-2-3 16</inkml:trace>
  <inkml:trace contextRef="#ctx0" brushRef="#br0" timeOffset="21982">7832 8515 317 0,'0'0'-2'0,"7"-3"0"16,-2-1 1-16,0-2 1 16,0-5 0-16,-3-4 3 0,0-8 1 15,-4-9 4-15,-10-10 2 16,-9-11-1-16,-6-12 0 15,-11-13-9-15,-11-9 10 16,-11-12-2-16,-10-8-3 16,-9-5-3-16,-9-3-2 0,-6-2-2 15,-8 1 0-15,-2 7-2 16,3 4 1-16,3 10-1 15,5 15 1-15,8 15 3 0,10 18 3 16,15 16 3-16,12 25 2 16,15 19 1-16,15 23 1 15,10 16 0-15,12 20-1 16,10 14 1-16,10 14-4 0,5 11-1 15,4 2-4-15,0 2 2 16,-4 0-3-16,-4-6 3 16,-9-12-1-16,-12-12 0 15,-9-18 1-15,-18-22 1 0,-18-20 0 16,-19-23 0-16,-18-24 0 15,-13-25-4-15,-21-18 3 16,-13-19-2-16,-12-11-2 16,-8-6-2-16,-6-2-4 0,4 7-1 15,4 8 0-15,5 15-1 16,15 13 2-16,13 16 2 15,15 16 2-15,16 16 5 16,13 12 3-16,14 16 3 0,13 17 1 16,13 17-1-16,10 20 0 15,12 17-1-15,7 19-2 16,15 15-5-16,9 15 4 15,1 7-1-15,1-2-2 0,-4-9 0 16,-8-12-1-16,-13-18 1 16,-14-19 0-16,-22-28 0 15,-19-30 0-15,-18-22 0 16,-18-24 1-16,-14-22 0 0,-12-23-1 15,-12-18 1-15,-10-18-2 16,-6-13 0-16,-10-9 1 16,-6-7-1-16,1 1 0 15,3 7 0-15,5 9 0 0,13 15 0 16,13 14 0-16,15 18 0 15,18 13 0-15,15 18 0 16,13 8-1-16,12 6-1 16,11 8-3-16,8 2-1 0,6 5 0 15,9 7 0-15,9 4 1 16,10 8-1-16,13 12 1 15,7 7-5-15,13 6-28 0,10 8-36 16,-1 0-3-16</inkml:trace>
  <inkml:trace contextRef="#ctx0" brushRef="#br0" timeOffset="22840">3439 5600 372 0,'0'0'1'0,"0"0"-1"16,0-3 0-16,0 3 2 16,0 0 0-16,-6-1 1 15,-2-1 3-15,-2 2 0 16,-7 0 1-16,-4 0 0 0,-6 0 1 15,-7-1-1-15,-6 0 0 16,-5-2-2-16,-6 0 0 16,-5 0-2-16,-3-1-1 15,-4 1 0-15,0 2 0 0,-2-1 0 16,-1 1-3-16,1 1-4 15,2-3-9-15,3 3-23 16,7 0-39-16,1 0-2 16</inkml:trace>
  <inkml:trace contextRef="#ctx0" brushRef="#br0" timeOffset="23532">1323 6006 219 0,'0'0'1'16,"0"9"0"-16,4-1 0 0,2 5 0 15,0 1 1-15,1 2 1 16,1 1-1-16,-1 1 0 15,4-3 0-15,-7-3 9 0,0-4 3 16,-4-8 2-16,0 0 4 16,0 0 0-16,-1-11 3 15,-4-7 0-15,-6-5 1 16,-1-3-8-16,-2-6-4 0,0-2-2 15,-2-2-4-15,3 2-1 16,0 1-1-16,7 3-3 16,2 5-1-16,4 2-1 15,3 5-3-15,7 4-6 0,2 3-9 16,4 3-32-16,6 5-23 15,-3 3-8-15</inkml:trace>
  <inkml:trace contextRef="#ctx0" brushRef="#br0" timeOffset="23982">1736 5847 334 0,'0'0'4'0,"4"0"2"16,2-3 0-16,1 0 1 15,4-2 1-15,1-1-1 0,0-3-1 16,1-2 0-16,-2-2-7 16,-2-2-4-16,-4-2-2 15,-4 0-2-15,-3-1 1 16,-6 2 0-16,-2 1 0 15,-3 4 2-15,-1 3 2 0,-2 5 3 16,0 3 1-16,-1 5 1 16,1 6 1-16,3 6 1 15,-2 3 0-15,5 3 1 0,0 1 0 16,6 4 2-16,2-2 1 15,5 0 1-15,8-4 2 16,4 1 0-16,7-2-2 16,1-3-1-16,3-3-3 0,1-3-6 15,-2-2-10-15,-1-5-27 16,-1-2-31-16,-4-5-8 15</inkml:trace>
  <inkml:trace contextRef="#ctx0" brushRef="#br0" timeOffset="24249">1867 5484 286 0,'0'0'2'0,"2"7"2"0,1 2 3 16,1 6 0-16,1 2 0 16,4 9 2-16,-1 5-2 15,6 7 1-15,0 2-3 16,4 0-4-16,2 0-5 15,2-2-5-15,0-2-9 0,0-4-13 16,1-2-22-16,-6-6-16 16</inkml:trace>
  <inkml:trace contextRef="#ctx0" brushRef="#br0" timeOffset="24437">2032 5663 381 0,'0'0'3'15,"0"0"-1"-15,0 0-1 16,0 0 1-16,-5 2 0 16,-6 1 0-16,-2 3-4 15,-7 0-12-15,-5-1-41 0,-2 5-16 16</inkml:trace>
  <inkml:trace contextRef="#ctx0" brushRef="#br0" timeOffset="24792">2125 5651 321 0,'0'0'1'15,"0"0"2"-15,0 9 0 16,0-1 2-16,1 2 0 0,1 4 0 16,-1 3 2-16,3 1-1 15,1 2 1-15,3 0 0 16,2-1-2-16,1-4 1 15,2-4 2-15,2-5 0 0,-1-5 1 16,3-3 0-16,-3-8 1 16,0-7-2-16,-1-5 0 15,-3-3-2-15,-3-3-1 16,-3 0-2-16,-4-1-3 0,-2 2-3 15,-3 1-7-15,-4 4-13 16,0 7-37-16,-3-2-16 16</inkml:trace>
  <inkml:trace contextRef="#ctx0" brushRef="#br0" timeOffset="25082">2417 5581 401 0,'0'0'4'16,"0"0"2"-16,5 3 2 0,-5-3-1 15,0 0 0-15,0 0 0 16,4-4-1-16,-4-3 0 15,-4-2-6-15,-3-2-3 16,3-3-3-16,-1-3-3 0,1-1 0 16,1-1-1-16,1-1-2 15,2 1-2-15,3 0-12 16,2 4-22-16,-1-1-24 15,6 3-4-15</inkml:trace>
  <inkml:trace contextRef="#ctx0" brushRef="#br0" timeOffset="25475">2636 5325 323 0,'0'0'1'0,"0"0"1"0,-2 6 0 15,2 1 0-15,0 1 0 16,0 3-1-16,0 0-1 16,4 4 0-16,1-1-1 15,0-1 1-15,1-2-1 0,3-3 3 16,-4-2 1-16,2-3 4 15,3-3 0-15,-4-5 2 16,1-3 0-16,-3-5 0 16,2-4 1-16,-5 0-3 0,3-6-2 15,-2-1-1-15,1-1 0 16,1 1-1-16,0 1 0 15,3 4 0-15,3 4 1 16,3 5 0-16,3 6 1 0,3 8 1 16,3 6 0-16,3 8-1 15,0 5 0-15,3 7-3 16,-4 5-10-16,1 0-35 15,-2 7-34-15,-5-3-3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8T18:29:22.41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3954 5588 113 0,'0'0'10'15,"5"1"5"-15,-1 3 4 16,-4-4 1-16,6 5 1 16,-6-5 4-16,3 5 2 15,-3-5 1-15,-3 0-8 16,-4 1-6-16,-5-1 1 0,-1 0-1 15,-6 0-1-15,-1 0-1 16,-7-1-1-16,-5 1 0 16,-7-3-2-16,-7 2 1 0,-8-2-2 15,-7 1 0-15,-9 0-1 16,-8 0-2-16,-7 2 0 15,-6 0-1-15,-4 1-1 16,-3 2-2-16,2 2 1 0,-1-1-1 16,1 2 0-16,5-4 0 15,6 1-1-15,8-2 1 16,7-1 0-16,8-1 0 15,9-2-1-15,10-1 1 16,12 1-5-16,6-1-6 0,12 2-15 16,6 2-36-16,11 0-15 15</inkml:trace>
  <inkml:trace contextRef="#ctx0" brushRef="#br0" timeOffset="783.0783">1945 5609 241 0,'0'8'1'16,"-9"3"0"-16,-1 6 0 0,-8 4 2 15,-6 6 1-15,-7 5 0 16,-7 9 1-16,-8 2 2 15,-8 3-1-15,-1 5 2 16,-3 3-1-16,-1 4 1 16,3 2 1-16,0 8-9 0,4 5 11 15,5 7 3-15,10 7-1 16,4 6 1-16,4 9-1 15,8 8 1-15,7 9-3 16,7 4-1-16,7 11-4 0,4 8-1 16,8 2 0-16,7 5 0 15,12 4-5-15,0-2 7 16,5 2 0-16,1-1-1 0,4-7 1 15,1-6 0-15,-1-7-1 16,-4-12-1-16,-3-8-4 16,-2-8-11-16,-2-16-31 15,1-5-36-15,-5-15-2 16</inkml:trace>
  <inkml:trace contextRef="#ctx0" brushRef="#br0" timeOffset="1588.1588">2425 9191 326 0,'0'0'2'16,"-2"8"3"-16,1 3 2 16,1 9 3-16,0 7-10 0,3 10 15 15,1 8 0-15,3 10 2 16,3 6-1-16,4 7-1 15,-3 3-3-15,4-1-4 16,-2-3-1-16,0-3-4 0,-2-6-2 16,-2-6 0-16,-1-6 0 15,-4-13 2-15,0-7 4 16,0-11 0-16,-4-10 0 15,0-9 1-15,0-10-1 16,1-12 1-16,-1-7-5 0,3-5-3 16,0-7 0-16,-2 0 0 15,5 1 0-15,2 4 0 16,1 4 0-16,2 9 0 0,3 8 0 15,3 9 0-15,3 10 0 16,3 9 0-16,0 9-2 16,1 9 0-16,-1 5 1 15,-2 7 0-15,-4 3 0 0,-4 2 1 16,-4-2 1-16,-6 0 1 15,-3-4 0-15,-10-3 0 16,-4-6-2-16,-8-4 0 16,-4-5 0-16,-5-5 0 15,-4-7 0-15,1-3 0 0,0-5-11 16,4-6-37-16,9-1-35 15,-1-7-1-15</inkml:trace>
  <inkml:trace contextRef="#ctx0" brushRef="#br0" timeOffset="1901.19">3071 10051 489 0,'0'0'0'0,"0"0"0"16,0 5 1-16,0-5 0 15,1 7 2-15,-1-7 2 16,0 0 2-16,0 0-2 0,0 0-5 15,0-13 0-15,0-4 0 16,2-6 0-16,1-3 0 16,3-3 0-16,1-4 0 15,2 1 0-15,3 2 0 0,2 3 0 16,0 0-23-16,-7 4-60 15,10 3-3-15</inkml:trace>
  <inkml:trace contextRef="#ctx0" brushRef="#br0" timeOffset="2071.2071">3256 9572 511 0,'0'0'0'0,"0"0"0"0,3 0 0 15,-3 0 0-15,0 0 0 16,0 0 0-16,5 2 0 15,-5-2 0-15,-7-1-76 16,7 1-11-16</inkml:trace>
  <inkml:trace contextRef="#ctx0" brushRef="#br0" timeOffset="2577.2577">3353 9907 496 0,'0'0'3'16,"0"0"-1"-16,0 0-1 15,8-3 1-15,-8 3-1 16,6 4 1-16,-3 0 0 0,1 5 0 15,-1 1-6-15,0 3-1 16,-3-1-4-16,1 4-9 16,-1-1-12-16,0-1-23 15,0 3-22-15,0-4-8 16</inkml:trace>
  <inkml:trace contextRef="#ctx0" brushRef="#br0" timeOffset="3083.3083">3676 9959 416 0,'0'0'4'0,"0"0"1"16,5-2 0-16,-5 2-1 15,0-5 1-15,0 5-1 16,-7-3 0-16,-1 1 0 0,-5 2-3 16,-4 5-2-16,-2 2-2 15,0 4-1-15,0 6-2 16,3 3 1-16,2 0-1 15,6 1 2-15,6-1 1 16,4 1 2-16,8-4 3 0,2-1 4 16,6-6 2-16,1-3 0 15,2-2 1-15,-2-1-2 16,1-2-2-16,0-1-2 0,-2 3-2 15,0 2-1-15,-1 4-1 16,-1 6 0-16,1 5 0 16,0 5 0-16,-3 5 2 15,-3 5 0-15,-1 2 0 16,-4 1 0-16,-3-3 0 0,-3 0-1 15,-5-6 0-15,-5-2-1 16,-2-8-1-16,-1-7 0 16,-1-7 0-16,1-6-1 15,2-7-6-15,2-10-8 0,5-8-12 16,3-5-23-16,0-9-21 15,5-5-6-15</inkml:trace>
  <inkml:trace contextRef="#ctx0" brushRef="#br0" timeOffset="3461.3461">3811 9542 467 0,'0'6'2'16,"4"4"2"-16,3 10 0 15,1 7 1-15,3 9 1 16,-1 6 1-16,3 9-1 0,0 6 0 16,1 0-2-16,-3 1-4 15,2-5 0-15,-2-5 0 16,0-5-3-16,1-9 2 0,-1-8-1 15,-1-8 1-15,2-10 0 16,0-8 2-16,-1-9 0 16,3-9 0-16,-1-7 0 15,2-6-1-15,0-2 1 0,0-1 0 16,0 2 1-16,1 4-2 15,1 7 0-15,-2 8 0 16,1 11 0-16,0 4 0 16,0 13 0-16,-1 3 0 15,1 9 0-15,-3 2-8 0,1 3-11 16,-4-1-27-16,-6-4-34 15,7-2-3-15</inkml:trace>
  <inkml:trace contextRef="#ctx0" brushRef="#br0" timeOffset="3833.3833">4493 9598 492 0,'0'8'1'15,"3"5"1"-15,1 10 2 16,1 4 0-16,0 11 0 0,1 4 0 16,2 8-4-16,-2 1-2 15,0 1-6-15,-2-3-5 16,4-6-12-16,0-4-21 0,0-9-16 15,2-5 4-15,3-8 15 16,-2-4 16-16,0-11 14 16,0-2 13-16,-6-8 15 15,-1-3 21-15,-4-5 16 16,-7-2-1-16,-10 0-15 0,-1-1-11 16,-9 3-10-16,-4 1-5 15,-6 3-2-15,-4 1-3 16,1 5-12-16,-4 5-42 15,2-2-25-15,5 3-3 0</inkml:trace>
  <inkml:trace contextRef="#ctx0" brushRef="#br0" timeOffset="4932.4932">4784 9879 494 0,'3'5'1'16,"1"2"0"-16,3 7 2 16,-2 2-1-16,2 6 1 0,-1 4-1 15,1 3 1-15,-1 0-1 16,-3-2-2-16,-1-3 0 15,-1-4 0-15,0-5 0 16,-1-5 0-16,0-10 0 0,0 0 0 16,5-3 0-16,-2-8 0 15,2-4 0-15,1-4 0 16,-1-2 0-16,2-3 0 15,-1-1 0-15,1 2 0 0,0 1 0 16,0 4 0-16,0 5 0 16,1 6 0-16,1 5 0 15,0 3 0-15,0 7 0 16,0 4 0-16,1 3 0 0,0 2 0 15,0 2 0-15,-1-1 0 16,2 0 0-16,-2-2 0 16,2-1 0-16,1-3 0 15,1-1 0-15,0-3 0 0,4-3 0 16,0-1 0-16,3-4 0 15,1-1 0-15,0-5 0 16,0-4 0-16,-1-3 0 16,-2-5 0-16,-1-1 0 0,-5-3 0 15,-3-2 0-15,-6 0 0 16,-3 0 0-16,-1 2 0 15,-7 2 0-15,-2 3 0 16,-3 4 0-16,0 4 0 0,-1 5 0 16,1 4 0-16,0 3 0 15,2 7 0-15,4 5 0 16,0 4 0-16,6 3 0 15,1 3 0-15,7 1 0 0,3 0 0 16,5-1 0-16,3-4 0 16,4-3 0-16,2-5 0 15,2-3 0-15,1-5 0 16,1-7 0-16,0-9 0 0,-1-4 0 15,0-5 0-15,-2-4 0 16,-2-3 0-16,-2-2 0 16,-3 0 0-16,-2 2 0 15,-3 3 0-15,-1 1 0 0,0 5 0 16,-2 2 0-16,-1 6 0 15,2 3 0-15,1 4 0 16,0 3 0-16,0 7 0 0,0 4 0 16,2 5 0-16,-2 3 0 15,-2 3 0-15,-3 2 0 16,-2 2 0-16,-5 1 0 15,-2-3 0-15,-5-2 0 0,-4-2 0 16,-2-5 0-16,0-3 0 16,-1-2 0-16,2-6 0 15,2-4 0-15,2-1 0 16,7-6 0-16,2-4 0 15,10-1 0-15,3-2 0 0,6-2 0 16,3 0 0-16,4 1 0 16,3 0 0-16,1 4 0 15,-2 1 0-15,-1 3 0 0,-2 4 0 16,-1 3 0-16,-2 2 0 15,-4 6 0-15,-1 2 0 16,-4 5 0-16,-1 2 0 16,-5 1 0-16,-4 1 0 0,-4-1 0 15,-4-1 0-15,-6-2 0 16,-6-3 0-16,-6-4 0 15,-2-2 0-15,-6-1-53 16,-3-5-31-16,4 1-2 0</inkml:trace>
  <inkml:trace contextRef="#ctx0" brushRef="#br0" timeOffset="5583.5583">6090 9318 466 0,'0'0'1'0,"5"3"1"16,-1 2-2-16,1 7 5 15,-1 4 0-15,2 8 0 16,-2 5 0-16,2 10 1 16,-4 5 0-16,-1 4-1 15,0 5 0-15,0-1-5 0,1 2 0 16,-1-4 0-16,1-2 0 15,1-5 0-15,2-5 0 16,0-5 0-16,1-8 0 16,1-3-14-16,-1-8-27 0,-4-7-38 15,7-1-2-15</inkml:trace>
  <inkml:trace contextRef="#ctx0" brushRef="#br0" timeOffset="5918.5918">7070 9641 511 0,'0'0'0'0,"8"2"0"16,-3 1 0-16,-5-3 0 15,1 8 0-15,-3-1 0 0,-6 3 0 16,-6-1 0-16,-9 1 0 15,-6 0 0-15,-6 1 0 16,-2-1 0-16,-1-1 0 16,0-4 0-16,2 1 0 0,1-3-14 15,8 0-6-15,4 1-22 16,6-2-39-16,13 2-1 15</inkml:trace>
  <inkml:trace contextRef="#ctx0" brushRef="#br0" timeOffset="6132.6132">7191 9960 480 0,'0'0'2'16,"4"9"1"-16,-4 1 4 0,-3 1 1 16,-5 3 3-16,-6 0-11 15,-6 1 0-15,-7-1 0 16,-9-2 0-16,-5-4 0 15,-3-3 0-15,-5-4 0 0,4-1 0 16,-5 0 0-16,7-2-10 16,4 0-75-16,-2-5-2 15</inkml:trace>
  <inkml:trace contextRef="#ctx0" brushRef="#br0" timeOffset="7542.7542">4362 6423 297 0,'0'0'4'15,"8"-2"3"-15,-3-1 1 16,-1-2 1-16,1 0 0 15,-2-4 0-15,-2-1-2 16,-3-2 1-16,-8-2-5 0,-9-2-3 16,-6-1 0-16,-7-2-6 15,-7-1-7-15,-5 0-7 16,-6 0-9-16,0 2-2 15,-4 0-9-15,6 3-1 0,5 2 1 16,7 5 14-16,9 2 12 16,12 5 17-16,15 1 16 15,7 9 12-15,19 3 10 0,11 2 3 16,11 6-1-16,6 2-43 15,5 2 39-15,-1-1-8 16,-2-2-5-16,-2-2-6 16,-11-4-7-16,-10-3-7 0,-8-5-3 15,-8-5-4-15,-10-3-2 16,-7-5-2-16,-7-5-1 15,-10-2 0-15,-4-3 6 16,-6-4-7-16,-6-1 3 16,-5-1 0-16,-3 1-12 0,-3 1-21 15,-7 1-32-15,6 1-6 16</inkml:trace>
  <inkml:trace contextRef="#ctx0" brushRef="#br0" timeOffset="8433.8433">4562 6350 52 0,'0'0'2'0,"0"0"0"15,-6 8 0-15,-1-2 1 16,0 3 0-16,-4 2 0 15,-3 3 0-15,-5 2 2 0,-2 1-3 16,-9 0 2-16,-3 2-2 16,-7-3 0-16,-8 3 2 15,-8-4 1-15,-6 5-2 16,-9-2 1-16,-6 5-1 0,-3 3 1 15,-4 3-2-15,-4 5 2 16,-1 2-3-16,1 3 1 16,-2 4 2-16,-1 1-1 15,-1 3 3-15,-3 1-1 0,2 2 1 16,-1 0-1-16,2 2 1 15,-2-1 0-15,5 4 0 16,1 8 0-16,4-5-2 16,2-1 2-16,4 4-1 0,2-1-2 15,2 6 1-15,5 8-2 16,-1-3 0-16,2-1-1 15,3 8-1-15,5 6 0 16,4 1 0-16,3 8 0 0,7-5 1 16,4 1 5-16,8 3 4 15,4 7 1-15,9-6 5 16,3 0-2-16,1 3 2 15,2 2 0-15,4 1-1 0,0-2-4 16,3 2-11-16,2-1 10 16,1-2-3-16,3 0-2 15,2-3 0-15,6-3 0 16,6-1 0-16,6-4 2 0,1-5 1 15,7-3-1-15,1-6 0 16,7-3 2-16,1-9-1 16,5-7-1-16,-3-6-1 15,4-2 0-15,-1-11-2 0,-1-5-3 16,-3-5-11-16,-6-4-24 15,-8-4-35-15,-1 0-5 16</inkml:trace>
  <inkml:trace contextRef="#ctx0" brushRef="#br0" timeOffset="9216.9216">2663 10484 309 0,'4'5'3'0,"3"5"2"0,2 6 3 16,1 4-1-16,2 11 1 15,2 6 1-15,0 10-1 16,3 7 1-16,-5 2-2 0,0 1-3 16,1 3-2-16,-2 1-2 15,-1-4 2-15,-1-6 1 16,-1-6-2-16,-1-7 1 15,-3-8 4-15,0-4 1 0,-1-13 1 16,-3-13 2-16,5 0-1 16,-3-13 2-16,1-8-2 15,-1-6 0-15,3-6-9 16,0-5 5-16,2-3-3 0,2 2-1 15,1 4-1-15,4 4-3 16,1 4 0-16,2 10-1 16,0 7-1-16,-1 9 2 15,2 6-1-15,0 9 2 0,-2 7 0 16,0 5 0-16,-4 5 2 15,-2 4 2-15,-3 1-1 16,-4 0 2-16,-3-2 0 16,-7-4 1-16,-3-4 1 0,-4-2-1 15,-2-7 1-15,-2-6-3 16,0-3-5-16,-3-7-11 15,1-6-28-15,6-2-32 16,-4-7-4-16</inkml:trace>
  <inkml:trace contextRef="#ctx0" brushRef="#br0" timeOffset="9488.9488">3360 11111 481 0,'4'0'3'0,"-4"0"1"0,10 0 1 16,-10 0 1-16,8-3 0 16,-6-3 0-16,2-2-6 15,-3-3 0-15,-3-5 0 16,-3-1 0-16,1-4 0 0,-1-1 0 15,2-2 0-15,0 1 0 16,3 0 0-16,1 3-14 16,5 4-10-16,3 3-28 15,-2 0-30-15,5 4-1 0</inkml:trace>
  <inkml:trace contextRef="#ctx0" brushRef="#br0" timeOffset="9655.9654">3555 10895 417 0,'0'0'3'16,"6"11"3"-16,-1 1 1 15,2 5 2-15,0 3-1 16,2 6-8-16,-1 2 10 16,3 4-2-16,-4-2-3 0,0 0-10 15,-4-7-21-15,-2-2-48 16,6-4-5-16</inkml:trace>
  <inkml:trace contextRef="#ctx0" brushRef="#br0" timeOffset="9803.9803">3618 10757 289 0,'0'0'8'16,"0"-5"1"-16,0 5 2 0,0-6-2 16,0 6-8-16,4-7-23 15,3 5-32-15,-1 2-4 16</inkml:trace>
  <inkml:trace contextRef="#ctx0" brushRef="#br0" timeOffset="10250.0249">3970 10925 424 0,'0'0'2'0,"0"0"-1"0,0 0 2 16,0 0 0-16,1 8 2 16,-1-8-2-16,-8 12 1 15,-1-2 1-15,-2 3-2 16,0 3 0-16,1 5-3 0,1 2 1 15,4 1-3-15,2-1 0 16,4-1 0-16,5-1 0 16,5-4 1-16,2-3-1 15,4-6 0-15,0-4 3 0,1-4 0 16,2-2 0-16,-3-4 0 15,1-3-1-15,-2-1-1 16,-2-1 0-16,-3 0 0 16,0 3-1-16,-4-1 0 0,-1 5-1 15,0 1 3-15,-2 3 0 16,3 7 1-16,-2 7 2 15,3 4 1-15,0 6 1 16,1 7 1-16,0 2 3 0,1 7-3 16,-2 0-1-16,0 2-1 15,-4-1-1-15,0-2-1 16,-4-3-1-16,0-6-4 15,-5-3-4-15,-1-6-5 0,-3-7-9 16,0-9-36-16,-1-1-22 16,-1-7-2-16</inkml:trace>
  <inkml:trace contextRef="#ctx0" brushRef="#br0" timeOffset="10785.0784">4258 10461 446 0,'0'0'-1'0,"5"10"0"16,-1 1 0-16,-1 4 0 15,2 7 0-15,-2 4 0 16,2 11 0-16,-1 5 1 16,-1 5 1-16,1 2 0 0,0 3 0 15,2-1 1-15,0-3 0 16,2 0 0-16,-1-6-2 15,1-5 3-15,-1-8 1 0,0-6 2 16,-1-7 0-16,-1-6-1 16,0-8 1-16,-5-2-1 15,9-13-5-15,-2-3 5 16,1-4-2-16,1-4 0 0,1-3-3 15,2 0 0-15,-1 2 0 16,3 2-1-16,0 6-1 16,-1 4 0-16,2 8 0 15,0 5-1-15,0 7 1 16,1 7 0-16,-1 5-2 0,1 4-5 15,-1 4 9-15,-3 1-38 16,-3-2-37-16,2-1-2 16</inkml:trace>
  <inkml:trace contextRef="#ctx0" brushRef="#br0" timeOffset="11033.1032">4796 10495 450 0,'2'6'1'16,"3"5"2"-16,0 8 2 15,2 5 1-15,1 7 0 16,-1 7 0-16,3 8 1 15,0 5-1-15,-1 0-4 0,-3-2-8 16,2-1-18-16,-2 1-47 16,0-9 71-16</inkml:trace>
  <inkml:trace contextRef="#ctx0" brushRef="#br0" timeOffset="11200.1199">4879 10819 389 0,'0'0'6'16,"-9"-1"3"-16,-1 1 3 0,-4-1 0 15,-6 1 2-15,-5 0-1 16,-6 2-1-16,-7-2-11 16,3 2-36-16,-2 4-39 15,3-3-3-15</inkml:trace>
  <inkml:trace contextRef="#ctx0" brushRef="#br0" timeOffset="11633.1632">5042 10881 428 0,'0'0'1'0,"5"11"1"15,1 0 2-15,1 6 1 16,-1 0 0-16,0 4 0 15,1 2-5-15,1 1 5 16,-2-2 1-16,-3-6-1 16,-2-4-1-16,0-6-3 0,-1-6-1 15,4-2 0-15,-2-12 1 16,0-3 0-16,1-6 0 15,2-2 0-15,0-4 0 0,1-2 0 16,0 4 2-16,1 2 1 16,1 2-1-16,1 6-2 15,-1 7 0-15,2 5 0 16,-1 7-1-16,0 7 0 0,1 6-1 15,-1 5 0-15,-1 2-1 16,3 4 2-16,-2 0 0 16,-1 1-1-16,0-3 1 15,2 1-10-15,-1-4-9 16,3-1-16-16,-2 0-23 0,-2-8-19 15,5 0-6-15</inkml:trace>
  <inkml:trace contextRef="#ctx0" brushRef="#br0" timeOffset="11956.1955">5369 10983 332 0,'0'0'7'0,"4"0"3"16,1 0 3-16,-5 0 3 16,10-4 1-16,-2-2 0 0,2 1 1 15,1-3 0-15,-3-4-5 16,5 2-3-16,-1-3-4 15,2 0-1-15,-2 0-2 16,-1 0 0-16,0-1-2 0,-3 0-1 16,-3-2 0-16,-3 1-1 15,-2 0 0-15,-5 2-1 16,-3 2 0-16,-4 1 1 15,-1 6 0-15,-1 4 1 0,-1 6 0 16,0 6 1-16,1 3 0 16,3 4 1-16,2 4 1 15,4 1 0-15,4 3 1 16,1-3-2-16,5-1-2 0,6-1 0 15,4 1-17-15,4-1-31 16,3-7-31-16,5-2-2 16</inkml:trace>
  <inkml:trace contextRef="#ctx0" brushRef="#br0" timeOffset="12333.2332">5783 10688 439 0,'0'0'-1'0,"0"0"1"15,0 0-2-15,-3 6 2 16,0 0 0-16,-4 1 0 16,-1 3-1-16,-4 0-2 0,1 3 0 15,-1 1 0-15,3 1 0 16,2-1 2-16,4-1 0 15,3-1 1-15,2 0 0 16,9-2 3-16,1-2 3 0,5-1-2 16,1-1 0-16,4-1-2 15,-1 0-1-15,4-1-1 16,-3 1 0-16,-1 0-2 15,-2 3 1-15,-2 0-2 0,-3 2 1 16,-3 1-1-16,-5 2 1 16,-5 0 1-16,-2 1 2 15,-6-2-1-15,-4 1-1 16,-6-8-6-16,0 2-14 0,-2-1-31 15,-3-5 52-15,4-1 0 16</inkml:trace>
  <inkml:trace contextRef="#ctx0" brushRef="#br0" timeOffset="12750.2749">6098 10646 465 0,'0'0'0'0,"0"0"-3"16,0 0 0-16,0 0 1 16,0 6 0-16,-5-1 0 0,-1 2 0 15,-4 2-1-15,-1 0 0 16,-2 2 0-16,0-2-1 15,1 2 1-15,2-2-2 16,3-2 1-16,1-1 2 0,6-6 2 16,-5 7 1-16,5-7 2 15,3 4 0-15,-3-4 1 16,10 4 0-16,-3-2-1 15,4 1-2-15,1-1-1 0,1 2-1 16,1 3-1-16,0 1 1 16,1 3 0-16,-1 0-1 15,1 3 1-15,-4 2 0 16,-2 1 0-16,-3 1 1 0,-2-2-1 15,-2 0 0-15,-2-4-5 16,-4 1-10-16,-5-1-32 16,-1-6-21-16,-2 0-4 0</inkml:trace>
  <inkml:trace contextRef="#ctx0" brushRef="#br0" timeOffset="13265.3264">6274 10446 477 0,'6'0'2'16,"1"-3"0"-16,7 2 0 15,-1-2 1-15,5 0 0 0,1 1-1 16,3 1-1-16,2 1 0 16,-1 2-2-16,-3 5-1 15,1 4 0-15,0 4-1 16,-1 6 0-16,0 4 1 15,-2 4 1-15,-2 5 1 0,-2 3 0 16,-4 1 0-16,-4 2 0 16,-5-1 0-16,-4-4 1 15,-6-2-1-15,-6-4 0 16,-3-6 0-16,-3-5 0 0,-4-4 0 15,-1-6 0-15,1-1 1 16,2-4 0-16,3-1 2 16,5-2 2-16,4 0 0 15,5-1 1-15,6 1-1 0,0 0 0 16,6-6-5-16,5 6 0 15,5 1 0-15,4 5 0 16,3 1 0-16,4 3 0 16,1 3 0-16,3 2 0 0,3 0 0 15,0 3 0-15,-2-2 0 16,2 1-6-16,-3-3-29 15,-4-3-45-15,4-1-3 0</inkml:trace>
  <inkml:trace contextRef="#ctx0" brushRef="#br0" timeOffset="13530.3528">7300 10623 511 0,'0'0'0'16,"2"3"0"-16,-2-3 0 15,0 7 0-15,-1-1 0 16,-6-1 0-16,-2 3 0 0,-5 0 0 15,-5-1 0-15,-5 0-14 16,0 1-8-16,-2-1-15 16,-2-4-36-16,6 4-7 15</inkml:trace>
  <inkml:trace contextRef="#ctx0" brushRef="#br0" timeOffset="13761.3759">7388 10858 419 0,'0'0'1'16,"0"0"1"-16,0 0 2 16,-3 10 2-16,-3-5 3 0,-3 2 0 15,-5 0 1-15,-4 2 0 16,-4-2-2-16,-4 1-4 15,-1-3-8-15,-3 1-10 16,1-4-11-16,0 0-18 0,4 3-29 16,2-4-9-16</inkml:trace>
  <inkml:trace contextRef="#ctx0" brushRef="#br0" timeOffset="14683.4682">8218 9575 440 0,'0'0'1'16,"3"0"1"-16,-3 0-1 16,8 0 0-16,-8 0-2 0,5-3 1 15,-5-2-1-15,0 0 1 16,-9-1-3-16,-2-1-2 15,-5 0-2-15,-2-2 2 16,-3 3-1-16,0 2 0 16,-1 4 0-16,1 9 0 0,2 2 2 15,3 9 1-15,5 5 2 16,4 6 3-16,5 3 2 15,4 2 3-15,5-1 1 16,6-1 2-16,5-1 0 0,1-8 0 16,2-3 0-16,0-4-3 15,1-6-2-15,-1-3-2 16,0-4-2-16,-2-5-2 0,-3-1-1 15,2-4-1-15,-2 0 0 16,-1-1 0-16,-2 1-1 16,1 4 0-16,-2 1 1 15,1 8 2-15,-1 7 1 16,-2 10 1-16,0 5 1 0,0 8 2 15,-3 4 0-15,-3 3 1 16,-3 1-1-16,-2-3 0 16,-7-3-1-16,-5-7-1 0,-4-9-1 15,-4-5-3-15,-4-11-4 16,-2-6-12-16,1-2-38 15,-1-15-20-15,3-4-1 16</inkml:trace>
  <inkml:trace contextRef="#ctx0" brushRef="#br0" timeOffset="15050.5049">8494 9784 392 0,'0'0'4'16,"12"2"2"-16,0 2 3 15,3 0 2-15,2 1 0 16,3 0 2-16,0-1-1 0,4-2-1 16,-3-2-4-16,-2-5-4 15,-4-5-3-15,-3-3-2 16,-3-6-1-16,-3-2-1 0,-4-3 0 15,-2 3 1-15,-3 0 0 16,-5 5 1-16,-2 3 2 16,-4 7 1-16,0 4 0 15,-3 6 1-15,1 9 0 16,-1 2 2-16,0 3 0 0,1 2 0 15,1 3 1-15,4-1-1 16,3 2 2-16,2-2-1 16,6 1-1-16,2-3-2 0,7-2-5 15,6-1-13-15,3-1-40 16,2-9-23-16,8-4-2 15</inkml:trace>
  <inkml:trace contextRef="#ctx0" brushRef="#br0" timeOffset="15283.5282">8898 9174 439 0,'0'0'2'0,"3"8"0"16,1 5 1-16,-1 5 3 15,1 10 1-15,-1 5-7 0,0 10 8 16,-1 5 1-16,-2 5 0 16,-2 1-2-16,-1 1-7 15,-2-1-12-15,2-6-33 16,4 0-32-16,-1-8-3 0</inkml:trace>
  <inkml:trace contextRef="#ctx0" brushRef="#br0" timeOffset="15437.5436">8918 9673 387 0,'0'0'5'0,"0"0"3"15,-3-8 3-15,-2 5 3 16,-4-1 0-16,-2 0 1 16,-7-1 0-16,-4 1 0 15,-7-2-9-15,2 4-18 0,-6 1-42 16,0-2-23-16,6 3-3 15</inkml:trace>
  <inkml:trace contextRef="#ctx0" brushRef="#br0" timeOffset="15675.5674">9384 9881 467 0,'0'0'3'0,"0"0"-1"15,8 0-1-15,-8 0 1 16,0 0 1-16,-9-4 0 0,-3 1 0 16,-7-1 1-16,-6-2-5 15,-5 1-5-15,-4-1-12 16,-2 1-24-16,-2-1-35 15,7 2-1-15</inkml:trace>
  <inkml:trace contextRef="#ctx0" brushRef="#br0" timeOffset="16033.6032">9479 9624 395 0,'3'8'3'0,"4"3"1"15,1 5 3-15,2 1 2 0,2 4 2 16,0-1 0-16,1 2 0 15,-1-1 0-15,-4-8-3 16,-3-4-2-16,-1-4-1 16,-4-5-2-16,1-6-1 0,-1-6-1 15,-5-6 1-15,2-2 1 16,-2-5-1-16,0-3 1 15,1 0-2-15,0 0-2 16,1 1-3-16,0 5-8 0,3 2-23 16,12 6-42-16,-7 2-3 15</inkml:trace>
  <inkml:trace contextRef="#ctx0" brushRef="#br0" timeOffset="16354.6353">9776 9650 403 0,'0'0'5'0,"7"8"1"16,0-4 3-16,1-1 2 0,4 1 0 15,-1-4 0-15,3 0-1 16,2 0-2-16,-1-7-5 16,-1-4-4-16,-3-1-3 15,-2-2-2-15,-2-2-1 16,-3 1 0-16,-4 0 1 0,0 3 1 15,-7 0 2-15,-1 3 0 16,-4 4 3-16,-1 4 0 16,-2 1 3-16,-1 5-1 0,0 5 3 15,0 3 2-15,5 6-1 16,-1 2 1-16,3 3 1 15,5 0-1-15,3 2-1 16,3 1-2-16,6-2-5 0,4-3-5 16,2-3-12-16,3-4-22 15,-2-10-37-15,6 0-3 16</inkml:trace>
  <inkml:trace contextRef="#ctx0" brushRef="#br0" timeOffset="16937.6936">10276 9502 417 0,'0'0'4'15,"7"3"2"-15,-1 0 0 16,-6-3-1-16,8 5 1 16,-8-5 1-16,1 7-1 15,-5-2 1-15,-7-3-3 0,-6-1-2 16,-5 1-1-16,-4 0 0 15,-3 3-2-15,-3 1-1 16,2 2-1-16,3 5 1 16,4 6-1-16,5 4 0 0,6 4 2 15,8 2 2-15,6 1 2 16,8 0 2-16,6-5 1 15,4-2 0-15,3-9 1 16,1-7-2-16,0-7 0 0,-2-12-3 16,-1-8 0-16,0-11-2 15,-3-7-2-15,-2-8-1 16,-2-6 0-16,0-4 0 15,-4-4 3-15,-1 0-3 0,-2 3 0 16,-2 5 2-16,-2 7 1 16,-2 5 1-16,0 10 1 15,-1 6-1-15,-1 11 1 16,1 13 1-16,-6 0 1 0,1 12-1 15,-1 12 0-15,-1 9 0 16,0 10-3-16,0 6 4 16,2 9 0-16,1 2-4 15,4 4 0-15,1-2 0 0,5-3 0 16,4-7 0-16,4-7-18 15,0-7-30-15,1-11-35 16,9-8 0-16</inkml:trace>
  <inkml:trace contextRef="#ctx0" brushRef="#br0" timeOffset="17266.7265">10852 9074 450 0,'0'0'3'0,"6"-1"0"15,-6 1-1-15,5-2 0 16,-5 2 0-16,0 0 1 0,-5 6 0 16,-5 3 0-16,-7 5-2 15,-7 4-1-15,-3 5 2 16,-6 8 0-16,0 5 0 0,-1 6-2 15,3 5 4-15,6 6 0 16,6 3 1-16,7 6-2 16,8 2 2-16,6-2 0 15,10 0-1-15,4-6-1 16,4-4-3-16,4-7 0 0,1-7 0 15,3-8-18-15,-6-7-36 16,3-9-27-16,2-5-2 16</inkml:trace>
  <inkml:trace contextRef="#ctx0" brushRef="#br0" timeOffset="17517.7516">11042 9531 455 0,'0'0'-1'0,"0"0"-1"15,3 3 0-15,-3-3 1 16,-3 8 0-16,-3-3 1 0,-2 5 0 16,-3 0 0-16,-2 4 1 15,-3 2 0-15,1 6-2 16,1 2-2-16,3 3-2 15,4 0-2-15,4 0 0 16,3 0-5-16,7-4-10 0,5 0-20 16,3-8-16-16,6-2-3 15</inkml:trace>
  <inkml:trace contextRef="#ctx0" brushRef="#br0" timeOffset="17809.7808">11257 9739 78 0,'3'-6'7'16,"4"-4"5"-16,2-7 7 0,1 0 3 16,1-5 4-16,1 1 0 15,-2-5 3-15,1 0 2 16,-5 4-6-16,-4 3-3 0,-2 6-5 15,-7 1-2-15,-2 5-2 16,-2 1-2-16,-3 4 1 16,-3 2-3-16,0 7 1 15,1 6-2-15,2 3-1 0,5 5 0 16,2 4-1-16,5 3 2 15,4 1-1-15,4-1 0 16,5-2 1-16,3-5-1 16,2-2 0-16,-1-6-1 15,1-5-1-15,0-6-3 0,-1-3-2 16,-2-6-2-16,-2-5-3 15,-2-3-8-15,-5-3-11 16,-1-6-29-16,4 3-22 0,-7-5-3 16</inkml:trace>
  <inkml:trace contextRef="#ctx0" brushRef="#br0" timeOffset="18074.8073">11500 9049 446 0,'0'0'0'0,"2"9"1"15,2 3 1-15,0 6 0 16,-2 5 2-16,1 9-1 0,-3 6 1 15,0 11-4-15,-2 2 5 16,-6 3 0-16,-2-1-2 16,1 3-6-16,-3-6-13 15,3 0-23-15,4-2-37 0,-2-6-1 16</inkml:trace>
  <inkml:trace contextRef="#ctx0" brushRef="#br0" timeOffset="18388.8387">11649 9495 412 0,'0'0'-1'0,"0"0"-1"0,0 0 1 15,3 4 0-15,-4 4 1 16,-5 1 1-16,0 5-1 15,-2 1 1-15,-3 6 2 16,0 2-1-16,2 3 1 0,4 1 1 16,3-2 1-16,2 0 1 15,7-5 1-15,3-1 0 16,4-8 1-16,1-5 0 15,2-5-2-15,0-4-1 0,0-8-3 16,-3-5-1-16,-2-3-3 16,-4-5-8-16,0 2-14 15,-4 2-25-15,-4-1-28 16,2 6-1-16</inkml:trace>
  <inkml:trace contextRef="#ctx0" brushRef="#br0" timeOffset="18557.8556">11893 9778 346 0,'0'0'9'0,"8"6"7"16,-2-1 3-16,1-2-1 0,1 0 0 15,0-3-1-15,0-2 0 16,1-7 1-16,-3-4-10 16,0-8-7-16,-1-4-6 15,0-3-9-15,1 0-10 0,1 1-25 16,-3-1-29-16,9 4-1 15</inkml:trace>
  <inkml:trace contextRef="#ctx0" brushRef="#br0" timeOffset="18848.8847">12426 8935 452 0,'0'0'1'16,"4"17"1"-16,-2 2 2 0,2 9 1 16,-1 6 0-16,1 11 1 15,-4 8 0-15,2 11-6 16,-2 3 8-16,-2-1-1 0,-3-1-1 15,1-1-3-15,-2-4-3 16,2-2-3-16,1-7-5 16,3-7-7-16,0-7-16 15,1-11-40-15,7 0-10 0</inkml:trace>
  <inkml:trace contextRef="#ctx0" brushRef="#br0" timeOffset="19199.9198">12596 8840 412 0,'0'0'4'15,"9"-3"1"-15,1 1 1 16,2-1 0-16,2 3-1 15,4 0 1-15,5 8-1 16,2 1 0-16,2 12-4 0,-2 7 0 16,3 11 0-16,1 8 0 15,-1 12 1-15,-2 8 1 16,-3 10-3-16,-5 4 5 15,-5 4 2-15,-7 0-2 0,-6-4 0 16,-6-4-1-16,-8-7 1 16,-6-11-2-16,-3-10 0 15,-6-10-6-15,-1-9-5 16,0-8-10-16,2-10-24 0,7-5-37 15,-1-7-1-15</inkml:trace>
  <inkml:trace contextRef="#ctx0" brushRef="#br0" timeOffset="19509.9508">13642 9110 494 0,'0'0'1'15,"5"2"-1"-15,-3 3 0 16,-1 3 1-16,1 5 0 15,-2 6 0-15,-1 6 0 16,-4 6 1-16,-3 7-2 0,-3 5 1 16,0 5 2-16,-1-1-1 15,0 2-1-15,-1-4-3 16,3-1-5-16,-1-6-9 15,6-3-19-15,7-2-44 0,-2-8-4 16</inkml:trace>
  <inkml:trace contextRef="#ctx0" brushRef="#br0" timeOffset="19718.9717">13795 9458 334 0,'0'0'5'0,"0"0"5"15,0 0 3-15,-9 0 5 16,-5 1 1-16,-6-1 1 0,-7 0 1 15,-7-1 0-15,-9-3-4 16,-7-2-6-16,-1-1-7 16,-1-3-7-16,5 2-10 15,1-1-15-15,7 0-18 0,13 3-34 16,3 1-3-16</inkml:trace>
  <inkml:trace contextRef="#ctx0" brushRef="#br0" timeOffset="19935.9934">14335 9536 511 0,'0'0'0'16,"14"0"0"-16,-2 0 0 15,2-2 0-15,-1-2 0 16,2 0 0-16,0-5 0 0,1 0 0 16,-8-6 0-16,-9 0-84 15,5-1-3-15</inkml:trace>
  <inkml:trace contextRef="#ctx0" brushRef="#br0" timeOffset="20117.0114">14990 9451 511 0,'0'0'0'0,"17"0"0"16,-5 1 0-16,5 1 0 15,-2-2 0-15,8-1-28 16,4-2-50-16,-4-2-3 0</inkml:trace>
  <inkml:trace contextRef="#ctx0" brushRef="#br0" timeOffset="20251.0249">15616 9411 511 0,'8'5'0'16,"4"-1"0"-16,3 1 0 16,-1-1 0-16,4 2-7 15,-4 9-67-15,-3-14-7 0</inkml:trace>
  <inkml:trace contextRef="#ctx0" brushRef="#br0" timeOffset="21267.1264">8405 10734 381 0,'0'0'6'15,"0"0"1"-15,6-7 3 0,0 5 0 16,-2-1-1-16,-4 3-2 16,6-10 1-16,-5 5-2 15,-1-2-4-15,-8 2-3 16,-5-3-2-16,-5 3-1 0,-4-2-2 15,-4 4 1-15,-1-1-2 16,-3 4-1-16,2 6-1 16,2 2-1-16,6 6 0 15,4 0 3-15,7 7 4 0,8-1 2 16,7 5 5-16,8-5 5 15,6 1 1-15,5 0 1 16,3-2 2-16,5 0-2 16,-1-2-1-16,2 0-2 15,-2-1-1-15,1 1-3 0,-3-2-2 16,-1 2-1-16,-3 1-1 15,-3 2-1-15,-2 2 1 16,-4 2-1-16,-2 4 1 0,-2 3 1 16,-2 4 1-16,-3 2 1 15,-3-1 1-15,-4 1 0 16,-1-2 1-16,-8-2-1 15,-6-5 0-15,-7-7-1 0,-6-6-1 16,-5-7-5-16,-3-6-10 16,-1-5-13-16,2-2-45 15,0-12-6-15</inkml:trace>
  <inkml:trace contextRef="#ctx0" brushRef="#br0" timeOffset="21617.1614">8703 10960 408 0,'0'0'4'16,"8"-3"4"-16,-1-1 2 16,5 0 1-16,0-2 1 15,5 0-1-15,-3-4 1 0,5-1-2 16,-4-2-4-16,-3-4-5 15,-3-3-4-15,-5-2-2 16,-2-1-1-16,-4-1 0 16,-2-1-2-16,-6 3 1 0,-1 1 1 15,-1 8 1-15,-1 7 3 16,1 6 1-16,1 5 2 15,1 9 1-15,3 4 3 16,3 5 2-16,4 4 0 0,0 0 0 16,5 0-1-16,4 0 1 15,6-2-3-15,2-2-3 16,5-5-5-16,3 0-11 15,0-7-24-15,0-3-38 0,6-3-1 16</inkml:trace>
  <inkml:trace contextRef="#ctx0" brushRef="#br0" timeOffset="21826.1824">9111 10403 478 0,'0'0'1'16,"7"3"-1"-16,-1 6 2 0,-1 3 1 15,1 7 0-15,-1 4 1 16,0 8 0-16,0 4 0 16,-4 6 0-16,-1 3-3 15,0 4-12-15,0-4-30 0,-4 1-37 16,7-2-3-16</inkml:trace>
  <inkml:trace contextRef="#ctx0" brushRef="#br0" timeOffset="21994.1991">9202 10808 379 0,'0'0'7'0,"-5"-4"3"16,-2 1 1-16,-6-1 2 16,-1 1 0-16,-8-2 0 0,-2 2 1 15,-6-3-3-15,-2 3-19 16,-2 2-33-16,-3-1-34 15,9 2-1-15</inkml:trace>
  <inkml:trace contextRef="#ctx0" brushRef="#br0" timeOffset="22384.2382">9708 10919 498 0,'0'0'-1'0,"0"0"1"0,0 0 0 16,-9-4 0-16,0 0 1 15,-5 1 0-15,-5-1 0 16,-4 1 1-16,-7-2-1 16,-1 1-4-16,-5-2-7 0,3 3-13 15,0 0-13-15,4-1-11 16,5 2-8-16,3-3-25 15,11 4-6-15</inkml:trace>
  <inkml:trace contextRef="#ctx0" brushRef="#br0" timeOffset="22663.2661">9873 10966 399 0,'0'0'3'0,"0"0"1"15,6 0 0-15,-6 0 1 0,0 0 3 16,5 0 1-16,-5 0 2 16,0 0 1-16,-4-8-3 15,-2-3 0-15,-3-1 0 16,0-5-1-16,-2-4-3 0,0-2-2 15,0-4-3-15,3 1-3 16,0-1-7-16,6 3-13 16,2 6-36-16,1-3-20 15,6 5-4-15</inkml:trace>
  <inkml:trace contextRef="#ctx0" brushRef="#br0" timeOffset="23000.2998">10018 10749 411 0,'0'0'4'0,"8"1"3"15,0-1 2-15,3 2 1 16,3-2 0-16,1 1 1 0,2-1-1 16,3-1-1-16,-1-5-6 15,-4-1-6-15,-1-5-3 16,-4-3-2-16,-3-3-1 15,-3-2 0-15,-2-2 0 0,-4 0 2 16,-5 2 2-16,-1 2 2 16,-2 3 3-16,0 5 2 15,-2 4 1-15,0 5 2 16,0 4 0-16,0 7 1 15,2 4 1-15,-1 5 0 0,2 3 0 16,2 2-2-16,2 3-2 16,4 1-5-16,1 0-8 15,5-2-18-15,2 4-38 16,8-6-11-16</inkml:trace>
  <inkml:trace contextRef="#ctx0" brushRef="#br0" timeOffset="23485.3483">10513 10700 358 0,'0'0'5'16,"-2"5"3"-16,-2 0 1 15,-4 1 2-15,-1 3 0 16,-3 2 0-16,-1 2-1 0,-4 0 0 16,0 1-5-16,0 0-5 15,5-2 0-15,3 1 0 16,3-4 0-16,6-1 0 15,0-8 0-15,9 4 1 16,1-4 2-16,2-8 0 0,3-4 0 16,0-6-1-16,0-6-1 15,-2-7-1-15,-2-6 1 16,-1-5-1-16,-5-3 0 15,0-4 0-15,-5-2-1 0,0 0 2 16,-1 5 2-16,-1 6 1 16,-2 6 3-16,0 6 1 15,1 8-1-15,0 6 0 0,3 8-1 16,0 6 0-16,0 12-1 15,2 6-2-15,2 8-2 16,0 7-1-16,2 6 0 16,1 6 2-16,0 3-2 15,0 0 0-15,1 0-7 0,2-4-6 16,-1-3-13-16,1-2-27 15,0-8-27-15,4-7-3 16</inkml:trace>
  <inkml:trace contextRef="#ctx0" brushRef="#br0" timeOffset="23854.3852">11278 10464 440 0,'0'0'1'15,"0"0"-2"-15,0 0 1 16,0 0 0-16,0 0 1 15,-6 1-1-15,-2 2 1 0,-5 2 0 16,-5 2 0-16,-4 2 1 16,-1 3-1-16,-3 3 1 15,-1 4-1-15,3 2 0 16,-1 5 2-16,6 2-2 0,5 2 2 15,7 4-1-15,6 0 0 16,5 1 1-16,7-2-1 16,4-1 0-16,5-4-4 15,2-5-5-15,1-5-19 0,0-1-40 16,-3-9-10-16</inkml:trace>
  <inkml:trace contextRef="#ctx0" brushRef="#br0" timeOffset="24418.4416">10926 10275 453 0,'0'0'0'16,"0"0"0"-16,0 0-1 15,3 10 1-15,-3-2 1 16,-2 7-1-16,-4 4 1 16,-2 5 0-16,-4 7 0 0,-1 3 1 15,-2 4-1-15,4 3 0 16,-1 4 0-16,5 1 0 15,6 0 0-15,1 1 0 16,8-1 0-16,3-1 1 0,5-3 0 16,2-2 1-16,6-5-3 15,1-2-5-15,0-10-11 16,4-3-29-16,4 0-31 15,-5-8 76-15,5-2 0 0</inkml:trace>
  <inkml:trace contextRef="#ctx0" brushRef="#br0" timeOffset="24809.4807">11524 10616 459 0,'0'0'-1'0,"0"0"-2"15,0 0 1-15,0 0 1 0,-10 6-1 16,2 3 1-16,-5 2 1 15,1 5-1-15,-3 4 0 16,-3 4 1-16,2 1-2 16,4 2 1-16,5 2 0 0,5-2 1 15,3-1 0-15,8-3 2 16,5-5 4-16,3-3 2 15,4-7 0-15,0-5-1 16,-1-4-1-16,-3-10 0 0,-3-6-3 16,-3-5-1-16,-4-5-2 15,-5-2-4-15,-2-3-5 16,-6 1-13-16,-1 1-20 15,-4 2-35-15,4 5-3 0</inkml:trace>
  <inkml:trace contextRef="#ctx0" brushRef="#br0" timeOffset="25074.5072">11728 10334 461 0,'2'6'1'0,"3"10"0"15,-2 5 0-15,4 6 0 0,-2 5 1 16,1 8-1-16,-2 4 1 15,2 7-1-15,-6-2-5 16,0-4-9-16,-1-3-20 16,-7-3-43-16,7-3-1 15</inkml:trace>
  <inkml:trace contextRef="#ctx0" brushRef="#br0" timeOffset="25435.5433">11928 10553 481 0,'0'0'0'16,"0"0"-2"-16,0 0 0 0,0 0 0 15,-1 4 0-15,-2 4 0 16,-3 0 1-16,2 6 0 15,-2 2 0-15,0 4 4 0,4 2-1 16,2 1 1-16,5 1 0 16,6-3 0-16,4 0 1 15,3-3-1-15,3-1 0 16,2-8 0-16,1 0 0 0,0-5 1 15,-3-4-2-15,-2-3 0 16,-3-5-1-16,-4-3-1 16,-5-4-1-16,-4-2 0 15,-3 0-1-15,-5-1-3 0,-5 0-3 16,-3 1-10-16,-2-1-18 15,-7 1-43-15,6 5 0 16</inkml:trace>
  <inkml:trace contextRef="#ctx0" brushRef="#br0" timeOffset="25675.5673">12321 10853 504 0,'0'0'2'0,"5"0"1"15,-5 0-1-15,7-8-2 16,-2-1 0-16,-4-3 0 16,2-3 0-16,-3-5 0 0,0-3 0 15,-1-4-6-15,-1 2-4 16,1-3-7-16,1 6-14 15,6 2-26-15,1 2-25 0,8 5-3 16</inkml:trace>
  <inkml:trace contextRef="#ctx0" brushRef="#br0" timeOffset="26154.6151">12805 10257 471 0,'0'0'1'15,"9"0"1"-15,-1 1 0 0,5 6-1 16,1 1 1-16,5 6-1 15,-1 4 0-15,3 7 0 16,-4 4-1-16,-3 4-1 16,-3 3-1-16,-5 3 1 15,-4 2-1-15,-3 2 1 0,-5-2 0 16,-4-3-1-16,-4-3 1 15,-5-4 0-15,-2-5 0 16,-2-6 1-16,-2-5 0 16,-2-8 1-16,1-4 0 0,0-3 1 15,3-2 1-15,3-3 0 16,4-3 1-16,2 0 1 15,5 1 1-15,5-1 0 0,4 1 0 16,3 0-1-16,6 2-5 16,5 3 0-16,4 1 0 15,5 2 0-15,2 5 0 16,4 4 0-16,2 2 0 15,3 5 0-15,-3 0-12 0,3 1-13 16,-3 6-47-16,-3-9-9 16</inkml:trace>
  <inkml:trace contextRef="#ctx0" brushRef="#br0" timeOffset="26468.6466">13143 10080 429 0,'0'0'0'16,"5"3"1"-16,3 2-1 15,0 4 1-15,4 5 0 0,2 4 0 16,3 8 1-16,0 4 1 15,2 8-1-15,0 8 2 16,-2 5 0-16,0 6 0 16,-3 5 0-16,-2 1 1 0,-4 2-1 15,-5 0 0-15,-4-5-2 16,-7-4 0-16,-4-5-2 15,-6-9-3-15,-4-6-8 0,-6-8-17 16,0-15-45-16,1 2-3 16</inkml:trace>
  <inkml:trace contextRef="#ctx0" brushRef="#br0" timeOffset="26789.6787">13679 10211 355 0,'0'0'2'0,"3"5"2"16,0 1 3-16,-1 7 2 15,1 4 2-15,-1 9 1 0,-1 7 0 16,0 7 0-16,-1 4-1 15,-3 4-3-15,-2 2-5 16,1-1-14-16,-3-1-24 16,-3-8-37-16,4-2-4 0</inkml:trace>
  <inkml:trace contextRef="#ctx0" brushRef="#br0" timeOffset="27017.7015">13681 10440 374 0,'0'0'3'0,"-5"7"3"16,-2-1 2-16,-3 1 1 15,-4 0 0-15,-3 2 1 16,-5-2 0-16,-3 1-3 15,-3-4-7-15,2-1-14 0,-1-1-19 16,-1-5-37-16,7 3-5 16</inkml:trace>
  <inkml:trace contextRef="#ctx0" brushRef="#br0" timeOffset="27285.7283">14441 10627 507 0,'0'0'2'0,"10"-1"0"16,-3-2-2-16,2 1 0 16,-1-1 0-16,2 0 0 0,-4-5-7 15,3 0-36-15,-3 1-38 16,-5-4-2-16</inkml:trace>
  <inkml:trace contextRef="#ctx0" brushRef="#br0" timeOffset="27453.7451">14955 10588 511 0,'0'0'0'16,"13"0"0"-16,-3 0 0 15,3 0 0-15,-1-2 0 16,5 1-18-16,2-4-61 15,-3-2-3-15</inkml:trace>
  <inkml:trace contextRef="#ctx0" brushRef="#br0" timeOffset="27636.7634">15612 10452 511 0,'5'0'0'15,"5"1"0"-15,1-1 0 16,3 0 0-16,-1 0 0 0,1 1 0 15,-3-1 0-15,1-1-8 16,-12 1-75-16,-6-7-4 16</inkml:trace>
  <inkml:trace contextRef="#ctx0" brushRef="#br0" timeOffset="28983.8981">3070 12017 412 0,'0'0'0'0,"0"0"-1"16,0 0 1-16,0 8 2 16,0 4 0-16,1 5 0 15,2 4 0-15,3 5 0 0,-1 6 0 16,2 3 1-16,1 3-2 15,2-1 0-15,-1 2 1 32,-1-3 0-32,-1-6 2 0,-2-5 4 15,-1-6 1-15,-1-8 3 16,-3-6-1-16,-1-8-11 15,-1-12 11-15,-2-4-1 16,0-5 0-16,1-2-6 0,3-4-4 16,3 0 0-16,5-2 0 15,1 1 0-15,4 2 0 16,6 2 0-16,2 3 0 15,4 3 0-15,-2 2 0 0,7 6-23 16,-2 2-29-16,-4 5-31 16,4 5-2-16</inkml:trace>
  <inkml:trace contextRef="#ctx0" brushRef="#br0" timeOffset="29416.9414">3541 12246 452 0,'0'0'3'16,"9"2"0"-16,2 1 1 16,1-1 0-16,6 1 0 15,1-1 1-15,5 1-2 0,4-2 0 16,1-1-4-16,0 0-1 15,0-4-2-15,1-1 0 16,-2-5 0-16,-1-1-1 16,-3-3 1-16,-4-3 1 0,-3-1 1 15,-6-2 1-15,-4 0 0 16,-5-2 0-16,-5 2 2 15,-7 1 0-15,-5 3 0 16,-2 4 0-16,-4 4 1 0,0 6 1 16,-2 3 0-16,2 10 1 15,4 7 0-15,1 5 0 16,4 3 0-16,5 6 1 15,4 2-1-15,3 2 0 0,7 1 0 16,14 6 0 0,9-1-3-1,2-5-3-15,7-2-6 16,1-7-11-16,7-6-26 0,3-4-32 15,-2-11-4-15</inkml:trace>
  <inkml:trace contextRef="#ctx0" brushRef="#br0" timeOffset="29672.967">4337 11953 485 0,'2'7'2'0,"1"6"1"0,4 7 0 15,1 5 1-15,1 9-1 16,-1 3 1-16,2 8 0 15,-3 4-1-15,-1 0-8 0,-3-2 5 16,-2-4-29-16,1 3-36 16,0-11-15-16</inkml:trace>
  <inkml:trace contextRef="#ctx0" brushRef="#br0" timeOffset="29882.988">4365 12225 474 0,'0'0'1'16,"0"0"2"-16,0 0 0 16,-9-2 1-16,-1 1 0 15,-6 1 0-15,-6-1-1 16,-1 1-7-16,-6 0-15 0,-3 0-36 15,6 0-24-15,-1 0-3 16</inkml:trace>
  <inkml:trace contextRef="#ctx0" brushRef="#br0" timeOffset="30200.0197">4616 12388 484 0,'4'7'4'31,"-1"3"1"-31,2 1 1 0,0 0 0 16,0 1 0-16,2 0-6 15,2 1 0-15,1-2 0 16,3-8 0-16,3-3 0 15,3-4 0-15,4-3 0 0,1-3 0 16,1-3 0-16,2-4 0 16,1-4 0-16,-6-2 0 15,-3-2 0-15,-3 0 0 16,-6-3 0-16,0 4-9 0,-4-1-74 15,-6 0-3-15</inkml:trace>
  <inkml:trace contextRef="#ctx0" brushRef="#br0" timeOffset="30434.0431">5104 12449 508 0,'0'0'3'0,"7"1"-3"16,-3-1 0-16,1 0 0 15,1-3 0-15,0-3 0 16,-2-4 0-16,2-2 0 16,-3-7 0-16,-2-3 0 0,2-2 0 15,-1-5 0-15,2 0-13 16,1-3-12-16,3 2-13 15,2 5-28-15,0 0-17 16,3 2-3-16</inkml:trace>
  <inkml:trace contextRef="#ctx0" brushRef="#br0" timeOffset="30817.0814">5387 12247 463 0,'5'6'3'16,"1"3"2"-16,1 6 0 15,3 4 2-15,-1 6-7 16,2 6 8-1,0 3-1-15,1 3 1 0,-4-5-3 16,-1-2-5-16,0-8 0 16,-2-2 0-16,1-9 0 15,3-10 0-15,0-1 0 16,0-11 0-16,2-3 0 0,1-8 0 15,-1-3 0-15,3-5 0 16,1-4 0-16,1-3 0 16,-1-1 0-16,1 2 0 15,-2 1 0-15,3 5 0 0,1 3 0 16,-2 8 0-16,0 8 0 15,1 8 0-15,2 6 0 16,0 10 0-16,3 7 0 16,1 6 0-16,3 7 0 0,-1 5 0 15,0 3 0-15,3 5-10 16,-3 1-42-16,3 1-28 15,5-1-1-15</inkml:trace>
  <inkml:trace contextRef="#ctx0" brushRef="#br0" timeOffset="32634.2631">7059 11491 289 0,'2'-1'4'16,"-2"1"2"-16,10-4 2 15,-10 4 0-15,9-4 2 16,-9 4-1-16,10-4 0 16,-10 4 2-16,0 0 0 0,-1 5-3 15,0 8-1-15,-1 4 0 16,2 8-1-16,0 7 0 15,2 9 0-15,4 6-2 0,-1 7-2 16,2 3 1-16,-2 3 0 16,3-1 2-16,-4-1 0 15,-1-1 1-15,1-7 1 16,-2-6 0-16,0-7 0 15,-1-4-1-15,-1-9-1 0,0-7 2 16,1-6 0-16,-1-6-1 16,0-5-1-16,3-3 0 15,-1-9-1-15,0-4 0 16,2-3 0-16,1-4-3 0,1-2-2 15,1-4-1-15,2 3 0 16,4 0-1-16,2 2 1 16,4 3 0-16,4 5 0 0,3 5-1 15,5 6 2-15,2 5 1 16,3 7 0-16,-2 4 0 15,0 6 1-15,-2 2-2 16,-5 4 1-16,-6 2-1 16,-4 0 1-16,-7 0-1 0,-7-1 1 15,-3-2 0-15,-9-1 0 16,-5-3 1-16,-7-2 0 15,-3-3-1-15,-2-1-6 0,-3-4-16 16,-2-6-41-16,3 6-17 16</inkml:trace>
  <inkml:trace contextRef="#ctx0" brushRef="#br0" timeOffset="32917.2913">7694 12326 490 0,'0'0'3'0,"7"0"0"16,-3-3 1-16,-1-2 0 15,2-3 0-15,-3-4-1 16,3-3-3-16,-3-4 0 0,0-2 0 15,-2-5 0-15,1-1-9 16,-1-3-6-16,5-1-5 16,-1-2-3-16,4 1 0 15,4 2-2-15,1 1 0 0,4 5-3 16,0 1-9-16,4 8-24 15,-4-2-6-15</inkml:trace>
  <inkml:trace contextRef="#ctx0" brushRef="#br0" timeOffset="33070.3067">7915 11918 358 0,'0'4'10'15,"1"4"2"-15,1 5 4 16,-1 4 1-16,1 5 0 16,1 3 0-16,1 7 0 0,-1 1 1 15,4 1-13-15,-3-2-14 16,5-6-42-16,1 5-26 15,2-7-3-15</inkml:trace>
  <inkml:trace contextRef="#ctx0" brushRef="#br0" timeOffset="33250.3247">7945 11799 457 0,'0'0'5'0,"-1"-6"1"15,1 6 0-15,-1-11 2 16,1 6-2-16,-1-4-6 15,2 3-24-15,6-2-47 0,0 2-8 16</inkml:trace>
  <inkml:trace contextRef="#ctx0" brushRef="#br0" timeOffset="33634.363">8374 11982 418 0,'0'0'2'16,"0"0"2"-16,-3 2 2 15,-1 3 2-15,-3 0-1 16,-2 4 2-16,-3 1-1 0,-2 4 1 15,-2 3-2-15,1 1-5 16,-3 2-4-16,5 2-5 16,1 0-2-16,5 0-2 15,4 0 1-15,3-1 0 0,6-4 1 16,6-2 3-16,2-4 2 15,3-3 3-15,1-4 3 16,3-3 0-16,-3-1-1 16,0-4-1-16,-3-3-2 0,0-1-1 15,-3 1-2-15,0 0-1 16,2 4 2-16,-3 3 2 15,1 2 3-15,-1 7 2 16,1 5 1-16,-2 6 3 0,1 4 2 16,-4 6-9-16,-3 2 10 15,0 3-2-15,-4 0-2 16,-1 0-4-16,-6-2-7 15,0-5-21-15,-3 3-38 0,-4-10-8 16</inkml:trace>
  <inkml:trace contextRef="#ctx0" brushRef="#br0" timeOffset="34074.407">8561 11645 499 0,'0'0'0'0,"1"3"1"15,0 6 0-15,2 9 0 0,0 4 0 16,3 11 1-16,0 6 0 15,3 8 0-15,-2 3 0 16,2 2-2-16,0 0 0 16,1-3 0-16,0-5 0 0,1-4 0 15,0-9 0-15,1-5 0 16,0-8 0-16,1-8 0 15,0-7 0-15,0-7 0 16,-1-7 0-16,0-6 0 0,0-5 0 16,0-2-4-16,1-3 0 15,0 1-1-15,-1 1 1 16,0 5 0-16,2 3-1 15,-2 7 1-15,2 6 0 0,-3 4 4 16,1 11 0-16,0 6 0 16,0 3 0-16,-2 4-3 15,-1 1-7-15,0 1-16 16,-1 4-46-16,-2-9-4 0</inkml:trace>
  <inkml:trace contextRef="#ctx0" brushRef="#br0" timeOffset="34346.4343">9142 11730 490 0,'0'0'1'15,"0"11"1"-15,2 2 1 16,3 6 2-16,-2 4 0 16,4 9 0-16,0 2-5 0,1 8 0 15,2 0 0-15,0-1 0 16,0-2 0-16,2-2 0 15,-1-4 0-15,3-5-21 16,0 2-42-16,-1-13-20 0,0-1-2 16</inkml:trace>
  <inkml:trace contextRef="#ctx0" brushRef="#br0" timeOffset="34529.4526">9249 11978 377 0,'0'0'10'0,"0"0"2"15,-10 0 3-15,2 0 2 0,-6 0 0 16,-3 0 0-16,-7 0-1 16,-1 0-4-16,-7-4-23 15,2-5-52-15,0 7-15 16</inkml:trace>
  <inkml:trace contextRef="#ctx0" brushRef="#br0" timeOffset="35217.5213">9479 11966 487 0,'0'0'1'0,"0"0"0"16,0 0 0-16,0 11 0 15,0 0 1-15,3 5 1 16,-2 2-1-16,3 5 0 16,0 1 0-16,0-1 0 0,0-2-1 15,1-4 1-15,-2-5-1 16,1-4-1-16,-4-8 1 15,8-1-1-15,-3-8 2 16,1-4-2-16,-1-5 0 0,2-4 0 16,-1-3 0-16,1-3 0 15,-2 1 0-15,1 0 0 16,-1 3 0-16,0 3 0 15,1 5-3-15,0 7 1 0,1 7 0 16,1 6 0-16,1 10-1 16,0 7 2-16,2 5 0 15,2 4 0-15,-1 4 0 16,2 0 2-16,0 0-1 0,1-3 0 15,3-4 1-15,0-3 0 16,4-7-1-16,1-4 1 16,1-6 1-16,0-7 0 15,1-3 0-15,-1-10 0 0,0-5 2 16,-3-6-4-16,-2-5 0 16,-4-3 0-16,-3-1 0 15,-5-2 0-15,-2 0 0 16,-5 2 0-16,-3 3 0 0,-6 3 0 15,-4 4 0-15,-1 5 0 16,-3 6 0-16,-1 6 0 16,-1 4 0-16,0 4 0 15,0 6 0-15,3 6 0 0,2 2 0 16,3 5 0-16,4 3 0 15,6 3 0-15,5 0 0 16,8 5 0-16,6-2 0 16,6 0 0-16,4-3 0 0,5-2 0 15,0-5 0-15,4-4-2 16,-2-7-81-16,-1-8-2 15</inkml:trace>
  <inkml:trace contextRef="#ctx0" brushRef="#br0" timeOffset="35620.5616">10320 11802 493 0,'0'0'-1'16,"0"0"0"-16,0 8 0 15,-4-3 1-15,-3 3 0 0,-4 1-2 16,-1 3-2-16,-5-2-3 16,-1 3-1-16,-2-1-2 15,0 0 0-15,1-1 0 16,6-1 3-16,4-1 2 0,5-1 2 15,4 1 4-15,3-2 3 16,8 0 2-16,3 1-1 16,7-1 0-16,-1 1-3 15,3 0-1-15,1 1 0 0,1 0 0 16,0 3 0-16,-2 1 1 15,-1 0-1-15,-6 2 0 16,-1 0 0-16,-5 1 0 16,-7-2 1-16,-3-1-1 0,-10-4 0 15,-5-3-2-15,-5-3-5 16,-2-3-10-16,-3-7-32 15,2-2-26-15,-1-2-1 16</inkml:trace>
  <inkml:trace contextRef="#ctx0" brushRef="#br0" timeOffset="36117.6113">10635 11750 240 0,'0'0'1'15,"-5"0"-2"-15,-1 0 1 16,0 1-1-16,-3-1 0 0,-1 1-1 15,-3-1 2-15,0 2 0 16,0-2 3-16,-1 1 5 16,1 1 5-16,-2 2 4 15,0 0-1-15,1 2 2 0,-1 2 0 16,2 0-3-16,0 1-3 15,3 2-3-15,0 0-3 16,4 0-2-16,5-2-1 16,1 3 2-16,7-2 1 0,4 1 2 15,8-1 2-15,1 1 0 16,5-1-2-16,0 0 0 15,4 0-1-15,-1 0-1 16,1-1-1-16,-4 1-3 0,-4-1-1 16,-1 1-1-16,-6 1-1 15,-2 2 0-15,-6 0-1 16,-4 1 1-16,-3 0-1 15,-6 0-1-15,-2 0-3 0,-2-1-9 16,-2 0-14-16,-5-7-30 16,5 1-13-16</inkml:trace>
  <inkml:trace contextRef="#ctx0" brushRef="#br0" timeOffset="36434.643">10885 11354 448 0,'0'0'1'0,"1"8"2"0,-1 6 3 15,2 9 2-15,-2 6 0 16,2 10 1-16,-2 7 0 16,2 11 0-16,-1 5 1 15,0 4-10-15,0-1 0 0,4 1 0 16,-1-4 0-16,2-4 0 15,0-4 0-15,2-6 0 16,1-7 0-16,2-6-18 16,0-2-60-16,-1-14-5 0</inkml:trace>
  <inkml:trace contextRef="#ctx0" brushRef="#br0" timeOffset="36956.6952">11716 11526 509 0,'0'0'2'15,"5"3"-2"-15,2 1 0 16,-1-1 0-16,5 5 0 0,-1 1 0 15,7 3 0-15,1 1 0 16,2 3 0-16,3 1 0 16,5 1 0-16,2 0 0 15,4 1 0-15,1-1 0 0,2-1 0 16,1-3 0-16,-4-1 0 15,0-1 0-15,-6-3 0 16,-2-1 0-16,-6-3 0 16,-4-1 0-16,-7 1 0 0,-5 0 0 15,-5 1 0-15,-7 4 0 16,-5 1 0-16,-4 3 0 15,-5 3 0-15,-4 2 0 16,-3 0 0-16,-3 2 0 0,0-1 0 16,-1-1 0-16,0-2 0 15,2-1 0-15,2-4 0 16,5-1 0-16,5-2 0 0,3-4 0 15,7-2-28-15,9-3-55 16,0 0-4-16</inkml:trace>
  <inkml:trace contextRef="#ctx0" brushRef="#br0" timeOffset="37500.7496">12671 11285 502 0,'0'0'1'16,"8"5"-1"-16,-4 1 1 15,2 5 0-15,-2 7 0 16,0 7 0-16,1 12 0 0,-1 5 2 16,-4 7-3-16,0 9 0 15,0 4 0-15,-2 2 0 16,1-2 0-16,1-4 0 15,0-4 0-15,0-7 0 16,0-8 0-16,3-8 0 0,0-10 0 16,0-8 0-16,2-9 0 15,2-5 0-15,3-10 0 16,1-5 0-16,1-5 0 15,3-4 0-15,1-2 0 0,2-1 0 16,0 2 0-16,-1 2 0 16,-1 5 0-16,1 3-2 15,-3 7-2-15,-2 7 0 0,-4 5 0 16,-2 9 0-16,-4 4 1 15,-2 6 0-15,-6 3 1 16,-2 3 1-16,-4 3 1 16,-1-2-1-16,-2-1 2 15,-2-1 0-15,0-2-1 0,0-4-2 16,2-4-1-16,-1-6-2 15,3-5-11-15,0-1-50 16,-1-11-13-16</inkml:trace>
  <inkml:trace contextRef="#ctx0" brushRef="#br0" timeOffset="37766.7763">13005 11929 511 0,'0'0'0'0,"8"2"0"0,-4-1 0 16,-4-1 0-16,11 0 0 15,-11 0 0-15,10-9 0 16,-3-1 0-16,-3-2 0 15,-1-5 0-15,4-3 0 0,-2-2 0 16,3 0-9-16,0-2-12 16,3 0-22-16,5 4-37 15,-2-2-1-15</inkml:trace>
  <inkml:trace contextRef="#ctx0" brushRef="#br0" timeOffset="37950.7946">13374 11814 442 0,'1'7'5'0,"0"6"1"16,0 7 2-16,0 2 0 16,0 8 1-16,-1 2-3 15,1 6-4-15,-1-1-15 0,0-9-40 16,0 0-25-16,0-8-4 15</inkml:trace>
  <inkml:trace contextRef="#ctx0" brushRef="#br0" timeOffset="38068.8065">13370 11731 321 0,'0'-7'8'0,"0"-5"3"15,0 0 4-15,0-5 1 16,2 1-3-16,-2-3-17 0,4-6-47 16,3 8-7-16</inkml:trace>
  <inkml:trace contextRef="#ctx0" brushRef="#br0" timeOffset="38467.8464">13794 11848 471 0,'0'0'0'15,"0"0"-1"-15,-6 0 2 16,-1 1-1-16,-5 1 1 0,-2 2-1 16,-3 1-1-16,-2 4-5 15,-2 1-7-15,2 3-6 16,2 1 0-16,3 2 0 15,4-2 1-15,6 3 2 0,4-3 3 16,4-1 8-16,5-3 8 16,2-1 6-16,2-3 1 15,2 0-2-15,2-3-1 0,0 1-2 16,-2-1-4-16,2 3 0 15,-3 4 0-15,1 0 0 16,-3 6 1-16,0 2 3 16,-3 7 0-16,-2 0 3 15,-2 7 0-15,-4-2-1 0,-1 0-1 16,-1 3-1-16,-4-6-2 15,-5 3-3-15,-1-7-10 16,-3-3-10-16,0-3-23 0,-6-11-30 16,6-6 73-16</inkml:trace>
  <inkml:trace contextRef="#ctx0" brushRef="#br0" timeOffset="38883.888">13976 11499 490 0,'1'4'2'0,"3"10"2"16,-1 5-1-16,2 10 2 0,0 5-1 15,2 9-1-15,-2 2-3 16,1 6 0-16,-3-3 0 16,0-5-2-16,-1-5-3 15,-1-8 0-15,1-7 1 0,-1-7-2 16,4-6 1-16,1-7 3 15,2-3 1-15,2-8 1 16,0-3 0-16,1-4 0 16,0-2 0-16,1-2 0 0,-2 1 2 15,0 1-1-15,-2 4 0 16,1 5-1-16,-1 5 0 15,1 4 1-15,-1 9-1 16,1 6 0-16,-1 3-1 0,0 4 0 16,1 0-4-16,1-1-13 15,0-2-34-15,-2-4-25 16,4-3-3-16</inkml:trace>
  <inkml:trace contextRef="#ctx0" brushRef="#br0" timeOffset="39119.9116">14436 11319 493 0,'2'6'1'16,"0"4"0"-16,2 8 3 15,-2 6 2-15,2 7 0 0,-2 7-6 16,2 8 0-16,0 7 0 16,-2 2 0-16,-1-1 0 15,1 0 0-15,-1-6 0 16,3-2-15-16,-2-4-55 0,3-8-16 15</inkml:trace>
  <inkml:trace contextRef="#ctx0" brushRef="#br0" timeOffset="39283.928">14504 11687 403 0,'0'0'5'16,"-9"0"3"-16,0-1 3 16,-1 1 2-16,-6 0 0 15,1 1 0-15,-6-1-1 0,-2 5-5 16,0-4-18-16,1-4-58 15,4 3-9-15</inkml:trace>
  <inkml:trace contextRef="#ctx0" brushRef="#br0" timeOffset="40143.0139">14713 11745 450 0,'0'0'3'0,"6"12"1"16,-2 0 2-16,1 4 1 15,0 3 0-15,0 4 1 16,0 1 0-16,0 3 0 0,-3-3-2 16,-1-4-2-16,-1-6-4 15,0-2 0-15,0-6 0 16,0-6 0-16,7-1 0 15,-3-8 0-15,3-5 0 0,1-4 0 16,1-3 0-16,1-2 0 16,1 1 0-16,0-1 0 15,0 3 0-15,1 5 0 0,-1 4-5 16,2 6 1-16,3 5 0 15,1 8 1-15,1 6 0 16,1 3 2-16,3 3 2 16,0 1 1-16,2-1 2 0,-3-1 0 15,0-6 0-15,-1-4 1 16,0-7-5-16,-2-2 0 15,-1-10 0-15,-3-6 0 16,-1-5 0-16,-5-5 0 0,-1-4 0 16,-5-2 0-16,-2 0-2 15,-6 1 2-15,-2 2 0 16,-4 6 0-16,-2 5 0 15,-2 7 2-15,1 5-2 0,0 9 0 16,2 9 0-16,4 8 0 16,3 5 0-16,4 6 0 15,3 4 0-15,8 2 0 16,5 1 0-16,6-1 0 15,2-4 0-15,4-6 0 0,3-4 0 16,2-7 0-16,2-7 0 16,-1-8 0-16,-1-5 0 15,0-10 0-15,0-7 0 0,-2-5 0 16,-3-5 0-16,1-4 0 15,-3-4-4-15,-2 1-1 16,-1 1 2-16,-1 2 0 16,-1 5 2-16,-3 4 3 0,1 6 1 15,-1 10 1-15,-1 9 0 16,0 4-1-16,-1 10-3 15,-2 7 0-15,-1 7 0 16,-3 4 0-16,-2 5 0 0,-3 3 0 16,-3 0 0-16,-4-2 0 15,-5 1 0-15,-4-5 0 16,-3-5 0-16,-3-5 0 15,-2-5 0-15,-1-6 0 0,-1-6 0 16,2-3 0-16,3-3 0 16,4-6 0-16,2-4 0 15,6-3 0-15,3-1-14 16,4-3-9-16,3 2-26 0,4-5-32 15,8 2-3-15</inkml:trace>
  <inkml:trace contextRef="#ctx0" brushRef="#br0" timeOffset="41032.1028">16092 11206 496 0,'0'0'1'0,"5"0"0"15,4-1-1-15,-2-1 1 16,6-1 0-16,1-1 0 15,4 1-3-15,1-3 1 0,3 4 0 16,0 0-1-16,2 2 0 16,2 7 0-16,-2 4 1 15,-1 6 0-15,-3 8 3 16,-2 9 0-16,-4 8 0 0,-5 4 1 15,-6 7 0-15,-3 1 0 16,-6 4-1-16,-5-1-1 16,-6-7 1-16,-5-5 0 15,-4-7-2-15,-5-9 0 0,-2-6 0 16,-1-8 0-16,2-6 0 15,2-5 0-15,4-3 0 16,6-1 0-16,4 0 0 16,7-2 0-16,9 2 0 0,0 0 0 15,5-2 0-15,8 2 0 16,5 1 0-16,6 1 0 15,6 4 0-15,6 0 0 16,5 4 0-16,1 2 0 0,-3 3-56 16,9 6-33-16</inkml:trace>
  <inkml:trace contextRef="#ctx0" brushRef="#br0" timeOffset="42980.2975">16062 11409 353 0,'0'0'5'0,"0"0"3"15,0 0 1-15,5-3-1 16,-5 3-1-16,0 0-1 15,0-7 0-15,0 7 0 0,-9-6-6 16,-1 2-4-16,-1-1 0 16,-4 2-1-16,-1 0 2 15,1 2 0-15,0 1 0 0,3 1 1 16,-1 3 1-16,3 3 3 15,-2 3-1-15,6 0 1 16,-1 1 1-16,3 1 0 16,0 2 0-16,4 0 0 15,4 2 0-15,4-1 0 0,6 0-1 16,1 2 0-16,4-2-1 15,1 3 1-15,5-3-1 16,-1 4 0-16,-1 0 2 16,-1 4 0-16,-3 1 1 0,-3 0 1 15,-6 3 1-15,-6 0 1 16,-4-1 1-16,-10-1-2 15,-7-1 0-15,-7-5-1 0,-7-6-4 16,-5 0-12-16,-8 2-58 16,-8-11-8-16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8T18:36:42.72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18527 6810 162 0,'0'0'7'0,"0"0"2"16,0 0 1-16,0 0 0 16,3-1 1-16,-3 1 0 15,5-6 0-15,-5 6 1 16,4-9-5-16,-1 3-1 0,2 1 1 15,1 0 1-15,2-1 1 16,0 3-1-16,4 1 2 16,-1 0-1-16,6 2-1 15,2 0-1-15,1 2-1 0,4 1-2 16,1 0-1-16,4 1 0 15,0-1-2-15,4 0 1 16,-1 0-1-16,-1-2 1 16,7 1 0-16,-1-1 0 0,2 0 1 15,2-1 0-15,0 1 0 16,1 1 0-16,1 0 2 15,0 2 0-15,0 0-1 16,-2 1 0-16,-1 1 1 0,-3 1-1 16,-3 1-1-16,-2-2-1 15,-4 2-1-15,-1-2 0 16,-5 1 0-16,-3 0 0 0,-2 3 0 15,-2-2 1-15,-1 4 0 16,-2 1 1-16,0 5 1 16,-3 3-1-16,1 4 1 15,-1 5 0-15,1 2 0 0,-3 6-1 16,3 3 1-16,-1 4 0 15,1 4 0-15,2 2 0 16,0 4 0-16,1 2-1 16,-1 5 0-16,2 2 0 15,-2 3-1-15,2 2-1 0,0 1 0 16,-1 1-1-16,2 4 0 15,1 2 1-15,1-2 1 16,0-3-1-16,-1-1 0 0,-1-3 1 16,-2-5 0-16,-4-3-1 15,-1-7 1-15,-4-5-1 16,-4-6-1-16,-5-3-1 15,-5-6 1-15,-2-6 0 0,-7-1 1 16,-3-4-1-16,-5-6 1 16,-5-5 0-16,-6-5 1 15,-7-5 0-15,-5-1-1 16,-5-3 0-16,-3-4 0 0,-5-1 0 15,-2 3 0-15,-2 4 0 16,1 5 0-16,1 6 0 16,1 5 0-16,3 4-1 15,0 4-3-15,2 0-9 0,3-1-22 16,8-1-45-16,-10-9 0 15</inkml:trace>
  <inkml:trace contextRef="#ctx0" brushRef="#br0" timeOffset="18290.8289">19410 9395 270 0,'0'0'7'0,"0"0"1"15,7-2 3-15,-7 2 0 16,9-4 1-16,-5 1 2 16,3-1-2-16,0 0 1 15,0-2-5-15,0 0-2 0,0-1-6 16,2-2 1-16,2 2 0 15,2-1-2-15,3 2-2 16,3 1 1-16,6 1-1 16,4 1 0-16,4 3 2 0,5 3 2 15,1 2-1-15,3 3 4 16,0-2 2-16,0 4 1 15,-2-3 0-15,-2 2 0 16,-2-2-1-16,-5 3-1 0,0-4-1 16,-3 3-3-16,-4 1-1 15,0 2 0-15,-5 4-1 16,-1 2 1-16,-1 4 0 15,-2 3 0-15,0 7 1 0,-1 1 1 16,1 8 0-16,-1 7 2 16,1 4 0-16,0 5 0 15,0 9 1-15,-1 6-1 16,0 4 0-16,-2 6-1 0,0 5 0 15,-2 2-2-15,-2 5 1 16,-1 1-1-16,-2-1 1 16,-2-1 0-16,-2-3 1 15,-1-3 0-15,-3-6-3 0,-2-7 4 16,-4-10 1-16,-5-6 0 15,-3-13 2-15,-6-10-1 16,-5-10 1-16,-6-11-1 16,-8-12 0-16,-10-8-3 0,-7-10-8 15,-7-9-20-15,-13-3 25 16,4 1-78-16</inkml:trace>
  <inkml:trace contextRef="#ctx0" brushRef="#br0" timeOffset="33722.3719">8070 11260 94 0,'0'0'1'0,"0"0"1"16,6-1-1-16,-6 1-3 0,0 0-3 15,0 0 1-15,0 0-2 16,0 0-4-16,-9 1 1 15,-2 1-2-15,-10 3 2 16,-4-1 4-16,-10 3 4 0,-7-2 6 16,-11 4 6-16,-6-5 6 15,-8 6 7-15,-10-3 4 16,-6 5 1-16,-8 2 2 15,-4-1-1-15,-9 1-3 0,-3-2-1 16,-10 3-5-16,-5-4-2 16,-4 0 0-16,-9-5-4 15,-3-3 0-15,-6-1 1 16,-2-2-1-16,-2 0-2 0,1-4-2 15,2 2-1-15,3-2-2 16,5 2-1-16,9-2-2 16,7 2-2-16,10 0-1 15,10 0-5-15,9 1-8 0,13 1-22 16,13 1-34-16,14 2-8 15</inkml:trace>
  <inkml:trace contextRef="#ctx0" brushRef="#br0" timeOffset="34322.4318">8627 12639 263 0,'-5'2'6'16,"-9"-2"5"-16,-12-3 2 15,-15-2 1-15,-16-2 0 16,-16-4-1-16,-19-1 1 0,-17-4-1 16,-15-3-3-16,-6 0-3 15,-7 0 0-15,-3 4 0 16,-3 1 2-16,-1 4 1 15,2 0 2-15,-1 3 0 0,-1 2-1 16,2 2 0-16,0 3-2 16,2 0-1-16,2 0-2 15,5 0-2-15,2 3-1 16,9 1-1-16,5 1-1 0,9-1-2 15,9 2-4-15,9-3-6 16,11 3-10-16,6-1-16 16,7-5-26-16,9 2-15 15,4-2-6-15</inkml:trace>
  <inkml:trace contextRef="#ctx0" brushRef="#br0" timeOffset="34790.4787">5471 11916 253 0,'0'0'7'0,"-13"8"6"15,-6-2 3-15,-9 3 2 16,-11-1 2-16,-11-1 0 0,-15-1 2 15,-12 1 1-15,-11-3-6 16,-9-4-4-16,-7-4-3 16,-7-2 0-16,-9-2-1 15,-2 2 1-15,-4 0-1 0,0-3-1 16,-1 2 0-16,4 0-2 15,2 1 0-15,2 0-1 16,6 2-3-16,7 0-4 16,6 2-5-16,10 1-12 0,7 1-33 15,8 0-29-15,12-1-3 16</inkml:trace>
  <inkml:trace contextRef="#ctx0" brushRef="#br0" timeOffset="35531.5528">4201 7221 380 0,'0'0'4'16,"-10"-2"1"-16,-3 0 0 15,-6 2 2-15,-10-1 0 16,-8 1 1-16,-10 0 1 0,-8 3-1 16,-12 0-2-16,-4 3-3 15,-5-2-1-15,-3 1-3 16,-1-1-3-16,2-1-7 15,1-2-10-15,5-1-23 0,9 3-29 16,2-3-6-16</inkml:trace>
  <inkml:trace contextRef="#ctx0" brushRef="#br0" timeOffset="36372.6369">1452 7586 187 0,'2'8'3'16,"2"-2"1"-16,3 11 0 15,0 1 1-15,2 3-1 16,-2 3 2-16,3 1 0 0,0 0-1 16,-4-8 4-16,-1 2 10 15,-5-11 2-15,0-8 3 16,0 0 0-16,-3-6-1 15,-4-8 2-15,-1-5 0 0,-2-6-6 16,-3-4-11-16,3-3-2 16,-5-1-2-16,4-2-2 15,2 1 0-15,2 2-1 16,3 0-1-16,4 3 0 0,3 3-1 15,6 1 1-15,7 4-1 16,2 2 1-16,6 1-1 16,5 6-1-16,-2 0-2 15,8 6-12-15,-5 5-29 0,-4 1-26 16,-1 0-8-16</inkml:trace>
  <inkml:trace contextRef="#ctx0" brushRef="#br0" timeOffset="36888.6885">1981 7502 319 0,'0'0'6'0,"4"-7"1"15,2 1 0-15,3-3 1 16,-1-4 1-16,4-2 0 0,0-3-1 15,1-2-1-15,-1 1-7 16,-6-3-4-16,-2 0-4 16,-4 5-2-16,0-1 0 15,-7 6 0-15,-3 0 0 0,-4 8 3 16,-2-1 2-16,-1 7 5 15,-3 9 5-15,-2 0 0 16,0 6 2-16,2 2 1 16,2 6 0-16,8-1 1 0,3 5-1 15,7-1 1-15,7 0 0 16,8 0-1-16,4-3 0 15,9 0-1-15,2-3-1 16,2-3 0-16,2-3-1 0,-2-3-5 16,0-5-17-16,-4-8-39 15,0-2-16-15</inkml:trace>
  <inkml:trace contextRef="#ctx0" brushRef="#br0" timeOffset="37160.7156">2135 6879 241 0,'0'0'3'0,"6"5"5"15,2 2 2-15,3 9 2 0,3 6 3 16,4 8 1-16,0 7 1 16,7 8-2-16,-3 4-2 15,4 7-3-15,-1 2-7 0,-1-2-9 16,1-3-10-16,-3-4-15 15,5-1-29-15,-6-10-12 16</inkml:trace>
  <inkml:trace contextRef="#ctx0" brushRef="#br0" timeOffset="37405.7402">2422 7177 430 0,'0'0'2'0,"0"0"2"16,-2 4 0-16,-1 3 1 0,-5 0 0 16,0 4-2-16,-5-2-4 15,-1 4-5-15,-7-3-8 16,1 3-10-16,-2-5-10 15,0 1-12-15,5 0-15 0,-4-6-17 16,7 5-2-16</inkml:trace>
  <inkml:trace contextRef="#ctx0" brushRef="#br0" timeOffset="37722.7718">2552 7253 286 0,'3'6'4'0,"2"-1"4"0,2 6 2 16,1 3 1-16,5 2 2 16,-3 3-1-16,7 2 2 15,-3 2 0-15,4-6-2 0,2 1-4 16,0-7-2-16,1-4-1 15,1-5 1-15,1-4-1 16,0-6 2-16,-1-6 0 16,-1-6 0-16,-6-5 0 0,0-1 0 15,-4-5-1-15,-1 2 0 16,-4 1-3-16,-2 2-6 15,-4 0-9-15,-1 2-32 16,-3 6-32-16,-4-1-4 0</inkml:trace>
  <inkml:trace contextRef="#ctx0" brushRef="#br0" timeOffset="38011.8008">3081 7228 442 0,'0'0'4'15,"1"-4"-1"-15,-1-1 1 16,0-4 0-16,-4-2 0 0,0-1-1 15,-3-7-1-15,-1-2-2 16,-5-1-4-16,1-1-4 16,-1-3-3-16,2 0-8 15,1-2-7-15,4 3-10 0,3 1-1 16,5 3-8-16,4 4-19 15,3-1-14-15</inkml:trace>
  <inkml:trace contextRef="#ctx0" brushRef="#br0" timeOffset="38399.8396">3278 6923 357 0,'0'0'4'15,"6"8"3"-15,-2 2-1 16,5 5 1-16,-3 0 1 0,4 4-1 16,-2 1 0-16,2 1-2 15,-3 0-3-15,1-7-2 16,-1-2 0-16,-2-8-1 15,1-4 0-15,-1-4 2 0,1-9 3 16,-1-5 2-16,0-5 0 16,-1-4 0-16,-1-4 1 15,-1-1-1-15,3 0-1 16,0 3-1-16,2 1-1 0,1 6-3 15,4 5-1-15,3 6 1 16,2 6-1-16,7 6 1 16,0 7 0-16,4 7 0 15,3 7 0-15,1 8-2 0,2 3-9 16,0 2-42-16,1 11-24 15,-4 1-2-15</inkml:trace>
  <inkml:trace contextRef="#ctx0" brushRef="#br0" timeOffset="63757.3751">19936 7556 286 0,'0'0'1'16,"10"0"4"-16,-2 0 1 15,10 1 0-15,4-1 1 16,4 0-1-16,4-2 2 0,6 0-1 16,2-2-1-16,0-2-3 15,2-1-2-15,2-2 0 16,3 1 0-16,4-1 1 15,2 2 0-15,5-1 1 0,1 3 2 16,7 0 1-16,6 3 1 16,-2 2 0-16,-3 1 0 15,3 3-1-15,1 1 0 16,-6 1-2-16,1 0 0 0,-9 1-2 15,-6-2 0-15,-4-1 0 16,-6-1-1-16,-6-2-1 16,-7 0 0-16,-3 0-1 0,-7-1 0 15,-3 2 1-15,0 1-1 16,-3 5 2-16,0 2 1 15,-3 9 2-15,3 6 0 16,-4 7 1-16,4 8 1 0,-2 8 1 16,-1 10-1-16,0 8-6 15,0 6 6-15,3 7 0 16,0 6-1-16,4 8-1 15,0 7-1-15,3 7 0 16,2 6-1-16,4 6 1 0,1 6-1 16,5 2 1-16,3 7-1 15,-1 2-2-15,1 0 4 16,1-3 1-16,-2-3-1 0,-5-5 1 15,-3-8 0-15,-7-8 0 16,-4-10-3-16,-6-11-2 16,-6-9 0-16,-10-9 0 15,-4-9 0-15,-6-10 0 0,-8-6 0 16,-7-9 0-16,-9-5 0 15,-7-6 0-15,-5-7 0 16,-8-5 0-16,-7-6 0 16,-4-2 0-16,-5-3 0 0,-2-2 0 15,-1-3 0-15,1-1 0 16,2-1 0-16,5-1 0 15,5 0 0-15,7 1 0 16,6-1 0-16,9 2-3 0,12 1-81 16,2-3-4-16</inkml:trace>
  <inkml:trace contextRef="#ctx0" brushRef="#br0" timeOffset="65848.5842">21995 8372 315 0,'0'0'0'0,"0"0"0"0,0 5-1 16,-3-2 1-16,-1 2 0 15,-5 0 0-15,1 3 0 16,-6 0-1-16,-3 2 1 0,3 2 1 15,-3 3-2-15,3 2 1 16,1 3 1-16,6 2 1 16,3 4 3-16,4-1 2 15,5 4 5-15,6 2 3 0,4-4 4 16,3-2 0-16,4-4 0 15,0-6-1-15,2-9-3 16,-1-8-4-16,-1-16-4 16,-3-13-4-16,-3-12-2 15,-3-11-1-15,-3-10-2 0,-6-8 1 16,-4-3-1-16,-7 0 1 15,-2 1 0-15,-4 3 1 16,-2 8-2-16,-1 7 0 0,2 11 0 16,0 8 1-16,5 11 1 15,-1 7 1-15,5 13 0 16,2 11 0-16,-1 18 2 0,2 12-3 15,-1 12 4-15,1 8 0 16,1 9 0-16,1 6-1 16,-1 4 0-16,1-3 0 15,4-4 0-15,1-8-1 0,4-4-3 16,0-6-3-16,2-7-4 15,-1-9-7-15,0-7-19 16,2-6-33-16,-6-13-12 16</inkml:trace>
  <inkml:trace contextRef="#ctx0" brushRef="#br0" timeOffset="66127.6121">22183 8356 433 0,'2'7'2'15,"-1"6"1"-15,2 8-1 16,1 4 1-16,2 6 0 0,-1 3 1 16,3 6 0-16,0 1-1 15,2-6-4-15,0-6-3 16,5-8-3-16,-2-10-2 15,6-10-1-15,3-5 0 0,0-12 0 16,3-6 2-16,-3-6 1 16,2-5 3-16,-3-1 2 15,-4-1-5-15,-3 2-17 16,-4 5-30-16,-4-3-15 0</inkml:trace>
  <inkml:trace contextRef="#ctx0" brushRef="#br0" timeOffset="66877.6871">22600 8619 401 0,'0'0'1'0,"2"0"2"16,-2 0 1-16,8 0 1 16,-2 0 0-16,-6 0-1 15,10 7 0-15,-6 4 0 0,-1 4-1 16,-3 9-1-16,0 6-3 15,0 6 0-15,0 5 0 16,-3 1 1-16,0-2 0 16,1-6 0-16,-1-4-1 0,0-9 0 15,1-9 0-15,2-12 1 16,-4-9 1-16,4-12-1 15,0-12 1-15,-1-8 1 16,1-9 0-16,0-4 0 0,4-6-1 16,0-1 0-16,1 3 0 15,0 6 1-15,3 4 1 16,1 9 2-16,3 9 1 15,3 9 0-15,0 10 1 0,2 10-2 16,0 7 1-16,1 12-2 16,-2 8-1-16,-2 7-1 15,-4 4-3-15,-3 2 1 16,-7-1-1-16,0-2 1 0,-9-6-1 15,-5-7-2-15,-4-8-1 16,-4-10-8-16,-2-7-22 16,0-3-42-16,-6-14-4 15</inkml:trace>
  <inkml:trace contextRef="#ctx0" brushRef="#br0" timeOffset="67163.7157">22916 7887 430 0,'0'0'3'0,"7"10"2"16,-1 3-1-16,-2 7-4 15,3 8 7-15,-4 9 1 16,3 11-1-16,-5 6 1 0,-1 6 0 16,0 6-2-16,-5 0-3 15,0-3-2-15,0-3-4 16,-1-6-3-16,2-7-8 15,1-10-14-15,0-9-36 0,3-3-16 16</inkml:trace>
  <inkml:trace contextRef="#ctx0" brushRef="#br0" timeOffset="67325.7319">23023 8395 363 0,'0'0'5'16,"6"0"1"-16,-6 0 6 16,8 4 0-16,-1 8 0 15,0 3 1-15,1 8-1 16,-1 4 0-16,-2 10-5 0,0 1-14 15,-1 2-44-15,-1 3-24 16,-3-4-4-16</inkml:trace>
  <inkml:trace contextRef="#ctx0" brushRef="#br0" timeOffset="67492.7485">23015 8245 495 0,'0'0'2'0,"0"0"2"0,0-6 2 16,0 6-2-16,0-7-4 15,0 2 0-15,0-5 0 16,0 2-17-16,0-1-62 16,-1-4-7-16</inkml:trace>
  <inkml:trace contextRef="#ctx0" brushRef="#br0" timeOffset="67773.7767">23340 8404 504 0,'0'0'2'0,"5"4"-2"16,-5-4 1-16,0 7 0 0,-1-1-1 16,-4 2 0-16,-1 5 0 15,-4 1-3-15,-3 3-2 16,-2 0-2-16,2 5 1 15,4 1-1-15,0 1 0 0,6-1 1 16,3 0 1-16,7-1 0 16,5-3 0-16,4-3-2 15,6-4-8-15,2-2-24 16,0-10-31-16,3 0-8 0</inkml:trace>
  <inkml:trace contextRef="#ctx0" brushRef="#br0" timeOffset="68153.8147">23674 8493 422 0,'0'0'3'16,"0"0"-1"-16,-3 0 2 16,3 0 3-16,-10-2-3 15,1 2 2-15,-3 0-1 0,-3 0-1 16,-3 4-4-16,-2 2-1 15,-1 3-4-15,2 4-3 16,5 2 0-16,2 5 1 16,5 1 1-16,6 2 5 0,5 1 1 15,5-2 3-15,5-3 2 16,3-5 1-16,0-2 0 15,1-8-1-15,-1-4-2 16,1-10-2-16,-3-6-2 0,0-1-1 16,-5-3 0-16,0 1 1 15,-3 2 0-15,-2 2 3 16,-2 4 0-16,0 6 0 15,-3 5 1-15,0 5-1 0,0 5 1 16,0 6-2-16,-3 1-2 16,-2 2-7-16,1 1-6 15,-1 0-14-15,1 1-30 16,1-7-18-16,3-3-7 0</inkml:trace>
  <inkml:trace contextRef="#ctx0" brushRef="#br0" timeOffset="68384.8377">23894 8013 378 0,'0'0'6'15,"0"0"1"-15,0 0-1 0,0 7 1 16,1 3 1-16,-1 8 0 15,2 8 0-15,-2 10 2 16,0 7-8-16,0 13 1 16,0 5-3-16,0 6-5 0,-3-3-11 15,0-2-26-15,0 3-30 16,0-14-5-16</inkml:trace>
  <inkml:trace contextRef="#ctx0" brushRef="#br0" timeOffset="68590.8584">23896 8414 345 0,'0'0'9'16,"0"0"3"-16,0 0 5 0,-10-1-2 16,2 1 0-16,-5 2 1 15,-2 3 0-15,-7-3-3 16,0 2-15-16,-6-2-13 15,-1 0-20-15,3 0-20 0,2-2-6 16,5 0-7-16,3-3-6 16</inkml:trace>
  <inkml:trace contextRef="#ctx0" brushRef="#br0" timeOffset="68907.8901">23746 8431 122 0,'0'0'7'0,"11"0"5"15,1 1 2-15,6 2 5 0,1 2 3 16,7 1 3-16,2 3 1 16,4-1 2-16,1 2-4 15,2 0-4-15,0 0 1 16,0 0-5-16,-1-3 0 0,1-2-3 15,1-3-3-15,-3-2-3 16,-1-4-3-16,-6-6-2 16,-3-4-2-16,-5-5-2 15,-4-3-1-15,-4-1 0 0,-6 1 1 16,-3 1 2-16,-1 3 1 15,-7 5 2-15,-4 5 1 16,-6 6 2-16,1 2 1 16,-5 5 2-16,-1 5 2 0,-2 1 1 15,3 3 0-15,3 2 0 16,3 1 0-16,4 1-1 15,2 3-3-15,8 2-3 16,3-2-5-16,11 4-9 0,1-5-27 16,-3 0-45-16,13 2-4 15</inkml:trace>
  <inkml:trace contextRef="#ctx0" brushRef="#br0" timeOffset="95157.5147">15879 11977 409 0,'0'0'3'0,"2"3"2"0,-2-3-2 16,0 0 1-16,6 4 1 15,-6-4 0-15,0 0 1 16,-8 1 0-16,-5-1-3 16,-3 0-1-16,-5 0 0 0,-3 0 0 15,-5 5-1-15,1 1 0 16,-5 3 0-16,2 6-1 15,0 2 1-15,2 5 0 16,4 2 0-16,3 5 2 0,6-1 2 16,4 4 0-16,7-2 2 15,5 1 0-15,5-1 0 16,8-3 0-16,5-1-2 15,5-3-5-15,4-3-10 0,1-4-27 16,-2-9-40-16,10-2 77 16</inkml:trace>
  <inkml:trace contextRef="#ctx0" brushRef="#br0" timeOffset="95503.5494">16169 12079 413 0,'0'0'2'0,"0"0"0"16,-1-5 2-16,-4-1-1 16,-2 0 1-16,-6-1 0 15,-1 5-2-15,-5 2-1 0,-1 2-1 16,-1 7 0-16,0 6-2 15,3 7 2-15,5 3 1 16,5 4 3-16,5 0 1 16,3 0 5-16,7 1 1 0,7-3 1 15,1-3 1-15,4-4 0 16,0-3-4-16,1-5-9 15,0-7 0-15,-3-5 0 16,-1-7 0-16,-6-8 0 0,-2-4 0 16,-4-5 0-16,-3-3 0 15,-2-2-18-15,-3 0-25 16,1 2-37-16,-7 0-2 15</inkml:trace>
  <inkml:trace contextRef="#ctx0" brushRef="#br0" timeOffset="95893.5884">16283 11545 488 0,'0'0'0'0,"3"0"0"0,-3 0-2 16,6 0 2-16,-4 6 1 15,-2 3-1-15,1 6 1 16,-1 4 1-16,-2 9-1 16,-4 8 1-16,1 7 1 0,2 8-1 15,1 8-1-15,2 4 1 16,0 3-1-16,4 1-1 15,2-4 1-15,3-3 0 16,-1-4-1-16,1-7-1 0,2-7-5 16,-3-9 6-16,1-7 0 15,1-10 0 1,-2-10-77-1</inkml:trace>
  <inkml:trace contextRef="#ctx0" brushRef="#br0" timeOffset="96373.6364">16564 12022 403 0,'0'0'3'16,"0"3"4"-16,0 3 2 16,-2 0 1-16,-2 2 0 0,-4-1 1 15,-1 5-1-15,-2 3 1 16,-2 1-3-16,-1 3-4 15,1 4-3-15,4 4 0 0,4 3-1 16,5 1 1-16,3 2 0 16,7 0 3-16,5-3-4 15,4-4 5-15,3-7 1 16,3-6 0-16,-2-8-6 15,0-7 0-15,-3-9 0 0,-5-6 0 16,-1-7 0-16,-4-5 0 16,-6-2 0-16,-4-3 0 15,-3 3 0-15,-5-2 0 0,-3 4-8 16,-2 5-56-16,-4-4-19 15,3 6-3-15</inkml:trace>
  <inkml:trace contextRef="#ctx0" brushRef="#br0" timeOffset="96673.6664">16952 12387 511 0,'0'0'0'0,"0"0"0"16,-5-2 0-16,2-3 0 0,-2-4 0 16,0-5 0-16,-4-5 0 15,1-3 0-15,-3-3 0 16,3-3 0-16,0-5 0 15,3 4 0-15,2 0 0 0,3 4 0 16,7 4 0-16,7 4 0 16,5 3-7-16,3 3-2 15,4 4-8-15,1 2-20 16,5 5-33-16,-6 0-9 15</inkml:trace>
  <inkml:trace contextRef="#ctx0" brushRef="#br0" timeOffset="96991.6982">17549 12290 511 0,'0'0'0'0,"0"0"0"16,0 0 0-16,-1 6 0 15,1-6 0-15,-9 7 0 16,-1-5 0-16,-2 3 0 0,-4-4 0 16,-3 1 0-16,-4-2 0 15,1-3-10-15,-2 0-49 16,-3-3-23-16,9 2-1 15</inkml:trace>
  <inkml:trace contextRef="#ctx0" brushRef="#br0" timeOffset="97541.7531">18057 12095 482 0,'0'0'0'0,"0"0"-1"16,-1-6 1-16,1 6 1 15,-14-9 1-15,2 5-1 16,-8-3 0-16,-5 4 0 0,-6 3-3 15,-2 2-5-15,-2 7-6 16,1 6-4-16,4 5 0 16,4 5 0-16,10 6 4 0,8 2 4 15,8 1 6-15,6-1 9 16,8-4 9-16,7-5 4 15,3-7 3-15,1-9-2 16,2-8-2-16,-2-11-4 0,-1-13-6 16,-2-11-8-16,-3-12 0 15,-6-8 0-15,-3-7 0 16,-6-6 0-16,-4-3 0 15,-7 3 0-15,-2 1 0 16,-2 5 0-16,-1 7 0 0,-2 9 0 16,2 8 0-16,2 11 0 15,4 9 0-15,1 9 0 16,5 9 0-16,-4 21 0 0,4 9 0 15,4 11 0-15,2 8 0 16,2 9 0-16,2 7 0 16,1 3 0-16,2-1 0 15,2-6 0-15,-1-7-29 0,-5-5-51 16,8-7-4-16</inkml:trace>
  <inkml:trace contextRef="#ctx0" brushRef="#br0" timeOffset="97757.7748">18302 12075 511 0,'-3'4'0'0,"-1"5"0"16,0 3 0-16,1 5 0 15,0 2 0-15,0 4 0 16,0-1 0-16,2 3 0 0,1-4 0 16,2-5-45-16,4-5-34 15,-6-11-5-15</inkml:trace>
  <inkml:trace contextRef="#ctx0" brushRef="#br0" timeOffset="97873.7864">18285 11960 452 0,'0'0'3'0,"-2"-8"2"15,0-1 2-15,0-2 0 16,-2-3 2-16,1 0-1 15,-3-3-3-15,5 1-15 0,-3 3-63 16,4-2-5-16</inkml:trace>
  <inkml:trace contextRef="#ctx0" brushRef="#br0" timeOffset="98207.8198">18728 11754 498 0,'0'0'2'0,"7"-6"1"16,-7 6 0-16,10-9 0 0,-7 1-1 15,2-2-2-15,-4-2 0 16,-1-2 0-16,-3-1 0 16,-7 1 0-16,-4 0 0 15,-3 2 0-15,-2 2 0 0,-4 6 0 16,1 4 0-16,0 7 0 15,3 8 0-15,1 8 0 16,3 10 0-16,5 5 0 16,4 9 0-16,5 7 0 0,3 5 0 15,5 2 0-15,3 3 0 16,3-3 0-16,3-3 0 15,-3-4 0-15,1-6 0 16,-1-6 0-16,-5-10 0 0,2-9 0 16,-5-5-58-16,-3-9-27 15</inkml:trace>
  <inkml:trace contextRef="#ctx0" brushRef="#br0" timeOffset="98391.8382">18679 12139 493 0,'0'0'0'0,"0"0"0"15,0 4 1-15,-6-1 1 0,0 0 1 16,-4 0-1-16,-1 0 1 16,-5-1-3-16,-1-1-7 15,-2-1-15-15,-1-6-54 16,7 3-5-16</inkml:trace>
  <inkml:trace contextRef="#ctx0" brushRef="#br0" timeOffset="98724.8715">19128 11686 479 0,'0'0'1'15,"-4"-8"-1"-15,-2 1 2 16,-3 1 0-16,-4-2 1 16,-5 1-1-16,-5 0 0 0,-4 3-1 15,-2 4 0-15,0 11-1 16,1 7-2-16,5 11 1 15,3 6 0-15,8 11 1 16,6 7 2-16,6 7 1 0,8 7 2 16,4-2 1-16,3 1 0 15,2-4-6-15,0-4 0 16,-2-4 0-16,-4-9 0 15,-2-6-2-15,-5-4-64 16,-4-17-16-16</inkml:trace>
  <inkml:trace contextRef="#ctx0" brushRef="#br0" timeOffset="98913.8904">18833 12080 489 0,'0'0'2'15,"0"0"0"-15,0 0 1 16,-6 2 2-16,-1-2 0 0,-1 2 0 15,-5-2-5-15,-1 1 0 16,-3-1 0-16,-2 0 0 16,-1-5-25-16,-4-1-54 15,8 4-4-15</inkml:trace>
  <inkml:trace contextRef="#ctx0" brushRef="#br0" timeOffset="99241.9231">19002 12229 462 0,'0'0'3'0,"9"2"1"16,-1 0 2-16,2 0 2 16,1-1 0-16,1-1-1 0,1 0 1 15,3-3-3-15,-4-5-5 16,0-4 0-16,-2-3 0 15,-2-3 0-15,-1-4 0 16,-1-3 0-16,-2-1-3 0,-3 1 1 16,-1 2 0-16,-5 2 1 15,-2 3 0-15,-2 3 0 16,-2 6-1-16,-1 3 2 15,-3 6 0-15,1 3 1 16,3 6 1-16,-1 5-1 0,3 4 1 16,3 3-4-16,3 5-7 15,4 2-18-15,8 7-47 16,2-3-7-16</inkml:trace>
  <inkml:trace contextRef="#ctx0" brushRef="#br0" timeOffset="99424.9414">19361 12402 443 0,'0'0'1'0,"0"-10"-1"0,0-2 6 15,0-1 2-15,-4-6 0 16,1-4 1-16,-4-6 1 16,1-3-1-16,-1-2 1 15,0 2-3-15,1-3-9 0,5 2-8 16,1 0-12-16,3 4-33 15,8 8-26-15,2 3-4 16</inkml:trace>
  <inkml:trace contextRef="#ctx0" brushRef="#br0" timeOffset="99791.9782">19634 12152 394 0,'0'0'5'16,"0"0"3"-16,3 6 3 16,2-3 2-16,0 0 1 0,2 1 0 15,0-1 0-15,2 0 0 16,1-2-5-16,-1-1-3 15,1-1-4-15,0-3-3 16,1-3 0-16,0-2-2 0,1-2 0 16,-2-2 0-16,-2 0 0 15,-2-4 0-15,-3 0 0 16,-3-1 1-16,-3 2 0 15,-5-1 1-15,-3 2 1 16,-4 2 0-16,-2 1 1 0,-3 5 0 16,-3 4 0-16,0 3 1 15,-1 1 0-15,0 6 0 16,0 6 1-16,4 5 0 0,2 6 1 15,5 3-1-15,6 2 0 16,5 4-1-16,2 1-3 16,10 2-6-16,1-6-13 15,7-4-42-15,8 2-18 0,-1-8-3 16</inkml:trace>
  <inkml:trace contextRef="#ctx0" brushRef="#br0" timeOffset="100154.0144">19863 12054 438 0,'0'4'0'0,"3"5"4"16,1 4 1-16,0 3 1 0,2 5 1 15,0 0 0-15,1 5 1 16,-1 1-1-16,1-5 0 15,-4-3-2-15,3-2-2 16,-2-6-2-16,0-3-2 16,-4-8 0-16,9 2 1 0,-4-6-1 15,0-6 0-15,1-3 0 16,4-5 0-16,0-1 2 15,2-3 0-15,1 1 0 16,0 0 1-16,2 2-1 0,0 3 1 16,0 5 1-16,-1 5-1 15,-1 5 0-15,-1 5 0 16,-2 8 0-16,0 4-2 0,-1 2 0 15,-1 5 0-15,-3 0-3 16,1 1-8-16,-2-2-15 16,-2-4-41-16,1 3-14 15</inkml:trace>
  <inkml:trace contextRef="#ctx0" brushRef="#br0" timeOffset="100775.0765">20586 12048 407 0,'0'0'1'0,"0"0"1"16,0-8 0-16,0 8 2 15,0-5-1-15,0 5 1 16,-4-6 0-16,-2 5 0 0,-2 1-1 16,-4 1-1-16,-3 7 0 15,-2-1-2-15,0 6 1 16,-1 2-1-16,1 7 2 15,3 0 0-15,2 4 2 0,4 0 1 16,6 1 2-16,2 2 1 16,7-1 0-16,4 0 1 15,3-3-9-15,4-2 9 16,2-4-3-16,4-4-2 0,-2-6-5 15,2-8 1-15,-1-4-4 16,3-10-2-16,-1-7-2 16,0-5-3-16,-4-5 1 15,-3-4 0-15,-1-1 1 0,-4 0 3 16,-3 1 2-16,-6 1 3 15,-3 2 1-15,-2 4 1 16,-4 4 1-16,-2 6 2 16,-2 2 0-16,-1 6 0 0,-1 5 3 15,-1 4 0-15,0 6 1 16,1 6 1-16,2 6 0 15,4 1 0-15,3 5 0 16,4 2-4-16,6 2-5 0,9 2 0 16,5-2 0-16,6-2 0 15,5-3 0-15,3-1 0 16,1-5 0-16,5-4 0 15,-1-6 0-15,0-2 0 0,-5 2-45 16,-4-8-40-16,-1-3-3 16</inkml:trace>
  <inkml:trace contextRef="#ctx0" brushRef="#br0" timeOffset="103308.3298">5984 7126 107 0,'0'0'3'15,"0"0"1"-15,0 0-1 0,2-6-6 16,-2 6-21-16,5-8-15 15</inkml:trace>
  <inkml:trace contextRef="#ctx0" brushRef="#br0" timeOffset="103939.3928">6341 7021 253 0,'8'0'2'0,"-1"0"1"16,10 0 1-16,4 0 0 15,7 2-1-15,3-1 1 16,10 2 0-16,2 1-1 0,5 0-2 16,9 2-2-16,2 1-1 15,4 3-1-15,12 1 1 16,7 1 1-16,8 2 0 15,5-1 1-15,12 3 0 0,2 0 1 16,15 3 0-16,4-2 1 16,9 3 0-16,1-1 0 15,10 5-1-15,7 0 0 16,4 2 1-16,4 3 0 0,4-2 0 15,4 4 1-15,26-1 2 16,-10 4-1-16,0-2 1 16,-1 1 1-16,10 2 1 15,-3 2 2-15,9 1-1 0,4 2 0 16,-20 1 1-16,17 0 0 15,22 0 1-15,-7 0-2 16,-5 1-1-16,3-1-7 0,-3 2 7 16,-1-4-1-16,-2 3-1 15,0-1-1-15,2 0-1 16,-6 0 0-16,-3 0-1 15,0-1 1-15,-6 0-3 0,-5-1 1 16,-1 1 0-16,-6 0-1 16,-22-1 0-16,8 0 1 15,1 0-1-15,-2-2 1 16,-5 3 0-16,-2 1 1 0,-7 0 0 15,1 1 0-15,-9 0 1 16,-1-1 0-16,-12 0 0 16,-7-3-1-16,-11-2 2 15,-7-4-2-15,-15-3-3 0,-10-4-8 16,-12-8-34-16,-10 2-31 15,-11-7-1-15</inkml:trace>
  <inkml:trace contextRef="#ctx0" brushRef="#br0" timeOffset="105324.5314">21552 11678 363 0,'0'0'2'0,"1"-5"-2"16,-1 5 0-16,0-7 0 15,0 1 0-15,0 6-2 0,-7-7 1 16,-1 6 0-16,-3 1-2 16,-3 0 0-16,-4 4-1 15,-2 7 0-15,-6 5 1 16,0 4 2-16,-4 5 1 0,2 2 4 15,2 6 3-15,2 3 4 16,3 7 2-16,5 1 2 16,6 5 2-16,6 2 0 15,4 0-2-15,8 3-1 0,5 0-1 16,4-1-3-16,3-1-10 15,3-5 10-15,0-4-3 16,-1-4-2-16,1-5-3 0,-3-2-4 16,0-7-7-16,-3-4-18 15,-1 0-40-15,-3-11-15 16</inkml:trace>
  <inkml:trace contextRef="#ctx0" brushRef="#br0" timeOffset="105772.5762">21947 12130 419 0,'0'0'2'16,"5"0"-1"-16,-5 0 0 15,0 0-1-15,0 0 0 0,0 0 0 16,-4 1 0-16,-5 4 0 15,-7 1-2-15,-1 3-1 16,-4 3-1-16,3 2-1 16,-2 2 0-16,3 2 2 0,5 0 2 15,3 0 2-15,6 1 3 16,3-2 1-16,5-2 4 15,4-1 0-15,4-3-2 16,0-4-4-16,3-1-13 0,-1-6-23 16,0-2-39-16,5-4-6 15</inkml:trace>
  <inkml:trace contextRef="#ctx0" brushRef="#br0" timeOffset="106343.6333">22169 12084 232 0,'0'0'3'15,"0"0"2"-15,-1 5 0 16,1-5 1-16,-4 8-1 0,1-1 1 16,-1 1-1-16,0 2 1 15,-2 2-4-15,1 2 1 16,0 1-1-16,1 2 1 15,0 1 1-15,3-1 1 0,1 2 4 16,3-2 1-16,5 1 0 16,3-4 0-16,5-1 1 15,1-3 2-15,5-3 2 16,-2-4 0-16,2-3-4 0,-2-5-1 15,-2-8-2-15,-6-2-1 16,-3-5-3-16,-6-4-4 16,-3-2-6-16,-7-2-7 15,-4 1-15-15,-1 4-23 0,-5-1-22 16,4 2-4-16</inkml:trace>
  <inkml:trace contextRef="#ctx0" brushRef="#br0" timeOffset="106674.6664">22393 11622 375 0,'0'0'2'16,"0"0"-2"-16,3 4 1 0,-3-4 1 16,0 15 2-16,0-3 0 15,0 10 0-15,-1 6 1 16,-2 3-1-16,-1 7 2 15,1 6-1-15,3 5 0 0,0 3 0 16,0 4-2-16,0-4-1 16,3-2 0-16,2-2-2 15,3-4-3-15,-1-5-8 16,-2-7-13-16,2-8-22 0,3-3-25 15,-5-7-6-15</inkml:trace>
  <inkml:trace contextRef="#ctx0" brushRef="#br0" timeOffset="107041.7031">22613 12135 351 0,'0'0'2'0,"0"6"2"16,0 1 0-16,-4 1 1 0,-2 3 1 15,0 2-1-15,-1 3 2 16,0 1 0-16,2 1-3 15,2 0 0-15,3 0-2 16,2-2 1-16,7 1 0 0,2-4 0 16,4-4 2-16,-1-3 0 15,3-2 2-15,-2-4-1 16,-1-6-1-16,-2-4 1 15,-4-4-2-15,-2-1-1 0,-6-1-2 16,-1-2-3-16,-5 1-6 16,-4 2-9-16,-2-1-16 15,2 9-40-15,-6-3-2 16</inkml:trace>
  <inkml:trace contextRef="#ctx0" brushRef="#br0" timeOffset="107242.7231">22770 12355 412 0,'0'0'6'15,"8"4"2"-15,1-2 2 16,-2-2 1-16,3 0-1 16,1-3 1-16,1-1 0 15,-1-5-1-15,-1-3-4 0,-3-2-5 16,0-2-3-16,-1-1-6 15,1 0-8-15,-1-2-12 16,0-2-25-16,5 5-27 16,-3-1-2-16</inkml:trace>
  <inkml:trace contextRef="#ctx0" brushRef="#br0" timeOffset="107591.7581">23154 11626 438 0,'0'6'1'0,"1"1"1"16,1 9 2-16,-1 6 1 16,-1 8-1-16,0 8 1 15,1 9 0-15,0 8 1 16,-1 4-1-16,0 6-2 0,-1-2-2 15,0-1-5-15,1-3-5 16,0-5-7-16,0-2 16 16,0-5-38-16,0-10-15 15,4-2-16-15,-2-6-12 0</inkml:trace>
  <inkml:trace contextRef="#ctx0" brushRef="#br0" timeOffset="107808.7798">23316 12314 297 0,'0'0'5'0,"6"6"2"16,-1 4 3-16,3 6 5 15,-3 3-1 1,3 4 1-16,-3 2 1 15,2 5 0-15,-7-4-6 0,2 4-7 16,-4-6-12-16,-4-4-24 16,3 0-34-16,-6-7-4 15</inkml:trace>
  <inkml:trace contextRef="#ctx0" brushRef="#br0" timeOffset="108335.8325">23959 11993 403 0,'0'0'0'15,"0"0"-1"-15,5 0-1 16,-5 0 1-16,0 0-2 0,-8-1 1 16,-1 2 0-16,-5 2 0 15,-5 4 0-15,-4 5-6 16,-1 1-4-16,-1 5-6 15,-1 0 1-15,3 4-1 0,3-2 7 16,1 4 5-16,7-6 5 16,3 1 8-16,6-3 11 15,5-3 4-15,3 1 4 16,3-3 0-16,1-1-7 15,2-1-5-15,0 0-5 0,-2-1-5 16,-2 3-2-16,-1 1-2 16,-3 2-1-16,-3 0 0 15,-1 5-1-15,-3-1 2 0,-4 0-2 16,-2-2-2-16,-2-1-3 15,-5-3-10-15,0-6-23 16,1-1-31-16,-5-6-5 16,0-4 76-16</inkml:trace>
  <inkml:trace contextRef="#ctx0" brushRef="#br0" timeOffset="108753.8743">24083 12240 442 0,'5'1'0'0,"-5"-1"-1"15,4 2 0-15,-4-2 0 16,-1 4 0-16,1-4 1 15,-10 11-2-15,-1-5-6 16,-5 2-6-16,-3 0-4 0,4 2-2 16,0-3 1-16,4 3 4 15,2-2 5-15,3 1 3 16,4 0 7-16,2-2 10 15,5 0 5-15,3-2 3 0,2 1 0 16,0-3-3-16,-1-1-3 16,4 0-2-16,-2-2-1 15,-1 0-2-15,-2 0-2 16,-2 0-1-16,-6 0-2 0,8 3-1 15,-5 2-1-15,-3-5 0 16,-4 11 0-16,2-6-1 16,2 3-3-16,-1-1-8 15,1 1-21-15,-7-5-37 0,7-3-4 16</inkml:trace>
  <inkml:trace contextRef="#ctx0" brushRef="#br0" timeOffset="109274.9264">24150 12223 385 0,'0'0'2'0,"7"10"2"15,0 1 0-15,-1 1 0 16,1 4 1-16,-1 0 0 15,1 6-2-15,0-1-3 0,-2-4 0 16,2-1-3-16,-4-5-5 16,-2-2 0-16,-1-9 8 15,0 0-9-15,5-8 1 16,-4-4 2-16,0-2 2 15,-1-2 4-15,3-3 5 0,3 1-1 16,0 0 2-16,2 4 1 16,-1 1-3-16,2 4-1 15,-1 2-1-15,0 5 0 0,-2 2-1 16,1 7 0-16,0 3 0 15,-3 2 0-15,2 3-1 16,-3-2 0-16,-1 1 0 16,-2-4-1-16,2-1 0 0,-2-3 1 15,0-6-3-15,0 0 0 16,0 0 0-16,3-5 1 15,-1-4 0-15,0-1 0 16,2-2 0-16,-2 0 1 16,3-2 1-16,1 4 1 0,1-2-4 15,-2 5-1-15,2 3-2 16,0 4 0-16,1 4 1 15,2 4 0-15,-2 7-4 0,-2-2-10 16,0 2-27-16,2 5-16 16,-4-3-5-16</inkml:trace>
  <inkml:trace contextRef="#ctx0" brushRef="#br0" timeOffset="109724.9714">24475 12273 326 0,'2'6'4'15,"2"0"1"-15,-2 6 0 0,3 2-1 16,3 9-4-16,-2 3 6 16,4 8 1-16,-6 3-1 15,3 0 2-15,-7 1-6 0,2-2 0 16,-2-1-1-16,-2-6 0 15,0-5-2-15,-5-6 0 16,4-5 1-16,-1-5 2 16,4-8 1-16,-8-4 2 0,5-6-1 15,-5-11 1-15,1 0 3 16,3-9 0-16,-2-1-3 15,1-4-1-15,2 0 1 16,1-1-5-16,1 0 2 16,1 4 0-16,7 1 0 0,0 5-1 15,0 3-1-15,3 5 0 16,0 5-1-16,-1 7-1 15,3 5 1-15,-3 4-1 0,-4 7 1 16,-1 4-1-16,-1 3-2 16,-3 4 4-16,-1 2-1 15,-7 1-1-15,-1-2-5 16,-4-3-11-16,3 2-32 0,-2-10-19 15,-2-4-4-15</inkml:trace>
  <inkml:trace contextRef="#ctx0" brushRef="#br0" timeOffset="110008.9998">24619 11810 402 0,'0'0'0'0,"7"0"0"16,-7 0 0-16,5 12 0 16,-4 0 0-16,0 5 1 0,-1 3-1 15,0 12 1-15,-2 5 1 16,-5 8-1-16,1 4 1 15,0 5-2-15,1-1-2 16,0 4-4-16,2-2 6 0,0-4-13 16,3-5-9-16,-1-6-6 15,2-3-18-15,-1-10-24 16,2-4-4-16</inkml:trace>
  <inkml:trace contextRef="#ctx0" brushRef="#br0" timeOffset="110410.0399">24698 12316 377 0,'0'0'4'15,"0"0"1"-15,0 0-1 16,7 0 1-16,-2-2-1 16,1 1 1-16,1-2-1 15,3-1 0-15,-1 0-4 0,0-2-2 16,4-2-2-16,-3 0-1 15,-2-2 0-15,-1 0-1 16,-1 1 0-16,-6-1 0 16,0 2 1-16,-4 2 2 0,-7 2 1 15,-1 2 2-15,-3 2 2 16,-2 3 1-16,0 3 3 15,2 5 2-15,1 1 1 16,2 4 2-16,5 0-1 0,7 4-1 16,3 2-9-16,4-1 9 15,1-3-5-15,1-1-13 16,7-4-22-16,-4-8-36 15,4-1 67-15</inkml:trace>
  <inkml:trace contextRef="#ctx0" brushRef="#br0" timeOffset="110675.0664">24851 11623 360 0,'0'0'5'15,"3"1"2"-15,-3-1-1 16,10 8 1-16,-3 2-1 0,2 2 0 15,1 10 1-15,2 8-1 16,2 6-4-16,-1 9 0 16,5 12 1-16,-1 10 0 15,1 5 1-15,-4 6-2 0,-3 3-1 16,-4 0-1-16,-4 4 3 15,-3-2-2-15,-8-3-11 16,-6-3-17-16,-14-1-43 16,0 1-2-16</inkml:trace>
  <inkml:trace contextRef="#ctx0" brushRef="#br0" timeOffset="111996.1985">17069 12874 333 0,'0'0'1'15,"4"7"-1"-15,-1 1 1 0,3 2 0 16,1 2 0-16,-1 3-8 15,1 0-11-15,1 2-17 16,1 0-20-16,-1-3-8 16</inkml:trace>
  <inkml:trace contextRef="#ctx0" brushRef="#br0" timeOffset="112158.2147">17317 12861 206 0,'0'0'9'0,"7"-10"6"16,-1 2 5-16,0-1 3 15,2 0 3-15,2 1-1 0,2 2 0 16,1 1 1-16,3 5-8 15,-2 8-8-15,2 7-18 16,0 6-46-16,-2 0-14 16</inkml:trace>
  <inkml:trace contextRef="#ctx0" brushRef="#br0" timeOffset="113225.3214">23079 12919 241 0,'0'0'10'15,"0"-6"5"-15,0 6 3 0,4-10 1 16,-1 4 0-16,4 0-1 16,2-2 0-16,2 3 2 15,2 3-10-15,3 1-6 16,1 1-2-16,3 5-3 0,0 4 1 15,0 3-1-15,-1 4 1 16,0 5-1-16,-10-10-2 16,1 5 2-16,-3 0-1 15,1 3 1-15,-4 1 0 16,0 3-1-16,-4-1 2 0,-4 0 0 15,-2 1 2-15,-3 1-1 16,-5-4 1-16,-1 0 0 16,-4-1 1-16,-1 0 3 0,-2-5 1 15,0 1 4-15,0-2 3 16,-1-3 0-16,2-4 1 15,2-2-1-15,3 1-2 16,3-3-2-16,6-2-1 16,7 0-4-16,4 2-4 0,9 1-4 15,6 1-5-15,7 4-9 16,7 7-31-16,3-5-32 15,7 2-1-15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2/8/16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EDFC2-25E2-B846-B949-0DDC8089DD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24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E4BA4-5596-E644-AFC3-97554EA7EDCB}" type="datetime3">
              <a:rPr lang="en-US" smtClean="0"/>
              <a:t>2.8.2016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0F3C-1B5C-7844-BEA2-9468ECAA9BFE}" type="datetime3">
              <a:rPr lang="en-US" smtClean="0"/>
              <a:t>2.8.2016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2B57-8CF2-D04F-971D-FFA1C41CBCF9}" type="datetime3">
              <a:rPr lang="en-US" smtClean="0"/>
              <a:t>2.8.2016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07B0-C3A6-DE43-925D-A8A309E9CB90}" type="datetime3">
              <a:rPr lang="en-US" smtClean="0"/>
              <a:t>2.8.2016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AF40-FF0A-1C45-8DD3-AE1C4C0A691E}" type="datetime3">
              <a:rPr lang="en-US" smtClean="0"/>
              <a:t>2.8.2016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CBBA-C52B-DC49-A908-5FC8BBE68346}" type="datetime3">
              <a:rPr lang="en-US" smtClean="0"/>
              <a:t>2.8.2016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20F6-E835-4B42-AFA3-C0F4B1D11F2A}" type="datetime3">
              <a:rPr lang="en-US" smtClean="0"/>
              <a:t>2.8.2016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F63A-8319-EC47-B869-C0B0F7F54BC0}" type="datetime3">
              <a:rPr lang="en-US" smtClean="0"/>
              <a:t>2.8.2016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33133-6CF0-CE46-8470-D99279C80B3C}" type="datetime3">
              <a:rPr lang="en-US" smtClean="0"/>
              <a:t>2.8.2016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368F-D088-E94F-BDAD-C6DFA3D8255C}" type="datetime3">
              <a:rPr lang="en-US" smtClean="0"/>
              <a:t>2.8.2016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DD319-1494-0B48-B9D8-A57C71CFBCCD}" type="datetime3">
              <a:rPr lang="en-US" smtClean="0"/>
              <a:t>2.8.2016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403C2-DBF6-8D4E-9E36-7D82E43F3ED8}" type="datetime3">
              <a:rPr lang="en-US" smtClean="0"/>
              <a:t>2.8.2016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.xml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51932" y="3902697"/>
            <a:ext cx="2751999" cy="1015663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cs1120 Spring 2016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University of Virginia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9" name="Title 9"/>
          <p:cNvSpPr>
            <a:spLocks noGrp="1"/>
          </p:cNvSpPr>
          <p:nvPr>
            <p:ph type="ctrTitle"/>
          </p:nvPr>
        </p:nvSpPr>
        <p:spPr>
          <a:xfrm>
            <a:off x="6258792" y="609030"/>
            <a:ext cx="2745139" cy="2774250"/>
          </a:xfrm>
          <a:solidFill>
            <a:schemeClr val="bg1">
              <a:alpha val="63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Class 8: </a:t>
            </a:r>
            <a:br>
              <a:rPr lang="en-US" sz="3600" dirty="0" smtClean="0"/>
            </a:br>
            <a:r>
              <a:rPr lang="en-US" sz="3600" dirty="0" smtClean="0"/>
              <a:t>Procedure Practice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"/>
            <a:ext cx="9144000" cy="400110"/>
          </a:xfrm>
          <a:prstGeom prst="rect">
            <a:avLst/>
          </a:prstGeom>
          <a:solidFill>
            <a:srgbClr val="662E9B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Introduction to Computing: Explorations in Language, Logic, and Machines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8179" y="4587112"/>
            <a:ext cx="4676533" cy="369332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Patriotic Trees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by Masha </a:t>
            </a:r>
            <a:r>
              <a:rPr lang="en-US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Prokhorenko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1" y="381055"/>
            <a:ext cx="6036370" cy="410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5" y="1325017"/>
            <a:ext cx="8378456" cy="162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</a:t>
            </a:r>
            <a:r>
              <a:rPr lang="en-US" dirty="0" err="1" smtClean="0"/>
              <a:t>loser_color</a:t>
            </a:r>
            <a:r>
              <a:rPr lang="en-US" dirty="0" smtClean="0"/>
              <a:t> (Version 1)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2" y="1184726"/>
            <a:ext cx="7549116" cy="35037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11920" y="2435400"/>
              <a:ext cx="8494560" cy="2365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7160" y="2423880"/>
                <a:ext cx="8523720" cy="238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458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</a:t>
            </a:r>
            <a:r>
              <a:rPr lang="en-US" dirty="0" err="1" smtClean="0"/>
              <a:t>loser_color</a:t>
            </a:r>
            <a:r>
              <a:rPr lang="en-US" dirty="0" smtClean="0"/>
              <a:t> (Version 1)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2" y="1184726"/>
            <a:ext cx="7549116" cy="350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0" y="953387"/>
            <a:ext cx="8038214" cy="317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2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 Grading Scale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616688" y="1621954"/>
            <a:ext cx="8070112" cy="2833087"/>
          </a:xfrm>
        </p:spPr>
        <p:txBody>
          <a:bodyPr>
            <a:noAutofit/>
          </a:bodyPr>
          <a:lstStyle/>
          <a:p>
            <a:pPr>
              <a:buClr>
                <a:srgbClr val="FFCC00"/>
              </a:buClr>
              <a:buFont typeface="Wingdings" pitchFamily="2" charset="2"/>
              <a:buChar char="«"/>
            </a:pPr>
            <a:r>
              <a:rPr lang="en-US" sz="3600" b="1" dirty="0"/>
              <a:t>Gold Star </a:t>
            </a:r>
            <a:r>
              <a:rPr lang="en-US" sz="3600" dirty="0"/>
              <a:t>– Excellent Work  </a:t>
            </a:r>
            <a:endParaRPr lang="en-US" sz="4400" dirty="0"/>
          </a:p>
          <a:p>
            <a:pPr>
              <a:buClr>
                <a:srgbClr val="00B050"/>
              </a:buClr>
              <a:buFont typeface="Wingdings" pitchFamily="2" charset="2"/>
              <a:buChar char="«"/>
            </a:pPr>
            <a:r>
              <a:rPr lang="en-US" sz="3600" b="1" dirty="0"/>
              <a:t>Green Star </a:t>
            </a:r>
            <a:r>
              <a:rPr lang="en-US" sz="3600" dirty="0"/>
              <a:t>– Got most things I </a:t>
            </a:r>
            <a:r>
              <a:rPr lang="en-US" sz="3600" dirty="0" smtClean="0"/>
              <a:t>wanted</a:t>
            </a:r>
            <a:r>
              <a:rPr lang="en-US" sz="3600" b="1" dirty="0" smtClean="0"/>
              <a:t>  	No Star </a:t>
            </a:r>
            <a:r>
              <a:rPr lang="en-US" sz="3600" dirty="0"/>
              <a:t>– Some serious problems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</a:pPr>
            <a:endParaRPr lang="en-US" sz="36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08697" y="3700389"/>
            <a:ext cx="2141805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/>
              <a:t>Average: 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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5544" y="3664854"/>
            <a:ext cx="402974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If you got a Gold Star, you have earned </a:t>
            </a:r>
            <a:r>
              <a:rPr lang="en-US" sz="2400" smtClean="0"/>
              <a:t>you Yellow Belt!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1574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Unbounded Expectations!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94593" y="1220543"/>
            <a:ext cx="54087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CC00"/>
              </a:buClr>
              <a:buFont typeface="Wingdings" pitchFamily="2" charset="2"/>
              <a:buNone/>
            </a:pPr>
            <a:r>
              <a:rPr lang="en-US" sz="3600" dirty="0">
                <a:solidFill>
                  <a:srgbClr val="FFCC00"/>
                </a:solidFill>
                <a:latin typeface="Wingdings" pitchFamily="2" charset="2"/>
                <a:sym typeface="Wingdings" pitchFamily="2" charset="2"/>
              </a:rPr>
              <a:t></a:t>
            </a:r>
            <a:r>
              <a:rPr lang="en-US" sz="3600" dirty="0">
                <a:sym typeface="Wingdings" pitchFamily="2" charset="2"/>
              </a:rPr>
              <a:t> - exceptional work</a:t>
            </a:r>
          </a:p>
          <a:p>
            <a:pPr>
              <a:buClr>
                <a:srgbClr val="FFCC00"/>
              </a:buClr>
            </a:pPr>
            <a:r>
              <a:rPr lang="en-US" sz="3600" dirty="0">
                <a:solidFill>
                  <a:srgbClr val="FFCC00"/>
                </a:solidFill>
                <a:latin typeface="Wingdings" pitchFamily="2" charset="2"/>
                <a:sym typeface="Wingdings" pitchFamily="2" charset="2"/>
              </a:rPr>
              <a:t></a:t>
            </a:r>
            <a:r>
              <a:rPr lang="en-US" sz="3600" dirty="0">
                <a:sym typeface="Wingdings" pitchFamily="2" charset="2"/>
              </a:rPr>
              <a:t>- better than I</a:t>
            </a:r>
          </a:p>
          <a:p>
            <a:pPr lvl="1">
              <a:buClr>
                <a:srgbClr val="FFCC00"/>
              </a:buClr>
            </a:pPr>
            <a:r>
              <a:rPr lang="en-US" sz="3600" dirty="0">
                <a:sym typeface="Wingdings" pitchFamily="2" charset="2"/>
              </a:rPr>
              <a:t>          </a:t>
            </a:r>
            <a:r>
              <a:rPr lang="en-US" sz="3600" dirty="0" smtClean="0">
                <a:sym typeface="Wingdings" pitchFamily="2" charset="2"/>
              </a:rPr>
              <a:t>thought </a:t>
            </a:r>
            <a:r>
              <a:rPr lang="en-US" sz="3600" dirty="0">
                <a:sym typeface="Wingdings" pitchFamily="2" charset="2"/>
              </a:rPr>
              <a:t>possible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</a:pPr>
            <a:r>
              <a:rPr lang="en-US" sz="3600" dirty="0">
                <a:solidFill>
                  <a:srgbClr val="FFCC00"/>
                </a:solidFill>
                <a:latin typeface="Wingdings" pitchFamily="2" charset="2"/>
                <a:sym typeface="Wingdings" pitchFamily="2" charset="2"/>
              </a:rPr>
              <a:t></a:t>
            </a:r>
            <a:r>
              <a:rPr lang="en-US" sz="3600" dirty="0">
                <a:sym typeface="Wingdings" pitchFamily="2" charset="2"/>
              </a:rPr>
              <a:t>- breakthrough!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</a:pPr>
            <a:r>
              <a:rPr lang="en-US" sz="3600" dirty="0">
                <a:solidFill>
                  <a:srgbClr val="FFCC00"/>
                </a:solidFill>
                <a:latin typeface="Wingdings" pitchFamily="2" charset="2"/>
                <a:sym typeface="Wingdings" pitchFamily="2" charset="2"/>
              </a:rPr>
              <a:t></a:t>
            </a:r>
            <a:r>
              <a:rPr lang="en-US" sz="3600" dirty="0">
                <a:sym typeface="Wingdings" pitchFamily="2" charset="2"/>
              </a:rPr>
              <a:t>- deserve a</a:t>
            </a:r>
          </a:p>
          <a:p>
            <a:pPr lvl="1">
              <a:buClr>
                <a:srgbClr val="FFCC00"/>
              </a:buClr>
              <a:buFont typeface="Wingdings" pitchFamily="2" charset="2"/>
              <a:buNone/>
            </a:pPr>
            <a:r>
              <a:rPr lang="en-US" sz="3600" dirty="0">
                <a:sym typeface="Wingdings" pitchFamily="2" charset="2"/>
              </a:rPr>
              <a:t>          Turing Award! </a:t>
            </a:r>
          </a:p>
        </p:txBody>
      </p:sp>
      <p:pic>
        <p:nvPicPr>
          <p:cNvPr id="9" name="Picture 8" descr="Screen Shot 2014-08-20 at 8.00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46" y="1063229"/>
            <a:ext cx="2971056" cy="3696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32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Finish </a:t>
            </a:r>
            <a:r>
              <a:rPr lang="en-US" b="1" dirty="0" err="1" smtClean="0"/>
              <a:t>Udacity</a:t>
            </a:r>
            <a:r>
              <a:rPr lang="en-US" b="1" dirty="0" smtClean="0"/>
              <a:t> cs101 Lesson 3</a:t>
            </a:r>
          </a:p>
          <a:p>
            <a:pPr marL="0" indent="0">
              <a:buNone/>
            </a:pPr>
            <a:r>
              <a:rPr lang="en-US" b="1" dirty="0" smtClean="0"/>
              <a:t>Get started on Project 2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8744" y="2800649"/>
            <a:ext cx="4944139" cy="163121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Upcoming Office Hours: </a:t>
            </a:r>
          </a:p>
          <a:p>
            <a:r>
              <a:rPr lang="en-US" sz="2000" b="1" dirty="0"/>
              <a:t>	</a:t>
            </a:r>
            <a:r>
              <a:rPr lang="en-US" sz="2000" dirty="0"/>
              <a:t>Tuesday, 3:30-4:30pm (Dave, Rice 507)</a:t>
            </a:r>
          </a:p>
          <a:p>
            <a:r>
              <a:rPr lang="en-US" sz="2000" dirty="0"/>
              <a:t>	Wednesday, 4-5pm (Yuchi, Rice 514)</a:t>
            </a:r>
          </a:p>
          <a:p>
            <a:r>
              <a:rPr lang="en-US" sz="2000" dirty="0"/>
              <a:t>	</a:t>
            </a:r>
            <a:r>
              <a:rPr lang="en-US" sz="2000" strike="sngStrike" dirty="0"/>
              <a:t>Thursday, 11am-noon (Dave, Rice 507)</a:t>
            </a:r>
          </a:p>
          <a:p>
            <a:r>
              <a:rPr lang="en-US" sz="2000" dirty="0"/>
              <a:t>	Friday, 2-3pm (Yuchi, after class)</a:t>
            </a:r>
          </a:p>
        </p:txBody>
      </p:sp>
    </p:spTree>
    <p:extLst>
      <p:ext uri="{BB962C8B-B14F-4D97-AF65-F5344CB8AC3E}">
        <p14:creationId xmlns:p14="http://schemas.microsoft.com/office/powerpoint/2010/main" val="11955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594467" cy="857250"/>
          </a:xfrm>
        </p:spPr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821" y="1200151"/>
            <a:ext cx="8262852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Procedures and Functions</a:t>
            </a:r>
          </a:p>
          <a:p>
            <a:pPr marL="0" indent="0">
              <a:buNone/>
            </a:pPr>
            <a:r>
              <a:rPr lang="en-US" b="1" dirty="0"/>
              <a:t>Project </a:t>
            </a:r>
            <a:r>
              <a:rPr lang="en-US" b="1" dirty="0" smtClean="0"/>
              <a:t>1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Wednesday: finish cs101 Lesson 3 before class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(Not expected to do last two problems in 	Lesson 3: Problem Set)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0502" y="401509"/>
            <a:ext cx="3883010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If you have not yet completed the White Belt level, make sure to do so by Wednesday!  (Email me or talk after class about your options.)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70720" y="1756800"/>
              <a:ext cx="215640" cy="649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680" y="1751760"/>
                <a:ext cx="234720" cy="66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223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1: </a:t>
            </a:r>
            <a:r>
              <a:rPr lang="en-US" dirty="0" err="1" smtClean="0"/>
              <a:t>is_brighter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0" y="1222717"/>
            <a:ext cx="8821539" cy="967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083981" y="3646967"/>
            <a:ext cx="4980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</a:t>
            </a:r>
            <a:r>
              <a:rPr lang="en-US" sz="2800" i="1" dirty="0" smtClean="0"/>
              <a:t>function</a:t>
            </a:r>
            <a:r>
              <a:rPr lang="en-US" sz="2800" dirty="0" smtClean="0"/>
              <a:t>”, “</a:t>
            </a:r>
            <a:r>
              <a:rPr lang="en-US" sz="2800" i="1" dirty="0" smtClean="0"/>
              <a:t>procedure</a:t>
            </a:r>
            <a:r>
              <a:rPr lang="en-US" sz="2800" dirty="0" smtClean="0"/>
              <a:t>” or both?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2070000" y="1693080"/>
              <a:ext cx="6049800" cy="2566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0280" y="1677960"/>
                <a:ext cx="6069960" cy="259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53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“function”?</a:t>
            </a:r>
            <a:endParaRPr lang="en-US" dirty="0"/>
          </a:p>
        </p:txBody>
      </p:sp>
      <p:pic>
        <p:nvPicPr>
          <p:cNvPr id="1026" name="Picture 2" descr="icture of Euclid by Rapha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169581"/>
            <a:ext cx="3888721" cy="325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4765" y="4529496"/>
            <a:ext cx="233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(in </a:t>
            </a:r>
            <a:r>
              <a:rPr lang="en-US" sz="2400" b="1" dirty="0" smtClean="0"/>
              <a:t>mathematics</a:t>
            </a:r>
            <a:r>
              <a:rPr lang="en-US" sz="2400" dirty="0" smtClean="0"/>
              <a:t>)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4790880" y="812160"/>
              <a:ext cx="4000680" cy="3691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0440" y="796320"/>
                <a:ext cx="4022640" cy="372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80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“function”?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8327" y="4276282"/>
            <a:ext cx="1587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(in </a:t>
            </a:r>
            <a:r>
              <a:rPr lang="en-US" sz="2400" b="1" dirty="0" smtClean="0"/>
              <a:t>Python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2050" name="Picture 2" descr="ttps://realpython.com/learn/python-first-steps/images/python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9" y="1269129"/>
            <a:ext cx="4455042" cy="30071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5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“function”?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8327" y="4276282"/>
            <a:ext cx="1587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(in </a:t>
            </a:r>
            <a:r>
              <a:rPr lang="en-US" sz="2400" b="1" dirty="0" smtClean="0"/>
              <a:t>Python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2050" name="Picture 2" descr="ttps://realpython.com/learn/python-first-steps/images/python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9" y="1269129"/>
            <a:ext cx="4455042" cy="30071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50465" y="1658679"/>
            <a:ext cx="37051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Anything you make with</a:t>
            </a:r>
          </a:p>
          <a:p>
            <a:r>
              <a:rPr lang="en-US" sz="2800" b="1" dirty="0" smtClean="0"/>
              <a:t>     </a:t>
            </a:r>
            <a:r>
              <a:rPr lang="en-US" sz="2800" b="1" dirty="0" err="1" smtClean="0"/>
              <a:t>def</a:t>
            </a:r>
            <a:r>
              <a:rPr lang="en-US" sz="2800" b="1" dirty="0" smtClean="0"/>
              <a:t> </a:t>
            </a:r>
            <a:r>
              <a:rPr lang="en-US" sz="2800" b="1" i="1" dirty="0" smtClean="0"/>
              <a:t>name</a:t>
            </a:r>
            <a:r>
              <a:rPr lang="en-US" sz="2800" b="1" dirty="0" smtClean="0"/>
              <a:t>(</a:t>
            </a:r>
            <a:r>
              <a:rPr lang="is-IS" sz="2800" b="1" dirty="0" smtClean="0"/>
              <a:t>…):</a:t>
            </a:r>
          </a:p>
          <a:p>
            <a:r>
              <a:rPr lang="is-IS" sz="2800" dirty="0"/>
              <a:t>	</a:t>
            </a:r>
            <a:r>
              <a:rPr lang="is-IS" sz="2800" dirty="0" smtClean="0"/>
              <a:t>     ...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997303" y="3296705"/>
            <a:ext cx="357506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Can you  make a Python function that is not a mathematical function? </a:t>
            </a:r>
            <a:endParaRPr lang="en-US" sz="24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4913280" y="1072440"/>
              <a:ext cx="3167640" cy="1828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00680" y="1059120"/>
                <a:ext cx="3196440" cy="185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83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is_brighter</a:t>
            </a:r>
            <a:r>
              <a:rPr lang="en-US" dirty="0" smtClean="0"/>
              <a:t> (Version 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8" y="1589273"/>
            <a:ext cx="8112642" cy="16076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57560" y="1775520"/>
              <a:ext cx="8028360" cy="1845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2800" y="1764000"/>
                <a:ext cx="8055720" cy="186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50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is_brighter</a:t>
            </a:r>
            <a:r>
              <a:rPr lang="en-US" dirty="0" smtClean="0"/>
              <a:t> (Version 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8" y="1589273"/>
            <a:ext cx="8112642" cy="16076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28760" y="2011680"/>
              <a:ext cx="5469120" cy="2510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720" y="1997640"/>
                <a:ext cx="5499720" cy="253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678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3" y="1423877"/>
            <a:ext cx="66040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42336</TotalTime>
  <Words>233</Words>
  <Application>Microsoft Macintosh PowerPoint</Application>
  <PresentationFormat>On-screen Show (16:9)</PresentationFormat>
  <Paragraphs>49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Book Antiqua</vt:lpstr>
      <vt:lpstr>Calibri</vt:lpstr>
      <vt:lpstr>Wingdings</vt:lpstr>
      <vt:lpstr>Office Theme</vt:lpstr>
      <vt:lpstr>Class 8:  Procedure Practice</vt:lpstr>
      <vt:lpstr>Plan</vt:lpstr>
      <vt:lpstr>Project 1: is_brighter</vt:lpstr>
      <vt:lpstr>What is a “function”?</vt:lpstr>
      <vt:lpstr>What is a “function”?</vt:lpstr>
      <vt:lpstr>What is a “function”?</vt:lpstr>
      <vt:lpstr>is_brighter (Version 1)</vt:lpstr>
      <vt:lpstr>is_brighter (Version 1)</vt:lpstr>
      <vt:lpstr>PowerPoint Presentation</vt:lpstr>
      <vt:lpstr>PowerPoint Presentation</vt:lpstr>
      <vt:lpstr>closer_color (Version 1)</vt:lpstr>
      <vt:lpstr>closer_color (Version 1)</vt:lpstr>
      <vt:lpstr>PowerPoint Presentation</vt:lpstr>
      <vt:lpstr>Projects Grading Scale</vt:lpstr>
      <vt:lpstr>Unbounded Expectations!</vt:lpstr>
      <vt:lpstr>Charge</vt:lpstr>
    </vt:vector>
  </TitlesOfParts>
  <Company>Udacity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551</cp:revision>
  <cp:lastPrinted>2016-02-08T19:29:09Z</cp:lastPrinted>
  <dcterms:created xsi:type="dcterms:W3CDTF">2015-01-10T23:57:16Z</dcterms:created>
  <dcterms:modified xsi:type="dcterms:W3CDTF">2016-02-08T19:29:18Z</dcterms:modified>
</cp:coreProperties>
</file>