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73" r:id="rId19"/>
    <p:sldId id="274" r:id="rId20"/>
    <p:sldId id="275" r:id="rId21"/>
    <p:sldId id="276" r:id="rId22"/>
    <p:sldId id="277" r:id="rId23"/>
    <p:sldId id="288" r:id="rId2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62E9B"/>
    <a:srgbClr val="BB84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044"/>
    <p:restoredTop sz="91346" autoAdjust="0"/>
  </p:normalViewPr>
  <p:slideViewPr>
    <p:cSldViewPr snapToGrid="0" snapToObjects="1">
      <p:cViewPr varScale="1">
        <p:scale>
          <a:sx n="142" d="100"/>
          <a:sy n="142" d="100"/>
        </p:scale>
        <p:origin x="462" y="1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5" d="100"/>
        <a:sy n="105" d="100"/>
      </p:scale>
      <p:origin x="0" y="-18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BC1F07-E5F6-4F48-8D06-203988F6F404}" type="datetimeFigureOut">
              <a:rPr lang="en-US" smtClean="0"/>
              <a:t>2/10/16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098E8-4767-B147-A4BC-3D4AEAB03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945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2-10T18:12:35.73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2286 6648 419 0,'0'0'0'0,"7"7"-1"16,-2 1 1-16,-2 6 2 15,2 8-1-15,-3 6 2 0,2 9-1 16,-4 5 1-16,-2 7 0 16,-2 5 0-16,-1 4-2 15,2-3-1-15,-3-2 2 16,4-4-2-16,0-5 2 0,3-2 3 15,2-8 3-15,3-7 2 16,1-6 1-16,3-6 1 16,2-4 0-16,4-6-1 15,2-5-9-15,4-5-2 0,6-6 0 16,5-2 0-16,7 1 0 15,6 1 0-15,9 3 0 16,7 3 0-16,8 4 0 16,4 3 0-16,5 9 0 0,4 2 0 15,-1 4 0-15,2 0 0 16,-3 0 0-16,-6 0 0 15,-7-3 0-15,-8-3 0 16,-6-6 0-16,-10-5 0 0,-8-6 0 16,-9-12 0-16,-7-8 0 15,-4-9 0-15,-3-7 0 16,-2-5 0-16,-2-5 0 15,-2 1 0-15,1 2 0 0,1 4 0 16,1 3 0-16,0 5 0 16,2 7 0-16,1 3 0 15,0 4 0-15,-2 3 0 0,0 2 0 16,-3 0 0-16,-5-1 0 15,-3 0 0-15,-12 0 0 16,-6-4 0-16,-9 1 0 16,-9 0 0-16,-10 3 0 15,-8 3 0-15,-10 5 0 0,-7 5 0 16,-6 6 0-16,-7 6 0 15,-4 8 0-15,-5 2 0 16,0 4 0-16,-2 0 0 16,1 3 0-16,0-4-4 0,7-7-77 15,9 1-4-15</inkml:trace>
  <inkml:trace contextRef="#ctx0" brushRef="#br0" timeOffset="911.8175">4827 6687 442 0,'0'7'2'16,"0"8"2"-16,-1 8 2 0,-2 10 1 16,-4 6-1-16,1 11 0 15,-3 5 1-15,1 9 0 16,-3-4-2-16,0-1-3 15,1-5-1-15,3-5 0 0,0-5 1 16,2-7 0-16,2-8 1 16,1-4 1-16,2-9 0 15,2-4-4-15,5-8 0 16,1-5 0-16,6-8 0 0,6-4 0 15,5-1 0-15,10 0 0 16,7 2 0-16,9 4 0 16,7 5 0-16,10 3 0 15,6 6 0-15,3 5 0 0,6 4 0 16,0 1 0-16,0 1 0 15,-1 1 0-15,-2-3 0 16,-5-1 0-16,-2-1 0 16,-8-3 0-16,-2-3 0 0,-6-5 0 15,-8-3 0-15,-4-9 0 16,-7-5 0-16,-7-9 0 15,-7-8 0-15,-6-7 0 0,-6-5 0 16,-6-4 0-16,-5-1 0 16,-1-2 0-16,-6 2 0 15,-1 2 0-15,-2 4 0 16,-1 5 0-16,2 3 0 15,1 6 0-15,0 3 0 0,2 4 0 16,0 4 0-16,0 2 0 16,-3 0 0-16,-3 3 0 15,-6 0 0-15,-7 0 0 16,-7 0 0-16,-9 0 0 0,-11 1 0 15,-7 2 0-15,-9 4 0 16,-6 3 0-16,-4 4 0 16,-4 7 0-16,-2 3 0 0,0 4 0 15,1 3 0-15,1 2 0 16,3-1 0-16,2 1 0 15,3-6 0-15,10-4-36 16,4 0-49-16,6-8-3 0</inkml:trace>
  <inkml:trace contextRef="#ctx0" brushRef="#br0" timeOffset="1810.6378">7177 6577 459 0,'0'8'2'16,"-1"3"2"-16,-2 10 2 15,-3 5 1-15,-1 9 0 16,-1 9 1-16,1 10-1 0,-6 7 1 16,-1 3-5-16,-2 0-3 15,1 1 0-15,1-2 0 16,-1-4 0-16,1-6 0 15,1-7 0-15,1-8 0 0,4-9 0 16,1-6 0-16,4-8 0 16,3-8 0-16,0-7 0 15,10-2 0-15,3-8 0 16,6-3 0-16,8-1 0 0,5 0 0 15,8 2 0-15,10 4 0 16,7 5 0-16,9 6 0 16,6 10 0-16,7 5 0 15,5 6 0-15,2 2 0 0,2 3 0 16,-2 0 0-16,-5-4 0 15,-3-4 0-15,-6-6 0 16,-8-7 0-16,-6-8 0 16,-4-6 0-16,-7-12 0 0,-7-11 0 15,-2-12 0-15,-3-7 0 16,-4-9 0-16,-2-3 0 15,-5-4 0-15,-4 0 0 16,-3 1 0-16,-1 5 0 0,-4 7 0 16,-5 6 0-16,-2 5 0 15,-5 6 0-15,0 6 0 16,0 4 0-16,-4 6 0 0,-2 3 0 15,-4 2 0-15,-3 3 0 16,-4 4 0-16,-5 3 0 16,-6-2 0-16,-10 1 0 15,-12 0 0-15,-11-3 0 16,-17 0 0-16,-8 0 0 0,-11 0 0 15,-6 1 0-15,-1 0 0 16,1 3 0-16,3 2 0 16,2 1 0-16,14 2 0 15,4 6-63-15,8-8-24 0,13 0-1 16</inkml:trace>
  <inkml:trace contextRef="#ctx0" brushRef="#br0" timeOffset="2660.4678">9425 6575 495 0,'0'0'1'0,"-1"17"0"16,-2 5 1-16,2 10 0 15,-4 9 1-15,3 12 0 16,-4 7-1-16,2 11 0 16,-1 1-2-16,1-3 0 0,1-3 0 15,3-5 0-15,2-6 0 16,3-10 0-16,7-5 0 15,2-10 0-15,7-7 0 16,1-9 0-16,6-5 0 0,2-7 0 16,6-5 0-16,5-8 0 15,5-1 0-15,6-3 0 16,4 0 0-16,8 2 0 15,6 4 0-15,6 1 0 0,6 8 0 16,3 6 0-16,5 5 0 16,1 8 0-16,2 4 0 15,-5 3 0-15,-1 1 0 16,-7 0 0-16,-7-1 0 0,-9-5 0 15,-11-4 0-15,-9-4 0 16,-9-8 0-16,-9-5 0 16,-7-5 0-16,-6-11 0 15,-5-7 0-15,-5-8 0 0,0-10 0 16,-2-9 0-16,2-7 0 15,0-9 0-15,-1-2 0 16,-1-1 0-16,0 1 0 16,1 1 0-16,-2 6 0 0,0 5 0 15,-6 5 0-15,-4 7 0 16,-2 3 0-16,-5 6 0 15,-3 1 0-15,-9 4 0 0,-7 4 0 16,-8 3 0-16,-9 4 0 16,-9 3 0-16,-12 4 0 15,-8 5 0-15,-9 3 0 16,-6 4 0-16,-5 6 0 15,-3 5 0-15,0 3 0 0,2 6 0 16,4 2 0-16,5 4 0 16,6-1 0-16,9-5-26 15,6 7-60-15,3-6-4 16</inkml:trace>
  <inkml:trace contextRef="#ctx0" brushRef="#br0" timeOffset="4256.1486">3046 6878 453 0,'0'0'1'16,"4"0"0"-16,-4 0 1 15,4 6 0-15,0 2 0 16,-2 0 1-16,1 6-3 0,-1 2-6 15,-1 4-19-15,2 10-45 16,-2-3-7-16</inkml:trace>
  <inkml:trace contextRef="#ctx0" brushRef="#br0" timeOffset="5010.9976">7734 6797 511 0,'0'0'0'15,"0"5"0"-15,2 3 0 16,-2 7 0-16,0 11 0 16,-4 7 0-16,-3 9 0 0,-4 5 0 15,-1 8 0-15,-5 0-7 16,-8 3-78-16,9-2-3 15</inkml:trace>
  <inkml:trace contextRef="#ctx0" brushRef="#br0" timeOffset="5609.8777">10307 6641 511 0,'0'0'0'0,"0"4"0"0,1 4 0 15,1 5 0-15,1 9 0 16,-1 7 0-16,4 12 0 16,-5 4-24-16,0 7-59 0,-1 8-3 15</inkml:trace>
  <inkml:trace contextRef="#ctx0" brushRef="#br0" timeOffset="6892.6212">6878 8696 405 0,'0'0'0'0,"0"7"0"16,0 2 1-16,-1 4 0 15,-1 4 0-15,-3 6 0 16,0 8 0-16,-3 6 0 0,-2 10 2 15,-2 7 0-15,1 8-1 16,-3 8 1-16,1 11-3 16,-2 5 6-16,4 9 0 15,-1 8 3-15,6 6 0 16,2 1 0-16,4 9 1 0,7 4 0 15,9 6 2-15,7 1-3 16,6 4 0-16,7-2-9 16,7 0 0-16,10 2 0 0,4-3 0 15,7-2 0-15,10-6 0 16,7-2 0-16,8-3 0 15,9-5 0-15,10-2 0 16,4-10 0-16,12-4 0 0,7-8 0 16,4-7 0-16,7-10 0 15,5-11 0-15,4-10 0 16,3-14 0-16,3-10 0 15,5-15 0-15,4-12 0 0,3-14 0 16,3-16 0-16,3-14 0 16,1-16 0-16,-1-14 0 15,0-15 0-15,-5-14 0 16,-9-11 0-16,-9-13 0 0,-5-7 0 15,-13-7 0-15,-10-6 0 16,-14-10 0-16,-10-1 0 16,-12-6 0-16,-10-3 0 15,-10-2 0-15,-12-2 0 0,-12-3 0 16,-11 4 0-16,-6 6 0 15,-10 3 0-15,-7 10 0 16,-6 10 0-16,-4 12 0 16,-5 13 0-16,-1 20 0 0,-1 14 0 15,1 21 0-15,-1 13-24 16,0 17-61-16,1 13-3 15</inkml:trace>
  <inkml:trace contextRef="#ctx0" brushRef="#br0" timeOffset="7909.4178">3639 7217 357 0,'0'0'2'16,"0"-10"1"-16,0 2 0 16,-3-1 0-16,-1 0-1 0,-5-1-1 15,-2 2-1-15,-3 0-3 16,-3 8-6-16,-2 5-3 15,0 10-2-15,-2 4-1 16,1 13 2-16,4 9 0 16,4 10 5-16,7 7 5 0,7 12 6 15,11 9 5-15,9 3 5 16,11 4 5-16,12-1-18 15,11-4 24-15,10-5 2 16,7-5 0-16,9-13-4 0,7-11 0 16,7-7-2-16,8-11-3 15,2-9-3-15,8-9-8 16,5-9-2-16,7-5-3 0,7-10-1 15,6-6-1-15,25-6-2 16,-10-3 1-16,8-2-1 16,3 0 0-16,7 4 0 15,3 2 1-15,6 8 2 0,-2 10 0 16,-15 9 0-16,16 12 0 15,0 13 1-15,-3 9 0 16,-4 18 0-16,-4 10 0 16,-11 11 0-16,-7 9 1 0,-13 7-1 15,-14 6 0-15,-18 2 1 16,-15 4-1-16,-20-7 2 15,-15 1-1-15,-16-3 0 16,-12-6-2-16,-10-4 4 0,-8-8-4 16,-4-4 0-16,-5-10 0 15,-1-5 0-15,2-10 0 16,-1-7 0-16,-1-11-4 15,-4-11-75-15,6-8-3 0</inkml:trace>
  <inkml:trace contextRef="#ctx0" brushRef="#br0" timeOffset="8492.3012">5698 7409 460 0,'0'0'0'0,"0"0"0"16,0 0 0-16,0 0 1 0,2-5 0 15,-2 5 0-15,4-8 0 16,0 2 0-16,5 1 0 15,6 0-2-15,9 3 0 16,7 2-2-16,12 0-2 0,8 4 1 16,15 2-1-16,10 2 1 15,12 1 0-15,9 2 3 16,11 0-1-16,11 0 2 15,6 2 2-15,9 1 1 0,4 3 0 16,3 3 0-16,6 8 1 16,-1 6 0-16,0 9 0 15,-4 11 0-15,-5 10 0 16,-5 9-4-16,-11 10 5 0,-9 7-1 15,-13 9 0-15,-11 1 0 16,-10 9-1-16,-12-2 0 16,-9-1-1-16,-12-3 2 15,-10-3-2-15,-9-4 0 0,-10-8 1 16,-7-6 0-16,-9-8-2 15,-5-6-1-15,-5-6-3 16,-2-7 3-16,1-8-37 0,8-7-40 16,-6-13-4-16</inkml:trace>
  <inkml:trace contextRef="#ctx0" brushRef="#br0" timeOffset="8943.211">8549 7462 359 0,'0'0'3'0,"0"0"3"16,9 5 0-16,-4 1 1 15,2 7 1-15,3 4 0 16,1 12 0-16,4 9 1 16,4 10-4-16,1 11 0 15,4 15 0-15,1 10-5 0,1 10 9 16,0 6-3-16,2 7 1 15,-3 0 1-15,-3 4 0 16,-4-2-1-16,-5-4-1 0,-1-6-1 16,-5-4-5-16,-3-4-1 15,-4-8 0-15,-4-7-2 16,-2-6-3-16,-3-11-4 15,-1-5-20-15,-2-8-46 16,0-13 1-16</inkml:trace>
  <inkml:trace contextRef="#ctx0" brushRef="#br0" timeOffset="9375.1246">10304 7680 411 0,'0'0'-1'0,"0"0"0"15,-11-4 0-15,1 4-1 16,-8 0 1-16,-7 6-1 15,-10 4 1-15,-8 7 0 16,-10 9 0-16,-9 9 1 0,-5 10-1 16,-5 17 1-16,3 8 3 15,6 16 4-15,7 9 3 16,9 12 4-16,10 8 1 0,15 6 3 15,11 6 1-15,11-4 1 16,4 0-14-16,7-5-6 16,6-4 0-16,5-7 0 15,-3-8 0-15,1-5-64 16,5-6-20-16</inkml:trace>
  <inkml:trace contextRef="#ctx0" brushRef="#br0" timeOffset="11308.7378">16189 7847 266 0,'0'0'1'16,"0"0"-1"-16,-3-5 1 15,-2 2-1-15,0 0 1 16,-3-1-1-16,-1 0 0 0,-2 0 0 15,-5 0-2-15,0 2-3 16,-4-1-3-16,-2 3-4 16,-4 0-8-16,-2 0-14 15,-9 0-24-15,-2 0-3 0</inkml:trace>
  <inkml:trace contextRef="#ctx0" brushRef="#br0" timeOffset="11566.6862">15006 7887 328 0,'-9'1'8'16,"-9"2"3"-16,-10 0 1 16,-6 3 2-16,-9 0 1 15,-5 4 0-15,-5 3-1 16,-2 6-14-16,4 2 18 0,11 6-7 15,5 3-2-15,8 5-2 16,5 5-1-16,5 5-1 16,1 2 0-16,0 2-1 15,1 1-3-15,-4 2-2 0,-1-3-3 16,-3 0-3-16,-2-3-2 15,-3-2-5-15,-2-3-10 16,-2-8-32-16,-1 1-23 0,-1-7-1 16</inkml:trace>
  <inkml:trace contextRef="#ctx0" brushRef="#br0" timeOffset="12658.4677">13350 8369 387 0,'0'0'1'16,"1"11"1"-16,-1 2-1 15,0 7 1-15,0 7 1 16,0 9-1-16,1 13-1 16,2 12 0-16,4 11-1 0,4 8 1 15,5 14-2-15,2 11 2 16,6 16-1-16,1 8 4 15,4 11 2-15,0 5 1 0,-3 9 2 16,-4 5 2-16,-5 0-1 16,-6-2 1-16,-7-7 0 15,-4-3-4-15,-9-11-2 16,-7-7-3-16,-3-11-2 15,-4-8-4-15,-1-12-10 0,0-11-27 16,-5-10-37-16,8-13-1 16</inkml:trace>
  <inkml:trace contextRef="#ctx0" brushRef="#br0" timeOffset="13018.3957">13155 8022 431 0,'0'0'2'15,"7"-9"3"-15,-3-1-5 0,3 0 2 16,-4-4 1-16,0-3-1 16,-5-3 1-16,-6-2-4 15,-10-1-5-15,-13 1-12 16,-10 2-28-16,-15-5-29 0,-5 3-5 15</inkml:trace>
  <inkml:trace contextRef="#ctx0" brushRef="#br0" timeOffset="13258.3478">11767 7893 285 0,'-12'5'7'0,"-10"12"5"15,-11 7-12-15,-9 13 14 16,-10 7 3-16,-6 15 0 16,-7 11 1-16,-5 13 1 15,5 4-1-15,10 2-5 0,5 3-4 16,10 0-3-16,5-2-1 15,8-5 0-15,5-4-1 16,5-5 0-16,4-7-1 16,3-9-1-16,3-6 0 0,1-8-1 15,1-6-2-15,-1-5-6 16,0-12-17-16,-8-3-51 15,6-3 0-15</inkml:trace>
  <inkml:trace contextRef="#ctx0" brushRef="#br0" timeOffset="13795.2404">11114 9434 354 0,'0'0'4'16,"5"-7"1"-16,2-2 2 15,-2-5-1-15,5-4-6 0,1-6 7 16,2-5-2-16,2-4 0 15,0-5-1-15,4-2-5 16,1-3-2-16,4 2 0 16,0 1 1-16,-1 3 2 0,-1 5-1 15,-3 4 0-15,-3 8-1 16,-5 5 2-16,-6 9-1 15,-5 6-1-15,-7 7 0 16,-7 10 0-16,-6 0-1 0,-5 4 4 16,-7 1 3-16,-6 1 5 15,-4-2 0-15,-5-3 3 16,-2-6 3-16,-1-6 1 15,-2-5 1-15,-1-3-1 0,2-8-2 16,0-7-3-16,5-5-3 16,5-6-3-16,5-6-5 15,6-4-6-15,9-3-8 0,5-5-16 16,5-8-47-16,11 8-6 15</inkml:trace>
  <inkml:trace contextRef="#ctx0" brushRef="#br0" timeOffset="33911.2164">1918 4117 413 0,'0'0'2'0,"4"0"1"16,1-2 1-16,-5 2-1 0,9-4-1 16,-9 4-4-16,9-4-6 15,-9 4-9-15,5-3-35 16,-5 3-22-16,7 8-5 15</inkml:trace>
  <inkml:trace contextRef="#ctx0" brushRef="#br0" timeOffset="34070.1846">2082 4512 373 0,'0'0'1'0,"2"7"0"16,3-1 0-16,3 5-3 15,0-2-4-15,2 7-14 0,1 6-32 16,-1-2-17-16</inkml:trace>
  <inkml:trace contextRef="#ctx0" brushRef="#br0" timeOffset="34239.1508">2368 5265 433 0,'9'6'1'16,"2"2"-1"-16,2 5 0 0,1 1 0 15,0 6-3-15,0 2-3 16,0 5-7-16,-3 2-24 15,-11-1-35-15,0 1-7 16</inkml:trace>
  <inkml:trace contextRef="#ctx0" brushRef="#br0" timeOffset="35468.9048">2914 3779 288 0,'0'0'2'0,"-11"2"1"16,-2-1 3-16,-4 3-1 16,-8-1 0-16,-6 3 0 15,-9-1 0-15,-8 2 2 0,-4-1-3 16,-5 0-1-16,-6-1-1 15,-3 0 0-15,-4 0 0 16,-4 0 0-16,-3-2 0 16,-3 2 1-16,-1-1 1 0,-1 3 0 15,1-1 0-15,2 3 0 16,0 0 0-16,4 2 1 15,8 3 0-15,5-1 2 16,7 2-1-16,10-5 0 16,8 3 2-16,8-6-1 0,7 1 3 15,8-4 0-15,4-2 0 16,10-2-1-16,0 0-1 15,-6 0-1-15,4-7-1 0,-3-5-2 16,0-5-2-16,-3-5-2 16,-2-6-1-16,-7-7-1 15,-2-5 0-15,-3-6 0 16,-2-3 1-16,3-1 0 15,3-3 0-15,-1 1 0 0,4-1 1 16,5 0 0-16,-3 2 0 16,7 2 0-16,6 3-2 15,0 2 0-15,4 2-1 0,6 4 1 16,3 2-1-16,7 4 1 15,7 5 0-15,4 2 1 16,3 4 0-16,4 2 2 16,0 3-1-16,8 1 1 0,-2 3-1 15,0 0-1-15,1 2 0 16,2 2 0-16,4 0 0 15,0 1 0-15,4 1-1 16,-2 3 1-16,6 0 0 16,0 3 1-16,2 1 1 0,-1 5 0 15,-1 5 0-15,0 2 0 16,-1 3 0-16,-2 5 0 15,0 3-1-15,-2 3 1 0,-1 3 0 16,-2 3 0-16,0 2 1 16,-2 6-2-16,-3 2 3 15,1 5 1-15,-1 2 0 16,-2 3 0-16,-1 2-1 0,-3-2 0 15,-5 0 0-15,-4-3-1 16,-6-5-1-16,-7-5-1 16,-8-4 0-16,-7-3-1 15,-6-6-8-15,-7-4-44 16,-6 4-25-16,-4-4-3 0</inkml:trace>
  <inkml:trace contextRef="#ctx0" brushRef="#br0" timeOffset="37049.5886">3170 3181 309 0,'0'0'1'0,"0"0"0"16,0 0-1-16,0 0 1 16,0 0-1-16,0 8 1 15,-4-3 0-15,-6 5 0 16,-5-1-1-16,-4 3 0 0,-8 5 0 15,-3 1 1-15,-6 3 1 16,-2 2-1-16,-5 3 1 16,-1 2 0-16,-2 3 0 15,-1-1 0-15,2-5 1 0,0 3 3 16,2-6 4-16,2-2 3 15,2-4 3-15,1-5 1 16,1-2 0-16,0-4 1 16,1-2-1-16,0-3-3 0,2 0-3 15,0-5-4-15,1 0 0 16,4-3-3-16,2-1 0 15,0-3-1-15,1-4-1 16,-1-4-1-16,0-4 0 0,-4-4 0 16,-4-6-2-16,-6-7 1 15,-1-8-1-15,-1-3-1 16,-2-6 1-16,2-3 0 15,1 1 0-15,3 2 1 0,8 5 0 16,7 3 1-16,4 7 1 16,5 6 0-16,5 7 1 15,4 6-1-15,4 6 1 16,2 1-2-16,1 1 0 0,2 3-2 15,5 2 1-15,4 0-1 16,4 0-1-16,6 0 1 16,5 0 0-16,6-2 1 15,7 3 0-15,8-1 1 0,3 1 1 16,8 2 0-16,5 3 0 15,7 4 1-15,4 4-3 16,5 9 0-16,5 6 0 16,2 8 0-16,3 7 0 0,0 6 0 15,2 6 0-15,-5 2 0 16,0 2 0-16,-3-1 0 15,-5 0 0-15,-5-4 0 16,-5-3 0-16,-9-5 0 0,-10-5-2 16,-9-2 1-16,-12-2-1 15,-12-1 0-15,-13-3 2 16,-8 3-10-16,-16-1-8 15,-6 2-30-15,-4 6-33 0,-12-2-2 16</inkml:trace>
  <inkml:trace contextRef="#ctx0" brushRef="#br0" timeOffset="37946.4092">2690 2045 381 0,'0'0'2'0,"-7"5"0"15,2 1 2-15,3 6 2 16,-3 4 2-16,5 10-1 16,0 8 1-16,7 10 1 15,6 10-1-15,2 8-1 16,1 5-3-16,2 8-1 0,2 3-2 15,-4-1 0-15,-1-3-1 16,-2-5 1-16,-3-7 1 16,0-6 1-16,0-7 1 0,-1-11 2 15,0-6 1-15,0-8 1 16,0-6 0-16,-1-4 1 15,2-7-1-15,2-3-4 16,2-4-4-16,4-4 0 16,4-5 0-16,7-3 0 0,7-3 0 15,8-3 0-15,5 0 0 16,6 1 0-16,3 0 0 15,0 4 0-15,2 3 0 0,-3 2 0 16,-4 3 0-16,-8 0 0 16,-7 0 0-16,-7-3 0 15,-7-6 0-15,-7-5 0 16,-5-8 0-16,-7-8 0 15,-1-10 0-15,-1-10 0 0,2-10 0 16,-2-9 0-16,3-4 0 16,-2-3 0-16,1 2 0 15,-2 6 0-15,-1 5 0 16,-2 10 0-16,-4 10 0 0,-5 12 0 15,-4 12 0-15,-5 11 0 16,-8 7 0-16,-8 6 0 16,-11 10 0-16,-13 10 0 0,-13 5 0 15,-13 3 0-15,-13 4 0 16,-7 3 0-16,-5 0 0 15,2-2 0-15,5-5 0 16,13-4 0-16,13-3-8 16,15-4-11-16,16-4-16 0,11-8-40 15,18 3-11-15</inkml:trace>
  <inkml:trace contextRef="#ctx0" brushRef="#br0" timeOffset="38767.2449">3325 1706 411 0,'0'8'2'0,"-3"5"1"16,0 10 1-16,-2 7-1 15,-5 11-3-15,-3 8 7 16,-1 11-1-16,-4 6 0 16,-2 1-1-16,3 1-3 0,1-3-1 15,4-3 0-15,5-6 0 16,6-7 0-16,2-8 2 15,9-4 2-15,5-9 3 16,3-6 1-16,3-6 1 0,3-5 0 16,3-4-1-16,3-4-5 15,5-3-4-15,1 0 0 16,7-2 0-16,2 0 0 15,9 2 0-15,5 0 0 0,6 2 0 16,5 4 0-16,3 3 0 16,2 0 0-16,-2 1 0 15,-3 0 0-15,-6-2 0 16,-8-3 0-16,-8-5 0 0,-8 0 0 15,-9-8 0-15,-9-7-3 16,-5-7 2-16,-3-8 0 16,-4-9 0-16,-4-9 2 15,-2-8 0-15,-1-9 1 0,-1-8 0 16,0-8-2-16,-2-1 0 15,0 2 0-15,0 4 0 16,-2 6 0-16,-1 8 0 16,-2 7 0-16,-1 10 0 0,-4 10 0 15,-2 8 0-15,-8 7 0 16,-4 3 0-16,-10 6 0 15,-6 6 0-15,-10 5 0 16,-9 5 0-16,-10 4 0 0,-7 3 0 16,-8 3 0-16,-8 2 0 15,-5 4 0-15,-6 3 0 16,-3 3 0-16,3 4-14 15,9 6-69-15,-4-1-3 0,13 2 86 16</inkml:trace>
  <inkml:trace contextRef="#ctx0" brushRef="#br1" timeOffset="76319.7329">15806 9150 451 0,'0'0'3'16,"0"7"1"-16,0 1 4 16,0 5 1-16,0 7 1 15,-2 6 2-15,-1 9-12 16,-2 7 14-16,0 7-14 0,-2 5 0 15,3 6 0-15,0 4 0 16,3 4 0-16,1 0 0 16,1 2 0-16,4 1 0 15,3-2 0-15,2-1 0 0,0-4 0 16,1-4 0-16,-1-7 0 15,0-2 0-15,-2-9 0 16,-2-7 0-16,1-5 0 16,-6-10 0-16,-8-5-39 0,8-5-50 15</inkml:trace>
  <inkml:trace contextRef="#ctx0" brushRef="#br1" timeOffset="77287.5394">15786 9163 419 0,'0'0'3'15,"7"-3"1"-15,-2 0 2 0,3-1 1 16,-1-1 0-16,4-1 1 15,0-1-1-15,4-1 0 16,0-1-2-16,2 1-1 0,3-1-1 16,2 2-1-16,5 0 1 15,5 2 1-15,7 0 1 16,4 2 1-16,9 2 1 15,6 1-3-15,6 2-4 0,5 2 0 16,5 0 0-16,2 1 0 16,0 0 0-16,0 0 0 15,-3-1 0-15,-2-2 0 16,-5-1 0-16,-4-1 0 0,-3 0 0 15,-4 0 0-15,-1-1 0 16,-4 0 0-16,1 1 0 16,-5 1 0-16,-1 1 0 15,-4 2 0-15,-2 1 0 0,-5 0 0 16,-4-1 0-16,-7 0 0 15,-5 1 0-15,-5-1 0 16,-5 1 0-16,-2 0 0 16,-5 0 0-16,-1 1 0 0,0 2 0 15,-5 1 0-15,-1 1 0 16,-1 1 0-16,0 1 0 15,-3 2 0-15,1 1 0 16,1 2 0-16,1 4 0 0,3 2 0 16,3 3 0-16,1 2 0 15,7 4 0-15,3 4 0 16,4 3 0-16,4 4 0 15,3 2 0-15,0 1 0 0,0 3 0 16,-3 1 0-16,-3 0 0 16,-5 0 0-16,-5-2 0 15,-5 0 0-15,-12-4 0 16,-9-1 0-16,-9-3 0 0,-10-3 0 15,-12-3 0-15,-10-4 0 16,-11-2 0-16,-9-4 0 16,-11-1 0-16,-9-3 0 15,-7-1 0-15,-6-2 0 0,-4-1 0 16,-2 0 0-16,-1-2 0 15,3-3 0-15,4 0 0 16,8-2 0-16,7-3 0 16,11-2 0-16,10-1 0 0,15-1 0 15,12-2 0-15,16 5 0 16,12-1-47-16,11-1-45 15</inkml:trace>
  <inkml:trace contextRef="#ctx0" brushRef="#br1" timeOffset="79256.1456">16732 9174 130 0,'0'0'14'0,"0"0"8"16,0-6 5-16,0 6 3 15,9-6 2-15,0 2 2 16,0-1 2-16,4 0-2 15,1-1-7-15,3 2-9 0,-1-4-3 16,4 1-3-16,-1-5-1 16,5 0-2-16,0-5-3 15,4-2 0-15,1-5-2 16,4-2 0-16,2-5-2 0,4-3 0 15,5-5-2-15,3-3 1 16,6-2-1-16,6-1 0 16,4 0 1-16,4 5 1 15,5 2 0-15,4 6 1 0,1 5-1 16,2 8 0-16,-1 7 1 15,-1 6-1-15,2 6-1 16,-1 5 0-16,-1 7-2 16,4 9 1-16,0 6 0 0,-1 5 0 15,3 4-1-15,-1 3 1 16,-1 2 0-16,-4-1 0 15,-4 0 0-15,-8-4-1 16,-7-3 1-16,-9-5 0 0,-7-4-1 16,-10-5-2-16,-8-4-5 15,-7-6-6-15,-5 0-1 16,-5-5-3-16,-7-4-4 15,0 0-17-15,1 6-26 0,-5-6-14 16</inkml:trace>
  <inkml:trace contextRef="#ctx0" brushRef="#br1" timeOffset="79856.0256">19014 8783 292 0,'0'0'6'0,"0"-7"1"15,-1 1 2-15,-1-1 2 16,0-3 0-16,-1-1 0 0,-1-2 2 15,-3 0 0-15,1 1-3 16,-1-2-5-16,4 5-1 16,-2-2-4-16,5 11 1 15,0 0-1-15,0 0-1 0,1 4 1 16,5 10 0-16,3 7 2 15,0 3 2-15,5 7 3 16,-1 0 0-16,2 1 0 16,-1 4 1-16,-1-1 1 0,-1 1 0 15,-5-1 0-15,-6-2 0 16,-5-2-1-16,-8-1 0 15,-9-2 0-15,-7-5 0 16,-7-2-1-16,-4-3-1 0,-3-4-3 16,1-1-3-16,-1-4 0 15,4 0 0-15,1-5-6 16,7-6-68-16,3 6-9 0</inkml:trace>
  <inkml:trace contextRef="#ctx0" brushRef="#br1" timeOffset="80832.8302">19675 9270 366 0,'0'0'0'0,"-8"-6"0"15,1 2-1-15,-5-2 1 0,0-1-2 16,-5-1 1-16,-2 0 0 16,-4-1 0-16,-4 2 1 15,0 2-1-15,-4 3 1 16,-3 2 0-16,-5 4 1 15,-4 4 1-15,-3 6 4 0,-2 5 1 16,-4 7-7-16,-1 4 12 16,0 8 0-16,3 3 3 15,5 7 1-15,5 1 0 0,9 7-1 16,8 3-1-16,13 0-1 15,10 0-4-15,14 1 0 16,14 0-4-16,11-1-5 16,14-1 0-16,11-6 0 0,9-4 0 15,6-6 0-15,7-7 0 16,2-9 0-16,0-10 0 15,0-12 0-15,-5-11 0 16,-5-16 0-16,-7-13 0 0,-10-11 0 16,-11-9 0-16,-12-8 0 15,-11-7 0-15,-13-3 0 16,-11 3 0-16,-11 1 0 15,-12 3 0-15,-9 6 0 0,-9 2 0 16,-4 5 0-16,-6 11-61 16,-7 5-26-16</inkml:trace>
  <inkml:trace contextRef="#ctx0" brushRef="#br1" timeOffset="81489.6988">19412 10195 242 0,'0'0'3'0,"0"0"4"16,0 0 3-16,-6 1 1 16,6-1 3-16,-4 8 5 15,1-1 3-15,0 4 2 0,2 2 0 16,-1 7-1-16,1 3-3 15,1 9-1-15,0 6-2 16,3 5-3-16,1 4-3 16,3 4-2-16,0 3-1 0,3 1-2 15,1-2-2-15,-1-3 0 16,0-5-4-16,-2-3 0 15,0-2 0-15,-3-4 0 16,-1-3 0-16,-1 0 0 0,-3-2 0 16,0 1 0-16,0 0 0 15,0 3-15-15,4-1-65 16,-6-7-2-16</inkml:trace>
  <inkml:trace contextRef="#ctx0" brushRef="#br1" timeOffset="82272.5421">19363 10331 430 0,'0'0'3'15,"0"0"-2"-15,0 0 3 16,0 0-2-16,-3 0 4 0,-3 7 1 16,-2 2 2-16,-4 4 2 15,-3 5-2-15,-5 3 1 16,-5 3-1-16,-2 1-1 15,-3 0-6-15,-2-2-2 0,-1-1 0 16,2-2 0-16,2-5 0 16,4 0 0-16,4-6-13 15,5 2-18-15,6 3-47 16,4-9-6-16</inkml:trace>
  <inkml:trace contextRef="#ctx0" brushRef="#br1" timeOffset="82593.478">19515 10397 502 0,'0'0'1'0,"0"0"1"16,4 7 1-16,0 0 0 15,4 6-3-15,4 3 0 16,6 7 0-16,6 2 0 0,5 6 0 16,7 5 0-16,8 2 0 15,5 1 0-15,5 0 0 16,3-4 0-16,-2-2-81 15,4-5-4-15</inkml:trace>
  <inkml:trace contextRef="#ctx0" brushRef="#br1" timeOffset="83052.3861">19295 9795 473 0,'0'0'1'0,"2"4"1"16,4 0 0-16,0 2 1 15,1 1 1-15,0 2 0 16,4 3 0-16,1 1 1 16,2 2 0-16,2 0-1 0,4-1 0 15,3 0-4-15,3 0 0 16,4-2 0-16,3-3 0 15,1-2 0-15,1-4 0 0,0-2 0 16,0-3 0-16,-3-5 0 16,-1-3 0-16,-2-4 0 15,-1 0 0-15,-6-2-40 16,-7-3-42-16,2 1-3 0</inkml:trace>
  <inkml:trace contextRef="#ctx0" brushRef="#br1" timeOffset="83322.3321">19761 9578 511 0,'0'0'0'0,"0"0"0"15,0 0 0-15,0 0 0 16,4 5 0-16,-4-5 0 15,2 4-4-15,7-1-78 16,-9-3-4-16</inkml:trace>
  <inkml:trace contextRef="#ctx0" brushRef="#br1" timeOffset="83505.2956">19347 9620 511 0,'0'0'0'16,"0"0"0"-16,0 0 0 16,2-3 0-16,-2 3 0 15,15-2-29-15,-15-4-61 16</inkml:trace>
  <inkml:trace contextRef="#ctx0" brushRef="#br1" timeOffset="84439.1088">20331 9696 427 0,'0'0'3'15,"4"-7"1"-15,1-1 1 16,3 0 0-16,2-4 0 16,2 0-2-16,2-5-3 15,6 0-2-15,3 0-4 0,0-1-3 16,2-1 0-16,6-2 0 15,3 0 0-15,5-3 3 16,6 0 3-16,3-3 5 16,4-3-2-16,5 2 5 0,2 0 3 15,5 1 2-15,7 2 1 16,2 3 1-16,2 1 0 15,7 5-1-15,3 5-1 16,5 2-3-16,4 5 0 0,0 3-2 16,0 2-2-16,0 6 0 15,0 6-1-15,-4 4-1 16,-3 5-1-16,-5 4 3 15,-5 2-3-15,-5 4 0 0,-6 0 0 16,-6 1 0-16,-9-4-12 16,-4-3-32-16,-6-1-36 15,-9-8-3-15</inkml:trace>
  <inkml:trace contextRef="#ctx0" brushRef="#br1" timeOffset="85588.8788">22602 9502 472 0,'-1'-5'1'0,"1"-1"-1"16,-2-3 0-16,-2-4 1 16,-3-5 0-16,-2-5 0 0,-3-6-1 15,-2-6 1-15,-4-3-1 16,-1-4 1-16,-2-8 0 15,2-1-1-15,0-2 0 16,-1 3 0-16,3 3 0 0,0 5 1 16,2 6 0-16,2 7-1 15,2 8 0-15,0 8 0 16,2 8 0-16,1 5 0 15,2 8 0-15,2 9-1 0,4 9 0 16,2 9-1-16,7 7 0 16,8 9 1-16,7 8 0 15,4 4 1-15,7 5 2 16,4 0 1-16,0-4 1 0,-1-2 0 15,-3-5 2-15,-8-6-1 16,-8-7 1-16,-9-8 0 16,-8-7-4-16,-9-8-2 15,-12-6 0-15,-8-5 0 0,-8-4 0 16,-6-3 0-16,-5-3 0 15,-3 0 0-15,0 0 0 16,3 0-3-16,3 3-80 16,-1-1-3-16</inkml:trace>
  <inkml:trace contextRef="#ctx0" brushRef="#br1" timeOffset="86037.789">21921 9907 511 0,'1'6'0'0,"3"13"0"15,1 8 0-15,3 10 0 0,-1 11 0 16,4 12 0-16,1 10 0 15,4 12 0-15,1 1 0 16,0-1 0-16,3-2 0 16,-1-4 0-16,3-6 0 0,-3-9 0 15,-2-10 0-15,0-10 0 16,-6-12 0-16,1-9-12 15,0-13-71-15,-12-13-4 16</inkml:trace>
  <inkml:trace contextRef="#ctx0" brushRef="#br1" timeOffset="86742.648">21908 9767 511 0,'0'0'0'0,"9"3"0"15,1 1 0-15,1 0 0 16,6 1 0-16,5 0 0 0,7 2 0 15,6-2 0-15,6 1 0 16,6-3 0-16,8-3 0 16,7 0 0-16,6-5 0 15,6-4 0-15,4-4 0 0,4-1 0 16,5-5 0-16,2-1 0 15,1 0 0-15,2 0 0 16,-1 2 0-16,0 0 0 16,0 4 0-16,-1 1 0 0,-4 4 0 15,-5 1 0-15,-4 5 0 16,-5 1 0-16,-7 2 0 15,-6 1 0-15,-8 5 0 16,-9 3 0-16,-11 2 0 0,-5 4 0 16,-8 2 0-16,-4 4 0 15,-7 5 0-15,-1 3 0 16,-5 3 0-16,0 5 0 15,5 2 0-15,-1 5 0 0,4 5 0 16,3 4 0-16,3 4 0 16,4 3 0-16,7 6 0 15,6 0 0-15,3 3 0 0,5-1 0 16,-4-1 0-16,1-3 0 15,-4-5 0-15,-9-3 0 16,-9-7 0-16,-8-5 0 16,-14-6 0-16,-21-6 0 15,-16-8 0-15,-20-6 0 0,-15-7 0 16,-20-8 0-16,-16-4 0 15,-21-10 0-15,-10-3 0 16,-7-5 0-16,-2-1 0 16,0-1 0-16,1 2 0 0,10 4 0 15,12 4 0-15,12 4 0 16,16 6 0-16,12 1 0 15,14 5-60-15,14 7-33 16</inkml:trace>
  <inkml:trace contextRef="#ctx0" brushRef="#br1" timeOffset="87606.4752">16281 9383 499 0,'0'0'1'16,"0"9"-1"-16,0 3 1 0,3 7 1 15,0 3 0-15,3 8 1 16,-2 4 0-16,5 9-3 16,-2 2 0-16,1 0 0 15,-1-1 0-15,2-1 0 0,-2-3 0 16,1-3 0-16,0-5-2 15,0-4-19-15,1-2-41 16,-3-10-17-16,4-5-3 16</inkml:trace>
  <inkml:trace contextRef="#ctx0" brushRef="#br1" timeOffset="87937.409">16370 9403 490 0,'0'0'1'16,"0"0"0"-16,0 0 0 15,0 0-1-15,2 3 0 16,-1 2 1-16,1 7 0 15,-1 3-1-15,0 5 0 0,2 5 1 16,1 9 1-16,2 3-1 16,2 6 0-16,0 2 0 15,3 0 0-15,2-1 1 16,1-3-2-16,-1-3 0 0,1-5-2 15,-3-6-4-15,3-7-5 16,-4-9-15-16,-1-7-26 16,3-1-25-16,-4-10-3 15</inkml:trace>
  <inkml:trace contextRef="#ctx0" brushRef="#br1" timeOffset="88154.3656">16630 9318 370 0,'0'0'2'0,"0"0"2"16,0 0 7-16,0 10-11 16,-3 5 18-16,3 7 0 0,-1 4 3 15,0 8-1-15,0 8 1 16,1 6-2-16,0 2-12 15,2 3-7-15,3-2-5 0,1-3-69 16,8 8-8-16</inkml:trace>
  <inkml:trace contextRef="#ctx0" brushRef="#br1" timeOffset="89172.162">22478 10126 392 0,'0'0'3'0,"0"13"2"16,1-1 2-16,0 7 0 0,-1 5 0 15,1 7 1-15,1 4-1 16,1 7 0-16,0 0-6 15,2 0-7-15,0-2-16 16,2-5-20-16,4 1-26 0,-2-10-10 16</inkml:trace>
  <inkml:trace contextRef="#ctx0" brushRef="#br1" timeOffset="89437.109">22681 10163 366 0,'0'0'7'0,"-4"13"3"16,1 0-1-16,0 6 2 15,-1 2-1-15,1 6 0 0,1 2-1 16,2 4-3-16,0-3-12 16,6-5-9-16,-3-3-14 15,5-8-26-15,5-2-21 16,-2-7-4-16</inkml:trace>
  <inkml:trace contextRef="#ctx0" brushRef="#br1" timeOffset="89639.0686">22936 9977 392 0,'2'6'4'15,"0"5"1"-15,1 6 1 16,-2 5 0-16,3 6 0 15,-2 4 1-15,2 8-5 16,-3 1-13-16,0-4-48 16,3 5-12-16</inkml:trace>
  <inkml:trace contextRef="#ctx0" brushRef="#br1" timeOffset="90477.9007">23167 9901 383 0,'0'0'4'0,"0"0"1"0,0 0 0 16,0 0 2-16,0 0-1 15,0 0 0-15,0 0-5 16,3 0-13-16,-3 0-28 15,3 7-29-15,1 3-6 0</inkml:trace>
  <inkml:trace contextRef="#ctx0" brushRef="#br1" timeOffset="90581.88">23186 10294 269 0,'0'6'10'15,"-1"3"3"-15,1 4 0 0,-1 3 1 16,1 1-32-16,0 4-36 16,2-1-1-16</inkml:trace>
  <inkml:trace contextRef="#ctx0" brushRef="#br1" timeOffset="109151.8714">16808 10390 371 0,'0'0'2'0,"5"-2"1"15,-5 2-1-15,9-10 1 0,-2 5 2 16,-2-3-1-16,4 1 0 15,-3-2 0-15,1 2-2 16,-2-1 0-16,-1 4-3 16,-4 4-3-16,7-3 0 0,-7 3-1 15,3 6 1-15,-3 7 3 16,-1 2 2-16,-1 6 2 15,-5 3 5-15,1 8 4 16,-4 1 1-16,3 8 2 0,-5 2 0 16,4 2-2-16,-1 6-1 15,0 1-2-15,4 3-2 16,2 1-2-16,1 0-2 15,1-1-4-15,1-3 4 0,0-7-3 16,0-4 0-16,0-5-1 16,0-7-1-16,-2-5-4 15,1-6-9-15,-2-4-27 16,-5-5-38-16,8-3-2 0</inkml:trace>
  <inkml:trace contextRef="#ctx0" brushRef="#br1" timeOffset="109667.8714">17231 10551 373 0,'0'0'-1'16,"0"0"-1"-16,6 0 0 16,-6 0-1-16,0 0-5 0,-7-3-10 15,1 1-10-15,-1 1-11 16,-7-1-4-16,3 2-1 15,-2 0 6-15,3 0 8 16,0 3 15-16,4 1 22 0,2 1 15 16,4-5 16-16,-1 8 7 15,1-8 1-15,0 7-5 16,0-7-8-16,0 0-8 15,6 6-4-15,-6-6-5 0,0 0-4 16,0 7-2-16,0 0-3 16,-2 3-1-16,0 2-1 15,-1 4-1-15,0 5-1 16,0 2 0-16,-1 2-1 0,1 2-1 15,0 2 0-15,0 2 0 16,-1 6 1-16,0 5-1 16,1 5-1-16,-2 4 4 15,-1 3 0-15,0 2 1 0,-1 0 0 16,-1-4 0-16,-2-3 1 15,1-7-2-15,-1-7-1 16,1-6-1-16,-1-7-5 16,5-5-14-16,0 2-47 0,2-13-14 15</inkml:trace>
  <inkml:trace contextRef="#ctx0" brushRef="#br1" timeOffset="110184.8714">17369 11113 435 0,'0'6'0'15,"0"5"1"-15,-1 6-1 16,-5 4 2-16,0 7-2 16,-4 6 2-16,-2 7-1 15,-6 5 1-15,-2-1 1 0,-1 0-1 16,-3-3 0-16,0-1 0 15,0-4 0-15,-2-5-1 16,0-7 2-16,1-7 0 16,-2-5 2-16,0-8 1 0,-1-7 1 15,-3-10 1-15,-3-10 1 16,-1-8 0-16,-3-10-3 15,-3-6-6-15,-1-6 0 16,-3-2 0-16,1-1 0 0,1 2 0 16,2 3 0-16,2 5 0 15,5 5 0-15,4 7 0 16,6 8 0-16,4 1-23 15,-1 11-58-15,11 7-2 0</inkml:trace>
  <inkml:trace contextRef="#ctx0" brushRef="#br1" timeOffset="112190.8714">16696 12009 390 0,'0'0'0'0,"0"0"1"16,-1 3 1-16,1-3 0 0,-7 0 2 15,-2-2-1-15,-1-1 1 16,-4-4 0-16,-5-3 0 15,-4 2 0-15,-1-1-2 0,-3 4 0 16,-1 4-1-16,0 1 0 16,0 12 1-16,2 7 0 15,3 5 1-15,3 6 2 16,3 1 1-16,4 2 1 15,6-1 2-15,2-1 1 0,5-6 0 16,3-5 1-16,6-1-2 16,4-4-1-16,2-1-3 15,5-1-5-15,4-1 0 0,3-1 0 16,5 3 0-16,0 1 0 15,2 3 0-15,0 2 0 16,-1 8 0-16,-4 2 0 16,-4 6 0-16,-5 3 0 15,-7 7 0-15,-6 2 0 0,-6 2 0 16,-3 0 0-16,-9-1 0 15,-4-4 0-15,-6-7 0 16,-3-5 0-16,-6-9 0 16,-1-8 0-16,-1-9 0 0,-3-7-4 15,2-8-6-15,1-8-23 16,-2-4-45-16,12-2-4 15</inkml:trace>
  <inkml:trace contextRef="#ctx0" brushRef="#br1" timeOffset="113017.8714">16844 12089 461 0,'0'0'1'16,"0"0"-1"-16,2-4 0 15,3 1-1-15,-1-2-2 16,3 0-2-16,-1-5 1 0,6 2-1 16,0-3 0-16,2 0 0 15,2-1 1-15,2 0 0 16,3 1 3-16,1 2 2 15,2 3 0-15,1 4 0 0,3 2 1 16,-2 8 1-16,-2 8 2 16,1 5-1-16,-5 7 1 15,-3 4 0-15,-4 4 0 0,-6 1-1 16,-6 1 0-16,-5-3-2 15,-6-3 0-15,-5-5-2 16,-4-6 1-16,-1-4 0 16,1-2-1-16,2-5 0 0,2-2 3 15,3-4 0-15,5-1 0 16,7-3-3-16,0 0 4 15,10 1 1-15,5-1-5 16,4 3 3-16,6 1 0 0,3 4 1 16,2 5-3-16,3 7 0 15,0 5 1-15,-2 5-2 16,-4 4 1-16,-3 6-1 15,-6 4 0-15,-5 2 0 0,-7 0 1 16,-6-1-1-16,-6-2 1 16,-6-4 0-16,-7-5-1 15,-5-7 2-15,-5-7 0 16,-4-6-2-16,-4-7 0 15,-2-7 0-15,-1-4-2 0,1-6-8 16,1-6-8-16,4-2-19 16,3 1-42-16,1-7-4 15</inkml:trace>
  <inkml:trace contextRef="#ctx0" brushRef="#br1" timeOffset="113689.8714">17893 11975 425 0,'0'0'0'15,"0"0"0"-15,0 0 0 16,-6-8 0-16,-2 4 0 15,-4-2-1-15,-4 2-1 0,-8-2-2 16,-4 2-1-16,-3 4 0 16,-3 2-1-16,-4 3-1 15,3 7 0-15,1 2 2 16,4 6 3-16,4 3 6 0,5 1 3 15,5 5 2-15,6 0 2 16,6 4 3-16,4-1 1 16,3 3 0-16,5-3-3 15,5 1-2-15,4 1-1 0,4 1-9 16,4-1 6-16,2 2-1 15,2 1-2-15,0 1-1 16,-1 1 0-16,-2 2-1 16,-3 0-2-16,-6 1 0 0,-6-1 0 15,-5-1-1-15,-6-5 0 16,-7-4-1-16,-6-5 1 15,-4-6-1-15,-5-6 2 16,-2-7 0-16,-3-6 0 0,0-3 1 16,2-8 1-16,2-1 1 15,4-4 2-15,5-1 0 16,5-4 1-16,6-2 2 15,5-5-7-15,9-3 0 0,5-4 0 16,5-9 0-16,6-6 0 16,3-7 0-16,0-3 0 15,-1-3 0-15,-1 1 0 16,-5-1 0-16,-2 2 0 0,-8-2-23 15,-8 2-57-15,-4 8-3 16</inkml:trace>
  <inkml:trace contextRef="#ctx0" brushRef="#br1" timeOffset="114436.8714">15769 11617 221 0,'0'0'3'0,"0"0"6"16,0 0 2-16,0 0 3 0,-5 3 2 16,0-1 2-16,1 5 2 15,-3 1-1-15,0 7-3 16,-2 8-5-16,1 7-3 15,-1 9-1-15,2 8-4 0,1 6 0 16,0 11 3-16,3 10 0 16,-1 2 3-16,4 4 2 15,0 8-11-15,4 1 14 16,2 4-1-16,-1 3 0 15,3-3-1-15,-1-4-2 0,-2-46-5 16,-2 3-2-16,2 0-6 16,-1 2-10-16,0-6-25 15,2 3-38-15,-2-3-3 16</inkml:trace>
  <inkml:trace contextRef="#ctx0" brushRef="#br1" timeOffset="114785.8714">15754 11630 366 0,'5'5'5'16,"5"-2"0"-16,7 4 2 0,3-3-1 16,8 1 0-16,4-2-2 15,8 2-2-15,4-4-4 16,3-1-11-16,0-3-20 15,5-2-19-15,8 4-13 16,1 0-8-16</inkml:trace>
  <inkml:trace contextRef="#ctx0" brushRef="#br1" timeOffset="115467.8714">17027 11802 325 0,'10'2'9'0,"16"1"3"15,6 2 2-15,15 0 3 16,9-1 1-16,12-1 0 0,7-1 0 16,14-2 0-16,0-3-8 15,-4-4-5-15,0-6-2 16,-2-1-4-16,-1-4-2 15,-2-1-3-15,-2-4 0 0,-2 3-1 16,-5-1 1-16,-2 1-1 16,-2 0 2-16,-5 1 1 15,-6 3 3-15,-4 0 0 0,-4 2 1 16,-7 1 0-16,-4 2 0 15,-7 0 0-15,-5 4-2 16,-7 2-1-16,-3 5 0 16,-5 1-1-16,-3 7 0 15,-5 5 1-15,-2 4 0 0,0 9 0 16,-2 5 2-16,-3 7 3 15,0 6 0-15,0 5 1 16,-1 7 1-16,2 8 0 0,-1 6 0 16,1 6 0-16,1 4 0 15,1 9-4-15,-1 3 6 16,2 3-3-16,-1 1 1 15,-2 0-2-15,-3-5 0 0,-2-3 1 16,4-48-2-16,-1 6-1 16,-3-7-1-16,0 5 0 15,-2-2 1-15,-1 4-1 16,-4-6 0-16,0 4-2 15,-2-4 1-15,-3-3 2 0,-4-3 0 16,-4-4 2-16,-4-5 1 16,-4 0 1-16,-6-7 0 15,-6-1 2-15,-4-3 0 16,-6-4-1-16,-3-5 0 15,-5-3-3-15,-5-2 0 0,-3-2 0 16,-6-2 1-16,-6-4 2 16,-5-2 1-16,-4 3 1 15,-3 0 2-15,-2 2-2 0,-6 4-7 16,0-2 0-16,-3 3 0 15,-2 3 0-15,-1 3 0 16,-1-1 0-16,-1 2 0 16,2 1 0-16,-1-2 0 15,2 0 0-15,5-4-77 0,0 0-9 16</inkml:trace>
  <inkml:trace contextRef="#ctx0" brushRef="#br1" timeOffset="116553.8714">16893 11743 156 0,'0'0'2'0,"0"-6"2"16,0-4 0-16,3 3 1 0,-3-5-2 15,5 2-8-15,0 0-36 16,-1-4-3-16</inkml:trace>
  <inkml:trace contextRef="#ctx0" brushRef="#br1" timeOffset="117067.8714">17050 11625 135 0,'0'0'6'0,"-8"0"2"16,0 0 1-16,-5-2 4 15,-4-1 1-15,-7-2 2 16,-4 0-1-16,-6-3 2 16,-4-1-6-16,-5 1-2 0,-3 0-3 15,-5 3-1-15,-4 1-2 16,-4 3-2-16,-5 1 0 15,-5 2 0-15,-3 4-1 16,-1 1-17-16,-7 2-35 0,5 2-3 16</inkml:trace>
  <inkml:trace contextRef="#ctx0" brushRef="#br1" timeOffset="118337.8714">18937 12165 355 0,'0'0'1'0,"-2"-4"1"15,0 0 2-15,2-2 2 16,0-3-1-16,1 0 0 15,0-3 2-15,5-4-3 16,4-4 1-16,0 1-3 0,3-4-1 16,1-1 0-16,3-5-2 15,0-1 1-15,5-2 0 16,-2-1 1-16,3-1-1 15,2-3 1-15,0 0 1 0,2-1 1 16,0 1 1-16,3 2 1 16,1 1 0-16,1 3 0 15,-2 1 2-15,0 3-1 16,-1 4 1-16,-1 1-1 0,-2 3-1 15,-6 2-1-15,-2 2-1 16,-4 4 0-16,-2 2-3 16,-4 3-2-16,-4 2-3 15,-4 4-3-15,0 0-2 0,0 0-2 16,0 0-3-16,0 6-2 15,-4 0-2-15,-3 1 0 16,1 2 1-16,-2 2-4 16,0 2-2-16,-1 2-7 0,-1 2-12 15,-2-1-12-15,4 5-8 16</inkml:trace>
  <inkml:trace contextRef="#ctx0" brushRef="#br1" timeOffset="118561.8714">19489 11772 302 0,'0'0'5'0,"0"0"2"15,7-5 2-15,-4-1 0 16,2-6 1-16,0-2 1 15,-2-7 1-15,1-1 2 16,-3-5-3-16,-1-2-3 0,0-2 1 16,-4-1 0-16,-2 2 0 15,-2 0 0-15,0 3-2 16,-2 2 0-16,-3-1-1 15,-1 3-1-15,-4 1-1 0,-2 3-3 16,-4 1-2-16,-2 2-6 16,-6 1-11-16,-3-7-51 15,1 11-8-15</inkml:trace>
  <inkml:trace contextRef="#ctx0" brushRef="#br1" timeOffset="119350.8714">20558 11110 358 0,'0'0'2'0,"0"0"1"16,6 4 2-16,1 1-1 16,-1 3-1-16,6 4 1 0,-1 2 2 15,8 4-2-15,2 3-2 16,3 5-1-16,3 2 0 15,3 7-1-15,7 6 0 16,1 4 0-16,5 6 2 16,2 9 2-16,1 7 3 0,1 3 1 15,0 9 1-15,1 4 1 16,-2 5 0-16,-4 1 0 15,-2 2-1-15,-3-3-3 0,-5 0-6 16,-2-1 6-16,-1-3-1 16,-2-5-1-16,-1-4-1 15,-1-3 2-15,1-1 0 16,-1-6 0-16,3-5 1 0,-1-5-2 15,-15-30-4-15,2 2 0 16,-3-5 0-16,2 1-3 16,-3-2-13-16,3 0-30 15,-1-4-37-15,-2-1 0 0</inkml:trace>
  <inkml:trace contextRef="#ctx0" brushRef="#br1" timeOffset="119800.8714">21518 13029 481 0,'0'0'4'0,"8"0"2"16,1-3 1-16,1-3 0 16,4-4-1-16,2-2-6 0,4-5 0 15,3-8 0-15,1-1 0 16,0-6 0-16,-1 3 0 15,-2-1 0-15,-2 1 0 16,-4 1-2-16,-6 6-4 16,-4 3-1-16,-5 6 2 0,-4 5-2 15,-6 5 2-15,-5 3 1 16,-1 7 2-16,-5 6-1 15,0 4 1-15,0 6 1 0,-3 1 0 16,-1 4 3-16,-1-1 1 16,1-2 0-16,0-2 2 15,-1-3 1-15,2-7 0 16,-4-6 1-16,-2-6-1 0,-2-7-1 15,-2-10-3-15,-4-9-10 16,-2-10-45-16,-3 1-26 16,-3-6-3-16</inkml:trace>
  <inkml:trace contextRef="#ctx0" brushRef="#br1" timeOffset="120622.8714">20682 10995 390 0,'7'3'2'15,"3"-1"2"-15,3 5 1 0,1 2-5 16,6 4 6-16,3 3 0 16,8 6-2-16,3 2-1 15,3 3-1-15,5 3-2 0,6 3-2 16,6 0 0-16,4 3 0 15,3 1 1-15,4 0 2 16,4-1 1-16,0-1 2 16,-3 1 0-16,-1-5-1 0,-6-1 1 15,-3-5-1-15,-4-5-1 16,-9-4 1-16,-6-6 0 15,-8-6 1-15,-4-5 2 16,-8-8 0-16,-2-7 1 16,-7-5-1-16,-4-7 1 0,-3-4-1 15,-2-4-1-15,-6-2-1 16,-4-1-2-16,-1 2-1 15,-2 0 0-15,-1 3-2 0,-1 5-1 16,0 5 0-16,0 4 0 16,1 5-2-16,0 5 0 15,3 5 0-15,0 4 0 16,2 4-1-16,2 7 2 0,5 6 0 15,3 6 1-15,2 7 1 16,8 4 1-16,4 9 1 16,7 5 1-16,3 3 1 15,1 2-1-15,2 1 1 0,0-2-1 16,-4-2-1-16,-4-3 2 15,-7-7-2-15,-6-5 2 16,-6-7-1-16,-7-4 1 16,-8-8 1-16,-6-4 0 0,-7-6 0 15,-5-5-4-15,-2-3-8 16,-3-5-14-16,-3-2-55 15,4 0-5-15</inkml:trace>
  <inkml:trace contextRef="#ctx0" brushRef="#br1" timeOffset="121750.8714">22726 11264 450 0,'0'0'3'0,"5"0"1"15,-5 0-1-15,0 0 1 16,6-6-1-16,-6 1 1 16,-2-1-1-16,-4-3 1 0,-4-2-4 15,-3-3 0-15,-2 0 0 16,-1-1 0-16,-2 0-1 15,1 1 0-15,-1 3-1 16,3 1 0-16,0 5 0 0,1 5 1 16,0 4-1-16,1 7 2 15,0 4 0-15,1 5 0 16,1 3 2-16,-1 3 0 15,3 1 0-15,0 3 0 0,2 0-1 16,4 0 1-16,0-1-1 16,3 0 1-16,0-5 0 15,3 0 0-15,1-5 0 0,2-2 2 16,1-4 0-16,0-4-1 15,3-4 1-15,3-3-1 16,1-2-1-16,2-2 0 16,3-3 0-16,2-1-4 15,1 1 1-15,1 2-1 0,2 2 0 16,-2 2-1-16,1 7 0 15,-2 5 0-15,-2 4 1 16,-2 5 0-16,-4 2-1 16,-3 2 2-16,-6 2 0 0,-5 1 0 15,-5-3 1-15,-9-2 0 16,-5-2 0-16,-5-2-3 15,-3-2-6-15,-2 0-8 0,-2-4-20 16,4 5-37-16,-4-6-5 16</inkml:trace>
  <inkml:trace contextRef="#ctx0" brushRef="#br1" timeOffset="122333.8714">22917 11215 413 0,'0'0'4'0,"8"0"3"15,-2-2-1-15,0-1 2 0,4 1-2 16,-2-1 0-16,5 1 0 15,2 2-1-15,0 0-3 16,0 3-3-16,5 6-1 16,2 2 0-16,1 4 1 0,1 2 0 15,1 4 0-15,-3 2 1 16,-3 1 0-16,-2 0 0 15,-8-1 0-15,-6-2 2 0,-5-4 0 16,-8-2-1-16,-6-5 1 16,-4-4 0-16,-3-2 0 15,-1-4 0-15,0 0-1 16,3-1 0-16,5 0 0 0,5 1 0 15,5 0-1-15,6 5 1 16,5 5 0-16,7 1 0 16,4 5 0-16,6 4 0 15,1 5 0-15,1 3 0 16,-1 4 0-16,-1 1 1 0,-8 1-1 15,-4-2 0-15,-6 1 0 16,-6-4 1-16,-10-6-1 16,-6-2 0-16,-9-9 1 0,-5-4-1 15,-4-6-6-15,-6-3-11 16,-2-7-59-16,2-1-6 15</inkml:trace>
  <inkml:trace contextRef="#ctx0" brushRef="#br1" timeOffset="122950.8714">23647 11286 446 0,'0'0'0'16,"0"0"0"-16,-3-7-1 15,-5 3 0-15,-2 1 0 16,-5-1-1-16,-3 2-3 0,-4 1-1 15,-5 2-1-15,2 5-1 16,-1 4 0-16,3 2 0 16,3 2 2-16,1 2 5 15,8 0 5-15,4 3 5 16,5-1 2-16,3-1 3 0,6-1 1 15,4 2 0-15,3-2-1 16,6 0-3-16,0 0-4 16,0-1-3-16,2 2-2 0,-2 1-2 15,-1 2 0-15,-3 2-1 16,-5 1-1-16,-4 1 0 15,-5 1 0-15,-4-1 0 16,-6-2 0-16,-5-3 0 0,-3-3 0 16,1-2 2-16,0-5 0 15,1-2 2-15,2-4 2 16,5-3 1-16,7 0 1 15,-4-9-1-15,4-1 1 0,4-5-6 16,2-2 0-16,1-6 0 16,0-3 0-16,1-3 0 15,0-2 0-15,3-1 0 16,1-1 0-16,4-1 0 0,2-1 0 15,5 0 0-15,1 4 0 16,2 0 0-16,1 4 0 16,-3 2 0-16,-2 4-6 15,-6 3-11-15,-5 4-19 0,-6 1-44 16,-9 1-3-16</inkml:trace>
  <inkml:trace contextRef="#ctx0" brushRef="#br1" timeOffset="123866.8714">22799 12276 415 0,'0'0'3'15,"0"0"0"-15,0 0 1 16,0 0 1-16,-4-4 1 16,-2-2 0-16,-2-2 0 0,-4-4 0 15,-2-2-2-15,-4-4-1 16,0-1-2-16,-2-2-1 15,2-1 0-15,-1 2-2 0,4 1-1 16,1 5 0-16,1 4 0 16,3 9 0-16,1 5 1 15,1 10 1-15,-2 9 1 16,1 6 0-16,-3 8 2 15,0 4 0-15,-1 7-2 0,-1 1 4 16,2 0-1-16,0-4 2 16,2-1 0-16,2-4 2 15,2-7 1-15,3-4 2 16,3-9 0-16,0-5 0 0,4-6-10 15,4-5 0-15,3-4 0 16,7-7 0-16,4-3 0 16,4-4 0-16,3 2 0 0,4 2 0 15,1 3 0-15,3 5 0 16,-1 4 0-16,-3 10 0 15,-1 7-2-15,-5 10-1 16,-3 3 0-16,-6 7 1 0,-8 5 0 16,-6 0 2-16,-5 1-1 15,-8-1 1-15,-9-3 2 16,-6-4 0-16,10-21-2 15,-4 2 0-15,-1-4 0 0,-3 0-2 16,-1-3-6-16,1-5-6 16,-25 3-40-16,-4-3-26 15,5-6 0-15</inkml:trace>
  <inkml:trace contextRef="#ctx0" brushRef="#br1" timeOffset="124683.8714">23156 12319 307 0,'0'0'3'15,"0"0"1"-15,0 0 3 16,-8-6-2-16,8 6 1 16,-11-8 0-16,4 5-1 0,-1-3-2 15,1 0-4-15,1 2-3 16,6 4 2-16,-6-6 2 15,6 6 4-15,3-1 5 0,4-1 2 16,3 2 6-16,2-1 2 16,2 0 1-16,2 0-1 15,0 0-3-15,3 1-5 16,-3 0-3-16,3 0-4 0,-1 3-3 15,0 4 0-15,-1 4-2 16,-1 3-1-16,-3 8 2 16,0 1-1-16,-4 2 1 15,-3 2 0-15,-4 1 1 16,-2 0 1-16,-5-2 1 0,-5-5 0 15,-5-6 0-15,-3-2-1 16,-3-3 0-16,-1-3-1 16,1-4 1-16,1-1-1 0,4-2 1 15,3 1 0-15,6 2 0 16,7-3 1-16,-2 10-1 15,7-3 1-15,5 4-1 16,8 4-2-16,2 2 0 0,3 7 0 16,1 2 0-16,2 5-2 15,0 1 0-15,-4 2-1 16,-4 1 0-16,-8 0 1 15,-6-2 1-15,-6-4 2 0,-8-5 1 16,-12-4 1-16,-7-7 0 16,-6-5 1-16,-6-6-4 15,-4-2 0-15,-4-11-8 16,4-1-13-16,-3 1-37 0,8-8-24 15,7-2-2-15</inkml:trace>
  <inkml:trace contextRef="#ctx0" brushRef="#br1" timeOffset="125168.8714">23730 12505 494 0,'0'0'2'0,"6"-8"0"16,-5 0-1-16,2-1 1 16,-2-4 0-16,-2-2-1 0,-8-3-1 15,-5-1 0-15,-8 1-7 16,-5 3-5-16,-3 2-5 15,-6 6-3-15,-2 3-2 16,4 7 22-16,3 8-17 0,6 7 6 16,7 5 7-16,6 1 12 15,8 4 7-15,4-4 6 16,4 3 3-16,6-7 4 15,5-5-7-15,6-5-21 0,1-6 0 16,1-4 0-16,3-5 0 16,1-6 0-16,3-1 0 15,2-2 0-15,-1-1 0 16,-5 3 0-16,0 3 0 0,-5 3 0 15,-6 6 0-15,-3 5 0 16,-3 8 0-16,-5 9 0 16,-4 3 0-16,-1 9 0 15,-6 6 0-15,-1 7 0 0,0 4 0 16,-4 2 0-16,0 2 0 15,5-26 0-15,-3 3-3 16,1 3-80-16,1 6-3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2-10T18:38:23.35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1729 1360 322 0,'0'0'5'0,"0"0"2"16,0 0 2-16,0 5 4 16,0 7 1-16,0 6 1 15,0 14 1-15,0 7-1 0,0 11-4 16,2 9-2-16,0 11-3 15,1 5-6-15,2 1 5 16,1-1-1-16,3-4 0 16,-1-7 0-16,-1-5 0 0,1-10 0 15,1-9-2-15,-4-9-1 16,-2-9-1-16,-3-10 1 15,0-12 0-15,-4-7-2 16,-3-15 0-16,0-11 1 0,1-12 1 16,0-11-1-16,0-8 0 15,2-6 1-15,-1-2-2 16,2 1 0-16,0 3-1 15,2 3 1-15,-3 7 0 0,4 7 1 16,1 8 1-16,5 5 0 16,3 5 1-16,2 6 2 15,7 3 0-15,4 6-1 16,4 7 0-16,3 5 0 0,3 6-1 15,2 11-1-15,1 10-1 16,0 5-1-16,-1 13 1 16,-6 6 0-16,-4 4-1 15,-7 2 1-15,-8-2 0 0,-9-4 1 16,-7-5 0-16,-13-5 1 15,-10-9-1-15,-6-11-2 16,-8-5-7-16,-5-9-11 16,-2-6-44-16,-1-4-18 0</inkml:trace>
  <inkml:trace contextRef="#ctx0" brushRef="#br0" timeOffset="347.0347">2288 1828 411 0,'3'6'4'0,"0"2"2"15,1 3 2-15,-3 0-8 16,4 3 11-16,-3-2 2 16,4 1 0-16,-5-3 2 15,-1-10 0-15,2-5-15 0,-1-13 11 16,-1-11-7-16,1-6-4 15,0-10 0-15,0-5 0 16,2-6 0-16,1-2 0 16,0 4 0-16,1 4 0 15,3 7 0-15,4 4 0 0,0 7-25 16,5 3-43-16,4 10-17 15</inkml:trace>
  <inkml:trace contextRef="#ctx0" brushRef="#br0" timeOffset="654.0654">2853 1388 453 0,'0'0'2'0,"0"0"0"16,0 0 0-16,0 0 2 0,0 0 0 16,-5 3 0-16,-8-3 1 15,-4 3-1-15,-10 2-4 16,-2 5-2-16,-4 3-4 15,1 9-1-15,3 4 0 16,4 4 2-16,11 7 4 0,10 1 2 16,9 3 4-16,14-3 5 15,10-3 4-15,9-7-1 16,6-7 1-16,1-7-12 15,0-10-2-15,-4-5 0 0,-7-12 0 16,-5-7 0-16,-9-8 0 16,-8-4 0-16,-10-4 0 15,-3 2 0-15,-11-2-47 16,-7 0-40-16,4 5-1 0</inkml:trace>
  <inkml:trace contextRef="#ctx0" brushRef="#br0" timeOffset="937.0937">3280 910 472 0,'0'0'1'15,"0"0"1"-15,2 4 1 16,-2 4 0-16,0 5 2 16,0 4-1-16,-1 25 3 15,-6 18-1-15,2 14-1 0,-3 8-4 16,2 10-2-16,-3 8-4 15,6 2-6-15,-1-14-5 16,8-16-25-16,6-2-42 16,0-15 83-16</inkml:trace>
  <inkml:trace contextRef="#ctx0" brushRef="#br0" timeOffset="1121.112">3423 1398 465 0,'0'0'3'16,"0"0"3"-16,0 0 2 15,-8-4 1-15,1 4 0 16,-3 0 0-16,-7 2-7 0,-1 2-2 16,-9-2 0-16,2 4-5 15,-6-3-29-15,-3-3-48 16,4 1-6-16</inkml:trace>
  <inkml:trace contextRef="#ctx0" brushRef="#br0" timeOffset="1453.1452">3840 1461 443 0,'0'0'1'0,"0"0"-2"15,6 4 1-15,-6 1 0 16,-3 1 2-16,-4 5-1 15,-8 2 2-15,-5 7-2 0,-6 1-2 16,-3 3 1-16,1 5 1 16,2 0 3-16,7 2 1 15,6 1 4-15,12-2 0 16,7-4 3-16,12-3 1 0,7-6-4 15,4-8-9-15,5-8 0 16,2-7 0-16,-4-10 0 16,-2-8 0-16,-6-5 0 15,-7-6 0-15,-7 0 0 0,-8-2 0 16,-5 2-4-16,-9 2-39 15,-7 2-44-15,2 4-2 16</inkml:trace>
  <inkml:trace contextRef="#ctx0" brushRef="#br0" timeOffset="1816.1816">4517 1411 486 0,'0'0'1'16,"0"0"-1"-16,-4 7 2 15,-4-5-1-15,-5 4 1 0,-5 1-1 16,-7 4 0-16,-7 1-1 16,-4 2-2-16,-1 5-2 15,3 3 2-15,2 5-1 16,9 2 2-16,10 2 2 0,10 4 1 15,13 1 2-15,11 0 2 16,10 0 1-16,7-4-5 16,5-6-5-16,4-4-12 15,-2-7-38-15,-2-9-31 0,3-4-1 16</inkml:trace>
  <inkml:trace contextRef="#ctx0" brushRef="#br0" timeOffset="2165.2165">5069 1513 509 0,'0'0'0'0,"0"0"0"16,-9 3 0-16,0 0 0 15,-5 3-1-15,-8 1-2 16,-2 3-2-16,-4 4-1 0,-3 3 0 16,4 5 1-16,2 5 1 15,9 3 2-15,9 0 5 16,12 4 2-16,9-2 3 15,11-1 3-15,6-6-4 0,5-4-7 16,1-9 0-16,0-9 0 16,-2-6 0-16,-5-13 0 15,-6-5 0-15,-7-9 0 16,-5-2 0-16,-9-5 0 0,-2 0 0 15,-5-3-17-15,-7-2-67 16,1 10-4-16</inkml:trace>
  <inkml:trace contextRef="#ctx0" brushRef="#br0" timeOffset="2475.2475">5529 753 506 0,'0'0'-1'16,"0"0"1"-16,0 0 1 15,0 0 1-15,-3 27 1 0,1-9-3 16,0 8 0-16,-2 5 0 16,0 55 0-16,3 15 0 15,1 17 0-15,0 10 0 16,3 15 0-16,4 1 0 0,7-2 0 15,2-37 0-15,-9-4-86 16,8-6-2-16</inkml:trace>
  <inkml:trace contextRef="#ctx0" brushRef="#br0" timeOffset="4955.4955">3615 3609 360 0,'0'0'1'16,"0"0"1"-16,0 0 1 15,0 0 0-15,0 0 1 16,0-3 0-16,0 3 3 0,7-7-1 16,0 2-1-16,4 0 0 15,0-2-1-15,6 0 1 16,6 0-1-16,3 1 0 15,9-1 0-15,6 3 2 0,7 1 0 16,7 0 1-16,9 2 1 16,7 1 1-16,3 0 0 15,7 1-1-15,5 1-1 16,3-1-2-16,5-1-1 0,1 0-1 15,3 0-1-15,0 0-1 16,2 0 0-16,-1 0 0 16,-3 0-1-16,-1 0 1 15,-2 0 0-15,-4 0 0 0,-5 0 1 16,-3 0-1-16,-4 0 1 15,-6 0 0-15,-5 0 1 16,-5 0-3-16,-8 0 0 16,-6 0 0-16,-6-1 0 0,-8 0 0 15,-5 0 0-15,-8 1 0 16,-3 3 0-16,-7 4 0 15,-5 6 0-15,-5 6 0 16,-4 3 0-16,-7 4 0 0,-3 4 0 16,-5 2 0-16,-3 1 0 15,-4-2 0-15,0-3 0 16,0-3 0-16,2-4 0 15,2-3 0-15,1-5 0 0,5-2 0 16,4-3 0-16,3-4 0 16,9-4 0-16,-4-3 0 15,7-8 0-15,6-6 0 16,5-3 0-16,4-4 0 0,3-6 0 15,1 0 0-15,2-1 0 16,-1 2 0-16,-3 0 0 16,-3 4 0-16,-2 5 0 15,-5-1 0-15,-3 3 0 0,-6-1 0 16,-1 1 0-16,-5-1 0 15,-5 0 0-15,-3 0 0 16,-1-1 0-16,-4 2 0 16,-1-2 0-16,1 5 0 0,0-2 0 15,2 4 0-15,0 3 0 16,4-4-58-16,2 8-30 15,-4-3-3-15</inkml:trace>
  <inkml:trace contextRef="#ctx0" brushRef="#br0" timeOffset="6328.6328">3220 3041 425 0,'0'0'1'0,"0"0"-2"15,-1-5 1-15,1 5 0 16,-7-5 0-16,1 3-1 16,-2-2 0-16,0 2 1 15,-1 1-1-15,-3 1 0 0,-1 0 2 16,0 3 0-16,-1 4 2 15,-1 3 0-15,-1 3 2 16,1 6 0-16,-1 2 2 16,0 5-1-16,1 0 1 0,4 5 0 15,2 0-7-15,5-1 8 16,2 0-1-16,3-3 0 15,6-3-1-15,3-4 0 0,3-4-3 16,1-4-2-16,1-6-8 16,2-3-16-16,1-2-46 15,-4-7-14-15</inkml:trace>
  <inkml:trace contextRef="#ctx0" brushRef="#br0" timeOffset="6975.6975">3407 3058 401 0,'0'0'0'16,"0"0"0"-16,0 0 1 0,-6 1 0 16,1 1-1-16,-4 1 2 15,0 4-1-15,-4 2 0 16,0 3 0-16,0 4 0 15,2 5-1-15,3 3 0 0,5 3 2 16,3 2-2-16,2-1 5 16,7-1 3-16,2-3 1 15,6-7 2-15,1-5 0 0,0-6 0 16,0-7-1-16,1-11-10 15,-1-4 8-15,-3-7-4 16,-2-4-3-16,-4-2-1 16,-2-1 0-16,-2 1-1 15,0 5 1-15,-5 4 1 0,0 5 1 16,1 4 0-16,-1 6 0 15,0 5 1-15,3 6 0 16,-3 7 0-16,1 5-1 16,-1 3 0-16,2 5-4 0,-2 1 2 15,0 2-14-15,-3 0-21 16,-4-6-42-16,7 1-7 15</inkml:trace>
  <inkml:trace contextRef="#ctx0" brushRef="#br0" timeOffset="7455.7455">3634 3162 279 0,'0'0'7'0,"2"4"3"15,1 2 1-15,-2 0 0 0,3 5 2 16,0 0 0-16,1 6-13 15,-1 4 14-15,-1-1 1 16,1 3-7-16,1-2-2 16,0 0-2-16,-1-5 2 0,-1-1-1 15,2-9 1-15,0-6 0 16,0-4 3-16,0-8 0 15,2-4-9-15,1-6 11 16,1-3-1-16,2-4-2 0,0 1-1 16,2-2-2-16,0 4-4 15,1 1-7-15,1 3-12 16,-1 7-41-16,-3 0-22 15,6 5-4-15</inkml:trace>
  <inkml:trace contextRef="#ctx0" brushRef="#br0" timeOffset="7922.7922">4108 3052 433 0,'0'0'-1'0,"0"0"0"16,-3 7 1-16,-1 1-2 0,-3 1-2 15,-1 6-2-15,-5 0 0 16,0 7-3-16,-2 0 1 16,3 4 0-16,1 1 8 15,4 0-2-15,4 1 3 0,3-4 6 16,7-2 4-16,3-6 0 15,6-5 3-15,-2-9 0 16,1-7 0-16,-1-10-14 16,1-11 9-16,-2-7-3 0,0-8-4 15,-3-5 0-15,-5-4-1 16,-1-1 0-16,-2 0 0 15,-2 3 1-15,-1 2 0 16,-4 4-1-16,-1 5 1 0,0 4 0 16,-1 7-1-16,2 5 1 15,0 5 0-15,2 6-1 16,3 10 0-16,0 0 1 15,-4 16 0-15,4 12 0 0,5 10 0 16,2 8-1-16,3 11 0 16,2 6 0-16,2 3 0 15,0 2-1-15,2-5-2 16,-1-5-7-16,-4-8-11 0,1-12-49 15,-1-4-14-15</inkml:trace>
  <inkml:trace contextRef="#ctx0" brushRef="#br0" timeOffset="8686.8685">3428 3732 395 0,'0'0'1'0,"0"13"2"16,-1 3 2-16,-1 8 1 15,0 5 0-15,1 11 1 16,0 8 0-16,1 10 1 0,0 1-2 15,2 3-2-15,2-2-1 16,1-2-2-16,0-4 0 16,0-7-1-16,0-8-3 15,0-8-5-15,-1-7-13 0,-2-14-40 16,2-4-15-16</inkml:trace>
  <inkml:trace contextRef="#ctx0" brushRef="#br0" timeOffset="8937.8937">3608 3791 436 0,'0'0'2'0,"0"0"-1"15,0 0 0-15,7 5 1 16,-5 3 0-16,2 9 1 15,-3 5 1-15,2 12 0 16,-3 9-1-16,0 9 0 0,-1 4 0 16,-3 5-1-16,0-1-1 15,1 0-4-15,0-5-5 16,1-7-10-16,0-5-41 15,2-14-19-15,1-6-4 0</inkml:trace>
  <inkml:trace contextRef="#ctx0" brushRef="#br0" timeOffset="9170.917">3679 4110 488 0,'0'0'1'16,"0"0"0"-16,-5 3 2 0,-2 1 0 15,-5-3 1-15,-4 2 0 16,-7-3 0-16,-4 1-1 16,-6-1-3-16,-5-3 0 15,-3-2-13-15,0 0-12 0,-1 0-24 16,4-2-28-16,7 4-8 15</inkml:trace>
  <inkml:trace contextRef="#ctx0" brushRef="#br0" timeOffset="9412.9412">3748 4352 490 0,'0'0'2'0,"-2"6"3"16,-7 0 0-16,-5-3 2 15,-7 1-5-15,-8-4-2 16,-8 1 0-16,-9-3 0 0,-5-4 0 16,-4-3 0-16,3 0-5 15,1-2-13-15,7 4-7 16,6 2-3-16,9 2-3 15,9 3-25-15,5-1-19 0,12 4-8 16</inkml:trace>
  <inkml:trace contextRef="#ctx0" brushRef="#br0" timeOffset="11705.1704">4103 4185 468 0,'0'0'0'0,"0"0"-1"16,1 7 1-16,2 4 0 16,-2 5 0-16,3 7 0 15,-3 5 0-15,1 8-1 0,-2 5 1 16,0 1-1-16,0 0-1 15,-2-2 1-15,-1-5 0 16,0-5 2-16,1-5 0 16,0-7 3-16,2-7 1 0,2-6 1 15,3-5 1-15,3-10-1 16,1-8 1-16,3-8-1 15,2-7-1-15,4-6-3 16,1-5-2-16,2-2 0 0,1-1 0 16,3 3 0-16,3 3 0 15,1 9 0-15,3 6 0 16,1 9 0-16,2 10 0 15,-1 8 0-15,-1 12 0 0,-1 8 0 16,-4 9 0-16,-3 7 0 16,-5 3 0-16,-1 2 0 15,-4 0 0-15,-2 1 0 0,0-3 0 16,2-5 0-16,5-3 0 15,4-4 0-15,6-3-8 16,10-5-11-16,3-4-22 16,9-5-34-16,9-1-12 15</inkml:trace>
  <inkml:trace contextRef="#ctx0" brushRef="#br0" timeOffset="13478.3477">6673 2727 235 0,'1'4'9'16,"-1"6"3"-16,1 6 1 15,-1 5 2-15,-1 10 0 16,-3 8 0-16,-2 10 0 0,-2 9 0 15,-6 9-8-15,0 8-7 16,-4 9 5-16,-1 7-2 16,-2 8-1-16,0 4 2 15,1 11 4-15,2 3 3 0,3 2 1 16,2 0 4-16,5 3 1 15,3 1 2-15,5-6 0 16,3-5-1-16,7-6-3 16,3-8-4-16,3-9-11 0,3-7 0 15,3-14 0-15,2-10 0 16,4-11 0-16,2-12 0 15,7-8 0-15,3-10 0 16,6-8 0-16,8-8 0 0,7-3 0 16,6-6 0-16,6-5 0 15,7-2 0-15,4-1 0 16,4 0 0-16,4 2 0 15,2 2 0-15,2 1 0 0,2 3 0 16,2 1 0-16,0 1 0 16,3 3 0-16,-2-1 0 15,1 2 0-15,0-1 0 16,-2 1 0-16,-2 1 0 0,-4 1 0 15,-3 2 0-15,-6 0 0 16,-5 1 0-16,-7-2 0 16,-7-1 0-16,-7 0 0 0,-6-5 0 15,-8-2 0-15,-7-4 0 16,-7-3 0-16,-6-5 0 15,-5-4 0-15,-4-6 0 16,-7-6 0-16,-2-8 0 16,-4-10 0-16,-2-9 0 0,-1-10 0 15,-3-11 0-15,-2-9 0 16,1-8 0-16,-2-9 0 15,2-4 0-15,2-6 0 16,0-1 0-16,0-2 0 0,1 0 0 16,0 2 0-16,0 4 0 15,1 3 0-15,0 7 0 16,-2 8 0-16,1 7 0 0,0 10 0 15,-4 7 0-15,4 9 0 16,-3 11 0-16,-1 10 0 16,-2 8 0-16,0 7 0 15,-3 8 0-15,-4 4 0 16,-3 8 0-16,-6 5 0 0,-6 4 0 15,-8 0 0-15,-6 5 0 16,-10 2 0-16,-9 1 0 16,-9 2 0-16,-8 0 0 0,-9 0 0 15,-8-2 0-15,-8-3 0 16,-10-2 0-16,-5-1 0 15,-9-2 0-15,-3-2 0 16,-5-2 0-16,-1 1 0 0,2 2 0 16,3 1 0-16,7 4 0 15,9 6 0-15,8 3 0 16,10 3 0-16,11 2 0 15,11 1 0-15,9-2-11 16,6-5-70-16,13 0-8 0</inkml:trace>
  <inkml:trace contextRef="#ctx0" brushRef="#br0" timeOffset="15137.5136">7873 1545 409 0,'0'0'4'0,"2"5"-1"16,-2-5 0-16,2 7-3 15,-2-3 3-15,0 3-1 16,0 3 1-16,-5 4-1 16,-1 5-4-16,-1 6 2 0,-2 9-1 15,4 9 2-15,-2 10-1 16,2 9 3-16,3 7 1 15,0 4 1-15,2 1 0 16,2 1 1-16,1-2 2 0,-2-3 0 16,3-8 1-16,-1-6-3 15,0-9-1-15,1-7 1 16,-1-9-1-16,1-7 0 15,2-8-1-15,1-8-1 0,2-8-1 16,2-7-2-16,4-10 0 16,2-5 0-16,3-6 0 15,3-4 0-15,1-2 0 16,-1-1 0-16,-2 2 0 0,-1 4 0 15,-3 3 0-15,-6 6 0 16,-2 6 0-16,-5 5-2 16,-4 9 0-16,-4 0-1 15,-5 9 1-15,-3 5-1 0,-3 5 0 16,-3 4 2-16,-3 3 0 15,-1 2 2-15,-1-1 1 16,-2-1 1-16,-1-4 1 16,-2-5 1-16,-2-6-3 0,-2-8-2 15,-2-7 0-15,-1-9 0 16,-2-9 0-16,0-8 0 15,0-3 0-15,2-1 0 16,5 2 0-16,1-1-17 0,2 1-65 16,11 11-6-16</inkml:trace>
  <inkml:trace contextRef="#ctx0" brushRef="#br0" timeOffset="15683.5682">7515 985 418 0,'0'0'1'0,"0"0"-1"0,-1 3 1 16,1-3 0-16,-3 8-1 16,-1-2 1-16,-1 1 0 15,-2 2-2-15,0 2-4 0,-3 1-1 16,2 3-1-16,4-2 2 15,-16 19 0-15,-1 3 1 16,0-2 3-16,1-2 4 16,6-4 5-16,4-5 4 0,8-7 1 15,4-5 0-15,5-4-2 16,3-2 0-16,-1-2-2 15,2 2-3-15,1-2-3 16,0 2-1-16,-2 3-1 16,0 2-2-16,-2 4 0 0,-2 2-1 15,-3 4 0-15,-2 1 1 16,-1 2-1-16,-3 0-1 15,-4-1-2-15,-3-4-3 16,-1-2-4-16,-5-6-12 0,1-5-30 16,1 0-24-16,-4-6-5 15</inkml:trace>
  <inkml:trace contextRef="#ctx0" brushRef="#br0" timeOffset="16080.6079">7744 1339 465 0,'0'0'1'0,"9"-2"-1"16,1-2 0-16,3 1 0 0,1-3-1 15,4-2-2-15,0-2 0 16,-8 3-3-16,-1-3 0 16,1 3-1-16,-2-3 1 15,-2 0-1-15,-2-1 2 0,-2 1 3 16,0 0 1-16,-2 1 4 15,-4-1 1-15,0 4 1 16,4 6 3-16,-25-3 0 16,2 3 1-16,-3 5-1 0,-2 7 0 15,4 9-2-15,3 4 1 16,11 4-1-16,10-2-3 15,7 0 0-15,7-2-3 16,6 2-4-16,4-4-7 0,5-2-13 16,3-4-38-16,-1-9-22 15,4-2-3-15</inkml:trace>
  <inkml:trace contextRef="#ctx0" brushRef="#br0" timeOffset="16368.6367">8140 1138 446 0,'0'0'2'0,"0"0"-1"15,-5 2 2-15,5-2-1 16,-7 9 1-16,4 0 1 15,-10 11-2-15,2 5 0 16,-2 2-2-16,4 3-1 0,-1 2-1 16,6 2 1-16,3-2 1 15,8-12-3-15,8-3 3 16,3-2-2-16,3-4-1 0,1-2-9 15,1-6-10-15,-3-3-25 16,5 0-30-16,-5-6-6 16</inkml:trace>
  <inkml:trace contextRef="#ctx0" brushRef="#br0" timeOffset="16559.6558">8361 1463 427 0,'0'0'5'16,"0"0"1"-16,-2-4 2 15,2-2 1-15,-3-3-1 0,2-4 1 16,-2-6 1-16,0-2-1 15,1 8-6-15,1-2-5 16,0-4-4-16,1 2-6 16,0-2-6-16,4 1-14 15,-1 0-20-15,1 1-23 0,6 4-11 16</inkml:trace>
  <inkml:trace contextRef="#ctx0" brushRef="#br0" timeOffset="16902.6901">8649 1394 353 0,'0'0'8'0,"0"0"5"15,0 0 1-15,3 7 1 16,-3-7 0-16,6 3 1 16,-6-3-1-16,10 0 1 15,-5-2-9-15,5-3-4 0,-1-3-3 16,1-3-1-16,0 0 0 15,1-3-2-15,-1 0 1 16,-1-3-1-16,-2 1 1 0,-2 0 1 16,-4 8-2-16,1-2 1 15,-2 2-1-15,-2-1 1 16,-1 1-1-16,3 8 4 15,-17-10 1-15,3 9-1 16,-4 1 2-16,2 6 0 0,-2 4-1 16,5 9 1-16,2 6 0 15,10-2-4-15,2 1-2 16,8 3-4-16,3-3-8 15,8 1-12-15,-1-3-35 0,4-5-16 16</inkml:trace>
  <inkml:trace contextRef="#ctx0" brushRef="#br0" timeOffset="17187.7186">9040 747 408 0,'0'0'3'16,"0"0"1"-16,-2 15 2 0,1 0 1 15,-1 2 0-15,-1 6-1 16,-1 2 1-16,1 1 2 15,-5 42-4-15,1 8-4 16,0 3-6-16,5 8-5 0,-1-6-4 16,4-5-8-16,5-18-30 15,4-26-27-15,9-6-6 16</inkml:trace>
  <inkml:trace contextRef="#ctx0" brushRef="#br0" timeOffset="17363.7362">9167 1145 408 0,'0'0'5'0,"0"0"3"16,-8 0 2-16,2-1 1 0,-2 1 1 16,-2-1-1-16,-3 0-1 15,-1 0 0-15,-2-2-9 16,0 3-11-16,-3-3-16 15,0 0-40-15,-1 2-19 0</inkml:trace>
  <inkml:trace contextRef="#ctx0" brushRef="#br0" timeOffset="19187.9186">9890 765 418 0,'0'0'-1'0,"0"0"0"16,0 0-1-16,0 0 0 0,0 0 1 16,0 0-2-16,-6 25 4 15,2-10 0-15,0 3 2 16,-2 6 0-16,0 3 2 15,-1 2 2-15,-8 46 1 16,1 8 0-16,-3 2-1 0,2 4 0 16,-1-2-1-16,7-5-1 15,2-15 3-15,2-30-3 16,4-8 2-16,-1-7 1 0,2-9-2 15,0-7-1-15,0-6-2 16,6-7-3-16,0-7 0 16,2-8 0-16,4-4 0 15,2-5 0-15,2-2 0 0,4 0 0 16,-1 0 0-16,4 3 0 15,-1 1 0-15,1 8 0 16,0 6 0-16,-2 5 0 16,2 8 0-16,-1 5 0 15,-2 11 0-15,-2 7 0 0,-1 5 0 16,-2 6 0-16,-3 4 0 15,-5 4 0-15,-4-1 0 16,-3-1 0-16,-6-3 0 0,-4-5 0 16,-5-3 0-16,-3-5 0 15,-4-9 0-15,-3-5 0 16,-2-4 0-16,-1-4 0 15,-2-3 0-15,1-2 0 16,0-6-7-16,4-1-19 0,1 2-48 16,4-6-14-16</inkml:trace>
  <inkml:trace contextRef="#ctx0" brushRef="#br0" timeOffset="19937.9936">10762 1144 443 0,'0'0'0'0,"0"0"1"15,0 0-1-15,-4 5-1 16,-2-3 1-16,-2 0-1 0,-2 1 1 16,-4-1-2-16,-1 0-4 15,-4-2-6-15,-1 2-11 16,-4-2-16-16,0 2-13 15,0 0-14-15,-1 1-17 16</inkml:trace>
  <inkml:trace contextRef="#ctx0" brushRef="#br0" timeOffset="20170.0168">10702 1481 471 0,'0'0'1'0,"-4"0"2"15,-4 0 0-15,-1 0 1 0,-6-2 1 16,-3 1-1-16,-8-6-2 16,-2 4-5-16,-2-5-6 15,-1 0-5-15,-1-2-13 16,4 1-19-16,2 3-13 15,3-2-12-15,10 8-14 0</inkml:trace>
  <inkml:trace contextRef="#ctx0" brushRef="#br0" timeOffset="20785.0783">11717 1033 412 0,'0'0'0'0,"0"0"1"0,-5 0-1 16,5 0 0-16,-11 0 0 15,3 0 0-15,-3 0-2 16,-2 0-1-16,-1 3 0 15,-3 2-1-15,-3 0 0 0,-1 3-1 16,-3 1 0-16,5 1 4 16,-36 22 3-16,2 8 2 15,3 4 4-15,7 9 1 16,9 1 3-16,11 3 0 15,11-3 3-15,13-12-1 0,7-4-2 16,7-2-2-16,5-5-1 16,3-7-2-16,2-7-1 15,5-9-1-15,-1-8-5 0,4-8 0 16,1-12-2-16,1-10 1 15,0-5-1-15,-3-5 0 16,-2-4 0-16,-18 20-2 16,1-4 2-16,-2 2-1 15,-2-3-2-15,-2 0-6 0,-3-1-15 16,-3 1-47-16,-1 1-12 15</inkml:trace>
  <inkml:trace contextRef="#ctx0" brushRef="#br0" timeOffset="22089.2087">12381 1346 319 0,'0'0'2'16,"-1"8"0"-16,0-1 3 15,-6 1 0-15,1 4 2 0,-6 1 1 16,-2 3 1-16,-3 0 0 16,-2 1 0-16,0-2 0 15,0 2-4-15,4-2 1 16,3 2 0-16,6 2 0 15,6-2 0-15,3 2 2 0,8-4 3 16,4 0 1-16,6-3 1 16,3-2-1-16,1-7-2 15,1-4-1-15,-1-7-3 0,-5-6-3 16,-1-3-2-16,-5-3-3 15,-4-1 0-15,-4-5-2 16,-5 2-3-16,-2 0-5 16,-3 2-6-16,-4 3-18 0,-4-1-40 15,4 7-7-15</inkml:trace>
  <inkml:trace contextRef="#ctx0" brushRef="#br0" timeOffset="22320.2318">12637 1644 474 0,'0'0'3'0,"10"0"2"16,-3 0 1-16,1-2 0 0,2-3 0 16,-2-3 0-16,2-5-1 15,-1-4-5-15,-4-4 0 16,-2-4 0-16,0-1 0 15,-1-3-11-15,0 0-4 16,1 2-4-16,4 3-11 0,0 3-13 16,6 2-16-16,3 7-15 15,1-1-10-15</inkml:trace>
  <inkml:trace contextRef="#ctx0" brushRef="#br0" timeOffset="22663.2661">13545 920 479 0,'0'0'1'0,"0"0"-1"16,2-5-1-16,-2 5 0 15,0 0 1-15,0 0 1 0,0 7 0 16,-2 1 0-16,-2 3-1 15,1 5 1-15,-8 9 3 16,2 26 0-16,-2 7-2 16,0 11 0-16,-3 7-3 15,3 0-3-15,0-5-3 0,6-5-10 16,-2-13-24-16,-1-10-40 15,7-2-3-15</inkml:trace>
  <inkml:trace contextRef="#ctx0" brushRef="#br0" timeOffset="22866.2864">13445 1674 486 0,'-7'-1'2'0,"-3"0"1"16,-7-2 0-16,-4 1 0 15,-8-4 0-15,-4 1-2 16,-7-2-3-16,-2 0-7 0,1-2-10 16,4 0-26-16,9 1-37 15,-1-3-2-15</inkml:trace>
  <inkml:trace contextRef="#ctx0" brushRef="#br0" timeOffset="23086.3084">13290 877 511 0,'0'0'0'0,"0"0"0"15,0 0 0-15,-7 2 0 16,0 1 0-16,-5 2 0 15,-1 5 0-15,-5 0-12 0,-1 5-8 16,-6 0-16-16,-2 5-33 16,11 12-13-16</inkml:trace>
  <inkml:trace contextRef="#ctx0" brushRef="#br0" timeOffset="24382.438">9511 3933 389 0,'0'0'5'16,"0"0"1"-16,0 0 3 0,-1-3 1 15,1 3 1-15,0-6 0 16,0 1 1-16,4-3 0 16,1 0-5-16,4-2 0 15,1-3-5-15,6-3 0 0,3 0 0 16,7-1-1-16,4 0 0 15,8 1 1-15,6 1 0 16,7 1 1-16,8 1 1 16,7 1 0-16,5 2 0 0,5 1 1 15,4 0-5-15,1 4 0 16,4-1 0-16,-5 3 0 16,1 0 0-16,-4 2 0 15,-4 0 0-15,-4-1 0 0,-4 2 0 16,-5 0 0-16,-5-1 0 15,-3-2 0-15,-5 0 0 16,-3 2 0-16,-6-2 0 16,-4 1 0-16,-4 2 0 0,-6-2 0 15,-5 2 0-15,-5 0 0 16,-5 0 0-16,-9 0 0 15,0 10 0-15,-9-1 0 16,-7 5 0-16,-4 4 0 0,-6 3 0 16,-4 4 0-16,-5 4 0 15,0 0 0-15,-1 1 0 16,-1 0 0-16,3-2 0 15,3-2 0-15,4-4 0 0,5-5 0 16,5-2 0-16,3-5 0 16,7-3 0-16,7-7 0 15,3 0 0-15,8-6 0 16,7-6 0-16,2-4 0 0,5-5 0 15,3-4 0-15,1-4 0 16,-1 0 0-16,-4-3 0 16,-3-1 0-16,-5-1 0 15,-5 0 0-15,-6-3 0 0,-5 0 0 16,-5-1 0-16,-6-2 0 15,-5-1 0-15,-2 0 0 16,-6 1 0-16,0 1-33 16,0 4-56-16,0 2-3 0</inkml:trace>
  <inkml:trace contextRef="#ctx0" brushRef="#br0" timeOffset="25488.5486">9699 3044 369 0,'0'0'0'0,"0"0"0"0,0 0 0 15,-3 7 1-15,0-1-1 16,0 0 0-16,-1 2 0 16,-2 1 1-16,2 2-1 15,-3 0 1-15,0 1-1 0,-1 2 0 16,-1-2 0-16,-1 6 1 15,0-1 2-15,-1 4 0 16,0 0-3-16,0 1 8 16,2 1 0-16,2-2 2 0,2 1 2 15,3-5 0-15,2 1 0 16,4-6-1-16,3-1-1 15,6-2-4-15,1-3-4 16,5-2-5-16,0-4-10 0,5 0-21 16,1 0-41-16,-1-9-6 15</inkml:trace>
  <inkml:trace contextRef="#ctx0" brushRef="#br0" timeOffset="25981.5979">9897 3102 413 0,'0'0'1'0,"-1"6"-1"16,-2 1 1-16,-2 1 1 15,-2 4-1-15,-3 0 0 0,-2 7-3 16,-3 0-3-16,1 4 5 15,-1 1-8-15,7 2-1 16,1 2 1-16,7-2 2 16,7 1 5-16,7-5 6 0,7-2 3 15,-1-9 5-15,5-5 5 16,-1-6-1-16,1-9-1 15,-6-7-4-15,-4-7-3 16,-3-3-9-16,-4-4 5 0,-3 0-3 16,-3 0-1-16,-1 2-1 15,-2 3 1-15,-1 4 0 16,0 5 0-16,0 5-1 15,0 6 0-15,2 5 0 0,0 4 0 16,1 6 1-16,2 4-1 16,0 3 0-16,0 0-3 15,2 4-5-15,-1 0 8 16,3-2-44-16,4 2-36 0,-2-5-2 15</inkml:trace>
  <inkml:trace contextRef="#ctx0" brushRef="#br0" timeOffset="26190.6188">10181 3349 395 0,'0'0'5'16,"0"0"3"-16,0-3 2 16,0 3 0-16,0-11 1 15,2 3 1-15,-2-5 0 0,2-1-12 16,0-5 12-16,1-1-8 15,0-5-6-15,3 0-6 16,-1 1-4-16,2 0-7 16,1 0-8-16,1 3-16 0,5 4-29 15,-4 0-11-15</inkml:trace>
  <inkml:trace contextRef="#ctx0" brushRef="#br0" timeOffset="26699.6697">10609 3119 326 0,'0'0'1'0,"0"0"-1"16,-7 0 1-16,2 0-1 15,-3 0 1-15,-1 2 0 16,-4 0-1-16,-2 4 1 0,-4 1-1 15,1 4-5-15,-2 2-2 16,3 7 2-16,1 4 5 16,6 2-1-16,3 3 4 15,7-1 3-15,3-1 1 0,7-4 1 16,5-4 6-16,3-12 0 15,2-7 2-15,0-13-4 16,2-12-12-16,-3-8 9 16,2-11-3-16,-6-8 0 0,-2-7 0 15,-1-2 2-15,-5-1 2 16,-3 3-1-16,-3 4-1 15,-1 6 0-15,-2 9 1 16,-3 10-2-16,2 8 0 0,-1 10-2 16,4 12-2-16,-3 4 0 15,3 16 0-15,0 10-3 16,4 10-5-16,2 11-7 15,2 5-21-15,-1 10-46 0,10 9 79 16</inkml:trace>
  <inkml:trace contextRef="#ctx0" brushRef="#br0" timeOffset="27698.7696">11734 3902 482 0,'0'0'-2'0,"2"4"0"16,0 4-1-16,0 4 1 15,0 5-1-15,-2 7 1 16,1 8 0-16,-1 6 0 15,-1 5 2-15,-1 5 1 0,-1 2 0 16,1 0 0-16,-2-3-1 16,1-2 1-16,1-10 1 15,0-4 0-15,1-10 2 16,-1-7-1-16,2-14 1 0,1-2 0 15,2-15 1-15,1-10 0 16,0-6-1-16,1-8-1 16,2-6 0-16,1-3-2 0,0-2 0 15,1-1-1-15,2 2 0 16,1 3 0-16,2 7-1 15,3 5 1-15,1 8 0 16,1 6 1-16,1 8 1 16,-1 10-2-16,2 6 0 0,-2 10 0 15,0 8 0-15,-3 7 0 16,-3 6 0-16,-2 4 0 15,-3 4 0-15,-1 1 0 0,-3 2 0 16,0-2 0-16,-3-1 0 16,-1-4 0-16,0-2 0 15,0-4-12-15,0-1-12 16,1-2-32-16,-1-9-28 0,2-1-4 15</inkml:trace>
  <inkml:trace contextRef="#ctx0" brushRef="#br0" timeOffset="28060.8058">12491 3531 469 0,'0'7'0'16,"1"3"0"-16,0 8 0 0,-1 6 2 16,2 6 0-16,-2 7 1 15,0 7 0-15,-2 7 0 16,-2 1 1-16,-1 2 1 15,0-2-2-15,1-2-3 0,1-1-2 16,0-4-7-16,2-5-6 16,-1-6-28-16,2-5-38 15,4-4-4-15</inkml:trace>
  <inkml:trace contextRef="#ctx0" brushRef="#br0" timeOffset="28338.8336">12579 3909 506 0,'0'0'1'0,"-7"0"-1"15,0 0 1-15,-3 0 0 0,-4 0 1 16,-3 1-2-16,-4-1 0 15,-2 0 0-15,-2 0 0 16,-1-1 0-16,0-3-4 16,1 0-2-16,1-1-3 0,1 0-2 15,2-1-3-15,1 2-7 16,3-4-15-16,-1 3-43 15,9 2-3-15</inkml:trace>
  <inkml:trace contextRef="#ctx0" brushRef="#br0" timeOffset="28998.8995">13137 3370 444 0,'0'0'1'0,"0"0"-3"16,0 0 0-16,0 0 1 16,-4 4 0-16,0 7 0 0,-3 3 1 15,-1 9 1-15,-2 8 0 16,-1 9 4-16,-2 8 0 15,1 10 0-15,-1 5 1 16,5 9 0-16,-1 5 1 0,2 2-2 16,3 0 1-16,1-2-1 15,0-6 0-15,1-7-1 16,0-7 0-16,1-12-1 15,0-10 0-15,0-8-1 16,1-10-2-16,0-9 0 0,0-8 0 16,9-4 0-16,-2-10 0 15,4-6 0-15,1-5 0 16,3-5 0-16,2-5 0 0,1-3 0 15,2-2 0-15,2-1 0 16,1 1 0-16,1 3 0 16,-1 4 0-16,1 5 0 15,0 7 0-15,2 10 0 0,-1 8 0 16,2 7 0-16,-3 10-2 15,-1 11 1-15,-2 6 1 16,-3 7 0-16,-4 6 0 16,-6 2 3-16,-5 2-3 0,-6-1 0 15,-8-2 0-15,-6-5 0 16,-6-5 0-16,-6-5 0 15,-7-8 0-15,-6-10 0 16,-4-7 0-16,-5-5 0 0,-5-11 0 16,2-6-53-16,-2 1-31 15,-3-2-3-15</inkml:trace>
  <inkml:trace contextRef="#ctx0" brushRef="#br1" timeOffset="68656.865">5682 6040 81 0,'0'0'7'15,"0"0"7"-15,2 0 5 16,-2 0 1-16,0 0 2 16,0 0 0-16,6 3 2 15,-6-3 0-15,0 4-4 0,0 2-2 16,-1 4-3-16,1 4 1 15,-2 9-1-15,2 6 0 16,0 13-15-16,0 8 14 16,-3 8 0-16,2 3-3 0,-2 6-3 15,1-1-2-15,-2-4-2 16,0-4-1-16,0-13 0 15,1-8 3-15,0-12 2 16,3-8-1-16,0-17 2 0,3-5 0 16,2-17-1-16,3-8 0 15,0-11-1-15,5-9-4 16,-1-8-2-16,1-4 0 0,-3-3-1 15,1 2 2-15,-1 4 1 16,0 3 0-16,-1 8 1 16,0 5-1-16,2 8 1 15,3 10 0-15,5 7-1 16,2 7-2-16,5 9-1 0,3 5-1 15,2 12 0-15,-1 5 1 16,-2 6 0-16,-4 5-1 16,-7 1 2-16,-7 2 1 15,-10-2-2-15,-9-4 3 0,-12-5 0 16,-10-8-2-16,-7-6-2 15,-8-7-9-15,-2-3 10 16,-3-7-62-16,3-6-18 0</inkml:trace>
  <inkml:trace contextRef="#ctx0" brushRef="#br1" timeOffset="68949.8943">6160 6268 430 0,'0'0'0'0,"1"9"4"16,-1-3 0-16,-2-1 1 15,0 3 0-15,-2-1 1 16,-2 1-1-16,1-3 2 0,-2-5 0 15,0-1-3-15,1-7-4 16,4-5 4-16,2-3-1 16,2-3 0-16,7-4 0 15,4-2 0-15,4-1-1 0,2 0-1 16,4 2-4-16,0 1-6 15,3 4-24-15,1 2-46 16,-4-1-3-16</inkml:trace>
  <inkml:trace contextRef="#ctx0" brushRef="#br1" timeOffset="69118.9111">6439 6020 470 0,'0'0'2'0,"0"13"0"15,3-1 2-15,-3 4-1 16,1 6 1-16,-1 0-4 15,2 8-11-15,-2 0-38 16,-2-3 49-16,2 2 0 0,0-8 0 16</inkml:trace>
  <inkml:trace contextRef="#ctx0" brushRef="#br1" timeOffset="69257.9251">6378 5841 475 0,'0'0'3'0,"1"-6"0"16,0 1 1-16,1-1-1 15,3 1-13-15,-5 5-65 0,4-12-4 16</inkml:trace>
  <inkml:trace contextRef="#ctx0" brushRef="#br1" timeOffset="69543.9537">6600 5997 511 0,'0'0'0'16,"7"13"0"-16,0 1 0 0,2 6 0 15,3 5 0-15,4 4 0 16,-1 2 0-16,5 7 0 16,-4-3 0-16,1-5 0 15,2-4 0-15,-1-6 0 0,-1-8 0 16,0-8 0-16,1-4 0 15,-1-13 0-15,0-6 0 16,-2-6 0-16,-1-6 0 0,-1-2 0 16,-3-4 0-16,4 3-3 15,-4 0-29-15,-4 2-49 16,10 5-5-16</inkml:trace>
  <inkml:trace contextRef="#ctx0" brushRef="#br1" timeOffset="69922.9915">7323 5975 498 0,'0'0'2'0,"0"0"0"16,-8 0 1-16,1 4 1 15,-2 1-2-15,-3 6-2 16,-4-1 0-16,1 8-2 0,-1 2-6 15,2 3-1-15,2 1-1 16,6 0 1-16,2 0 1 16,4-5 3-16,4-1 4 15,4-7 5-15,3-4 2 0,1-6 2 16,1-2-1-16,1-7 0 15,1-3-2-15,-2-1-1 16,1-1-1-16,-2 1-1 16,0 3-2-16,-2 5 1 0,1 4 0 15,-1 8 0-15,0 6 2 16,-3 4-3-16,2 3 0 15,-4 4 0-15,1 1 0 16,-3-1 0-16,-3-3-11 0,2-4-19 16,2-6-50-16,-3-5-5 15</inkml:trace>
  <inkml:trace contextRef="#ctx0" brushRef="#br1" timeOffset="70224.0217">7860 5882 511 0,'0'0'-2'15,"0"0"0"-15,0 0 0 16,-1 5 0-16,-4 1 0 0,-4 0-2 15,-1 6-2-15,-4 3 0 16,-3 2 0-16,-1 6 1 16,2 3 1-16,2 4 1 15,3 1 2-15,5 3 4 0,6-2 3 16,3 2 2-16,9-1 1 15,6-2-9-15,3-4 7 16,2-5-3-16,5-4-10 16,-2-10-28-16,-2-8 34 0,7-4-80 15</inkml:trace>
  <inkml:trace contextRef="#ctx0" brushRef="#br1" timeOffset="71023.1016">8252 5461 497 0,'0'0'1'15,"0"0"-1"-15,7 0-1 16,-7 0 0-16,0 0 0 16,0 0 0-16,0 4 0 0,-3 1 0 15,-5 4 0-15,-1 4 0 16,-2 6 1-16,0 6 1 15,-1 8 0-15,2 7 1 16,0 6-1-16,1 5 1 0,3 4 1 16,1 3 0-16,1 1 0 15,1-2-1-15,0-4 1 16,0-4-3-16,3-6 0 0,0-4 0 15,-1-6 0-15,1-4 0 16,4-7 0-16,3-5 0 16,2-5 0-16,3-6 0 15,5-6 0-15,3-6 0 16,4-9 0-16,2-6 0 0,5-6 0 15,-1-4 0-15,1-3 0 16,-3-2 0-16,-1-1 0 16,-3 1 0-16,-4 2 0 15,-5 3 0-15,-4 4 0 0,-3 3 0 16,-1 6 0-16,-2 6 0 15,-5 12 0-15,9 0-6 16,0 21 3-16,-1 15 0 0,3 10 2 16,1 15 1-16,-1 11 3 15,1 9-3-15,-4 7 6 16,-3 3-2-16,-5-4-4 15,-5-6 0-15,-10-5 0 0,-8-9 0 16,-7-11 0-16,-9-10 0 16,-5-9-17-16,-2-11-66 15,-13-10-2-15</inkml:trace>
  <inkml:trace contextRef="#ctx0" brushRef="#br1" timeOffset="71474.1467">6322 6820 494 0,'0'0'3'0,"10"0"0"16,-3 0-1-16,0 3 1 15,2 5-1-15,-1 2 2 16,2 8-4-16,-2 3 0 0,-2 7 0 15,-2 3 0-15,-1 4-6 16,-3 2-11-16,2-3-33 16,5 5-32-16,-6-8-2 15</inkml:trace>
  <inkml:trace contextRef="#ctx0" brushRef="#br1" timeOffset="71665.1658">6572 7016 511 0,'0'0'0'16,"-6"1"0"-16,-3 1 0 16,-6-2 0-16,-4 0 0 0,-7-1 0 15,-6 1 0-15,-8-5 0 16,0 3-15-16,-1 2-54 15,0-1-18-15</inkml:trace>
  <inkml:trace contextRef="#ctx0" brushRef="#br1" timeOffset="72025.2018">5903 7656 480 0,'0'0'2'15,"0"0"0"-15,-8 6 2 0,0-2-1 16,-2 3 0-16,-4 1 0 15,-2 4 0-15,-3 1-1 16,0 3-3-16,1 2-2 16,3 1-1-16,5 2 1 15,6-1 0-15,5 1 3 0,12-2 0 16,6 1 1-16,9-3 3 15,7-2 0-15,6-3 0 16,2-2-1-16,4-5-2 0,-2-5-6 16,0 0-19-16,0-2-54 15,-9-7-5-15</inkml:trace>
  <inkml:trace contextRef="#ctx0" brushRef="#br1" timeOffset="72340.2332">6334 7649 511 0,'0'0'0'0,"-4"7"0"16,-1 0 0-16,-4 3 0 15,1 3 0-15,-3 3 0 16,1 4 0-16,-1 0 0 15,1 2 0-15,7 0 0 0,3-1 0 16,7 0 0-16,6-4 0 16,5-2 0-16,2-3 0 15,1-4 0-15,2-4 0 0,-1-4 0 16,-5-7 0-16,-1-6 0 15,-5-2 0-15,-5-6 0 16,-4-1 0-16,-4-3 0 16,0 0-33-16,-3 4-48 0,-3-1-7 15</inkml:trace>
  <inkml:trace contextRef="#ctx0" brushRef="#br1" timeOffset="72555.2548">6572 7934 474 0,'0'0'3'0,"6"7"2"15,-1-1 1-15,-1-2 2 16,3 0-1-16,-1-3 1 0,-1-1-8 16,0-7 0-16,-3-5 0 15,-2-8 0-15,0-3 0 16,-1-7 0-16,1-2 0 15,0-2 0-15,4 1-15 0,3-1-14 16,3 0-37-16,4 9-19 16,2-1-2-16</inkml:trace>
  <inkml:trace contextRef="#ctx0" brushRef="#br1" timeOffset="72823.2816">6939 7965 511 0,'0'0'0'16,"0"0"0"-16,4 5 0 16,-4-5 0-16,0 0 0 15,5 2 0-15,-5-5 0 0,0-6 0 16,-2-6 0-16,-2-6 0 15,2-3 0-15,0-4 0 16,0-6 0-16,3 0 0 16,4-3-8-16,5 3-7 0,0-2-8 15,5 7-19-15,2 3-31 16,-2 2-10-16</inkml:trace>
  <inkml:trace contextRef="#ctx0" brushRef="#br1" timeOffset="73156.3149">7187 7730 472 0,'0'0'5'15,"5"6"2"-15,0 0 1 16,2 0 1-16,3 1 1 0,1 1-10 16,2-2 0-16,1-2 0 15,0-3 0-15,0-4 0 16,-1-6 0-16,-3-7 0 15,-2-5 0-15,-2-4 0 0,-3-2 0 16,-3-1 0-16,-2 2 0 16,-3 1 0-16,-1 6 0 15,-3 5 0-15,-2 6 0 16,1 7 0-16,-3 4 0 0,1 8 0 15,-1 6 0-15,1 6 0 16,0 4 0-16,5 3 0 16,0 3 0-16,7 2 0 15,1 0 0-15,6 0 0 0,7-2 0 16,2-7 0-16,8-3-68 15,4 1-19-15,2-10 0 16</inkml:trace>
  <inkml:trace contextRef="#ctx0" brushRef="#br1" timeOffset="73440.3432">7791 7650 511 0,'0'0'0'0,"0"0"0"15,0 0 0-15,-2 8 0 16,-4 0 0-16,-1 3 0 0,-5 2 0 16,0 4 0-16,-3 3 0 15,0 1 0-15,1 2 0 16,3 1 0-16,6 1 0 15,5-1 0-15,4 0 0 0,8-2 0 16,5-3 0-16,7-2 0 16,3-7-5-16,3-4-17 15,3-4-47-15,-2-10-14 0</inkml:trace>
  <inkml:trace contextRef="#ctx0" brushRef="#br1" timeOffset="73628.3621">8045 7264 504 0,'2'7'2'16,"1"5"0"-16,-1 8 1 0,-1 7-3 15,0 7 0-15,0 8 0 16,0 9 0-16,-1 5 0 15,-1 3-9-15,-3 3-61 16,4-7-15-16</inkml:trace>
  <inkml:trace contextRef="#ctx0" brushRef="#br1" timeOffset="73804.3797">8215 7719 482 0,'0'0'4'0,"-5"-6"1"15,-2 0 2-15,-5-2 1 16,-4-1-3-16,-7-3-5 15,-4-1 0-15,-8-4 0 0,0 4 0 16,-6-2-34-16,4 2-49 16,3 5-5-16</inkml:trace>
  <inkml:trace contextRef="#ctx0" brushRef="#br1" timeOffset="74440.4432">8447 7726 496 0,'1'5'2'0,"0"5"2"0,2 6 0 16,-1 5 1-16,0 2-5 15,-1 5 0-15,1 1 0 16,0 2 0-16,-2-6 0 0,0-3 0 16,0-8 0-16,0-8 0 15,0-6 0-15,2-6 0 16,4-9 0-16,-1-6 0 15,6-3 0-15,1-6 0 16,3-3 0-16,3-1 0 0,1 1 0 16,0 3 0-16,1 3 0 15,-1 7 0-15,-1 6 0 16,-1 8 0-16,-2 8 0 0,-2 11 0 15,-3 6 0-15,-1 5 0 16,-1 3 0-16,-1 5 0 16,2-2 0-16,-2-1 0 15,2-2 0-15,1-6 0 0,2-4 0 16,3-4 0-16,0-8 0 15,4-5 0-15,-1-8 0 16,2-8 0-16,-2-6 0 0,-2-7 0 16,-4-3 0-16,-3-3 0 15,-5-1 0-15,-4-2 0 16,-6 5 0-16,-5 2 0 15,-5 6 0-15,-3 5 0 16,-2 7 0-16,-2 6 0 0,1 7 0 16,-1 9 0-16,5 6 0 15,3 6 0-15,5 7 0 16,8 2 0-16,2 4 0 15,11 2 0-15,7-1 0 0,6-2 0 16,5-5 0-16,5-4 0 16,0-9-21-16,3-7-54 15,3-4-11-15</inkml:trace>
  <inkml:trace contextRef="#ctx0" brushRef="#br1" timeOffset="74816.4809">9288 7536 511 0,'0'0'0'0,"0"0"0"15,-8 0 0-15,0 2 0 0,-5 0 0 16,-3 5 0-16,-5 1 0 15,-3 3 0-15,-3 0 0 16,1 3 0-16,1 1-9 0,4 0 1 16,5 0 1-16,5 0 1 15,6 0 2-15,6-1 4 16,7 2 4-16,7-1 2 15,4-2 0-15,1 0 1 0,2-2-2 16,0 1-1-16,1-2-2 16,-5 2-2-16,-1 1 0 15,-5 1 0-15,-4 2 0 16,-4 1 0-16,-3-1-3 0,-2 0 1 15,-5-3-3-15,-2 0-6 16,-4-8-17-16,-4-4-48 16,6 0-7-16</inkml:trace>
  <inkml:trace contextRef="#ctx0" brushRef="#br1" timeOffset="75212.5205">9667 7550 486 0,'0'0'-1'0,"0"0"0"15,0 8 1-15,-7-2 1 16,-1 3 0-16,-6 0 1 15,-4 4-1-15,-3 0-2 16,-3 1-1-16,-2 0 1 0,1-2-2 16,1 0-1-16,5-1 2 15,4-2 1-15,5 0 1 16,6-2 2-16,4 1 2 15,5 0 2-15,8 0-1 0,5 1 1 16,4 0-1-16,2 1-1 16,3 5 0-16,0 0-4 15,-1 4 0-15,-2-1 0 16,-4 3 0-16,-5-1 0 0,-6 0 0 15,-5-4 0-15,-4-1 0 16,-10-9-16-16,0-6-43 16,-5-3-24-16,-3-7-2 15</inkml:trace>
  <inkml:trace contextRef="#ctx0" brushRef="#br1" timeOffset="75556.5549">10538 6587 511 0,'0'0'0'15,"4"6"0"-15,-1 3 0 16,-1 2 0-16,0 8 0 15,-2 3 0-15,0 8 0 0,-2 4 0 16,-5 5 0-16,-3 1 0 16,1 4 0-16,-2-3 0 15,1-3-48-15,5 1-38 0,-3-8-2 16</inkml:trace>
  <inkml:trace contextRef="#ctx0" brushRef="#br1" timeOffset="75735.5728">10480 6164 511 0,'0'-5'0'15,"0"0"0"-15,1-4 0 0,3-1 0 16,-1-3 0-16,2 2 0 15,0-5-3-15,5-3-73 16,2 10-9-16</inkml:trace>
  <inkml:trace contextRef="#ctx0" brushRef="#br1" timeOffset="76021.6014">11149 6322 496 0,'0'0'0'15,"0"0"1"-15,0 0 0 16,-5 0 1-16,-4-3 1 15,-6-4-1-15,-6 0-2 0,-8 0 3 16,-6 0 0-16,-6 2-3 16,-4 5 0-16,0 8 0 15,3 10-3-15,1 8-3 16,11 12 1-16,7 7 3 0,10 10-1 15,10 6 2-15,10 6 3 16,7 2 1-16,6 0 3 16,3 1 0-16,3-4-3 15,-3-6-13-15,-2-6-21 0,0-5-46 16,-10-14-8-16</inkml:trace>
  <inkml:trace contextRef="#ctx0" brushRef="#br1" timeOffset="76175.6167">10824 6813 461 0,'0'0'3'15,"0"0"2"-15,-4-5 1 16,-2-1 2-16,-1 0 0 16,-4-3 0-16,-5-1 0 0,-6-5-4 15,-1 1-15-15,-4 3-67 16,-3-5-5-16</inkml:trace>
  <inkml:trace contextRef="#ctx0" brushRef="#br1" timeOffset="76639.6632">11548 6728 511 0,'0'0'0'15,"11"3"0"-15,1-1 0 16,0 0 0-16,6 1 0 0,0-3 0 15,5 0 0-15,1 0 0 16,-2-7 0-16,-2-3 0 16,-1-4 0-16,-4-3 0 15,-2-2 0-15,-4-2 0 0,-5 0 0 16,-3 1 0-16,-5 5 0 15,-7 2 0-15,-5 4 0 16,-4 8 0-16,-4 2 0 16,0 10 0-16,-2 5 0 0,-1 4 0 15,3 6 0-15,3 2 0 16,2 5 0-16,8 2 0 15,4 1 0-15,5-1 0 16,4 0 0-16,8 0 0 0,4-5 0 16,5-3 0-16,6-6 0 15,-1-8 0-15,4-11-68 16,3-2-20-16</inkml:trace>
  <inkml:trace contextRef="#ctx0" brushRef="#br1" timeOffset="76856.6849">11988 6643 511 0,'0'0'0'0,"0"10"0"15,0-1 0-15,-2 6 0 0,-5 2 0 16,-2 4 0-16,-3 2 0 15,-2 5 0-15,-6 0 0 16,-1-2 0-16,-3-3-9 16,-1 0-76-16,10 3-3 15</inkml:trace>
  <inkml:trace contextRef="#ctx0" brushRef="#br1" timeOffset="77135.7127">12056 7018 511 0,'0'0'0'16,"0"-4"0"-16,-4-3 0 16,2-1 0-16,-4-4 0 0,-2-2 0 15,-3-3 0-15,-2-5 0 16,-3-1 0-16,-2-4 0 15,-1-1 0-15,1-1 0 0,1 0 0 16,1 1 0-16,1 0 0 16,5 2 0-16,0 1 0 15,4 3 0-15,1 1 0 16,2 2-2-16,0 1-21 0,2 0-31 15,1 4-30-15,-1-1-2 16</inkml:trace>
  <inkml:trace contextRef="#ctx0" brushRef="#br1" timeOffset="77724.7717">12130 6806 504 0,'0'0'1'0,"2"4"1"16,-2-4 2-16,9 3-4 15,-2-1 0-15,0-2 0 0,4 1 0 16,0-1 0-16,2-4 0 15,1-4 0-15,3-1 0 16,1-4 0-16,1-4 0 16,0-2 0-16,-1-2 0 15,-3-4 0-15,-1-2 0 0,-6 2 0 16,-3 1 0-16,-5 2 0 15,-5 5 0-15,-7 3 0 16,-4 6 0-16,-6 6 0 16,-4 4 0-16,-1 9 0 0,-2 4 0 15,1 5 0-15,1 6 0 16,6 2 0-16,4 4 0 15,6 3 0-15,6 1 0 0,5-2 0 16,5 0 0-16,6-6 0 16,7 2 0-16,2-8-32 15,-1-7-50-15,8-1-7 16</inkml:trace>
  <inkml:trace contextRef="#ctx0" brushRef="#br1" timeOffset="77939.7931">12392 6941 478 0,'0'0'4'16,"0"0"1"-16,0 0 2 0,0 0 1 15,5-5 1-15,-5-3-9 16,4-1 0-16,-2-6 0 16,2-2 0-16,0-6 0 15,2-3 0-15,1-2 0 0,1-3 0 16,0-3 0-16,3 2 0 15,-2-1-8-15,6-1-56 16,3 8-22-16,-1 1-3 16</inkml:trace>
  <inkml:trace contextRef="#ctx0" brushRef="#br1" timeOffset="78306.8299">12660 6800 507 0,'0'0'1'0,"-1"8"0"16,-1 1 1-16,2 4-2 15,-2 0 0-15,2 3 0 0,-1 0 0 16,1 1 0-16,0-2-5 16,5-5 1-16,1-5-1 15,2-5-1-15,3-2 0 16,2-7 1-16,1-3 1 15,2-3 3-15,-2-1 0 0,1 1 1 16,-2 0 0-16,-3 2 2 16,1 5-1-16,-4 3 0 15,-1 5 0-15,0 9 1 0,-1 7 0 16,-2 9 0-16,-1 7 2 15,-1 7 0-15,-1 6 1 16,-2 5 1-16,-2 4-1 16,-3 1-3-16,-3-4-2 0,-2-4 0 15,-3-6 0-15,1-6 0 16,-1-8-26-16,-5-15-52 15,7-4-6-15</inkml:trace>
  <inkml:trace contextRef="#ctx0" brushRef="#br1" timeOffset="78656.8649">13097 6737 511 0,'0'0'0'16,"0"0"0"-16,0 0 0 16,-5 3 0-16,-4 2 0 15,-2 3 0-15,-5 1 0 16,-2 7 0-16,-3 1 0 0,1 3-3 15,0 4-6-15,6 3 2 16,6 0 2-16,5-1 3 16,7 1 5-16,9-5 3 15,4-3 3-15,4-7-1 0,3-6-8 16,0-7 0-16,-2-10 0 15,-2-6 0-15,-3-6 0 16,-4-4 0-16,-6-3 0 16,-1 0-24-16,-6 2-43 0,-2-2-18 15,2 4-4-15</inkml:trace>
  <inkml:trace contextRef="#ctx0" brushRef="#br1" timeOffset="78996.8989">13238 6806 478 0,'2'6'2'0,"1"2"2"15,3 6 1-15,-1 3 0 16,1 3 1-16,-2 4-1 0,2 1 1 16,-2 1-6-16,-2-5 0 15,-2-5 0-15,0-3 0 16,0-8-6-16,0-5 1 15,0-5 0-15,0-7 1 0,3-5 0 16,3-3 1-16,2-3 1 16,0-3 1-16,2-1 0 15,3 3 0-15,1 0-1 0,1 4 2 16,0 3 0-16,0 6 0 15,1 6 2-15,-1 5 0 16,-2 6 1-16,1 7 2 16,-1 7 0-16,-3 5 0 15,0 3-1-15,-1 5-3 0,-2-2-6 16,0 1-14-16,-4 1-45 15,0-10-18-15</inkml:trace>
  <inkml:trace contextRef="#ctx0" brushRef="#br1" timeOffset="79580.9573">13631 6931 431 0,'0'0'4'0,"8"2"2"15,0-1 2-15,1-1 1 16,7 0 1-16,0-5 0 15,5 1 0-15,2-5 0 16,2-3-4-16,1-3-2 0,0-3-4 16,-1 0-1-16,-4-3-1 15,-2-1-1-15,-5-1 1 16,-6 2-1-16,-6 0 2 15,-4 4-1-15,-10 4 2 0,-6 4 0 16,-3 6 1-16,-5 3 1 16,-1 8 2-16,-1 6 1 15,2 8 0-15,5 7-5 16,4 5 0-16,5 7 0 0,5 4 0 15,7 2 0-15,5 2 0 16,4-3 0-16,6-4-46 16,3 3-40-16,-1-7-1 15</inkml:trace>
  <inkml:trace contextRef="#ctx0" brushRef="#br1" timeOffset="80073.0064">11762 7360 328 0,'0'0'3'0,"0"0"2"16,3-6 2-16,-3 0 4 15,-4-1 3-15,-3-3 3 16,-3 1 2-16,-4-2 0 0,-6 4-2 15,-2 0-2-15,0 6-2 16,-2 2-3-16,3 10-2 16,2 7-2-16,3 9 0 15,6 8 0-15,7 6 1 0,3 10-7 16,4 1 0-16,5 6 0 15,4 1 0-15,2 1 0 16,1-4 0-16,-3-2 0 16,0-5 0-16,-3-8 0 0,-1-2 0 15,-5-5-33-15,0-11-53 16,-1-5-3-16</inkml:trace>
  <inkml:trace contextRef="#ctx0" brushRef="#br1" timeOffset="80249.0241">11744 7806 497 0,'0'0'2'15,"0"0"0"-15,2-5 0 0,-2 5 2 16,-2-9 0-16,-6 3-4 16,-5-4 0-16,-5-2 0 15,-8-2 0-15,-4-1 0 16,-6-5 0-16,-2-3-58 0,1 6-26 15,-1 0-3-15</inkml:trace>
  <inkml:trace contextRef="#ctx0" brushRef="#br1" timeOffset="80574.0566">12010 7776 495 0,'0'0'0'0,"0"0"-1"15,0 0-1-15,-7 2 1 16,1 1 0-16,-1 1 1 16,-3 3-1-16,-1 2 0 0,1 2 2 15,2 4 0-15,1 2 1 16,4 2 1-16,3-1 1 15,5 1 0-15,4-2 1 16,3-3-2-16,4-4-3 0,1-4 0 16,1-6 0-16,-1-4 0 15,-2-7 0-15,-2-6 0 16,-1-2 0-16,-6-5 0 15,1 1-6-15,-6 0-46 0,-1-1-32 16,0 3-3-16</inkml:trace>
  <inkml:trace contextRef="#ctx0" brushRef="#br1" timeOffset="80820.0812">12169 7332 477 0,'0'0'2'0,"3"6"0"16,-1 4 1-16,1 10 1 16,-1 2 0-16,-1 10 1 0,1 5-1 15,-1 9 1-15,-1 5 0 16,0 3-5-16,-3-1-3 15,3-1-8-15,-2-4-10 16,2-6-27-16,7-1-33 16,-2-11-4-16</inkml:trace>
  <inkml:trace contextRef="#ctx0" brushRef="#br1" timeOffset="81042.1034">12392 7386 471 0,'0'0'1'0,"0"7"2"0,2 5 0 16,0 3 1-16,-1 7 2 16,-1 5 0-16,0 9 0 15,-3 3 1-15,-1 4-3 16,-2 1-4-16,1 1-6 0,-2-3-12 15,4-2-21-15,3 0-36 16,0-8-10-16</inkml:trace>
  <inkml:trace contextRef="#ctx0" brushRef="#br1" timeOffset="81324.1316">12664 7810 462 0,'0'0'1'0,"0"0"0"16,0 0 1-16,0 0 1 15,0 0 0-15,-8 0 2 16,0 0-1-16,-3 0 0 16,-2 2 0-16,0 4-1 0,1 2-1 15,2 3-1-15,3 1 0 16,4 3-1-16,4 1 1 15,8 1 1-15,2-4-1 16,6-1 1-16,0-6-1 0,2-4-1 16,0-2-4-16,-4-12-6 15,0-2-15-15,-3-2-48 16,-5-7-10-16</inkml:trace>
  <inkml:trace contextRef="#ctx0" brushRef="#br1" timeOffset="81718.171">12800 7808 511 0,'0'0'0'16,"5"7"0"-16,-1 3 0 16,3 3 0-16,0 1 0 15,1 3 0-15,0-1 0 16,1 3 0-16,-1-4 0 0,-1-4 0 15,0-7 0-15,0-4-2 16,-1-4-1-16,1-6 0 16,2-3 1-16,0-3 0 15,1-2 0-15,0 1 2 0,-1 0-1 16,-1 2 1-16,-2 3-1 15,-1 3 0-15,-1 4 0 16,-4 5 0-16,5 0 0 16,-3 5 0-16,1 2 1 0,0 2 1 15,2 2 2-15,0-1 0 16,0-1 1-16,1-2 0 15,0-1 0-15,1-4-2 0,-1-4-2 16,-1-4 0-16,1-6 0 16,-2-3 0-16,-3-5 0 15,2-1-14-15,-1-1-39 16,-2-4-30-16,4 3-1 15</inkml:trace>
  <inkml:trace contextRef="#ctx0" brushRef="#br1" timeOffset="82073.2064">13336 7576 491 0,'0'0'0'0,"0"0"1"15,-3 7-1-15,-3-4 0 16,-2 4-1-16,-4-2-2 0,1 4-3 15,-4-2-1-15,-1 3 0 16,5 2 1-16,2 0 1 16,5 0 2-16,3 0 2 0,3 0 5 15,6 0 2-15,4 0 2 16,2-2 0-16,1 0-1 15,1-1-2-15,-2 0-2 16,-1 1-1-16,-2 1-2 16,-3 0-1-16,-2 2 0 0,-5-1 0 15,-1 2 0-15,-7-1 0 16,-2 1 1-16,-4-1 0 15,-4-4-3-15,1 2-8 0,-3-7-15 16,-2-2-36-16,5-1-18 16</inkml:trace>
  <inkml:trace contextRef="#ctx0" brushRef="#br1" timeOffset="82413.2404">13813 7750 462 0,'0'0'2'0,"0"7"0"15,0 0 2-15,0 1 0 16,-3 0 1-16,0 2 0 16,-1 0 0-16,0 0 1 0,-2-4-2 15,0-3-1-15,1-3 0 16,0-2 0-16,1-7 0 15,3-2-3-15,1-6 0 16,1-2 0-16,5-4 0 0,1-2 0 16,2-2 0-16,2 2-8 15,0-1-17-15,0 0-47 16,7 8-12-16</inkml:trace>
  <inkml:trace contextRef="#ctx0" brushRef="#br1" timeOffset="82690.2681">13972 7634 477 0,'0'5'2'16,"0"4"1"-16,0 4 0 16,0 2 1-16,0 3 1 15,0 2-1-15,0 3 1 16,2 1 0-16,2-5-2 0,1-3-3 15,5-3 0-15,1-3 0 16,4-5 0-16,1-3 0 16,3-2 0-16,0-7 0 15,2-4 0-15,0-4 0 0,-2-4 0 16,-4-2-6-16,1-2-8 15,-6-6-13-15,-2-1-44 16,3 3-12-16</inkml:trace>
  <inkml:trace contextRef="#ctx0" brushRef="#br1" timeOffset="82923.2914">14426 7154 466 0,'0'0'1'0,"3"7"1"0,-2 3-1 16,2 8 2-16,-2 5-1 16,-1 9 1-16,0 6 0 15,-1 10-1-15,-3 3-1 16,-1 6 0-16,-2 3-4 0,-1 2-6 15,0-2-5-15,2-3-16 16,2-1-39-16,-2-8-10 16</inkml:trace>
  <inkml:trace contextRef="#ctx0" brushRef="#br1" timeOffset="83338.333">14446 7748 465 0,'0'0'2'0,"11"0"0"0,-3 0 2 15,5 2 0-15,-1-2 0 16,7 0 0-16,-1-4-1 15,6-1-1-15,-3-5-2 16,1-2-1-16,-1-6-2 0,1-4-1 16,-2-2 1-16,-3-1 1 15,-2-1 1-15,-4-1 1 16,-4 2 0-16,-4 2 0 15,-3 6 1-15,-7 3 1 16,-3 4-1-16,-2 7 1 0,-4 3 0 16,0 6 0-16,-2 6 1 15,1 6 0-15,-1 3 1 16,5 5 0-16,5 3 1 0,2 5-1 15,6-1-2-15,3 1-2 16,8-2 0-16,6 1-4 16,3-6-12-16,8-7-37 15,5-1-31-15,0-8 0 0</inkml:trace>
  <inkml:trace contextRef="#ctx0" brushRef="#br1" timeOffset="83714.3706">15249 7485 477 0,'-11'0'0'0,"-3"0"0"16,-4 0 0-16,-2 0 1 0,-4 0 0 15,-3 0 0-15,-5 3 0 16,-3 2-3-16,8 0-3 15,-1 2-3-15,1 0-2 16,1 4-1-16,1 0 1 0,6 2 1 16,3-1 3-16,5 1 4 15,5 0 6-15,5 1 4 16,2 1 2-16,7-3 1 15,4 1 0-15,2 0-1 0,3-1-3 16,2 2-2-16,2 0-2 16,1 2-1-16,-1 3 0 15,-3 2 0-15,-2 3 0 16,-3 2 1-16,-6 1-1 0,-7-1 0 15,-5-1 1-15,-10-5-1 16,-10-7-3-16,-8-3-11 16,-9-8-67-16,-9-5-3 0</inkml:trace>
  <inkml:trace contextRef="#ctx0" brushRef="#br1" timeOffset="85182.5174">16610 6727 324 0,'0'0'6'0,"-8"0"2"15,-1 2 2-15,-8 1 1 0,-4 2 4 16,-7 0-1-16,-6 2 1 16,-11 0-1-16,-5 0-5 15,-4 0-1-15,-4 1-3 16,-3-3-4-16,1 1-3 0,-2-2-7 15,3 0-10-15,1-1-23 16,6-2-31-16,12 1-6 16</inkml:trace>
  <inkml:trace contextRef="#ctx0" brushRef="#br1" timeOffset="85413.5404">16429 6987 468 0,'2'4'2'0,"-2"3"1"16,-6 3 2-16,-6 1 1 16,-6 3 0-16,-9 1 0 0,-7 2 1 15,-6 1-2-15,-6-4-2 16,-4-1-5-16,2-2-4 15,3-2-9-15,5-2-17 16,10 2-43-16,4-8-8 0</inkml:trace>
  <inkml:trace contextRef="#ctx0" brushRef="#br1" timeOffset="85726.5718">16958 5688 478 0,'0'0'1'0,"1"13"0"16,-1-1 1-16,-1 10 1 0,-2 3 0 15,-1 12 1-15,-3 4-1 16,-1 8-3-16,-3 1-5 15,1-1-11-15,-2-4-26 16,-2-3-38-16,10-4-3 0</inkml:trace>
  <inkml:trace contextRef="#ctx0" brushRef="#br1" timeOffset="85940.5931">17193 5800 443 0,'0'0'5'16,"0"0"1"-16,0 0 1 15,0 0-2-15,5 0 1 16,-5 7 1-16,0 5-1 0,-2 8 0 16,-3 5-3-16,0 9-8 15,-4 3-10-15,0 6-21 16,3 7-43-16,-3-4-2 0</inkml:trace>
  <inkml:trace contextRef="#ctx0" brushRef="#br1" timeOffset="86512.6504">17669 6644 144 0,'0'0'3'0,"3"-8"-1"15,-1-1 3-15,0 1 5 16,1-3 7-16,0 0 7 0,-1-1 3 16,0 0 1-16,-2 2 0 15,0 3 0-15,-5 4 0 16,-4 1-3-16,-5 2-5 15,-3 0-6-15,-4 5-4 0,-4 2 0 16,-4 2-3-16,-1 4-2 16,0 3-2-16,0 1-2 15,3 2 0-15,3 2 0 16,4 2 1-16,4-1 1 0,4 1 2 15,5-3 2-15,4-1 0 16,3-1 2-16,4-1-1 16,4 0-1-16,4 0-1 15,2-1-2-15,2 2-1 0,4 3-1 16,0 2-1-16,0 2 1 16,-1 4-1-16,-2 1 2 15,-2 0-3-15,-4 0 0 16,-5 0 0-16,-6-3 0 0,-5-3 0 15,-7-4 0-15,-4-5 0 16,-6-3 0-16,-4-8 0 16,-1-3-6-16,-3-3-13 15,1-10-37-15,7 2-26 0,-2-4-2 16</inkml:trace>
  <inkml:trace contextRef="#ctx0" brushRef="#br1" timeOffset="87223.7215">17693 6887 468 0,'0'0'2'16,"0"0"1"-16,1 5 1 15,-1-5 1-15,0 0 1 16,5 4-1-16,-5-4 2 0,7 3-1 16,-2-3-1-16,3-1-5 15,4-3 0-15,3-3 0 16,5-1 0-16,4-1 0 15,3-4 0-15,1 0 0 0,2-5 0 16,1-1 0-16,-4-1 0 16,-5-2 0-16,-4-1 0 15,-4 0 0-15,-6-1 0 16,-7 2 0-16,-5 2 0 0,-7 1 0 15,-5 5 0-15,-5 3 0 16,-4 6 0-16,-5 5 0 16,0 7 0-16,0 7 0 15,0 7 0-15,3 5 0 0,3 6 0 16,6 5 0-16,5 3 0 15,10 3 0-15,3 1 0 16,9-1 0-16,7-2 0 16,5-3 0-16,7-4 0 0,-1-7-9 15,0-7-73-15,10-5-4 16</inkml:trace>
  <inkml:trace contextRef="#ctx0" brushRef="#br1" timeOffset="87456.7447">18096 6669 511 0,'2'4'0'0,"0"4"0"15,2 5 0-15,-3 5 0 0,0 7 0 16,-1 4 0-16,0 7 0 16,-2 4 0-16,-3 0 0 15,-2 1 0-15,3-2-22 16,-1 2-47-16,3-13-16 0</inkml:trace>
  <inkml:trace contextRef="#ctx0" brushRef="#br1" timeOffset="88156.8147">18206 6740 400 0,'0'0'5'0,"0"0"1"16,0 0 3-16,0 0 0 0,0-3 1 16,0 3 0-16,6-6 0 15,-1 2 1-15,4-1-5 16,1 1-2-16,2-2-2 15,3 2 0-15,2 1-1 0,2 1 1 16,2 0-1-16,0 2 1 16,1 4-1-16,-1 4 2 15,-2 4-1-15,-2 5 1 16,-3 3 0-16,-2 5 0 0,-4 3-1 15,0 2 2-15,-2 3-4 16,-3 0 0-16,-1-1 0 16,0 0 0-16,-2-4 0 15,1-3 0-15,-1-5 0 0,2-5 0 16,-2-5 0-16,0-10 0 15,0 0 0-15,7-10 0 16,-3-7 0-16,1-6 0 0,1-4 0 16,2-5 0-16,0-2 0 15,1-1 0-15,0-1 0 16,0 2 0-16,1 3 0 15,-1 2 0-15,2 3 0 0,0 5 0 16,2 3 0-16,1 4 0 16,2 5 0-16,0 5 0 15,0 4 0-15,1 8 0 16,-1 6 0-16,-1 7 0 0,-2 7 0 15,-3 4 0-15,-3 5 0 16,-2 4 0-16,-2 0 0 16,-2 1 0-16,-1-3 0 15,-2-1-31-15,2-1-50 0,-1-10-6 16</inkml:trace>
  <inkml:trace contextRef="#ctx0" brushRef="#br1" timeOffset="88456.8447">18965 6744 429 0,'0'0'3'15,"0"4"3"-15,0 3-1 16,0 3 1-16,0 3 1 15,0 7 1-15,-3 2-1 0,0 6 0 16,-1 2-6-16,0 1-10 16,-3-3-22-16,-3-1-47 15,7-3-1-15</inkml:trace>
  <inkml:trace contextRef="#ctx0" brushRef="#br1" timeOffset="88632.8624">18946 6420 478 0,'0'0'3'0,"0"-7"3"16,0 2 0-16,0-2 1 16,1-2 0-16,2-1-3 0,-2-3-9 15,4-6-43-15,0 5 48 16,3 2-80-16,4 4 80 15</inkml:trace>
  <inkml:trace contextRef="#ctx0" brushRef="#br1" timeOffset="88890.8882">19483 6723 469 0,'0'0'0'16,"0"0"2"-16,0 0 1 16,-11 2 0-16,1-1 2 15,-5-1-1-15,-2 0 1 16,-7-3-4-16,-2 2-9 0,-5-3-25 15,-2 1-45-15,9 2-3 16</inkml:trace>
  <inkml:trace contextRef="#ctx0" brushRef="#br1" timeOffset="89406.9397">19778 5906 432 0,'0'0'1'16,"3"3"0"-16,-2 7 1 15,-1 4 0-15,0 9 1 16,-4 6-1-16,-2 13 0 0,-2 8 2 16,-5 11-4-16,-1 10 3 15,-3 6 0-15,0 2 0 16,1 3 0-16,0-2 1 15,1-4 2-15,3-6 0 0,2-12 0 16,3-9 0-16,3-12 2 16,3-9-1-16,1-13 0 15,0-15-7-15,10-3 0 0,2-13 0 16,1-8 0-16,3-6 0 15,4-5 0-15,3-2 0 16,2 0 0-16,2 3 0 16,0 5 0-16,-2 8 0 15,0 5 0-15,-2 9 0 0,-3 7 0 16,-2 10 0-16,-5 8 0 15,-4 5 0-15,-2 4 0 16,-4 4-2-16,-3 1 2 0,-1 1-4 16,-2-1-8-16,-3-5-19 15,-4-2-48-15,8 0-4 16</inkml:trace>
  <inkml:trace contextRef="#ctx0" brushRef="#br1" timeOffset="89722.9714">20237 6643 460 0,'0'0'1'16,"0"-5"0"-16,0 0 0 16,0 5 0-16,-7-8 0 15,0 6 0-15,-4-1 2 16,-2 4-2-16,-5 7 1 0,-1 4-1 15,-1 5 0-15,1 5 1 16,2 4 1-16,5 3 1 16,4 3 0-16,7-1 2 15,4-1 0-15,8-3 0 0,4-3 0 16,4-7-6-16,5-4 0 15,1-9 0-15,1-5 0 16,-2-12 0-16,-2-5 0 16,-5-6 0-16,-4-6 0 0,-5-2 0 15,-5-6-15-15,-3 1-10 16,-7 2-43-16,-5-4-17 15</inkml:trace>
  <inkml:trace contextRef="#ctx0" brushRef="#br1" timeOffset="90224.0215">20516 6695 462 0,'0'0'1'16,"0"0"0"-16,1 6 0 0,0 4 1 15,-1 1 1-15,0 5 0 16,-4 3 0-16,0 4 1 16,-2 2-2-16,-2 0 1 0,-1-1-1 15,1-4-2-15,1-2 1 16,3-4-1-16,1-5-1 15,3-4 0-15,0-5 0 16,10-1 1-16,0-8-1 0,3-4 1 16,3-3 0-16,2-4 0 15,2-3 0-15,2-2 0 16,0-1 0-16,3 1 0 15,-1 1-1-15,-1 4 1 0,-2 5 0 16,-1 5-1-16,-2 7 0 16,-4 4 1-16,-3 11-1 15,-3 5 1-15,-4 5 0 16,-2 5-1-16,-2 4-1 0,0 3-5 15,-3-1-8-15,-1-3-23 16,3 0-39-16,-6-7-4 16</inkml:trace>
  <inkml:trace contextRef="#ctx0" brushRef="#br1" timeOffset="90612.0603">20848 6755 450 0,'0'0'3'0,"0"0"1"16,6-5 0-16,-1 3 0 15,-5 2 0-15,11-3 0 16,-3-1-1-16,4 0-2 16,0 0-2-16,2 0-2 0,2-2-3 15,3-1-1-15,1-2 0 16,1-3 0-16,0-2 1 15,-4-1 0-15,-1-4 1 16,-5 0 1-16,-1 0 2 0,-8-2 1 16,-2 1 1-16,-7 2 1 15,-4 3 0-15,-3 4 2 16,-4 4 0-16,-2 4 2 15,-2 3 0-15,-1 9 0 0,-1 4 1 16,0 7 1-16,2 3-1 16,2 4 1-16,3 3-1 15,2 3-2-15,5-2 1 16,4 1-2-16,3-1-2 0,5-2-4 15,4-6-10-15,5-4-35 16,5 1-32-16,1-7-2 16</inkml:trace>
  <inkml:trace contextRef="#ctx0" brushRef="#br1" timeOffset="91029.102">21333 6594 468 0,'0'0'1'0,"4"0"-1"16,-4 0-1-16,5 0 0 15,-5 0-1-15,0 0 1 16,-9 1-1-16,-3-1-2 15,-8 2-7-15,-5 0-3 0,-4 6-5 16,0 4-2-16,0 0 2 16,4 3 6-16,3 2 6 15,8 2 6-15,6-1 8 16,8 3 8-16,4-4 6 15,7 0 2-15,5 0-2 0,1-4-5 16,5 2-5-16,-2-2-4 16,2 1-3-16,-2 0-1 15,-1 2-2-15,-4 1-1 0,-2 4-1 16,-6 0 0-16,-4 1-1 15,-3 0 0-15,-6-2 0 16,-6-2-2-16,-4-4-4 16,-3-3-6-16,-1-6-12 0,-1-1-43 15,-2-10-10-15</inkml:trace>
  <inkml:trace contextRef="#ctx0" brushRef="#br1" timeOffset="91324.1315">21797 6084 499 0,'0'0'1'0,"2"16"0"16,0 2 0-16,-2 12 1 16,0 7-2-16,-2 10 2 15,-5 7 1-15,-3 13-1 16,-4 3-2-16,-3 3 0 0,-5-2 0 15,2-2-12-15,-4-8-12 16,2-8-40-16,4 0-20 16,3-12-3-16</inkml:trace>
  <inkml:trace contextRef="#ctx0" brushRef="#br1" timeOffset="91524.1515">21651 6485 502 0,'-5'-2'2'16,"-5"-1"-1"-16,-7 1 1 16,-3-1-1-16,-8-2-3 0,1 1-7 15,-8-4-10-15,2 1-38 16,4 4-26-16,7 2-3 15</inkml:trace>
  <inkml:trace contextRef="#ctx0" brushRef="#br1" timeOffset="91769.176">22228 5889 486 0,'0'10'0'0,"-2"4"1"16,1 9-1-16,-5 4 1 15,0 6-2-15,-4 4-5 0,-1 7-10 16,-3 3-43-16,-3-9-21 15,6 2-4-15,4-9 84 16</inkml:trace>
  <inkml:trace contextRef="#ctx0" brushRef="#br1" timeOffset="91930.1921">22448 6019 484 0,'0'0'0'15,"-1"13"1"-15,-3 3-1 0,-2 9 1 16,-3 3-2-16,-3 11-7 15,-9 7 8-15,-2 4-78 16,-4 3-4-16</inkml:trace>
  <inkml:trace contextRef="#ctx0" brushRef="#br1" timeOffset="92592.2583">17080 8115 290 0,'0'0'3'0,"0"0"3"0,0 4 3 15,0 2 2-15,-1 5 4 16,-3 3 1-16,-1 9 3 15,-1 3-1-15,0 7-3 0,-1 5-2 16,1 1-3-16,1 0-6 16,-1-2-9-16,2-4-20 15,-3-8-46-15,7-2-3 16</inkml:trace>
  <inkml:trace contextRef="#ctx0" brushRef="#br1" timeOffset="92795.2786">17193 8138 343 0,'0'0'5'0,"3"10"4"15,0 2 3-15,-3 5 2 0,0 8-1 16,-2 4 1-16,-2 7 0 15,-5 4-4-15,-3 3-16 16,-2 5-57-16,-3-8-10 16</inkml:trace>
  <inkml:trace contextRef="#ctx0" brushRef="#br1" timeOffset="93351.3342">17467 8126 393 0,'0'9'3'16,"0"7"4"-16,0 11 1 15,-4 10 1-15,-1 10 0 0,-2 8 1 16,-1 12 1-16,-3 5 0 15,0 2-3-15,0-2-3 16,0-7-1-16,1-6-2 16,4-5 0-16,2-10 1 0,4-9-1 15,0-8-1-15,7-10 0 16,2-10 0-16,6-7 1 15,2-8-1-15,4-10 0 16,2-8-1-16,3-7 0 16,2-6-1-16,2-3-1 0,1-1 0 15,0 4 1-15,-3 1 0 16,-1 9 0-16,-2 6 1 15,-2 10 0-15,-2 9 2 0,-5 8 0 16,-4 10 0-16,-1 8 2 16,-4 6-1-16,-3 6-1 15,-3 3 1-15,-1 2 0 16,-2 2 1-16,-2 0-4 0,0-3 0 15,-2-2 0-15,3-7-8 16,0-2-21-16,4-1-47 16,-1-11-8-16</inkml:trace>
  <inkml:trace contextRef="#ctx0" brushRef="#br1" timeOffset="93747.3738">18082 8596 462 0,'0'0'0'16,"0"6"-1"-16,-3 1 1 0,-2 3 2 16,-3 3-1-16,-2 3 1 15,-2 5 0-15,-4 3 1 16,1 1 0-16,1 5 1 15,4-1 0-15,6 2 0 0,4-2 1 16,4-2 0-16,6-3 1 16,7-5 0-16,3-6-3 15,1-6-3-15,1-7 0 16,-2-8 0-16,-2-9 0 0,-5-6 0 15,-2-5 0-15,-5-6 0 16,-4-2 0-16,-3-5-25 16,-6-4-53-16,1 10-7 15</inkml:trace>
  <inkml:trace contextRef="#ctx0" brushRef="#br1" timeOffset="94223.4214">18345 8764 497 0,'0'8'2'0,"0"4"0"16,2 6 0-16,-2 3 0 15,0 4 0-15,0 0 0 0,0 2-2 16,-2-3 0-16,0-7-3 16,-1-6-1-16,3-11 1 15,0 0-2-15,7-14 2 16,1-4 0-16,4-4 2 0,3-2 1 15,2-4 0-15,3 0 1 16,2 2 0-16,-2 3-1 16,2 5 0-16,-1 5-1 15,-1 7-1-15,-2 6 0 0,-3 10-1 16,-2 5 1-16,-4 8-1 15,-2 5 1-15,-2 4-4 16,-5 0-5-16,0 3-13 16,-2 2-39-16,-2-8-14 0</inkml:trace>
  <inkml:trace contextRef="#ctx0" brushRef="#br1" timeOffset="94595.4586">18680 8768 490 0,'0'0'2'0,"7"0"1"0,0 0 2 16,3 0-1-16,1 0 1 15,4-1-3-15,0-3-2 16,5-1 0-16,-1-4 0 0,0-3 0 15,-1-6-2-15,-1-2-4 16,-1-1-1-16,-3-2 1 16,-3 1 0-16,-4 1 0 15,-4 3 1-15,-2 5 1 0,-3 5 2 16,-6 7 2-16,-3 1 1 15,-1 7 0-15,-2 5 2 16,-2 4 2-16,3 6 1 16,0 1 1-16,2 3-1 0,4 2-2 15,3 0 1-15,4 1-3 16,3-2-2-16,6-3-4 15,2-4-4-15,7-2-9 16,-1-5-15-16,2-9-38 0,7 1-13 16</inkml:trace>
  <inkml:trace contextRef="#ctx0" brushRef="#br1" timeOffset="94941.4931">19306 8579 449 0,'0'0'1'0,"0"0"0"15,0 0 2-15,-2 8 0 0,-4-1 1 16,-2 5 1-16,-5 2 0 16,-2 3-1-16,-5 1-2 15,-2 1-4-15,-1 1-1 16,2-1-2-16,3 0 1 0,3-1-1 15,6 0 1-15,5-2 3 16,6 0 2-16,5-2 4 16,5-1 1-16,3 0-1 15,1-2 1-15,0 0-2 0,0-1-1 16,-1 1-1-16,-4 2-2 15,-1 0 0-15,-5 2-1 16,-3 0 0-16,-3 1 0 16,-5 1-1-16,-5-1-4 0,-1-3-6 15,-3-3-12-15,-2-10-38 16,1 1-16-16</inkml:trace>
  <inkml:trace contextRef="#ctx0" brushRef="#br1" timeOffset="95206.5197">19524 8145 508 0,'0'0'1'0,"8"8"1"15,-5 4-2-15,2 8 0 0,-2 5 0 16,-1 10 0-16,-2 6 0 16,0 12 0-16,-4 3 0 15,-4 6 0-15,-1 1 0 16,1 3 0-16,-1-1 0 0,3-1-3 15,0-8-28-15,-1-4-51 16,7-4-4-16</inkml:trace>
  <inkml:trace contextRef="#ctx0" brushRef="#br1" timeOffset="95390.5381">19570 8646 498 0,'0'0'3'16,"-12"1"1"-16,1-1 0 15,-5 0-2-15,-4-3-2 16,-6-2 0-16,1 0 0 16,-8-4-12-16,2-4-53 0,5 7-19 15</inkml:trace>
  <inkml:trace contextRef="#ctx0" brushRef="#br1" timeOffset="95971.5961">20335 8128 482 0,'0'0'1'0,"5"10"0"16,-1 3 1-16,-2 4 1 16,-1 10-1-16,-2 6 2 0,-3 8-1 15,-3 7 1-15,-5 4 0 16,-3 4-1-16,-1 2-1 15,2-1-2-15,1-4 0 16,2-5 0-16,3-5 0 16,2-6 0-16,2-9 0 0,4-7 0 15,1-8 0-15,5-8 0 16,3-5 0-16,3-6 0 15,4-5 0-15,4-3 0 0,2-1 0 16,2-2 0-16,1 2 0 16,0 1 0-16,-3 4 0 15,-1 5 0-15,-3 4 0 16,-4 2 0-16,-5 9 0 0,-4 4 0 15,-5 5 0-15,-3 2 0 16,-8 2 0-16,-3-1 0 16,-6 0 0-16,-2-3 0 15,-4-3 0-15,1-6 0 0,-2-2 0 16,-1-7-15-16,3-6-63 15,2 2-5-15</inkml:trace>
  <inkml:trace contextRef="#ctx0" brushRef="#br1" timeOffset="96423.6414">20603 8589 411 0,'0'0'4'0,"0"0"3"15,1 10 0-15,1 2 2 16,-2 5 0-16,2 5 1 0,-1 4 0 15,1 6 0-15,0 0-3 16,0 1-2-16,0 0-1 16,2-6-1-16,2-3 0 15,4-5-2-15,1-6 1 0,4-5-2 16,2-6 0-16,2-4-1 15,2-8-2-15,2-6-1 16,1-6 0-16,-1-3-2 16,-2-4-3-16,-2-2-6 0,-3-4-17 15,-6-1-41-15,3 5-8 16</inkml:trace>
  <inkml:trace contextRef="#ctx0" brushRef="#br1" timeOffset="96707.6698">21104 8184 455 0,'0'0'1'15,"0"13"0"-15,-3 0 1 0,0 9 0 16,-4 7 0-16,-1 9 0 16,-4 7 1-16,-2 9 0 15,-3 5 0-15,2 1 0 16,-2 4-3-16,1-3-1 0,-1-2-6 15,3-3-9-15,2-7-28 16,-1-7-34-16,7-3-3 16</inkml:trace>
  <inkml:trace contextRef="#ctx0" brushRef="#br1" timeOffset="96898.6889">21009 8662 464 0,'0'0'0'16,"0"0"2"-16,0 0 2 15,-9 6 2-15,1-3 0 16,-3 3 1-16,-4-2 0 16,-3 1 0-16,-3 0 1 0,-1 0-8 15,-2-4-12-15,4 0-33 16,7 0-36-16,-3-1-3 15</inkml:trace>
  <inkml:trace contextRef="#ctx0" brushRef="#br1" timeOffset="97322.7313">21837 8679 417 0,'0'0'3'0,"0"0"2"15,7-2 0-15,-7 2 0 16,6-3-2-16,-6 3 0 16,0-7 1-16,0 7-1 0,-9-6-2 15,-5 4-3-15,-4 1 1 16,-3 1 1-16,-3 4 1 15,-3 4 0-15,0 4 1 16,1 4 1-16,3 4 1 0,4 3 1 16,4 5 1-16,5 0 0 15,6 1 0-15,4 1 0 16,4-3 0-16,6-1-2 15,3-6-6-15,3-4-9 0,3-8-22 16,-3-7-45-16,7-1-4 16</inkml:trace>
  <inkml:trace contextRef="#ctx0" brushRef="#br1" timeOffset="97724.7715">22102 8543 438 0,'0'0'-2'0,"0"0"-1"16,0 0-1-16,-2 4 1 15,-3 0-1-15,-5 0 1 0,-1 5 0 16,-7-1 0-16,-1 4 2 15,-5 3 3-15,1 4 1 16,1 4 1-16,1 0 3 16,4 4 3-16,4 0-2 0,7 3 4 15,4-4-1-15,5 0 1 16,5-5 0-16,5-5-2 15,6-2-2-15,2-6-8 16,2-4 0-16,3-4 0 0,-1-5 0 16,2-4 0-16,-2-2 0 15,0-3-6-15,-2-2 0 16,-2 1 1-16,-1-2-2 15,-2 2-2-15,-1 0-3 0,-2-2-5 16,-1 0-12-16,-2 1-33 16,-1-2-16-16,3 4-6 15</inkml:trace>
  <inkml:trace contextRef="#ctx0" brushRef="#br1" timeOffset="98392.8383">22460 8610 426 0,'0'0'0'0,"1"6"-1"15,0 0 1-15,1 9 0 16,-2 3 0-16,-2 7 0 16,-1 4 0-16,-2 8 1 15,-2 3 0-15,-2 0 1 0,0 2 0 16,-1-4 2-16,4-3 0 15,0-6 3-15,2-7 1 16,3-7 1-16,1-8-1 16,4-7 1-16,5-12-1 0,2-8 0 15,3-8-1-15,2-5-1 16,2-5-4-16,2-3-2 15,0-2 0-15,-1 1 0 16,0 3 0-16,0 5 0 0,2 5 0 16,-1 6 0-16,0 4 0 15,2 7-3-15,0 5-13 16,3 7-15-16,-1 3-32 15,-5 4-22-15,5 7 0 0</inkml:trace>
  <inkml:trace contextRef="#ctx0" brushRef="#br1" timeOffset="98999.899">22961 8719 413 0,'0'0'3'0,"-2"8"2"16,-1 1 1-16,1 5 2 15,-5 4 1-15,0 4 0 16,-2 2 0-16,1 4 0 16,-3-2-3-16,0 1-7 0,0-7-9 15,1-1-21-15,6-2-46 16,-3-7-2-16</inkml:trace>
  <inkml:trace contextRef="#ctx0" brushRef="#br1" timeOffset="99167.9157">22990 8496 491 0,'0'0'2'0,"3"-4"0"16,2 0 1-16,-2-4 0 15,2 1-1-15,-2-5-5 16,4 2-15-16,-2-3-59 15,-1 0-4-15</inkml:trace>
  <inkml:trace contextRef="#ctx0" brushRef="#br1" timeOffset="99494.9484">23304 8694 482 0,'0'0'-1'0,"1"6"0"15,-1-1 1-15,-3-1 0 16,-4 3 0-16,-5 0 1 0,0 2 0 15,-5 0 0-15,-4 1 1 16,0 0 0-16,2 3-1 16,3 0 0-16,3 3 0 15,4 1 1-15,6 0-1 16,4 1 1-16,5-3 1 0,6-2-1 15,5-2 1-15,2-5 0 16,4-4-1-16,-2-6 1 16,1-6-3-16,-1-6 0 0,-2-4 0 15,-2-5-2-15,-5-2-5 16,-4-4-8-16,-3 0-14 15,-4 1-34-15,-1-2-20 16,0 4-4-16</inkml:trace>
  <inkml:trace contextRef="#ctx0" brushRef="#br1" timeOffset="99823.9814">23495 8709 373 0,'0'0'4'0,"0"6"-1"0,0 0 2 16,0 4 0-16,0 1 1 15,-2 4 1-15,1 1 2 16,1 3 1-16,0-3-2 0,0 1 0 15,1-4 0-15,4-2-1 16,1-4-1-16,6-4-1 16,0-3-1-16,3-1-1 15,1-7-1-15,3-4 0 16,1-3 0-16,-1-4 0 0,0-3-1 15,-1-1-7-15,-5-4-12 16,0-3-34-16,2 6-26 16,-5-1-3-16</inkml:trace>
  <inkml:trace contextRef="#ctx0" brushRef="#br1" timeOffset="100260.025">24020 8552 328 0,'0'0'5'16,"0"0"3"-16,0 0 1 0,-10 2 1 16,0 1 2-16,-5 0 0 15,-2 3-2-15,-5 0-3 16,-3 4-6-16,3 0-4 0,0 3-1 15,5 1 2-15,4 4 0 16,7 2 2-16,3 0 3 16,8 2 5-16,6-2 4 15,3 3 1-15,3-4 1 0,3 2-2 16,0-5-1-16,-4-2-3 15,2 0-2-15,-6 0-3 16,-3 1-1-16,-6 0-2 16,-3 1-1-16,-5 0-1 0,-7 1-1 15,-1-2-3-15,-5 1-7 16,-3-8-12-16,-2-2-38 15,0 1-15-15</inkml:trace>
  <inkml:trace contextRef="#ctx0" brushRef="#br1" timeOffset="100524.0514">24315 8036 511 0,'3'3'0'0,"2"6"0"16,-2 7 0-16,-1 5 0 15,-2 8 0-15,0 4 0 16,-1 8-2-16,-5 3-4 0,-3 3-5 15,-4-2-12-15,2-4-42 16,2 2-17-16</inkml:trace>
  <inkml:trace contextRef="#ctx0" brushRef="#br1" timeOffset="100724.0714">24474 8030 463 0,'0'0'-1'0,"0"3"1"15,0 6 3-15,0 7 1 16,-3 5 2-16,-2 10 0 16,-4 7-1-16,-1 10 0 0,-3 5-2 15,-3 8-16-15,-4 10-57 16,0-9-11-16</inkml:trace>
  <inkml:trace contextRef="#ctx0" brushRef="#br2" timeOffset="145509.5495">11004 4632 459 0,'6'3'0'16,"0"3"-1"-16,4 5 1 15,-1 3-1-15,5 6 0 0,-1 4 0 16,4 6-1-16,1 2-1 16,3 4-2-16,5 0 0 15,5 4 5-15,8 0-2 16,9-1-2-16,4 1 3 0,13-3 3 15,8-1 4-15,7-3 3 16,4-2 3-16,6-7 2 16,3-5 0-16,3-7-1 15,6-5-5-15,-1-6-8 0,5-4 0 16,0-9 0-16,5-5 0 15,0-6 0-15,5-5 0 16,-1-5 0-16,5-5 0 0,1-4 0 16,-1-3 0-16,4-1 0 15,-3-2 0-15,3 1 0 16,-1 1 0-16,-1 4 0 15,0 4 0-15,-2 4 0 16,3 6 0-16,0 3 0 0,2 5 0 16,1 6 0-16,3 1 0 15,-1 1 0-15,2 1 0 16,-5-2 0-16,-1-3 0 15,-7-3 0-15,-10-7 0 0,-6-11-43 16,-14 4-44-16,-9-7-2 16</inkml:trace>
  <inkml:trace contextRef="#ctx0" brushRef="#br2" timeOffset="146045.6031">16762 3300 271 0,'0'0'4'0,"2"7"5"0,-1-1 2 15,-1 1 3-15,0 6 2 16,-5 2 2-16,-2 6 2 16,-5 4 4-16,-4 6-5 15,-5 6-3-15,-4 13-3 0,-3 8-2 16,-4 13-1-16,-1 10-1 15,-2 11-3-15,-2 9 1 16,2 6-1-16,0 5 1 16,1-4 1-16,-1 2-1 0,2-10-2 15,1-3-5-15,-1-11 0 16,3-7 0-16,1-10 0 15,1-10 0-15,6-9-6 16,2-6-51-16,6-14-30 16,8-9-1-16</inkml:trace>
  <inkml:trace contextRef="#ctx0" brushRef="#br2" timeOffset="146296.6282">16837 4673 495 0,'0'0'4'15,"7"-4"2"-15,-7 4 0 0,6-12-6 16,-5-2 0-16,-5-4 0 16,-8-9 0-16,-8-8 0 15,-10-7 0-15,-11-10 0 16,-13-8 0-16,-9-10 0 0,-9-5 0 15,-6-8 0-15,-6-2 0 16,-1-6 0-16,1 2 0 16,2-3 0-16,2 4-79 15,13 6-14-15</inkml:trace>
  <inkml:trace contextRef="#ctx0" brushRef="#br2" timeOffset="265196.517">4991 5305 401 0,'9'3'1'15,"4"2"-1"-15,11 2 0 0,7 0-1 16,9 3-1-16,1-1-3 15,14 0-4-15,4-1-2 16,0-3-2-16,3-3 2 16,0-2 0-16,-4-1 1 0,8-4 3 15,5-1 4-15,0-1 6 16,4 0 3-16,7-2 2 15,5 2 1-15,5 0 1 16,6 1 3-16,7 3-1 0,3 2 0 16,9 1-2-16,5 6 0 15,7 4-1-15,3 1-1 16,4 3-1-16,5 1-1 15,-3 0-2-15,-1-4 0 0,-1-1-2 16,-3-4 0-16,-5-5-1 16,-4-2-3-16,-2-6 0 15,-2-3-2-15,2-4 0 16,-1 0 0-16,4 0 0 0,3-1 1 15,6 4 1-15,2 2 4 16,8 2 4-16,4 2-1 16,1 3 4-16,6 0 2 15,-5-2 0-15,1-1 0 0,-4-2-2 16,-3-3-1-16,-6 0-2 15,-4-4-3-15,1 0-12 16,-11 7-54-16,3 0-21 16,0 5-2-16</inkml:trace>
  <inkml:trace contextRef="#ctx0" brushRef="#br2" timeOffset="327181.7149">15355 8200 324 0,'0'0'4'0,"0"0"3"16,3-2 0-16,-3 2-2 16,0 0 0-16,0 0 0 15,0 0 1-15,-4-1 0 0,-9 2-4 16,-8 4-3-16,-10 1-1 15,-7 2 3-15,-8-1 0 16,-9 3 1-16,-10-2 0 16,-9 3 0-16,-9-2 0 0,-7 1 1 15,-9 0-1-15,-12 0 0 16,-10 1 1-16,-13-3-1 15,-10 3 1-15,-8-3 0 16,-8 3 1-16,-5 1 0 0,-2 3 1 16,-1 0 1-16,3 3 0 15,4 4-1-15,4 1 1 16,3 3-2-16,8-1 1 15,1 2-1-15,4-2-1 0,6 1-1 16,5-2 1-16,7-1-1 16,5-3 0-16,11-2-1 15,6-3 1-15,10-4 1 16,11-2 2-16,10-7 0 0,12-2 3 15,9-2 0-15,8-7 0 16,7-3 0-16,8-5-2 16,2-3-6-16,2-4 0 15,0-5 0-15,-3-3 0 0,-4-5 0 16,-3-1 0-16,-3-5 0 15,-6-3 0-15,-3-3 0 16,-4-1 0-16,1-2 0 16,0 0 0-16,2 0 0 0,5 0 0 15,7 5-15-15,5 7-50 16,9-3-20-16,12 3-2 15</inkml:trace>
  <inkml:trace contextRef="#ctx0" brushRef="#br2" timeOffset="328032.8">13352 9294 407 0,'0'0'4'0,"0"-4"2"15,0-2 1-15,-1-5 0 16,-1-4 2-16,-2-3 0 0,0-6 1 16,-3-7 0-16,-2-6-3 15,-2-5-2-15,-3-5-2 16,0-3 0-16,-2-5 0 0,0-2-1 15,0-3 0-15,0 1-1 16,4 2 1-16,-2 3-1 16,4 3 0-16,0 4-1 15,3 6 1-15,0 6-1 0,1 7-1 16,2 5 0-16,0 7-1 15,2 6 0-15,2 10 0 16,2 4 0-16,6 11 0 16,7 7 1-16,4 6-1 0,6 7 2 15,4 3 2-15,5 3 1 16,0-1 0-16,2-5 1 15,-5-3 0-15,-3-5 1 16,-5-8 0-16,-5-6-5 0,-5-9 0 16,-5-5 0-16,-5-11 0 15,-3-5 0-15,-6-7 0 16,-4-4 0-16,-4-5 0 15,-4 0 0-15,-4-2 0 0,-3 1 0 16,-2 5 0-16,0 3 0 16,1 6 0-16,1 5 0 15,1 6 0-15,1 6 0 16,1 4 0-16,1 7 0 0,-1 5 0 15,0 2 0-15,-2 3 0 16,0 1 0-16,-2 2 0 16,-2-1 0-16,2 0 0 0,-4-5-16 15,2-1-41-15,-1 4-27 16,-1-6-1-16</inkml:trace>
  <inkml:trace contextRef="#ctx0" brushRef="#br2" timeOffset="328631.8599">15316 8235 333 0,'0'0'7'0,"4"-10"5"16,1 1 2-16,2-3 4 0,-1-3-1 16,4-4 0-16,0-5 3 15,3-3-3-15,-2-3-5 16,0 0-12-16,0-1 7 0,1-1-4 15,-1 0-3-15,2 2-7 16,-4 2-24-16,-7 1-48 16,9 3 0-16</inkml:trace>
  <inkml:trace contextRef="#ctx0" brushRef="#br2" timeOffset="330302.0269">11401 9940 434 0,'1'5'2'0,"4"11"0"16,1 6 2-16,2 9 0 16,-1 2 1-16,4 6-1 15,-3 2 1-15,2 5 0 16,-3-6-1-16,-3-11 2 0,-1-6 2 15,-2-7 2-15,0-7 0 16,-1-9-2-16,-2-9-8 16,-2-7 0-16,1-7 0 15,-2-7 0-15,1-7 0 0,-1-5 0 16,0-4 0-16,1 0 0 15,2 0 0-15,2 1 0 16,3 3 0-16,3 1 0 16,5 7 0-16,2 4 0 0,4 3 0 15,6 7 0-15,1 2 0 16,-3 5-76-16,12 6-12 15</inkml:trace>
  <inkml:trace contextRef="#ctx0" brushRef="#br2" timeOffset="330741.0708">12056 9830 511 0,'0'0'0'0,"0"0"0"15,-1 7 0-15,-9-4 0 16,0 2 0-16,-8 0 0 15,0 4 0-15,-7 0 0 0,-1 6 0 16,0 2 0-16,2 6 0 16,5 4 0-16,9 2 0 15,7 3 0-15,5 0-4 16,11-1 4-16,4-3 4 0,8-3-4 15,2-8 0-15,3-5 0 16,-3-7 0-16,-1-5 0 16,-4-8 0-16,-2-7 0 15,-5-7 0-15,-5-6 0 0,-4-5 0 16,-5-1 0-16,-1-1 0 15,0 2 0-15,-2 5 0 16,-2 4 0-16,3 6 0 16,1 7 0-16,0 11 0 0,7 4 0 15,0 8 0-15,4 8 0 16,1 6 0-16,0 4 0 15,2 5 0-15,0 0 0 16,-1 1 0-16,-3-3 0 0,2-3-64 16,1 0-25-16,0-6-1 15</inkml:trace>
  <inkml:trace contextRef="#ctx0" brushRef="#br2" timeOffset="330932.0899">12413 10228 408 0,'0'0'9'0,"0"0"3"15,6-3 4-15,-6 3 2 16,7-10 1-16,-4 3 0 15,1-2-9-15,-2-5-10 0,1-3 0 16,-3-4 0-16,0-5 0 16,-2-4 0-16,2-2 0 15,0-2 0-15,2 1 0 16,2 0-9-16,4-3-66 0,7 13-12 15</inkml:trace>
  <inkml:trace contextRef="#ctx0" brushRef="#br2" timeOffset="331315.1282">12785 10011 511 0,'0'0'0'0,"6"1"0"0,0 0 0 15,3 0 0-15,2 0 0 16,2-1 0-16,2-1 0 15,4-2 0-15,0-5 0 16,1-3 0-16,-2-5 0 16,2-2 0-16,-3-4 0 0,-2 1 0 15,-3-2 0-15,-4 2 0 16,-3 1 0-16,-5 4 0 15,-6 4 0-15,-5 5 0 16,-4 4 0-16,-3 3 0 0,-1 8 0 16,-1 7 0-16,1 7 0 15,2 5 0-15,5 7 0 16,4 2 0-16,7 4 0 0,4 2 0 15,8-2 0-15,8-1 0 16,4-4 0-16,6-2 0 16,3-7 0-16,6-6 0 15,-4-8-4-15,4-11-82 16,3-2-3-16</inkml:trace>
  <inkml:trace contextRef="#ctx0" brushRef="#br2" timeOffset="331556.1522">13330 9414 511 0,'1'10'0'0,"1"6"0"16,2 9 0-16,-3 10 0 15,2 10 0-15,1 8 0 16,0 10 0-16,1 7 0 0,0 2 0 16,-1 1 0-16,5-3 0 15,1-4 0-15,1-4 0 16,1-9 0-16,0-10-72 15,7-2-15-15</inkml:trace>
  <inkml:trace contextRef="#ctx0" brushRef="#br2" timeOffset="331968.1935">13573 9911 509 0,'0'0'2'0,"0"0"-2"0,3 1 0 16,-3-1 0-16,8 9 0 15,-3-1 0-15,2 3 0 16,-1 4 0-16,4 3 0 0,0 1 0 15,5 1 0-15,3-2 0 16,3-2 0-16,3-4 0 16,4-6 0-16,2-6 0 15,3-5 0-15,1-6 0 0,1-7 0 16,-3-5 0-16,0-1 0 15,-4 0 0-15,-2 1 0 16,-3 4 0-16,0 9 0 16,-1 8 0-16,1 9 0 15,0 16 0-15,0 11 0 0,3 11 0 16,-3 12 0-16,0 8 0 15,-3 7 0-15,-3 3 0 16,-6-1 0-16,-5 0 0 0,-6-6 0 16,-6-4 0-16,-6-9 0 15,-8-9 0-15,-4-11 0 16,-7-10 0-16,-3-10 0 15,-4-12 0-15,1-6 0 0,-4-7-55 16,0-16-33-16</inkml:trace>
  <inkml:trace contextRef="#ctx0" brushRef="#br2" timeOffset="332557.2524">14745 9587 501 0,'3'15'0'16,"-1"9"0"-16,1 12 1 15,-1 9-1-15,1 12 1 16,-1 7 0-16,1 8-1 15,0 3 1-15,-1-7 1 0,0-9-1 16,1-10 2-16,1-7-3 16,1-12 0-16,2-10 0 15,-1-11 0-15,2-9 0 16,1-9 0-16,1-12 0 0,0-8 0 15,3-11 0-15,0-3 0 16,1 0 0-16,0-1 0 16,0 4 0-16,2 7 0 15,-1 8 0-15,1 12 0 0,-1 11 0 16,0 11 0-16,0 10 0 15,-1 9 0-15,-3 6 0 16,0 3 0-16,-3 4 0 16,-3 0 0-16,-2-3 0 0,1-2-17 15,-2-5-44-15,1-7-21 16,5-4-2-16</inkml:trace>
  <inkml:trace contextRef="#ctx0" brushRef="#br2" timeOffset="332960.2927">15320 9908 511 0,'0'0'0'0,"0"0"0"15,0 0 0-15,-7 1 0 16,0 4 0-16,0 4 0 15,-4 3 0-15,1 6 0 0,-3 5 0 16,4 3 0-16,1 3 0 16,5 2 0-16,3 0 0 15,3-2 0-15,4-3 0 16,3-6 0-16,3-5 0 0,-2-5 0 15,2-8 0-15,-2-4 0 16,0-10 0-16,-3-6 0 16,0-7 0-16,0-4 0 15,-1-2 0-15,-1 0 0 0,0 2 0 16,-1 6 0-16,2 4 0 15,1 9 0-15,1 9 0 16,2 8 0-16,0 9 0 0,1 7 0 16,0 5 0-16,1 5 0 15,-3 2 0-15,1 2 0 16,-4 0-42-16,-1-8-41 15,5-4-2-15</inkml:trace>
  <inkml:trace contextRef="#ctx0" brushRef="#br2" timeOffset="333420.3386">15709 10248 511 0,'1'7'0'0,"4"9"0"16,0 7 0-16,1 9 0 0,-1 5 0 15,2 9 0-15,-2 5 0 16,1 6 0-16,-3-4 0 16,-1-5 0-16,-2-5 0 15,1-9 0-15,-1-7 0 16,0-8 0-16,0-9 0 0,0-10 0 15,0-12 0-15,-1-9 0 16,-2-9 0-16,0-10 0 16,-3-8 0-16,0-10 0 15,-3-6 0-15,2-1 0 0,-1 0 0 16,2 0 0-16,2 1 0 15,2 6 0-15,2 7 0 16,2 10 0-16,4 8 0 0,3 10 0 16,4 9 0-16,1 10 0 15,2 10 0-15,1 10 0 16,-1 9 0-16,-2 7 0 15,-3 5 0-15,-4 5 0 16,-4-1 0-16,-3 0 0 0,-6-4 0 16,-3-4 0-16,-4-8 0 15,2-5-6-15,-2-3-61 16,2-15-18-16,4-2-1 0</inkml:trace>
  <inkml:trace contextRef="#ctx0" brushRef="#br2" timeOffset="334465.4432">16271 10443 511 0,'-11'7'0'15,"2"7"0"-15,-1 6 0 0,2 7 0 16,-2 4 0-16,0 4 0 15,-1 2 0-15,-1 3 0 16,11-9 0-16,-2-6 0 16,-3-8 0-16,-1-8 0 15,0-9 0-15,0-13 0 0,-3-8 0 16,1-9 0-16,0-8 0 15,-1-9 0-15,0-8 0 16,3-5 0-16,-1-3 0 0,5 0 0 16,1 0 0-16,2 2 0 15,5 4 0-15,2 6 0 16,3 9 0-16,3 9 0 15,2 9 0-15,2 9 0 16,2 10 0-16,-2 6 0 0,0 13 0 16,0 6 0-16,-1 4 0 15,-5 6 0-15,-3 2 0 16,-6 3 0-16,-2 2 0 0,-3-2 0 15,-6-1 0-15,-3-4 0 16,-5-1 0-16,-2-4 0 16,1-3 0-16,1-4 0 15,2-5 0-15,3-2 0 0,5-3 0 16,7-8 0-16,1 6 0 15,13-6 0-15,5-5 0 16,7-3 0-16,8-2 0 16,5-6 0-16,4-4 0 15,3-3 0-15,1-4 0 0,-1-1 0 16,-3-2 0-16,-5-1 0 15,-5-1 0-15,-9 2 0 16,-7-1 0-16,-9 2 0 0,-8 2 0 16,-7 2 0-16,-7 5 0 15,-5 3 0-15,-4 7 0 16,-1 7 0-16,0 6 0 15,0 11 0-15,3 6 0 0,5 8 0 16,4 5 0-16,4 3 0 16,6 3 0-16,5-1 0 15,7 0 0-15,5-4 0 16,5-3 0-16,4-7 0 0,2-5 0 15,3-10 0-15,1-7 0 16,3-7 0-16,-1-10 0 16,3-8 0-16,-1-5 0 15,1-3 0-15,-1 0 0 0,-2 1 0 16,-2 3 0-16,-3 5 0 15,-1 8 0-15,-4 9 0 16,-2 7 0-16,-2 11 0 16,-3 8 0-16,-1 7 0 0,-2 7 0 15,-3 3 0-15,-2 1 0 16,-2-1 0-16,-2-2 0 15,-1-8 0-15,0-5 0 16,-2-6 0-16,0-10 0 0,0-7 0 16,3-12 0-16,0-8 0 15,3-6 0-15,2-7 0 16,4-4 0-16,5-2 0 15,1-1 0-15,2 5 0 0,3 5 0 16,1 8 0-16,2 8 0 16,0 12 0-16,-2 8 0 15,0 12 0-15,-1 9 0 16,-2 8 0-16,-3 5 0 0,0 4 0 15,-5 0 0-15,-8-2-57 16,5-2-32-16</inkml:trace>
  <inkml:trace contextRef="#ctx0" brushRef="#br2" timeOffset="334864.4831">17757 9921 511 0,'0'0'0'0,"0"0"0"16,-6-3 0-16,6 3 0 0,-14 0 0 15,3 5 0-15,-7-1 0 16,-2 5 0-16,-5 2-9 15,-1 4-4-15,-2 2-1 16,1 1 2-16,3 2 4 0,4-1 5 16,6 2 4-16,7-2 6 15,6 4 4-15,2-4 4 16,11-1 1-16,3 2-7 15,6 0-9-15,6 2 0 0,1 2 0 16,3 3 0-16,0 1 0 16,2 4 0-16,-4 2 0 15,-2 0 0-15,-6 1 0 16,-7-1 0-16,-8 0 0 0,-8-2 0 15,-12-5 0-15,-10 0-3 16,-9-2-80-16,-17-5-2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2-10T18:20:58.524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3001 5273 271 0,'0'0'1'0,"0"0"-1"16,-3-5 0-16,3 5 0 15,0 0-2-15,0 0 1 16,-4-8 1-16,4 8 2 16,0 0 1-16,0-6 5 0,0 6 2 15,5-10 7-15,1 4 2 16,-3-6 1-16,4 2 1 15,-3-6-1-15,3-1-3 16,-4-6-3-16,4-2-4 0,-4-4-4 16,0-5-1-16,-2-6-5 15,-1-6 4-15,0-8-2 16,-3-6 0-16,2-4-1 15,0-6 1-15,-2-2 1 0,0 2 2 16,3 7 1-16,0 7 1 16,2 10 0-16,3 8 1 15,-1 11-2-15,-1 9 0 16,4 11-2-16,0 5-3 0,1 5-3 15,2 7-1-15,1 5 0 16,3 9-1-16,4 7 2 16,4 8 2-16,3 8 0 15,5 10 2-15,2 7 0 0,3 7 1 16,1 4-3-16,-1 0 3 15,-1-1 1-15,-2-5 2 16,-3-8-6-16,-4-10 0 16,-5-13 0-16,-4-10 0 0,-2-13 0 15,-2-10 0-15,-4-11 0 16,-2-11 0-16,-2-6 0 15,0-6 0-15,-1-4 0 16,-2-3 0-16,0-3 0 0,-1-3 0 16,0 2 0-16,0-2 0 15,0 0 0-15,0-3 0 16,0-1 0-16,0-4 0 15,1-4 0-15,2-2 0 0,1-2 0 16,3 0 0-16,1 2-19 16,0 3-24-16,-3 3-41 15,7 10-1-15</inkml:trace>
  <inkml:trace contextRef="#ctx0" brushRef="#br0" timeOffset="414">3890 4904 501 0,'1'4'1'16,"2"3"-1"-16,3 6-1 15,0 7 1-15,4 7 0 0,2 6 1 16,3 7-1-16,1 4 0 16,0-2 1-16,0 1 0 15,3-3 0-15,0-6 1 16,1-9 0-16,2-6 0 0,1-9-2 15,2-9 0-15,2-7 0 16,1-10 0-16,1-11 0 16,-1-9 0-16,-3-8 0 15,-1-4 0-15,-5 0 0 0,-7-2-28 16,0 2-43-16,1 10-15 15</inkml:trace>
  <inkml:trace contextRef="#ctx0" brushRef="#br0" timeOffset="900">4630 5055 492 0,'3'10'1'16,"1"4"1"-16,2 6-1 0,-1 3-1 15,0 3-1-15,-1 0-2 16,2 3-2-16,-2-3 0 15,-3-8-1-15,-1-8-1 16,0-10 0-16,0 0 2 0,2-14 1 16,0-5 1-16,1-8 2 15,2-5 1-15,0-7-1 16,1-2 1-16,2 1 0 15,2 5 5-15,-1 6 1 0,3 6-1 16,0 10-1-16,2 13-4 16,1 13 6-16,4 9-1 15,-1 10 1-15,0 4-2 16,2 3-5-16,-3 0 0 0,1-1 0 15,-1-5 2-15,-4-7 0 16,-2-7 0-16,-1-10 0 16,-1-8 0-16,-1-7 0 15,2-11 1-15,1-7-2 0,-1-7-1 16,4-4 0-16,0-5 1 15,1 2 0-15,1 5 4 16,-1 6 0-16,1 9 0 0,0 8 0 16,-1 10-4-16,0 17 3 15,0 9-3-15,0 10 0 16,-3 2 0-16,3 7-9 15,-4 1-25-15,-5-4-49 16,4-2-3-16</inkml:trace>
  <inkml:trace contextRef="#ctx0" brushRef="#br0" timeOffset="1733">5297 4213 449 0,'4'3'2'0,"0"6"1"15,6 10 1-15,0 8 1 16,7 13-1-16,0 10 1 0,4 16-1 15,3 11 0-15,-3 9-2 16,3 6-3-16,-5 2 1 16,-1-2 0-16,-3 0 1 15,-3-8-1-15,-2-11 1 0,-1-8 1 16,-2-13 3-16,-3-10 1 15,2-12 2-15,-3-12-1 16,0-11-7-16,2-12 0 0,-2-14 0 16,2-12 0-16,0-6 0 15,3-8 0-15,2-2 0 16,0 1 0-16,3 5 0 15,2 6 0-15,2 12 0 0,3 10 0 16,1 11 0-16,2 8 0 16,2 12 0-16,1 9 0 15,-3 6 0-15,-3 7 0 16,-8 3 0-16,-6 4 0 15,-6-2 0-15,-7-2 0 0,-11-4 0 16,-7-6 0-16,-5-6 0 16,-4-9-5-16,0-5-11 15,-1-7-6-15,5-6-12 0,2-1-19 16,4-10-19-16,9 0-3 15,5-3 8-15,7-2 21 16,4-2 23-16,11 2 19 16,5 0 16-16,4-2 24 15,10 7 26-15,4 2 1 0,3 5-7 16,3 3-16-16,4 1-10 15,-1 0-6-15,-2 3-1 16,2 0-3-16,-5-3-3 16,-2-3-3-16,-3-6-4 0,-1-6-3 15,-1-3-4-15,-1-5-3 16,0-5 0-16,-1-2 0 15,-1-1 0-15,-3-1 0 0,-6 1 0 16,-4 1 0-16,-7 4 0 16,-6 3 0-16,-3 6 0 15,-11 7 0-15,-5 7 0 16,-5 3 0-16,-6 8 0 0,-1 4 0 15,-3 5 0-15,2 2 0 16,0 4-2-16,4 3-3 16,7 1-2-16,6 0-5 15,10 5-11-15,3 3-17 0,12-4-38 16,14 5-6-16</inkml:trace>
  <inkml:trace contextRef="#ctx0" brushRef="#br0" timeOffset="1933">6528 5398 404 0,'0'0'6'0,"9"-6"4"0,0 1 2 16,0-3 3-16,1-6 1 15,2-3 2-15,-2-6 0 16,3-6-6-16,-3-5-12 16,0-4 0-16,-1-3 0 0,5-2 0 15,1-2 0-15,5 1 0 16,5 3 0-16,5 2 0 15,5 3 0-15,5 5 0 16,1 3 0-16,4 8 0 0,-4 9-69 16,6-1-20-16</inkml:trace>
  <inkml:trace contextRef="#ctx0" brushRef="#br0" timeOffset="3267">4021 7488 478 0,'5'9'1'0,"5"6"0"16,0 4 1-16,2 3 2 15,0 4-1-15,-2-2 0 0,2 0-1 16,-3-4 1-16,-5-13-2 15,-4-11 0-15,-7-14-1 16,-3-13-1-16,-3-11 0 16,-2-12 0-16,-2-9 0 0,-1-8 0 15,0-3 0-15,4-3 1 16,0 0 1-16,5 3 1 15,3 3 1-15,5 6 2 16,1 6 0-16,6 5-3 0,3 7-2 16,2 6 0-16,5 6 0 15,4 7 0-15,4 8 0 16,5 8 0-16,6 11 0 15,1 8 0-15,2 15 0 0,1 8 0 16,-4 10 0-16,-6 4 0 16,-11 4 0-16,-8 2 0 15,-10-1 0-15,-9-5 0 16,-9-6 0-16,-6-5 0 0,-2-8 0 15,0-4 0-15,5-6 0 16,3-4 0-16,4-6 0 16,6-3 0-16,8-2 0 15,5-7 0-15,6 1 0 0,7-4 0 16,5 0 0-16,5-1 0 15,6 4 0-15,3 4 0 16,5 6 0-16,2 13 0 16,6 9 0-16,1 12 0 0,-2 8 0 15,-1 9 0-15,-6 6 0 16,-7 5 0-16,-12 2 0 15,-8-3 0-15,-13-2 0 0,-10-5 0 16,-13-5 0-16,-8-6 0 16,-9-7 0-16,-6-7 0 15,-3-9 0-15,-6-7 0 16,0-9 0-16,-2-7 0 15,2-3 0-15,3-9 0 0,6-3 0 16,4-3-11-16,7-5-78 16,15 2-4-16</inkml:trace>
  <inkml:trace contextRef="#ctx0" brushRef="#br0" timeOffset="3607">5160 7467 511 0,'0'0'0'16,"6"0"0"-16,-6 0 0 16,5 0 0-16,-5 5 0 0,-1 1 0 15,-5 7 0-15,-5 1 0 16,-3 4 0-16,-3 3 0 15,-1 4 0-15,2 3 0 16,7 1 0-16,7 0 0 16,9-3 0-16,10-1 0 0,10-2 0 15,8-4 0-15,6-6 0 16,4-8 0-16,0-5 0 15,-2-12 0-15,-5-9 0 0,-6-6 0 16,-8-6 0-16,-11-3 0 16,-8-2 0-16,-7-1 0 15,-12 4 0-15,-11-2 0 16,-4 1-63-16,-2 7-26 0</inkml:trace>
  <inkml:trace contextRef="#ctx0" brushRef="#br0" timeOffset="3946">5773 7328 483 0,'0'0'1'0,"0"0"-2"0,0 0 1 16,0 0 0-16,0 0 0 15,-11 4 0-15,-2 3 1 16,-7 2-1-16,-4 4-2 16,-1 5 2-16,-1 5 0 0,4 4 1 15,6 2 1-15,10 4 4 16,7 0 1-16,13 1 2 15,10-3-5-15,7-4-4 16,7-6 0-16,6-7 0 0,-1-7 0 16,-2-7 0-16,-3-11 0 15,-7-8 0-15,-9-8 0 16,-10-5 0-16,-7-5 0 15,-11-4 0-15,-7-5-62 0,-6 6-25 16,-6-4-1-16</inkml:trace>
  <inkml:trace contextRef="#ctx0" brushRef="#br0" timeOffset="4232">6196 6588 471 0,'0'0'1'0,"4"6"-1"16,-4 5 3-16,0 7 1 15,-3 10 1-15,0 7 2 0,-3 12 0 16,1 7 0-16,-2 12-1 15,0 5-6-15,4 7 0 16,2 0 0-16,1 4 0 16,1-5 0-16,4-2 0 0,0-6 0 15,2-6 0-15,0-13-31 16,-4-10-49-16,4-2-7 15</inkml:trace>
  <inkml:trace contextRef="#ctx0" brushRef="#br0" timeOffset="4600">6372 7430 511 0,'0'0'0'16,"12"-2"0"-16,1 1 0 16,5 1 0-16,5-1 0 15,7 1 0-15,4-1 0 16,8 0 0-16,1-3 0 15,0-5 0-15,-2-5 0 0,-1-4 0 16,-6-7 0-16,-8-4 0 16,-7-2 0-16,-11-4 0 15,-8 1 0-15,-10 3 0 0,-11 3 0 16,-8 5 0-16,-7 7 0 15,-3 6 0-15,-2 6 0 16,0 5 0-16,2 10 0 16,1 7 0-16,7 6 0 0,7 5 0 15,7 5 0-15,7 5 0 16,8 1 0-16,6 2 0 15,9-3 0-15,9 1 0 16,6-5 0-16,7-4 0 16,2-9 0-16,9-5-20 0,3-6-59 15,-2-11-10-15</inkml:trace>
  <inkml:trace contextRef="#ctx0" brushRef="#br0" timeOffset="5050">7125 7167 511 0,'-1'5'0'0,"-3"4"0"16,-3 6 0-16,-5 5 0 15,0 7 0-15,-3 4 0 16,-2 6 0-16,-1 3 0 0,0 0 0 15,1-1 0-15,6-2 0 16,3-5 0-16,3-4 0 16,3-4 0-16,2-6 0 15,7-6 0-15,3-6 0 0,4-6 0 16,2-7 0-16,3-9 0 15,0-2 0-15,0-5 0 16,-1-2 0-16,-2-2 0 16,-1 3 0-16,-4 0 0 0,-1 6 0 15,-3 5 0-15,0 2 0 16,0 6 0-16,0 5 0 15,2 6 0-15,-1 5 0 16,3 6 0-16,0 4 0 0,2 5 0 16,1 4 0-16,0 2 0 15,3-1 0-15,-4 0 0 16,2-1 0-16,-3-5 0 15,-1-3 0-15,-4-9 0 0,0-11-39 16,1 0-48-16,-6-8-3 16</inkml:trace>
  <inkml:trace contextRef="#ctx0" brushRef="#br0" timeOffset="5407">7405 7267 511 0,'3'6'0'0,"4"3"0"0,3 7 0 15,0 4 0-15,3 10 0 16,2 5 0-16,2 7 0 16,1 3 0-16,0-2 0 15,-4 0 0-15,-1-3 0 0,0-8 0 16,-2-7 0-16,-1-9 0 15,0-8 0-15,-1-8 0 16,1-8 0-16,2-11 0 16,2-9 0-16,0-8 0 0,3-7 0 15,2-8 0-15,2-1 0 16,3-2 0-16,-1 5 0 15,1 3 0-15,1 11 0 16,1 9 0-16,-1 12 0 0,4 13 0 16,1 11 0-16,0 14 0 15,0 10 0-15,-1 9 0 16,5 11 0-16,3 9-85 15,-7 4-3-15</inkml:trace>
  <inkml:trace contextRef="#ctx0" brushRef="#br0" timeOffset="26248">11283 4224 400 0,'0'0'3'0,"0"0"2"16,5 1 0-16,-5-1 0 15,4-5-1-15,-1-2 1 16,1 0 0-16,0-4-1 0,1-2-2 15,1 0-4-15,3-3-1 16,3 4 0-16,5 0 1 16,7 4-1-16,10 2 2 15,8 6 2-15,9 4 4 16,4 8 3-16,4 6-1 0,0 5 2 15,-4 5 0-15,-6 5 0 16,-12 5-1-16,-13-1-4 16,-14 2-3-16,-10-2-2 0,-13-1-2 15,-8-2-3-15,-9-3 0 16,-2-4 0-16,-1-3 0 15,2-3 1-15,6-3 4 16,6-2 2-16,8-1 3 16,10 0 3-16,9 0 1 0,13 4 1 15,8 2 0-15,11 6 0 16,10 7-1-16,8 7-3 15,4 8-5-15,0 3 0 16,-4 5 0-16,-5 3 0 0,-9 3 0 16,-12-3 0-16,-16-2 0 15,-15-7 0-15,-13-6 0 16,-17-7 0-16,-13-6 0 0,-12-9 0 15,-11-9 0-15,-11-7 0 16,-1-5 0-16,-2-4-15 16,1-10-54-16,9 2-18 15</inkml:trace>
  <inkml:trace contextRef="#ctx0" brushRef="#br0" timeOffset="26748">12299 4287 471 0,'7'-2'1'16,"6"-2"2"-16,9-2 0 0,3 0 0 16,10 1-1-16,6 1 1 15,11 5 0-15,6 5 0 16,4 11-2-16,-2 10 0 15,0 10-1-15,-4 6-1 0,-8 12 0 16,-9 5 0-16,-11 4 0 16,-12 1-1-16,-12-3 1 15,-11-1 0-15,-14-5 0 16,-8-3 1-16,-8-8 0 0,-4-7 0 15,-3-7 3-15,1-6 1 16,2-6 0-16,4-6 2 16,6-4 3-16,8-5-9 15,7-1 0-15,11-3 0 0,5 0 0 16,15 0 0-16,9 5 0 15,10 1 0-15,9 4 0 16,8 4 0-16,10 2 0 16,2 4 0-16,5 1 0 0,-1-1 0 15,-2-1 0-15,-8-6 0 16,-5-7-66-16,-7 1-23 15</inkml:trace>
  <inkml:trace contextRef="#ctx0" brushRef="#br0" timeOffset="27098">13458 4221 487 0,'0'0'-1'16,"0"9"-1"-16,0 3 2 0,0 6 1 15,-1 10-1-15,-3 6 2 16,3 11-1-16,-2 11 1 16,3 8 1-16,2 10 1 0,6 8-3 15,5 2-1-15,5 5-2 16,2-2-3-16,3 0-5 15,0-3-4-15,0-7-11 16,-3-4-28-16,-6-14-29 16,0-7-3-16</inkml:trace>
  <inkml:trace contextRef="#ctx0" brushRef="#br0" timeOffset="28198">13979 4132 486 0,'3'-1'1'0,"-3"1"1"16,11-6 0-16,-4 0 0 15,3-1 0-15,1-2-2 16,6-1-2-16,4-3-3 16,5 0-7-16,5 2-3 0,14 0-4 15,9 3 0-15,13 3 0 16,10 3 4-16,6 2 5 15,5 2 7-15,-3 4 6 16,-4 2 4-16,-8 3 1 0,-11 3 2 16,-15 4 0-16,-12 1-1 15,-14 8-2-15,-12 3-2 16,-9 9 2-16,-9 7-1 15,-8 5 2-15,-9 6 1 0,-4 6-1 16,-6 5 0-16,-1 1-2 16,-1 2 0-16,0-1-2 15,2-3 0-15,-1-3-4 16,4-4 5-16,2-5 0 0,3-7-5 15,4-6 0-15,2-5 0 16,7-7 0-16,0-7 0 16,7-6-14-16,1-4-68 15,7-13-4-15</inkml:trace>
  <inkml:trace contextRef="#ctx0" brushRef="#br0" timeOffset="28401">14852 4812 492 0,'0'0'1'0,"0"0"2"16,0 9 2-16,-6-5 1 16,-8 2-2-16,-9 0-4 0,-10 1 0 15,-9-2 0-15,-15-1 0 16,-11-1 0-16,-5-1 0 15,-8-3-3-15,-3-7-81 16,1 8-5-16</inkml:trace>
  <inkml:trace contextRef="#ctx0" brushRef="#br0" timeOffset="29748">13517 5752 303 0,'3'5'6'16,"2"4"4"-16,2 8 4 15,1 4 2-15,0 10 3 0,1 7 1 16,3 8 0-16,1 3 1 16,-3 4-5-16,1 0-2 15,3 0-3-15,3-1-11 16,4-4 10-16,2-4-2 0,6-1 0 15,5-4-1-15,5-2-1 16,7-2-4-16,6-3-2 16,7-3 0-16,5-2 0 0,7-2 0 15,-1-5 0-15,1-1 0 16,0-7 0-16,-4-3 0 15,-5-2 0-15,-9-6 0 16,-5 2-6-16,-12-3-47 0,-5 0-31 16,-7 2-2-16</inkml:trace>
  <inkml:trace contextRef="#ctx0" brushRef="#br0" timeOffset="30398">14514 6503 425 0,'0'0'2'0,"4"-3"0"16,-4 3 0-16,7-6-1 15,-2-1 0-15,-4-1 0 0,2-4 0 16,-3-3 0-16,-3-4-2 16,-4-1-1-16,-4-2 1 15,-2-3 0-15,-3-1 1 16,1-1 0-16,-3 3 0 0,3 3 0 15,0 4 1-15,4 3 1 16,2 4 0-16,4 5 0 16,5 5 0-16,0 9 0 15,9 8-2-15,3 6 4 0,5 9 0 16,1 4-1-16,6 7 1 15,0 3 1-15,1 5 0 16,-1-1 0-16,-3-1-1 16,-3-2 1-16,-6-4-1 0,-4-5 1 15,-8-4-1-15,-5-5 1 16,-7-6 1-16,-7-5 0 15,-7-5-6-15,-3-3 0 16,-2-3 0-16,-2-3 0 0,1 1 0 16,2-4 0-16,4 2-26 15,6 5-53-15,1-7-6 16</inkml:trace>
  <inkml:trace contextRef="#ctx0" brushRef="#br0" timeOffset="31015">15240 6256 478 0,'0'0'1'0,"3"-5"-1"0,1-1 1 16,2 1-1-16,2-2-1 15,3 1-1-15,1-1-1 16,6 4 0-16,4 3 0 15,4 2-1-15,3 8 0 0,3 6 4 16,-1 5-3-16,0 4 0 16,-4 3 1-16,-5 2 1 15,-9-1 0-15,-8 1 2 16,-9-4 1-16,-10-3 0 0,-8-3 1 15,-6-2 0-15,-3-4 0 16,-1-3 1-16,1 0-1 16,2-3 0-16,5 0-1 15,7-1 1-15,7 3-1 0,7 3 1 16,7 3 0-16,10 3 1 15,8 5 1-15,8 6 0 16,3 4 0-16,3 4-2 16,-1 4-1-16,-1 2-2 0,-6-1 0 15,-8-1 0-15,-9-3 0 16,-11-6 0-16,-10-4 0 15,-12-9 0-15,-10-5 0 16,-6-9 0-16,-9-5-6 0,1-1-24 16,1-7-49-16,-1-5-6 15</inkml:trace>
  <inkml:trace contextRef="#ctx0" brushRef="#br0" timeOffset="31381">16072 6672 335 0,'0'0'4'16,"-5"-10"2"-16,-7 0 2 15,-7-5 1-15,-7 2 1 16,-11-2-2-16,-7 2 0 0,-10 1-5 15,-1 10-10-15,-2 2-8 16,6 12-2-16,4 9 8 16,14 5 6-16,15 7 7 15,14 1 9-15,14 4 8 0,16-2 8 16,13 2 4-16,9-8 1 15,9-6-7-15,1-4-17 16,0-7-10-16,-1-8 0 16,-4-5 0-16,-9-10 0 0,-8-8 0 15,-11-6 0-15,-10-6 0 16,-10-4 0-16,-11-3 0 15,-8 0-14-15,-10-1-38 16,-4 2-32-16,-3 4 0 0</inkml:trace>
  <inkml:trace contextRef="#ctx0" brushRef="#br0" timeOffset="31734">16513 6564 422 0,'0'0'3'16,"0"0"0"-16,0-4 1 0,-4 2 0 15,-6-2 1-15,-5 1 0 16,-7-2-1-16,-6 3 1 16,-7 2-3-16,-5 7-3 15,-3 2-2-15,2 8-2 0,4 5-1 16,9 8 2-16,11 5 1 15,10 4 6-15,13 2 2 16,15-2 4-16,11 3 5 16,11-5 1-16,5-3 1 15,3-9-2-15,-1-9-14 0,-3-8 0 16,-5-9 0-16,-9-13 0 15,-10-10 0-15,-13-10 0 16,-9-7 0-16,-8-6 0 0,-11-1 0 16,-5 0 0-16,-6 2-9 15,-1 5-10-15,-1 4-28 16,1 5-35-16,9 8-2 15</inkml:trace>
  <inkml:trace contextRef="#ctx0" brushRef="#br0" timeOffset="32098">17068 6445 491 0,'0'0'1'16,"-7"-5"1"-16,-6 0 1 0,-5 2-1 15,-9-1 1-15,-5 4 0 16,-9 2-3-16,-2 7-2 16,-3 7-4-16,6 8-3 15,4 3-1-15,11 9 1 0,11 6 4 16,13 2 4-16,12 1 6 15,12 0 4-15,11-4 4 16,7-6 3-16,4-5-11 16,3-11-5-16,-3-10 0 0,-1-9 0 15,-9-14 0-15,-6-8 0 16,-10-10 0-16,-9-7 0 15,-10-5 0-15,-6-3 0 16,-8-1 0-16,-4 4 0 0,-4 3-45 16,0 2-41-16,5 7-2 15</inkml:trace>
  <inkml:trace contextRef="#ctx0" brushRef="#br0" timeOffset="32348">17757 6294 511 0,'2'4'0'0,"3"10"0"15,-1 5 0-15,2 10 0 16,0 5 0-16,3 7 0 16,-4 5 0-16,5 9 0 15,-5 4-77-15,-2-13-8 0</inkml:trace>
  <inkml:trace contextRef="#ctx0" brushRef="#br0" timeOffset="32515">17849 6626 506 0,'0'0'2'0,"-5"-2"1"16,-2 2-3-16,-5 0 0 0,-4 2 0 16,-4 1 0-16,-8-3 0 15,-3 4 0-15,-2 0-82 16,-3-1-4-16</inkml:trace>
  <inkml:trace contextRef="#ctx0" brushRef="#br0" timeOffset="32966">18112 6366 479 0,'0'0'3'0,"14"-6"1"15,-2 0 1-15,6 0 0 16,3-2 0-16,5 1-1 16,3-2 2-16,5 2-6 15,-1 3 0-15,0 4 0 0,-2 3 0 16,0 9-3-16,-3 5 1 15,-3 8 0-15,-6 5 1 16,-4 5 1-16,-7 4 0 16,-8 3 1-16,-4 1 0 0,-12-3 0 15,-5-2 0-15,-7-3 0 16,-3-6 0-16,-3-4-1 15,0-5 2-15,2-5-2 16,4-6 0-16,5-1 0 0,7-4 0 16,7-2 0-16,9-2 0 15,3 3 0-15,10-1 0 16,7 1 0-16,5 1 0 15,5 2 0-15,3 2 0 0,5 2 0 16,-1 0 0-16,2 1 0 16,-3-3 0-16,2-4-50 15,-2 2-37-15,-5-5-2 16</inkml:trace>
  <inkml:trace contextRef="#ctx0" brushRef="#br0" timeOffset="33298">18799 6339 489 0,'0'0'1'16,"0"3"0"-16,-4 5 1 15,-5 2-1-15,-1 6 1 0,-4 3-2 16,2 11-2-16,-2 1-1 15,2 8 0-15,8 3 0 16,4 0 0-16,14 3 3 16,6-3 1-16,10-3 3 0,4-8 4 15,5-5 2-15,0-10-4 16,-1-10-6-16,-4-8 0 15,-6-11 0-15,-8-10 0 16,-7-7 0-16,-11-8 0 0,-7-3 0 16,-12-1 0-16,-7-3 0 15,-3 4-12-15,-1 2-73 16,-5 4-2-16</inkml:trace>
  <inkml:trace contextRef="#ctx0" brushRef="#br0" timeOffset="33648">19389 6442 413 0,'0'0'4'0,"2"-3"-1"16,-2 3 1-16,-1-10 0 15,-5 6 0-15,-6-3 2 16,-6 2-3-16,-9 2 2 0,-4 3-4 15,-8 2 1-15,-3 9-2 16,-1 5-1-16,1 6-1 16,8 4 1-16,8 6 4 15,10 6 2-15,13 1 5 0,10 1 1 16,13-1 2-16,10-2 2 15,7-4-6-15,7-6-9 16,2-8 0-16,1-12 0 0,1-7 0 16,-4-12 0-16,-5-9 0 15,-6-7 0-15,-7-9 0 16,-9-4 0-16,-8-3 0 15,-9 0 0-15,-6 1 0 16,-8 1-10-16,-12 1-73 0,8 6-4 16</inkml:trace>
  <inkml:trace contextRef="#ctx0" brushRef="#br0" timeOffset="33878">20068 6456 500 0,'0'0'2'0,"4"12"0"16,-1 1 1-16,0 8 1 15,-1 2-4-15,2 9-3 16,-4 0-15-16,0 5-60 16,-1 1-4-16</inkml:trace>
  <inkml:trace contextRef="#ctx0" brushRef="#br0" timeOffset="34052">20104 6675 511 0,'0'0'0'0,"-5"0"0"15,-1 1 0-15,-3 1 0 16,-5-2 0-16,-3 3 0 0,-10-3 0 16,0-1-28-16,-3-1-55 15,-4-3-5-15</inkml:trace>
  <inkml:trace contextRef="#ctx0" brushRef="#br0" timeOffset="34381">20382 6303 459 0,'0'0'1'16,"3"11"1"-16,-1 3 1 16,-1 4 2-16,0 9 1 15,-1 7 0-15,2 9 1 0,-1 6 0 16,-1 5-1-16,0 2 0 15,2 2-3-15,-2-2-3 16,2-1-3-16,1-6-5 16,0-4-5-16,1-4-10 0,-1-8-28 15,8-2-32-15,-8-8-2 16</inkml:trace>
  <inkml:trace contextRef="#ctx0" brushRef="#br0" timeOffset="34831">20820 6394 456 0,'0'0'0'16,"-4"0"1"-16,-3 1 0 15,-6 0 1-15,-3 5-1 16,-7 2-1-16,-4 7-3 16,-5 2-7-16,2 9 0 15,0 4-4-15,7 9 2 0,7 8 2 16,7 0 6-16,9 4 7 15,10-2 5-15,11 0 9 16,6-4 4-16,7-3 2 0,1-11-1 16,4-10-3-16,-2-8-19 15,-1-12 0-15,-4-11 0 16,-4-15 0-16,-8-11 0 15,-6-9 0-15,-7-6 0 0,-7-3 0 16,-7-4 0-16,-7 1 0 16,-3 7 0-16,-6 11-67 15,-1-2-21-15</inkml:trace>
  <inkml:trace contextRef="#ctx0" brushRef="#br0" timeOffset="35081">21343 6542 511 0,'0'0'0'0,"1"17"0"16,-1 1 0-16,1 8 0 16,0 5 0-16,0 8 0 0,-1 2 0 15,1 7-14-15,-3 7-61 16,1-15-9-16</inkml:trace>
  <inkml:trace contextRef="#ctx0" brushRef="#br0" timeOffset="35271">21433 6787 502 0,'0'0'2'16,"-6"0"1"-16,-4 3 1 15,-5 0-4-15,-7-3 0 16,-6 2 0-16,-8-2 0 15,-3 0 0-15,-7-5-19 0,0-6-62 16,8 6-5-16</inkml:trace>
  <inkml:trace contextRef="#ctx0" brushRef="#br0" timeOffset="35804">21683 6388 398 0,'0'0'7'16,"0"0"4"-16,3-5 1 15,-3 5 0-15,4-5 0 16,-4 5-1-16,0 0 0 0,7-5 0 16,-7 5-6-16,0 0-3 15,0 0 0-15,8 0-1 16,-3 2 1-16,4-1 2 15,3 1 0-15,5 2 2 16,6-2-6-16,2 0 0 0,5 0 0 16,3-2 0-16,3 0 0 15,2 0 0-15,0-4 0 16,0 0 0-16,1-1 0 15,-2 1 0-15,1 2 0 0,-1 2 0 16,-3 0 0-16,-3 4 0 16,-4 3 0-16,-4 3 0 15,-4 3 0-15,-6 4 0 0,-8 4 0 16,-5 4 0-16,-6 6 0 15,-8 6 0-15,-6 7 0 16,-3 4 0-16,-3 6 0 16,-2 1 0-16,-1 2 0 15,2-2 0-15,2-1 0 0,3-3 0 16,1-6 0-16,5-4 0 15,2-6-84-15,8-8-4 16</inkml:trace>
  <inkml:trace contextRef="#ctx0" brushRef="#br0" timeOffset="36000">22192 6847 479 0,'0'0'3'0,"-6"0"4"15,-3 0 1-15,-4 2 1 16,-8-1-4-16,-6 0-5 15,-9-1 0-15,-7 0 0 0,-8-3 0 16,-2 0 0-16,-5-3 0 16,-4-1-56-16,3 4-31 15,-3-1-3-15</inkml:trace>
  <inkml:trace contextRef="#ctx0" brushRef="#br0" timeOffset="38898">15402 7850 418 0,'0'0'3'16,"0"0"1"-16,0 0 2 16,0 0 1-16,5 0-2 15,-5 0 1-15,7-8 0 16,-1 2 1-16,1-3-2 15,2-3-3-15,3-1-1 0,4-2-1 16,3-1 1-16,4 0-1 16,5 0 1-16,4 2 0 15,3 3 0-15,3 4 0 0,0 6 1 16,-1 3 0-16,-1 8 0 15,-2 8 0-15,-6 7-1 16,-5 5 0-16,-5 7 0 16,-6 4-1-16,-4 4 1 0,-6-1 0 15,-2 1 0-15,-3-3 0 16,-4-3 0-16,-1-4 2 15,-3-6 0-15,-1-5 1 16,0-5-1-16,0-3 1 0,0-6-1 16,3-3-3-16,0-1 0 15,4-5 0-15,5-1 0 16,0 0 0-16,1-4 0 15,9 1 0-15,4 2 0 0,2 1 0 16,5 1 0-16,3 7 0 16,4 7 0-16,0 6 0 15,-1 7 0-15,-1 4 0 16,-3 5 0-16,-5 4 0 0,-5 3 0 15,-7 0 0-15,-6-1 0 16,-8-1 0-16,-8-4 0 16,-4-4 0-16,-9-4 0 15,-6-5 0-15,-6-7 0 0,-6-6 0 16,-5-5 0-16,-3-6 0 15,-3-3 0-15,0-4 0 16,4-4 0-16,0-4 0 16,7 0 0-16,5-5-2 0,3 2-84 15,12 2-2-15</inkml:trace>
  <inkml:trace contextRef="#ctx0" brushRef="#br0" timeOffset="39506">16285 7917 445 0,'6'-2'2'0,"0"-2"0"15,3-1 1-15,0-4 1 0,3 0 0 16,1-2-1-16,3-1 0 16,0-3 0-16,-1 2-1 15,1 1-2-15,4 2 0 16,3 1-1-16,4 5 1 0,3 3-1 15,4 3 1-15,3 9 0 16,2 7 1-16,1 8 0 16,-3 11-1-16,-3 7 3 15,-7 10 0-15,-6 6 0 16,-7 6 0-16,-7 3-1 0,-7 1 1 15,-11-4-1-15,-8-2 0 16,-5-7-1-16,-5-7 0 16,-3-7 0-16,-4-9 0 0,-2-8 2 15,0-9 1-15,2-5 1 16,2-6-2-16,6-6-3 15,4-1 0-15,7-8 0 16,4-4 0-16,8-3 0 0,6-3 0 16,8-2 0-16,7-1 0 15,4 0 0-15,7 4 0 16,4 4 0-16,6 6 0 15,3 8 0-15,4 3 0 0,0 10 0 16,2 5 0-16,0 3 0 16,0 3 0-16,-4-1 0 15,-4 0 0-15,-3-6 0 16,-4 0-25-16,2-6-61 0,-12-8-2 15</inkml:trace>
  <inkml:trace contextRef="#ctx0" brushRef="#br0" timeOffset="39764">17500 8098 438 0,'0'0'2'0,"-2"10"3"16,-6 1 2-16,-3 5 1 0,-6 1 0 15,-2 6 1-15,-6 2-1 16,-1 6-4-16,-3-3-7 15,2 2-13-15,-3-2-34 0,6-5-30 16,7-1-3-16</inkml:trace>
  <inkml:trace contextRef="#ctx0" brushRef="#br0" timeOffset="39964">17494 8402 493 0,'0'0'4'15,"0"0"0"-15,2-8 1 16,0 2 0-16,-2-4-5 15,-1-4 0-15,-5-3 0 0,-5-4 0 16,-5-3 0-16,-5-2 0 16,-5-3 0-16,-3-6-46 15,3 5-39-15,-6-2-3 16</inkml:trace>
  <inkml:trace contextRef="#ctx0" brushRef="#br0" timeOffset="40247">17879 7815 412 0,'0'0'0'16,"0"0"0"-16,0 11 1 0,-4 3 2 16,-2 5 0-16,-1 11-3 15,-3 7 5-15,0 9 0 16,-2 6 0-16,-1 7-3 15,-1-2-8-15,1 5-21 0,4 0-28 16,-3-10-16-16,8-4-10 16</inkml:trace>
  <inkml:trace contextRef="#ctx0" brushRef="#br0" timeOffset="40581">18259 8034 432 0,'0'0'2'16,"-8"0"0"-16,-2 1 0 15,-4 6 0-15,-4 4 1 0,-2 4-1 16,-4 5-1-16,1 6 0 15,2 2-1-15,5 7 0 16,5 2 1-16,9 0 1 16,8 1 3-16,9-3 1 0,6-2 3 15,6-6 1-15,4-5 1 16,3-9 0-16,-2-7-2 15,-2-8-9-15,-3-11 0 16,-7-9 0-16,-7-8 0 0,-6-5 0 16,-7-4 0-16,-5 0-15 15,-5-1-68-15,-5-2-2 16</inkml:trace>
  <inkml:trace contextRef="#ctx0" brushRef="#br0" timeOffset="40933">18794 8005 498 0,'0'0'0'0,"-5"-2"0"15,-6 1 1-15,-2 1-1 16,-7 0-1-16,-3 7-3 0,-10 2-6 15,0 7-6-15,-3 6-1 16,4 6 0-16,6 6 5 16,8 5 7-16,9 7 5 15,9 0 8-15,15 3 7 0,9-4 6 16,10 0 3-16,5-8 0 15,4-5-22-15,2-8-2 16,-1-12 0-16,-2-10 0 16,-3-10 0-16,-4-13 0 0,-7-10 0 15,-8-8 0-15,-7-7 0 16,-8-4 0-16,-8-3 0 15,-7 0 0-15,-10 4-40 16,-6-1-45-16,-4 7 85 0</inkml:trace>
  <inkml:trace contextRef="#ctx0" brushRef="#br0" timeOffset="41274">19803 7911 511 0,'0'0'0'0,"0"8"0"15,-2 5 0-15,0 9 0 16,-2 3 0-16,1 10 0 15,-3 6 0-15,2 8 0 16,-3 3 0-16,1 4 0 0,-1-6-16 16,3-5-43-16,1 1-26 15,-1-9-1-15</inkml:trace>
  <inkml:trace contextRef="#ctx0" brushRef="#br0" timeOffset="41463">19906 8274 509 0,'0'0'2'16,"0"0"-2"-16,-7 3 0 0,-4-2 0 16,-4 0 0-16,-8-1 0 15,-4-3 0-15,-11-4 0 16,-5 0 0-16,-3 1-53 0,1-5-32 15,7 0-3-15</inkml:trace>
  <inkml:trace contextRef="#ctx0" brushRef="#br0" timeOffset="41814">20547 7827 485 0,'0'0'0'0,"6"8"1"15,-3 2 0-15,-1 7 2 16,0 8 0-16,-2 5-3 0,0 12 5 16,-4 5 0-16,-3 8 1 15,-2 5-4-15,1 4-2 16,-1-1 0-16,1 1 0 15,0-4 0-15,5-1 0 0,0-9-3 16,3-3-30-16,7-6-49 16,-1-11-3-16</inkml:trace>
  <inkml:trace contextRef="#ctx0" brushRef="#br0" timeOffset="42214">20773 7797 511 0,'0'0'0'0,"12"-9"0"15,-1 1 0-15,6 0 0 16,3-3 0-16,8 0 0 15,3-2 0-15,8 2 0 16,1 3 0-16,4 3 0 16,5 5 0-16,1 1 0 0,2 8 0 15,-1 4 0-15,0 3 0 16,-1 4 0-16,-5 3 0 15,-5 3 0-15,-7 1 0 16,-8 4 0-16,-8 0 0 0,-9 2 0 16,-8 3 0-16,-7 2 0 15,-11 2 0-15,-6 4 0 16,-6 1 0-16,-4 2 0 0,-4 2 0 15,2 1 0-15,-1 0 0 16,1-1 0-16,4-1 0 16,5-4 0-16,0-7-21 15,-1-5-61-15,13-2-3 16</inkml:trace>
  <inkml:trace contextRef="#ctx0" brushRef="#br0" timeOffset="42415">21393 8436 511 0,'0'0'0'16,"0"0"0"-16,-6-2 0 0,-6 0 0 15,-7-4 0-15,-7 1 0 16,-10-5 0-16,-7 2 0 15,-13 6-30-15,-7-10-58 16,-2 1-3-16</inkml:trace>
  <inkml:trace contextRef="#ctx0" brushRef="#br1" timeOffset="93782">8225 10240 409 0,'0'0'2'0,"5"-5"1"15,-5 5 4-15,9-7 0 16,-5 2 1-16,2 2 1 16,-1-2-1-16,1 1-1 0,-6 4-1 15,0 0-2-15,-1-5-4 16,-8 5 0-16,-5 4-2 15,-7 2 1-15,-6 4 0 16,-6 6 1-16,-6 4 1 0,-3 8 2 16,-2 6 0-16,-2 4 1 15,2 6 1-15,5 3 1 16,8 5 2-16,5 2 0 15,10 2-1-15,8 0-7 0,8-1 0 16,11-1 0-16,7-3 0 16,7-3 0-16,5-3 0 15,5-7 0-15,1-5 0 16,4-7 0-16,1-10 0 0,4-4 0 15,-4-9-53-15,2-11-30 16,1-8 83-16</inkml:trace>
  <inkml:trace contextRef="#ctx0" brushRef="#br1" timeOffset="94074">8491 10714 441 0,'0'0'1'15,"0"0"0"-15,-10 1 0 0,0 3 1 16,-5 3 0-16,-2 3 0 15,-4 3 0-15,0 4-1 16,-1 3 0-16,3 2 0 16,6 2 0-16,8 2 2 0,6 1 1 15,12 0 3-15,9-1 3 16,8-3 1-16,5-3-11 15,2-6 0-15,1-6 15 0,1-8-10 16,-2-6-5-16,-7-10 0 16,-6-5 0-16,-9-5 0 15,-5-5 0-15,-6 1 0 16,-6-3 0-16,-7 0-58 15,0 4-30-15</inkml:trace>
  <inkml:trace contextRef="#ctx0" brushRef="#br1" timeOffset="94589">8905 10841 511 0,'0'0'0'0,"10"10"0"16,-4 1 0-16,3 4 0 0,-2 2 0 15,2 3 0-15,-2-1 0 16,2 2 0-16,-5-5 0 16,-3-4 0-16,-1-6 0 15,0-6-9-15,2-3 1 0,0-9 3 16,3-1 5-16,1-6 4 15,2-2 1-15,5-3 0 16,1-1 0-16,1 2-2 16,2 2-3-16,2 3 0 0,1 6 0 15,0 6 0-15,1 6 0 16,-1 5 0-16,-1 9 0 15,0 4 0-15,-1 4 0 0,-2 0 0 16,-3 0 0-16,-2-3 0 16,-1-2 0-16,-2-4 0 15,-3-6 0-15,0-6 0 16,1-3 0-16,0-7 0 15,1-4 0-15,1-4 0 0,3-3 0 16,1 0 0-16,3 0 0 16,-1 2 0-16,2 5 0 15,0 7 0-15,0 6 0 16,1 6 0-16,-1 13 0 0,-1 5 0 15,-1 8 0-15,-3 5 0 16,-2 1 0-16,-1 2 0 16,-5-3-6-16,-3-3-79 0,1-3-2 15</inkml:trace>
  <inkml:trace contextRef="#ctx0" brushRef="#br1" timeOffset="95201">9713 10846 508 0,'0'0'-1'15,"0"6"0"-15,0 5 0 0,0 3 1 16,0 11-1-16,0 5 1 16,0 11-1-16,0 6 1 15,-1 7 0-15,1 3 0 16,0 3-1-16,0-3 0 0,-1-4 0 15,1-6 0-15,-2-10 1 16,2-6 1-16,-1-12 2 16,1-8 1-16,0-11 0 15,0-12-4-15,0-13 0 0,1-9 0 16,-1-10 0-16,0-9 0 15,-2-8 0-15,0-6 0 16,0-2 0-16,-1-1 0 16,3 2 0-16,0 4 0 0,4 6 0 15,1 7 0-15,7 10 0 16,2 9 0-16,2 10 0 15,4 12 0-15,0 10 0 0,3 12 0 16,0 10 0-16,0 8 0 16,-1 8 0-16,-4 3 0 15,-2 2 0-15,-5 2 0 16,-7-3 0-16,-6-3 0 15,-8-7 0-15,-8-6 0 0,-7-4 0 16,-9 1-49-16,-4-16-34 16,-2-5-1-16</inkml:trace>
  <inkml:trace contextRef="#ctx0" brushRef="#br1" timeOffset="95561">10185 10744 501 0,'0'0'1'0,"-1"5"-1"15,-4 3 0-15,-1 5 1 0,-5 3-1 16,2 6 1-16,-3 4 0 15,1 5 1-15,0 2 2 16,4 1-4-16,5 2 0 16,2-4 0-16,8-3 0 0,5-4 0 15,5-5 0-15,3-7 0 16,3-5 0-16,2-8 0 15,-1-6 0-15,0-8 0 0,-4-5 0 16,-3-3 0-16,-6-4 0 16,-5-3 0-16,-7 0 0 15,0 2 0-15,-10-3 0 16,-8 2-63-16,5 2-25 15</inkml:trace>
  <inkml:trace contextRef="#ctx0" brushRef="#br1" timeOffset="95844">10496 10949 511 0,'0'0'0'16,"8"11"0"-16,-2 1 0 0,2 4 0 15,1 1 0-15,2 4 0 16,0-3 0-16,2 2 0 16,-2-6 0-16,-1-6 0 0,1-8 0 15,-1-5 0-15,2-10 0 16,0-5 0-16,-1-4 0 15,2-3 0-15,-3-3 0 16,1 2 0-16,-2-4 0 16,0 4-11-16,-3 9-68 0,-1-7-4 15</inkml:trace>
  <inkml:trace contextRef="#ctx0" brushRef="#br1" timeOffset="96196">10845 10828 511 0,'3'5'0'0,"0"5"0"15,1 5 0-15,0 4 0 0,2 6 0 16,-2 2 0-16,2 4 0 16,-2-1 0-16,-1-4 0 15,-3-5 0-15,0-6 0 16,0-8 0-16,0-7 0 15,3-8 0-15,2-9 0 0,2-6 0 16,0-5 0-16,4-4 0 16,2-3 0-16,1-4 0 15,3 3 0-15,-3 4 0 16,1 4 0-16,-1 7 0 0,0 8 0 15,-1 10 0-15,-2 8 0 16,0 13 0-16,-3 9 0 16,0 8 0-16,0 6 0 0,-3 7 0 15,0 3 0-15,-2-3 0 16,-1-2 0-16,0-3 0 15,1-5-26-15,1-6-56 16,-1-11-3-16</inkml:trace>
  <inkml:trace contextRef="#ctx0" brushRef="#br1" timeOffset="96504">11297 10202 506 0,'0'0'1'0,"0"8"0"0,2 3 2 16,0 6-3-16,3 10 0 15,-2 4 0-15,2 10 0 16,-2 8 0-16,1 7 0 0,-2 3 0 15,0 6 0-15,1 1 0 16,-1-1 0-16,1 2 0 16,2-3 0-16,0-1 0 15,1-4 0-15,0-7 0 16,1-3 0-16,-3-9 0 0,4-12-59 15,-1-3-23-15,-2-10-4 16</inkml:trace>
  <inkml:trace contextRef="#ctx0" brushRef="#br1" timeOffset="96672">11464 10885 511 0,'0'0'0'16,"0"0"0"-16,-9-7 0 0,1 4 0 15,-7-2 0-15,-4 0 0 16,-8-5 0-16,-3 1 0 15,-7-2 0-15,1-1-16 16,-2 0-66-16,0-1-4 0</inkml:trace>
  <inkml:trace contextRef="#ctx0" brushRef="#br1" timeOffset="97686">11321 10792 423 0,'0'0'0'0,"0"0"-1"16,0 0 0-16,0 0 0 0,-4-4 0 16,4 4-2-16,0 0 1 15,-6-6-1-15,6 6 1 16,-5-2 1-16,5 2 1 15,-6 3 0-15,2 1 2 0,-3 2 3 16,-3 0 0-16,-3 1 1 16,-4 1 0-16,-2 1 1 15,-3-1-3-15,0 0 1 16,1 0-1-16,1 1 0 0,3 1 1 15,5 4-1-15,4 2 2 16,7 3 1-16,5 2 1 16,7 4 1-16,6 2-9 15,4 2 9-15,5-1-2 0,1 0-7 16,2-3 0-16,0-2 0 15,-2-5 0-15,1-1-13 16,-2-5-67-16,-3-6-4 16</inkml:trace>
  <inkml:trace contextRef="#ctx0" brushRef="#br1" timeOffset="97939">11894 10442 511 0,'0'0'0'0,"10"0"0"15,-2 0 0-15,0 0 0 16,0 0 0-16,1-2 0 0,2 2 0 16,3 0-80-16,-14 0-3 15</inkml:trace>
  <inkml:trace contextRef="#ctx0" brushRef="#br1" timeOffset="98114">11997 10814 511 0,'0'0'0'16,"2"2"0"-16,-2-2 0 16,6 3 0-16,-1 1 0 15,-5-4 0-15,0 0-68 16,4-4-18-16</inkml:trace>
  <inkml:trace contextRef="#ctx0" brushRef="#br1" timeOffset="98677">13622 10242 488 0,'0'0'2'0,"5"-2"0"0,-5 2 0 16,7 0-1-16,-7 0 0 16,4 6 0-16,-4 5 0 15,0 5 1-15,-6 9-2 16,-3 8-1-16,-3 8 1 0,-1 7 0 15,-2 8 2-15,0 4 0 16,0 3 1-16,2 0 0 16,1-3-1-16,4 1-2 0,2-6 0 15,4-2 0-15,2-7 0 16,5-4 0-16,4-6 0 15,3-6 0-15,5-6 0 16,4-7 0-16,2-6 0 16,4-7 0-16,3-6 0 0,1-6 0 15,2-5 0-15,-1-5 0 16,4-7-12-16,-1 6-75 15,-3-4-2-15</inkml:trace>
  <inkml:trace contextRef="#ctx0" brushRef="#br1" timeOffset="98867">14041 10692 511 0,'0'-6'0'16,"0"6"0"-16,0-5 0 15,0 5 0-15,0 11 0 16,0 3 0-16,-1 4 0 0,1 7 0 15,-2 10 0-15,1 4 0 16,0-4-18-16,0 2-64 16,4-2 82-16</inkml:trace>
  <inkml:trace contextRef="#ctx0" brushRef="#br1" timeOffset="99042">14127 10480 408 0,'-1'-6'5'16,"0"-5"4"-16,0-4 4 0,-1-2 2 15,1-5 1-15,-1 0 1 16,0-3 0-16,2 0-6 16,0 2-11-16,4 1-38 15,3 9-41-15,3 3-5 0</inkml:trace>
  <inkml:trace contextRef="#ctx0" brushRef="#br1" timeOffset="99410">14612 10469 511 0,'0'0'0'16,"0"0"0"-16,0 0 0 16,-5 1 0-16,-6-1 0 0,-6 0 0 15,-4-2 0-15,-7-1 0 16,-6 1 0-16,-4-2 0 15,0 4 0-15,2 0-7 16,3 2-11-16,6 6 2 0,7 0 5 16,9 4 5-16,5 1 5 15,6 3 5-15,9 1 7 16,5 1 5-16,3 1 0 15,4-1-4-15,3 3-12 0,-1 1 0 16,-1 2 0-16,-2 1 0 16,-3 2 0-16,-6 0 0 15,-4 0 0-15,-5 1 0 16,-6-2 0-16,-5-2 0 0,-6-3 0 15,-3-4 0-15,-2-3 0 16,-3-6-21-16,-6-5-60 16,9-2-3-16</inkml:trace>
  <inkml:trace contextRef="#ctx0" brushRef="#br1" timeOffset="99711">14878 10082 472 0,'0'0'2'0,"4"-6"1"16,2 3 1-16,0 1 1 0,0 0-1 15,-2 4 0-15,-1 5 0 16,-2 8 1-16,-1 11-2 15,-7 10-1-15,-1 9 1 16,-2 12-3-16,-1 7 0 0,1 7 0 16,3 6 0-16,0 2 0 15,3-1 0-15,-1-3 0 16,3-7 0-16,0-6 0 15,1-11 0-15,1-9-10 0,3-11-72 16,1-16-4-16</inkml:trace>
  <inkml:trace contextRef="#ctx0" brushRef="#br1" timeOffset="99894">14955 10459 511 0,'0'0'0'15,"-2"2"0"-15,-1 3 0 16,-6-1 0-16,-4 3 0 0,-4-1 0 15,-6 1 0-15,-6-2 0 16,-4 1 0-16,-7-5 0 16,-6 2-59-16,9 2-28 15</inkml:trace>
  <inkml:trace contextRef="#ctx0" brushRef="#br1" timeOffset="100627">13927 11523 447 0,'0'0'2'16,"3"-6"0"-16,-2 1 0 16,-1-4 0-16,0 1 1 15,-7-3 0-15,-2 0 0 0,-6-1 0 16,-5 2-2-16,-4 3-1 15,-4 1-3-15,-1 4-2 16,-1 2 0-16,3 6 1 16,3 5 0-16,7 7 1 0,6 6 2 15,9 6 4-15,4 7 5 16,11 6 2-16,7 6 2 15,5 1 0-15,5 5 1 16,2 0-3-16,1 2-10 0,-4 0 0 16,-5-3 0-16,-5-1 0 15,-7-4 0-15,-9-3 0 16,-8-5 0-16,-10-7 0 15,-10-7 0-15,-5-7 0 0,-7-8 0 16,-5-8 0-16,-2-4 0 16,-2-8 0-16,1-4 0 15,1-5 0-15,7-3-28 16,4 0-38-16,7-4-18 0,11 1-3 15</inkml:trace>
  <inkml:trace contextRef="#ctx0" brushRef="#br1" timeOffset="100910">14321 11404 444 0,'0'0'4'0,"6"-1"3"15,1-1 0-15,-2 1 0 16,3 2 0-16,-3 4 0 16,2 6 0-16,-3 4 1 0,-4 10-4 15,-4 8-1-15,-4 11 0 16,-2 7 0-16,-4 6-3 15,-1 4 0-15,-1 3 0 16,0 1 0-16,1-2 0 0,0-5 0 16,3-6-8-16,-1-4-71 15,5-15-3-15</inkml:trace>
  <inkml:trace contextRef="#ctx0" brushRef="#br1" timeOffset="101160">14283 11681 511 0,'0'0'0'0,"0"3"0"16,0 3 0-16,-5-2 0 16,-3 3 0-16,-3-3 0 15,-2 2 0-15,-4-2 0 16,-4-2 0-16,-1-2 0 0,1 0 0 15,-2-5 0-15,4 0 0 16,0-2 0-16,4-1-4 16,2-1-15-16,4 0-15 15,4 3-35-15,1-2-13 0</inkml:trace>
  <inkml:trace contextRef="#ctx0" brushRef="#br1" timeOffset="101419">14457 12105 511 0,'0'0'0'0,"5"0"0"0,-5 0 0 15,7-8 0-15,-2-1 0 16,2-6 0-16,-1-4 0 15,1-5 0-15,-1-4 0 16,1-3 0-16,2-4 0 0,1 1 0 16,2 1 0-16,1 3 0 15,3 3 0-15,3 4 0 16,0 0 0-16,4 7 0 16,0 8-51-16,-1-5-33 0,4 6-3 15</inkml:trace>
  <inkml:trace contextRef="#ctx0" brushRef="#br1" timeOffset="101577">14838 11666 466 0,'0'0'3'0,"0"4"1"15,-3 6 3-15,2 5 0 16,-3 4 2-16,1 7 0 15,-4 3-3-15,3 6-6 16,-2 4 0-16,1-1 0 0,0-6 0 16,1-2-75-16,4 4-9 15</inkml:trace>
  <inkml:trace contextRef="#ctx0" brushRef="#br1" timeOffset="101743">14838 11607 405 0,'-1'-7'4'0,"1"-3"3"15,-1-5 2-15,1-2 2 0,0-4 0 16,3 0-1-16,-1-4-4 16,6 1-25-16,8 6-50 15,-5 3-6-15</inkml:trace>
  <inkml:trace contextRef="#ctx0" brushRef="#br1" timeOffset="102093">15072 11819 511 0,'0'0'0'0,"0"15"0"0,0-1 0 16,2 6 0-16,-2 0 0 16,1 4 0-16,-1-1 0 15,0 3 0-15,0-7 0 0,0-3 0 16,0-9 0-16,0-7 0 15,10 1 0-15,-2-6-10 16,6-6 2-16,0-7 2 16,5-2 4-16,3-4 4 0,3-4 3 15,1-2 1-15,1 0 1 16,-1 1-1-16,0 2-6 15,-3 4 0-15,-1 6 0 16,-3 8 0-16,-3 8 0 0,-5 6 0 16,-2 10 0-16,-2 5 0 15,-3 7 0-15,-1 3 0 16,-2 2 0-16,-1-1 0 15,0-4-23-15,-10-1-57 0,10-1-4 16</inkml:trace>
  <inkml:trace contextRef="#ctx0" brushRef="#br1" timeOffset="102563">15729 11784 511 0,'0'0'0'15,"0"0"0"-15,0 0 0 16,0 0 0-16,0 0 0 15,-11 2 0-15,-1-1 0 0,-5 0 0 16,-7 1 0-16,-3 2-6 16,-3 2-8-16,0 3-4 15,1 3 2-15,4 3 2 0,6 3 5 16,7 3 2-16,8 2 4 15,6 4 8-15,7-3 9 16,8 0 5-16,6-1 0 16,2-2-3-16,4-5-2 0,3-5-14 15,-1-5 0-15,-1-3 0 16,0-3 0-16,-5-2 0 15,-3-3 0-15,-4 1 0 16,-4 1 0-16,-4 3 0 0,-3 6 0 16,-2 8 0-16,-2 7 0 15,-1 8 0-15,-1 7 0 16,-1 10 0-16,-1 10 0 15,-2 7 0-15,-2 7 0 0,-2 5 0 16,-4 0 0-16,-4 2 0 16,-5-3 0-16,-3-5 0 15,-9-10 0-15,-6-9 0 16,-8-11 0-16,-8-9 0 0,-5-11 0 15,-11-14 0-15,-5-4-67 16,-3-6-22-16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2-10T18:32:39.264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12358 5851 428 0,'0'0'2'16,"9"-6"-1"-16,-1 0 1 15,3-1 0-15,3-2-1 16,3-2 1-16,4-4-1 0,7-2-1 16,1 0-3-16,5-2-1 15,3 0-2-15,7 0-1 16,5 1 1-16,6 1 0 15,9 2 1-15,3 2 2 0,4 3 3 16,6 5 1-16,4 4 3 16,2 2 3-16,3 6 1 15,-1 5 1-15,-3 6 1 16,1 5-4-16,-2 8 1 0,-4 5-1 15,-7 4 0-15,-4 10-2 16,-3 6-3-16,-6 8 0 16,-7 6 0-16,-6 7-1 15,-7 3 0-15,-9 5 0 0,-5 0-1 16,-11 1 0-16,-9-2 1 15,-7-3 0-15,-14-4 2 16,-9-5 0-16,-9-5 1 16,-14-8 1-16,-12-2 0 0,-11-10 1 15,-11-6 0-15,-11-9-1 16,-9-7 0-16,-8-12-2 15,-6-8 0-15,-3-9-1 16,-3-12 1-16,0-10-1 0,0-8 1 16,1-8-2-16,4-5 0 15,3-6 0-15,6-6 0 16,8-4 0-16,10-2 0 15,11-5 0-15,14-2 0 0,12-3 0 16,16-2 0-16,15-3 0 16,14-2 0-16,10-3 0 15,14 0 0-15,11-2 0 0,8 3 0 16,12 1 0-16,7 4 0 15,6 4 0-15,5 7 0 16,6 10 0-16,3 8 0 16,5 11 0-16,-1 9 0 0,2 8-49 15,-3 15-37-15,-5 7-2 16</inkml:trace>
  <inkml:trace contextRef="#ctx0" brushRef="#br0" timeOffset="1484.1483">13059 6527 457 0,'0'0'1'0,"8"0"0"15,-2 0 1-15,0-3 0 0,0-1-1 16,0-5 1-16,0-2-1 16,-3-5 0-16,-3-6-1 15,-3-4-2-15,-5-6-2 0,-5-7 4 16,-4-6-9-16,-8-4 0 15,-4-5 0-15,-4-3 0 16,-8-4 0-16,-5-5 1 16,-7 1 1-16,-7-3 2 0,-8-1 5 15,-5-3 2-15,-10-1 0 16,-9 0 2-16,-9-1 0 15,-6 0 2-15,-11 1-1 16,-8-1 1-16,-9 2-2 16,-10 2 1-16,-11-1-5 0,-12 3 4 15,-6 3-1-15,-12 3-1 16,-5 3 0-16,-10 3 0 15,-8 3-1-15,-2 5 2 0,-6 4-1 16,0 6 1-16,-8 3 1 16,1 6 1-16,-4 4 0 15,-1 5 0-15,0 4 0 16,-5 5 0-16,1 2-1 0,-1 3 0 15,1 0-1-15,-4 2 0 16,1 0 0-16,1 0-1 16,1-1 1-16,0-1 0 15,4-2-3-15,5 2 0 0,-2 0 0 16,8-2 0-16,2 1 0 15,5-1 0-15,5 1 0 16,6-2 0-16,5 0 0 16,2-3 0-16,9 0 0 0,3-2 0 15,8-1 0-15,5 0 0 16,5-1 0-16,7-1 0 15,6 1 0-15,5-1 0 16,5-2 0-16,8 0 0 0,8 1 0 16,8-2 0-16,8 0 0 15,8-2 0-15,7 0 0 16,9-1 0-16,6 1 0 15,9 0 0-15,9 0 0 0,5 0 0 16,11 1 0-16,7 1 0 16,9 2 0-16,6 0 0 15,6 2 0-15,2 1 0 16,3-1 0-16,2 2 0 0,-1 0 0 15,-2 1 0-15,-4 0 0 16,0-1 0-16,-1 0 0 16,1-2 0-16,-3 1 0 15,-2-1 0-15,2-1 0 0,-1-1 0 16,2 1 0-16,1-1 0 15,-1-1 0-15,0 2 0 16,-1 0 0-16,4 2 0 16,3-1 0-16,-2-1 0 0,0 3 0 15,0 0 0-15,4 2 0 16,3 1 0-16,3-2 0 15,-1 1 0-15,-1 2 0 16,6 2 0-16,0 0 0 0,1 3 0 16,0-2 0-16,-2 2 0 15,2 5 0-15,0 0 0 16,0-4 0-16,0 4 0 15,0 0 0-15,0 0 0 0,0 0 0 16,0 0 0-16,0 0 0 16,4-3 0-16,-4 3 0 15,0 0 0-15,0 0 0 16,9 1 0-16,-9-1 0 0,7 2 0 15,-7-2 0-15,7 4 0 16,0-1 0-16,-2-3 0 16,2 3 0-16,-7-3 0 15,12 2 0-15,-5 0 0 0,2-2 0 16,-4 0 0-16,4 2 0 15,2-1 0-15,0-1 0 16,2 2 0-16,5 2 0 16,1-1 0-16,3 1 0 0,-2 0 0 15,-4 0 0-15,-1-1 0 16,-3 1 0-16,-2-1 0 15,-10-3 0-15,0 0 0 16,0 0 0-16,-7 0 0 0,-8-2 0 16,5-2 0-16,-5-2 0 15,1 0 0-15,-1-1 0 16,1 1 0-16,0 0 0 15,3 2 0-15,11 4 0 0,-5-6 0 16,5 6 0-16,-5 2 0 16,5 4-3-16,-3 2-4 15,1 2-8-15,0 0-23 16,-13 1-44-16,5 0-1 0</inkml:trace>
  <inkml:trace contextRef="#ctx0" brushRef="#br0" timeOffset="2177.2177">1132 3226 334 0,'0'0'2'0,"7"-2"1"0,0-1 1 16,4 1-1-16,-1-3 1 16,6 2 0-16,0-2 0 15,4-1-1-15,1 3-1 16,2-2-2-16,-5 3-1 0,5 1 0 15,2 1-1-15,-2 0 0 16,1 1 1-16,-2 5 0 16,-3 0 1-16,-3 5 0 15,3 4 0-15,-7 3 2 0,-4 4 1 16,-5 3 0-16,-3 5 0 15,-3 1 1-15,-2 3-2 16,-4 0 0-16,-3-3-2 16,-1 3-1-16,0-4 1 0,0 0 0 15,0-5 3-15,0-4 1 16,-4-1 4-16,-2-7 0 15,-2-2 2-15,-2-8 0 16,-5-3 0-16,-4-10 2 0,0-5-4 16,-3-8-1-16,-1-7-1 15,0-6-1-15,6-5-2 16,4-6-1-16,9-3-2 15,10 0 2-15,7 0-1 0,11 0 0 16,9 5 0-16,11 2-2 16,9 4-2-16,7 8-3 15,5 5-10-15,3 9-62 16,13 9-4-16</inkml:trace>
  <inkml:trace contextRef="#ctx0" brushRef="#br0" timeOffset="3936.3936">11807 10490 362 0,'0'0'0'0,"0"0"0"15,-7 6 1-15,5 0-1 16,-2 4 0-16,3 6 2 0,-2 2-2 16,3 8 0-16,0 7 0 15,6 5 0-15,1 3-2 16,6 4 0-16,7 3 0 15,3 3 0-15,9-1 0 0,5 4 2 16,6-1 4-16,7-1 5 16,10-1 2-16,4-1 4 15,5 0 1-15,10-2 0 16,7 1 0-16,10-6 0 0,7-1-6 15,9-2-2-15,6-4-3 16,9-2-2-16,5-5-2 16,5-7 0-16,4-6-1 15,-1-8 0-15,2-8-1 0,-5-10 1 16,-5-10 0-16,-7-9 1 15,-7-8 2-15,-13-6 1 16,-12-7 0-16,-15-5 0 16,-14-5 0-16,-21-4-4 0,-17-4 3 15,-26-4 0-15,-22-4-3 16,-26-3 0-16,-24 0 0 15,-24-2-2-15,-23 3 2 16,-17 1-1-16,-14 6 2 0,-8 7-1 16,-5 8 0-16,-1 10 2 15,1 9-2-15,7 14 0 16,7 12 0-16,7 15 0 15,12 15 0-15,12 14-3 0,8 11-19 16,5 13-56-16,23 13-4 16</inkml:trace>
  <inkml:trace contextRef="#ctx0" brushRef="#br0" timeOffset="4967.4967">12486 10880 472 0,'0'0'-1'0,"7"5"-1"16,-2 1 0-16,-4 3 0 15,0 4 1-15,-4 4-1 0,-7 7 1 16,-7 5 1-16,-12 6 0 16,-10 1 2-16,-9 8-1 15,-11 2 0-15,-7 4-1 16,-6 5-1-16,-7 2-1 15,-4 3 1-15,-4 3-2 0,-4 2 0 16,-5 3 0-16,-4 5 3 16,-7-1 1-16,-9-1 2 15,-7 0 2-15,-13 1 1 16,-10-3 1-16,-14 0 0 0,-12-6 1 15,-13-2 0-15,-68 7 0 32,-11-1-2-32,-12-5-6 0,-9-1 0 15,-10-4 0-15,-7-5 0 16,-10-2 0-16,-4-2 0 15,48-14 0-15,-2-3 0 16,-4-4 0-16,-1-2 0 0,3-1 0 16,0-1 0-16,5-1 0 15,5-2 0-15,11-2 0 16,1-4 0-16,8-1 0 15,9-2 0-15,4-4 0 0,12-1 0 16,6-6 0-16,11 0 0 16,9-5 0-16,12 1 0 15,10-3 0-15,10-2 0 16,12 1 0-16,8 1 0 0,10 1 0 15,5-2 0-15,8 1 0 16,8-1 0-16,8 0 0 16,4 0 0-16,7-2 0 15,4-2 0-15,5-2 0 0,6 1 0 16,-1-1 0-16,2-1 0 15,1 0 0-15,2-1 0 16,5 0 0-16,2 1 0 16,4 1 0-16,1 0 0 0,3 1 0 15,2 1 0-15,3 2 0 16,1 0 0-16,2 3 0 15,0 0 0-15,10 1 0 16,-1-1 0-16,7 4 0 0,9-1 0 16,-1 1 0-16,10 1 0 15,6 1 0-15,7 1 0 16,0 0 0-16,0 0 0 15,3 4 0-15,2 0 0 0,4-1 0 16,2 1 0-16,-4-1 0 16,2-1 0-16,-5 1 0 15,3-1 0-15,-7-2 0 16,8 3 0-16,-1-3 0 0,-7 0-4 15,0 0-7-15,0 0-8 16,0 0-14-16,-5 4-33 16,-7-4-14-16</inkml:trace>
  <inkml:trace contextRef="#ctx0" brushRef="#br0" timeOffset="5651.5651">1261 12463 232 0,'0'0'7'16,"0"0"0"-16,-1-8 2 16,1 8-1-16,0-7-1 15,0 7 0-15,-1-8 0 0,1 8-1 16,-2-7-6-16,2 7-3 15,-6-2-1-15,1 2 2 16,5 6 0-16,-7 4 2 16,4 2 0-16,-1 5 1 0,-1 2 2 15,0 3 0-15,1 2 1 16,1 1 1-16,-4-2-1 15,6 1 2-15,2-5 1 16,-1 1 2-16,13-1 2 0,2-6 2 16,6 0 2-16,6-7 3 15,4-3 1-15,1-6-2 16,2-5-1-16,1-8 0 15,-6-8-3-15,-7-5-3 0,3-4-3 16,-12-4-3-16,-1-2-2 16,-12 0-2-16,-8 0-1 15,-9 2 0-15,-7 5-1 16,-10 4-1-16,-13 4 1 0,-4 6-2 15,-8 5-8-15,4 5-35 16,-3 9-28-16,2 4-4 16</inkml:trace>
  <inkml:trace contextRef="#ctx0" brushRef="#br0" timeOffset="8267.8267">16513 5818 210 0,'-7'0'3'0,"-8"1"3"16,-9-1 3-16,-11 2 2 15,-12-2 1-15,-13 0 0 16,-14-2 0-16,-13-2 2 16,-8-1-3-16,-5-3-4 0,-6 1-2 15,-1-1-1-15,1 3-1 16,1 3 3-16,4 4-1 15,8 7 3-15,7 4 0 16,7 9 1-16,8 4 2 0,11 9 0 16,5 6 0-16,12 4-1 15,8 4-1-15,9 6-1 16,9 4-8-16,13 5 9 15,8 1 0-15,17 2 0 0,11-2-1 16,15 5 1-16,12-2-1 16,14-2-1-16,12-5 0 15,9-3-1-15,9-5-2 16,6-6 0-16,3-3-1 0,4-9 0 15,1-6 0-15,-2-10-1 16,-2-8 0-16,-5-10-1 16,-5-8 1-16,-7-12-2 15,-7-10 0-15,-10-11 0 0,-9-9 0 16,-12-11 0-16,-9-4 0 15,-14-9 0-15,-12-5-3 16,-15-7 3-16,-12-2-2 16,-15-2 0-16,-14-1-2 0,-11 5-5 15,-15 1-10-15,-6 4-47 16,-8 13-17-16</inkml:trace>
  <inkml:trace contextRef="#ctx0" brushRef="#br0" timeOffset="9716.9715">16009 6138 379 0,'0'0'4'0,"0"0"0"16,0-6-1-16,0 1 1 16,-3-5 0-16,-3-5 1 15,-6-3 0-15,-3-7 0 0,-6-7-3 16,-7-7 0-16,-6-4 0 15,-6-8 0-15,-6-3-1 16,-4-7 0-16,-5-3 0 16,-6-3 0-16,-3-1 0 0,-4-2 0 15,-5-2 0-15,-5 1-1 16,-2 2 0-16,-7 3 0 15,-4 2 0-15,-6 4 0 16,-3 3 0-16,-6 7-1 0,-2 7 0 16,-5 5 0-16,-5 5 1 15,-3 7 0-15,-4 7 0 16,-3 3 0-16,-5 6 0 15,-5 2 2-15,-3 2 1 0,-7 2 0 16,-3 1 0-16,-7-1 1 16,-6-2 1-16,-5-1 1 15,-7-2-1-15,-5-1 0 16,-4-2 0-16,-5-2-1 0,-2-2 0 15,-1 0 0-15,-6-1-1 16,1 0-1-16,-4 0 0 16,-2-1 0-16,-6 0-1 0,-5-2 1 15,-2 1-1-15,-3-2 1 16,-3 0-1-16,-1 0 0 15,1-2 0-15,0 2 0 16,3 0 0-16,3-1 0 16,-1 0-1-16,2 1 0 0,3 1 1 15,-2-1-1-15,0 1 0 16,-1 0 0-16,0 0 0 15,2 0 0-15,0 0 0 16,2 1 1-16,4-1-1 0,2 0 0 16,6 2 0-16,7 0 0 15,5 0 1-15,4 1-1 16,7-1 0-16,2-1 0 0,9 4 1 15,3-1-1-15,5 0 1 16,4 0-1-16,1 1 0 16,9 0 1-16,0 1 0 15,10 1 0-15,2-1 0 0,10-3 0 16,5 3 1-16,8-2-2 15,6 0 0-15,2-2 0 16,6 2 0-16,3-1 0 16,4 0 0-16,0 1 0 0,3-1 0 15,1 0 0-15,6 0 0 16,4 1 0-16,3 1 0 15,6-1 0-15,1 1 0 16,5 0-2-16,3 0 4 0,4 1-2 16,3 1 0-16,5 0 0 15,4 3 0-15,7 0 0 16,6 1 0-16,5-1 0 15,6 4 0-15,4 1 0 0,3 0 0 16,4 0 0-16,0 1 0 16,-3-1 0-16,0 2 0 15,-5-2 0-15,1 1-2 16,-2-1 2-16,-2 1-1 0,-2-1 1 15,3 1 0-15,3 1 0 16,-1 1 0-16,7-2-1 16,-2 1 1-16,0 1 1 15,8 2-1-15,-11-4 0 0,5 2 1 16,-2-2-1-16,1 0 0 15,-2-1 0-15,0 0 2 16,1-1-2-16,-3-1 0 16,4 2 0-16,0-2 0 0,2 1 0 15,-1 0 0-15,2 1 0 16,-2 0-2-16,6 5 2 15,0-5-1-15,0 5-1 16,0 0 0-16,0 0 1 0,0 0-1 16,0 0 1-16,0 0-1 15,0 0 2-15,0 0-1 16,0 0 2-16,0 0 0 15,0 0 0-15,-6 0 0 0,6 0 0 16,0 0 0-16,0 0 0 16,0 0 0-16,0 0-1 15,0 0 0-15,0 0-1 16,0 0 0-16,0 0-1 0,0 0-3 15,0 0-7-15,0 0-17 16,-5 0-50-16,5 6-4 16</inkml:trace>
  <inkml:trace contextRef="#ctx0" brushRef="#br0" timeOffset="10431.043">1512 3258 130 0,'0'0'0'15,"0"0"0"-15,0 0 0 16,0 0 1-16,-5 1 1 16,5-1-1-16,-5 4 0 15,5-4 2-15,0 0 6 0,0 0 0 16,0 0 5-16,5 4 1 15,2-5 0-15,4-2-15 16,2-4 19-16,2 4-2 16,-1-3-1-16,3 3-4 0,-3-3-4 15,-4 6-2-15,2 0-6 16,-5 1 3-16,-4 5 0 15,-3-6-4-15,0 11 0 16,0-11 0-16,-8 11 1 0,4-9 1 16,-2-1 0-16,-2-1 1 15,2 0 1-15,-1 0-1 16,-1 0 0-16,-1 0 1 15,2 0-1-15,-2 1 0 0,2 3 0 16,0 2 1-16,2 1 0 16,2 0 1-16,2 1 1 15,2-2 2-15,4 1-2 16,3-3 1-16,1-1 0 0,4-3-1 15,0 0 1-15,1-4 0 16,2-1-1-16,-4 1-5 16,-2-1-14-16,-10 5-50 15,6 0-5-15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2-10T18:33:33.484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2516 4263 355 0,'6'-6'4'16,"8"-1"3"-16,3-4 2 0,7-2 0 15,6-4 0-15,6-3-1 16,6-3 1-16,9-1 0 15,-2 0-4-15,2 0-4 16,0 3-1-16,7 0 0 0,2 2 0 16,5 4-1-16,2 2 1 15,7 6-1-15,4 4 0 16,3 6 2-16,3 8-1 15,0 7 1-15,3 7 1 0,-1 10 0 16,1 5 1-16,0 12-1 16,1 7 0-16,0 4 1 15,2 3-1-15,-3 5 0 16,-4 3-1-16,-5 1 1 0,-4 1 0 15,-13-1-2-15,-12-1 0 16,-14 3 3-16,-15 0 0 16,-17-1 0-16,-14-2 1 15,-19 0 0-15,-15 0-1 0,-16-3 1 16,-14-4 1-16,-12-7-1 15,-15-3-1-15,-10-6-1 16,-10-6 1-16,-8-6 0 16,-10-9 1-16,-5-7 0 0,-3-5 0 15,-3-7 0-15,1-7 0 16,-2-8-4-16,3-10 0 15,-2-12 0-15,8-8 0 16,1-11 0-16,7-10 0 0,6-9 0 16,6-9 0-16,12-7 0 15,12-6 0-15,19-1 0 16,16-5 0-16,23 0 0 15,18-1 0-15,24 0 0 0,24-1 0 16,26 4 0-16,15 5 0 16,24 1 0-16,13 6 0 15,11 6 0-15,13 8 0 0,7 8 0 16,6 11 0-16,1 11 0 15,3 6 0-15,-3 15-12 16,5 6-72-16,-18 5-4 16</inkml:trace>
  <inkml:trace contextRef="#ctx0" brushRef="#br0" timeOffset="549.0549">4100 4817 496 0,'0'0'2'0,"8"-5"1"0,1-3 1 16,2-5 0-16,3-4-2 15,0-6-2-15,7-5 0 16,2-7 0-16,2-4 0 16,3-5 0-16,6-6 0 0,5-3 0 15,8-5 0-15,8-2 0 16,5-4 0-16,8-1 0 15,8-1 0-15,6 1 0 16,3 1 0-16,3 3 0 16,2 5 0-16,2 3 0 0,-1 3 0 15,-1 4 0-15,-2 5 0 16,-5 2 0-16,-3 5 0 15,-7 0 0-15,-5 6 0 0,1 0-86 16,-18 0-3-16</inkml:trace>
  <inkml:trace contextRef="#ctx0" brushRef="#br0" timeOffset="1233.1232">7188 2720 490 0,'0'0'1'0,"6"0"-2"15,-6 0 0-15,0 0 1 16,1 7 0-16,-5-4 0 16,-7 1-1-16,-9 0 1 0,-8-1 0 15,-8 3 1-15,-4-4 0 16,-6-1-1-16,-1 0 1 15,0-1-1-15,3 0 1 16,3 0-1-16,7 0 1 0,6-1 0 16,6 1 1-16,7 1 1 15,4 2 0-15,3 2 1 16,3 4-1-16,4 4-1 15,0 7-2-15,1 7 0 0,-2 8 0 16,2 6 0-16,-2 7 0 16,1 6 0-16,-1 4 0 15,0 1 0-15,1 3 0 0,-1-4 0 16,0-1 0-16,1-5 0 15,1-4 0-15,0-5 0 16,0-5 0-16,-1-4 0 16,0-8 0-16,1-3 0 15,-2-6 0-15,1-5 0 0,-1-2 0 16,2-3 0-16,0-7 0 15,-2 5 0-15,2-5 0 16,8 3 0-16,3-1 0 16,6 2 0-16,7 2 0 0,5 1 0 15,10 1 0-15,4 2 0 16,5 0 0-16,-1 1 0 15,1 0 0-15,-6 7-42 0,-1-14-48 16</inkml:trace>
  <inkml:trace contextRef="#ctx0" brushRef="#br0" timeOffset="3616.3616">7653 3061 326 0,'0'0'2'16,"0"0"1"-16,6-6 1 16,-6 6-1-16,7-8 1 15,-5 2-2-15,3 0-2 16,-1 0-1-16,0-1-3 0,-1 1 0 15,1 0-1-15,-2 2 0 16,-2 4-2-16,5-9 3 16,-5 9 1-16,0-5 2 0,-6 5 1 15,-3 0 1-15,-6 3-1 16,-4 5 2-16,-5 3 0 15,-1 3 2-15,-5 5 3 16,1 3-1-16,-1 6 3 0,0 0 0 16,5 7 1-16,3 3-10 15,5 2 12-15,3 2 1 16,7 1-2-16,3-1-1 15,7 0-1-15,7-2-1 16,6-4 1-16,9-5 0 0,7-5-2 16,5-5 0-16,5-6 1 15,5-6 2-15,-1-8-1 16,3-3 0-16,-4-12-2 0,-4-7-1 15,-6-9-2-15,-6-5-1 16,-9-4-3-16,-10-3 0 16,-9 0 0-16,-6-1-4 15,-11 4 0-15,-8 2 0 16,-7 8-1-16,-6 3-6 0,-3 8-11 15,-2 10-46-15,-1 1-14 16</inkml:trace>
  <inkml:trace contextRef="#ctx0" brushRef="#br0" timeOffset="3922.3922">8332 3643 425 0,'0'0'2'15,"0"8"2"-15,0 2 1 16,0 6 1-16,0 2 0 0,0 6 0 16,-3 2 0-16,1 6-3 15,-4-2-5-15,0 3-8 16,-3-3-13-16,-1-4-21 0,1 1-26 15,-4-9-11-15</inkml:trace>
  <inkml:trace contextRef="#ctx0" brushRef="#br0" timeOffset="4483.4482">9485 3068 419 0,'0'0'2'0,"0"0"-1"0,-5-4 0 15,-1 3 0-15,-5 0 1 16,-5 1-2-16,-6 0 1 15,-8 2-2-15,-6 4-6 16,-5 5-2-16,-6 4-1 0,-1 6 0 16,1 1-1-16,5 10 11 15,5 3-5-15,8 4 4 16,10 4 5-16,10-1 8 0,10 3 4 15,10-1 4-15,10 0 1 16,8-3 1-16,8-4-3 16,7-5-4-16,4-2-6 15,4-9-9-15,3-5 0 16,0-8 0-16,2-9 0 0,-3-11 0 15,-4-11 0-15,-6-9 0 16,-7-8 0-16,-10-6 0 16,-9-4 0-16,-11-3 0 0,-9 2 0 15,-11 3 0-15,-9 4 0 16,-6 7-2-16,-6 5-15 15,1 5-32-15,0 9-34 16,1 5-2-16</inkml:trace>
  <inkml:trace contextRef="#ctx0" brushRef="#br0" timeOffset="4792.4792">10007 3459 345 0,'0'0'4'16,"10"9"2"-16,1 3 4 0,2 4 1 15,4 9 3-15,1 6 1 16,6 9 1-16,-1 6-1 16,-2 3-2-16,-4 2-3 15,-4 1-3-15,-4-1-3 0,-5-5-6 16,-5-4-5-16,-6-7-7 15,-7-6-16-15,-2-9-37 16,3-2-12-16</inkml:trace>
  <inkml:trace contextRef="#ctx0" brushRef="#br0" timeOffset="5433.5432">10731 3048 485 0,'0'0'2'0,"3"0"1"15,-3 0 1-15,7-4-1 16,0 0 0-16,-1-2 0 16,4 0-1-16,2 0-1 15,2 0-2-15,3 2-1 0,6 2-1 16,2 2 0-16,5 8 0 15,4 4 1-15,2 6 2 16,2 7 0-16,-1 6 1 16,-4 5-1-16,-4 7 0 0,-5 5 2 15,-9 2-1-15,-8 1 1 16,-7 1-1-16,-10-4-1 15,-11-1-1-15,-7-5 0 16,-6-7 0-16,-3-4-1 0,-2-5 0 16,-2-6 0-16,1-4 2 15,5-3 1-15,4-5 2 16,6-3 3-16,6-2 1 15,6-1-3-15,5-2-4 0,8 0 0 16,0-6 0-16,9 1 0 16,5 0 0-16,4 0 0 15,7 0 0-15,5 3 0 16,6 1 0-16,3 1 0 0,4 6 0 15,0 0 0-15,2 4 0 16,-4-1-13-16,-3-7-67 16,-4 5-8-16</inkml:trace>
  <inkml:trace contextRef="#ctx0" brushRef="#br0" timeOffset="6116.6116">12026 3138 456 0,'-18'0'3'0,"0"0"1"16,-2-3 1-16,1 1-1 15,-4-2 1-15,-1-2-1 0,-5-3 1 16,-4-1-1-16,14-3-3 16,-4-3-2-16,-5 0-2 15,-4-1 0-15,-1 0 0 0,1 3 0 16,1 2-1-16,1 5 1 15,2 6 0-15,4 2 3 16,0 8 0-16,3 4 1 16,2 5 1-16,1 4 0 0,1 4 1 15,2 0 0-15,2 2 1 16,3 1-1-16,3-1 0 15,3-2-3-15,1-1 4 16,3-3 1-16,0-2 0 16,4-3 0-16,2-4-2 0,1-1-3 15,1-4 0-15,1-2 0 16,1-4 0-16,2-1 0 15,2-1 0-15,2 0 0 16,1-1 0-16,4 1 0 0,2 0 0 16,2 6 0-16,4 4 0 15,2 5 0-15,-1 3 0 16,1 6 0-16,-2 4 0 15,-2 4 0-15,-2 2 0 0,-6 1 0 16,-4 0 0-16,-6-1 0 16,-6-2 0-16,-3-2 0 15,-10-5 0-15,-6-5-2 0,-7-4-3 16,-5-4-7-16,-7-8-19 15,-10-4-51-15,6-3-2 16</inkml:trace>
  <inkml:trace contextRef="#ctx0" brushRef="#br0" timeOffset="6856.6856">12703 3077 489 0,'0'0'2'0,"0"0"-1"16,4-5 1-16,-4 0 0 15,0-2 0-15,-6-2 0 16,-4-5 0-16,-3 0 0 0,-7-2-1 15,-3-2-2-15,-2-2 0 16,-2 3 0-16,-1 0 0 16,2 4-1-16,1 5 0 0,3 5 0 15,2 4 0-15,3 8 0 16,0 7 1-16,1 6 1 15,1 5 0-15,0 3 0 16,1 3 0-16,1 0 0 0,0 0 0 16,3-2 1-1,2-2 1-15,2-4 0 0,4-3-2 16,1-3 3-16,1-5 1 15,5-2-1-15,2-4 1 16,3-2-2-16,1-5-2 0,3 0 0 16,0-2 0-16,6-1 0 15,0-2 0-15,2 1 0 16,1 2 0-16,1 1 0 0,1 3 0 15,0 7 0-15,1 5 0 16,-1 5 0-16,-1 4 0 16,0 5 0-16,-2 4 0 15,-5 0 0-15,-2 2 0 0,-7-1 0 16,-4-1 0-16,-4-1 0 15,-7-4 0-15,-7-3 0 16,-5-4-4-16,-3-5-2 16,-9-4-8-16,0-5-34 15,-3-1-34-15,-5-6-3 0</inkml:trace>
  <inkml:trace contextRef="#ctx0" brushRef="#br0" timeOffset="7371.7371">12472 2434 511 0,'0'0'0'0,"7"-10"0"15,0 3 0-15,2-4 0 16,3 2 0-16,3-2 0 0,4 1 0 16,4-1 0-16,3 8 0 15,4 3 0-15,6 5 0 16,6 7 0-16,6 5 0 0,7 3 0 15,4 6 0-15,5 2 0 16,1 4 0-16,1 1 0 16,0 0 0-16,-4 2 0 15,-3-1-2-15,-7-1 0 16,-6 0 0-16,-8 0-1 0,-7-2 1 15,-8 0 1-15,-6 2 0 16,-5 2 0-16,-7 4 1 16,-2 5-1-16,-2 4 1 15,-1 10 1-15,0 9-1 0,3 8 3 16,5 10 1-16,3 7 0 15,5 9-1-15,2 9-3 16,4 2 0-16,-1 2 0 0,-4-1 0 16,-8-3 0-16,-10-8 0 15,-15-8 0-15,-19-11 0 16,-17-11 0-16,-20-8 0 15,-19-9 0-15,-10-3 0 16,-9-1-77-16,-10-4-12 0</inkml:trace>
  <inkml:trace contextRef="#ctx0" brushRef="#br0" timeOffset="8166.8166">16673 11273 463 0,'0'0'2'15,"0"0"0"-15,0 0 0 16,0 0 1-16,0 0 0 16,-5 1-1-16,-5 0 1 15,-4 2 1-15,-8 1-3 0,-8-1 1 16,-8-3 1-16,-9 0-1 15,-8 0 1-15,-8-4 1 16,-8-2 0-16,-6-1 1 16,-6 0-2-16,-3 1-3 0,-4 1 0 15,0 0 0-15,-2 4 0 16,0 0 0-16,1 1 0 15,3 3 0-15,0 2 0 16,3 3 0-16,2-2 0 0,-6 6-78 16,16 0-6-16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2-10T18:34:10.32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2885 3146 260 0,'6'-2'4'0,"14"0"0"15,3-2 0-15,17-1 2 16,12 0 0-16,16-2 0 0,12 0 1 15,17-1-1-15,3 0 0 16,11-1 0-16,12 1 2 16,3 0 0-16,6-1-1 0,8-1 2 15,3-1 0-15,7-1 0 16,9 0 0-16,4-1-3 15,3-1 0-15,23 1-2 16,-10-2-1-16,0 2 0 16,5-2-1-16,5 3 0 0,2 0-1 15,3 2 0-15,6-2 1 16,-17 3-1-16,17 1 1 15,4 1-1-15,-2 2 1 0,15-1-1 16,-10 1 1-16,-6-1-1 16,-5 2 2-16,0 0-1 15,-4 0 1-15,-1 2 0 16,-1 0 0-16,-16 2 1 15,12 0-1-15,-1 2 0 0,1 4-1 16,-6 2 0-16,-1 1 0 16,-8 3-1-16,-2 3 0 15,-8 2-1-15,-11 4-1 16,-4 1 0-16,-6 4 0 0,-7 2 0 15,-9 5-1-15,-7 1 0 16,-11 3 0-16,-12 5-2 16,-7 4 4-16,-16 3-10 0,-13 0-2 15,-14 2-2-15,-13-2-1 16,-15 3 0-16,-10 1 2 15,-13-4 1-15,-14 0 4 16,-12-5 7-16,-10 2 4 16,-11-3 4-16,-12 0 1 0,-10-3 2 15,-9-1 1-15,-12 0-2 16,-7-3 1-16,-10 0-2 15,-12-1-1-15,-6-3-1 0,-10 0-2 16,-7-4 0-16,-8-1-1 16,-5-3 0-16,-5 0-1 15,-4-1 0-15,-3-3-1 16,-4 1 1-16,-2-1-1 0,-3-2 1 15,-3-2 1-15,-4-3-1 16,-2-1 0-16,-4-3 1 16,-4-1-1-16,0-3 1 15,-3 0-1-15,1-1 0 16,-1-1 0-16,2 0 0 0,1-1-1 15,1 0 0-15,-1-2 0 16,-1 0 0-16,3 0 0 16,-1-4-1-16,1 0 1 0,-4-2-1 15,4-1 1-15,1 0 0 16,6-2-1-16,2-1 1 15,4-1-1-15,5 1 1 16,3-3 0-16,9 2 0 0,4 0-1 16,4-2 1-16,6-1 0 15,7-1 0-15,6-1-1 16,6-3 1-16,8 0-1 15,6-5 1-15,10-1-1 0,4-1 1 16,10 0 0-16,7-3 0 16,9 0 0-16,11-2 0 15,7 0 0-15,10-2 1 16,8 1 0-16,12-3-1 0,9-1 1 15,9-1-2-15,11-1 1 16,6-1 0-16,12-1-2 16,13-1 0-16,11-4 0 15,13 0 0-15,10-1 0 0,15-1-2 16,10-1 3-16,14 0-6 15,7 0-1-15,10 0-3 16,4 1-5-16,6 3-11 16,-2 6-41-16,6-4-14 0</inkml:trace>
  <inkml:trace contextRef="#ctx0" brushRef="#br0" timeOffset="1475.1475">15034 5844 381 0,'1'5'2'0,"0"2"-1"15,1 6 0-15,0 4 0 0,0 8 1 16,-1 7 0-16,1 3 0 15,-2 2-1-15,-1-1 0 16,-2-1-2-16,-2-4-2 16,0-3-2-16,-1-9 0 0,1-6 4 15,2-3 1-15,3-10 2 16,0 0 2-16,-1-8 3 15,2-9 3-15,6-6 1 16,3-7 0-16,0-8-4 0,2-4 0 16,1-2-3-16,0 3 0 15,2 2-2-15,-1 5-1 16,1 7-1-16,-1 8 1 15,0 10 0-15,0 9 0 0,-2 4 1 16,2 11-1-16,-1 5 0 16,-1 6 1-16,-1 2-1 15,-2 3 1-15,0-1-1 16,-3-4 1-16,0-2 1 0,-3-6 2 15,0-4 0-15,3-7 0 16,-2-7 0-16,4-4 0 16,2-8 0-16,3-5-1 15,1-3-1-15,5-3-2 0,2 0-1 16,2 1 1-16,0 4 0 15,1 5 0-15,-2 9 2 16,-2 7-3-16,-1 12 0 16,-4 9 0-16,-4 8 0 0,-4 5 0 15,-4 4 0-15,-3 4 0 16,-4-3 0-16,-1-1-7 15,-6-5 7-15,-2-10-62 16,4 2 62-16,-2-12 0 0</inkml:trace>
  <inkml:trace contextRef="#ctx0" brushRef="#br0" timeOffset="1945.1945">15894 6002 441 0,'0'0'-1'16,"0"0"-1"-16,0 0-1 15,0 0 0-15,-8 3-1 0,2 3-2 16,-2 2 0-16,-2 2 1 15,-4 3 0-15,-2 2 2 16,1 1 0-16,-3 2-1 16,1 1 1-16,2 0 4 0,4 1 2 15,3 1 2-15,5 0 1 16,3-1 2-16,6 0 2 15,6-3 3-15,1-3-13 16,5-5 0-16,0-5 14 0,2-4-2 16,-1-7-2-16,-1-5-2 15,-1-5-2-15,-7-3-2 16,1-2-1-16,-2 2-3 0,-5 0 0 15,-1 3 0-15,-2 4 1 16,-1 3-1-16,0 4 1 16,0 6 0-16,0 0 0 15,0 7 0-15,0 7 0 16,0 5 0-16,0 5-1 0,3 4 1 15,0 3-1-15,-1 3-5 16,0-4-15-16,-2-8-53 16,5 4-9-16</inkml:trace>
  <inkml:trace contextRef="#ctx0" brushRef="#br0" timeOffset="2486.2485">16203 5467 365 0,'0'0'0'0,"0"0"0"16,0 0 1-16,0 9 1 0,-2-2 1 15,1 6 0-15,-2 2 1 16,1 10 2-16,0 9-1 15,-2 6 1-15,1 8-1 16,-1 7 1-16,1 7 0 0,-1 8 0 16,1 5-1-16,0-2-1 15,2-3 2-15,-2 1-6 16,1-8 3-16,-1-6-4 15,0-8-5-15,1-11-15 0,1-6-30 16,0-15-22-16,3-7-5 16</inkml:trace>
  <inkml:trace contextRef="#ctx0" brushRef="#br0" timeOffset="2786.2785">16384 6029 246 0,'0'0'7'15,"-4"12"3"-15,-2 0 2 16,-3 3 1-16,-5 3 1 16,-2 3 0-16,-6 0 1 0,-2 4-2 15,-3-4-4-15,0-1-4 16,0-3-3-16,2 0 1 15,4-4 2-15,3 3-5 16,5-1 10-16,3-1 3 16,6 2 1-16,4-2 1 0,4 1 0 15,6 0 1-15,1-1-1 16,5-2-3-16,-1-2-11 15,4 0-16-15,-5 3-53 16,2-10-12-16</inkml:trace>
  <inkml:trace contextRef="#ctx0" brushRef="#br0" timeOffset="3160.316">16410 6196 441 0,'5'3'1'0,"4"0"1"0,5-1 1 16,1 0-1-16,4-1 0 16,2-1 0-16,3-2-1 15,-3-4 0-15,-1-7-2 16,-5-1-1-16,-4-2-1 0,-5-2-1 15,-4-1 1-15,-4 4 0 16,-6 1 0-16,-2 5 1 16,-7 6 2-16,-1 3 1 0,-4 8 2 15,2 5 2-15,-3 6 2 16,3 5 1-16,2 6 2 15,3 2-10-15,4 4 11 16,5 0 1-16,5 2-2 0,3-1-2 16,7-1-6-16,3-5-2 15,5-3-2-15,0-8-23 16,3-10-46-16,5 0-14 15</inkml:trace>
  <inkml:trace contextRef="#ctx0" brushRef="#br0" timeOffset="3393.3393">17011 6470 448 0,'0'0'0'0,"0"0"1"0,-5 6 0 15,-3-5 1-15,-4 1 0 16,-6-1-1-16,-1 1-3 16,-6-2-5-16,-4 0-5 15,-1 0-5-15,2-1-10 0,1 1-19 16,2-2-24-16,5 3-9 15</inkml:trace>
  <inkml:trace contextRef="#ctx0" brushRef="#br0" timeOffset="3737.3737">17365 6196 456 0,'0'0'0'16,"0"0"-1"-16,0 0 0 15,0 0 1-15,-3 4-1 16,-5-2 1-16,-3 3-1 15,-5 1 1-15,-5 1 0 0,-3 4 0 16,-2 3 1-16,0 5-1 16,2 3 1-16,2 4 1 15,4 1 0-15,6 3 2 16,7-1 0-16,4 2 1 0,5-1 0 15,5-4-3-15,5-4-6 16,0-7-21-16,1-5-49 16,11-3-5-16</inkml:trace>
  <inkml:trace contextRef="#ctx0" brushRef="#br0" timeOffset="4045.4045">17557 6234 402 0,'0'0'3'0,"-6"0"2"15,0 0-1-15,-2 5 1 16,-5 0 0-16,-1 7 1 0,-2 0-6 16,0 6 2-16,-1 3 1 15,4 3-3-15,6 3 0 16,3 1 1-16,4 1 2 15,8-4 2-15,5-1 2 16,4-4 3-16,3-5 2 0,0-5-2 16,-1-9-1-16,0-2-2 15,-3-9-2-15,-3-3-4 16,-3-5-1-16,-4-2-5 0,-5-3-4 15,-1 1-11-15,-4-1-19 16,-5-3-43-16,4 5 82 16</inkml:trace>
  <inkml:trace contextRef="#ctx0" brushRef="#br0" timeOffset="4325.4325">17775 5856 449 0,'3'4'0'0,"-1"4"1"0,0 6 2 15,-2 6 0-15,0 6 0 16,0 7 0-16,-5 7 1 15,-2 6 0-15,-5 4 0 16,-2 3-4-16,0 1 0 0,-3-1-6 16,1-1-12-16,0-7-9 15,0-2-12-15,1-4-22 16,2-9-19-16,6-4-7 15</inkml:trace>
  <inkml:trace contextRef="#ctx0" brushRef="#br0" timeOffset="4642.4642">17862 6276 366 0,'0'0'3'16,"0"0"-2"-16,0 0 1 15,0 0-2-15,-5 1 3 16,-1 4 0-16,-3 2 2 0,-1 5-2 15,-2 3-1-15,-2 0-2 16,0 4 2-16,3 1-1 16,3 0 3-16,4 1 3 15,4 0 2-15,7-2 2 0,5-3 3 16,4-3 0-16,2-4-1 15,1-4 0-15,-1-5-4 16,-1-7-4-16,-3-5-2 16,-3-4-3-16,-6-5-5 0,-3-3-6 15,-4-2-18-15,-5-7 29 16,0 7-82-16</inkml:trace>
  <inkml:trace contextRef="#ctx0" brushRef="#br0" timeOffset="4894.4893">18076 6629 490 0,'0'0'2'0,"0"0"0"15,6-5 1-15,-3-2-1 16,1-6 1-16,-1-3-1 15,-1-6 0-15,2-5 0 0,-3-3-2 16,0-4-3-16,1-1-3 16,1 2-2-16,2 1-4 15,5 3 12-15,3 3-19 16,6 6-1-16,2 3-2 0,6 6-7 15,3 1-16-15,1 2-27 16,4 8-7-16</inkml:trace>
  <inkml:trace contextRef="#ctx0" brushRef="#br0" timeOffset="5394.5394">19031 5611 385 0,'0'0'-1'0,"0"0"1"15,0 0-1-15,0 0 1 16,-4 0 1-16,-4 0-1 16,-3 7 1-16,-5 0-1 15,-1 3 2-15,-6 6 0 0,-2 5-1 16,-5 8 0-16,-1 5 0 15,-1 6 3-15,1 10 1 16,0 8 3-16,2 6 2 16,2 7 2-16,5 4-12 0,6 2 16 15,5 2 0-15,5 0 2 16,6-3-3-16,3-5 0 15,6-4-15-15,3-7 0 16,3-7 0-16,2-9 0 0,1-8 0 16,1-9-12-16,-1-15-67 15,5-1-8-15</inkml:trace>
  <inkml:trace contextRef="#ctx0" brushRef="#br0" timeOffset="6468.6468">19164 6021 326 0,'0'0'4'15,"-1"7"3"-15,-1 2 1 0,0 5 2 16,-2 5 3-16,0 8-1 16,0 5 4-16,-2 10-16 15,-1 4 17-15,2 3-5 16,-2 1-2-16,1 3-2 0,1-6-1 15,1-1-3-15,0-9-6 16,4-6-19-16,0-4-53 16,0-12-1-16</inkml:trace>
  <inkml:trace contextRef="#ctx0" brushRef="#br0" timeOffset="6925.6925">19234 5997 467 0,'0'0'1'15,"4"-3"1"-15,2 0 1 16,2 0 0-16,2 0 0 16,3 0 0-16,2-4-1 0,2 1-1 15,1 0-1-15,0-1-2 16,1 0-2-16,2 3-2 15,0 0-1-15,0 6 1 16,0 9 0-16,0 6 1 0,0 8 1 16,-3 8 2-16,-4 7 1 15,-4 6 2-15,-4 6-1 16,-6 0 1-16,-8 0 1 0,-4-1 0 15,-6-6 0-15,-3-4 0 16,-3-4-1-16,0-7 0 16,0-6 0-16,2-6 0 15,4-6 2-15,4-4 2 16,3-2 1-16,5-5 0 0,6-1 1 15,0-4 0-15,10-2 0 16,4-2 0-16,4-1-2 16,2 1-3-16,4-1-2 15,1 3 0-15,0 1 0 0,-1 3 0 16,-2 2 0-16,0 4-10 15,-5 0-30-15,-4 3-42 16,6 2-1-16</inkml:trace>
  <inkml:trace contextRef="#ctx0" brushRef="#br0" timeOffset="7490.749">19938 6125 274 0,'0'0'1'0,"0"0"-1"16,8-4 2-16,-8 4-1 15,2-7 1-15,-2 2 1 16,0-1 1-16,-4 0 1 0,-4 0-1 15,-1 1 1-15,-6-1 0 16,-2 4 0-16,-6 2-1 16,0 1-1-16,-4 4 0 15,1 4-3-15,-2 3-2 0,1 3 2 16,2 4 4-16,5 0 3 15,5 4 4-15,5-1 3 16,8 3-14-16,4 1 18 16,6-2 2-16,5 1-1 0,4-2-1 15,5 1-3-15,-1-2-5 16,1 0-3-16,-3-2-4 15,-3 1-3-15,-1 1 0 16,-5 0-1-16,-4-1 0 0,-6 0 0 16,-1-2 0-16,-8-3 0 15,-3-1 0-15,-2-7-1 16,-3 0 1-16,0-7 0 15,2-2 2-15,3-4 2 0,3-6 0 16,5-2 1-16,4-5 2 16,4-2 1-16,6-5 0 15,6-4 0-15,4-4-1 16,2-5-3-16,3 0-3 0,-1-1 2 15,1-1-1-15,-5 3-5 16,2 2-10-16,-8 4-20 16,-4 1-47-16,2 10-3 15</inkml:trace>
  <inkml:trace contextRef="#ctx0" brushRef="#br0" timeOffset="7768.7768">20146 6696 493 0,'0'0'0'0,"1"7"0"0,0 0 0 16,0 6 1-16,-3 2-1 15,0 4 0-15,-6 0-2 16,1 5-9-16,-6-4-21 0,-8-3-46 15,8 0-3-15</inkml:trace>
  <inkml:trace contextRef="#ctx0" brushRef="#br0" timeOffset="8242.8242">20743 6067 422 0,'0'0'-1'16,"0"0"-1"-16,-6 2 0 0,-1 2 0 16,-7 3-1-16,-3 2-2 15,-7 4-1-15,-4 4-2 16,-4 6 3-16,-2 7 0 15,-1 5 5-15,3 4-3 0,5 4 6 16,7 3 4-16,6 2 5 16,8 0 2-16,6-1 3 15,7-6 0-15,7-6 1 16,7-6-2-16,3-10-4 0,3-10-5 15,1-9-2-15,3-11-2 16,0-12-3-16,-1-10 0 16,-5-8 0-16,-1-7 0 15,-6-4 0-15,-5-1-4 0,-4 0 0 16,-5 4-6-16,-6 0-13 15,-3 0-47-15,-2 11-14 16</inkml:trace>
  <inkml:trace contextRef="#ctx0" brushRef="#br0" timeOffset="8491.8491">20952 6684 450 0,'0'6'1'15,"-1"5"-1"-15,-3 5 1 16,-3 3 0-16,-3 4 0 0,-4 1-1 15,-3 6-5-15,-4-5-17 16,-6-4-52-16,3-1-1 16</inkml:trace>
  <inkml:trace contextRef="#ctx0" brushRef="#br0" timeOffset="9875.9875">21309 5922 428 0,'0'0'1'15,"8"-2"0"-15,1 1-1 16,2-5 1-16,4 0-1 16,1-3 0-16,6 1 0 0,2-3 0 15,-1 0-1-15,2 2 0 16,-2 2-1-16,-1 6 0 15,-1 1 1-15,-2 7 1 16,-3 8 1-16,-4 6 0 0,-6 6 2 16,-5 6 0-16,-2 3 0 15,-8 3 1-15,-5 2-1 16,-3-1 0-16,-4-3-2 15,-2-3 1-15,-1-3-1 0,2-4-1 16,-2-4 1-16,5-4 0 16,3-5 2-16,2-2 1 15,5-3 1-15,4-2 1 16,5-2 1-16,0-5-1 0,11 5 1 15,1-2-1-15,4-1-1 16,4 0-1-16,1 1-1 16,3 0-1-16,0-1 0 15,-2 2-4-15,1 0-3 0,-4-1-15 16,-1-5-58-16,1 5-6 15</inkml:trace>
  <inkml:trace contextRef="#ctx0" brushRef="#br0" timeOffset="10326.0325">22023 5874 452 0,'0'0'1'16,"0"0"-1"-16,7-6 1 15,-7 6-1-15,4-9 1 16,-4 2-2-16,-2 0 1 0,-4 0 0 16,-5 1 0-16,-5 1-2 15,-5 3 0-15,-5 2-4 16,-3 3-2-16,0 5-1 15,0 2-1-15,1 4 0 0,4 1 2 16,4 4 3-16,6 3 5 16,6-1 5-16,5 2 5 15,5-1 3-15,7 1 3 0,4-3-3 16,2 1 1-16,1-2-4 15,0-4-3-15,-1 3-2 16,0 1-3-16,-2 3-2 16,-5 1-1-16,-3 4 0 15,-3 3 1-15,-2 0-1 0,-5 2-1 16,-5 0 1-16,-2-2 0 15,-5-3 0-15,-3-3 1 16,0-4-2-16,-4-5-2 0,1-4-5 16,-4-6-10-16,3-5-21 15,4-5-39-15,0-7-3 16</inkml:trace>
  <inkml:trace contextRef="#ctx0" brushRef="#br0" timeOffset="10941.094">22467 5959 498 0,'0'0'-2'0,"0"0"0"16,0 0-1-16,-6 0 1 15,-2-3-1-15,-6-6-1 0,-2 0-3 16,-5-3-1-16,-3-3 0 15,-2 0 1-15,1-1 0 16,2 3 0-16,3 2 0 16,3 4 3-16,3 3 3 0,3 4 5 15,2 4 1-15,3 6 0 16,2 5 1-16,-2 5 2 15,1 5-1-15,-2 1 0 16,0 6-2-16,-1 0-2 0,-1-1 0 16,-3 1 0-16,-1-2-2 15,1 0 0-15,-2-3-1 16,1-1 0-16,2-5 1 15,2-1 0-15,1-2 1 0,4-5 0 16,3-2 1-16,1-5-1 16,0-6 0-16,10 4 0 15,0-4-1-15,3-1 0 16,4-3 0-16,3 2-2 0,2 1 1 15,2 1 0-15,-1 7-1 16,0 4 1-16,-2 4-1 16,-3 6 1-16,-4 3-1 15,-4 3 1-15,-4 1-1 0,-5 1 1 16,-2 0 0-16,-5-3 0 15,-5-2 0-15,-2-3 1 16,-4-5-1-16,-3-4-1 16,0-4-2-16,-3-7-6 0,1-2-25 15,5-5-45-15,-6-6-4 16</inkml:trace>
  <inkml:trace contextRef="#ctx0" brushRef="#br0" timeOffset="11290.1289">22845 5601 496 0,'8'12'1'0,"4"5"0"16,4 15 2-16,2 10 0 0,2 17 2 15,-1 16-3-15,0 18-2 16,-4 16 0-16,-13 8 0 16,-12 9 0-16,-14 3 0 15,-13 2 0-15,-14-3 0 0,-18-6 0 16,-12-6 0-16,-18-10 0 15,-9-11-32-15,-16-4-54 16,-12-10-3-16</inkml:trace>
  <inkml:trace contextRef="#ctx0" brushRef="#br0" timeOffset="14426.4425">2241 6603 189 0,'0'0'3'0,"6"-4"0"16,1 1 0-16,8 2 1 15,-1 0 0-15,11 1 0 0,4 0 0 16,9 0 1-16,4 0-3 15,2 0 0-15,4 0-1 16,5 0 0-16,7 0 2 16,2 0 1-16,0-1 3 15,6 1 1-15,4 1 1 0,3 1 1 16,4 0 1-16,3 2-1 15,1 0 2-15,3 2-3 16,3 2-1-16,1-2 0 16,3 4-2-16,2-5-1 0,1 3 1 15,4-3 0-15,2 4-1 16,5-5 0-16,3-1-1 15,2 2 0-15,-5 0 1 16,9 1-2-16,2-1-1 0,1 0 0 16,1 0-1-16,-1-1 1 15,4 0 1-15,-1-1-1 16,4-1 1-16,-1 0 0 15,2 0 1-15,-1 1 0 0,2-1 0 16,2 3 0-16,-2 1-1 16,2 0 0-16,0 1 0 15,1 0-1-15,-2 1 0 0,3-1 0 16,-2 0 1-16,0-1 0 15,-4-2 1-15,-2-1 0 16,-1-2 0-16,-7-1 0 16,0-2 1-16,-5-3-1 0,0-1 0 15,-6-2 1-15,-1-2-1 16,-1-1 1-16,-1-2-1 15,-5 1 0-15,-4-1-1 16,-3-1 1-16,-3 0-2 0,-2 0 1 16,-2-1-2-16,-3 2 1 15,-3-1-1-15,0 2-1 16,0 0 1-16,1 4 0 15,-1 0-2-15,1 4-1 0,-1 1-6 16,2 5-34-16,3 10-39 16,-2 0 1-16</inkml:trace>
  <inkml:trace contextRef="#ctx0" brushRef="#br0" timeOffset="16960.6959">15529 6720 256 0,'0'0'6'0,"6"0"0"16,0-1 1-16,-6 1 2 16,10-1-1-16,-10 1 1 15,11-4 0-15,-2 1 0 16,-5 0-3-16,3 1-3 0,-7 2-2 15,9-5-2-15,-9 5 1 16,5-3 0-16,-5 3 2 16,-10-1-1-16,0 0 1 15,-4 0 0-15,-3 0 1 0,-4 0 1 16,-3-1-1-16,-4-1 0 15,-1 1-1-15,2 0-1 16,-2-1 0-16,3 2 1 16,0-1 1-16,4 1 2 0,4 1 2 15,1 0 0-15,6 0 3 16,3 0 0-16,2 1 1 15,1 2-1-15,3 2-1 16,-1 0-2-16,3 2 0 0,-2 1-2 16,0 2-2-16,-1 2-1 15,0 2 0-15,1 2 0 16,-2 4 1-16,1 4-1 15,-1 2 2-15,1 5-1 0,3 4 0 16,-1 2 1-16,1 3 0 16,2 0 0-16,2 1-1 15,1-2 0-15,1-1 1 16,1-4-1-16,0-4 1 0,0-3 0 15,0-2-1-15,-1-4 1 16,-1-3-2-16,1-3-2 16,-2-3 0-16,0-3 0 15,1-4 0-15,2-2 0 0,3-3 0 16,4-5 0-16,4-2 0 15,5-2 0-15,7-1 0 16,3 1 0-16,7 0 0 16,4 3 0-16,4 3 0 0,-2 1 0 15,-1 3 0-15,-5-1 0 16,-12 4-83-16,6 2-4 15</inkml:trace>
  <inkml:trace contextRef="#ctx0" brushRef="#br0" timeOffset="17364.7363">15931 6821 346 0,'0'0'3'0,"-2"7"3"0,1 2 0 16,-3 0 2-16,2 7-1 15,-2 3 1-15,3 8 0 16,-2 4 0-16,3 1-3 0,3 4-2 16,0-2-1-16,1 1-1 15,-1-3-2-15,1-3-3 16,-1-6-10-16,-1-5-17 15,-2-9-33-15,0 0-10 0</inkml:trace>
  <inkml:trace contextRef="#ctx0" brushRef="#br0" timeOffset="17859.7858">16205 6844 365 0,'5'0'5'16,"-5"0"0"-16,14-3 3 15,-6-1-2-15,5 2 0 0,4-2 0 16,3 2-1-16,3 0 0 15,-1 2-4-15,4 0-2 16,0 8-1-16,1 3 0 16,-1 7 1-16,1 2 0 0,-2 7 1 15,-3 5-1-15,-2 4 1 16,-7 1-1-16,-1 1 1 15,-7 0-1-15,-5-2-1 16,-3-3-1-16,-9-5 1 0,-1-5-1 16,-6-3 1-16,0-6-1 15,-3-2 2-15,2-4 4 16,0-3 3-16,4-2 4 15,3-2 2-15,3-1 0 0,3-1 2 16,7 1 0-16,-2-8-1 16,2 8-3-16,10-9-4 15,0 5-2-15,4 0-3 16,3 4-1-16,3 0 0 0,3 2-2 15,1 3-3-15,-1 1-6 16,1 3-14-16,1 6-42 16,-5-9-13-16</inkml:trace>
  <inkml:trace contextRef="#ctx0" brushRef="#br0" timeOffset="18442.8441">16941 6809 333 0,'-3'-2'-1'0,"3"2"-1"15,-8 0 1-15,2 3 0 16,-5 2-1-16,0 3 1 15,-5 1-5-15,-2 5-9 0,3 1-11 16,-5 6-11-16,4 2-2 16,-1 0 8-16,4-1 15 15,3-1 15-15,6 1 12 16,3-6 16-16,3 2 15 0,6-7 10 15,3-1-2-15,3-3-7 16,3 0-14-16,2 0-14 16,-1-2-7-16,3 1-4 15,-1 2-3-15,0 2-2 16,-1 2-1-16,-4 4 0 0,0 1-1 15,-7 4 0-15,-1 0 0 16,-7 3-1-16,-4-1 0 16,-6 1 0-16,-6-1 0 0,-3-4 1 15,-3-3 1-15,0-4 0 16,-3-2 2-16,1-7 2 15,4-3 2-15,1-6 2 16,4-6 2-16,4-5 1 0,3-4 2 16,4-2 0-16,4-5-1 15,1-3-1-15,6-3-1 16,5-1-3-16,0-1 0 15,5-1-2-15,0 1-2 0,1 2 0 16,-1 2-2-16,1 4-3 16,-5 1-6-16,1 6-16 15,-8 6-33-15,-1-1-21 16,-1 3-3-16</inkml:trace>
  <inkml:trace contextRef="#ctx0" brushRef="#br0" timeOffset="18796.8794">17348 7406 465 0,'0'0'1'0,"1"6"0"0,-1 0 1 15,0 6 0-15,-4 0 0 16,0 5-2-16,-3 1-2 15,0 4-3-15,-7-2-6 0,2 0-12 16,-4-4-21-16,-1-1-34 16,4-1-3-16</inkml:trace>
  <inkml:trace contextRef="#ctx0" brushRef="#br0" timeOffset="19267.9266">17882 7092 351 0,'0'0'2'0,"-7"1"2"15,0 2 0-15,-3 3 0 16,-6 2 2-16,-3 3-2 15,-5 2 1-15,-1 6-1 0,-1 0-4 16,1 4-1-16,4 1 1 16,4 4 3-16,7 3 2 15,7-3 4-15,6 1 3 16,9-4 2-16,7-2 3 0,5-5 1 15,3-3-2-15,4-10-2 16,1-5-2-16,2-4-4 16,-2-11-8-16,-2-6 0 15,-2-5 0-15,-4-5 0 16,-6-2-4-16,-5-2-1 0,-4 1 0 15,-7 0-1-15,-6 5-1 16,-6 3-8-16,-7 3-24 16,-10 3-40-16,6 6-1 0</inkml:trace>
  <inkml:trace contextRef="#ctx0" brushRef="#br0" timeOffset="19525.9524">18360 7591 374 0,'0'6'4'0,"-2"2"2"16,-2 6-1-16,-3 2-2 16,-3 4-5-16,-6 1-15 15,-2 3-48-15,0 3-2 16</inkml:trace>
  <inkml:trace contextRef="#ctx0" brushRef="#br0" timeOffset="20110.0108">18680 7163 368 0,'0'0'6'0,"8"-2"1"16,-1 0 2-16,3 0 0 16,1 0-1-16,4 0 0 15,1-1-1-15,5 2-1 16,0 1-5-16,1 2-4 15,0 4 0-15,2 4 0 0,-1 1-1 16,0 7 1-16,1 3 2 16,-3 7 2-16,-3 3 0 15,-6 3 0-15,-2 2 0 16,-8 0 1-16,-3 1-1 0,-6-3 0 15,-7-4-1-15,-4-4-1 16,-3-5 0-16,-2-4-1 16,0-5 0-16,1-4 2 0,2-2 3 15,3-3 2-15,3-2 2 16,3-1 2-16,5-4-1 15,4-1 3-15,2 0 0 16,5-2-1-16,4 0-3 16,4 0-2-16,2 0-2 0,3 1-1 15,1 1-1-15,2 2-2 16,0 0-3-16,1 2-5 15,0 1-13-15,0-4-40 0,1 5-20 16,-3-1-2-16</inkml:trace>
  <inkml:trace contextRef="#ctx0" brushRef="#br0" timeOffset="20676.0674">19488 7288 476 0,'0'0'1'16,"0"0"0"-16,0-5 0 16,0 5 1-16,-3-10 0 15,-1 3-1-15,-3-5 1 0,-1 2 0 16,-3-3-2-16,0-1-2 15,-3-1-1-15,3 0-1 16,-2 0 0-16,2 2 0 16,0 2-1-16,0 1 1 0,2 4 1 15,-2 4 1-15,0 2 1 16,-1 2 1-16,-2 6-1 15,1 4 1-15,-5 3 0 16,1 5 0-16,0-1 1 0,-2 5-1 16,3 2 1-16,-1 0-1 15,4-1 0-15,2-1 0 16,4-3 2-16,1-2 0 15,3-2 1-15,3-7 0 0,0-1 1 16,5-3 0-16,2-2 0 16,3-2-1-16,1-2-1 15,3 0-2-15,2 0-1 16,2 0-1-16,3 1 0 0,0 2-1 15,2 4 1-15,-2 3-1 16,0 3 1-16,-3 4 0 16,-1 2 0-16,-4 3 1 15,-2 1-1-15,-4 2 1 0,-4 0-1 16,-3-2 1-16,-5 0-2 15,-3-5-4-15,-6-1-5 16,-3-3-15-16,-4 0-48 16,-3-10-3-16</inkml:trace>
  <inkml:trace contextRef="#ctx0" brushRef="#br0" timeOffset="21254.1252">19786 7345 421 0,'0'0'2'16,"0"0"2"-16,0 0-1 15,0 0 1-15,3-4 0 0,-5-1 0 16,-3-1-2-16,-4-4-3 16,-3 1-7-16,-2-2-4 15,-2-1 0-15,-3 1-1 16,2 1 0-16,-2 2-1 0,4 3 3 15,0 3 7-15,2 2 6 16,1 1 5-16,1 6 3 16,3 4 1-16,-2 2 0 0,0 6 0 15,-1 0-1-15,2 4-2 16,-1 1-2-16,1 3-2 15,1-3-1-15,3-1-1 16,2-3 1-16,1-2 1 16,2-2 1-16,3-3 0 0,2-4 0 15,2-1 0-15,4-3 0 16,-1-1 0-16,4-1-2 15,1-3-1-15,3 0-1 16,1 0-1-16,3 0 1 0,0 0-2 16,1 5 1-16,0 1-1 15,0 4 0-15,-2 2 0 16,-2 5 0-16,-3 3 0 0,-5 2 0 15,-2 1 0-15,-5-1 0 16,-4 2 0-16,-4-2-1 16,-4-2 1-16,-5-4-2 15,-4-2-1-15,-1-3-7 0,-4-3-15 16,-3-7-41-16,4 2-10 15</inkml:trace>
  <inkml:trace contextRef="#ctx0" brushRef="#br0" timeOffset="21954.1951">19898 7261 339 0,'0'0'7'15,"0"0"2"-15,0 0 1 16,3-4 3-16,-3 4-1 16,4-6-1-16,-4 6-1 15,8-7 0-15,-2 2-8 0,1 2-2 16,4 1-3-16,3 0 0 15,4 2 1-15,6 0 1 16,2 3 2-16,5 1 3 16,1 0 1-16,2 2 1 0,1-1 2 15,-1 2 0-15,-3-1-1 16,-3 0 0-16,-1 0-3 15,-5-1 0-15,-3 3-3 16,-3 1 0-16,-4-1-1 0,-1 3-1 16,-5 0 0-16,-1 3 0 15,-1 3 0-15,-2 6 0 16,1 2 2-16,0 5 0 15,1 8 2-15,2 6 1 0,2 6 1 16,4 7 0-16,0 4 1 16,3 6 0-16,-2 3-6 15,0 1 8-15,-4 0-1 16,-4-3-7-16,-5-4 0 0,-5-5 0 15,-10-5 0-15,-8-9 0 16,-9-8 0-16,-10-9 0 16,-9-9 0-16,-7-8 0 0,-6-6 0 15,-9-6 0-15,-2-3 0 16,0-2-69-16,-8-2-20 15</inkml:trace>
  <inkml:trace contextRef="#ctx0" brushRef="#br0" timeOffset="42510.2506">6470 8619 230 0,'0'0'1'0,"0"0"0"15,-7-4 1-15,7 4 2 16,-4 0 3-16,4 0 2 15,0 0 1-15,-5 9 1 16,5 2 2-16,1-2 1 0,3 4 0 16,0 0-1-16,2 4-2 15,2 0-1-15,2 3 0 16,0 0 1-16,2 1-2 15,1 0 0-15,-1 0-2 0,0 2-1 16,-3-4 0-16,-4 1-2 16,-2-4 1-16,-3-1 0 15,-4-2-1-15,-5-3 2 16,-2-3 0-16,-3 0 0 0,-1-4 1 15,-3-2 0-15,-1 0 0 16,-3-1-1-16,-3-1-1 16,-3-3 0-16,-5 0 0 15,-4-1-1-15,-4-1-1 0,-7 0 0 16,-4-1-1-16,-4 1 0 15,-6 1-1-15,-3-1-1 16,-4 2 1-16,-3 1-1 16,-4 1 0-16,0 2 0 0,-3 2 0 15,0 1 1-15,-1 3-1 16,-1-1 1-16,1 0 0 15,0 0 1-15,2 0 0 16,1-1 0-16,3-3-2 0,2 1 0 16,4-1 0-16,6-1 0 15,5 0 0-15,7 0 0 16,9 0 0-16,6-2 0 15,6 1 0-15,7-2 0 0,5 1 0 16,4-2 0-16,2 1 0 16,1 0 0-16,0-1 0 15,-1 0 0-15,0 0 0 16,1 0 0-16,1-1 0 0,0 1 0 15,2 0 0-15,1-1 0 16,2 0 0-16,4-2 0 16,0 1 0-16,0 0 0 15,5-2 0-15,0-1 0 0,1-2 0 16,1-1 0-16,-1-4 0 15,0-1 0-15,-3-6 0 16,0-2 0-16,-3-2 0 0,0 0 0 16,-3-1 0-16,2-8-34 15,0 11-53-15,1 0-2 16</inkml:trace>
  <inkml:trace contextRef="#ctx0" brushRef="#br0" timeOffset="43860.3856">6155 8825 171 0,'0'0'11'16,"0"0"5"-16,0 0 6 15,1 9 1-15,-1-3 3 0,0 2 0 16,-2 1 0-16,1 4-1 15,-3 2-8-15,1 3-4 16,-1 3-2-16,4 4-3 16,0 3-2-16,0 2 0 15,7 2-1-15,2-1 1 0,4 2 1 16,2-5 1-16,3 0 0 15,3-6 1-15,3-4 2 16,4-5-1-16,3-5 1 0,7-3 0 16,1-5-2-16,8-3-2 15,5-6-5-15,5-2-2 16,8-6 0-16,5-1 0 15,4-3 0-15,4-1 0 0,6-2 0 16,4-2 0-16,2-2 0 16,3 1-3-16,2 0 0 15,4 1 0-15,1 1 1 16,4 2 1-16,3 2 0 0,2 2 1 15,3 5 1-15,2 3 0 16,1 2 1-16,2 2-1 16,2 2 1-16,0 2 0 15,2 1-1-15,-3 2 0 0,0-1 1 16,-2 1-2-16,-4 0 0 15,-4 1 0-15,-6 0 0 16,-4 1 0-16,-8-2 0 16,-6 1 0-16,-6-1 0 0,-7 0 0 15,-6 0 0-15,-7 0 0 16,-6 0-2-16,-7-3 1 15,-5 1 0-15,-7-1-1 16,-4-2 1-16,-4-1 0 0,-5 0 1 16,-3-2 0-16,-2 0 0 15,-2 0 0-15,-3-1-1 16,1 2-4-16,-3-2-10 15,-2-2-42-15,-2 3-23 0,-4-1-2 16</inkml:trace>
  <inkml:trace contextRef="#ctx0" brushRef="#br0" timeOffset="44410.4406">10063 8524 234 0,'0'0'7'0,"0"0"2"16,0 0 0-16,8 0 2 15,-8 0 2-15,10 0 0 16,-5 0 0-16,4 3 2 15,1 0-4-15,3 1-2 0,3 2 0 16,0 3 1-16,6 0 2 16,1 5 0-16,6 1-1 15,-1 4 1-15,4 1-2 16,-1 1 0-16,-2 0-1 0,0-1-2 15,-4 1-2-15,-2-2-1 16,-2-1-1-16,-5-3-2 16,-5-1 1-16,-5-1 0 15,-5-1 2-15,-4-4-1 0,-8 1 2 16,-6-3 0-16,-9-1 0 15,-5 0 1-15,-5-1-1 16,-3 0-2-16,-1-1-1 16,-2 2 0-16,2 1-1 0,3 1-1 15,3-2-3-15,6 2-5 16,5-3-6-16,6 2-14 15,6 5-45-15,5-8-8 16</inkml:trace>
  <inkml:trace contextRef="#ctx0" brushRef="#br0" timeOffset="44950.4946">11342 8490 397 0,'0'0'4'0,"0"0"2"16,0 7 2-16,-1 0 0 15,1 6 2-15,-2 1 0 0,2 8-1 16,0 3 2-16,0 6-4 16,2 4-3-16,3 3-3 15,2-1-3-15,1 1-6 16,0-1-6-16,2-2-17 0,-1-2-30 15,-1-6-16-15,2-3-7 16</inkml:trace>
  <inkml:trace contextRef="#ctx0" brushRef="#br0" timeOffset="45437.5433">11676 8491 376 0,'0'0'3'0,"5"-2"2"15,-5 2 0-15,12-3-1 16,-4 1 1-16,5 2-1 15,1 0 1-15,6 2-1 16,-1 5-3-16,4 5 0 0,0 2-2 16,-1 5 1-16,1 1 0 15,-4 5 0-15,-3 3 0 16,-5 1 0-16,-3-1 1 15,-7-1 0-15,-4 0 0 0,-9-1 1 16,-5-2-1-16,-3-5 1 16,-6-3-1-16,-1-2-1 15,-2-3 1-15,-1-2-1 0,2-3 0 16,3-4 4-16,5 0 1 15,5-2 2-15,5 0 2 16,10 0-1-16,0-7 1 16,8 4 0-16,7 0-1 15,7 2-2-15,3-1-3 0,6 1-1 16,3 1-2-16,1 3 0 15,-1 2-4-15,0 1-7 16,-4-2-18-16,-9 1-48 0,5 0-4 16</inkml:trace>
  <inkml:trace contextRef="#ctx0" brushRef="#br0" timeOffset="45992.5988">12170 8384 450 0,'0'0'-1'0,"0"0"-1"16,0 0 1-16,0 0-1 15,-3 0-2-15,-8 1-2 16,0 4-3-16,-6 2-7 15,-6 4-13-15,-2 3-13 0,0 4-10 16,4 2 0-16,0 3 12 16,5-2 19-16,2 2 17 15,8-2 15-15,5-1 21 0,3-3 16 16,9 0 9-16,2-5 0 15,6 0-12-15,2 1-16 16,5-2-11-16,-2-1-8 16,4-1-4-16,0 2-3 0,-1 0-3 15,-2 2-1-15,-2 1-1 16,-5 1-1-16,-3 2-1 15,-5 1 0-15,-7-1-2 16,-3 0 0-16,-7-1-2 0,-6-2 0 16,-5-2 1-16,-3-3-1 15,-3-4 2-15,2-1 5 16,0-4 4-16,3 0 3 15,3-5 3-15,4-3 3 0,4-3 1 16,6-4 2-16,3-2-1 16,6-4-2-16,4-2-6 15,2-4-6-15,5-4 0 16,1 0 0-16,1-2 0 0,-1 0 0 15,-2 1 0-15,-5-1 0 16,-4 1-7-16,-8 1-18 16,-6-8-46-16,-5 11-13 15</inkml:trace>
  <inkml:trace contextRef="#ctx0" brushRef="#br0" timeOffset="48643.8638">14854 6439 59 0,'0'0'3'0,"-9"11"0"15,-2 2 3-15,-4 2 0 16,-6 7 1-16,-5 2 0 15,-4 11 2-15,-5 6 0 16,1 4-2-16,-1 1 1 0,7 5 3 16,1 2 0-16,7 3 2 15,3 8 4-15,8-2 2 16,3-2 1-16,6 5 1 15,12 3-1-15,2-2-3 0,11 4 0 16,5-4-2-16,9-3-4 16,7 2 0-16,13 1-2 15,4-4-2-15,6-4 0 16,8-1-1-16,6-5-2 0,2 2-3 15,0-1-1-15,2-7-36 16,4 1-29-16,-4-3-2 16</inkml:trace>
  <inkml:trace contextRef="#ctx0" brushRef="#br0" timeOffset="49290.9286">20759 7318 368 0,'0'0'1'0,"10"8"-1"15,0 2 0-15,6 6 1 16,2 5-1-16,6 9 0 15,1 4 0-15,8 13 0 0,-2 8-1 16,3 7 1-16,1 8-1 16,0 7 1-16,3 10 0 15,-2 9 2-15,-1 2-1 16,-3 9 0-16,-3 2 1 0,-6 7 1 15,-10 3-1-15,-9 1 2 16,-7-1-1-16,-15-6-3 16,-9-2 1-16,-15-8-4 15,-10-9 3-15,-16-11-66 0,-9-8-1 16</inkml:trace>
  <inkml:trace contextRef="#ctx0" brushRef="#br0" timeOffset="51259.1253">16729 7817 265 0,'0'0'1'16,"0"0"0"-16,6 9 2 16,-2-2 1-16,2 4 2 15,0 1 1-15,4 6 3 0,-1 4-1 16,3 8-9-16,2 5 11 15,4 6 1-15,-2 2-2 16,7 5-2-16,-1-1-1 16,0 4-2-16,-2 0-1 0,-3-4-2 15,-4-3-4-15,-6-3-8 16,-5-2-25-16,-11-6-29 15,0 4-6-15</inkml:trace>
  <inkml:trace contextRef="#ctx0" brushRef="#br0" timeOffset="52071.2066">17369 8639 438 0,'0'0'0'0,"0"0"0"0,-11 0 1 16,1 0 0-16,-9 0 0 15,-4-2 1-15,-8-1 0 16,-4 0-1-16,-7-2 0 15,-1-1-1-15,1-1-2 0,1-1-1 16,3 1-1-16,5-1 1 16,4 1-1-16,8 2 2 15,4 1 2-15,6 2 1 0,2 2 1 16,9 0 2-16,-4 5 0 15,4 5 0-15,2 4 2 16,0 6-1-16,0 5-2 16,-1 5 1-16,-1 3-1 0,1 4 0 15,-1 0-1-15,-1 3-1 16,0-3 0-16,-1-1 0 15,1-3 1-15,1-5-1 16,-1-3 1-16,1-5 2 0,0-3 0 16,1-3 1-16,3-4 0 15,0-3-1-15,2-1 1 16,1-3 1-16,3 0-6 15,0-1 0-15,1 0 0 0,3-1 0 16,1 1 0-16,1-1 0 16,0 1 0-16,2-1 0 15,1 1 0-15,3 0 0 16,0 0 0-16,5-1 0 0,0 0 0 15,2-1-6-15,0 0-10 16,-2-2-26-16,2-1-40 16,-11-3 0-16</inkml:trace>
  <inkml:trace contextRef="#ctx0" brushRef="#br0" timeOffset="52528.2523">17482 8736 421 0,'0'0'2'0,"0"0"-2"0,4 0-1 16,-4 0-1-16,0 0 1 16,0 5 0-16,-7 0 1 15,-4 2-2-15,-4 3-2 16,-5 1-1-16,-3 3 1 15,-4 2-1-15,-3 3-2 0,3 1 0 16,1 1-1-16,5 3 3 16,6 0 4-16,8 3 5 15,5 1 5-15,10-2 2 0,11-1 4 16,5-4 1-16,6-1 2 15,2-6 0-15,2-4-4 16,0-10-2-16,0-3-5 16,-4-10-4-16,-3-5-3 0,-5-4-2 15,-3-4-2-15,-5-2-1 16,-5-2-3-16,-5 2-4 15,-5 0-8-15,-5 1-21 16,-1 2-35-16,-7 0-3 16</inkml:trace>
  <inkml:trace contextRef="#ctx0" brushRef="#br0" timeOffset="53027.3022">17599 8496 414 0,'0'0'4'16,"9"0"1"-16,0 0 2 15,5 0-1-15,2-1 1 16,2 1-1-16,3-1 1 0,4 0-1 15,-2 1-3-15,-1-1-3 16,-3 0-1-16,-2 0-1 16,0 0 0-16,-4-1 0 15,-3 1-1-15,-1 1-1 0,-4 0 0 16,-5 0 1-16,6 4 0 15,-6 3 0-15,0 4 1 16,0 4 0-16,0 5 2 16,1 8 1-16,2 6 0 0,4 6 2 15,2 6 0-15,3 3 0 16,3 6 1-16,3 3 0 15,1 4 0-15,-1-3-1 16,0-1-1-16,-5-4 1 0,-1-3 0 16,-6-6 0-16,-3-5 2 15,-6-8 0-15,-10-8 0 16,-5-6 2-16,-6-5-1 15,-4-6-1-15,-4-5-3 0,-2-2-5 16,-3-6-9-16,2 0-18 16,6 0-50-16,-3-4-2 15</inkml:trace>
  <inkml:trace contextRef="#ctx0" brushRef="#br0" timeOffset="53889.3884">17863 7596 95 0,'2'5'3'0,"-2"-5"3"16,7 12 1-16,-4-1 0 16,2 3 2-16,-3 4-1 15,4 5 1-15,-2 4 1 0,-2 2-3 16,0 6-3-16,0 1 1 15,-1 1-3-15,3 8-2 16,-1 3 5-16,7 2-2 16,4-1 2-16,3 4-2 0,6-3 3 15,6 2 4-15,7 3 5 16,6-4 4-16,6-3-1 15,4-1 3-15,5-2 0 16,2-1-3-16,0-1 0 0,0-5-7 16,-7-3-11-16,-3-4-22 15,-1 0-41-15,-13-2-4 16</inkml:trace>
  <inkml:trace contextRef="#ctx0" brushRef="#br0" timeOffset="54627.4622">18916 8845 406 0,'0'0'-1'0,"0"0"-1"16,0 0 0-16,-6 0 0 15,-5 0 0-15,-3 0-3 0,-6 0-3 16,-5 0-10-16,-5 0-6 16,-6 0-9-16,-3 0-7 15,2 0-2-15,2 0-3 16,5 0 10-16,3 0 15 0,7 0 22 15,5 2 16-15,7 0 15 16,8-2 8-16,-2 10 3 16,2-3-2-16,6 4-4 15,-1 4-11-15,2 8-10 0,-1 3-6 16,1 7-4-16,-2 4-1 15,-1 3-3-15,-1 2 0 16,-1 1-2-16,-2-1 0 16,1-4 0-16,-1-5 1 0,1-3-2 15,1-5 7-15,2-5 2 16,5-3 2-16,1-7 1 15,4-2 1-15,2-3-1 0,3-3 0 16,2-2-1-16,3-3-11 16,-2-2 0-16,0 0 0 15,-1 1 0-15,-1 0 0 16,-2 1 0-16,-3 0 0 0,-2 3 0 15,1-1 0-15,-6-1 0 16</inkml:trace>
  <inkml:trace contextRef="#ctx0" brushRef="#br0" timeOffset="54894.4889">18952 8951 355 0,'0'9'4'0,"0"4"0"15,0 5 2-15,0 6-1 16,0 5 1-16,-2 4 0 15,1 6-4-15,-3 0-5 16,1-1-21-16,0-3-24 0,2-2-21 16,2-4-4-1</inkml:trace>
  <inkml:trace contextRef="#ctx0" brushRef="#br0" timeOffset="55381.5376">19095 8773 278 0,'0'0'6'0,"0"0"6"0,1-7 1 15,-1 7 3-15,3-8 1 16,0 3 0-16,1 0 1 16,3-3 0-16,0 2-7 15,6 1-6-15,0 0-5 0,6 2-2 16,0 1-2-16,5 2 0 15,1 3-1-15,3 3 0 16,2 3 1-16,0 3 1 16,-1 2 0-16,-3 3 2 0,0 2-1 15,-6 3 1-15,-1 0 0 16,-6 6 0-16,-3-1 1 15,-4 8-1-15,-1 5 1 16,-1 2-1-16,-1 3 1 0,2 3 0 16,1 1 2-16,2 2 0 15,2 1-2-15,2-5 7 16,-2-4 0-16,1-3-1 15,-2-5 2-15,-3-7 1 0,-4-3 0 16,-3-8 0-16,-9-5-1 16,-6-6-6-16,-5-5-5 15,-5-1-11-15,-5-4-26 16,-8-4-33-16,5-2-3 0</inkml:trace>
  <inkml:trace contextRef="#ctx0" brushRef="#br0" timeOffset="56793.6788">6625 13005 274 0,'0'0'4'0,"0"0"1"15,0 0 2-15,0 0 2 16,2-2 0-16,-2 2 4 16,0 0 0-16,0 2 1 0,-1 3-2 15,-3 1-2-15,0 0-2 16,4-6-3-16,-8 8-3 15,1-2-2-15,-1 1 0 16,-4-1 1-16,-3 1 1 0,-4 0 2 16,-3 0 2-16,-6-3 4 15,-5 2 2-15,-3-1 1 16,-6 1 0-16,-6-2 0 15,-5 0-2-15,-4 1-1 0,-7-1-2 16,-6 0-1-16,-5-1-2 16,-6 0-1-16,-4-2-1 15,-4 2-1-15,-6-2 0 16,-1 2-2-16,-3 1 0 0,-2-1 0 15,-4 0 0-15,-2 0 0 16,-1 0 0-16,-3 0 0 16,-1-1 0-16,-1 0 0 15,0-1-7-15,4 0-13 0,-1 1-57 16,5-2-4-16</inkml:trace>
  <inkml:trace contextRef="#ctx0" brushRef="#br0" timeOffset="57960.7954">19511 7944 241 0,'0'0'5'0,"0"0"3"16,0 0 2-16,4 2-1 15,-4-2 2-15,5 3 0 16,2 2-2-16,-3 0 0 15,5 4-9-15,-1 7 5 0,5 6-2 16,4 6-2-16,7 10 0 16,5 7-1-16,5 12 0 15,6 10 1-15,3 6 1 16,3 4-1-16,3 8 1 0,3 5 0 15,-5 2 0-15,-3 0 1 16,-4-2 0-16,-5-3 0 16,-7-3-1-16,-4-4-2 0,-8-6 0 15,-3-1-58-15,-11-6-5 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2-10T18:35:37.32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6383 6735 293 0,'0'0'4'0,"0"0"0"15,4-6 1-15,-4 2 0 0,0-3 0 16,0 0 1-16,0-1-1 16,0-4 0-16,-1-1-3 15,-1-2-1-15,2-2 0 0,-1-4 0 16,0-1 0-16,0-2 0 15,0-1 1-15,0-3 1 16,-1-3 1-16,1-2 1 16,-1 0 1-16,2 1 0 0,-3-3-6 15,3 1 8-15,-1-1-1 16,-2 2 0-16,1 2-2 15,-1 4 0-15,-1 2-1 16,1 2-1-16,0 3 0 0,0 1 0 16,0 3 1-16,2 1-1 15,0 1 1-15,0 2 0 16,1 1 1-16,0 0-2 15,0 2 2-15,0 0-3 0,0 2 0 16,0 1 0-16,0 1-1 16,0 5 0-16,0-6-2 15,0 6 0-15,0 0-1 16,0 0 1-16,5 0-1 0,0 4 1 15,2 1-1-15,3 3 1 16,4 1 1-16,2 2 1 16,2 1 1-16,1-1 1 15,-1 0 0-15,-1-2-1 0,-3-1 1 16,-2-2-2-16,-5-1 1 15,-7-5 0-15,0 0 0 16,0 0 0-16,-9 0 0 16,-5-4-1-16,-6-3 1 0,-3-2 1 15,-6-2-1-15,-4-2-1 16,0-1 1-16,-2-1-1 15,0 2-1-15,3 0 1 16,3 3-1-16,4 3 0 0,4 3 0 16,4 4 0-16,2 4 0 15,5 7 1-15,0 6-1 16,0 4 2-16,2 6-3 15,-1 2-3-15,2 6-10 0,-4 0-29 16,1 6-36 0,2-1-2-1</inkml:trace>
  <inkml:trace contextRef="#ctx0" brushRef="#br0" timeOffset="1326.1326">13042 6660 338 0,'0'0'5'0,"1"-6"2"0,1 1 3 16,-2-5 1-16,3 0 1 16,-3-5-2-16,3-1 1 15,-2-3 0-15,0-2-5 16,0-1-2-16,-1-3-3 15,0 0-1-15,-2-5 0 0,-1-1 1 16,-1-4-1-16,0-3 0 16,-1-1 0-16,-1-1 1 15,0-1 0-15,-1 1 1 16,1 0-1-16,0 2 1 0,2 3 0 15,1 3 1-15,2 1-1 16,1 5 1-16,0 2 0 16,3 5 0-16,4 5-1 0,0 2-1 15,0 6-1-15,2 4 0 16,3 4 1-16,1 7-2 15,3 5 1-15,1 3-1 16,2 3 1-16,2 4 0 16,1 0 0-16,0 1 0 0,-3-4-1 15,-2-4 0-15,-4-2 0 16,-2-5 1-16,-4-3 1 15,-7-7 1-15,0 0 1 0,0-6 0 16,-8-6 1-16,-5-3 0 16,-3-5 0-16,-3-3-2 15,-4-3 0-15,-3-2-1 16,0 1-1-16,-2 3-1 0,0 1 0 15,0 5 0-15,-1 4 0 16,-1 6 1-16,-1 6-1 16,-3 2 1-16,0 10 0 15,-1 4 0-15,-2 7 1 0,-1 4-1 16,1 4 0-16,1 3 0 15,0 2-1-15,0 0-3 16,2 2-10-16,-2 6-50 16,-5-6 64-1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2-10T18:45:53.574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4653 8188 178 0,'0'0'4'0,"5"-1"2"16,0 0 0-16,-5 1-2 16,7-6 2-16,-7 6-3 0,4-7 2 15,-4 2-2-15,-4 0-4 16,-2 1-1-16,-5 1 1 15,0 0 1-15,-9 2 3 16,-1 0 4-16,-7 1 3 0,-4 0 3 16,-8 2 3-16,-5 0 4 15,-8 0 0-15,-7 1-2 16,-8 0 1-16,-7 1-3 0,-8 1-1 15,-9-2-3-15,-4 2 0 16,-7-1-4-16,-2 1-1 16,-6 1 0-16,-1 0-1 15,-2 0 1-15,0 1 0 16,1-1-1-16,2 0 1 0,0-1-2 15,1 0 0-15,3-2-1 16,1 0-1-16,6-3-2 16,3 0 1-16,8 0-2 0,6-3 2 15,10-1-1-15,9-1 1 16,10-1 1-16,11-4 1 15,11 0 0-15,7-5-1 16,6-3 1-16,7-4-1 0,6-5 0 16,0-6-1-16,3-5-2 15,3-7 0-15,-1-6-1 16,0-7 0-16,-1-7-1 15,1-6 0-15,-2-4 0 0,0-3 1 16,-1-1-1-16,1-3 1 16,0 3 0-16,2 1 1 15,1 3 0-15,0 4 1 16,4 2-1-16,2 5 0 0,5 2 0 15,-1 5 0-15,3 2-1 16,4 5 2-16,2 2-1 16,2 4 0-16,2 5 0 15,5 2 1-15,2 5-1 0,7 4-1 16,3 5 1-16,4 6-2 15,8 2 1-15,7 4 0 16,7 4 0-16,9 1 0 16,9 4 1-16,7 0 0 0,7 1 1 15,9-2 0-15,6 1 0 16,7 1 0-16,-1 0 0 15,4 1 0-15,-3 0 0 16,-2 0-1-16,-3 1 1 0,-9 3 0 16,-6 2-3-16,-8 1-1 15,-6 2-1-15,-7 2 0 16,-7 2 0-16,-3 4 0 15,-3 1-1-15,-1 5 1 0,-4 4 1 16,2 3 2-16,-2 4 2 16,1 4 2-16,3 7 1 15,-2 7 2-15,3 9 0 16,-2 4 1-16,0 6 1 0,-4 8 1 15,-7 7-1-15,-14 5-4 16,-14 3-4-16,-19-2 0 16,-18-2 0-16,-25-4 0 15,-18-3 0-15,-14-8 0 0,-8-5 0 16,-1-6 0-16,4-7 0 15,7-4 0-15,13-3 0 16,17-2 0-16,14-6 0 16,16 0 0-16,9-5 0 0,15-1 0 15,4-5-9-15,13-6-77 16,11-4-2-16</inkml:trace>
  <inkml:trace contextRef="#ctx0" brushRef="#br0" timeOffset="784.0784">7590 7314 397 0,'0'0'3'0,"16"-5"1"16,3 0 1-16,10 2 1 16,13-4-1-16,15 3 1 15,13-2 0-15,22 3 0 16,14 0-5-16,16 3-4 0,13 0-2 15,18 0-1-15,5 1 0 16,19 1-1-16,4-1 0 16,17 3 1-16,8 1 2 0,22-2 3 15,-7 1 3-15,0-2 3 16,26 1 2-16,-16-3 0 15,11 0 1-15,-4 0 1 16,23-2 0-16,-28 2-1 0,15 0-1 16,6 1-2-16,2 4-1 15,-5 1-1-15,-4 2 0 16,13 1-1-16,-44 1-1 15,6-2 0-15,-15-1 0 0,-17-2-1 16,-37-3-1-16,-3-2-2 16,-19-4-3-16,-41-8-7 15,-3-4-10-15,-22-6-26 16,-14 0-21-16,-21-7-10 0</inkml:trace>
  <inkml:trace contextRef="#ctx0" brushRef="#br0" timeOffset="1152.1152">14137 6804 286 0,'0'0'9'15,"-6"-4"3"-15,0-1 5 16,0 0 2-16,-1 1 3 16,0-2 2-16,2 2-3 15,0-2 1-15,5 6-9 0,4 0-4 16,7 7-3-16,5 2-4 15,6 5-2-15,6 3 0 16,5 6 0-16,6 4 0 16,5 5 0-16,3 5 0 0,5 4 0 15,3 2 0-15,1 5 0 16,-2-1 0-16,-2 5-2 15,-4 0 1-15,-7-2 0 16,-6-1 1-16,-9-2 0 0,-7-1 1 16,-10-4 2-16,-7-1 2 15,-8-6 1-15,-11-2 2 16,-10-4 1-16,-8-3-1 15,-10-4 1-15,-6-2-5 0,-7-2-4 16,-2-4 0-16,0 0 0 16,-2-5-17-16,5 0-64 15,9 0-4-15</inkml:trace>
  <inkml:trace contextRef="#ctx0" brushRef="#br0" timeOffset="2019.2019">17789 6614 431 0,'0'0'1'0,"-4"-2"1"16,-3-1 2-16,-3 0 0 15,-5-1 0-15,-4 0 0 16,-9-2 1-16,-4-1 0 0,-7 1 0 15,-2-2-2-15,-4 0-1 16,-2-2-1-16,0-1 0 16,-2-1-1-16,3 1 1 0,2-2-1 15,0 3 1-15,5 0 0 16,4 2-1-16,3 2 1 15,3 3 0-15,7 3-1 16,3 4 1-16,5 7 0 0,4 4 1 16,3 5-1-16,3 7 1 15,3 6 0-15,1 8 0 16,1 6 1-16,3 3-1 15,0 5 0-15,-1 2-1 0,0 3 0 16,-2 1 1-16,-1-1-1 16,0-2 1-16,-3 0-1 15,0-3 1-15,-2-4 0 16,2-4 2-16,1-5-4 0,0-5 0 15,2-4 0-15,0-5 0 16,3-7 0-16,1-4 0 16,1-2 0-16,0-5 0 15,2-3 0-15,0-1 0 0,2-3 0 16,0-1 0-16,4 0 0 15,2 0 0-15,5-1 0 16,3 0 0-16,3 2 0 16,7 0 0-16,2 3 0 0,7 1 0 15,4 4 0-15,5 2 0 16,3 1 0-16,2 3 0 15,5 1 0-15,-1 1 0 16,1 0 0-16,-4-1 0 0,-2 1 0 16,-5-4 0-16,-1-2-46 15,-7 0-41-15,-7-4-2 16</inkml:trace>
  <inkml:trace contextRef="#ctx0" brushRef="#br0" timeOffset="2767.2767">18172 6688 283 0,'0'0'7'0,"0"0"5"16,-7-8 1-16,7 8 5 16,-7-9 2-16,4 4 3 0,-1-1 1 15,0 0 0-15,4 6-6 16,-5-6-4-16,5 6-1 15,0 0-4-15,0 0-3 16,0 0-1-16,9 0-1 0,3 2-1 16,4 1 1-16,4 0-1 15,5 1 0-15,7 0 0 16,4-1-1-16,2-1-2 0,4 0 0 15,-1 0 0-15,3 0 0 16,-3 0 0-16,-1 1 0 16,-3-2 0-16,-3 1 0 15,-5 1 0-15,-5-2 0 0,-4 2 0 16,-6 0 0-16,-4 0 0 15,-5 2 0-15,-4 1 0 16,-2 2 0-16,-5 2 0 16,-2 3 0-16,-2 1 0 0,-1 3 0 15,1 3 0-15,0 4 0 16,1 3 0-16,5 6 0 15,2 5 0-15,4 5 0 16,7 6 0-16,5 4 0 0,3 5 0 16,4 2 0-16,2 0 0 15,-2 0 0-15,-1-5 0 16,-5-4 0-16,-6-5 0 15,-5-7 0-15,-8-5 0 0,-9-6 0 16,-7-7 0-16,-9-5 0 16,-6-4 0-16,-7-4 0 15,-5-5 0-15,-5-3 0 16,1 0 0-16,-3-1 0 0,1 1 0 15,0 5-30-15,2 0-57 16,10 6-3-16</inkml:trace>
  <inkml:trace contextRef="#ctx0" brushRef="#br0" timeOffset="4833.4832">9121 10865 206 0,'0'0'1'0,"-4"0"-1"15,-1 0 2-15,-7 0-1 0,1-2 0 16,-7 2 0-16,-2-1 0 15,-6 1 1-15,-5-1-1 16,0 0-1-16,-7 1 0 16,-4 0 4-16,-3 0 1 0,-3 1 5 15,-6-1 5-15,-2 1 1 16,-7-1 3-16,-3 1 2 15,-4-1 1-15,-1 2-1 16,-7-2-1-16,-4 0-2 0,-3 0-4 16,-4 0-2-16,-4 0-3 15,-3 0 0-15,-1-1-2 16,-6-2 0-16,-3 1-1 0,-1-3-1 15,-4 1 0-15,-1-2 0 16,-3 1-1-16,-2-2 1 16,-4 0-1-16,1 0 0 15,-1 0 0-15,-1-1 0 16,3 0 0-16,-2 2-1 0,3-1 1 15,1 1 0-15,2-1 1 16,2-1-5-16,4 6 0 16,1 0 0-16,3-1 0 15,4 2 0-15,2 1 0 0,3 0 0 16,2 0 0-16,3 4 0 15,1-4 0-15,6 2 0 16,0 0 0-16,1-1 0 0,3 1 0 16,1 1 0-16,2-1 0 15,2-1 0-15,2 1 0 16,1 0 0-16,2-2 0 15,2 2 0-15,-1-1 0 16,3 0 0-16,-6 1 0 0,2 1 0 16,-5 0 0-16,-3 0 0 15,-2-1 0-15,-3 2 0 16,-3 2 0-16,0-2 0 0,2 1 0 15,-1 0 0-15,3-1 0 16,5 0 0-16,2 1 0 16,5-1 0-16,5 0 0 15,2-2 0-15,8-6-68 16,8 5-18-16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B3AB0-F62C-7E47-B4E5-71129CA1130C}" type="datetimeFigureOut">
              <a:rPr lang="en-US" smtClean="0"/>
              <a:t>2/10/16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C6317-934E-7546-9712-03C359471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36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E4BA4-5596-E644-AFC3-97554EA7EDCB}" type="datetime3">
              <a:rPr lang="en-US" smtClean="0"/>
              <a:t>2.10.2016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9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0F3C-1B5C-7844-BEA2-9468ECAA9BFE}" type="datetime3">
              <a:rPr lang="en-US" smtClean="0"/>
              <a:t>2.10.2016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5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22B57-8CF2-D04F-971D-FFA1C41CBCF9}" type="datetime3">
              <a:rPr lang="en-US" smtClean="0"/>
              <a:t>2.10.2016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2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707B0-C3A6-DE43-925D-A8A309E9CB90}" type="datetime3">
              <a:rPr lang="en-US" smtClean="0"/>
              <a:t>2.10.2016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9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CAF40-FF0A-1C45-8DD3-AE1C4C0A691E}" type="datetime3">
              <a:rPr lang="en-US" smtClean="0"/>
              <a:t>2.10.2016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3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7CBBA-C52B-DC49-A908-5FC8BBE68346}" type="datetime3">
              <a:rPr lang="en-US" smtClean="0"/>
              <a:t>2.10.2016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6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E20F6-E835-4B42-AFA3-C0F4B1D11F2A}" type="datetime3">
              <a:rPr lang="en-US" smtClean="0"/>
              <a:t>2.10.2016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2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6F63A-8319-EC47-B869-C0B0F7F54BC0}" type="datetime3">
              <a:rPr lang="en-US" smtClean="0"/>
              <a:t>2.10.2016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33133-6CF0-CE46-8470-D99279C80B3C}" type="datetime3">
              <a:rPr lang="en-US" smtClean="0"/>
              <a:t>2.10.2016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2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5368F-D088-E94F-BDAD-C6DFA3D8255C}" type="datetime3">
              <a:rPr lang="en-US" smtClean="0"/>
              <a:t>2.10.2016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8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DD319-1494-0B48-B9D8-A57C71CFBCCD}" type="datetime3">
              <a:rPr lang="en-US" smtClean="0"/>
              <a:t>2.10.2016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403C2-DBF6-8D4E-9E36-7D82E43F3ED8}" type="datetime3">
              <a:rPr lang="en-US" smtClean="0"/>
              <a:t>2.10.2016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84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7.xml"/><Relationship Id="rId3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8.xml"/><Relationship Id="rId3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1.xml"/><Relationship Id="rId3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ustomXml" Target="../ink/ink2.xml"/><Relationship Id="rId3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3.xml"/><Relationship Id="rId3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2E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81" t="4040" r="3011" b="1899"/>
          <a:stretch/>
        </p:blipFill>
        <p:spPr>
          <a:xfrm>
            <a:off x="0" y="1"/>
            <a:ext cx="7797338" cy="51451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51932" y="3902697"/>
            <a:ext cx="2751999" cy="1015663"/>
          </a:xfrm>
          <a:prstGeom prst="rect">
            <a:avLst/>
          </a:prstGeom>
          <a:solidFill>
            <a:schemeClr val="tx1">
              <a:lumMod val="75000"/>
              <a:lumOff val="2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cs1120 Spring 2016</a:t>
            </a:r>
          </a:p>
          <a:p>
            <a:pPr algn="r"/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David Evans</a:t>
            </a:r>
          </a:p>
          <a:p>
            <a:pPr algn="r"/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University of Virginia</a:t>
            </a: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  <a:latin typeface="Book Antiqua"/>
              <a:cs typeface="Book Antiqua"/>
            </a:endParaRPr>
          </a:p>
        </p:txBody>
      </p:sp>
      <p:sp>
        <p:nvSpPr>
          <p:cNvPr id="9" name="Title 9"/>
          <p:cNvSpPr>
            <a:spLocks noGrp="1"/>
          </p:cNvSpPr>
          <p:nvPr>
            <p:ph type="ctrTitle"/>
          </p:nvPr>
        </p:nvSpPr>
        <p:spPr>
          <a:xfrm>
            <a:off x="7124007" y="916601"/>
            <a:ext cx="1879924" cy="1593843"/>
          </a:xfrm>
          <a:solidFill>
            <a:schemeClr val="bg1">
              <a:alpha val="63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3600" dirty="0" smtClean="0"/>
              <a:t>Class 9: </a:t>
            </a:r>
            <a:br>
              <a:rPr lang="en-US" sz="3600" dirty="0" smtClean="0"/>
            </a:br>
            <a:r>
              <a:rPr lang="en-US" sz="3600" dirty="0" smtClean="0"/>
              <a:t>Complex Data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"/>
            <a:ext cx="9144000" cy="400110"/>
          </a:xfrm>
          <a:prstGeom prst="rect">
            <a:avLst/>
          </a:prstGeom>
          <a:solidFill>
            <a:srgbClr val="662E9B">
              <a:alpha val="5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Introduction to Computing: Explorations in Language, Logic, and Machines</a:t>
            </a: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  <a:latin typeface="Book Antiqua"/>
              <a:cs typeface="Book Antiqu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752" y="4616335"/>
            <a:ext cx="4275513" cy="400110"/>
          </a:xfrm>
          <a:prstGeom prst="rect">
            <a:avLst/>
          </a:prstGeom>
          <a:solidFill>
            <a:srgbClr val="662E9B">
              <a:alpha val="5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Racoons</a:t>
            </a:r>
            <a:r>
              <a:rPr lang="en-US" sz="20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 at Monticello </a:t>
            </a:r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by </a:t>
            </a:r>
            <a:r>
              <a:rPr lang="en-US" sz="20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Mier</a:t>
            </a:r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 Chen</a:t>
            </a: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42153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should we represent the image?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80427"/>
            <a:ext cx="5055086" cy="337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5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should we represent the image?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80427"/>
            <a:ext cx="5055086" cy="3370058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607538"/>
              </p:ext>
            </p:extLst>
          </p:nvPr>
        </p:nvGraphicFramePr>
        <p:xfrm>
          <a:off x="4249271" y="2017029"/>
          <a:ext cx="4109420" cy="2221484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1027355"/>
                <a:gridCol w="1027355"/>
                <a:gridCol w="1027355"/>
                <a:gridCol w="1027355"/>
              </a:tblGrid>
              <a:tr h="55537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blue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blue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2400" dirty="0" smtClean="0"/>
                        <a:t>…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blue</a:t>
                      </a:r>
                      <a:endParaRPr lang="en-US" sz="2400" dirty="0"/>
                    </a:p>
                  </a:txBody>
                  <a:tcPr/>
                </a:tc>
              </a:tr>
              <a:tr h="55537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blue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blue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2400" dirty="0" smtClean="0"/>
                        <a:t>…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blue</a:t>
                      </a:r>
                      <a:endParaRPr lang="en-US" sz="2400" dirty="0"/>
                    </a:p>
                  </a:txBody>
                  <a:tcPr/>
                </a:tc>
              </a:tr>
              <a:tr h="555371">
                <a:tc>
                  <a:txBody>
                    <a:bodyPr/>
                    <a:lstStyle/>
                    <a:p>
                      <a:r>
                        <a:rPr lang="is-IS" sz="2400" dirty="0" smtClean="0"/>
                        <a:t>…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2400" dirty="0" smtClean="0"/>
                        <a:t>…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2400" dirty="0" smtClean="0"/>
                        <a:t>…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2400" dirty="0" smtClean="0"/>
                        <a:t>...</a:t>
                      </a:r>
                      <a:endParaRPr lang="en-US" sz="2400" dirty="0"/>
                    </a:p>
                  </a:txBody>
                  <a:tcPr/>
                </a:tc>
              </a:tr>
              <a:tr h="55537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brown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2400" dirty="0" smtClean="0"/>
                        <a:t>…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2400" dirty="0" smtClean="0"/>
                        <a:t>…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2400" dirty="0" smtClean="0"/>
                        <a:t>green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615492" y="1530499"/>
            <a:ext cx="26484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2400 colors in each row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 rot="5400000">
            <a:off x="8055315" y="2902702"/>
            <a:ext cx="1262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1600 rows</a:t>
            </a:r>
            <a:endParaRPr lang="en-US" sz="2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367920" y="1090440"/>
              <a:ext cx="5677920" cy="35622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2440" y="1080000"/>
                <a:ext cx="5709960" cy="3589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209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should we represent each pixel?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1655950"/>
              </p:ext>
            </p:extLst>
          </p:nvPr>
        </p:nvGraphicFramePr>
        <p:xfrm>
          <a:off x="731520" y="1532935"/>
          <a:ext cx="4109420" cy="2221484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1027355"/>
                <a:gridCol w="1027355"/>
                <a:gridCol w="1027355"/>
                <a:gridCol w="1027355"/>
              </a:tblGrid>
              <a:tr h="55537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blue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blue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2400" dirty="0" smtClean="0"/>
                        <a:t>…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blue</a:t>
                      </a:r>
                      <a:endParaRPr lang="en-US" sz="2400" dirty="0"/>
                    </a:p>
                  </a:txBody>
                  <a:tcPr/>
                </a:tc>
              </a:tr>
              <a:tr h="55537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blue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blue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2400" dirty="0" smtClean="0"/>
                        <a:t>…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blue</a:t>
                      </a:r>
                      <a:endParaRPr lang="en-US" sz="2400" dirty="0"/>
                    </a:p>
                  </a:txBody>
                  <a:tcPr/>
                </a:tc>
              </a:tr>
              <a:tr h="555371">
                <a:tc>
                  <a:txBody>
                    <a:bodyPr/>
                    <a:lstStyle/>
                    <a:p>
                      <a:r>
                        <a:rPr lang="is-IS" sz="2400" dirty="0" smtClean="0"/>
                        <a:t>…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2400" dirty="0" smtClean="0"/>
                        <a:t>…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2400" dirty="0" smtClean="0"/>
                        <a:t>…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2400" dirty="0" smtClean="0"/>
                        <a:t>...</a:t>
                      </a:r>
                      <a:endParaRPr lang="en-US" sz="2400" dirty="0"/>
                    </a:p>
                  </a:txBody>
                  <a:tcPr/>
                </a:tc>
              </a:tr>
              <a:tr h="55537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brown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2400" dirty="0" smtClean="0"/>
                        <a:t>…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2400" dirty="0" smtClean="0"/>
                        <a:t>…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2400" dirty="0" smtClean="0"/>
                        <a:t>green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82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should we represent each pixel?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1655950"/>
              </p:ext>
            </p:extLst>
          </p:nvPr>
        </p:nvGraphicFramePr>
        <p:xfrm>
          <a:off x="731520" y="1532935"/>
          <a:ext cx="4109420" cy="2221484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1027355"/>
                <a:gridCol w="1027355"/>
                <a:gridCol w="1027355"/>
                <a:gridCol w="1027355"/>
              </a:tblGrid>
              <a:tr h="55537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blue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blue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2400" dirty="0" smtClean="0"/>
                        <a:t>…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blue</a:t>
                      </a:r>
                      <a:endParaRPr lang="en-US" sz="2400" dirty="0"/>
                    </a:p>
                  </a:txBody>
                  <a:tcPr/>
                </a:tc>
              </a:tr>
              <a:tr h="55537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blue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blue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2400" dirty="0" smtClean="0"/>
                        <a:t>…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blue</a:t>
                      </a:r>
                      <a:endParaRPr lang="en-US" sz="2400" dirty="0"/>
                    </a:p>
                  </a:txBody>
                  <a:tcPr/>
                </a:tc>
              </a:tr>
              <a:tr h="555371">
                <a:tc>
                  <a:txBody>
                    <a:bodyPr/>
                    <a:lstStyle/>
                    <a:p>
                      <a:r>
                        <a:rPr lang="is-IS" sz="2400" dirty="0" smtClean="0"/>
                        <a:t>…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2400" dirty="0" smtClean="0"/>
                        <a:t>…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2400" dirty="0" smtClean="0"/>
                        <a:t>…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2400" dirty="0" smtClean="0"/>
                        <a:t>...</a:t>
                      </a:r>
                      <a:endParaRPr lang="en-US" sz="2400" dirty="0"/>
                    </a:p>
                  </a:txBody>
                  <a:tcPr/>
                </a:tc>
              </a:tr>
              <a:tr h="55537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brown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2400" dirty="0" smtClean="0"/>
                        <a:t>…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2400" dirty="0" smtClean="0"/>
                        <a:t>…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2400" dirty="0" smtClean="0"/>
                        <a:t>green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629" y="1161826"/>
            <a:ext cx="3451171" cy="3454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572400" y="850320"/>
              <a:ext cx="5430240" cy="32140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5840" y="833400"/>
                <a:ext cx="5462640" cy="3245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2992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Representing a Color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12" y="1063229"/>
            <a:ext cx="7595303" cy="3781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637649" y="4260028"/>
            <a:ext cx="2049151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project1/</a:t>
            </a:r>
            <a:r>
              <a:rPr lang="en-US" dirty="0" err="1" smtClean="0"/>
              <a:t>mosaic.py</a:t>
            </a:r>
            <a:r>
              <a:rPr lang="en-US" dirty="0" smtClean="0"/>
              <a:t> 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707040" y="1018080"/>
              <a:ext cx="7563960" cy="37173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0840" y="1003680"/>
                <a:ext cx="7596720" cy="3747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3156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a Pair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35915" y="1495313"/>
            <a:ext cx="3917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p</a:t>
            </a:r>
            <a:r>
              <a:rPr lang="en-US" sz="3600" dirty="0" smtClean="0"/>
              <a:t>air = </a:t>
            </a:r>
            <a:r>
              <a:rPr lang="en-US" sz="3600" b="1" dirty="0" smtClean="0"/>
              <a:t>[</a:t>
            </a:r>
            <a:r>
              <a:rPr lang="en-US" sz="3600" i="1" dirty="0" smtClean="0"/>
              <a:t>first</a:t>
            </a:r>
            <a:r>
              <a:rPr lang="en-US" sz="3600" dirty="0" smtClean="0"/>
              <a:t>, </a:t>
            </a:r>
            <a:r>
              <a:rPr lang="en-US" sz="3600" i="1" dirty="0" smtClean="0"/>
              <a:t>second</a:t>
            </a:r>
            <a:r>
              <a:rPr lang="en-US" sz="3600" b="1" dirty="0" smtClean="0"/>
              <a:t>]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516828" y="2573728"/>
            <a:ext cx="45090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Square brackets creates a list!</a:t>
            </a:r>
            <a:endParaRPr lang="en-US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2178720" y="2113920"/>
              <a:ext cx="2587680" cy="3110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69000" y="2098440"/>
                <a:ext cx="2612520" cy="337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0573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a Pair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35915" y="1495313"/>
            <a:ext cx="3917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p</a:t>
            </a:r>
            <a:r>
              <a:rPr lang="en-US" sz="3600" dirty="0" smtClean="0"/>
              <a:t>air = </a:t>
            </a:r>
            <a:r>
              <a:rPr lang="en-US" sz="3600" b="1" dirty="0" smtClean="0"/>
              <a:t>[</a:t>
            </a:r>
            <a:r>
              <a:rPr lang="en-US" sz="3600" i="1" dirty="0" smtClean="0"/>
              <a:t>first</a:t>
            </a:r>
            <a:r>
              <a:rPr lang="en-US" sz="3600" dirty="0" smtClean="0"/>
              <a:t>, </a:t>
            </a:r>
            <a:r>
              <a:rPr lang="en-US" sz="3600" i="1" dirty="0" smtClean="0"/>
              <a:t>second</a:t>
            </a:r>
            <a:r>
              <a:rPr lang="en-US" sz="3600" b="1" dirty="0" smtClean="0"/>
              <a:t>]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31520" y="2388198"/>
            <a:ext cx="751660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l</a:t>
            </a:r>
            <a:r>
              <a:rPr lang="en-US" sz="3200" b="1" dirty="0" smtClean="0"/>
              <a:t>ist()	</a:t>
            </a:r>
            <a:r>
              <a:rPr lang="en-US" sz="3200" dirty="0" smtClean="0"/>
              <a:t>				</a:t>
            </a:r>
          </a:p>
          <a:p>
            <a:r>
              <a:rPr lang="en-US" sz="3200" dirty="0"/>
              <a:t>	</a:t>
            </a:r>
            <a:r>
              <a:rPr lang="en-US" sz="3200" dirty="0" smtClean="0"/>
              <a:t>returns an empty list</a:t>
            </a:r>
          </a:p>
          <a:p>
            <a:r>
              <a:rPr lang="en-US" sz="3200" dirty="0" smtClean="0"/>
              <a:t>&lt;list&gt;</a:t>
            </a:r>
            <a:r>
              <a:rPr lang="en-US" sz="3200" b="1" dirty="0" smtClean="0"/>
              <a:t>.append</a:t>
            </a:r>
            <a:r>
              <a:rPr lang="en-US" sz="3200" dirty="0" smtClean="0"/>
              <a:t>(&lt;object&gt;)		</a:t>
            </a:r>
          </a:p>
          <a:p>
            <a:r>
              <a:rPr lang="en-US" sz="3200" dirty="0"/>
              <a:t>	</a:t>
            </a:r>
            <a:r>
              <a:rPr lang="en-US" sz="3200" dirty="0" smtClean="0"/>
              <a:t>appends the &lt;object&gt; to the end of &lt;list&gt;</a:t>
            </a:r>
            <a:endParaRPr lang="en-US" sz="3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678240" y="2328480"/>
              <a:ext cx="6088680" cy="15832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2040" y="2312640"/>
                <a:ext cx="6121440" cy="1613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1422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515" y="531158"/>
            <a:ext cx="3702722" cy="3855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410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Deconstructing Lists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75473" y="1602890"/>
            <a:ext cx="32460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i="1" dirty="0">
                <a:solidFill>
                  <a:srgbClr val="0070C0"/>
                </a:solidFill>
              </a:rPr>
              <a:t>l</a:t>
            </a:r>
            <a:r>
              <a:rPr lang="en-US" sz="4800" i="1" dirty="0" smtClean="0">
                <a:solidFill>
                  <a:srgbClr val="0070C0"/>
                </a:solidFill>
              </a:rPr>
              <a:t>ist</a:t>
            </a:r>
            <a:r>
              <a:rPr lang="en-US" sz="4800" b="1" dirty="0" smtClean="0"/>
              <a:t>[</a:t>
            </a:r>
            <a:r>
              <a:rPr lang="en-US" sz="4800" i="1" dirty="0" smtClean="0">
                <a:solidFill>
                  <a:srgbClr val="0070C0"/>
                </a:solidFill>
              </a:rPr>
              <a:t>number</a:t>
            </a:r>
            <a:r>
              <a:rPr lang="en-US" sz="4800" b="1" dirty="0" smtClean="0"/>
              <a:t>]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00917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16" y="376483"/>
            <a:ext cx="8312902" cy="4378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877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Simple Data, Compound Data, Complex Data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Project 2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70116" y="4132958"/>
            <a:ext cx="6510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First: </a:t>
            </a:r>
            <a:r>
              <a:rPr lang="en-US" sz="2400" i="1" dirty="0" smtClean="0"/>
              <a:t>how many people completed cs101 Lesson 3?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07297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Abstraction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33992"/>
            <a:ext cx="4416014" cy="3374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693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51" y="373380"/>
            <a:ext cx="3426310" cy="2618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258" y="3086548"/>
            <a:ext cx="6515100" cy="162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958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pairs enough?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44" y="1181563"/>
            <a:ext cx="6261356" cy="3117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639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Get going on Project 2!</a:t>
            </a:r>
            <a:r>
              <a:rPr lang="en-US" dirty="0" smtClean="0"/>
              <a:t>  (Due Monday)</a:t>
            </a:r>
          </a:p>
          <a:p>
            <a:pPr lvl="1"/>
            <a:r>
              <a:rPr lang="en-US" dirty="0" smtClean="0"/>
              <a:t>You should at least be finished with Problem 3 today</a:t>
            </a:r>
          </a:p>
          <a:p>
            <a:r>
              <a:rPr lang="en-US" dirty="0" smtClean="0"/>
              <a:t>Next class: </a:t>
            </a:r>
          </a:p>
          <a:p>
            <a:pPr lvl="1"/>
            <a:r>
              <a:rPr lang="en-US" b="1" dirty="0" smtClean="0"/>
              <a:t>Programming with data</a:t>
            </a:r>
          </a:p>
          <a:p>
            <a:pPr lvl="1"/>
            <a:r>
              <a:rPr lang="en-US" b="1" dirty="0" smtClean="0"/>
              <a:t>Making pairs without built-in lists </a:t>
            </a:r>
            <a:r>
              <a:rPr lang="en-US" dirty="0" smtClean="0"/>
              <a:t>(maybe later)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2247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675" y="-1"/>
            <a:ext cx="7160326" cy="51435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59004" cy="5143500"/>
          </a:xfrm>
          <a:prstGeom prst="rect">
            <a:avLst/>
          </a:prstGeom>
        </p:spPr>
      </p:pic>
      <p:pic>
        <p:nvPicPr>
          <p:cNvPr id="3" name="Picture 5" descr="_40421933_election_body_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964" y="2801389"/>
            <a:ext cx="2912679" cy="2181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63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327" y="750706"/>
            <a:ext cx="8229600" cy="1508400"/>
          </a:xfrm>
        </p:spPr>
        <p:txBody>
          <a:bodyPr>
            <a:normAutofit/>
          </a:bodyPr>
          <a:lstStyle/>
          <a:p>
            <a:r>
              <a:rPr lang="en-US" dirty="0" smtClean="0"/>
              <a:t>Can we tally </a:t>
            </a:r>
            <a:r>
              <a:rPr lang="en-US" i="1" dirty="0" smtClean="0"/>
              <a:t>with privacy </a:t>
            </a:r>
            <a:r>
              <a:rPr lang="en-US" dirty="0" smtClean="0"/>
              <a:t>but without a </a:t>
            </a:r>
            <a:r>
              <a:rPr lang="en-US" i="1" dirty="0" smtClean="0"/>
              <a:t>trusted third-party</a:t>
            </a:r>
            <a:r>
              <a:rPr lang="en-US" dirty="0" smtClean="0"/>
              <a:t>?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414720" y="561960"/>
              <a:ext cx="8318160" cy="42458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9240" y="545400"/>
                <a:ext cx="8350200" cy="427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0973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622440" y="268920"/>
              <a:ext cx="8188560" cy="36018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8040" y="254520"/>
                <a:ext cx="8218440" cy="3632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1228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443" y="1304029"/>
            <a:ext cx="8229600" cy="857250"/>
          </a:xfrm>
        </p:spPr>
        <p:txBody>
          <a:bodyPr/>
          <a:lstStyle/>
          <a:p>
            <a:r>
              <a:rPr lang="en-US" smtClean="0"/>
              <a:t>Making Data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6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Primitive Data Types in Python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1077840" y="1450800"/>
              <a:ext cx="6954840" cy="32126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67400" y="1437480"/>
                <a:ext cx="6982200" cy="3242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8102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/>
          <a:stretch/>
        </p:blipFill>
        <p:spPr>
          <a:xfrm>
            <a:off x="591670" y="161364"/>
            <a:ext cx="6583681" cy="4712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210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Representing Images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80427"/>
            <a:ext cx="5055086" cy="33700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69279" y="880349"/>
            <a:ext cx="329184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000" dirty="0" smtClean="0"/>
              <a:t>8447824223910701206047607827005180862994805327025724432340686250603878215207294985022533848512979740020533435193695571331189416351262255520870080779869373561370830066624335307895026458647772987157206862507218144309487789921150209788271670469873364550955832374579230676946823226002803564834154345459970...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5873676" y="2441987"/>
            <a:ext cx="3003707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Some 28 Million digit number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39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0E6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45165</TotalTime>
  <Words>238</Words>
  <Application>Microsoft Macintosh PowerPoint</Application>
  <PresentationFormat>On-screen Show (16:9)</PresentationFormat>
  <Paragraphs>91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Book Antiqua</vt:lpstr>
      <vt:lpstr>Calibri</vt:lpstr>
      <vt:lpstr>Office Theme</vt:lpstr>
      <vt:lpstr>Class 9:  Complex Data</vt:lpstr>
      <vt:lpstr>Plan</vt:lpstr>
      <vt:lpstr>PowerPoint Presentation</vt:lpstr>
      <vt:lpstr>Can we tally with privacy but without a trusted third-party?</vt:lpstr>
      <vt:lpstr>PowerPoint Presentation</vt:lpstr>
      <vt:lpstr>Making Data</vt:lpstr>
      <vt:lpstr>Primitive Data Types in Python</vt:lpstr>
      <vt:lpstr>PowerPoint Presentation</vt:lpstr>
      <vt:lpstr>Representing Images</vt:lpstr>
      <vt:lpstr>How should we represent the image?</vt:lpstr>
      <vt:lpstr>How should we represent the image?</vt:lpstr>
      <vt:lpstr>How should we represent each pixel?</vt:lpstr>
      <vt:lpstr>How should we represent each pixel?</vt:lpstr>
      <vt:lpstr>Representing a Color</vt:lpstr>
      <vt:lpstr>Making a Pair</vt:lpstr>
      <vt:lpstr>Making a Pair</vt:lpstr>
      <vt:lpstr>PowerPoint Presentation</vt:lpstr>
      <vt:lpstr>Deconstructing Lists</vt:lpstr>
      <vt:lpstr>PowerPoint Presentation</vt:lpstr>
      <vt:lpstr>Data Abstraction</vt:lpstr>
      <vt:lpstr>PowerPoint Presentation</vt:lpstr>
      <vt:lpstr>Are pairs enough?</vt:lpstr>
      <vt:lpstr>Charge</vt:lpstr>
    </vt:vector>
  </TitlesOfParts>
  <Company>Udacity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Evans</dc:creator>
  <cp:lastModifiedBy>David Evans</cp:lastModifiedBy>
  <cp:revision>568</cp:revision>
  <cp:lastPrinted>2016-02-10T22:41:56Z</cp:lastPrinted>
  <dcterms:created xsi:type="dcterms:W3CDTF">2015-01-10T23:57:16Z</dcterms:created>
  <dcterms:modified xsi:type="dcterms:W3CDTF">2016-02-10T22:42:27Z</dcterms:modified>
</cp:coreProperties>
</file>