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9"/>
  </p:notesMasterIdLst>
  <p:sldIdLst>
    <p:sldId id="256" r:id="rId2"/>
    <p:sldId id="2159" r:id="rId3"/>
    <p:sldId id="2160" r:id="rId4"/>
    <p:sldId id="257" r:id="rId5"/>
    <p:sldId id="538" r:id="rId6"/>
    <p:sldId id="1029" r:id="rId7"/>
    <p:sldId id="2110" r:id="rId8"/>
    <p:sldId id="480" r:id="rId9"/>
    <p:sldId id="2154" r:id="rId10"/>
    <p:sldId id="977" r:id="rId11"/>
    <p:sldId id="2098" r:id="rId12"/>
    <p:sldId id="1030" r:id="rId13"/>
    <p:sldId id="481" r:id="rId14"/>
    <p:sldId id="425" r:id="rId15"/>
    <p:sldId id="517" r:id="rId16"/>
    <p:sldId id="2099" r:id="rId17"/>
    <p:sldId id="2156" r:id="rId18"/>
    <p:sldId id="959" r:id="rId19"/>
    <p:sldId id="2113" r:id="rId20"/>
    <p:sldId id="962" r:id="rId21"/>
    <p:sldId id="479" r:id="rId22"/>
    <p:sldId id="484" r:id="rId23"/>
    <p:sldId id="2114" r:id="rId24"/>
    <p:sldId id="2116" r:id="rId25"/>
    <p:sldId id="2117" r:id="rId26"/>
    <p:sldId id="2157" r:id="rId27"/>
    <p:sldId id="495" r:id="rId28"/>
    <p:sldId id="269" r:id="rId29"/>
    <p:sldId id="270" r:id="rId30"/>
    <p:sldId id="271" r:id="rId31"/>
    <p:sldId id="272" r:id="rId32"/>
    <p:sldId id="274" r:id="rId33"/>
    <p:sldId id="275" r:id="rId34"/>
    <p:sldId id="280" r:id="rId35"/>
    <p:sldId id="281" r:id="rId36"/>
    <p:sldId id="2155" r:id="rId37"/>
    <p:sldId id="288" r:id="rId38"/>
    <p:sldId id="289" r:id="rId39"/>
    <p:sldId id="290" r:id="rId40"/>
    <p:sldId id="291" r:id="rId41"/>
    <p:sldId id="998" r:id="rId42"/>
    <p:sldId id="292" r:id="rId43"/>
    <p:sldId id="2106" r:id="rId44"/>
    <p:sldId id="2158" r:id="rId45"/>
    <p:sldId id="2120" r:id="rId46"/>
    <p:sldId id="2104" r:id="rId47"/>
    <p:sldId id="2097" r:id="rId48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0" roundtripDataSignature="AMtx7mh2GsPZzwgmj0ICQeZO52ZYci94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35" d="100"/>
          <a:sy n="135" d="100"/>
        </p:scale>
        <p:origin x="8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11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110" Type="http://customschemas.google.com/relationships/presentationmetadata" Target="metadata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8" name="Google Shape;6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7DA3-5C32-DD45-A945-F07D0AB9206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80ED474A-4F4A-4843-AB4B-676644EAB7BA}" type="slidenum">
              <a:t>31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764920-3C5A-1844-B0CB-6FEB2DFBEB2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F83681-2231-7141-BA13-C8DA07BCE44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420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DFD3A-47F8-BC46-B4EE-583DC169AF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1E548A40-DE16-DE49-830B-9D175929137E}" type="slidenum">
              <a:t>32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9796E8-5FB4-2C46-8695-A8733DF9903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B20BFB-295F-284C-A371-2244F590145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4553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EDEEC-DD38-D546-B971-AF321BD4E75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F0080EEA-6A7F-3B43-9D53-BBB4A1C57139}" type="slidenum">
              <a:t>33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11E337-36AB-ED4E-9B39-183A3B9F418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354340-B354-AC43-8AF2-74FB4F7B89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0493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82999-A768-9744-9D5A-48DCDA2875C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8205CCB5-5CAC-5D45-8A4C-77839FC5B404}" type="slidenum">
              <a:t>34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129DDF-E834-9D47-AE48-8AB99216002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BF5B0C-D68C-DF42-BA94-E2D66EC4A94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9911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1EFD7-0D37-BF4F-BA5E-B913B4EE158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30A77C24-25F2-3A44-B1F3-FE8B3253364C}" type="slidenum">
              <a:t>35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3F3D23-324E-5347-8000-F3525CEB0D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3F2CF2-EF17-3C43-AAC3-A92C03F4FC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3228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1EFD7-0D37-BF4F-BA5E-B913B4EE158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30A77C24-25F2-3A44-B1F3-FE8B3253364C}" type="slidenum">
              <a:t>36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3F3D23-324E-5347-8000-F3525CEB0D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3F2CF2-EF17-3C43-AAC3-A92C03F4FC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6666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1EF53-6571-EF48-BD56-D06B46DF9E7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9CCE0B79-2964-3D4C-8540-9E394F25AD20}" type="slidenum">
              <a:t>37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D921C8-5CDD-6C49-9CC2-EFB8B68424B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3F4661-B698-5D41-B7A4-B0356BAB72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6831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E26E4-C253-0648-A0B2-BDAB4780D7C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7FF2FBA2-EF48-9E40-894A-52A4DD93E112}" type="slidenum">
              <a:t>38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3862C7-B1E1-9640-BD9B-CE3DC8DE7FC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576A3-83D2-5F48-8EE3-35CD929470A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3534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38F6D-1F63-454B-92D5-CD00E15006E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DDED5843-05D2-5841-9713-2CD16869EBEC}" type="slidenum">
              <a:t>39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E6082-F327-C34E-89D2-DF117D70950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1721B3-966C-0142-A95B-4FC8DFD4F7A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1651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0555C-2A23-3949-A001-82A07AC4528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D42600CA-E161-1048-BAD2-719B4EF7EC97}" type="slidenum">
              <a:t>40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449037-51B2-6A44-9CED-E8333D1DFA7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B0F13-6045-8444-A78D-3EBFCA7F91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387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61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B38C3-DF11-A247-8C95-8A87A49CCCC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10CED4C9-64E9-5447-BA09-E59C92344459}" type="slidenum">
              <a:t>42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E4B5E2-4920-DE4B-9286-DD63DD70CDA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365375" y="609600"/>
            <a:ext cx="5346700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27A35E-FA27-7344-A432-4449A14637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2361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9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7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1EEAC-CFEF-9647-876F-EABC6B8338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360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1EEAC-CFEF-9647-876F-EABC6B8338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68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20BC4-AFD6-A54B-96FD-A4D257332DB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4C377887-B318-8145-8EFA-6281AABC9A2D}" type="slidenum">
              <a:t>28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B75057-B72D-C846-A15A-15EFAC1C517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633663" y="609600"/>
            <a:ext cx="4810125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ADA974-2953-E74C-8B70-6941C760FFA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343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40CE0-4FCB-CB49-965D-069A276D3B3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8E1A7E7E-25B4-5E4F-8A5A-B93DB7737964}" type="slidenum">
              <a:t>29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FABA58-9C57-5747-9B1E-E090646BC01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365375" y="609600"/>
            <a:ext cx="5346700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97F05F-5DC5-AA4B-BD55-AE07DE112F3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652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31833-1F42-644A-840E-122B0549B7B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5179484" y="6672144"/>
            <a:ext cx="3962400" cy="184666"/>
          </a:xfrm>
          <a:ln/>
        </p:spPr>
        <p:txBody>
          <a:bodyPr lIns="0" tIns="0" rIns="0" bIns="0" anchor="b">
            <a:spAutoFit/>
          </a:bodyPr>
          <a:lstStyle/>
          <a:p>
            <a:pPr lvl="0"/>
            <a:fld id="{C7AF30DB-1EE6-3147-AA80-A9F1E9BCD561}" type="slidenum">
              <a:t>30</a:t>
            </a:fld>
            <a:endParaRPr lang="fi-FI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C66B46-2D5E-934F-BCAB-D145B7E76BD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365375" y="609600"/>
            <a:ext cx="5346700" cy="30067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0EF9AF-6AB3-C54F-807D-52B74926AF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008000" y="3808890"/>
            <a:ext cx="8063520" cy="354078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1816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6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4500"/>
              <a:buFont typeface="Trebuchet M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6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Helvetica" pitchFamily="2" charset="0"/>
              </a:defRPr>
            </a:lvl1pPr>
            <a:lvl2pPr lvl="1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17" name="Google Shape;17;p46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7"/>
          <p:cNvSpPr txBox="1">
            <a:spLocks noGrp="1"/>
          </p:cNvSpPr>
          <p:nvPr>
            <p:ph type="ctrTitle"/>
          </p:nvPr>
        </p:nvSpPr>
        <p:spPr>
          <a:xfrm>
            <a:off x="1143000" y="892099"/>
            <a:ext cx="6858000" cy="180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750"/>
              <a:buFont typeface="Trebuchet MS"/>
              <a:buNone/>
              <a:defRPr sz="37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7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latin typeface="Helvetica" pitchFamily="2" charset="0"/>
              </a:defRPr>
            </a:lvl1pPr>
            <a:lvl2pPr lvl="1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50"/>
              <a:buNone/>
              <a:defRPr sz="1250"/>
            </a:lvl2pPr>
            <a:lvl3pPr lvl="2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126"/>
              <a:buNone/>
              <a:defRPr sz="1126"/>
            </a:lvl3pPr>
            <a:lvl4pPr lvl="3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lvl="5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lvl="6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lvl="7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lvl="8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4" name="Google Shape;64;p57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167">
                <a:solidFill>
                  <a:srgbClr val="3C58A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4675029-3143-A94C-8B1D-21D4E52FE7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1371600" cy="30427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CSE141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3155C7B-EEBB-EB4E-B209-F75E02BBD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5296959"/>
            <a:ext cx="5486400" cy="30427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CC BY-NC-ND Pat Pannuto – Slides adapted from Dean Tullsen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9E46ED-F1B0-814C-AC67-EA5B8178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5200" y="5296959"/>
            <a:ext cx="1371600" cy="304271"/>
          </a:xfrm>
          <a:prstGeom prst="rect">
            <a:avLst/>
          </a:prstGeom>
        </p:spPr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4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1/23/23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98" y="578452"/>
            <a:ext cx="8229599" cy="45720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15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97" y="6952"/>
            <a:ext cx="8229599" cy="5715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41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2846C-3DC3-2A4C-84E1-3E3C5023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6689"/>
            <a:ext cx="7886700" cy="36261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2235DD-B99A-7744-92BB-36CB49B4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1717D89-2D64-4E49-A8B8-D7B932660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4712" y="5369241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Introduction: 1-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335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2846C-3DC3-2A4C-84E1-3E3C50231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6689"/>
            <a:ext cx="7886700" cy="36261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32235DD-B99A-7744-92BB-36CB49B43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1717D89-2D64-4E49-A8B8-D7B932660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4712" y="5369241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Introduction: 1-</a:t>
            </a:r>
            <a:fld id="{C4204591-24BD-A542-B9D5-F8D8A88D2F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99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7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1" name="Google Shape;21;p47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0"/>
          <p:cNvSpPr txBox="1">
            <a:spLocks noGrp="1"/>
          </p:cNvSpPr>
          <p:nvPr>
            <p:ph type="title"/>
          </p:nvPr>
        </p:nvSpPr>
        <p:spPr>
          <a:xfrm>
            <a:off x="623888" y="1424785"/>
            <a:ext cx="7886700" cy="237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4500"/>
              <a:buFont typeface="Trebuchet M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0"/>
          <p:cNvSpPr txBox="1"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1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1"/>
          <p:cNvSpPr txBox="1">
            <a:spLocks noGrp="1"/>
          </p:cNvSpPr>
          <p:nvPr>
            <p:ph type="body" idx="1"/>
          </p:nvPr>
        </p:nvSpPr>
        <p:spPr>
          <a:xfrm>
            <a:off x="628650" y="1521354"/>
            <a:ext cx="38862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4" name="Google Shape;34;p51"/>
          <p:cNvSpPr txBox="1">
            <a:spLocks noGrp="1"/>
          </p:cNvSpPr>
          <p:nvPr>
            <p:ph type="body" idx="2"/>
          </p:nvPr>
        </p:nvSpPr>
        <p:spPr>
          <a:xfrm>
            <a:off x="4629150" y="1521354"/>
            <a:ext cx="38862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5" name="Google Shape;35;p51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2"/>
          <p:cNvSpPr txBox="1"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2"/>
          <p:cNvSpPr txBox="1"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39" name="Google Shape;39;p52"/>
          <p:cNvSpPr txBox="1">
            <a:spLocks noGrp="1"/>
          </p:cNvSpPr>
          <p:nvPr>
            <p:ph type="body" idx="2"/>
          </p:nvPr>
        </p:nvSpPr>
        <p:spPr>
          <a:xfrm>
            <a:off x="629842" y="2087566"/>
            <a:ext cx="3868340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52"/>
          <p:cNvSpPr txBox="1">
            <a:spLocks noGrp="1"/>
          </p:cNvSpPr>
          <p:nvPr>
            <p:ph type="body" idx="3"/>
          </p:nvPr>
        </p:nvSpPr>
        <p:spPr>
          <a:xfrm>
            <a:off x="4629156" y="1400969"/>
            <a:ext cx="3887391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41" name="Google Shape;41;p52"/>
          <p:cNvSpPr txBox="1">
            <a:spLocks noGrp="1"/>
          </p:cNvSpPr>
          <p:nvPr>
            <p:ph type="body" idx="4"/>
          </p:nvPr>
        </p:nvSpPr>
        <p:spPr>
          <a:xfrm>
            <a:off x="4629156" y="2087566"/>
            <a:ext cx="3887391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2" name="Google Shape;42;p52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body"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Helvetica" pitchFamily="2" charset="0"/>
              </a:defRPr>
            </a:lvl1pPr>
            <a:lvl2pPr marL="914400" lvl="1" indent="-3619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 dirty="0"/>
          </a:p>
        </p:txBody>
      </p:sp>
      <p:sp>
        <p:nvSpPr>
          <p:cNvPr id="46" name="Google Shape;46;p53"/>
          <p:cNvSpPr txBox="1">
            <a:spLocks noGrp="1"/>
          </p:cNvSpPr>
          <p:nvPr>
            <p:ph type="body" idx="2"/>
          </p:nvPr>
        </p:nvSpPr>
        <p:spPr>
          <a:xfrm>
            <a:off x="629841" y="1714503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47" name="Google Shape;47;p53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4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4"/>
          <p:cNvSpPr>
            <a:spLocks noGrp="1"/>
          </p:cNvSpPr>
          <p:nvPr>
            <p:ph type="pic" idx="2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54"/>
          <p:cNvSpPr txBox="1">
            <a:spLocks noGrp="1"/>
          </p:cNvSpPr>
          <p:nvPr>
            <p:ph type="body" idx="1"/>
          </p:nvPr>
        </p:nvSpPr>
        <p:spPr>
          <a:xfrm>
            <a:off x="629841" y="1714503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52" name="Google Shape;52;p54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5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5"/>
          <p:cNvSpPr txBox="1">
            <a:spLocks noGrp="1"/>
          </p:cNvSpPr>
          <p:nvPr>
            <p:ph type="body" idx="1"/>
          </p:nvPr>
        </p:nvSpPr>
        <p:spPr>
          <a:xfrm rot="5400000">
            <a:off x="2477699" y="-1411258"/>
            <a:ext cx="4188246" cy="892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6" name="Google Shape;56;p55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6"/>
          <p:cNvSpPr txBox="1">
            <a:spLocks noGrp="1"/>
          </p:cNvSpPr>
          <p:nvPr>
            <p:ph type="title"/>
          </p:nvPr>
        </p:nvSpPr>
        <p:spPr>
          <a:xfrm rot="5400000">
            <a:off x="5107915" y="1740033"/>
            <a:ext cx="484319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6"/>
          <p:cNvSpPr txBox="1">
            <a:spLocks noGrp="1"/>
          </p:cNvSpPr>
          <p:nvPr>
            <p:ph type="body" idx="1"/>
          </p:nvPr>
        </p:nvSpPr>
        <p:spPr>
          <a:xfrm rot="5400000">
            <a:off x="1107419" y="-174492"/>
            <a:ext cx="484319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0" name="Google Shape;60;p56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300"/>
              <a:buFont typeface="Trebuchet MS"/>
              <a:buNone/>
              <a:defRPr sz="3300" b="0" i="0" u="none" strike="noStrike" cap="none">
                <a:solidFill>
                  <a:srgbClr val="002F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5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45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4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000476" y="177254"/>
            <a:ext cx="997802" cy="6136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Helvetica" pitchFamily="2" charset="0"/>
          <a:ea typeface="Helvetica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patpannuto.com/papers/hui2008ipdead.pdf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ex/what-happens-when%20(11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-US" sz="1800" dirty="0"/>
              <a:t>Wireless for the Internet of Things</a:t>
            </a:r>
            <a:br>
              <a:rPr lang="en-US" sz="1800" dirty="0"/>
            </a:br>
            <a:br>
              <a:rPr lang="en-US" sz="3200" b="1" dirty="0">
                <a:solidFill>
                  <a:schemeClr val="dk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Introduction to Networking</a:t>
            </a:r>
            <a:endParaRPr sz="6000" b="1" i="1" dirty="0">
              <a:solidFill>
                <a:schemeClr val="tx1"/>
              </a:solidFill>
            </a:endParaRPr>
          </a:p>
        </p:txBody>
      </p:sp>
      <p:sp>
        <p:nvSpPr>
          <p:cNvPr id="71" name="Google Shape;71;p1"/>
          <p:cNvSpPr txBox="1">
            <a:spLocks noGrp="1"/>
          </p:cNvSpPr>
          <p:nvPr>
            <p:ph type="subTitle" idx="1"/>
          </p:nvPr>
        </p:nvSpPr>
        <p:spPr>
          <a:xfrm>
            <a:off x="1143000" y="39160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CS/ECE 4501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Spring 2023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UVA</a:t>
            </a:r>
            <a:endParaRPr sz="16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29EA3-483E-FE1B-54A1-F9E4AFA8BBBD}"/>
              </a:ext>
            </a:extLst>
          </p:cNvPr>
          <p:cNvSpPr txBox="1"/>
          <p:nvPr/>
        </p:nvSpPr>
        <p:spPr>
          <a:xfrm>
            <a:off x="7726319" y="5496091"/>
            <a:ext cx="13179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[</a:t>
            </a:r>
            <a:r>
              <a:rPr lang="en-US" sz="700" dirty="0" err="1">
                <a:solidFill>
                  <a:schemeClr val="bg1">
                    <a:lumMod val="85000"/>
                  </a:schemeClr>
                </a:solidFill>
              </a:rPr>
              <a:t>Pannuto</a:t>
            </a:r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700" dirty="0" err="1">
                <a:solidFill>
                  <a:schemeClr val="bg1">
                    <a:lumMod val="85000"/>
                  </a:schemeClr>
                </a:solidFill>
              </a:rPr>
              <a:t>Ghena</a:t>
            </a:r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, Campbell]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Title 1">
            <a:extLst>
              <a:ext uri="{FF2B5EF4-FFF2-40B4-BE49-F238E27FC236}">
                <a16:creationId xmlns:a16="http://schemas.microsoft.com/office/drawing/2014/main" id="{C9770F09-EBB8-174E-A6FB-4752E1D92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Host: sends </a:t>
            </a:r>
            <a:r>
              <a:rPr lang="en-US" altLang="en-US" i="1" dirty="0">
                <a:ea typeface="ＭＳ Ｐゴシック" panose="020B0600070205080204" pitchFamily="34" charset="-128"/>
              </a:rPr>
              <a:t>packets</a:t>
            </a:r>
            <a:r>
              <a:rPr lang="en-US" altLang="en-US" dirty="0">
                <a:ea typeface="ＭＳ Ｐゴシック" panose="020B0600070205080204" pitchFamily="34" charset="-128"/>
              </a:rPr>
              <a:t> of data</a:t>
            </a:r>
            <a:endParaRPr lang="en-US" dirty="0"/>
          </a:p>
        </p:txBody>
      </p:sp>
      <p:sp>
        <p:nvSpPr>
          <p:cNvPr id="110" name="Content Placeholder 52">
            <a:extLst>
              <a:ext uri="{FF2B5EF4-FFF2-40B4-BE49-F238E27FC236}">
                <a16:creationId xmlns:a16="http://schemas.microsoft.com/office/drawing/2014/main" id="{A98B0054-C347-AD46-AD0F-D56091B68BA0}"/>
              </a:ext>
            </a:extLst>
          </p:cNvPr>
          <p:cNvSpPr txBox="1">
            <a:spLocks/>
          </p:cNvSpPr>
          <p:nvPr/>
        </p:nvSpPr>
        <p:spPr>
          <a:xfrm>
            <a:off x="636533" y="1250608"/>
            <a:ext cx="4126214" cy="3504666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100" dirty="0">
                <a:latin typeface="Helvetica" pitchFamily="2" charset="0"/>
              </a:rPr>
              <a:t>host sending function:</a:t>
            </a:r>
          </a:p>
          <a:p>
            <a:pPr>
              <a:buFont typeface="Wingdings" charset="2"/>
              <a:buChar char="§"/>
              <a:defRPr/>
            </a:pPr>
            <a:r>
              <a:rPr lang="en-US" sz="2100" dirty="0">
                <a:latin typeface="Helvetica" pitchFamily="2" charset="0"/>
              </a:rPr>
              <a:t>takes application message</a:t>
            </a:r>
            <a:br>
              <a:rPr lang="en-US" sz="2100" dirty="0">
                <a:latin typeface="Helvetica" pitchFamily="2" charset="0"/>
              </a:rPr>
            </a:br>
            <a:r>
              <a:rPr lang="en-US" sz="2100" dirty="0">
                <a:latin typeface="Helvetica" pitchFamily="2" charset="0"/>
              </a:rPr>
              <a:t>(string of bits, really)</a:t>
            </a:r>
          </a:p>
          <a:p>
            <a:pPr>
              <a:buFont typeface="Wingdings" charset="2"/>
              <a:buChar char="§"/>
              <a:defRPr/>
            </a:pPr>
            <a:r>
              <a:rPr lang="en-US" sz="2100" dirty="0">
                <a:latin typeface="Helvetica" pitchFamily="2" charset="0"/>
              </a:rPr>
              <a:t>breaks into smaller chunks, known as </a:t>
            </a:r>
            <a:r>
              <a:rPr lang="en-US" sz="2100" i="1" dirty="0">
                <a:solidFill>
                  <a:srgbClr val="C00000"/>
                </a:solidFill>
                <a:latin typeface="Helvetica" pitchFamily="2" charset="0"/>
              </a:rPr>
              <a:t>packets</a:t>
            </a:r>
            <a:r>
              <a:rPr lang="en-US" sz="2100" dirty="0">
                <a:latin typeface="Helvetica" pitchFamily="2" charset="0"/>
              </a:rPr>
              <a:t>, of length </a:t>
            </a:r>
            <a:r>
              <a:rPr lang="en-US" sz="2100" i="1" dirty="0">
                <a:solidFill>
                  <a:srgbClr val="C00000"/>
                </a:solidFill>
                <a:latin typeface="Helvetica" pitchFamily="2" charset="0"/>
              </a:rPr>
              <a:t>L</a:t>
            </a:r>
            <a:r>
              <a:rPr lang="en-US" sz="2100" dirty="0">
                <a:latin typeface="Helvetica" pitchFamily="2" charset="0"/>
              </a:rPr>
              <a:t> bits</a:t>
            </a:r>
          </a:p>
          <a:p>
            <a:pPr>
              <a:buFont typeface="Wingdings" charset="2"/>
              <a:buChar char="§"/>
              <a:defRPr/>
            </a:pPr>
            <a:r>
              <a:rPr lang="en-US" sz="2100" dirty="0">
                <a:latin typeface="Helvetica" pitchFamily="2" charset="0"/>
              </a:rPr>
              <a:t>transmits packet into access network at </a:t>
            </a:r>
            <a:r>
              <a:rPr lang="en-US" sz="2100" i="1" dirty="0">
                <a:solidFill>
                  <a:srgbClr val="C00000"/>
                </a:solidFill>
                <a:latin typeface="Helvetica" pitchFamily="2" charset="0"/>
              </a:rPr>
              <a:t>transmission rate R</a:t>
            </a:r>
          </a:p>
          <a:p>
            <a:pPr marL="511969" lvl="1" indent="-169069">
              <a:buFont typeface="Arial"/>
              <a:buChar char="•"/>
              <a:defRPr/>
            </a:pPr>
            <a:r>
              <a:rPr lang="en-US" sz="2100" dirty="0">
                <a:latin typeface="Helvetica" pitchFamily="2" charset="0"/>
              </a:rPr>
              <a:t>link transmission rate, aka link capacity, aka </a:t>
            </a:r>
            <a:r>
              <a:rPr lang="en-US" sz="2100" i="1" dirty="0">
                <a:solidFill>
                  <a:srgbClr val="C00000"/>
                </a:solidFill>
                <a:latin typeface="Helvetica" pitchFamily="2" charset="0"/>
              </a:rPr>
              <a:t>link bandwidth</a:t>
            </a:r>
          </a:p>
        </p:txBody>
      </p:sp>
      <p:grpSp>
        <p:nvGrpSpPr>
          <p:cNvPr id="111" name="Group 219">
            <a:extLst>
              <a:ext uri="{FF2B5EF4-FFF2-40B4-BE49-F238E27FC236}">
                <a16:creationId xmlns:a16="http://schemas.microsoft.com/office/drawing/2014/main" id="{1783C255-624C-5A4A-B201-4875BCB2AD61}"/>
              </a:ext>
            </a:extLst>
          </p:cNvPr>
          <p:cNvGrpSpPr>
            <a:grpSpLocks/>
          </p:cNvGrpSpPr>
          <p:nvPr/>
        </p:nvGrpSpPr>
        <p:grpSpPr bwMode="auto">
          <a:xfrm>
            <a:off x="5868838" y="2548675"/>
            <a:ext cx="307181" cy="423863"/>
            <a:chOff x="375561" y="297711"/>
            <a:chExt cx="1252683" cy="2142487"/>
          </a:xfrm>
        </p:grpSpPr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89269C3F-0BE6-9D44-A53A-CF1E0B5B0B1E}"/>
                </a:ext>
              </a:extLst>
            </p:cNvPr>
            <p:cNvSpPr/>
            <p:nvPr/>
          </p:nvSpPr>
          <p:spPr>
            <a:xfrm>
              <a:off x="375561" y="297711"/>
              <a:ext cx="971072" cy="2136471"/>
            </a:xfrm>
            <a:custGeom>
              <a:avLst/>
              <a:gdLst>
                <a:gd name="connsiteX0" fmla="*/ 0 w 966787"/>
                <a:gd name="connsiteY0" fmla="*/ 0 h 2138362"/>
                <a:gd name="connsiteX1" fmla="*/ 0 w 966787"/>
                <a:gd name="connsiteY1" fmla="*/ 1190625 h 2138362"/>
                <a:gd name="connsiteX2" fmla="*/ 966787 w 966787"/>
                <a:gd name="connsiteY2" fmla="*/ 2138362 h 2138362"/>
                <a:gd name="connsiteX3" fmla="*/ 962025 w 966787"/>
                <a:gd name="connsiteY3" fmla="*/ 742950 h 2138362"/>
                <a:gd name="connsiteX4" fmla="*/ 0 w 966787"/>
                <a:gd name="connsiteY4" fmla="*/ 0 h 213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787" h="2138362">
                  <a:moveTo>
                    <a:pt x="0" y="0"/>
                  </a:moveTo>
                  <a:lnTo>
                    <a:pt x="0" y="1190625"/>
                  </a:lnTo>
                  <a:lnTo>
                    <a:pt x="966787" y="2138362"/>
                  </a:lnTo>
                  <a:cubicBezTo>
                    <a:pt x="965200" y="1673225"/>
                    <a:pt x="963612" y="1208087"/>
                    <a:pt x="962025" y="742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latin typeface="Helvetica" pitchFamily="2" charset="0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7F003663-2144-534A-8D8A-23C83C360D46}"/>
                </a:ext>
              </a:extLst>
            </p:cNvPr>
            <p:cNvSpPr/>
            <p:nvPr/>
          </p:nvSpPr>
          <p:spPr>
            <a:xfrm>
              <a:off x="375561" y="309747"/>
              <a:ext cx="1247826" cy="770332"/>
            </a:xfrm>
            <a:custGeom>
              <a:avLst/>
              <a:gdLst>
                <a:gd name="connsiteX0" fmla="*/ 0 w 966787"/>
                <a:gd name="connsiteY0" fmla="*/ 0 h 2138362"/>
                <a:gd name="connsiteX1" fmla="*/ 0 w 966787"/>
                <a:gd name="connsiteY1" fmla="*/ 1190625 h 2138362"/>
                <a:gd name="connsiteX2" fmla="*/ 966787 w 966787"/>
                <a:gd name="connsiteY2" fmla="*/ 2138362 h 2138362"/>
                <a:gd name="connsiteX3" fmla="*/ 962025 w 966787"/>
                <a:gd name="connsiteY3" fmla="*/ 742950 h 2138362"/>
                <a:gd name="connsiteX4" fmla="*/ 0 w 966787"/>
                <a:gd name="connsiteY4" fmla="*/ 0 h 2138362"/>
                <a:gd name="connsiteX0" fmla="*/ 928688 w 1895475"/>
                <a:gd name="connsiteY0" fmla="*/ 0 h 2138362"/>
                <a:gd name="connsiteX1" fmla="*/ 0 w 1895475"/>
                <a:gd name="connsiteY1" fmla="*/ 461963 h 2138362"/>
                <a:gd name="connsiteX2" fmla="*/ 1895475 w 1895475"/>
                <a:gd name="connsiteY2" fmla="*/ 2138362 h 2138362"/>
                <a:gd name="connsiteX3" fmla="*/ 1890713 w 1895475"/>
                <a:gd name="connsiteY3" fmla="*/ 742950 h 2138362"/>
                <a:gd name="connsiteX4" fmla="*/ 928688 w 1895475"/>
                <a:gd name="connsiteY4" fmla="*/ 0 h 213836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890713 w 1895475"/>
                <a:gd name="connsiteY3" fmla="*/ 342900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143000 w 1895475"/>
                <a:gd name="connsiteY3" fmla="*/ 7762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143000 w 1895475"/>
                <a:gd name="connsiteY3" fmla="*/ 7762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238250 w 1895475"/>
                <a:gd name="connsiteY3" fmla="*/ 8143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238250 w 1895475"/>
                <a:gd name="connsiteY3" fmla="*/ 814388 h 1738312"/>
                <a:gd name="connsiteX4" fmla="*/ 247650 w 1895475"/>
                <a:gd name="connsiteY4" fmla="*/ 0 h 1738312"/>
                <a:gd name="connsiteX0" fmla="*/ 247650 w 1238250"/>
                <a:gd name="connsiteY0" fmla="*/ 0 h 862012"/>
                <a:gd name="connsiteX1" fmla="*/ 0 w 1238250"/>
                <a:gd name="connsiteY1" fmla="*/ 61913 h 862012"/>
                <a:gd name="connsiteX2" fmla="*/ 947738 w 1238250"/>
                <a:gd name="connsiteY2" fmla="*/ 862012 h 862012"/>
                <a:gd name="connsiteX3" fmla="*/ 1238250 w 1238250"/>
                <a:gd name="connsiteY3" fmla="*/ 814388 h 862012"/>
                <a:gd name="connsiteX4" fmla="*/ 247650 w 1238250"/>
                <a:gd name="connsiteY4" fmla="*/ 0 h 862012"/>
                <a:gd name="connsiteX0" fmla="*/ 247650 w 1238250"/>
                <a:gd name="connsiteY0" fmla="*/ 0 h 823912"/>
                <a:gd name="connsiteX1" fmla="*/ 0 w 1238250"/>
                <a:gd name="connsiteY1" fmla="*/ 61913 h 823912"/>
                <a:gd name="connsiteX2" fmla="*/ 952500 w 1238250"/>
                <a:gd name="connsiteY2" fmla="*/ 823912 h 823912"/>
                <a:gd name="connsiteX3" fmla="*/ 1238250 w 1238250"/>
                <a:gd name="connsiteY3" fmla="*/ 814388 h 823912"/>
                <a:gd name="connsiteX4" fmla="*/ 247650 w 1238250"/>
                <a:gd name="connsiteY4" fmla="*/ 0 h 823912"/>
                <a:gd name="connsiteX0" fmla="*/ 247650 w 1238250"/>
                <a:gd name="connsiteY0" fmla="*/ 0 h 823912"/>
                <a:gd name="connsiteX1" fmla="*/ 0 w 1238250"/>
                <a:gd name="connsiteY1" fmla="*/ 61913 h 823912"/>
                <a:gd name="connsiteX2" fmla="*/ 952500 w 1238250"/>
                <a:gd name="connsiteY2" fmla="*/ 823912 h 823912"/>
                <a:gd name="connsiteX3" fmla="*/ 1238250 w 1238250"/>
                <a:gd name="connsiteY3" fmla="*/ 814388 h 823912"/>
                <a:gd name="connsiteX4" fmla="*/ 247650 w 1238250"/>
                <a:gd name="connsiteY4" fmla="*/ 0 h 823912"/>
                <a:gd name="connsiteX0" fmla="*/ 233363 w 1238250"/>
                <a:gd name="connsiteY0" fmla="*/ 0 h 766762"/>
                <a:gd name="connsiteX1" fmla="*/ 0 w 1238250"/>
                <a:gd name="connsiteY1" fmla="*/ 4763 h 766762"/>
                <a:gd name="connsiteX2" fmla="*/ 952500 w 1238250"/>
                <a:gd name="connsiteY2" fmla="*/ 766762 h 766762"/>
                <a:gd name="connsiteX3" fmla="*/ 1238250 w 1238250"/>
                <a:gd name="connsiteY3" fmla="*/ 757238 h 766762"/>
                <a:gd name="connsiteX4" fmla="*/ 233363 w 1238250"/>
                <a:gd name="connsiteY4" fmla="*/ 0 h 766762"/>
                <a:gd name="connsiteX0" fmla="*/ 233363 w 1238250"/>
                <a:gd name="connsiteY0" fmla="*/ 0 h 773376"/>
                <a:gd name="connsiteX1" fmla="*/ 0 w 1238250"/>
                <a:gd name="connsiteY1" fmla="*/ 4763 h 773376"/>
                <a:gd name="connsiteX2" fmla="*/ 952500 w 1238250"/>
                <a:gd name="connsiteY2" fmla="*/ 766762 h 773376"/>
                <a:gd name="connsiteX3" fmla="*/ 1238250 w 1238250"/>
                <a:gd name="connsiteY3" fmla="*/ 771525 h 773376"/>
                <a:gd name="connsiteX4" fmla="*/ 233363 w 1238250"/>
                <a:gd name="connsiteY4" fmla="*/ 0 h 773376"/>
                <a:gd name="connsiteX0" fmla="*/ 233363 w 1238250"/>
                <a:gd name="connsiteY0" fmla="*/ 0 h 766762"/>
                <a:gd name="connsiteX1" fmla="*/ 0 w 1238250"/>
                <a:gd name="connsiteY1" fmla="*/ 4763 h 766762"/>
                <a:gd name="connsiteX2" fmla="*/ 952500 w 1238250"/>
                <a:gd name="connsiteY2" fmla="*/ 766762 h 766762"/>
                <a:gd name="connsiteX3" fmla="*/ 1238250 w 1238250"/>
                <a:gd name="connsiteY3" fmla="*/ 757236 h 766762"/>
                <a:gd name="connsiteX4" fmla="*/ 233363 w 1238250"/>
                <a:gd name="connsiteY4" fmla="*/ 0 h 766762"/>
                <a:gd name="connsiteX0" fmla="*/ 233363 w 1238250"/>
                <a:gd name="connsiteY0" fmla="*/ 0 h 773375"/>
                <a:gd name="connsiteX1" fmla="*/ 0 w 1238250"/>
                <a:gd name="connsiteY1" fmla="*/ 4763 h 773375"/>
                <a:gd name="connsiteX2" fmla="*/ 952500 w 1238250"/>
                <a:gd name="connsiteY2" fmla="*/ 766762 h 773375"/>
                <a:gd name="connsiteX3" fmla="*/ 1238250 w 1238250"/>
                <a:gd name="connsiteY3" fmla="*/ 771523 h 773375"/>
                <a:gd name="connsiteX4" fmla="*/ 233363 w 1238250"/>
                <a:gd name="connsiteY4" fmla="*/ 0 h 773375"/>
                <a:gd name="connsiteX0" fmla="*/ 233363 w 1238250"/>
                <a:gd name="connsiteY0" fmla="*/ 0 h 771523"/>
                <a:gd name="connsiteX1" fmla="*/ 0 w 1238250"/>
                <a:gd name="connsiteY1" fmla="*/ 4763 h 771523"/>
                <a:gd name="connsiteX2" fmla="*/ 952500 w 1238250"/>
                <a:gd name="connsiteY2" fmla="*/ 766762 h 771523"/>
                <a:gd name="connsiteX3" fmla="*/ 1238250 w 1238250"/>
                <a:gd name="connsiteY3" fmla="*/ 771523 h 771523"/>
                <a:gd name="connsiteX4" fmla="*/ 233363 w 1238250"/>
                <a:gd name="connsiteY4" fmla="*/ 0 h 771523"/>
                <a:gd name="connsiteX0" fmla="*/ 233363 w 1238250"/>
                <a:gd name="connsiteY0" fmla="*/ 0 h 771523"/>
                <a:gd name="connsiteX1" fmla="*/ 0 w 1238250"/>
                <a:gd name="connsiteY1" fmla="*/ 23466 h 771523"/>
                <a:gd name="connsiteX2" fmla="*/ 952500 w 1238250"/>
                <a:gd name="connsiteY2" fmla="*/ 766762 h 771523"/>
                <a:gd name="connsiteX3" fmla="*/ 1238250 w 1238250"/>
                <a:gd name="connsiteY3" fmla="*/ 771523 h 771523"/>
                <a:gd name="connsiteX4" fmla="*/ 233363 w 1238250"/>
                <a:gd name="connsiteY4" fmla="*/ 0 h 771523"/>
                <a:gd name="connsiteX0" fmla="*/ 233363 w 1238250"/>
                <a:gd name="connsiteY0" fmla="*/ 0 h 757496"/>
                <a:gd name="connsiteX1" fmla="*/ 0 w 1238250"/>
                <a:gd name="connsiteY1" fmla="*/ 9439 h 757496"/>
                <a:gd name="connsiteX2" fmla="*/ 952500 w 1238250"/>
                <a:gd name="connsiteY2" fmla="*/ 752735 h 757496"/>
                <a:gd name="connsiteX3" fmla="*/ 1238250 w 1238250"/>
                <a:gd name="connsiteY3" fmla="*/ 757496 h 757496"/>
                <a:gd name="connsiteX4" fmla="*/ 233363 w 1238250"/>
                <a:gd name="connsiteY4" fmla="*/ 0 h 757496"/>
                <a:gd name="connsiteX0" fmla="*/ 233363 w 1238250"/>
                <a:gd name="connsiteY0" fmla="*/ 0 h 757496"/>
                <a:gd name="connsiteX1" fmla="*/ 0 w 1238250"/>
                <a:gd name="connsiteY1" fmla="*/ 9439 h 757496"/>
                <a:gd name="connsiteX2" fmla="*/ 952500 w 1238250"/>
                <a:gd name="connsiteY2" fmla="*/ 752735 h 757496"/>
                <a:gd name="connsiteX3" fmla="*/ 1238250 w 1238250"/>
                <a:gd name="connsiteY3" fmla="*/ 757496 h 757496"/>
                <a:gd name="connsiteX4" fmla="*/ 233363 w 1238250"/>
                <a:gd name="connsiteY4" fmla="*/ 0 h 757496"/>
                <a:gd name="connsiteX0" fmla="*/ 243561 w 1248448"/>
                <a:gd name="connsiteY0" fmla="*/ 573 h 758069"/>
                <a:gd name="connsiteX1" fmla="*/ 0 w 1248448"/>
                <a:gd name="connsiteY1" fmla="*/ 0 h 758069"/>
                <a:gd name="connsiteX2" fmla="*/ 962698 w 1248448"/>
                <a:gd name="connsiteY2" fmla="*/ 753308 h 758069"/>
                <a:gd name="connsiteX3" fmla="*/ 1248448 w 1248448"/>
                <a:gd name="connsiteY3" fmla="*/ 758069 h 758069"/>
                <a:gd name="connsiteX4" fmla="*/ 243561 w 1248448"/>
                <a:gd name="connsiteY4" fmla="*/ 573 h 758069"/>
                <a:gd name="connsiteX0" fmla="*/ 243561 w 1248448"/>
                <a:gd name="connsiteY0" fmla="*/ 573 h 758069"/>
                <a:gd name="connsiteX1" fmla="*/ 0 w 1248448"/>
                <a:gd name="connsiteY1" fmla="*/ 0 h 758069"/>
                <a:gd name="connsiteX2" fmla="*/ 962698 w 1248448"/>
                <a:gd name="connsiteY2" fmla="*/ 753308 h 758069"/>
                <a:gd name="connsiteX3" fmla="*/ 1248448 w 1248448"/>
                <a:gd name="connsiteY3" fmla="*/ 758069 h 758069"/>
                <a:gd name="connsiteX4" fmla="*/ 243561 w 1248448"/>
                <a:gd name="connsiteY4" fmla="*/ 573 h 75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8448" h="758069">
                  <a:moveTo>
                    <a:pt x="243561" y="573"/>
                  </a:moveTo>
                  <a:cubicBezTo>
                    <a:pt x="162374" y="382"/>
                    <a:pt x="235530" y="6639"/>
                    <a:pt x="0" y="0"/>
                  </a:cubicBezTo>
                  <a:lnTo>
                    <a:pt x="962698" y="753308"/>
                  </a:lnTo>
                  <a:cubicBezTo>
                    <a:pt x="1114838" y="758721"/>
                    <a:pt x="1045247" y="751718"/>
                    <a:pt x="1248448" y="758069"/>
                  </a:cubicBezTo>
                  <a:lnTo>
                    <a:pt x="243561" y="573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latin typeface="Helvetica" pitchFamily="2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07710C4-EE82-5149-B4B9-B5C3DF34C6A0}"/>
                </a:ext>
              </a:extLst>
            </p:cNvPr>
            <p:cNvSpPr/>
            <p:nvPr/>
          </p:nvSpPr>
          <p:spPr>
            <a:xfrm>
              <a:off x="1332065" y="1080080"/>
              <a:ext cx="296179" cy="1360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rgbClr val="FFFFFF"/>
                </a:solidFill>
                <a:latin typeface="Helvetica" pitchFamily="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5" name="Line 305">
            <a:extLst>
              <a:ext uri="{FF2B5EF4-FFF2-40B4-BE49-F238E27FC236}">
                <a16:creationId xmlns:a16="http://schemas.microsoft.com/office/drawing/2014/main" id="{BBE875D3-B5E1-D542-8736-8F7BF5F61AB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6735" y="3241619"/>
            <a:ext cx="184070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>
              <a:latin typeface="Helvetica" pitchFamily="2" charset="0"/>
            </a:endParaRPr>
          </a:p>
        </p:txBody>
      </p:sp>
      <p:sp>
        <p:nvSpPr>
          <p:cNvPr id="122" name="TextBox 1">
            <a:extLst>
              <a:ext uri="{FF2B5EF4-FFF2-40B4-BE49-F238E27FC236}">
                <a16:creationId xmlns:a16="http://schemas.microsoft.com/office/drawing/2014/main" id="{57CFAEA6-E43A-CC4A-9A23-AAEB7EC54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734" y="3612724"/>
            <a:ext cx="26468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i="1" dirty="0">
                <a:solidFill>
                  <a:srgbClr val="C00000"/>
                </a:solidFill>
                <a:latin typeface="Helvetica" pitchFamily="2" charset="0"/>
              </a:rPr>
              <a:t>R: </a:t>
            </a:r>
            <a:r>
              <a:rPr lang="en-US" altLang="en-US" sz="1800" dirty="0">
                <a:latin typeface="Helvetica" pitchFamily="2" charset="0"/>
              </a:rPr>
              <a:t>link transmission rate</a:t>
            </a:r>
          </a:p>
        </p:txBody>
      </p:sp>
      <p:grpSp>
        <p:nvGrpSpPr>
          <p:cNvPr id="123" name="Group 201">
            <a:extLst>
              <a:ext uri="{FF2B5EF4-FFF2-40B4-BE49-F238E27FC236}">
                <a16:creationId xmlns:a16="http://schemas.microsoft.com/office/drawing/2014/main" id="{F38845F8-A22A-0840-B6B2-BA9B57A2E12B}"/>
              </a:ext>
            </a:extLst>
          </p:cNvPr>
          <p:cNvGrpSpPr>
            <a:grpSpLocks/>
          </p:cNvGrpSpPr>
          <p:nvPr/>
        </p:nvGrpSpPr>
        <p:grpSpPr bwMode="auto">
          <a:xfrm>
            <a:off x="5683101" y="2553438"/>
            <a:ext cx="307181" cy="423863"/>
            <a:chOff x="375561" y="297711"/>
            <a:chExt cx="1252683" cy="2138362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F0213471-FC5E-3740-8228-F482430433EE}"/>
                </a:ext>
              </a:extLst>
            </p:cNvPr>
            <p:cNvSpPr/>
            <p:nvPr/>
          </p:nvSpPr>
          <p:spPr>
            <a:xfrm>
              <a:off x="375561" y="297711"/>
              <a:ext cx="971072" cy="2138362"/>
            </a:xfrm>
            <a:custGeom>
              <a:avLst/>
              <a:gdLst>
                <a:gd name="connsiteX0" fmla="*/ 0 w 966787"/>
                <a:gd name="connsiteY0" fmla="*/ 0 h 2138362"/>
                <a:gd name="connsiteX1" fmla="*/ 0 w 966787"/>
                <a:gd name="connsiteY1" fmla="*/ 1190625 h 2138362"/>
                <a:gd name="connsiteX2" fmla="*/ 966787 w 966787"/>
                <a:gd name="connsiteY2" fmla="*/ 2138362 h 2138362"/>
                <a:gd name="connsiteX3" fmla="*/ 962025 w 966787"/>
                <a:gd name="connsiteY3" fmla="*/ 742950 h 2138362"/>
                <a:gd name="connsiteX4" fmla="*/ 0 w 966787"/>
                <a:gd name="connsiteY4" fmla="*/ 0 h 213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787" h="2138362">
                  <a:moveTo>
                    <a:pt x="0" y="0"/>
                  </a:moveTo>
                  <a:lnTo>
                    <a:pt x="0" y="1190625"/>
                  </a:lnTo>
                  <a:lnTo>
                    <a:pt x="966787" y="2138362"/>
                  </a:lnTo>
                  <a:cubicBezTo>
                    <a:pt x="965200" y="1673225"/>
                    <a:pt x="963612" y="1208087"/>
                    <a:pt x="962025" y="742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latin typeface="Helvetica" pitchFamily="2" charset="0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1D32F859-6ED6-3846-AD75-0B8D3DD89215}"/>
                </a:ext>
              </a:extLst>
            </p:cNvPr>
            <p:cNvSpPr/>
            <p:nvPr/>
          </p:nvSpPr>
          <p:spPr>
            <a:xfrm>
              <a:off x="375561" y="309724"/>
              <a:ext cx="1247826" cy="768849"/>
            </a:xfrm>
            <a:custGeom>
              <a:avLst/>
              <a:gdLst>
                <a:gd name="connsiteX0" fmla="*/ 0 w 966787"/>
                <a:gd name="connsiteY0" fmla="*/ 0 h 2138362"/>
                <a:gd name="connsiteX1" fmla="*/ 0 w 966787"/>
                <a:gd name="connsiteY1" fmla="*/ 1190625 h 2138362"/>
                <a:gd name="connsiteX2" fmla="*/ 966787 w 966787"/>
                <a:gd name="connsiteY2" fmla="*/ 2138362 h 2138362"/>
                <a:gd name="connsiteX3" fmla="*/ 962025 w 966787"/>
                <a:gd name="connsiteY3" fmla="*/ 742950 h 2138362"/>
                <a:gd name="connsiteX4" fmla="*/ 0 w 966787"/>
                <a:gd name="connsiteY4" fmla="*/ 0 h 2138362"/>
                <a:gd name="connsiteX0" fmla="*/ 928688 w 1895475"/>
                <a:gd name="connsiteY0" fmla="*/ 0 h 2138362"/>
                <a:gd name="connsiteX1" fmla="*/ 0 w 1895475"/>
                <a:gd name="connsiteY1" fmla="*/ 461963 h 2138362"/>
                <a:gd name="connsiteX2" fmla="*/ 1895475 w 1895475"/>
                <a:gd name="connsiteY2" fmla="*/ 2138362 h 2138362"/>
                <a:gd name="connsiteX3" fmla="*/ 1890713 w 1895475"/>
                <a:gd name="connsiteY3" fmla="*/ 742950 h 2138362"/>
                <a:gd name="connsiteX4" fmla="*/ 928688 w 1895475"/>
                <a:gd name="connsiteY4" fmla="*/ 0 h 213836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890713 w 1895475"/>
                <a:gd name="connsiteY3" fmla="*/ 342900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143000 w 1895475"/>
                <a:gd name="connsiteY3" fmla="*/ 7762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143000 w 1895475"/>
                <a:gd name="connsiteY3" fmla="*/ 7762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238250 w 1895475"/>
                <a:gd name="connsiteY3" fmla="*/ 814388 h 1738312"/>
                <a:gd name="connsiteX4" fmla="*/ 247650 w 1895475"/>
                <a:gd name="connsiteY4" fmla="*/ 0 h 1738312"/>
                <a:gd name="connsiteX0" fmla="*/ 247650 w 1895475"/>
                <a:gd name="connsiteY0" fmla="*/ 0 h 1738312"/>
                <a:gd name="connsiteX1" fmla="*/ 0 w 1895475"/>
                <a:gd name="connsiteY1" fmla="*/ 61913 h 1738312"/>
                <a:gd name="connsiteX2" fmla="*/ 1895475 w 1895475"/>
                <a:gd name="connsiteY2" fmla="*/ 1738312 h 1738312"/>
                <a:gd name="connsiteX3" fmla="*/ 1238250 w 1895475"/>
                <a:gd name="connsiteY3" fmla="*/ 814388 h 1738312"/>
                <a:gd name="connsiteX4" fmla="*/ 247650 w 1895475"/>
                <a:gd name="connsiteY4" fmla="*/ 0 h 1738312"/>
                <a:gd name="connsiteX0" fmla="*/ 247650 w 1238250"/>
                <a:gd name="connsiteY0" fmla="*/ 0 h 862012"/>
                <a:gd name="connsiteX1" fmla="*/ 0 w 1238250"/>
                <a:gd name="connsiteY1" fmla="*/ 61913 h 862012"/>
                <a:gd name="connsiteX2" fmla="*/ 947738 w 1238250"/>
                <a:gd name="connsiteY2" fmla="*/ 862012 h 862012"/>
                <a:gd name="connsiteX3" fmla="*/ 1238250 w 1238250"/>
                <a:gd name="connsiteY3" fmla="*/ 814388 h 862012"/>
                <a:gd name="connsiteX4" fmla="*/ 247650 w 1238250"/>
                <a:gd name="connsiteY4" fmla="*/ 0 h 862012"/>
                <a:gd name="connsiteX0" fmla="*/ 247650 w 1238250"/>
                <a:gd name="connsiteY0" fmla="*/ 0 h 823912"/>
                <a:gd name="connsiteX1" fmla="*/ 0 w 1238250"/>
                <a:gd name="connsiteY1" fmla="*/ 61913 h 823912"/>
                <a:gd name="connsiteX2" fmla="*/ 952500 w 1238250"/>
                <a:gd name="connsiteY2" fmla="*/ 823912 h 823912"/>
                <a:gd name="connsiteX3" fmla="*/ 1238250 w 1238250"/>
                <a:gd name="connsiteY3" fmla="*/ 814388 h 823912"/>
                <a:gd name="connsiteX4" fmla="*/ 247650 w 1238250"/>
                <a:gd name="connsiteY4" fmla="*/ 0 h 823912"/>
                <a:gd name="connsiteX0" fmla="*/ 247650 w 1238250"/>
                <a:gd name="connsiteY0" fmla="*/ 0 h 823912"/>
                <a:gd name="connsiteX1" fmla="*/ 0 w 1238250"/>
                <a:gd name="connsiteY1" fmla="*/ 61913 h 823912"/>
                <a:gd name="connsiteX2" fmla="*/ 952500 w 1238250"/>
                <a:gd name="connsiteY2" fmla="*/ 823912 h 823912"/>
                <a:gd name="connsiteX3" fmla="*/ 1238250 w 1238250"/>
                <a:gd name="connsiteY3" fmla="*/ 814388 h 823912"/>
                <a:gd name="connsiteX4" fmla="*/ 247650 w 1238250"/>
                <a:gd name="connsiteY4" fmla="*/ 0 h 823912"/>
                <a:gd name="connsiteX0" fmla="*/ 233363 w 1238250"/>
                <a:gd name="connsiteY0" fmla="*/ 0 h 766762"/>
                <a:gd name="connsiteX1" fmla="*/ 0 w 1238250"/>
                <a:gd name="connsiteY1" fmla="*/ 4763 h 766762"/>
                <a:gd name="connsiteX2" fmla="*/ 952500 w 1238250"/>
                <a:gd name="connsiteY2" fmla="*/ 766762 h 766762"/>
                <a:gd name="connsiteX3" fmla="*/ 1238250 w 1238250"/>
                <a:gd name="connsiteY3" fmla="*/ 757238 h 766762"/>
                <a:gd name="connsiteX4" fmla="*/ 233363 w 1238250"/>
                <a:gd name="connsiteY4" fmla="*/ 0 h 766762"/>
                <a:gd name="connsiteX0" fmla="*/ 233363 w 1238250"/>
                <a:gd name="connsiteY0" fmla="*/ 0 h 773376"/>
                <a:gd name="connsiteX1" fmla="*/ 0 w 1238250"/>
                <a:gd name="connsiteY1" fmla="*/ 4763 h 773376"/>
                <a:gd name="connsiteX2" fmla="*/ 952500 w 1238250"/>
                <a:gd name="connsiteY2" fmla="*/ 766762 h 773376"/>
                <a:gd name="connsiteX3" fmla="*/ 1238250 w 1238250"/>
                <a:gd name="connsiteY3" fmla="*/ 771525 h 773376"/>
                <a:gd name="connsiteX4" fmla="*/ 233363 w 1238250"/>
                <a:gd name="connsiteY4" fmla="*/ 0 h 773376"/>
                <a:gd name="connsiteX0" fmla="*/ 233363 w 1238250"/>
                <a:gd name="connsiteY0" fmla="*/ 0 h 766762"/>
                <a:gd name="connsiteX1" fmla="*/ 0 w 1238250"/>
                <a:gd name="connsiteY1" fmla="*/ 4763 h 766762"/>
                <a:gd name="connsiteX2" fmla="*/ 952500 w 1238250"/>
                <a:gd name="connsiteY2" fmla="*/ 766762 h 766762"/>
                <a:gd name="connsiteX3" fmla="*/ 1238250 w 1238250"/>
                <a:gd name="connsiteY3" fmla="*/ 757236 h 766762"/>
                <a:gd name="connsiteX4" fmla="*/ 233363 w 1238250"/>
                <a:gd name="connsiteY4" fmla="*/ 0 h 766762"/>
                <a:gd name="connsiteX0" fmla="*/ 233363 w 1238250"/>
                <a:gd name="connsiteY0" fmla="*/ 0 h 773375"/>
                <a:gd name="connsiteX1" fmla="*/ 0 w 1238250"/>
                <a:gd name="connsiteY1" fmla="*/ 4763 h 773375"/>
                <a:gd name="connsiteX2" fmla="*/ 952500 w 1238250"/>
                <a:gd name="connsiteY2" fmla="*/ 766762 h 773375"/>
                <a:gd name="connsiteX3" fmla="*/ 1238250 w 1238250"/>
                <a:gd name="connsiteY3" fmla="*/ 771523 h 773375"/>
                <a:gd name="connsiteX4" fmla="*/ 233363 w 1238250"/>
                <a:gd name="connsiteY4" fmla="*/ 0 h 773375"/>
                <a:gd name="connsiteX0" fmla="*/ 233363 w 1238250"/>
                <a:gd name="connsiteY0" fmla="*/ 0 h 771523"/>
                <a:gd name="connsiteX1" fmla="*/ 0 w 1238250"/>
                <a:gd name="connsiteY1" fmla="*/ 4763 h 771523"/>
                <a:gd name="connsiteX2" fmla="*/ 952500 w 1238250"/>
                <a:gd name="connsiteY2" fmla="*/ 766762 h 771523"/>
                <a:gd name="connsiteX3" fmla="*/ 1238250 w 1238250"/>
                <a:gd name="connsiteY3" fmla="*/ 771523 h 771523"/>
                <a:gd name="connsiteX4" fmla="*/ 233363 w 1238250"/>
                <a:gd name="connsiteY4" fmla="*/ 0 h 771523"/>
                <a:gd name="connsiteX0" fmla="*/ 233363 w 1238250"/>
                <a:gd name="connsiteY0" fmla="*/ 0 h 771523"/>
                <a:gd name="connsiteX1" fmla="*/ 0 w 1238250"/>
                <a:gd name="connsiteY1" fmla="*/ 23466 h 771523"/>
                <a:gd name="connsiteX2" fmla="*/ 952500 w 1238250"/>
                <a:gd name="connsiteY2" fmla="*/ 766762 h 771523"/>
                <a:gd name="connsiteX3" fmla="*/ 1238250 w 1238250"/>
                <a:gd name="connsiteY3" fmla="*/ 771523 h 771523"/>
                <a:gd name="connsiteX4" fmla="*/ 233363 w 1238250"/>
                <a:gd name="connsiteY4" fmla="*/ 0 h 771523"/>
                <a:gd name="connsiteX0" fmla="*/ 233363 w 1238250"/>
                <a:gd name="connsiteY0" fmla="*/ 0 h 757496"/>
                <a:gd name="connsiteX1" fmla="*/ 0 w 1238250"/>
                <a:gd name="connsiteY1" fmla="*/ 9439 h 757496"/>
                <a:gd name="connsiteX2" fmla="*/ 952500 w 1238250"/>
                <a:gd name="connsiteY2" fmla="*/ 752735 h 757496"/>
                <a:gd name="connsiteX3" fmla="*/ 1238250 w 1238250"/>
                <a:gd name="connsiteY3" fmla="*/ 757496 h 757496"/>
                <a:gd name="connsiteX4" fmla="*/ 233363 w 1238250"/>
                <a:gd name="connsiteY4" fmla="*/ 0 h 757496"/>
                <a:gd name="connsiteX0" fmla="*/ 233363 w 1238250"/>
                <a:gd name="connsiteY0" fmla="*/ 0 h 757496"/>
                <a:gd name="connsiteX1" fmla="*/ 0 w 1238250"/>
                <a:gd name="connsiteY1" fmla="*/ 9439 h 757496"/>
                <a:gd name="connsiteX2" fmla="*/ 952500 w 1238250"/>
                <a:gd name="connsiteY2" fmla="*/ 752735 h 757496"/>
                <a:gd name="connsiteX3" fmla="*/ 1238250 w 1238250"/>
                <a:gd name="connsiteY3" fmla="*/ 757496 h 757496"/>
                <a:gd name="connsiteX4" fmla="*/ 233363 w 1238250"/>
                <a:gd name="connsiteY4" fmla="*/ 0 h 757496"/>
                <a:gd name="connsiteX0" fmla="*/ 243561 w 1248448"/>
                <a:gd name="connsiteY0" fmla="*/ 573 h 758069"/>
                <a:gd name="connsiteX1" fmla="*/ 0 w 1248448"/>
                <a:gd name="connsiteY1" fmla="*/ 0 h 758069"/>
                <a:gd name="connsiteX2" fmla="*/ 962698 w 1248448"/>
                <a:gd name="connsiteY2" fmla="*/ 753308 h 758069"/>
                <a:gd name="connsiteX3" fmla="*/ 1248448 w 1248448"/>
                <a:gd name="connsiteY3" fmla="*/ 758069 h 758069"/>
                <a:gd name="connsiteX4" fmla="*/ 243561 w 1248448"/>
                <a:gd name="connsiteY4" fmla="*/ 573 h 758069"/>
                <a:gd name="connsiteX0" fmla="*/ 243561 w 1248448"/>
                <a:gd name="connsiteY0" fmla="*/ 573 h 758069"/>
                <a:gd name="connsiteX1" fmla="*/ 0 w 1248448"/>
                <a:gd name="connsiteY1" fmla="*/ 0 h 758069"/>
                <a:gd name="connsiteX2" fmla="*/ 962698 w 1248448"/>
                <a:gd name="connsiteY2" fmla="*/ 753308 h 758069"/>
                <a:gd name="connsiteX3" fmla="*/ 1248448 w 1248448"/>
                <a:gd name="connsiteY3" fmla="*/ 758069 h 758069"/>
                <a:gd name="connsiteX4" fmla="*/ 243561 w 1248448"/>
                <a:gd name="connsiteY4" fmla="*/ 573 h 758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8448" h="758069">
                  <a:moveTo>
                    <a:pt x="243561" y="573"/>
                  </a:moveTo>
                  <a:cubicBezTo>
                    <a:pt x="162374" y="382"/>
                    <a:pt x="235530" y="6639"/>
                    <a:pt x="0" y="0"/>
                  </a:cubicBezTo>
                  <a:lnTo>
                    <a:pt x="962698" y="753308"/>
                  </a:lnTo>
                  <a:cubicBezTo>
                    <a:pt x="1114838" y="758721"/>
                    <a:pt x="1045247" y="751718"/>
                    <a:pt x="1248448" y="758069"/>
                  </a:cubicBezTo>
                  <a:lnTo>
                    <a:pt x="243561" y="573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latin typeface="Helvetica" pitchFamily="2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97C54F76-C247-2040-BB89-13AEDD66B619}"/>
                </a:ext>
              </a:extLst>
            </p:cNvPr>
            <p:cNvSpPr/>
            <p:nvPr/>
          </p:nvSpPr>
          <p:spPr>
            <a:xfrm>
              <a:off x="1332065" y="1066560"/>
              <a:ext cx="296179" cy="136350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rgbClr val="FFFFFF"/>
                </a:solidFill>
                <a:latin typeface="Helvetica" pitchFamily="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7" name="TextBox 205">
            <a:extLst>
              <a:ext uri="{FF2B5EF4-FFF2-40B4-BE49-F238E27FC236}">
                <a16:creationId xmlns:a16="http://schemas.microsoft.com/office/drawing/2014/main" id="{56C0E3F4-BAC0-054D-864D-73B840482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934" y="3435692"/>
            <a:ext cx="54854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500" dirty="0">
                <a:latin typeface="Helvetica" pitchFamily="2" charset="0"/>
              </a:rPr>
              <a:t>host</a:t>
            </a:r>
          </a:p>
        </p:txBody>
      </p:sp>
      <p:grpSp>
        <p:nvGrpSpPr>
          <p:cNvPr id="128" name="Group 206">
            <a:extLst>
              <a:ext uri="{FF2B5EF4-FFF2-40B4-BE49-F238E27FC236}">
                <a16:creationId xmlns:a16="http://schemas.microsoft.com/office/drawing/2014/main" id="{2AB05662-A87F-5F48-9BEE-842E0153F175}"/>
              </a:ext>
            </a:extLst>
          </p:cNvPr>
          <p:cNvGrpSpPr>
            <a:grpSpLocks/>
          </p:cNvGrpSpPr>
          <p:nvPr/>
        </p:nvGrpSpPr>
        <p:grpSpPr bwMode="auto">
          <a:xfrm>
            <a:off x="5327103" y="3097554"/>
            <a:ext cx="971550" cy="379809"/>
            <a:chOff x="1816230" y="6118900"/>
            <a:chExt cx="1843339" cy="739100"/>
          </a:xfrm>
        </p:grpSpPr>
        <p:pic>
          <p:nvPicPr>
            <p:cNvPr id="129" name="Picture 8">
              <a:extLst>
                <a:ext uri="{FF2B5EF4-FFF2-40B4-BE49-F238E27FC236}">
                  <a16:creationId xmlns:a16="http://schemas.microsoft.com/office/drawing/2014/main" id="{E6CEDF5D-D08B-B14B-A83A-85FD119A79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6230" y="6142069"/>
              <a:ext cx="1843339" cy="715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9048EF3-5E61-E84E-A403-E94CBDDEE0A1}"/>
                </a:ext>
              </a:extLst>
            </p:cNvPr>
            <p:cNvSpPr/>
            <p:nvPr/>
          </p:nvSpPr>
          <p:spPr>
            <a:xfrm rot="1049095">
              <a:off x="1947252" y="6118900"/>
              <a:ext cx="1651325" cy="46338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alpha val="4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rgbClr val="FFFFFF"/>
                </a:solidFill>
                <a:latin typeface="Helvetica" pitchFamily="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1" name="Group 209">
            <a:extLst>
              <a:ext uri="{FF2B5EF4-FFF2-40B4-BE49-F238E27FC236}">
                <a16:creationId xmlns:a16="http://schemas.microsoft.com/office/drawing/2014/main" id="{167721A3-FDBE-8C46-B6F4-8B59460C385E}"/>
              </a:ext>
            </a:extLst>
          </p:cNvPr>
          <p:cNvGrpSpPr>
            <a:grpSpLocks/>
          </p:cNvGrpSpPr>
          <p:nvPr/>
        </p:nvGrpSpPr>
        <p:grpSpPr bwMode="auto">
          <a:xfrm>
            <a:off x="5431878" y="1885498"/>
            <a:ext cx="1057275" cy="658415"/>
            <a:chOff x="2387973" y="4309243"/>
            <a:chExt cx="1771787" cy="1282262"/>
          </a:xfrm>
        </p:grpSpPr>
        <p:pic>
          <p:nvPicPr>
            <p:cNvPr id="132" name="Picture 9">
              <a:extLst>
                <a:ext uri="{FF2B5EF4-FFF2-40B4-BE49-F238E27FC236}">
                  <a16:creationId xmlns:a16="http://schemas.microsoft.com/office/drawing/2014/main" id="{51FAC978-0CFD-394B-81C0-80683828F7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508" y="4309243"/>
              <a:ext cx="1284945" cy="128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8340CE55-B950-0B43-BD77-490D7F00C056}"/>
                </a:ext>
              </a:extLst>
            </p:cNvPr>
            <p:cNvSpPr/>
            <p:nvPr/>
          </p:nvSpPr>
          <p:spPr>
            <a:xfrm rot="11601822">
              <a:off x="2387973" y="5127757"/>
              <a:ext cx="1771787" cy="424330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alpha val="4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 dirty="0">
                <a:solidFill>
                  <a:srgbClr val="FFFFFF"/>
                </a:solidFill>
                <a:latin typeface="Helvetica" pitchFamily="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34" name="TextBox 215">
            <a:extLst>
              <a:ext uri="{FF2B5EF4-FFF2-40B4-BE49-F238E27FC236}">
                <a16:creationId xmlns:a16="http://schemas.microsoft.com/office/drawing/2014/main" id="{08652FA1-7974-3443-8815-45FAE75FE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853" y="2952298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Helvetica" pitchFamily="2" charset="0"/>
              </a:rPr>
              <a:t>1</a:t>
            </a:r>
          </a:p>
        </p:txBody>
      </p:sp>
      <p:sp>
        <p:nvSpPr>
          <p:cNvPr id="135" name="TextBox 216">
            <a:extLst>
              <a:ext uri="{FF2B5EF4-FFF2-40B4-BE49-F238E27FC236}">
                <a16:creationId xmlns:a16="http://schemas.microsoft.com/office/drawing/2014/main" id="{B2DFB57D-4700-E945-86BB-18293CCD9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2878" y="2958251"/>
            <a:ext cx="2696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latin typeface="Helvetica" pitchFamily="2" charset="0"/>
              </a:rPr>
              <a:t>2</a:t>
            </a:r>
          </a:p>
        </p:txBody>
      </p:sp>
      <p:cxnSp>
        <p:nvCxnSpPr>
          <p:cNvPr id="136" name="Straight Connector 3">
            <a:extLst>
              <a:ext uri="{FF2B5EF4-FFF2-40B4-BE49-F238E27FC236}">
                <a16:creationId xmlns:a16="http://schemas.microsoft.com/office/drawing/2014/main" id="{FBBE3444-7CBE-F14B-B7E8-0383406AC1F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180781" y="2218873"/>
            <a:ext cx="919163" cy="423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7" name="TextBox 234">
            <a:extLst>
              <a:ext uri="{FF2B5EF4-FFF2-40B4-BE49-F238E27FC236}">
                <a16:creationId xmlns:a16="http://schemas.microsoft.com/office/drawing/2014/main" id="{E4BF320B-881D-FC4C-AA1D-E8017D839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509" y="1956936"/>
            <a:ext cx="15311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latin typeface="Helvetica" pitchFamily="2" charset="0"/>
              </a:rPr>
              <a:t>two packets, </a:t>
            </a:r>
          </a:p>
          <a:p>
            <a:r>
              <a:rPr lang="en-US" altLang="en-US" sz="1800" i="1" dirty="0">
                <a:solidFill>
                  <a:srgbClr val="C00000"/>
                </a:solidFill>
                <a:latin typeface="Helvetica" pitchFamily="2" charset="0"/>
              </a:rPr>
              <a:t>L</a:t>
            </a:r>
            <a:r>
              <a:rPr lang="en-US" altLang="en-US" sz="1800" dirty="0">
                <a:latin typeface="Helvetica" pitchFamily="2" charset="0"/>
              </a:rPr>
              <a:t> bits each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B19D0037-5A33-094A-B56A-A6725F0071E1}"/>
              </a:ext>
            </a:extLst>
          </p:cNvPr>
          <p:cNvGrpSpPr/>
          <p:nvPr/>
        </p:nvGrpSpPr>
        <p:grpSpPr>
          <a:xfrm>
            <a:off x="7879610" y="3037589"/>
            <a:ext cx="900185" cy="358055"/>
            <a:chOff x="3668110" y="2448910"/>
            <a:chExt cx="3794234" cy="2165130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A9898D4-BC65-E748-94F3-2D54D26D96FA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" pitchFamily="2" charset="0"/>
              </a:endParaRP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D5CAA6B7-B19A-704A-A583-2A25A6A2BDAB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" pitchFamily="2" charset="0"/>
              </a:endParaRP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1807DB28-C49C-1F47-993A-E4A5D8E3AD34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12EFFE72-BC3C-CC49-AB49-16A0474F5064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Helvetica" pitchFamily="2" charset="0"/>
                </a:endParaRPr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C69BFDC0-0B31-D049-BA7F-3FCD7CA2CF31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Helvetica" pitchFamily="2" charset="0"/>
                </a:endParaRPr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F93BED00-199F-094A-BBBD-21F3A38D6508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Helvetica" pitchFamily="2" charset="0"/>
                </a:endParaRPr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0764D4E8-C385-5D47-B4A0-DC425C12DA68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latin typeface="Helvetica" pitchFamily="2" charset="0"/>
                </a:endParaRPr>
              </a:p>
            </p:txBody>
          </p:sp>
        </p:grpSp>
      </p:grpSp>
      <p:cxnSp>
        <p:nvCxnSpPr>
          <p:cNvPr id="146" name="Straight Connector 3">
            <a:extLst>
              <a:ext uri="{FF2B5EF4-FFF2-40B4-BE49-F238E27FC236}">
                <a16:creationId xmlns:a16="http://schemas.microsoft.com/office/drawing/2014/main" id="{5571A294-549C-9140-89B0-D3E6B5C20F8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48734" y="3301428"/>
            <a:ext cx="0" cy="3437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23DA3897-58AF-E74F-8974-5062251B6401}"/>
              </a:ext>
            </a:extLst>
          </p:cNvPr>
          <p:cNvSpPr/>
          <p:nvPr/>
        </p:nvSpPr>
        <p:spPr>
          <a:xfrm>
            <a:off x="6233771" y="2703517"/>
            <a:ext cx="733806" cy="195070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68000">
                <a:schemeClr val="accent1">
                  <a:lumMod val="45000"/>
                  <a:lumOff val="55000"/>
                </a:schemeClr>
              </a:gs>
              <a:gs pos="100000">
                <a:srgbClr val="0000A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Helvetica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E2A643-E19F-834C-A4A9-DFD2845E5A32}"/>
              </a:ext>
            </a:extLst>
          </p:cNvPr>
          <p:cNvGrpSpPr/>
          <p:nvPr/>
        </p:nvGrpSpPr>
        <p:grpSpPr>
          <a:xfrm>
            <a:off x="1752359" y="4620496"/>
            <a:ext cx="5157761" cy="830997"/>
            <a:chOff x="2336478" y="5251754"/>
            <a:chExt cx="6877015" cy="1107995"/>
          </a:xfrm>
        </p:grpSpPr>
        <p:sp>
          <p:nvSpPr>
            <p:cNvPr id="150" name="TextBox 235">
              <a:extLst>
                <a:ext uri="{FF2B5EF4-FFF2-40B4-BE49-F238E27FC236}">
                  <a16:creationId xmlns:a16="http://schemas.microsoft.com/office/drawing/2014/main" id="{554D03F1-261B-274D-BE6B-68B0F085B7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6478" y="5259813"/>
              <a:ext cx="1973191" cy="1064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lnSpc>
                  <a:spcPct val="85000"/>
                </a:lnSpc>
              </a:pPr>
              <a:r>
                <a:rPr lang="en-US" altLang="en-US" sz="1800" dirty="0">
                  <a:latin typeface="Helvetica" pitchFamily="2" charset="0"/>
                </a:rPr>
                <a:t>packet</a:t>
              </a:r>
            </a:p>
            <a:p>
              <a:pPr algn="r">
                <a:lnSpc>
                  <a:spcPct val="85000"/>
                </a:lnSpc>
              </a:pPr>
              <a:r>
                <a:rPr lang="en-US" altLang="en-US" sz="1800" dirty="0">
                  <a:latin typeface="Helvetica" pitchFamily="2" charset="0"/>
                </a:rPr>
                <a:t>transmission</a:t>
              </a:r>
            </a:p>
            <a:p>
              <a:pPr algn="r">
                <a:lnSpc>
                  <a:spcPct val="85000"/>
                </a:lnSpc>
              </a:pPr>
              <a:r>
                <a:rPr lang="en-US" altLang="en-US" sz="1800" dirty="0">
                  <a:latin typeface="Helvetica" pitchFamily="2" charset="0"/>
                </a:rPr>
                <a:t>delay</a:t>
              </a:r>
            </a:p>
          </p:txBody>
        </p:sp>
        <p:sp>
          <p:nvSpPr>
            <p:cNvPr id="151" name="TextBox 237">
              <a:extLst>
                <a:ext uri="{FF2B5EF4-FFF2-40B4-BE49-F238E27FC236}">
                  <a16:creationId xmlns:a16="http://schemas.microsoft.com/office/drawing/2014/main" id="{9CD3A186-E3CE-C042-8649-3B739F26DF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9810" y="5291362"/>
              <a:ext cx="2280968" cy="1064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1800" dirty="0">
                  <a:latin typeface="Helvetica" pitchFamily="2" charset="0"/>
                </a:rPr>
                <a:t>time needed to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1800" dirty="0">
                  <a:latin typeface="Helvetica" pitchFamily="2" charset="0"/>
                </a:rPr>
                <a:t>transmit </a:t>
              </a:r>
              <a:r>
                <a:rPr lang="en-US" altLang="en-US" sz="1800" i="1" dirty="0">
                  <a:latin typeface="Helvetica" pitchFamily="2" charset="0"/>
                </a:rPr>
                <a:t>L</a:t>
              </a:r>
              <a:r>
                <a:rPr lang="en-US" altLang="en-US" sz="1800" dirty="0">
                  <a:latin typeface="Helvetica" pitchFamily="2" charset="0"/>
                </a:rPr>
                <a:t>-bit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1800" dirty="0">
                  <a:latin typeface="Helvetica" pitchFamily="2" charset="0"/>
                </a:rPr>
                <a:t>packet into link</a:t>
              </a:r>
            </a:p>
          </p:txBody>
        </p:sp>
        <p:sp>
          <p:nvSpPr>
            <p:cNvPr id="152" name="TextBox 4">
              <a:extLst>
                <a:ext uri="{FF2B5EF4-FFF2-40B4-BE49-F238E27FC236}">
                  <a16:creationId xmlns:a16="http://schemas.microsoft.com/office/drawing/2014/main" id="{B952BAFD-58AC-214C-BE5D-ADF785D9B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6019" y="5251754"/>
              <a:ext cx="1697474" cy="1107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i="1" dirty="0">
                  <a:latin typeface="Helvetica" pitchFamily="2" charset="0"/>
                </a:rPr>
                <a:t>L</a:t>
              </a:r>
              <a:r>
                <a:rPr lang="en-US" altLang="en-US" dirty="0">
                  <a:latin typeface="Helvetica" pitchFamily="2" charset="0"/>
                </a:rPr>
                <a:t> </a:t>
              </a:r>
              <a:r>
                <a:rPr lang="en-US" altLang="en-US" sz="1500" dirty="0">
                  <a:latin typeface="Helvetica" pitchFamily="2" charset="0"/>
                </a:rPr>
                <a:t>(bits)</a:t>
              </a:r>
            </a:p>
            <a:p>
              <a:r>
                <a:rPr lang="en-US" altLang="en-US" i="1" dirty="0">
                  <a:latin typeface="Helvetica" pitchFamily="2" charset="0"/>
                </a:rPr>
                <a:t>R</a:t>
              </a:r>
              <a:r>
                <a:rPr lang="en-US" altLang="en-US" dirty="0">
                  <a:latin typeface="Helvetica" pitchFamily="2" charset="0"/>
                </a:rPr>
                <a:t> </a:t>
              </a:r>
              <a:r>
                <a:rPr lang="en-US" altLang="en-US" sz="1500" dirty="0">
                  <a:latin typeface="Helvetica" pitchFamily="2" charset="0"/>
                </a:rPr>
                <a:t>(bits/sec)</a:t>
              </a:r>
              <a:endParaRPr lang="en-US" altLang="en-US" dirty="0">
                <a:latin typeface="Helvetica" pitchFamily="2" charset="0"/>
              </a:endParaRPr>
            </a:p>
          </p:txBody>
        </p:sp>
        <p:cxnSp>
          <p:nvCxnSpPr>
            <p:cNvPr id="153" name="Straight Connector 9">
              <a:extLst>
                <a:ext uri="{FF2B5EF4-FFF2-40B4-BE49-F238E27FC236}">
                  <a16:creationId xmlns:a16="http://schemas.microsoft.com/office/drawing/2014/main" id="{67DC36C0-FB7F-C743-A67E-B459F261B2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603331" y="5796974"/>
              <a:ext cx="28687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4" name="TextBox 10">
              <a:extLst>
                <a:ext uri="{FF2B5EF4-FFF2-40B4-BE49-F238E27FC236}">
                  <a16:creationId xmlns:a16="http://schemas.microsoft.com/office/drawing/2014/main" id="{E6FBAEB0-9208-834B-AE45-DB91BAA9DB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6507" y="5477615"/>
              <a:ext cx="48560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>
                  <a:latin typeface="Helvetica" pitchFamily="2" charset="0"/>
                </a:rPr>
                <a:t>=</a:t>
              </a:r>
            </a:p>
          </p:txBody>
        </p:sp>
        <p:sp>
          <p:nvSpPr>
            <p:cNvPr id="155" name="TextBox 245">
              <a:extLst>
                <a:ext uri="{FF2B5EF4-FFF2-40B4-BE49-F238E27FC236}">
                  <a16:creationId xmlns:a16="http://schemas.microsoft.com/office/drawing/2014/main" id="{46450F73-8344-8247-AF42-74BDC01EF6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9120" y="5484896"/>
              <a:ext cx="48560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dirty="0">
                  <a:latin typeface="Helvetica" pitchFamily="2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469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74DA6-4BBC-C548-A620-A4406252B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16" y="2880937"/>
            <a:ext cx="7892248" cy="17590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Protocols are “layered”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A9AB335-AF5E-44F6-B01E-1EC1237C6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Headers for each layer of communication wrap data</a:t>
            </a:r>
          </a:p>
          <a:p>
            <a:pPr lvl="1"/>
            <a:r>
              <a:rPr lang="en-US" sz="2000" dirty="0"/>
              <a:t>Data is wrapped with header for the network to make a packet</a:t>
            </a:r>
          </a:p>
          <a:p>
            <a:pPr lvl="1"/>
            <a:r>
              <a:rPr lang="en-US" sz="2000" dirty="0"/>
              <a:t>Packet is wrapped with header for the link to make a frame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sp>
        <p:nvSpPr>
          <p:cNvPr id="11" name="AutoShape 39">
            <a:extLst>
              <a:ext uri="{FF2B5EF4-FFF2-40B4-BE49-F238E27FC236}">
                <a16:creationId xmlns:a16="http://schemas.microsoft.com/office/drawing/2014/main" id="{815BDD4A-5E1F-4B24-9DEB-0BFB92264BE4}"/>
              </a:ext>
            </a:extLst>
          </p:cNvPr>
          <p:cNvSpPr>
            <a:spLocks/>
          </p:cNvSpPr>
          <p:nvPr/>
        </p:nvSpPr>
        <p:spPr bwMode="auto">
          <a:xfrm rot="5400000">
            <a:off x="6060544" y="2845191"/>
            <a:ext cx="177791" cy="438312"/>
          </a:xfrm>
          <a:prstGeom prst="leftBrace">
            <a:avLst>
              <a:gd name="adj1" fmla="val 1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FDA99B6A-5556-4A02-A91C-06B006BB1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369" y="2578046"/>
            <a:ext cx="1994457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100" dirty="0"/>
              <a:t>Internet Packet</a:t>
            </a:r>
          </a:p>
        </p:txBody>
      </p:sp>
      <p:sp>
        <p:nvSpPr>
          <p:cNvPr id="13" name="AutoShape 52">
            <a:extLst>
              <a:ext uri="{FF2B5EF4-FFF2-40B4-BE49-F238E27FC236}">
                <a16:creationId xmlns:a16="http://schemas.microsoft.com/office/drawing/2014/main" id="{26BDED53-5825-43BC-BDAF-F3006BB5CD5B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924370" y="2312538"/>
            <a:ext cx="218479" cy="4811756"/>
          </a:xfrm>
          <a:prstGeom prst="leftBrace">
            <a:avLst>
              <a:gd name="adj1" fmla="val 18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4" name="Text Box 53">
            <a:extLst>
              <a:ext uri="{FF2B5EF4-FFF2-40B4-BE49-F238E27FC236}">
                <a16:creationId xmlns:a16="http://schemas.microsoft.com/office/drawing/2014/main" id="{25059D0F-22F2-4DE0-96B3-BB32B573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798" y="4736214"/>
            <a:ext cx="2053767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100" dirty="0"/>
              <a:t>Ethernet Frame</a:t>
            </a:r>
          </a:p>
        </p:txBody>
      </p:sp>
    </p:spTree>
    <p:extLst>
      <p:ext uri="{BB962C8B-B14F-4D97-AF65-F5344CB8AC3E}">
        <p14:creationId xmlns:p14="http://schemas.microsoft.com/office/powerpoint/2010/main" val="69685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Freeform 3">
            <a:extLst>
              <a:ext uri="{FF2B5EF4-FFF2-40B4-BE49-F238E27FC236}">
                <a16:creationId xmlns:a16="http://schemas.microsoft.com/office/drawing/2014/main" id="{FF79401E-326D-8443-A822-64EFF7D91F62}"/>
              </a:ext>
            </a:extLst>
          </p:cNvPr>
          <p:cNvSpPr>
            <a:spLocks/>
          </p:cNvSpPr>
          <p:nvPr/>
        </p:nvSpPr>
        <p:spPr bwMode="auto">
          <a:xfrm>
            <a:off x="6261503" y="2177650"/>
            <a:ext cx="478631" cy="622697"/>
          </a:xfrm>
          <a:custGeom>
            <a:avLst/>
            <a:gdLst>
              <a:gd name="T0" fmla="*/ 2147483646 w 402"/>
              <a:gd name="T1" fmla="*/ 2147483646 h 537"/>
              <a:gd name="T2" fmla="*/ 2147483646 w 402"/>
              <a:gd name="T3" fmla="*/ 0 h 537"/>
              <a:gd name="T4" fmla="*/ 0 w 402"/>
              <a:gd name="T5" fmla="*/ 2147483646 h 537"/>
              <a:gd name="T6" fmla="*/ 2147483646 w 402"/>
              <a:gd name="T7" fmla="*/ 2147483646 h 537"/>
              <a:gd name="T8" fmla="*/ 2147483646 w 402"/>
              <a:gd name="T9" fmla="*/ 2147483646 h 5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537"/>
              <a:gd name="T17" fmla="*/ 402 w 402"/>
              <a:gd name="T18" fmla="*/ 537 h 5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537">
                <a:moveTo>
                  <a:pt x="402" y="363"/>
                </a:moveTo>
                <a:lnTo>
                  <a:pt x="28" y="0"/>
                </a:lnTo>
                <a:lnTo>
                  <a:pt x="0" y="470"/>
                </a:lnTo>
                <a:lnTo>
                  <a:pt x="242" y="537"/>
                </a:lnTo>
                <a:lnTo>
                  <a:pt x="402" y="363"/>
                </a:lnTo>
                <a:close/>
              </a:path>
            </a:pathLst>
          </a:custGeom>
          <a:gradFill rotWithShape="1">
            <a:gsLst>
              <a:gs pos="0">
                <a:srgbClr val="3C6CDF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 sz="1050"/>
          </a:p>
        </p:txBody>
      </p: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A4E47CB1-938F-064D-AFFA-550D0F125117}"/>
              </a:ext>
            </a:extLst>
          </p:cNvPr>
          <p:cNvGrpSpPr/>
          <p:nvPr/>
        </p:nvGrpSpPr>
        <p:grpSpPr>
          <a:xfrm>
            <a:off x="6552832" y="2492401"/>
            <a:ext cx="719511" cy="358547"/>
            <a:chOff x="3668110" y="2448910"/>
            <a:chExt cx="3794234" cy="2165130"/>
          </a:xfrm>
        </p:grpSpPr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4113AFA1-3E53-2B44-844D-33D4D414E8FC}"/>
                </a:ext>
              </a:extLst>
            </p:cNvPr>
            <p:cNvSpPr/>
            <p:nvPr/>
          </p:nvSpPr>
          <p:spPr>
            <a:xfrm>
              <a:off x="3668110" y="3741409"/>
              <a:ext cx="3780587" cy="872631"/>
            </a:xfrm>
            <a:prstGeom prst="rect">
              <a:avLst/>
            </a:pr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7" name="Freeform 306">
              <a:extLst>
                <a:ext uri="{FF2B5EF4-FFF2-40B4-BE49-F238E27FC236}">
                  <a16:creationId xmlns:a16="http://schemas.microsoft.com/office/drawing/2014/main" id="{6AACD184-A341-A64D-AF0A-E8273A8D120E}"/>
                </a:ext>
              </a:extLst>
            </p:cNvPr>
            <p:cNvSpPr/>
            <p:nvPr/>
          </p:nvSpPr>
          <p:spPr>
            <a:xfrm>
              <a:off x="3678620" y="2448910"/>
              <a:ext cx="3783724" cy="1324303"/>
            </a:xfrm>
            <a:custGeom>
              <a:avLst/>
              <a:gdLst>
                <a:gd name="connsiteX0" fmla="*/ 0 w 3783724"/>
                <a:gd name="connsiteY0" fmla="*/ 1313793 h 1324303"/>
                <a:gd name="connsiteX1" fmla="*/ 0 w 3783724"/>
                <a:gd name="connsiteY1" fmla="*/ 1313793 h 1324303"/>
                <a:gd name="connsiteX2" fmla="*/ 252248 w 3783724"/>
                <a:gd name="connsiteY2" fmla="*/ 0 h 1324303"/>
                <a:gd name="connsiteX3" fmla="*/ 3415862 w 3783724"/>
                <a:gd name="connsiteY3" fmla="*/ 21020 h 1324303"/>
                <a:gd name="connsiteX4" fmla="*/ 3783724 w 3783724"/>
                <a:gd name="connsiteY4" fmla="*/ 1324303 h 1324303"/>
                <a:gd name="connsiteX5" fmla="*/ 0 w 3783724"/>
                <a:gd name="connsiteY5" fmla="*/ 1313793 h 13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83724" h="1324303">
                  <a:moveTo>
                    <a:pt x="0" y="1313793"/>
                  </a:moveTo>
                  <a:lnTo>
                    <a:pt x="0" y="1313793"/>
                  </a:lnTo>
                  <a:lnTo>
                    <a:pt x="252248" y="0"/>
                  </a:lnTo>
                  <a:lnTo>
                    <a:pt x="3415862" y="21020"/>
                  </a:lnTo>
                  <a:lnTo>
                    <a:pt x="3783724" y="1324303"/>
                  </a:lnTo>
                  <a:lnTo>
                    <a:pt x="0" y="1313793"/>
                  </a:lnTo>
                  <a:close/>
                </a:path>
              </a:pathLst>
            </a:cu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397EA54E-AF9C-5E43-ABD4-420C1068CBF3}"/>
                </a:ext>
              </a:extLst>
            </p:cNvPr>
            <p:cNvGrpSpPr/>
            <p:nvPr/>
          </p:nvGrpSpPr>
          <p:grpSpPr>
            <a:xfrm>
              <a:off x="3941378" y="2603243"/>
              <a:ext cx="3202061" cy="1066110"/>
              <a:chOff x="7939341" y="3037317"/>
              <a:chExt cx="897649" cy="353919"/>
            </a:xfrm>
          </p:grpSpPr>
          <p:sp>
            <p:nvSpPr>
              <p:cNvPr id="309" name="Freeform 308">
                <a:extLst>
                  <a:ext uri="{FF2B5EF4-FFF2-40B4-BE49-F238E27FC236}">
                    <a16:creationId xmlns:a16="http://schemas.microsoft.com/office/drawing/2014/main" id="{AAA61B04-18ED-CB4C-AA56-9EE1A97FE5CD}"/>
                  </a:ext>
                </a:extLst>
              </p:cNvPr>
              <p:cNvSpPr/>
              <p:nvPr/>
            </p:nvSpPr>
            <p:spPr>
              <a:xfrm>
                <a:off x="7964170" y="30373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10" name="Freeform 309">
                <a:extLst>
                  <a:ext uri="{FF2B5EF4-FFF2-40B4-BE49-F238E27FC236}">
                    <a16:creationId xmlns:a16="http://schemas.microsoft.com/office/drawing/2014/main" id="{F58AB38C-C52F-C046-8B42-AB402232C8F1}"/>
                  </a:ext>
                </a:extLst>
              </p:cNvPr>
              <p:cNvSpPr/>
              <p:nvPr/>
            </p:nvSpPr>
            <p:spPr>
              <a:xfrm>
                <a:off x="8519948" y="32067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11" name="Freeform 310">
                <a:extLst>
                  <a:ext uri="{FF2B5EF4-FFF2-40B4-BE49-F238E27FC236}">
                    <a16:creationId xmlns:a16="http://schemas.microsoft.com/office/drawing/2014/main" id="{40B533FA-5B0B-F640-8203-4E6686DF6167}"/>
                  </a:ext>
                </a:extLst>
              </p:cNvPr>
              <p:cNvSpPr/>
              <p:nvPr/>
            </p:nvSpPr>
            <p:spPr>
              <a:xfrm>
                <a:off x="7939341" y="32067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12" name="Freeform 311">
                <a:extLst>
                  <a:ext uri="{FF2B5EF4-FFF2-40B4-BE49-F238E27FC236}">
                    <a16:creationId xmlns:a16="http://schemas.microsoft.com/office/drawing/2014/main" id="{113B733F-5182-5C46-833B-B970C649E760}"/>
                  </a:ext>
                </a:extLst>
              </p:cNvPr>
              <p:cNvSpPr/>
              <p:nvPr/>
            </p:nvSpPr>
            <p:spPr>
              <a:xfrm>
                <a:off x="8047413" y="31234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sp>
        <p:nvSpPr>
          <p:cNvPr id="158" name="Freeform 99">
            <a:extLst>
              <a:ext uri="{FF2B5EF4-FFF2-40B4-BE49-F238E27FC236}">
                <a16:creationId xmlns:a16="http://schemas.microsoft.com/office/drawing/2014/main" id="{3E758716-A071-4141-B9BA-7927A5BFBD94}"/>
              </a:ext>
            </a:extLst>
          </p:cNvPr>
          <p:cNvSpPr>
            <a:spLocks/>
          </p:cNvSpPr>
          <p:nvPr/>
        </p:nvSpPr>
        <p:spPr bwMode="auto">
          <a:xfrm>
            <a:off x="6148392" y="3593304"/>
            <a:ext cx="491729" cy="851297"/>
          </a:xfrm>
          <a:custGeom>
            <a:avLst/>
            <a:gdLst>
              <a:gd name="T0" fmla="*/ 2147483646 w 413"/>
              <a:gd name="T1" fmla="*/ 2147483646 h 715"/>
              <a:gd name="T2" fmla="*/ 2147483646 w 413"/>
              <a:gd name="T3" fmla="*/ 0 h 715"/>
              <a:gd name="T4" fmla="*/ 0 w 413"/>
              <a:gd name="T5" fmla="*/ 2147483646 h 715"/>
              <a:gd name="T6" fmla="*/ 2147483646 w 413"/>
              <a:gd name="T7" fmla="*/ 2147483646 h 715"/>
              <a:gd name="T8" fmla="*/ 2147483646 w 413"/>
              <a:gd name="T9" fmla="*/ 2147483646 h 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3"/>
              <a:gd name="T16" fmla="*/ 0 h 715"/>
              <a:gd name="T17" fmla="*/ 413 w 413"/>
              <a:gd name="T18" fmla="*/ 715 h 7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3" h="715">
                <a:moveTo>
                  <a:pt x="413" y="570"/>
                </a:moveTo>
                <a:lnTo>
                  <a:pt x="9" y="0"/>
                </a:lnTo>
                <a:lnTo>
                  <a:pt x="0" y="604"/>
                </a:lnTo>
                <a:lnTo>
                  <a:pt x="397" y="715"/>
                </a:lnTo>
                <a:lnTo>
                  <a:pt x="413" y="570"/>
                </a:lnTo>
                <a:close/>
              </a:path>
            </a:pathLst>
          </a:custGeom>
          <a:gradFill rotWithShape="1">
            <a:gsLst>
              <a:gs pos="0">
                <a:srgbClr val="3C6CDF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 sz="1050"/>
          </a:p>
        </p:txBody>
      </p: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DBEB0F95-AE9C-DA4D-9F9E-9C6AE4A652EE}"/>
              </a:ext>
            </a:extLst>
          </p:cNvPr>
          <p:cNvGrpSpPr/>
          <p:nvPr/>
        </p:nvGrpSpPr>
        <p:grpSpPr>
          <a:xfrm>
            <a:off x="6522250" y="4125895"/>
            <a:ext cx="719138" cy="357188"/>
            <a:chOff x="7493876" y="2774731"/>
            <a:chExt cx="1481958" cy="894622"/>
          </a:xfrm>
        </p:grpSpPr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6025F28A-8766-8949-96E6-DD0BD882AB2C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DFA4B720-1D85-4E4A-A3DF-4E2D8BCABCAB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DAD2409F-AAE1-4A47-A41C-4F8FC3073E02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301" name="Freeform 300">
                <a:extLst>
                  <a:ext uri="{FF2B5EF4-FFF2-40B4-BE49-F238E27FC236}">
                    <a16:creationId xmlns:a16="http://schemas.microsoft.com/office/drawing/2014/main" id="{C10106D6-70AD-294D-966C-B6530FB2C388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02" name="Freeform 301">
                <a:extLst>
                  <a:ext uri="{FF2B5EF4-FFF2-40B4-BE49-F238E27FC236}">
                    <a16:creationId xmlns:a16="http://schemas.microsoft.com/office/drawing/2014/main" id="{03C28B18-54E7-EB4E-A70A-2F3A019FD155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03" name="Freeform 302">
                <a:extLst>
                  <a:ext uri="{FF2B5EF4-FFF2-40B4-BE49-F238E27FC236}">
                    <a16:creationId xmlns:a16="http://schemas.microsoft.com/office/drawing/2014/main" id="{5090762B-1155-2347-B6D2-D77A21D74478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04" name="Freeform 303">
                <a:extLst>
                  <a:ext uri="{FF2B5EF4-FFF2-40B4-BE49-F238E27FC236}">
                    <a16:creationId xmlns:a16="http://schemas.microsoft.com/office/drawing/2014/main" id="{F0881117-1317-CD49-B4BD-8B8A1E6EB27A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412" y="720407"/>
            <a:ext cx="3133550" cy="670967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Encapsulation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9035B-463A-1E40-A130-AE9AA3E37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9616" y="6443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Introduction: 1-</a:t>
            </a:r>
            <a:fld id="{C4204591-24BD-A542-B9D5-F8D8A88D2FE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75" name="Freeform 2">
            <a:extLst>
              <a:ext uri="{FF2B5EF4-FFF2-40B4-BE49-F238E27FC236}">
                <a16:creationId xmlns:a16="http://schemas.microsoft.com/office/drawing/2014/main" id="{230063FB-CBF2-814F-9B6D-159C714DB102}"/>
              </a:ext>
            </a:extLst>
          </p:cNvPr>
          <p:cNvSpPr>
            <a:spLocks/>
          </p:cNvSpPr>
          <p:nvPr/>
        </p:nvSpPr>
        <p:spPr bwMode="auto">
          <a:xfrm>
            <a:off x="3777859" y="1562097"/>
            <a:ext cx="3036094" cy="2875360"/>
          </a:xfrm>
          <a:custGeom>
            <a:avLst/>
            <a:gdLst>
              <a:gd name="T0" fmla="*/ 2147483646 w 2550"/>
              <a:gd name="T1" fmla="*/ 0 h 2415"/>
              <a:gd name="T2" fmla="*/ 2147483646 w 2550"/>
              <a:gd name="T3" fmla="*/ 0 h 2415"/>
              <a:gd name="T4" fmla="*/ 2147483646 w 2550"/>
              <a:gd name="T5" fmla="*/ 2147483646 h 2415"/>
              <a:gd name="T6" fmla="*/ 0 w 2550"/>
              <a:gd name="T7" fmla="*/ 2147483646 h 2415"/>
              <a:gd name="T8" fmla="*/ 0 60000 65536"/>
              <a:gd name="T9" fmla="*/ 0 60000 65536"/>
              <a:gd name="T10" fmla="*/ 0 60000 65536"/>
              <a:gd name="T11" fmla="*/ 0 60000 65536"/>
              <a:gd name="T12" fmla="*/ 0 w 2550"/>
              <a:gd name="T13" fmla="*/ 0 h 2415"/>
              <a:gd name="T14" fmla="*/ 2550 w 2550"/>
              <a:gd name="T15" fmla="*/ 2415 h 24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50" h="2415">
                <a:moveTo>
                  <a:pt x="592" y="0"/>
                </a:moveTo>
                <a:lnTo>
                  <a:pt x="2544" y="0"/>
                </a:lnTo>
                <a:lnTo>
                  <a:pt x="2550" y="2415"/>
                </a:lnTo>
                <a:lnTo>
                  <a:pt x="0" y="2415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76" name="Text Box 8">
            <a:extLst>
              <a:ext uri="{FF2B5EF4-FFF2-40B4-BE49-F238E27FC236}">
                <a16:creationId xmlns:a16="http://schemas.microsoft.com/office/drawing/2014/main" id="{D0A7F162-BF56-0D42-AC1A-1EA608D15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566" y="644125"/>
            <a:ext cx="87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i="1">
                <a:solidFill>
                  <a:srgbClr val="000099"/>
                </a:solidFill>
                <a:latin typeface="Arial" panose="020B0604020202020204" pitchFamily="34" charset="0"/>
              </a:rPr>
              <a:t>source</a:t>
            </a:r>
          </a:p>
        </p:txBody>
      </p:sp>
      <p:sp>
        <p:nvSpPr>
          <p:cNvPr id="177" name="Freeform 10">
            <a:extLst>
              <a:ext uri="{FF2B5EF4-FFF2-40B4-BE49-F238E27FC236}">
                <a16:creationId xmlns:a16="http://schemas.microsoft.com/office/drawing/2014/main" id="{375C2B54-0F8A-624C-B0EA-326ECF0BEBFA}"/>
              </a:ext>
            </a:extLst>
          </p:cNvPr>
          <p:cNvSpPr>
            <a:spLocks/>
          </p:cNvSpPr>
          <p:nvPr/>
        </p:nvSpPr>
        <p:spPr bwMode="auto">
          <a:xfrm>
            <a:off x="3815958" y="964404"/>
            <a:ext cx="270272" cy="1183481"/>
          </a:xfrm>
          <a:custGeom>
            <a:avLst/>
            <a:gdLst>
              <a:gd name="T0" fmla="*/ 2147483646 w 267"/>
              <a:gd name="T1" fmla="*/ 2147483646 h 1186"/>
              <a:gd name="T2" fmla="*/ 0 w 267"/>
              <a:gd name="T3" fmla="*/ 0 h 1186"/>
              <a:gd name="T4" fmla="*/ 0 w 267"/>
              <a:gd name="T5" fmla="*/ 2147483646 h 1186"/>
              <a:gd name="T6" fmla="*/ 2147483646 w 267"/>
              <a:gd name="T7" fmla="*/ 2147483646 h 1186"/>
              <a:gd name="T8" fmla="*/ 2147483646 w 267"/>
              <a:gd name="T9" fmla="*/ 2147483646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rgbClr val="3C6CDF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endParaRPr lang="en-US" sz="1050"/>
          </a:p>
        </p:txBody>
      </p:sp>
      <p:sp>
        <p:nvSpPr>
          <p:cNvPr id="178" name="Rectangle 23">
            <a:extLst>
              <a:ext uri="{FF2B5EF4-FFF2-40B4-BE49-F238E27FC236}">
                <a16:creationId xmlns:a16="http://schemas.microsoft.com/office/drawing/2014/main" id="{8AEC6BBC-2646-7D42-ACF1-483474F09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986" y="971547"/>
            <a:ext cx="972741" cy="1159669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9" name="Rectangle 24">
            <a:extLst>
              <a:ext uri="{FF2B5EF4-FFF2-40B4-BE49-F238E27FC236}">
                <a16:creationId xmlns:a16="http://schemas.microsoft.com/office/drawing/2014/main" id="{7EA1E797-77D1-3E4E-BE7E-ACEB5C9FC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268" y="1025125"/>
            <a:ext cx="954881" cy="11525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80" name="Line 25">
            <a:extLst>
              <a:ext uri="{FF2B5EF4-FFF2-40B4-BE49-F238E27FC236}">
                <a16:creationId xmlns:a16="http://schemas.microsoft.com/office/drawing/2014/main" id="{06DACFB6-A512-6346-ADF0-044A1E0D8B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2267" y="1263251"/>
            <a:ext cx="947738" cy="2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1" name="Text Box 26">
            <a:extLst>
              <a:ext uri="{FF2B5EF4-FFF2-40B4-BE49-F238E27FC236}">
                <a16:creationId xmlns:a16="http://schemas.microsoft.com/office/drawing/2014/main" id="{955E0381-1B0E-544A-A7DD-37ADCBB63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906" y="1000122"/>
            <a:ext cx="1085852" cy="121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application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transport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network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link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>
                <a:latin typeface="Arial" panose="020B0604020202020204" pitchFamily="34" charset="0"/>
              </a:rPr>
              <a:t>physical</a:t>
            </a:r>
          </a:p>
        </p:txBody>
      </p:sp>
      <p:sp>
        <p:nvSpPr>
          <p:cNvPr id="182" name="Line 27">
            <a:extLst>
              <a:ext uri="{FF2B5EF4-FFF2-40B4-BE49-F238E27FC236}">
                <a16:creationId xmlns:a16="http://schemas.microsoft.com/office/drawing/2014/main" id="{7F5AA9D2-E3F5-C947-8DEE-283B00AD051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8220" y="1503757"/>
            <a:ext cx="947738" cy="2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3" name="Line 28">
            <a:extLst>
              <a:ext uri="{FF2B5EF4-FFF2-40B4-BE49-F238E27FC236}">
                <a16:creationId xmlns:a16="http://schemas.microsoft.com/office/drawing/2014/main" id="{D2FB6FCA-C219-0347-A799-A07286AA5F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1792" y="1714498"/>
            <a:ext cx="947738" cy="2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84" name="Line 29">
            <a:extLst>
              <a:ext uri="{FF2B5EF4-FFF2-40B4-BE49-F238E27FC236}">
                <a16:creationId xmlns:a16="http://schemas.microsoft.com/office/drawing/2014/main" id="{5DD86E94-6322-434A-87B3-1B856F1C7F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1792" y="1921666"/>
            <a:ext cx="947738" cy="2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185" name="Group 39">
            <a:extLst>
              <a:ext uri="{FF2B5EF4-FFF2-40B4-BE49-F238E27FC236}">
                <a16:creationId xmlns:a16="http://schemas.microsoft.com/office/drawing/2014/main" id="{8AA541B8-399A-EF48-9EFE-5AF447CE2F83}"/>
              </a:ext>
            </a:extLst>
          </p:cNvPr>
          <p:cNvGrpSpPr>
            <a:grpSpLocks/>
          </p:cNvGrpSpPr>
          <p:nvPr/>
        </p:nvGrpSpPr>
        <p:grpSpPr bwMode="auto">
          <a:xfrm>
            <a:off x="1828805" y="1502566"/>
            <a:ext cx="906066" cy="227410"/>
            <a:chOff x="501" y="1990"/>
            <a:chExt cx="761" cy="191"/>
          </a:xfrm>
        </p:grpSpPr>
        <p:sp>
          <p:nvSpPr>
            <p:cNvPr id="186" name="Rectangle 40">
              <a:extLst>
                <a:ext uri="{FF2B5EF4-FFF2-40B4-BE49-F238E27FC236}">
                  <a16:creationId xmlns:a16="http://schemas.microsoft.com/office/drawing/2014/main" id="{0387B9A7-F992-9246-A12A-3BB5DCDBD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87" name="Rectangle 41">
              <a:extLst>
                <a:ext uri="{FF2B5EF4-FFF2-40B4-BE49-F238E27FC236}">
                  <a16:creationId xmlns:a16="http://schemas.microsoft.com/office/drawing/2014/main" id="{313D90F6-44E7-5B43-9F40-EAB5A4BC3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188" name="Rectangle 42">
              <a:extLst>
                <a:ext uri="{FF2B5EF4-FFF2-40B4-BE49-F238E27FC236}">
                  <a16:creationId xmlns:a16="http://schemas.microsoft.com/office/drawing/2014/main" id="{09FD516E-DDA8-584C-AC12-7F5211BB3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189" name="Rectangle 43">
              <a:extLst>
                <a:ext uri="{FF2B5EF4-FFF2-40B4-BE49-F238E27FC236}">
                  <a16:creationId xmlns:a16="http://schemas.microsoft.com/office/drawing/2014/main" id="{6FFC472B-97D7-D347-9A3C-464686CD1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190" name="Line 44">
              <a:extLst>
                <a:ext uri="{FF2B5EF4-FFF2-40B4-BE49-F238E27FC236}">
                  <a16:creationId xmlns:a16="http://schemas.microsoft.com/office/drawing/2014/main" id="{72E3E927-7804-2B4F-BEB5-8E712FD0D8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91" name="Line 45">
              <a:extLst>
                <a:ext uri="{FF2B5EF4-FFF2-40B4-BE49-F238E27FC236}">
                  <a16:creationId xmlns:a16="http://schemas.microsoft.com/office/drawing/2014/main" id="{FB19C408-B20F-B545-913F-0B0F21C3B9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192" name="Text Box 5">
            <a:extLst>
              <a:ext uri="{FF2B5EF4-FFF2-40B4-BE49-F238E27FC236}">
                <a16:creationId xmlns:a16="http://schemas.microsoft.com/office/drawing/2014/main" id="{0D15D10E-958A-864A-A283-C2AB2D4E8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871" y="1223959"/>
            <a:ext cx="7729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CC0000"/>
                </a:solidFill>
                <a:latin typeface="Arial" panose="020B0604020202020204" pitchFamily="34" charset="0"/>
              </a:rPr>
              <a:t>segment</a:t>
            </a:r>
          </a:p>
        </p:txBody>
      </p:sp>
      <p:grpSp>
        <p:nvGrpSpPr>
          <p:cNvPr id="193" name="Group 178">
            <a:extLst>
              <a:ext uri="{FF2B5EF4-FFF2-40B4-BE49-F238E27FC236}">
                <a16:creationId xmlns:a16="http://schemas.microsoft.com/office/drawing/2014/main" id="{C602A8C6-FCB3-7248-AB25-E5D9AF0992ED}"/>
              </a:ext>
            </a:extLst>
          </p:cNvPr>
          <p:cNvGrpSpPr>
            <a:grpSpLocks/>
          </p:cNvGrpSpPr>
          <p:nvPr/>
        </p:nvGrpSpPr>
        <p:grpSpPr bwMode="auto">
          <a:xfrm>
            <a:off x="2064549" y="1251344"/>
            <a:ext cx="226219" cy="219075"/>
            <a:chOff x="1962" y="2058"/>
            <a:chExt cx="190" cy="184"/>
          </a:xfrm>
        </p:grpSpPr>
        <p:sp>
          <p:nvSpPr>
            <p:cNvPr id="194" name="Rectangle 47">
              <a:extLst>
                <a:ext uri="{FF2B5EF4-FFF2-40B4-BE49-F238E27FC236}">
                  <a16:creationId xmlns:a16="http://schemas.microsoft.com/office/drawing/2014/main" id="{74D4FADB-78FF-754C-9258-3499AEC56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" y="2075"/>
              <a:ext cx="177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5" name="Rectangle 48">
              <a:extLst>
                <a:ext uri="{FF2B5EF4-FFF2-40B4-BE49-F238E27FC236}">
                  <a16:creationId xmlns:a16="http://schemas.microsoft.com/office/drawing/2014/main" id="{9A86A925-4488-C149-AC92-7E56AC2DB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" y="2058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</p:grpSp>
      <p:sp>
        <p:nvSpPr>
          <p:cNvPr id="196" name="Text Box 4">
            <a:extLst>
              <a:ext uri="{FF2B5EF4-FFF2-40B4-BE49-F238E27FC236}">
                <a16:creationId xmlns:a16="http://schemas.microsoft.com/office/drawing/2014/main" id="{0E8F71B9-D739-9B4D-B3C4-4209B53F4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853" y="1478753"/>
            <a:ext cx="8322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CC0000"/>
                </a:solidFill>
                <a:latin typeface="Arial" panose="020B0604020202020204" pitchFamily="34" charset="0"/>
              </a:rPr>
              <a:t>datagram</a:t>
            </a:r>
          </a:p>
        </p:txBody>
      </p:sp>
      <p:sp>
        <p:nvSpPr>
          <p:cNvPr id="197" name="Text Box 54">
            <a:extLst>
              <a:ext uri="{FF2B5EF4-FFF2-40B4-BE49-F238E27FC236}">
                <a16:creationId xmlns:a16="http://schemas.microsoft.com/office/drawing/2014/main" id="{74C41705-B97B-5F4E-BB03-C374DF491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265" y="3594495"/>
            <a:ext cx="111761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i="1">
                <a:solidFill>
                  <a:srgbClr val="000099"/>
                </a:solidFill>
                <a:latin typeface="Arial" panose="020B0604020202020204" pitchFamily="34" charset="0"/>
              </a:rPr>
              <a:t>destination</a:t>
            </a:r>
          </a:p>
        </p:txBody>
      </p:sp>
      <p:sp>
        <p:nvSpPr>
          <p:cNvPr id="198" name="Freeform 56">
            <a:extLst>
              <a:ext uri="{FF2B5EF4-FFF2-40B4-BE49-F238E27FC236}">
                <a16:creationId xmlns:a16="http://schemas.microsoft.com/office/drawing/2014/main" id="{4EC19D7F-D3E4-204E-BAEB-FCE19F1C39A5}"/>
              </a:ext>
            </a:extLst>
          </p:cNvPr>
          <p:cNvSpPr>
            <a:spLocks/>
          </p:cNvSpPr>
          <p:nvPr/>
        </p:nvSpPr>
        <p:spPr bwMode="auto">
          <a:xfrm>
            <a:off x="3149208" y="3881435"/>
            <a:ext cx="270272" cy="1183481"/>
          </a:xfrm>
          <a:custGeom>
            <a:avLst/>
            <a:gdLst>
              <a:gd name="T0" fmla="*/ 2147483646 w 267"/>
              <a:gd name="T1" fmla="*/ 2147483646 h 1186"/>
              <a:gd name="T2" fmla="*/ 0 w 267"/>
              <a:gd name="T3" fmla="*/ 0 h 1186"/>
              <a:gd name="T4" fmla="*/ 0 w 267"/>
              <a:gd name="T5" fmla="*/ 2147483646 h 1186"/>
              <a:gd name="T6" fmla="*/ 2147483646 w 267"/>
              <a:gd name="T7" fmla="*/ 2147483646 h 1186"/>
              <a:gd name="T8" fmla="*/ 2147483646 w 267"/>
              <a:gd name="T9" fmla="*/ 2147483646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99" name="Rectangle 57">
            <a:extLst>
              <a:ext uri="{FF2B5EF4-FFF2-40B4-BE49-F238E27FC236}">
                <a16:creationId xmlns:a16="http://schemas.microsoft.com/office/drawing/2014/main" id="{8D9C3379-8F35-FD42-A8A5-43627B547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236" y="3886197"/>
            <a:ext cx="972741" cy="1159669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00" name="Rectangle 58">
            <a:extLst>
              <a:ext uri="{FF2B5EF4-FFF2-40B4-BE49-F238E27FC236}">
                <a16:creationId xmlns:a16="http://schemas.microsoft.com/office/drawing/2014/main" id="{50A25BA2-076C-6040-963D-F16F60BC8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8" y="3939775"/>
            <a:ext cx="954881" cy="11525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01" name="Line 59">
            <a:extLst>
              <a:ext uri="{FF2B5EF4-FFF2-40B4-BE49-F238E27FC236}">
                <a16:creationId xmlns:a16="http://schemas.microsoft.com/office/drawing/2014/main" id="{CD323237-4303-F04C-823F-998D288EE8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5517" y="4177901"/>
            <a:ext cx="947738" cy="2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2" name="Text Box 60">
            <a:extLst>
              <a:ext uri="{FF2B5EF4-FFF2-40B4-BE49-F238E27FC236}">
                <a16:creationId xmlns:a16="http://schemas.microsoft.com/office/drawing/2014/main" id="{D813B370-7619-514F-949A-FA387F1E5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157" y="3914772"/>
            <a:ext cx="1087424" cy="121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dirty="0">
                <a:latin typeface="Arial" panose="020B0604020202020204" pitchFamily="34" charset="0"/>
              </a:rPr>
              <a:t>application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dirty="0">
                <a:latin typeface="Arial" panose="020B0604020202020204" pitchFamily="34" charset="0"/>
              </a:rPr>
              <a:t>transport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dirty="0">
                <a:latin typeface="Arial" panose="020B0604020202020204" pitchFamily="34" charset="0"/>
              </a:rPr>
              <a:t>network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dirty="0">
                <a:latin typeface="Arial" panose="020B0604020202020204" pitchFamily="34" charset="0"/>
              </a:rPr>
              <a:t>link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350" dirty="0">
                <a:latin typeface="Arial" panose="020B0604020202020204" pitchFamily="34" charset="0"/>
              </a:rPr>
              <a:t>physical</a:t>
            </a:r>
          </a:p>
        </p:txBody>
      </p:sp>
      <p:sp>
        <p:nvSpPr>
          <p:cNvPr id="203" name="Line 61">
            <a:extLst>
              <a:ext uri="{FF2B5EF4-FFF2-40B4-BE49-F238E27FC236}">
                <a16:creationId xmlns:a16="http://schemas.microsoft.com/office/drawing/2014/main" id="{03F19FD5-3F16-414E-8F9C-949E0C2096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1470" y="4418407"/>
            <a:ext cx="947738" cy="2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4" name="Line 62">
            <a:extLst>
              <a:ext uri="{FF2B5EF4-FFF2-40B4-BE49-F238E27FC236}">
                <a16:creationId xmlns:a16="http://schemas.microsoft.com/office/drawing/2014/main" id="{29B41373-0681-C44E-A7DD-458F21C511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5042" y="4629148"/>
            <a:ext cx="947738" cy="2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205" name="Line 63">
            <a:extLst>
              <a:ext uri="{FF2B5EF4-FFF2-40B4-BE49-F238E27FC236}">
                <a16:creationId xmlns:a16="http://schemas.microsoft.com/office/drawing/2014/main" id="{534B08A1-9834-7C47-839B-CB026F123D1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5042" y="4836316"/>
            <a:ext cx="947738" cy="238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206" name="Group 64">
            <a:extLst>
              <a:ext uri="{FF2B5EF4-FFF2-40B4-BE49-F238E27FC236}">
                <a16:creationId xmlns:a16="http://schemas.microsoft.com/office/drawing/2014/main" id="{C50D7752-68C1-8540-988D-5347ECFD1886}"/>
              </a:ext>
            </a:extLst>
          </p:cNvPr>
          <p:cNvGrpSpPr>
            <a:grpSpLocks/>
          </p:cNvGrpSpPr>
          <p:nvPr/>
        </p:nvGrpSpPr>
        <p:grpSpPr bwMode="auto">
          <a:xfrm>
            <a:off x="1028704" y="4622004"/>
            <a:ext cx="1109663" cy="227410"/>
            <a:chOff x="332" y="2224"/>
            <a:chExt cx="932" cy="191"/>
          </a:xfrm>
        </p:grpSpPr>
        <p:sp>
          <p:nvSpPr>
            <p:cNvPr id="207" name="Rectangle 65">
              <a:extLst>
                <a:ext uri="{FF2B5EF4-FFF2-40B4-BE49-F238E27FC236}">
                  <a16:creationId xmlns:a16="http://schemas.microsoft.com/office/drawing/2014/main" id="{1F3E093B-217C-A04B-B5D1-A6C902542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08" name="Rectangle 66">
              <a:extLst>
                <a:ext uri="{FF2B5EF4-FFF2-40B4-BE49-F238E27FC236}">
                  <a16:creationId xmlns:a16="http://schemas.microsoft.com/office/drawing/2014/main" id="{12601678-594C-E14C-9193-F38CE9075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09" name="Rectangle 67">
              <a:extLst>
                <a:ext uri="{FF2B5EF4-FFF2-40B4-BE49-F238E27FC236}">
                  <a16:creationId xmlns:a16="http://schemas.microsoft.com/office/drawing/2014/main" id="{C60FF2A5-B680-E647-99BC-03E16BB18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10" name="Rectangle 68">
              <a:extLst>
                <a:ext uri="{FF2B5EF4-FFF2-40B4-BE49-F238E27FC236}">
                  <a16:creationId xmlns:a16="http://schemas.microsoft.com/office/drawing/2014/main" id="{397B1F1F-935A-C84B-968D-E29BC9F4E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l</a:t>
              </a:r>
            </a:p>
          </p:txBody>
        </p:sp>
        <p:sp>
          <p:nvSpPr>
            <p:cNvPr id="211" name="Rectangle 69">
              <a:extLst>
                <a:ext uri="{FF2B5EF4-FFF2-40B4-BE49-F238E27FC236}">
                  <a16:creationId xmlns:a16="http://schemas.microsoft.com/office/drawing/2014/main" id="{F6478DF2-BC33-B343-8620-1D9F679E4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12" name="Line 70">
              <a:extLst>
                <a:ext uri="{FF2B5EF4-FFF2-40B4-BE49-F238E27FC236}">
                  <a16:creationId xmlns:a16="http://schemas.microsoft.com/office/drawing/2014/main" id="{B65227E4-D34A-B045-A564-9F588CE817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3" name="Line 71">
              <a:extLst>
                <a:ext uri="{FF2B5EF4-FFF2-40B4-BE49-F238E27FC236}">
                  <a16:creationId xmlns:a16="http://schemas.microsoft.com/office/drawing/2014/main" id="{89581348-A579-E648-AF77-CC0CCFD73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4" name="Line 72">
              <a:extLst>
                <a:ext uri="{FF2B5EF4-FFF2-40B4-BE49-F238E27FC236}">
                  <a16:creationId xmlns:a16="http://schemas.microsoft.com/office/drawing/2014/main" id="{5CD35CDE-ACA7-B147-9033-013571F308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215" name="Group 73">
            <a:extLst>
              <a:ext uri="{FF2B5EF4-FFF2-40B4-BE49-F238E27FC236}">
                <a16:creationId xmlns:a16="http://schemas.microsoft.com/office/drawing/2014/main" id="{782EFA19-0788-864E-B946-830DAB797411}"/>
              </a:ext>
            </a:extLst>
          </p:cNvPr>
          <p:cNvGrpSpPr>
            <a:grpSpLocks/>
          </p:cNvGrpSpPr>
          <p:nvPr/>
        </p:nvGrpSpPr>
        <p:grpSpPr bwMode="auto">
          <a:xfrm>
            <a:off x="1229922" y="4398166"/>
            <a:ext cx="906065" cy="227410"/>
            <a:chOff x="501" y="1990"/>
            <a:chExt cx="761" cy="191"/>
          </a:xfrm>
        </p:grpSpPr>
        <p:sp>
          <p:nvSpPr>
            <p:cNvPr id="216" name="Rectangle 74">
              <a:extLst>
                <a:ext uri="{FF2B5EF4-FFF2-40B4-BE49-F238E27FC236}">
                  <a16:creationId xmlns:a16="http://schemas.microsoft.com/office/drawing/2014/main" id="{D970D459-C7BE-CB4F-B370-10A7B56F6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17" name="Rectangle 75">
              <a:extLst>
                <a:ext uri="{FF2B5EF4-FFF2-40B4-BE49-F238E27FC236}">
                  <a16:creationId xmlns:a16="http://schemas.microsoft.com/office/drawing/2014/main" id="{1904B028-B6FD-624E-A3E6-5B05A1065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18" name="Rectangle 76">
              <a:extLst>
                <a:ext uri="{FF2B5EF4-FFF2-40B4-BE49-F238E27FC236}">
                  <a16:creationId xmlns:a16="http://schemas.microsoft.com/office/drawing/2014/main" id="{7E497BF0-01B9-9645-AADF-EC6ECCD69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19" name="Rectangle 77">
              <a:extLst>
                <a:ext uri="{FF2B5EF4-FFF2-40B4-BE49-F238E27FC236}">
                  <a16:creationId xmlns:a16="http://schemas.microsoft.com/office/drawing/2014/main" id="{F655CC88-7712-A040-B05C-B926BA640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20" name="Line 78">
              <a:extLst>
                <a:ext uri="{FF2B5EF4-FFF2-40B4-BE49-F238E27FC236}">
                  <a16:creationId xmlns:a16="http://schemas.microsoft.com/office/drawing/2014/main" id="{5F8C7ACF-60C6-EA40-ABF5-A21BAB3D73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1" name="Line 79">
              <a:extLst>
                <a:ext uri="{FF2B5EF4-FFF2-40B4-BE49-F238E27FC236}">
                  <a16:creationId xmlns:a16="http://schemas.microsoft.com/office/drawing/2014/main" id="{B9D1E0FC-D7EB-B94A-95BC-135127D00E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222" name="Group 80">
            <a:extLst>
              <a:ext uri="{FF2B5EF4-FFF2-40B4-BE49-F238E27FC236}">
                <a16:creationId xmlns:a16="http://schemas.microsoft.com/office/drawing/2014/main" id="{ED606BB4-B8BF-EE47-81F0-E3489EBF698D}"/>
              </a:ext>
            </a:extLst>
          </p:cNvPr>
          <p:cNvGrpSpPr>
            <a:grpSpLocks/>
          </p:cNvGrpSpPr>
          <p:nvPr/>
        </p:nvGrpSpPr>
        <p:grpSpPr bwMode="auto">
          <a:xfrm>
            <a:off x="1457330" y="4167185"/>
            <a:ext cx="667941" cy="227410"/>
            <a:chOff x="645" y="1734"/>
            <a:chExt cx="561" cy="191"/>
          </a:xfrm>
        </p:grpSpPr>
        <p:sp>
          <p:nvSpPr>
            <p:cNvPr id="223" name="Rectangle 81">
              <a:extLst>
                <a:ext uri="{FF2B5EF4-FFF2-40B4-BE49-F238E27FC236}">
                  <a16:creationId xmlns:a16="http://schemas.microsoft.com/office/drawing/2014/main" id="{5E750AC6-B9B9-BA47-9749-5BA61D17A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" y="1751"/>
              <a:ext cx="4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4" name="Rectangle 82">
              <a:extLst>
                <a:ext uri="{FF2B5EF4-FFF2-40B4-BE49-F238E27FC236}">
                  <a16:creationId xmlns:a16="http://schemas.microsoft.com/office/drawing/2014/main" id="{203BBA7B-2CF5-6949-AEF6-9B5E4804A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" y="173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25" name="Rectangle 83">
              <a:extLst>
                <a:ext uri="{FF2B5EF4-FFF2-40B4-BE49-F238E27FC236}">
                  <a16:creationId xmlns:a16="http://schemas.microsoft.com/office/drawing/2014/main" id="{D9094A29-8FA3-604F-BCB2-C28018927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73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26" name="Line 84">
              <a:extLst>
                <a:ext uri="{FF2B5EF4-FFF2-40B4-BE49-F238E27FC236}">
                  <a16:creationId xmlns:a16="http://schemas.microsoft.com/office/drawing/2014/main" id="{B797ADA3-EF18-7C49-99C2-2F8F051D96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4" y="175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227" name="Group 85">
            <a:extLst>
              <a:ext uri="{FF2B5EF4-FFF2-40B4-BE49-F238E27FC236}">
                <a16:creationId xmlns:a16="http://schemas.microsoft.com/office/drawing/2014/main" id="{11AB6D85-B7C0-8142-8671-E8110C22285E}"/>
              </a:ext>
            </a:extLst>
          </p:cNvPr>
          <p:cNvGrpSpPr>
            <a:grpSpLocks/>
          </p:cNvGrpSpPr>
          <p:nvPr/>
        </p:nvGrpSpPr>
        <p:grpSpPr bwMode="auto">
          <a:xfrm>
            <a:off x="1612111" y="3933822"/>
            <a:ext cx="509588" cy="226219"/>
            <a:chOff x="780" y="1553"/>
            <a:chExt cx="428" cy="190"/>
          </a:xfrm>
        </p:grpSpPr>
        <p:sp>
          <p:nvSpPr>
            <p:cNvPr id="228" name="Rectangle 86">
              <a:extLst>
                <a:ext uri="{FF2B5EF4-FFF2-40B4-BE49-F238E27FC236}">
                  <a16:creationId xmlns:a16="http://schemas.microsoft.com/office/drawing/2014/main" id="{5CCFD8AF-21AA-2143-8C8C-4C988C5ED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9" name="Rectangle 87">
              <a:extLst>
                <a:ext uri="{FF2B5EF4-FFF2-40B4-BE49-F238E27FC236}">
                  <a16:creationId xmlns:a16="http://schemas.microsoft.com/office/drawing/2014/main" id="{0247FE4B-63DA-1F45-A8DA-A5A5C63B6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230" name="Group 88">
            <a:extLst>
              <a:ext uri="{FF2B5EF4-FFF2-40B4-BE49-F238E27FC236}">
                <a16:creationId xmlns:a16="http://schemas.microsoft.com/office/drawing/2014/main" id="{8B3437D5-3380-CA4A-BEF8-EAA97E88786A}"/>
              </a:ext>
            </a:extLst>
          </p:cNvPr>
          <p:cNvGrpSpPr>
            <a:grpSpLocks/>
          </p:cNvGrpSpPr>
          <p:nvPr/>
        </p:nvGrpSpPr>
        <p:grpSpPr bwMode="auto">
          <a:xfrm>
            <a:off x="5155412" y="3599256"/>
            <a:ext cx="1040606" cy="788194"/>
            <a:chOff x="3601" y="168"/>
            <a:chExt cx="874" cy="662"/>
          </a:xfrm>
        </p:grpSpPr>
        <p:sp>
          <p:nvSpPr>
            <p:cNvPr id="231" name="Rectangle 89">
              <a:extLst>
                <a:ext uri="{FF2B5EF4-FFF2-40B4-BE49-F238E27FC236}">
                  <a16:creationId xmlns:a16="http://schemas.microsoft.com/office/drawing/2014/main" id="{473B91E3-F305-D74D-918B-B42A6CF23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32" name="Rectangle 90">
              <a:extLst>
                <a:ext uri="{FF2B5EF4-FFF2-40B4-BE49-F238E27FC236}">
                  <a16:creationId xmlns:a16="http://schemas.microsoft.com/office/drawing/2014/main" id="{990C22D1-7679-CB44-8984-10C1D99DC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33" name="Line 91">
              <a:extLst>
                <a:ext uri="{FF2B5EF4-FFF2-40B4-BE49-F238E27FC236}">
                  <a16:creationId xmlns:a16="http://schemas.microsoft.com/office/drawing/2014/main" id="{19384907-F1F7-7342-B03B-0F3880C907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34" name="Text Box 92">
              <a:extLst>
                <a:ext uri="{FF2B5EF4-FFF2-40B4-BE49-F238E27FC236}">
                  <a16:creationId xmlns:a16="http://schemas.microsoft.com/office/drawing/2014/main" id="{1CB4056D-0AB4-094A-9E8C-7C63E13B1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latin typeface="Arial" panose="020B0604020202020204" pitchFamily="34" charset="0"/>
                </a:rPr>
                <a:t>network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latin typeface="Arial" panose="020B0604020202020204" pitchFamily="34" charset="0"/>
                </a:rPr>
                <a:t>link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latin typeface="Arial" panose="020B0604020202020204" pitchFamily="34" charset="0"/>
                </a:rPr>
                <a:t>physical</a:t>
              </a:r>
            </a:p>
          </p:txBody>
        </p:sp>
        <p:sp>
          <p:nvSpPr>
            <p:cNvPr id="235" name="Line 93">
              <a:extLst>
                <a:ext uri="{FF2B5EF4-FFF2-40B4-BE49-F238E27FC236}">
                  <a16:creationId xmlns:a16="http://schemas.microsoft.com/office/drawing/2014/main" id="{883D6FEA-BFB1-A54A-986E-6B39511738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</p:grpSp>
      <p:grpSp>
        <p:nvGrpSpPr>
          <p:cNvPr id="236" name="Group 94">
            <a:extLst>
              <a:ext uri="{FF2B5EF4-FFF2-40B4-BE49-F238E27FC236}">
                <a16:creationId xmlns:a16="http://schemas.microsoft.com/office/drawing/2014/main" id="{4E80CCAE-60C1-5A41-8D94-62FDEFBFE529}"/>
              </a:ext>
            </a:extLst>
          </p:cNvPr>
          <p:cNvGrpSpPr>
            <a:grpSpLocks/>
          </p:cNvGrpSpPr>
          <p:nvPr/>
        </p:nvGrpSpPr>
        <p:grpSpPr bwMode="auto">
          <a:xfrm>
            <a:off x="5280428" y="2180032"/>
            <a:ext cx="1040606" cy="560784"/>
            <a:chOff x="4696" y="597"/>
            <a:chExt cx="874" cy="471"/>
          </a:xfrm>
        </p:grpSpPr>
        <p:sp>
          <p:nvSpPr>
            <p:cNvPr id="237" name="Rectangle 95">
              <a:extLst>
                <a:ext uri="{FF2B5EF4-FFF2-40B4-BE49-F238E27FC236}">
                  <a16:creationId xmlns:a16="http://schemas.microsoft.com/office/drawing/2014/main" id="{CF59B32B-C542-B043-8288-0E845A43D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3" y="597"/>
              <a:ext cx="817" cy="41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38" name="Rectangle 96">
              <a:extLst>
                <a:ext uri="{FF2B5EF4-FFF2-40B4-BE49-F238E27FC236}">
                  <a16:creationId xmlns:a16="http://schemas.microsoft.com/office/drawing/2014/main" id="{259A49E6-709B-2347-990D-69F0B212F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3" y="642"/>
              <a:ext cx="802" cy="4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39" name="Line 97">
              <a:extLst>
                <a:ext uri="{FF2B5EF4-FFF2-40B4-BE49-F238E27FC236}">
                  <a16:creationId xmlns:a16="http://schemas.microsoft.com/office/drawing/2014/main" id="{D82D4EF1-E7DC-B146-B148-5E79F02BCC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3" y="842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40" name="Text Box 98">
              <a:extLst>
                <a:ext uri="{FF2B5EF4-FFF2-40B4-BE49-F238E27FC236}">
                  <a16:creationId xmlns:a16="http://schemas.microsoft.com/office/drawing/2014/main" id="{9BC58A09-0AC8-5F40-B8A7-C0AF48D1DC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6" y="621"/>
              <a:ext cx="830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latin typeface="Arial" panose="020B0604020202020204" pitchFamily="34" charset="0"/>
                </a:rPr>
                <a:t>link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>
                  <a:latin typeface="Arial" panose="020B0604020202020204" pitchFamily="34" charset="0"/>
                </a:rPr>
                <a:t>physical</a:t>
              </a:r>
            </a:p>
          </p:txBody>
        </p:sp>
      </p:grpSp>
      <p:sp>
        <p:nvSpPr>
          <p:cNvPr id="241" name="Freeform 114">
            <a:extLst>
              <a:ext uri="{FF2B5EF4-FFF2-40B4-BE49-F238E27FC236}">
                <a16:creationId xmlns:a16="http://schemas.microsoft.com/office/drawing/2014/main" id="{BEDEB3A2-EFA9-6F44-A8E6-C8BD127C9FBD}"/>
              </a:ext>
            </a:extLst>
          </p:cNvPr>
          <p:cNvSpPr>
            <a:spLocks/>
          </p:cNvSpPr>
          <p:nvPr/>
        </p:nvSpPr>
        <p:spPr bwMode="auto">
          <a:xfrm>
            <a:off x="2286004" y="876296"/>
            <a:ext cx="3948113" cy="4120754"/>
          </a:xfrm>
          <a:custGeom>
            <a:avLst/>
            <a:gdLst>
              <a:gd name="T0" fmla="*/ 2147483646 w 3316"/>
              <a:gd name="T1" fmla="*/ 0 h 3461"/>
              <a:gd name="T2" fmla="*/ 2147483646 w 3316"/>
              <a:gd name="T3" fmla="*/ 2147483646 h 3461"/>
              <a:gd name="T4" fmla="*/ 2147483646 w 3316"/>
              <a:gd name="T5" fmla="*/ 2147483646 h 3461"/>
              <a:gd name="T6" fmla="*/ 2147483646 w 3316"/>
              <a:gd name="T7" fmla="*/ 2147483646 h 3461"/>
              <a:gd name="T8" fmla="*/ 2147483646 w 3316"/>
              <a:gd name="T9" fmla="*/ 2147483646 h 3461"/>
              <a:gd name="T10" fmla="*/ 2147483646 w 3316"/>
              <a:gd name="T11" fmla="*/ 2147483646 h 3461"/>
              <a:gd name="T12" fmla="*/ 2147483646 w 3316"/>
              <a:gd name="T13" fmla="*/ 2147483646 h 3461"/>
              <a:gd name="T14" fmla="*/ 2147483646 w 3316"/>
              <a:gd name="T15" fmla="*/ 2147483646 h 3461"/>
              <a:gd name="T16" fmla="*/ 2147483646 w 3316"/>
              <a:gd name="T17" fmla="*/ 2147483646 h 3461"/>
              <a:gd name="T18" fmla="*/ 2147483646 w 3316"/>
              <a:gd name="T19" fmla="*/ 2147483646 h 3461"/>
              <a:gd name="T20" fmla="*/ 2147483646 w 3316"/>
              <a:gd name="T21" fmla="*/ 2147483646 h 3461"/>
              <a:gd name="T22" fmla="*/ 0 w 3316"/>
              <a:gd name="T23" fmla="*/ 2147483646 h 3461"/>
              <a:gd name="T24" fmla="*/ 0 w 3316"/>
              <a:gd name="T25" fmla="*/ 2147483646 h 346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16"/>
              <a:gd name="T40" fmla="*/ 0 h 3461"/>
              <a:gd name="T41" fmla="*/ 3316 w 3316"/>
              <a:gd name="T42" fmla="*/ 3461 h 346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16" h="3461">
                <a:moveTo>
                  <a:pt x="872" y="0"/>
                </a:moveTo>
                <a:lnTo>
                  <a:pt x="878" y="1481"/>
                </a:lnTo>
                <a:lnTo>
                  <a:pt x="2612" y="1481"/>
                </a:lnTo>
                <a:lnTo>
                  <a:pt x="2612" y="1179"/>
                </a:lnTo>
                <a:lnTo>
                  <a:pt x="3294" y="1179"/>
                </a:lnTo>
                <a:lnTo>
                  <a:pt x="3316" y="3131"/>
                </a:lnTo>
                <a:lnTo>
                  <a:pt x="3148" y="2986"/>
                </a:lnTo>
                <a:lnTo>
                  <a:pt x="3143" y="2387"/>
                </a:lnTo>
                <a:lnTo>
                  <a:pt x="2505" y="2387"/>
                </a:lnTo>
                <a:lnTo>
                  <a:pt x="2505" y="3070"/>
                </a:lnTo>
                <a:lnTo>
                  <a:pt x="1057" y="3461"/>
                </a:lnTo>
                <a:lnTo>
                  <a:pt x="0" y="3461"/>
                </a:lnTo>
                <a:lnTo>
                  <a:pt x="0" y="2505"/>
                </a:lnTo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grpSp>
        <p:nvGrpSpPr>
          <p:cNvPr id="242" name="Group 115">
            <a:extLst>
              <a:ext uri="{FF2B5EF4-FFF2-40B4-BE49-F238E27FC236}">
                <a16:creationId xmlns:a16="http://schemas.microsoft.com/office/drawing/2014/main" id="{85B6340C-1412-DD49-A487-35E5DC0144AC}"/>
              </a:ext>
            </a:extLst>
          </p:cNvPr>
          <p:cNvGrpSpPr>
            <a:grpSpLocks/>
          </p:cNvGrpSpPr>
          <p:nvPr/>
        </p:nvGrpSpPr>
        <p:grpSpPr bwMode="auto">
          <a:xfrm>
            <a:off x="4093373" y="3886197"/>
            <a:ext cx="1109663" cy="227410"/>
            <a:chOff x="332" y="2224"/>
            <a:chExt cx="932" cy="191"/>
          </a:xfrm>
        </p:grpSpPr>
        <p:sp>
          <p:nvSpPr>
            <p:cNvPr id="243" name="Rectangle 116">
              <a:extLst>
                <a:ext uri="{FF2B5EF4-FFF2-40B4-BE49-F238E27FC236}">
                  <a16:creationId xmlns:a16="http://schemas.microsoft.com/office/drawing/2014/main" id="{504C038E-092B-1D4B-AD07-733B523A2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44" name="Rectangle 117">
              <a:extLst>
                <a:ext uri="{FF2B5EF4-FFF2-40B4-BE49-F238E27FC236}">
                  <a16:creationId xmlns:a16="http://schemas.microsoft.com/office/drawing/2014/main" id="{99CDC4A5-2671-2F4C-AF10-D4F0B21A0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45" name="Rectangle 118">
              <a:extLst>
                <a:ext uri="{FF2B5EF4-FFF2-40B4-BE49-F238E27FC236}">
                  <a16:creationId xmlns:a16="http://schemas.microsoft.com/office/drawing/2014/main" id="{41C01446-A97C-0942-9110-AECA50BAD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46" name="Rectangle 119">
              <a:extLst>
                <a:ext uri="{FF2B5EF4-FFF2-40B4-BE49-F238E27FC236}">
                  <a16:creationId xmlns:a16="http://schemas.microsoft.com/office/drawing/2014/main" id="{AA06A8EE-28E9-AF46-9EEA-FBEDDAF18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l</a:t>
              </a:r>
            </a:p>
          </p:txBody>
        </p:sp>
        <p:sp>
          <p:nvSpPr>
            <p:cNvPr id="247" name="Rectangle 120">
              <a:extLst>
                <a:ext uri="{FF2B5EF4-FFF2-40B4-BE49-F238E27FC236}">
                  <a16:creationId xmlns:a16="http://schemas.microsoft.com/office/drawing/2014/main" id="{EF7ADA06-A6C3-EC42-9026-08C964BC6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48" name="Line 121">
              <a:extLst>
                <a:ext uri="{FF2B5EF4-FFF2-40B4-BE49-F238E27FC236}">
                  <a16:creationId xmlns:a16="http://schemas.microsoft.com/office/drawing/2014/main" id="{F47A00CE-0D92-CA4D-9460-92CBEF8DE8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9" name="Line 122">
              <a:extLst>
                <a:ext uri="{FF2B5EF4-FFF2-40B4-BE49-F238E27FC236}">
                  <a16:creationId xmlns:a16="http://schemas.microsoft.com/office/drawing/2014/main" id="{457AAAB2-E313-B54A-B86A-CBEACA43A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0" name="Line 123">
              <a:extLst>
                <a:ext uri="{FF2B5EF4-FFF2-40B4-BE49-F238E27FC236}">
                  <a16:creationId xmlns:a16="http://schemas.microsoft.com/office/drawing/2014/main" id="{777075DA-53C1-4349-BD44-36049E94C4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251" name="Group 124">
            <a:extLst>
              <a:ext uri="{FF2B5EF4-FFF2-40B4-BE49-F238E27FC236}">
                <a16:creationId xmlns:a16="http://schemas.microsoft.com/office/drawing/2014/main" id="{F09DD616-F735-7046-9C1C-D2103F4D1E5C}"/>
              </a:ext>
            </a:extLst>
          </p:cNvPr>
          <p:cNvGrpSpPr>
            <a:grpSpLocks/>
          </p:cNvGrpSpPr>
          <p:nvPr/>
        </p:nvGrpSpPr>
        <p:grpSpPr bwMode="auto">
          <a:xfrm>
            <a:off x="4287447" y="3656406"/>
            <a:ext cx="906065" cy="227409"/>
            <a:chOff x="501" y="1990"/>
            <a:chExt cx="761" cy="191"/>
          </a:xfrm>
        </p:grpSpPr>
        <p:sp>
          <p:nvSpPr>
            <p:cNvPr id="252" name="Rectangle 125">
              <a:extLst>
                <a:ext uri="{FF2B5EF4-FFF2-40B4-BE49-F238E27FC236}">
                  <a16:creationId xmlns:a16="http://schemas.microsoft.com/office/drawing/2014/main" id="{DB941F93-1335-5645-94DE-59F001928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53" name="Rectangle 126">
              <a:extLst>
                <a:ext uri="{FF2B5EF4-FFF2-40B4-BE49-F238E27FC236}">
                  <a16:creationId xmlns:a16="http://schemas.microsoft.com/office/drawing/2014/main" id="{9EA1B2EB-B358-3D4C-841E-567FECFAD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54" name="Rectangle 127">
              <a:extLst>
                <a:ext uri="{FF2B5EF4-FFF2-40B4-BE49-F238E27FC236}">
                  <a16:creationId xmlns:a16="http://schemas.microsoft.com/office/drawing/2014/main" id="{13F00E9F-B735-5849-861F-39C839FD8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55" name="Rectangle 128">
              <a:extLst>
                <a:ext uri="{FF2B5EF4-FFF2-40B4-BE49-F238E27FC236}">
                  <a16:creationId xmlns:a16="http://schemas.microsoft.com/office/drawing/2014/main" id="{0CE33A55-3FFF-D247-A00E-5085ABE3B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56" name="Line 129">
              <a:extLst>
                <a:ext uri="{FF2B5EF4-FFF2-40B4-BE49-F238E27FC236}">
                  <a16:creationId xmlns:a16="http://schemas.microsoft.com/office/drawing/2014/main" id="{5257F2F7-73B9-0943-A775-4320CC67F9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7" name="Line 130">
              <a:extLst>
                <a:ext uri="{FF2B5EF4-FFF2-40B4-BE49-F238E27FC236}">
                  <a16:creationId xmlns:a16="http://schemas.microsoft.com/office/drawing/2014/main" id="{F79FB15F-B9B5-1C48-A8C6-B6B142E79B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258" name="Group 140">
            <a:extLst>
              <a:ext uri="{FF2B5EF4-FFF2-40B4-BE49-F238E27FC236}">
                <a16:creationId xmlns:a16="http://schemas.microsoft.com/office/drawing/2014/main" id="{DC4925E6-41A9-8643-8E76-63BD0FB2392D}"/>
              </a:ext>
            </a:extLst>
          </p:cNvPr>
          <p:cNvGrpSpPr>
            <a:grpSpLocks/>
          </p:cNvGrpSpPr>
          <p:nvPr/>
        </p:nvGrpSpPr>
        <p:grpSpPr bwMode="auto">
          <a:xfrm>
            <a:off x="6366278" y="3931441"/>
            <a:ext cx="906065" cy="227410"/>
            <a:chOff x="501" y="1990"/>
            <a:chExt cx="761" cy="191"/>
          </a:xfrm>
        </p:grpSpPr>
        <p:sp>
          <p:nvSpPr>
            <p:cNvPr id="259" name="Rectangle 141">
              <a:extLst>
                <a:ext uri="{FF2B5EF4-FFF2-40B4-BE49-F238E27FC236}">
                  <a16:creationId xmlns:a16="http://schemas.microsoft.com/office/drawing/2014/main" id="{24DA0C2F-17DB-7643-B65D-18F2B436D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60" name="Rectangle 142">
              <a:extLst>
                <a:ext uri="{FF2B5EF4-FFF2-40B4-BE49-F238E27FC236}">
                  <a16:creationId xmlns:a16="http://schemas.microsoft.com/office/drawing/2014/main" id="{296D85F8-DA00-E347-906C-91E4F9393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61" name="Rectangle 143">
              <a:extLst>
                <a:ext uri="{FF2B5EF4-FFF2-40B4-BE49-F238E27FC236}">
                  <a16:creationId xmlns:a16="http://schemas.microsoft.com/office/drawing/2014/main" id="{7E7E3D6E-A342-6648-9506-7A080F8B7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62" name="Rectangle 144">
              <a:extLst>
                <a:ext uri="{FF2B5EF4-FFF2-40B4-BE49-F238E27FC236}">
                  <a16:creationId xmlns:a16="http://schemas.microsoft.com/office/drawing/2014/main" id="{E27AB14D-C29B-DF45-8BD1-D050C50BE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63" name="Line 145">
              <a:extLst>
                <a:ext uri="{FF2B5EF4-FFF2-40B4-BE49-F238E27FC236}">
                  <a16:creationId xmlns:a16="http://schemas.microsoft.com/office/drawing/2014/main" id="{331963CB-8B11-1C4E-8253-0FDB3A375A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64" name="Line 146">
              <a:extLst>
                <a:ext uri="{FF2B5EF4-FFF2-40B4-BE49-F238E27FC236}">
                  <a16:creationId xmlns:a16="http://schemas.microsoft.com/office/drawing/2014/main" id="{432304F0-73BB-2748-8E18-7151D5E336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265" name="Group 156">
            <a:extLst>
              <a:ext uri="{FF2B5EF4-FFF2-40B4-BE49-F238E27FC236}">
                <a16:creationId xmlns:a16="http://schemas.microsoft.com/office/drawing/2014/main" id="{2999D032-84BD-264A-ADD9-A5141E317962}"/>
              </a:ext>
            </a:extLst>
          </p:cNvPr>
          <p:cNvGrpSpPr>
            <a:grpSpLocks/>
          </p:cNvGrpSpPr>
          <p:nvPr/>
        </p:nvGrpSpPr>
        <p:grpSpPr bwMode="auto">
          <a:xfrm>
            <a:off x="1618064" y="1725212"/>
            <a:ext cx="1109663" cy="227409"/>
            <a:chOff x="332" y="2224"/>
            <a:chExt cx="932" cy="191"/>
          </a:xfrm>
        </p:grpSpPr>
        <p:sp>
          <p:nvSpPr>
            <p:cNvPr id="266" name="Rectangle 157">
              <a:extLst>
                <a:ext uri="{FF2B5EF4-FFF2-40B4-BE49-F238E27FC236}">
                  <a16:creationId xmlns:a16="http://schemas.microsoft.com/office/drawing/2014/main" id="{0E7166F5-9BCE-6142-A6E7-CDF949808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67" name="Rectangle 158">
              <a:extLst>
                <a:ext uri="{FF2B5EF4-FFF2-40B4-BE49-F238E27FC236}">
                  <a16:creationId xmlns:a16="http://schemas.microsoft.com/office/drawing/2014/main" id="{754F1661-A032-B447-9C02-84330F1B1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t</a:t>
              </a:r>
            </a:p>
          </p:txBody>
        </p:sp>
        <p:sp>
          <p:nvSpPr>
            <p:cNvPr id="268" name="Rectangle 159">
              <a:extLst>
                <a:ext uri="{FF2B5EF4-FFF2-40B4-BE49-F238E27FC236}">
                  <a16:creationId xmlns:a16="http://schemas.microsoft.com/office/drawing/2014/main" id="{1C7AD2C3-C553-2A4B-9171-A8E09BA84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n</a:t>
              </a:r>
            </a:p>
          </p:txBody>
        </p:sp>
        <p:sp>
          <p:nvSpPr>
            <p:cNvPr id="269" name="Rectangle 160">
              <a:extLst>
                <a:ext uri="{FF2B5EF4-FFF2-40B4-BE49-F238E27FC236}">
                  <a16:creationId xmlns:a16="http://schemas.microsoft.com/office/drawing/2014/main" id="{CE64079E-3B67-F34D-801D-A92A1F3B0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l</a:t>
              </a:r>
            </a:p>
          </p:txBody>
        </p:sp>
        <p:sp>
          <p:nvSpPr>
            <p:cNvPr id="270" name="Rectangle 161">
              <a:extLst>
                <a:ext uri="{FF2B5EF4-FFF2-40B4-BE49-F238E27FC236}">
                  <a16:creationId xmlns:a16="http://schemas.microsoft.com/office/drawing/2014/main" id="{1E8F4774-501D-1F43-80F6-8E0FBDD2E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  <p:sp>
          <p:nvSpPr>
            <p:cNvPr id="271" name="Line 162">
              <a:extLst>
                <a:ext uri="{FF2B5EF4-FFF2-40B4-BE49-F238E27FC236}">
                  <a16:creationId xmlns:a16="http://schemas.microsoft.com/office/drawing/2014/main" id="{AC823B9C-431D-F442-BF16-B2BB25763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72" name="Line 163">
              <a:extLst>
                <a:ext uri="{FF2B5EF4-FFF2-40B4-BE49-F238E27FC236}">
                  <a16:creationId xmlns:a16="http://schemas.microsoft.com/office/drawing/2014/main" id="{027C6256-CE60-DF44-B53C-314BE2376C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73" name="Line 164">
              <a:extLst>
                <a:ext uri="{FF2B5EF4-FFF2-40B4-BE49-F238E27FC236}">
                  <a16:creationId xmlns:a16="http://schemas.microsoft.com/office/drawing/2014/main" id="{EB0B6073-A87E-8C45-871D-8531AA0655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274" name="Text Box 166">
            <a:extLst>
              <a:ext uri="{FF2B5EF4-FFF2-40B4-BE49-F238E27FC236}">
                <a16:creationId xmlns:a16="http://schemas.microsoft.com/office/drawing/2014/main" id="{B74B5829-1A8F-AE47-9517-C70C28E5B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5624" y="4535088"/>
            <a:ext cx="6880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dirty="0">
                <a:latin typeface="+mn-lt"/>
              </a:rPr>
              <a:t>router</a:t>
            </a:r>
            <a:endParaRPr lang="en-US" altLang="en-US" sz="1350" dirty="0">
              <a:latin typeface="+mn-lt"/>
            </a:endParaRPr>
          </a:p>
        </p:txBody>
      </p:sp>
      <p:sp>
        <p:nvSpPr>
          <p:cNvPr id="275" name="Text Box 167">
            <a:extLst>
              <a:ext uri="{FF2B5EF4-FFF2-40B4-BE49-F238E27FC236}">
                <a16:creationId xmlns:a16="http://schemas.microsoft.com/office/drawing/2014/main" id="{28AC982F-9E27-1847-9770-EC46EAFE4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6340" y="2825747"/>
            <a:ext cx="7200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dirty="0">
                <a:latin typeface="+mn-lt"/>
              </a:rPr>
              <a:t>switch</a:t>
            </a:r>
            <a:endParaRPr lang="en-US" altLang="en-US" sz="1350" dirty="0">
              <a:latin typeface="+mn-lt"/>
            </a:endParaRPr>
          </a:p>
        </p:txBody>
      </p:sp>
      <p:sp>
        <p:nvSpPr>
          <p:cNvPr id="276" name="Text Box 174">
            <a:extLst>
              <a:ext uri="{FF2B5EF4-FFF2-40B4-BE49-F238E27FC236}">
                <a16:creationId xmlns:a16="http://schemas.microsoft.com/office/drawing/2014/main" id="{2A962AD2-9396-3D42-9E36-5C73F53C9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852" y="995359"/>
            <a:ext cx="8066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CC0000"/>
                </a:solidFill>
                <a:latin typeface="Arial" panose="020B0604020202020204" pitchFamily="34" charset="0"/>
              </a:rPr>
              <a:t>message</a:t>
            </a:r>
          </a:p>
        </p:txBody>
      </p:sp>
      <p:grpSp>
        <p:nvGrpSpPr>
          <p:cNvPr id="277" name="Group 175">
            <a:extLst>
              <a:ext uri="{FF2B5EF4-FFF2-40B4-BE49-F238E27FC236}">
                <a16:creationId xmlns:a16="http://schemas.microsoft.com/office/drawing/2014/main" id="{06D27889-C61F-0242-A608-3A140922A686}"/>
              </a:ext>
            </a:extLst>
          </p:cNvPr>
          <p:cNvGrpSpPr>
            <a:grpSpLocks/>
          </p:cNvGrpSpPr>
          <p:nvPr/>
        </p:nvGrpSpPr>
        <p:grpSpPr bwMode="auto">
          <a:xfrm>
            <a:off x="2237189" y="1015601"/>
            <a:ext cx="509588" cy="226219"/>
            <a:chOff x="780" y="1553"/>
            <a:chExt cx="428" cy="190"/>
          </a:xfrm>
        </p:grpSpPr>
        <p:sp>
          <p:nvSpPr>
            <p:cNvPr id="278" name="Rectangle 176">
              <a:extLst>
                <a:ext uri="{FF2B5EF4-FFF2-40B4-BE49-F238E27FC236}">
                  <a16:creationId xmlns:a16="http://schemas.microsoft.com/office/drawing/2014/main" id="{8E4EC409-9300-A24E-856E-0C57A0500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79" name="Rectangle 177">
              <a:extLst>
                <a:ext uri="{FF2B5EF4-FFF2-40B4-BE49-F238E27FC236}">
                  <a16:creationId xmlns:a16="http://schemas.microsoft.com/office/drawing/2014/main" id="{C7120CFE-84DC-AE4A-96EA-467B21A3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280" name="Group 185">
            <a:extLst>
              <a:ext uri="{FF2B5EF4-FFF2-40B4-BE49-F238E27FC236}">
                <a16:creationId xmlns:a16="http://schemas.microsoft.com/office/drawing/2014/main" id="{48F838C9-2064-8846-AE99-7D64C6F0E88A}"/>
              </a:ext>
            </a:extLst>
          </p:cNvPr>
          <p:cNvGrpSpPr>
            <a:grpSpLocks/>
          </p:cNvGrpSpPr>
          <p:nvPr/>
        </p:nvGrpSpPr>
        <p:grpSpPr bwMode="auto">
          <a:xfrm>
            <a:off x="2060978" y="1256107"/>
            <a:ext cx="677465" cy="226219"/>
            <a:chOff x="1851" y="2046"/>
            <a:chExt cx="569" cy="190"/>
          </a:xfrm>
        </p:grpSpPr>
        <p:grpSp>
          <p:nvGrpSpPr>
            <p:cNvPr id="281" name="Group 179">
              <a:extLst>
                <a:ext uri="{FF2B5EF4-FFF2-40B4-BE49-F238E27FC236}">
                  <a16:creationId xmlns:a16="http://schemas.microsoft.com/office/drawing/2014/main" id="{B8E6789C-1509-4C48-885B-AD08332F4B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1" y="2047"/>
              <a:ext cx="190" cy="184"/>
              <a:chOff x="1962" y="2058"/>
              <a:chExt cx="190" cy="184"/>
            </a:xfrm>
          </p:grpSpPr>
          <p:sp>
            <p:nvSpPr>
              <p:cNvPr id="285" name="Rectangle 180">
                <a:extLst>
                  <a:ext uri="{FF2B5EF4-FFF2-40B4-BE49-F238E27FC236}">
                    <a16:creationId xmlns:a16="http://schemas.microsoft.com/office/drawing/2014/main" id="{06BC3922-CF81-3845-BA10-96DBBA1F4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2" y="2075"/>
                <a:ext cx="177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86" name="Rectangle 181">
                <a:extLst>
                  <a:ext uri="{FF2B5EF4-FFF2-40B4-BE49-F238E27FC236}">
                    <a16:creationId xmlns:a16="http://schemas.microsoft.com/office/drawing/2014/main" id="{C4E3DD7C-9412-E741-BD84-C65290F39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5" y="2058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050">
                    <a:latin typeface="Arial" panose="020B0604020202020204" pitchFamily="34" charset="0"/>
                  </a:rPr>
                  <a:t>H</a:t>
                </a:r>
                <a:r>
                  <a:rPr lang="en-US" altLang="en-US" sz="1350" baseline="-25000">
                    <a:latin typeface="Arial" panose="020B0604020202020204" pitchFamily="34" charset="0"/>
                  </a:rPr>
                  <a:t>t</a:t>
                </a:r>
              </a:p>
            </p:txBody>
          </p:sp>
        </p:grpSp>
        <p:grpSp>
          <p:nvGrpSpPr>
            <p:cNvPr id="282" name="Group 182">
              <a:extLst>
                <a:ext uri="{FF2B5EF4-FFF2-40B4-BE49-F238E27FC236}">
                  <a16:creationId xmlns:a16="http://schemas.microsoft.com/office/drawing/2014/main" id="{19C49CDA-616B-0942-AEEF-049BB04DF3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2" y="2046"/>
              <a:ext cx="428" cy="190"/>
              <a:chOff x="780" y="1553"/>
              <a:chExt cx="428" cy="190"/>
            </a:xfrm>
          </p:grpSpPr>
          <p:sp>
            <p:nvSpPr>
              <p:cNvPr id="283" name="Rectangle 183">
                <a:extLst>
                  <a:ext uri="{FF2B5EF4-FFF2-40B4-BE49-F238E27FC236}">
                    <a16:creationId xmlns:a16="http://schemas.microsoft.com/office/drawing/2014/main" id="{4F97E7C1-6241-2842-9ACE-7FBCF045B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" y="1569"/>
                <a:ext cx="31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84" name="Rectangle 184">
                <a:extLst>
                  <a:ext uri="{FF2B5EF4-FFF2-40B4-BE49-F238E27FC236}">
                    <a16:creationId xmlns:a16="http://schemas.microsoft.com/office/drawing/2014/main" id="{FBAAFC8C-9356-294D-B8F3-F6E481079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0" y="1553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050">
                    <a:latin typeface="Arial" panose="020B0604020202020204" pitchFamily="34" charset="0"/>
                  </a:rPr>
                  <a:t>M</a:t>
                </a:r>
              </a:p>
            </p:txBody>
          </p:sp>
        </p:grpSp>
      </p:grpSp>
      <p:grpSp>
        <p:nvGrpSpPr>
          <p:cNvPr id="287" name="Group 187">
            <a:extLst>
              <a:ext uri="{FF2B5EF4-FFF2-40B4-BE49-F238E27FC236}">
                <a16:creationId xmlns:a16="http://schemas.microsoft.com/office/drawing/2014/main" id="{11860688-7535-2242-95B7-51DB4FCD1617}"/>
              </a:ext>
            </a:extLst>
          </p:cNvPr>
          <p:cNvGrpSpPr>
            <a:grpSpLocks/>
          </p:cNvGrpSpPr>
          <p:nvPr/>
        </p:nvGrpSpPr>
        <p:grpSpPr bwMode="auto">
          <a:xfrm>
            <a:off x="1840712" y="1498994"/>
            <a:ext cx="226219" cy="219075"/>
            <a:chOff x="1962" y="2058"/>
            <a:chExt cx="190" cy="184"/>
          </a:xfrm>
        </p:grpSpPr>
        <p:sp>
          <p:nvSpPr>
            <p:cNvPr id="288" name="Rectangle 188">
              <a:extLst>
                <a:ext uri="{FF2B5EF4-FFF2-40B4-BE49-F238E27FC236}">
                  <a16:creationId xmlns:a16="http://schemas.microsoft.com/office/drawing/2014/main" id="{731A6D81-5EA1-834F-A9B7-29A362ECB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" y="2075"/>
              <a:ext cx="177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89" name="Rectangle 189">
              <a:extLst>
                <a:ext uri="{FF2B5EF4-FFF2-40B4-BE49-F238E27FC236}">
                  <a16:creationId xmlns:a16="http://schemas.microsoft.com/office/drawing/2014/main" id="{2EAE3C28-1F19-034E-A583-4C40A2941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" y="2058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50">
                  <a:latin typeface="Arial" panose="020B0604020202020204" pitchFamily="34" charset="0"/>
                </a:rPr>
                <a:t>H</a:t>
              </a:r>
              <a:r>
                <a:rPr lang="en-US" altLang="en-US" sz="1350" baseline="-25000">
                  <a:latin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290" name="Text Box 7">
            <a:extLst>
              <a:ext uri="{FF2B5EF4-FFF2-40B4-BE49-F238E27FC236}">
                <a16:creationId xmlns:a16="http://schemas.microsoft.com/office/drawing/2014/main" id="{A538246A-59B9-0349-A984-2F7704DBA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277" y="1708544"/>
            <a:ext cx="5774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rgbClr val="CC0000"/>
                </a:solidFill>
                <a:latin typeface="Arial" panose="020B0604020202020204" pitchFamily="34" charset="0"/>
              </a:rPr>
              <a:t>frame</a:t>
            </a:r>
          </a:p>
        </p:txBody>
      </p:sp>
      <p:grpSp>
        <p:nvGrpSpPr>
          <p:cNvPr id="291" name="Group 187">
            <a:extLst>
              <a:ext uri="{FF2B5EF4-FFF2-40B4-BE49-F238E27FC236}">
                <a16:creationId xmlns:a16="http://schemas.microsoft.com/office/drawing/2014/main" id="{4888665C-41EE-644D-80C5-A5B9017648C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298037" y="4204095"/>
            <a:ext cx="602456" cy="578644"/>
            <a:chOff x="-44" y="1473"/>
            <a:chExt cx="981" cy="1105"/>
          </a:xfrm>
        </p:grpSpPr>
        <p:pic>
          <p:nvPicPr>
            <p:cNvPr id="292" name="Picture 188" descr="desktop_computer_stylized_medium">
              <a:extLst>
                <a:ext uri="{FF2B5EF4-FFF2-40B4-BE49-F238E27FC236}">
                  <a16:creationId xmlns:a16="http://schemas.microsoft.com/office/drawing/2014/main" id="{7A9F9E63-740A-7147-A711-8D8238FD9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3" name="Freeform 189">
              <a:extLst>
                <a:ext uri="{FF2B5EF4-FFF2-40B4-BE49-F238E27FC236}">
                  <a16:creationId xmlns:a16="http://schemas.microsoft.com/office/drawing/2014/main" id="{B678C5E1-8916-9C47-B1F3-E8A3F8BB6DB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sz="1050"/>
            </a:p>
          </p:txBody>
        </p:sp>
      </p:grpSp>
      <p:grpSp>
        <p:nvGrpSpPr>
          <p:cNvPr id="294" name="Group 190">
            <a:extLst>
              <a:ext uri="{FF2B5EF4-FFF2-40B4-BE49-F238E27FC236}">
                <a16:creationId xmlns:a16="http://schemas.microsoft.com/office/drawing/2014/main" id="{3A531A16-240C-9241-94EF-4C9AE495112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019556" y="1291826"/>
            <a:ext cx="602456" cy="578644"/>
            <a:chOff x="-44" y="1473"/>
            <a:chExt cx="981" cy="1105"/>
          </a:xfrm>
        </p:grpSpPr>
        <p:pic>
          <p:nvPicPr>
            <p:cNvPr id="295" name="Picture 191" descr="desktop_computer_stylized_medium">
              <a:extLst>
                <a:ext uri="{FF2B5EF4-FFF2-40B4-BE49-F238E27FC236}">
                  <a16:creationId xmlns:a16="http://schemas.microsoft.com/office/drawing/2014/main" id="{1407FE03-3BF1-1D45-8A83-D39E3D03C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6" name="Freeform 192">
              <a:extLst>
                <a:ext uri="{FF2B5EF4-FFF2-40B4-BE49-F238E27FC236}">
                  <a16:creationId xmlns:a16="http://schemas.microsoft.com/office/drawing/2014/main" id="{24E88B51-BE9B-3C48-9F67-26465B74968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16018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37 L 3.95833E-6 0.045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00926 L 2.08333E-7 0.0479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8.33333E-7 0.0421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2.08333E-7 0.1375 L 0.26732 0.1375 L 0.26732 0.09838 L 0.55482 0.09699 C 0.55534 0.25046 0.56029 0.44746 0.56198 0.60185 C 0.52161 0.57037 0.50326 0.57546 0.46302 0.54398 C 0.46302 0.51713 0.46315 0.47801 0.46315 0.45185 " pathEditMode="relative" rAng="0" ptsTypes="AAAAAAAA">
                                      <p:cBhvr>
                                        <p:cTn id="61" dur="3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99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047 L 0.00157 -0.0481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  <p:bldP spid="192" grpId="1"/>
      <p:bldP spid="196" grpId="0"/>
      <p:bldP spid="196" grpId="1"/>
      <p:bldP spid="276" grpId="0"/>
      <p:bldP spid="290" grpId="0"/>
      <p:bldP spid="29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7F857B-1761-4D22-8D57-8A3C0437E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Transmitting data between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6CA97-B2C4-451A-A457-34595BE1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D33D3-C101-491E-A403-1EE8D6ECA148}"/>
              </a:ext>
            </a:extLst>
          </p:cNvPr>
          <p:cNvSpPr/>
          <p:nvPr/>
        </p:nvSpPr>
        <p:spPr bwMode="auto">
          <a:xfrm>
            <a:off x="5537604" y="1150669"/>
            <a:ext cx="234315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sz="1350" dirty="0">
              <a:latin typeface="Calibri" pitchFamily="34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A13A8B16-173D-4728-8256-805EAB414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6848" y="1136681"/>
            <a:ext cx="556563" cy="3000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350" i="1" dirty="0">
                <a:latin typeface="Calibri" pitchFamily="34" charset="0"/>
              </a:rPr>
              <a:t>LAN2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5C905C-1BEA-4E5A-859F-326BF4D42028}"/>
              </a:ext>
            </a:extLst>
          </p:cNvPr>
          <p:cNvSpPr/>
          <p:nvPr/>
        </p:nvSpPr>
        <p:spPr bwMode="auto">
          <a:xfrm>
            <a:off x="1273629" y="1150669"/>
            <a:ext cx="234315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sz="1350" dirty="0">
              <a:latin typeface="Calibri" pitchFamily="34" charset="0"/>
            </a:endParaRPr>
          </a:p>
        </p:txBody>
      </p:sp>
      <p:sp>
        <p:nvSpPr>
          <p:cNvPr id="9" name="Rectangle 63">
            <a:extLst>
              <a:ext uri="{FF2B5EF4-FFF2-40B4-BE49-F238E27FC236}">
                <a16:creationId xmlns:a16="http://schemas.microsoft.com/office/drawing/2014/main" id="{C3977A1D-7A76-45FE-9EE2-A6ED81B34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229" y="3418134"/>
            <a:ext cx="1714500" cy="200025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0" name="Line 46">
            <a:extLst>
              <a:ext uri="{FF2B5EF4-FFF2-40B4-BE49-F238E27FC236}">
                <a16:creationId xmlns:a16="http://schemas.microsoft.com/office/drawing/2014/main" id="{838E4183-BBE3-4606-B22D-C8A766D7C4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4245" y="4218234"/>
            <a:ext cx="0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161CDD8-EA50-45A2-8DD5-5E174911B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545" y="2284659"/>
            <a:ext cx="6096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software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C656A1DE-07A1-44FD-B0DD-0B660B6D2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545" y="1417884"/>
            <a:ext cx="609600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B1C2BB8A-9105-4D28-A77B-EC151729D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4545" y="3122859"/>
            <a:ext cx="60960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adapter</a:t>
            </a:r>
          </a:p>
        </p:txBody>
      </p:sp>
      <p:sp>
        <p:nvSpPr>
          <p:cNvPr id="14" name="Line 6">
            <a:extLst>
              <a:ext uri="{FF2B5EF4-FFF2-40B4-BE49-F238E27FC236}">
                <a16:creationId xmlns:a16="http://schemas.microsoft.com/office/drawing/2014/main" id="{3656D275-9445-415A-ABB1-6B0DFDF8B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8395" y="3580060"/>
            <a:ext cx="0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E64009C9-287A-4770-8015-DF0A56CC9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187" y="1167958"/>
            <a:ext cx="644407" cy="3000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350" dirty="0">
                <a:latin typeface="Calibri" pitchFamily="34" charset="0"/>
              </a:rPr>
              <a:t>Host A</a:t>
            </a:r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6A47F316-9B2F-4E8D-A212-06885BF0C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7276" y="3989634"/>
            <a:ext cx="222885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410282EF-2DDF-4FE4-B60A-9BEF11953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276" y="1136681"/>
            <a:ext cx="556563" cy="3000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350" i="1" dirty="0">
                <a:latin typeface="Calibri" pitchFamily="34" charset="0"/>
              </a:rPr>
              <a:t>LAN1</a:t>
            </a: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20A6B2AD-F385-4CFE-A570-83252BB4A48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0095" y="3989634"/>
            <a:ext cx="222885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DA68F2C0-D1CD-4740-AF61-A3A44D8C1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4445" y="3580060"/>
            <a:ext cx="0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EBB55135-A4E5-4E51-8CA1-C92EED0E6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8395" y="3932484"/>
            <a:ext cx="751284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02DFD425-720F-43B1-A39B-6A4431D243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0095" y="3932484"/>
            <a:ext cx="514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D8920-909A-4A81-8F8C-D53E36E0D864}"/>
              </a:ext>
            </a:extLst>
          </p:cNvPr>
          <p:cNvGrpSpPr/>
          <p:nvPr/>
        </p:nvGrpSpPr>
        <p:grpSpPr>
          <a:xfrm>
            <a:off x="1256776" y="1929099"/>
            <a:ext cx="886010" cy="253916"/>
            <a:chOff x="206128" y="2053223"/>
            <a:chExt cx="1181347" cy="338555"/>
          </a:xfrm>
        </p:grpSpPr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9DFA4449-4A70-4C7E-8235-71F06F2C0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24" name="Text Box 31">
              <a:extLst>
                <a:ext uri="{FF2B5EF4-FFF2-40B4-BE49-F238E27FC236}">
                  <a16:creationId xmlns:a16="http://schemas.microsoft.com/office/drawing/2014/main" id="{22E35A21-2794-4137-A18A-369C55874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128" y="2053223"/>
              <a:ext cx="444995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52AD7A-226F-4A5A-90EC-B0451AE008EA}"/>
              </a:ext>
            </a:extLst>
          </p:cNvPr>
          <p:cNvGrpSpPr/>
          <p:nvPr/>
        </p:nvGrpSpPr>
        <p:grpSpPr>
          <a:xfrm>
            <a:off x="2614087" y="4434172"/>
            <a:ext cx="1574192" cy="253916"/>
            <a:chOff x="1947616" y="5240923"/>
            <a:chExt cx="2098922" cy="338555"/>
          </a:xfrm>
        </p:grpSpPr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2C7CCA37-8B22-40C4-A817-4684F4DFE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636C94E0-2A52-4577-95DF-855F376AC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881C5D6A-CEBB-4943-BB2C-279EC9062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29" name="Text Box 34">
              <a:extLst>
                <a:ext uri="{FF2B5EF4-FFF2-40B4-BE49-F238E27FC236}">
                  <a16:creationId xmlns:a16="http://schemas.microsoft.com/office/drawing/2014/main" id="{0BEF0D05-2368-4D8C-B846-81ACF169F7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7616" y="5240923"/>
              <a:ext cx="444995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99A869-9916-45FD-94E1-FA6ABA760BCB}"/>
              </a:ext>
            </a:extLst>
          </p:cNvPr>
          <p:cNvGrpSpPr/>
          <p:nvPr/>
        </p:nvGrpSpPr>
        <p:grpSpPr>
          <a:xfrm>
            <a:off x="6149053" y="3634073"/>
            <a:ext cx="1574192" cy="253916"/>
            <a:chOff x="6729166" y="4326523"/>
            <a:chExt cx="2098922" cy="338555"/>
          </a:xfrm>
        </p:grpSpPr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7802A16A-6088-4DA6-8B98-AC50BACFE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E5B67EA2-4A7E-42B1-ADD4-BEF187922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1320A491-3FFB-4F80-AB17-59D8AE55D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34" name="Text Box 36">
              <a:extLst>
                <a:ext uri="{FF2B5EF4-FFF2-40B4-BE49-F238E27FC236}">
                  <a16:creationId xmlns:a16="http://schemas.microsoft.com/office/drawing/2014/main" id="{1F68A7F5-27FA-429E-9770-2C0B8A81B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9166" y="4326523"/>
              <a:ext cx="444995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C5CE5E-34C0-408E-A97C-FDF347430FF6}"/>
              </a:ext>
            </a:extLst>
          </p:cNvPr>
          <p:cNvGrpSpPr/>
          <p:nvPr/>
        </p:nvGrpSpPr>
        <p:grpSpPr>
          <a:xfrm>
            <a:off x="6149054" y="1944288"/>
            <a:ext cx="874104" cy="253916"/>
            <a:chOff x="6748216" y="2040523"/>
            <a:chExt cx="1165472" cy="338555"/>
          </a:xfrm>
        </p:grpSpPr>
        <p:sp>
          <p:nvSpPr>
            <p:cNvPr id="36" name="Rectangle 22">
              <a:extLst>
                <a:ext uri="{FF2B5EF4-FFF2-40B4-BE49-F238E27FC236}">
                  <a16:creationId xmlns:a16="http://schemas.microsoft.com/office/drawing/2014/main" id="{A6ECF613-B526-4791-8507-DC29AE106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37" name="Text Box 38">
              <a:extLst>
                <a:ext uri="{FF2B5EF4-FFF2-40B4-BE49-F238E27FC236}">
                  <a16:creationId xmlns:a16="http://schemas.microsoft.com/office/drawing/2014/main" id="{CB8C033C-8B2D-42E8-8303-83EBD813D7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8216" y="2040523"/>
              <a:ext cx="444995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38" name="Line 47">
            <a:extLst>
              <a:ext uri="{FF2B5EF4-FFF2-40B4-BE49-F238E27FC236}">
                <a16:creationId xmlns:a16="http://schemas.microsoft.com/office/drawing/2014/main" id="{B7A4E55C-A1B0-4257-BA9C-2414C6F95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4345" y="4218234"/>
            <a:ext cx="0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3AEA55-DC57-4FBE-B048-6C1210EEC80F}"/>
              </a:ext>
            </a:extLst>
          </p:cNvPr>
          <p:cNvGrpSpPr/>
          <p:nvPr/>
        </p:nvGrpSpPr>
        <p:grpSpPr>
          <a:xfrm>
            <a:off x="5304637" y="4121994"/>
            <a:ext cx="1574193" cy="566096"/>
            <a:chOff x="5603274" y="4950311"/>
            <a:chExt cx="2098923" cy="754795"/>
          </a:xfrm>
        </p:grpSpPr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CA2FEB82-9E8D-4A26-A9F5-6AC9BF5D9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41" name="Rectangle 16">
              <a:extLst>
                <a:ext uri="{FF2B5EF4-FFF2-40B4-BE49-F238E27FC236}">
                  <a16:creationId xmlns:a16="http://schemas.microsoft.com/office/drawing/2014/main" id="{93F042DB-BE12-4494-960E-1C9838499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42" name="Rectangle 17">
              <a:extLst>
                <a:ext uri="{FF2B5EF4-FFF2-40B4-BE49-F238E27FC236}">
                  <a16:creationId xmlns:a16="http://schemas.microsoft.com/office/drawing/2014/main" id="{ED871186-C3A3-4C1D-ADD7-C120868E0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43" name="Text Box 35">
              <a:extLst>
                <a:ext uri="{FF2B5EF4-FFF2-40B4-BE49-F238E27FC236}">
                  <a16:creationId xmlns:a16="http://schemas.microsoft.com/office/drawing/2014/main" id="{DBCAFD6D-4C06-42D8-827B-770077AB4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7202" y="5366551"/>
              <a:ext cx="444995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44" name="AutoShape 41">
              <a:extLst>
                <a:ext uri="{FF2B5EF4-FFF2-40B4-BE49-F238E27FC236}">
                  <a16:creationId xmlns:a16="http://schemas.microsoft.com/office/drawing/2014/main" id="{082D4C1C-C3A3-49D9-81A2-E768F59EB86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 dirty="0">
                <a:latin typeface="Calibri" pitchFamily="34" charset="0"/>
              </a:endParaRPr>
            </a:p>
          </p:txBody>
        </p:sp>
        <p:sp>
          <p:nvSpPr>
            <p:cNvPr id="45" name="Text Box 42">
              <a:extLst>
                <a:ext uri="{FF2B5EF4-FFF2-40B4-BE49-F238E27FC236}">
                  <a16:creationId xmlns:a16="http://schemas.microsoft.com/office/drawing/2014/main" id="{40618500-5928-4971-A36C-ACEC8E31C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5855" y="4950311"/>
              <a:ext cx="1109706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46" name="Rectangle 43">
            <a:extLst>
              <a:ext uri="{FF2B5EF4-FFF2-40B4-BE49-F238E27FC236}">
                <a16:creationId xmlns:a16="http://schemas.microsoft.com/office/drawing/2014/main" id="{7A490935-BAE5-4B96-AAD1-554978C03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345" y="4846884"/>
            <a:ext cx="142875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software</a:t>
            </a: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FF027167-96D0-4A51-876C-957B9C18C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345" y="3761034"/>
            <a:ext cx="60960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adapter</a:t>
            </a: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5BFBBFE9-DC56-4A13-BB02-AB2924E97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495" y="3761034"/>
            <a:ext cx="60960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adapter</a:t>
            </a:r>
          </a:p>
        </p:txBody>
      </p:sp>
      <p:sp>
        <p:nvSpPr>
          <p:cNvPr id="49" name="Text Box 48">
            <a:extLst>
              <a:ext uri="{FF2B5EF4-FFF2-40B4-BE49-F238E27FC236}">
                <a16:creationId xmlns:a16="http://schemas.microsoft.com/office/drawing/2014/main" id="{47FAE501-91F3-4CE7-81D3-FB98C64F2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898" y="3394237"/>
            <a:ext cx="702821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5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0C6F31-C97C-4E0F-9A54-4DD268C2833B}"/>
              </a:ext>
            </a:extLst>
          </p:cNvPr>
          <p:cNvGrpSpPr/>
          <p:nvPr/>
        </p:nvGrpSpPr>
        <p:grpSpPr>
          <a:xfrm>
            <a:off x="1256775" y="3634073"/>
            <a:ext cx="1568238" cy="253916"/>
            <a:chOff x="207716" y="4326523"/>
            <a:chExt cx="2090984" cy="338555"/>
          </a:xfrm>
        </p:grpSpPr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5CBB1A2F-B4AD-48D4-B73F-7577C2570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52" name="Rectangle 26">
              <a:extLst>
                <a:ext uri="{FF2B5EF4-FFF2-40B4-BE49-F238E27FC236}">
                  <a16:creationId xmlns:a16="http://schemas.microsoft.com/office/drawing/2014/main" id="{54B77B8C-147E-402C-9C41-6E75555DC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53" name="Text Box 33">
              <a:extLst>
                <a:ext uri="{FF2B5EF4-FFF2-40B4-BE49-F238E27FC236}">
                  <a16:creationId xmlns:a16="http://schemas.microsoft.com/office/drawing/2014/main" id="{4CED15AE-F62C-4C12-851D-6ABF78B2E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716" y="4326523"/>
              <a:ext cx="444995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54" name="Rectangle 49">
              <a:extLst>
                <a:ext uri="{FF2B5EF4-FFF2-40B4-BE49-F238E27FC236}">
                  <a16:creationId xmlns:a16="http://schemas.microsoft.com/office/drawing/2014/main" id="{B5F99843-6C64-4481-B8D4-92FC176CF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55" name="Line 50">
            <a:extLst>
              <a:ext uri="{FF2B5EF4-FFF2-40B4-BE49-F238E27FC236}">
                <a16:creationId xmlns:a16="http://schemas.microsoft.com/office/drawing/2014/main" id="{9896FA11-C6B3-4E1D-8ADD-46E56C8936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8395" y="2741860"/>
            <a:ext cx="0" cy="371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56" name="Line 51">
            <a:extLst>
              <a:ext uri="{FF2B5EF4-FFF2-40B4-BE49-F238E27FC236}">
                <a16:creationId xmlns:a16="http://schemas.microsoft.com/office/drawing/2014/main" id="{07A6D396-A764-4850-BFD2-B00BB2B612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8395" y="1884609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FABB74B-5544-48D1-A341-826AA771EF7D}"/>
              </a:ext>
            </a:extLst>
          </p:cNvPr>
          <p:cNvGrpSpPr/>
          <p:nvPr/>
        </p:nvGrpSpPr>
        <p:grpSpPr>
          <a:xfrm>
            <a:off x="1256776" y="2473141"/>
            <a:ext cx="1233846" cy="547046"/>
            <a:chOff x="206128" y="2778611"/>
            <a:chExt cx="1645129" cy="729395"/>
          </a:xfrm>
        </p:grpSpPr>
        <p:sp>
          <p:nvSpPr>
            <p:cNvPr id="58" name="Rectangle 13">
              <a:extLst>
                <a:ext uri="{FF2B5EF4-FFF2-40B4-BE49-F238E27FC236}">
                  <a16:creationId xmlns:a16="http://schemas.microsoft.com/office/drawing/2014/main" id="{D58C3ACC-B04D-48AF-90E6-41CDF4A8A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59" name="Rectangle 14">
              <a:extLst>
                <a:ext uri="{FF2B5EF4-FFF2-40B4-BE49-F238E27FC236}">
                  <a16:creationId xmlns:a16="http://schemas.microsoft.com/office/drawing/2014/main" id="{506130B6-918A-4932-9F32-EFB466400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1" name="Text Box 32">
              <a:extLst>
                <a:ext uri="{FF2B5EF4-FFF2-40B4-BE49-F238E27FC236}">
                  <a16:creationId xmlns:a16="http://schemas.microsoft.com/office/drawing/2014/main" id="{75F52168-0264-434B-8889-CB372D2AE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128" y="3169451"/>
              <a:ext cx="444995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2" name="AutoShape 39">
              <a:extLst>
                <a:ext uri="{FF2B5EF4-FFF2-40B4-BE49-F238E27FC236}">
                  <a16:creationId xmlns:a16="http://schemas.microsoft.com/office/drawing/2014/main" id="{EE945C1C-4896-4E4C-A5F8-7214A722479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 dirty="0">
                <a:latin typeface="Calibri" pitchFamily="34" charset="0"/>
              </a:endParaRPr>
            </a:p>
          </p:txBody>
        </p:sp>
        <p:sp>
          <p:nvSpPr>
            <p:cNvPr id="63" name="Text Box 40">
              <a:extLst>
                <a:ext uri="{FF2B5EF4-FFF2-40B4-BE49-F238E27FC236}">
                  <a16:creationId xmlns:a16="http://schemas.microsoft.com/office/drawing/2014/main" id="{43507832-2EC8-48D2-B399-741E8393F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169" y="2778611"/>
              <a:ext cx="1349088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i="1" dirty="0">
                  <a:latin typeface="Calibri" pitchFamily="34" charset="0"/>
                </a:rPr>
                <a:t>internet packet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E753FBC-173F-4E00-B3CF-8634970FFE88}"/>
              </a:ext>
            </a:extLst>
          </p:cNvPr>
          <p:cNvGrpSpPr/>
          <p:nvPr/>
        </p:nvGrpSpPr>
        <p:grpSpPr>
          <a:xfrm>
            <a:off x="6149054" y="2776823"/>
            <a:ext cx="1217004" cy="253916"/>
            <a:chOff x="6748216" y="3126373"/>
            <a:chExt cx="1622672" cy="338555"/>
          </a:xfrm>
        </p:grpSpPr>
        <p:sp>
          <p:nvSpPr>
            <p:cNvPr id="67" name="Text Box 37">
              <a:extLst>
                <a:ext uri="{FF2B5EF4-FFF2-40B4-BE49-F238E27FC236}">
                  <a16:creationId xmlns:a16="http://schemas.microsoft.com/office/drawing/2014/main" id="{A82F4525-F8C4-4A93-8874-9A56F59B6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8216" y="3126373"/>
              <a:ext cx="444995" cy="3385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" name="Rectangle 54">
              <a:extLst>
                <a:ext uri="{FF2B5EF4-FFF2-40B4-BE49-F238E27FC236}">
                  <a16:creationId xmlns:a16="http://schemas.microsoft.com/office/drawing/2014/main" id="{D17155E6-EA18-4668-A014-932DEC5AB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9" name="Rectangle 55">
              <a:extLst>
                <a:ext uri="{FF2B5EF4-FFF2-40B4-BE49-F238E27FC236}">
                  <a16:creationId xmlns:a16="http://schemas.microsoft.com/office/drawing/2014/main" id="{58BA463A-F6E8-484B-8A24-FA1BE482F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50" dirty="0">
                  <a:latin typeface="Calibri" pitchFamily="34" charset="0"/>
                </a:rPr>
                <a:t>PH</a:t>
              </a:r>
            </a:p>
          </p:txBody>
        </p:sp>
      </p:grpSp>
      <p:sp>
        <p:nvSpPr>
          <p:cNvPr id="71" name="Rectangle 57">
            <a:extLst>
              <a:ext uri="{FF2B5EF4-FFF2-40B4-BE49-F238E27FC236}">
                <a16:creationId xmlns:a16="http://schemas.microsoft.com/office/drawing/2014/main" id="{B34111CD-89F3-4D91-AB6E-506546354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264" y="2284659"/>
            <a:ext cx="6096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software</a:t>
            </a:r>
          </a:p>
        </p:txBody>
      </p:sp>
      <p:sp>
        <p:nvSpPr>
          <p:cNvPr id="72" name="Rectangle 58">
            <a:extLst>
              <a:ext uri="{FF2B5EF4-FFF2-40B4-BE49-F238E27FC236}">
                <a16:creationId xmlns:a16="http://schemas.microsoft.com/office/drawing/2014/main" id="{F2BFD9E4-A87D-40BD-A7D7-FC7BB9DCC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264" y="1417884"/>
            <a:ext cx="609600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server</a:t>
            </a:r>
          </a:p>
        </p:txBody>
      </p:sp>
      <p:sp>
        <p:nvSpPr>
          <p:cNvPr id="73" name="Rectangle 59">
            <a:extLst>
              <a:ext uri="{FF2B5EF4-FFF2-40B4-BE49-F238E27FC236}">
                <a16:creationId xmlns:a16="http://schemas.microsoft.com/office/drawing/2014/main" id="{48B95CE1-F3DC-4838-A302-773844E17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7264" y="3122859"/>
            <a:ext cx="609600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adapter</a:t>
            </a:r>
          </a:p>
        </p:txBody>
      </p:sp>
      <p:sp>
        <p:nvSpPr>
          <p:cNvPr id="74" name="Text Box 60">
            <a:extLst>
              <a:ext uri="{FF2B5EF4-FFF2-40B4-BE49-F238E27FC236}">
                <a16:creationId xmlns:a16="http://schemas.microsoft.com/office/drawing/2014/main" id="{BE071A46-AF41-4D74-BF89-21C022F57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6605" y="1167958"/>
            <a:ext cx="639599" cy="3000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350" dirty="0">
                <a:latin typeface="Calibri" pitchFamily="34" charset="0"/>
              </a:rPr>
              <a:t>Host B</a:t>
            </a:r>
          </a:p>
        </p:txBody>
      </p:sp>
      <p:sp>
        <p:nvSpPr>
          <p:cNvPr id="75" name="Line 61">
            <a:extLst>
              <a:ext uri="{FF2B5EF4-FFF2-40B4-BE49-F238E27FC236}">
                <a16:creationId xmlns:a16="http://schemas.microsoft.com/office/drawing/2014/main" id="{DF6EDCA7-7A3D-4208-8A02-6886C76D87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11114" y="2741860"/>
            <a:ext cx="0" cy="371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76" name="Line 62">
            <a:extLst>
              <a:ext uri="{FF2B5EF4-FFF2-40B4-BE49-F238E27FC236}">
                <a16:creationId xmlns:a16="http://schemas.microsoft.com/office/drawing/2014/main" id="{F0BBCBC7-A6BD-4632-8D0B-70A6CFD139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11114" y="1884609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C307669-4647-4A9A-B938-281C28090D00}"/>
              </a:ext>
            </a:extLst>
          </p:cNvPr>
          <p:cNvSpPr txBox="1"/>
          <p:nvPr/>
        </p:nvSpPr>
        <p:spPr>
          <a:xfrm>
            <a:off x="243619" y="4212717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PH: Internet packet header</a:t>
            </a:r>
          </a:p>
          <a:p>
            <a:r>
              <a:rPr lang="en-US" sz="1200" dirty="0">
                <a:latin typeface="Calibri" pitchFamily="34" charset="0"/>
              </a:rPr>
              <a:t>FH: LAN frame header</a:t>
            </a:r>
          </a:p>
        </p:txBody>
      </p:sp>
      <p:sp>
        <p:nvSpPr>
          <p:cNvPr id="78" name="AutoShape 52">
            <a:extLst>
              <a:ext uri="{FF2B5EF4-FFF2-40B4-BE49-F238E27FC236}">
                <a16:creationId xmlns:a16="http://schemas.microsoft.com/office/drawing/2014/main" id="{EFE573C6-9282-480C-8994-CEEDA5CC6F96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164721" y="2970201"/>
            <a:ext cx="57150" cy="1257300"/>
          </a:xfrm>
          <a:prstGeom prst="leftBrace">
            <a:avLst>
              <a:gd name="adj1" fmla="val 18333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79" name="Text Box 53">
            <a:extLst>
              <a:ext uri="{FF2B5EF4-FFF2-40B4-BE49-F238E27FC236}">
                <a16:creationId xmlns:a16="http://schemas.microsoft.com/office/drawing/2014/main" id="{ECEF0B67-5A0F-4A4B-8DA7-23A601D5D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7109" y="3327902"/>
            <a:ext cx="832280" cy="2539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50" i="1" dirty="0">
                <a:latin typeface="Calibri" pitchFamily="34" charset="0"/>
              </a:rPr>
              <a:t>LAN1 frame</a:t>
            </a:r>
          </a:p>
        </p:txBody>
      </p:sp>
    </p:spTree>
    <p:extLst>
      <p:ext uri="{BB962C8B-B14F-4D97-AF65-F5344CB8AC3E}">
        <p14:creationId xmlns:p14="http://schemas.microsoft.com/office/powerpoint/2010/main" val="8398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41F6-2976-4199-A0D3-BA9827C9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is not always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87447-E6E2-4865-B539-397D01FD0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Wireless protocols don’t always split between layers cleanly</a:t>
            </a:r>
          </a:p>
          <a:p>
            <a:pPr lvl="1"/>
            <a:r>
              <a:rPr lang="en-US" sz="1800" dirty="0"/>
              <a:t>Usually explain parts of physical, data link, and possibly upper layers</a:t>
            </a:r>
          </a:p>
          <a:p>
            <a:r>
              <a:rPr lang="en-US" sz="2000" dirty="0"/>
              <a:t>Model still helps conceptualize stack-up though</a:t>
            </a:r>
          </a:p>
          <a:p>
            <a:pPr lvl="1"/>
            <a:r>
              <a:rPr lang="en-US" sz="1800" dirty="0"/>
              <a:t>Layering of some type still occurs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37C7-4A50-42FD-86BD-BECD2084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098" name="Picture 2" descr="Bluetooth Protocol Stack - MATLAB &amp; Simulink">
            <a:extLst>
              <a:ext uri="{FF2B5EF4-FFF2-40B4-BE49-F238E27FC236}">
                <a16:creationId xmlns:a16="http://schemas.microsoft.com/office/drawing/2014/main" id="{D70D401D-B0A6-46DF-B003-2D8703EBD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98" y="2628949"/>
            <a:ext cx="4335379" cy="233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read vs. Zigbee – what's the difference? - Embedded processing -  Technical articles - TI E2E support forums">
            <a:extLst>
              <a:ext uri="{FF2B5EF4-FFF2-40B4-BE49-F238E27FC236}">
                <a16:creationId xmlns:a16="http://schemas.microsoft.com/office/drawing/2014/main" id="{633C8894-79FB-4551-8CB7-B686D4D68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5024" y="3344638"/>
            <a:ext cx="3890273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604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5D52E-0D39-4A74-B5AC-35194A7E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Layering for IoT (joke) (kind of)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91BAF-7672-4532-BAE9-F347CC6F5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2" descr="https://fthmb.tqn.com/FJRd1u3NJuT-4w3EoA3Pf7HVX9E=/768x0/filters:no_upscale()/Osi-model-jb.svg-57f7b9af3df78c690f6305e8.png">
            <a:extLst>
              <a:ext uri="{FF2B5EF4-FFF2-40B4-BE49-F238E27FC236}">
                <a16:creationId xmlns:a16="http://schemas.microsoft.com/office/drawing/2014/main" id="{2A81A805-9D45-4996-AD10-7C008089A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2819" y="1314450"/>
            <a:ext cx="3113903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F7380F-DD31-45F4-9F92-7CD62AB2D4A2}"/>
              </a:ext>
            </a:extLst>
          </p:cNvPr>
          <p:cNvSpPr/>
          <p:nvPr/>
        </p:nvSpPr>
        <p:spPr>
          <a:xfrm>
            <a:off x="2990850" y="1857375"/>
            <a:ext cx="1543050" cy="1885950"/>
          </a:xfrm>
          <a:prstGeom prst="roundRect">
            <a:avLst>
              <a:gd name="adj" fmla="val 90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MQTT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C191E7-6427-4D6D-BD54-EACF28F2F772}"/>
              </a:ext>
            </a:extLst>
          </p:cNvPr>
          <p:cNvSpPr txBox="1"/>
          <p:nvPr/>
        </p:nvSpPr>
        <p:spPr>
          <a:xfrm>
            <a:off x="5220071" y="3778837"/>
            <a:ext cx="35314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MQTT is a publish/subscribe message broker</a:t>
            </a:r>
          </a:p>
        </p:txBody>
      </p:sp>
    </p:spTree>
    <p:extLst>
      <p:ext uri="{BB962C8B-B14F-4D97-AF65-F5344CB8AC3E}">
        <p14:creationId xmlns:p14="http://schemas.microsoft.com/office/powerpoint/2010/main" val="3218945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98" y="1221921"/>
            <a:ext cx="8229599" cy="3699236"/>
          </a:xfrm>
        </p:spPr>
        <p:txBody>
          <a:bodyPr>
            <a:normAutofit/>
          </a:bodyPr>
          <a:lstStyle/>
          <a:p>
            <a:r>
              <a:rPr lang="en-US" dirty="0"/>
              <a:t>OSI Layers</a:t>
            </a:r>
          </a:p>
          <a:p>
            <a:endParaRPr lang="en-US" b="1" dirty="0"/>
          </a:p>
          <a:p>
            <a:r>
              <a:rPr lang="en-US" b="1" dirty="0"/>
              <a:t>Internet Architecture (“The Upper Layers”)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97" y="473436"/>
            <a:ext cx="8229599" cy="514350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575996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B45AC-6F23-A0CB-012C-169D7A720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the network layers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60F56-7A24-7B45-7E61-91287E582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Pollev.com</a:t>
            </a:r>
            <a:r>
              <a:rPr lang="en-US" dirty="0"/>
              <a:t>/</a:t>
            </a:r>
            <a:r>
              <a:rPr lang="en-US" dirty="0" err="1"/>
              <a:t>wiotbc</a:t>
            </a:r>
            <a:endParaRPr lang="en-US" dirty="0"/>
          </a:p>
          <a:p>
            <a:r>
              <a:rPr lang="en-US" dirty="0"/>
              <a:t>application, link, network, physical,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7A8DE-189A-3767-A941-DFFCE63248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63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The Internet: a “nuts and bolts” 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366B7-1FF0-134B-B419-0A5A82710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SzPct val="75000"/>
            </a:pPr>
            <a:r>
              <a:rPr lang="en-US" altLang="en-US" i="1" dirty="0">
                <a:solidFill>
                  <a:srgbClr val="CC0000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Internet: “</a:t>
            </a:r>
            <a:r>
              <a:rPr lang="en-US" altLang="ja-JP" dirty="0">
                <a:solidFill>
                  <a:srgbClr val="CC0000"/>
                </a:solidFill>
                <a:ea typeface="ＭＳ Ｐゴシック" panose="020B0600070205080204" pitchFamily="34" charset="-128"/>
                <a:cs typeface="Calibri" panose="020F0502020204030204" pitchFamily="34" charset="0"/>
              </a:rPr>
              <a:t>network of networks”</a:t>
            </a:r>
          </a:p>
          <a:p>
            <a:pPr lvl="1"/>
            <a:r>
              <a:rPr lang="en-US" altLang="en-US" dirty="0">
                <a:ea typeface="Arial" panose="020B0604020202020204" pitchFamily="34" charset="0"/>
                <a:cs typeface="Calibri" panose="020F0502020204030204" pitchFamily="34" charset="0"/>
              </a:rPr>
              <a:t>Interconnected ISPs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71" name="Freeform 370">
            <a:extLst>
              <a:ext uri="{FF2B5EF4-FFF2-40B4-BE49-F238E27FC236}">
                <a16:creationId xmlns:a16="http://schemas.microsoft.com/office/drawing/2014/main" id="{21662630-62BB-AE4A-A779-AEACD21E6D7C}"/>
              </a:ext>
            </a:extLst>
          </p:cNvPr>
          <p:cNvSpPr/>
          <p:nvPr/>
        </p:nvSpPr>
        <p:spPr>
          <a:xfrm>
            <a:off x="6738892" y="2585084"/>
            <a:ext cx="843605" cy="1003436"/>
          </a:xfrm>
          <a:custGeom>
            <a:avLst/>
            <a:gdLst>
              <a:gd name="connsiteX0" fmla="*/ 434989 w 1523031"/>
              <a:gd name="connsiteY0" fmla="*/ 253346 h 1763594"/>
              <a:gd name="connsiteX1" fmla="*/ 488 w 1523031"/>
              <a:gd name="connsiteY1" fmla="*/ 921706 h 1763594"/>
              <a:gd name="connsiteX2" fmla="*/ 368142 w 1523031"/>
              <a:gd name="connsiteY2" fmla="*/ 1489812 h 1763594"/>
              <a:gd name="connsiteX3" fmla="*/ 1187008 w 1523031"/>
              <a:gd name="connsiteY3" fmla="*/ 1757156 h 1763594"/>
              <a:gd name="connsiteX4" fmla="*/ 1521239 w 1523031"/>
              <a:gd name="connsiteY4" fmla="*/ 1239177 h 1763594"/>
              <a:gd name="connsiteX5" fmla="*/ 1320700 w 1523031"/>
              <a:gd name="connsiteY5" fmla="*/ 654362 h 1763594"/>
              <a:gd name="connsiteX6" fmla="*/ 1337412 w 1523031"/>
              <a:gd name="connsiteY6" fmla="*/ 136383 h 1763594"/>
              <a:gd name="connsiteX7" fmla="*/ 1086739 w 1523031"/>
              <a:gd name="connsiteY7" fmla="*/ 2711 h 1763594"/>
              <a:gd name="connsiteX8" fmla="*/ 434989 w 1523031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1086739 w 1537226"/>
              <a:gd name="connsiteY7" fmla="*/ 2711 h 1763594"/>
              <a:gd name="connsiteX8" fmla="*/ 434989 w 1537226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839572 w 1537226"/>
              <a:gd name="connsiteY7" fmla="*/ 2711 h 1763594"/>
              <a:gd name="connsiteX8" fmla="*/ 434989 w 1537226"/>
              <a:gd name="connsiteY8" fmla="*/ 253346 h 1763594"/>
              <a:gd name="connsiteX0" fmla="*/ 360357 w 1536743"/>
              <a:gd name="connsiteY0" fmla="*/ 534641 h 1782088"/>
              <a:gd name="connsiteX1" fmla="*/ 5 w 1536743"/>
              <a:gd name="connsiteY1" fmla="*/ 940200 h 1782088"/>
              <a:gd name="connsiteX2" fmla="*/ 367659 w 1536743"/>
              <a:gd name="connsiteY2" fmla="*/ 1508306 h 1782088"/>
              <a:gd name="connsiteX3" fmla="*/ 1186525 w 1536743"/>
              <a:gd name="connsiteY3" fmla="*/ 1775650 h 1782088"/>
              <a:gd name="connsiteX4" fmla="*/ 1520756 w 1536743"/>
              <a:gd name="connsiteY4" fmla="*/ 1257671 h 1782088"/>
              <a:gd name="connsiteX5" fmla="*/ 1468515 w 1536743"/>
              <a:gd name="connsiteY5" fmla="*/ 672856 h 1782088"/>
              <a:gd name="connsiteX6" fmla="*/ 1336929 w 1536743"/>
              <a:gd name="connsiteY6" fmla="*/ 154877 h 1782088"/>
              <a:gd name="connsiteX7" fmla="*/ 839089 w 1536743"/>
              <a:gd name="connsiteY7" fmla="*/ 21205 h 1782088"/>
              <a:gd name="connsiteX8" fmla="*/ 360357 w 1536743"/>
              <a:gd name="connsiteY8" fmla="*/ 534641 h 1782088"/>
              <a:gd name="connsiteX0" fmla="*/ 360355 w 1536741"/>
              <a:gd name="connsiteY0" fmla="*/ 534641 h 1782088"/>
              <a:gd name="connsiteX1" fmla="*/ 3 w 1536741"/>
              <a:gd name="connsiteY1" fmla="*/ 940200 h 1782088"/>
              <a:gd name="connsiteX2" fmla="*/ 367657 w 1536741"/>
              <a:gd name="connsiteY2" fmla="*/ 1508306 h 1782088"/>
              <a:gd name="connsiteX3" fmla="*/ 1186523 w 1536741"/>
              <a:gd name="connsiteY3" fmla="*/ 1775650 h 1782088"/>
              <a:gd name="connsiteX4" fmla="*/ 1520754 w 1536741"/>
              <a:gd name="connsiteY4" fmla="*/ 1257671 h 1782088"/>
              <a:gd name="connsiteX5" fmla="*/ 1468513 w 1536741"/>
              <a:gd name="connsiteY5" fmla="*/ 672856 h 1782088"/>
              <a:gd name="connsiteX6" fmla="*/ 1336927 w 1536741"/>
              <a:gd name="connsiteY6" fmla="*/ 154877 h 1782088"/>
              <a:gd name="connsiteX7" fmla="*/ 839087 w 1536741"/>
              <a:gd name="connsiteY7" fmla="*/ 21205 h 1782088"/>
              <a:gd name="connsiteX8" fmla="*/ 360355 w 1536741"/>
              <a:gd name="connsiteY8" fmla="*/ 534641 h 1782088"/>
              <a:gd name="connsiteX0" fmla="*/ 382604 w 1558990"/>
              <a:gd name="connsiteY0" fmla="*/ 534641 h 1810599"/>
              <a:gd name="connsiteX1" fmla="*/ 22252 w 1558990"/>
              <a:gd name="connsiteY1" fmla="*/ 940200 h 1810599"/>
              <a:gd name="connsiteX2" fmla="*/ 167457 w 1558990"/>
              <a:gd name="connsiteY2" fmla="*/ 1672556 h 1810599"/>
              <a:gd name="connsiteX3" fmla="*/ 1208772 w 1558990"/>
              <a:gd name="connsiteY3" fmla="*/ 1775650 h 1810599"/>
              <a:gd name="connsiteX4" fmla="*/ 1543003 w 1558990"/>
              <a:gd name="connsiteY4" fmla="*/ 1257671 h 1810599"/>
              <a:gd name="connsiteX5" fmla="*/ 1490762 w 1558990"/>
              <a:gd name="connsiteY5" fmla="*/ 672856 h 1810599"/>
              <a:gd name="connsiteX6" fmla="*/ 1359176 w 1558990"/>
              <a:gd name="connsiteY6" fmla="*/ 154877 h 1810599"/>
              <a:gd name="connsiteX7" fmla="*/ 861336 w 1558990"/>
              <a:gd name="connsiteY7" fmla="*/ 21205 h 1810599"/>
              <a:gd name="connsiteX8" fmla="*/ 382604 w 1558990"/>
              <a:gd name="connsiteY8" fmla="*/ 534641 h 1810599"/>
              <a:gd name="connsiteX0" fmla="*/ 393458 w 1593840"/>
              <a:gd name="connsiteY0" fmla="*/ 534641 h 1793264"/>
              <a:gd name="connsiteX1" fmla="*/ 33106 w 1593840"/>
              <a:gd name="connsiteY1" fmla="*/ 940200 h 1793264"/>
              <a:gd name="connsiteX2" fmla="*/ 178311 w 1593840"/>
              <a:gd name="connsiteY2" fmla="*/ 1672556 h 1793264"/>
              <a:gd name="connsiteX3" fmla="*/ 1464139 w 1593840"/>
              <a:gd name="connsiteY3" fmla="*/ 1752440 h 1793264"/>
              <a:gd name="connsiteX4" fmla="*/ 1553857 w 1593840"/>
              <a:gd name="connsiteY4" fmla="*/ 1257671 h 1793264"/>
              <a:gd name="connsiteX5" fmla="*/ 1501616 w 1593840"/>
              <a:gd name="connsiteY5" fmla="*/ 672856 h 1793264"/>
              <a:gd name="connsiteX6" fmla="*/ 1370030 w 1593840"/>
              <a:gd name="connsiteY6" fmla="*/ 154877 h 1793264"/>
              <a:gd name="connsiteX7" fmla="*/ 872190 w 1593840"/>
              <a:gd name="connsiteY7" fmla="*/ 21205 h 1793264"/>
              <a:gd name="connsiteX8" fmla="*/ 393458 w 1593840"/>
              <a:gd name="connsiteY8" fmla="*/ 534641 h 1793264"/>
              <a:gd name="connsiteX0" fmla="*/ 393458 w 1566550"/>
              <a:gd name="connsiteY0" fmla="*/ 534641 h 1840341"/>
              <a:gd name="connsiteX1" fmla="*/ 33106 w 1566550"/>
              <a:gd name="connsiteY1" fmla="*/ 940200 h 1840341"/>
              <a:gd name="connsiteX2" fmla="*/ 178311 w 1566550"/>
              <a:gd name="connsiteY2" fmla="*/ 1672556 h 1840341"/>
              <a:gd name="connsiteX3" fmla="*/ 1464139 w 1566550"/>
              <a:gd name="connsiteY3" fmla="*/ 1752440 h 1840341"/>
              <a:gd name="connsiteX4" fmla="*/ 1553857 w 1566550"/>
              <a:gd name="connsiteY4" fmla="*/ 1257671 h 1840341"/>
              <a:gd name="connsiteX5" fmla="*/ 1501616 w 1566550"/>
              <a:gd name="connsiteY5" fmla="*/ 672856 h 1840341"/>
              <a:gd name="connsiteX6" fmla="*/ 1370030 w 1566550"/>
              <a:gd name="connsiteY6" fmla="*/ 154877 h 1840341"/>
              <a:gd name="connsiteX7" fmla="*/ 872190 w 1566550"/>
              <a:gd name="connsiteY7" fmla="*/ 21205 h 1840341"/>
              <a:gd name="connsiteX8" fmla="*/ 393458 w 1566550"/>
              <a:gd name="connsiteY8" fmla="*/ 534641 h 1840341"/>
              <a:gd name="connsiteX0" fmla="*/ 393458 w 1555557"/>
              <a:gd name="connsiteY0" fmla="*/ 534641 h 1787187"/>
              <a:gd name="connsiteX1" fmla="*/ 33106 w 1555557"/>
              <a:gd name="connsiteY1" fmla="*/ 940200 h 1787187"/>
              <a:gd name="connsiteX2" fmla="*/ 178311 w 1555557"/>
              <a:gd name="connsiteY2" fmla="*/ 1672556 h 1787187"/>
              <a:gd name="connsiteX3" fmla="*/ 1464139 w 1555557"/>
              <a:gd name="connsiteY3" fmla="*/ 1752440 h 1787187"/>
              <a:gd name="connsiteX4" fmla="*/ 1553857 w 1555557"/>
              <a:gd name="connsiteY4" fmla="*/ 1257671 h 1787187"/>
              <a:gd name="connsiteX5" fmla="*/ 1501616 w 1555557"/>
              <a:gd name="connsiteY5" fmla="*/ 672856 h 1787187"/>
              <a:gd name="connsiteX6" fmla="*/ 1370030 w 1555557"/>
              <a:gd name="connsiteY6" fmla="*/ 154877 h 1787187"/>
              <a:gd name="connsiteX7" fmla="*/ 872190 w 1555557"/>
              <a:gd name="connsiteY7" fmla="*/ 21205 h 1787187"/>
              <a:gd name="connsiteX8" fmla="*/ 393458 w 1555557"/>
              <a:gd name="connsiteY8" fmla="*/ 534641 h 1787187"/>
              <a:gd name="connsiteX0" fmla="*/ 401126 w 1664928"/>
              <a:gd name="connsiteY0" fmla="*/ 534641 h 1783934"/>
              <a:gd name="connsiteX1" fmla="*/ 40774 w 1664928"/>
              <a:gd name="connsiteY1" fmla="*/ 940200 h 1783934"/>
              <a:gd name="connsiteX2" fmla="*/ 185979 w 1664928"/>
              <a:gd name="connsiteY2" fmla="*/ 1672556 h 1783934"/>
              <a:gd name="connsiteX3" fmla="*/ 1618513 w 1664928"/>
              <a:gd name="connsiteY3" fmla="*/ 1747798 h 1783934"/>
              <a:gd name="connsiteX4" fmla="*/ 1561525 w 1664928"/>
              <a:gd name="connsiteY4" fmla="*/ 1257671 h 1783934"/>
              <a:gd name="connsiteX5" fmla="*/ 1509284 w 1664928"/>
              <a:gd name="connsiteY5" fmla="*/ 672856 h 1783934"/>
              <a:gd name="connsiteX6" fmla="*/ 1377698 w 1664928"/>
              <a:gd name="connsiteY6" fmla="*/ 154877 h 1783934"/>
              <a:gd name="connsiteX7" fmla="*/ 879858 w 1664928"/>
              <a:gd name="connsiteY7" fmla="*/ 21205 h 1783934"/>
              <a:gd name="connsiteX8" fmla="*/ 401126 w 1664928"/>
              <a:gd name="connsiteY8" fmla="*/ 534641 h 1783934"/>
              <a:gd name="connsiteX0" fmla="*/ 408119 w 1718774"/>
              <a:gd name="connsiteY0" fmla="*/ 534641 h 1826522"/>
              <a:gd name="connsiteX1" fmla="*/ 47767 w 1718774"/>
              <a:gd name="connsiteY1" fmla="*/ 940200 h 1826522"/>
              <a:gd name="connsiteX2" fmla="*/ 179001 w 1718774"/>
              <a:gd name="connsiteY2" fmla="*/ 1742186 h 1826522"/>
              <a:gd name="connsiteX3" fmla="*/ 1625506 w 1718774"/>
              <a:gd name="connsiteY3" fmla="*/ 1747798 h 1826522"/>
              <a:gd name="connsiteX4" fmla="*/ 1568518 w 1718774"/>
              <a:gd name="connsiteY4" fmla="*/ 1257671 h 1826522"/>
              <a:gd name="connsiteX5" fmla="*/ 1516277 w 1718774"/>
              <a:gd name="connsiteY5" fmla="*/ 672856 h 1826522"/>
              <a:gd name="connsiteX6" fmla="*/ 1384691 w 1718774"/>
              <a:gd name="connsiteY6" fmla="*/ 154877 h 1826522"/>
              <a:gd name="connsiteX7" fmla="*/ 886851 w 1718774"/>
              <a:gd name="connsiteY7" fmla="*/ 21205 h 1826522"/>
              <a:gd name="connsiteX8" fmla="*/ 408119 w 1718774"/>
              <a:gd name="connsiteY8" fmla="*/ 534641 h 1826522"/>
              <a:gd name="connsiteX0" fmla="*/ 477759 w 1796623"/>
              <a:gd name="connsiteY0" fmla="*/ 534641 h 1818043"/>
              <a:gd name="connsiteX1" fmla="*/ 117407 w 1796623"/>
              <a:gd name="connsiteY1" fmla="*/ 940200 h 1818043"/>
              <a:gd name="connsiteX2" fmla="*/ 136864 w 1796623"/>
              <a:gd name="connsiteY2" fmla="*/ 1728260 h 1818043"/>
              <a:gd name="connsiteX3" fmla="*/ 1695146 w 1796623"/>
              <a:gd name="connsiteY3" fmla="*/ 1747798 h 1818043"/>
              <a:gd name="connsiteX4" fmla="*/ 1638158 w 1796623"/>
              <a:gd name="connsiteY4" fmla="*/ 1257671 h 1818043"/>
              <a:gd name="connsiteX5" fmla="*/ 1585917 w 1796623"/>
              <a:gd name="connsiteY5" fmla="*/ 672856 h 1818043"/>
              <a:gd name="connsiteX6" fmla="*/ 1454331 w 1796623"/>
              <a:gd name="connsiteY6" fmla="*/ 154877 h 1818043"/>
              <a:gd name="connsiteX7" fmla="*/ 956491 w 1796623"/>
              <a:gd name="connsiteY7" fmla="*/ 21205 h 1818043"/>
              <a:gd name="connsiteX8" fmla="*/ 477759 w 1796623"/>
              <a:gd name="connsiteY8" fmla="*/ 534641 h 1818043"/>
              <a:gd name="connsiteX0" fmla="*/ 396783 w 1688820"/>
              <a:gd name="connsiteY0" fmla="*/ 534641 h 1815615"/>
              <a:gd name="connsiteX1" fmla="*/ 36431 w 1688820"/>
              <a:gd name="connsiteY1" fmla="*/ 940200 h 1815615"/>
              <a:gd name="connsiteX2" fmla="*/ 55888 w 1688820"/>
              <a:gd name="connsiteY2" fmla="*/ 1728260 h 1815615"/>
              <a:gd name="connsiteX3" fmla="*/ 421834 w 1688820"/>
              <a:gd name="connsiteY3" fmla="*/ 1798118 h 1815615"/>
              <a:gd name="connsiteX4" fmla="*/ 1614170 w 1688820"/>
              <a:gd name="connsiteY4" fmla="*/ 1747798 h 1815615"/>
              <a:gd name="connsiteX5" fmla="*/ 1557182 w 1688820"/>
              <a:gd name="connsiteY5" fmla="*/ 1257671 h 1815615"/>
              <a:gd name="connsiteX6" fmla="*/ 1504941 w 1688820"/>
              <a:gd name="connsiteY6" fmla="*/ 672856 h 1815615"/>
              <a:gd name="connsiteX7" fmla="*/ 1373355 w 1688820"/>
              <a:gd name="connsiteY7" fmla="*/ 154877 h 1815615"/>
              <a:gd name="connsiteX8" fmla="*/ 875515 w 1688820"/>
              <a:gd name="connsiteY8" fmla="*/ 21205 h 1815615"/>
              <a:gd name="connsiteX9" fmla="*/ 396783 w 1688820"/>
              <a:gd name="connsiteY9" fmla="*/ 534641 h 1815615"/>
              <a:gd name="connsiteX0" fmla="*/ 394951 w 1689541"/>
              <a:gd name="connsiteY0" fmla="*/ 534641 h 1877271"/>
              <a:gd name="connsiteX1" fmla="*/ 34599 w 1689541"/>
              <a:gd name="connsiteY1" fmla="*/ 940200 h 1877271"/>
              <a:gd name="connsiteX2" fmla="*/ 54056 w 1689541"/>
              <a:gd name="connsiteY2" fmla="*/ 1728260 h 1877271"/>
              <a:gd name="connsiteX3" fmla="*/ 385071 w 1689541"/>
              <a:gd name="connsiteY3" fmla="*/ 1877032 h 1877271"/>
              <a:gd name="connsiteX4" fmla="*/ 1612338 w 1689541"/>
              <a:gd name="connsiteY4" fmla="*/ 1747798 h 1877271"/>
              <a:gd name="connsiteX5" fmla="*/ 1555350 w 1689541"/>
              <a:gd name="connsiteY5" fmla="*/ 1257671 h 1877271"/>
              <a:gd name="connsiteX6" fmla="*/ 1503109 w 1689541"/>
              <a:gd name="connsiteY6" fmla="*/ 672856 h 1877271"/>
              <a:gd name="connsiteX7" fmla="*/ 1371523 w 1689541"/>
              <a:gd name="connsiteY7" fmla="*/ 154877 h 1877271"/>
              <a:gd name="connsiteX8" fmla="*/ 873683 w 1689541"/>
              <a:gd name="connsiteY8" fmla="*/ 21205 h 1877271"/>
              <a:gd name="connsiteX9" fmla="*/ 394951 w 1689541"/>
              <a:gd name="connsiteY9" fmla="*/ 534641 h 1877271"/>
              <a:gd name="connsiteX0" fmla="*/ 394949 w 1689541"/>
              <a:gd name="connsiteY0" fmla="*/ 534641 h 1877032"/>
              <a:gd name="connsiteX1" fmla="*/ 34597 w 1689541"/>
              <a:gd name="connsiteY1" fmla="*/ 940200 h 1877032"/>
              <a:gd name="connsiteX2" fmla="*/ 54054 w 1689541"/>
              <a:gd name="connsiteY2" fmla="*/ 1728260 h 1877032"/>
              <a:gd name="connsiteX3" fmla="*/ 385069 w 1689541"/>
              <a:gd name="connsiteY3" fmla="*/ 1877032 h 1877032"/>
              <a:gd name="connsiteX4" fmla="*/ 1612336 w 1689541"/>
              <a:gd name="connsiteY4" fmla="*/ 1747798 h 1877032"/>
              <a:gd name="connsiteX5" fmla="*/ 1555348 w 1689541"/>
              <a:gd name="connsiteY5" fmla="*/ 1257671 h 1877032"/>
              <a:gd name="connsiteX6" fmla="*/ 1503107 w 1689541"/>
              <a:gd name="connsiteY6" fmla="*/ 672856 h 1877032"/>
              <a:gd name="connsiteX7" fmla="*/ 1371521 w 1689541"/>
              <a:gd name="connsiteY7" fmla="*/ 154877 h 1877032"/>
              <a:gd name="connsiteX8" fmla="*/ 873681 w 1689541"/>
              <a:gd name="connsiteY8" fmla="*/ 21205 h 1877032"/>
              <a:gd name="connsiteX9" fmla="*/ 394949 w 1689541"/>
              <a:gd name="connsiteY9" fmla="*/ 534641 h 1877032"/>
              <a:gd name="connsiteX0" fmla="*/ 394949 w 1683795"/>
              <a:gd name="connsiteY0" fmla="*/ 534641 h 1877032"/>
              <a:gd name="connsiteX1" fmla="*/ 34597 w 1683795"/>
              <a:gd name="connsiteY1" fmla="*/ 940200 h 1877032"/>
              <a:gd name="connsiteX2" fmla="*/ 54054 w 1683795"/>
              <a:gd name="connsiteY2" fmla="*/ 1728260 h 1877032"/>
              <a:gd name="connsiteX3" fmla="*/ 385069 w 1683795"/>
              <a:gd name="connsiteY3" fmla="*/ 1877032 h 1877032"/>
              <a:gd name="connsiteX4" fmla="*/ 1605349 w 1683795"/>
              <a:gd name="connsiteY4" fmla="*/ 1798860 h 1877032"/>
              <a:gd name="connsiteX5" fmla="*/ 1555348 w 1683795"/>
              <a:gd name="connsiteY5" fmla="*/ 1257671 h 1877032"/>
              <a:gd name="connsiteX6" fmla="*/ 1503107 w 1683795"/>
              <a:gd name="connsiteY6" fmla="*/ 672856 h 1877032"/>
              <a:gd name="connsiteX7" fmla="*/ 1371521 w 1683795"/>
              <a:gd name="connsiteY7" fmla="*/ 154877 h 1877032"/>
              <a:gd name="connsiteX8" fmla="*/ 873681 w 1683795"/>
              <a:gd name="connsiteY8" fmla="*/ 21205 h 1877032"/>
              <a:gd name="connsiteX9" fmla="*/ 394949 w 1683795"/>
              <a:gd name="connsiteY9" fmla="*/ 534641 h 1877032"/>
              <a:gd name="connsiteX0" fmla="*/ 394949 w 1720794"/>
              <a:gd name="connsiteY0" fmla="*/ 534641 h 1877032"/>
              <a:gd name="connsiteX1" fmla="*/ 34597 w 1720794"/>
              <a:gd name="connsiteY1" fmla="*/ 940200 h 1877032"/>
              <a:gd name="connsiteX2" fmla="*/ 54054 w 1720794"/>
              <a:gd name="connsiteY2" fmla="*/ 1728260 h 1877032"/>
              <a:gd name="connsiteX3" fmla="*/ 385069 w 1720794"/>
              <a:gd name="connsiteY3" fmla="*/ 1877032 h 1877032"/>
              <a:gd name="connsiteX4" fmla="*/ 1605349 w 1720794"/>
              <a:gd name="connsiteY4" fmla="*/ 1798860 h 1877032"/>
              <a:gd name="connsiteX5" fmla="*/ 1555348 w 1720794"/>
              <a:gd name="connsiteY5" fmla="*/ 1257671 h 1877032"/>
              <a:gd name="connsiteX6" fmla="*/ 1503107 w 1720794"/>
              <a:gd name="connsiteY6" fmla="*/ 672856 h 1877032"/>
              <a:gd name="connsiteX7" fmla="*/ 1371521 w 1720794"/>
              <a:gd name="connsiteY7" fmla="*/ 154877 h 1877032"/>
              <a:gd name="connsiteX8" fmla="*/ 873681 w 1720794"/>
              <a:gd name="connsiteY8" fmla="*/ 21205 h 1877032"/>
              <a:gd name="connsiteX9" fmla="*/ 394949 w 1720794"/>
              <a:gd name="connsiteY9" fmla="*/ 534641 h 1877032"/>
              <a:gd name="connsiteX0" fmla="*/ 394949 w 1720794"/>
              <a:gd name="connsiteY0" fmla="*/ 534641 h 1877032"/>
              <a:gd name="connsiteX1" fmla="*/ 34597 w 1720794"/>
              <a:gd name="connsiteY1" fmla="*/ 940200 h 1877032"/>
              <a:gd name="connsiteX2" fmla="*/ 54054 w 1720794"/>
              <a:gd name="connsiteY2" fmla="*/ 1728260 h 1877032"/>
              <a:gd name="connsiteX3" fmla="*/ 385069 w 1720794"/>
              <a:gd name="connsiteY3" fmla="*/ 1877032 h 1877032"/>
              <a:gd name="connsiteX4" fmla="*/ 1605349 w 1720794"/>
              <a:gd name="connsiteY4" fmla="*/ 1798860 h 1877032"/>
              <a:gd name="connsiteX5" fmla="*/ 1555348 w 1720794"/>
              <a:gd name="connsiteY5" fmla="*/ 1257671 h 1877032"/>
              <a:gd name="connsiteX6" fmla="*/ 1503107 w 1720794"/>
              <a:gd name="connsiteY6" fmla="*/ 672856 h 1877032"/>
              <a:gd name="connsiteX7" fmla="*/ 1371521 w 1720794"/>
              <a:gd name="connsiteY7" fmla="*/ 154877 h 1877032"/>
              <a:gd name="connsiteX8" fmla="*/ 873681 w 1720794"/>
              <a:gd name="connsiteY8" fmla="*/ 21205 h 1877032"/>
              <a:gd name="connsiteX9" fmla="*/ 394949 w 1720794"/>
              <a:gd name="connsiteY9" fmla="*/ 534641 h 1877032"/>
              <a:gd name="connsiteX0" fmla="*/ 394949 w 1671512"/>
              <a:gd name="connsiteY0" fmla="*/ 534641 h 1877032"/>
              <a:gd name="connsiteX1" fmla="*/ 34597 w 1671512"/>
              <a:gd name="connsiteY1" fmla="*/ 940200 h 1877032"/>
              <a:gd name="connsiteX2" fmla="*/ 54054 w 1671512"/>
              <a:gd name="connsiteY2" fmla="*/ 1728260 h 1877032"/>
              <a:gd name="connsiteX3" fmla="*/ 385069 w 1671512"/>
              <a:gd name="connsiteY3" fmla="*/ 1877032 h 1877032"/>
              <a:gd name="connsiteX4" fmla="*/ 1605349 w 1671512"/>
              <a:gd name="connsiteY4" fmla="*/ 1798860 h 1877032"/>
              <a:gd name="connsiteX5" fmla="*/ 1555348 w 1671512"/>
              <a:gd name="connsiteY5" fmla="*/ 1257671 h 1877032"/>
              <a:gd name="connsiteX6" fmla="*/ 1503107 w 1671512"/>
              <a:gd name="connsiteY6" fmla="*/ 672856 h 1877032"/>
              <a:gd name="connsiteX7" fmla="*/ 1371521 w 1671512"/>
              <a:gd name="connsiteY7" fmla="*/ 154877 h 1877032"/>
              <a:gd name="connsiteX8" fmla="*/ 873681 w 1671512"/>
              <a:gd name="connsiteY8" fmla="*/ 21205 h 1877032"/>
              <a:gd name="connsiteX9" fmla="*/ 394949 w 1671512"/>
              <a:gd name="connsiteY9" fmla="*/ 534641 h 1877032"/>
              <a:gd name="connsiteX0" fmla="*/ 394949 w 1677296"/>
              <a:gd name="connsiteY0" fmla="*/ 534641 h 1877032"/>
              <a:gd name="connsiteX1" fmla="*/ 34597 w 1677296"/>
              <a:gd name="connsiteY1" fmla="*/ 940200 h 1877032"/>
              <a:gd name="connsiteX2" fmla="*/ 54054 w 1677296"/>
              <a:gd name="connsiteY2" fmla="*/ 1728260 h 1877032"/>
              <a:gd name="connsiteX3" fmla="*/ 385069 w 1677296"/>
              <a:gd name="connsiteY3" fmla="*/ 1877032 h 1877032"/>
              <a:gd name="connsiteX4" fmla="*/ 1612334 w 1677296"/>
              <a:gd name="connsiteY4" fmla="*/ 1840637 h 1877032"/>
              <a:gd name="connsiteX5" fmla="*/ 1555348 w 1677296"/>
              <a:gd name="connsiteY5" fmla="*/ 1257671 h 1877032"/>
              <a:gd name="connsiteX6" fmla="*/ 1503107 w 1677296"/>
              <a:gd name="connsiteY6" fmla="*/ 672856 h 1877032"/>
              <a:gd name="connsiteX7" fmla="*/ 1371521 w 1677296"/>
              <a:gd name="connsiteY7" fmla="*/ 154877 h 1877032"/>
              <a:gd name="connsiteX8" fmla="*/ 873681 w 1677296"/>
              <a:gd name="connsiteY8" fmla="*/ 21205 h 1877032"/>
              <a:gd name="connsiteX9" fmla="*/ 394949 w 1677296"/>
              <a:gd name="connsiteY9" fmla="*/ 534641 h 1877032"/>
              <a:gd name="connsiteX0" fmla="*/ 394949 w 1677298"/>
              <a:gd name="connsiteY0" fmla="*/ 534641 h 1877032"/>
              <a:gd name="connsiteX1" fmla="*/ 34597 w 1677298"/>
              <a:gd name="connsiteY1" fmla="*/ 940200 h 1877032"/>
              <a:gd name="connsiteX2" fmla="*/ 54054 w 1677298"/>
              <a:gd name="connsiteY2" fmla="*/ 1728260 h 1877032"/>
              <a:gd name="connsiteX3" fmla="*/ 385069 w 1677298"/>
              <a:gd name="connsiteY3" fmla="*/ 1877032 h 1877032"/>
              <a:gd name="connsiteX4" fmla="*/ 1612334 w 1677298"/>
              <a:gd name="connsiteY4" fmla="*/ 1840637 h 1877032"/>
              <a:gd name="connsiteX5" fmla="*/ 1555348 w 1677298"/>
              <a:gd name="connsiteY5" fmla="*/ 1257671 h 1877032"/>
              <a:gd name="connsiteX6" fmla="*/ 1503107 w 1677298"/>
              <a:gd name="connsiteY6" fmla="*/ 672856 h 1877032"/>
              <a:gd name="connsiteX7" fmla="*/ 1371521 w 1677298"/>
              <a:gd name="connsiteY7" fmla="*/ 154877 h 1877032"/>
              <a:gd name="connsiteX8" fmla="*/ 873681 w 1677298"/>
              <a:gd name="connsiteY8" fmla="*/ 21205 h 1877032"/>
              <a:gd name="connsiteX9" fmla="*/ 394949 w 1677298"/>
              <a:gd name="connsiteY9" fmla="*/ 534641 h 1877032"/>
              <a:gd name="connsiteX0" fmla="*/ 394949 w 1677296"/>
              <a:gd name="connsiteY0" fmla="*/ 534641 h 1904936"/>
              <a:gd name="connsiteX1" fmla="*/ 34597 w 1677296"/>
              <a:gd name="connsiteY1" fmla="*/ 940200 h 1904936"/>
              <a:gd name="connsiteX2" fmla="*/ 54054 w 1677296"/>
              <a:gd name="connsiteY2" fmla="*/ 1728260 h 1904936"/>
              <a:gd name="connsiteX3" fmla="*/ 385069 w 1677296"/>
              <a:gd name="connsiteY3" fmla="*/ 1877032 h 1904936"/>
              <a:gd name="connsiteX4" fmla="*/ 1612334 w 1677296"/>
              <a:gd name="connsiteY4" fmla="*/ 1840637 h 1904936"/>
              <a:gd name="connsiteX5" fmla="*/ 1555348 w 1677296"/>
              <a:gd name="connsiteY5" fmla="*/ 1257671 h 1904936"/>
              <a:gd name="connsiteX6" fmla="*/ 1503107 w 1677296"/>
              <a:gd name="connsiteY6" fmla="*/ 672856 h 1904936"/>
              <a:gd name="connsiteX7" fmla="*/ 1371521 w 1677296"/>
              <a:gd name="connsiteY7" fmla="*/ 154877 h 1904936"/>
              <a:gd name="connsiteX8" fmla="*/ 873681 w 1677296"/>
              <a:gd name="connsiteY8" fmla="*/ 21205 h 1904936"/>
              <a:gd name="connsiteX9" fmla="*/ 394949 w 1677296"/>
              <a:gd name="connsiteY9" fmla="*/ 534641 h 1904936"/>
              <a:gd name="connsiteX0" fmla="*/ 461539 w 1743887"/>
              <a:gd name="connsiteY0" fmla="*/ 534641 h 1904936"/>
              <a:gd name="connsiteX1" fmla="*/ 101187 w 1743887"/>
              <a:gd name="connsiteY1" fmla="*/ 940200 h 1904936"/>
              <a:gd name="connsiteX2" fmla="*/ 22840 w 1743887"/>
              <a:gd name="connsiteY2" fmla="*/ 1737812 h 1904936"/>
              <a:gd name="connsiteX3" fmla="*/ 451659 w 1743887"/>
              <a:gd name="connsiteY3" fmla="*/ 1877032 h 1904936"/>
              <a:gd name="connsiteX4" fmla="*/ 1678924 w 1743887"/>
              <a:gd name="connsiteY4" fmla="*/ 1840637 h 1904936"/>
              <a:gd name="connsiteX5" fmla="*/ 1621938 w 1743887"/>
              <a:gd name="connsiteY5" fmla="*/ 1257671 h 1904936"/>
              <a:gd name="connsiteX6" fmla="*/ 1569697 w 1743887"/>
              <a:gd name="connsiteY6" fmla="*/ 672856 h 1904936"/>
              <a:gd name="connsiteX7" fmla="*/ 1438111 w 1743887"/>
              <a:gd name="connsiteY7" fmla="*/ 154877 h 1904936"/>
              <a:gd name="connsiteX8" fmla="*/ 940271 w 1743887"/>
              <a:gd name="connsiteY8" fmla="*/ 21205 h 1904936"/>
              <a:gd name="connsiteX9" fmla="*/ 461539 w 1743887"/>
              <a:gd name="connsiteY9" fmla="*/ 534641 h 1904936"/>
              <a:gd name="connsiteX0" fmla="*/ 452050 w 1756359"/>
              <a:gd name="connsiteY0" fmla="*/ 534641 h 1891359"/>
              <a:gd name="connsiteX1" fmla="*/ 91698 w 1756359"/>
              <a:gd name="connsiteY1" fmla="*/ 940200 h 1891359"/>
              <a:gd name="connsiteX2" fmla="*/ 13351 w 1756359"/>
              <a:gd name="connsiteY2" fmla="*/ 1737812 h 1891359"/>
              <a:gd name="connsiteX3" fmla="*/ 309435 w 1756359"/>
              <a:gd name="connsiteY3" fmla="*/ 1891359 h 1891359"/>
              <a:gd name="connsiteX4" fmla="*/ 1669435 w 1756359"/>
              <a:gd name="connsiteY4" fmla="*/ 1840637 h 1891359"/>
              <a:gd name="connsiteX5" fmla="*/ 1612449 w 1756359"/>
              <a:gd name="connsiteY5" fmla="*/ 1257671 h 1891359"/>
              <a:gd name="connsiteX6" fmla="*/ 1560208 w 1756359"/>
              <a:gd name="connsiteY6" fmla="*/ 672856 h 1891359"/>
              <a:gd name="connsiteX7" fmla="*/ 1428622 w 1756359"/>
              <a:gd name="connsiteY7" fmla="*/ 154877 h 1891359"/>
              <a:gd name="connsiteX8" fmla="*/ 930782 w 1756359"/>
              <a:gd name="connsiteY8" fmla="*/ 21205 h 1891359"/>
              <a:gd name="connsiteX9" fmla="*/ 452050 w 1756359"/>
              <a:gd name="connsiteY9" fmla="*/ 534641 h 1891359"/>
              <a:gd name="connsiteX0" fmla="*/ 452050 w 1756257"/>
              <a:gd name="connsiteY0" fmla="*/ 534641 h 1891359"/>
              <a:gd name="connsiteX1" fmla="*/ 91698 w 1756257"/>
              <a:gd name="connsiteY1" fmla="*/ 940200 h 1891359"/>
              <a:gd name="connsiteX2" fmla="*/ 13351 w 1756257"/>
              <a:gd name="connsiteY2" fmla="*/ 1737812 h 1891359"/>
              <a:gd name="connsiteX3" fmla="*/ 309435 w 1756257"/>
              <a:gd name="connsiteY3" fmla="*/ 1891359 h 1891359"/>
              <a:gd name="connsiteX4" fmla="*/ 1669435 w 1756257"/>
              <a:gd name="connsiteY4" fmla="*/ 1840637 h 1891359"/>
              <a:gd name="connsiteX5" fmla="*/ 1612449 w 1756257"/>
              <a:gd name="connsiteY5" fmla="*/ 1257671 h 1891359"/>
              <a:gd name="connsiteX6" fmla="*/ 1563496 w 1756257"/>
              <a:gd name="connsiteY6" fmla="*/ 959631 h 1891359"/>
              <a:gd name="connsiteX7" fmla="*/ 1560208 w 1756257"/>
              <a:gd name="connsiteY7" fmla="*/ 672856 h 1891359"/>
              <a:gd name="connsiteX8" fmla="*/ 1428622 w 1756257"/>
              <a:gd name="connsiteY8" fmla="*/ 154877 h 1891359"/>
              <a:gd name="connsiteX9" fmla="*/ 930782 w 1756257"/>
              <a:gd name="connsiteY9" fmla="*/ 21205 h 1891359"/>
              <a:gd name="connsiteX10" fmla="*/ 452050 w 1756257"/>
              <a:gd name="connsiteY10" fmla="*/ 534641 h 1891359"/>
              <a:gd name="connsiteX0" fmla="*/ 452050 w 1764590"/>
              <a:gd name="connsiteY0" fmla="*/ 534641 h 1891359"/>
              <a:gd name="connsiteX1" fmla="*/ 91698 w 1764590"/>
              <a:gd name="connsiteY1" fmla="*/ 940200 h 1891359"/>
              <a:gd name="connsiteX2" fmla="*/ 13351 w 1764590"/>
              <a:gd name="connsiteY2" fmla="*/ 1737812 h 1891359"/>
              <a:gd name="connsiteX3" fmla="*/ 309435 w 1764590"/>
              <a:gd name="connsiteY3" fmla="*/ 1891359 h 1891359"/>
              <a:gd name="connsiteX4" fmla="*/ 1669435 w 1764590"/>
              <a:gd name="connsiteY4" fmla="*/ 1840637 h 1891359"/>
              <a:gd name="connsiteX5" fmla="*/ 1612449 w 1764590"/>
              <a:gd name="connsiteY5" fmla="*/ 1257671 h 1891359"/>
              <a:gd name="connsiteX6" fmla="*/ 1309780 w 1764590"/>
              <a:gd name="connsiteY6" fmla="*/ 1046341 h 1891359"/>
              <a:gd name="connsiteX7" fmla="*/ 1560208 w 1764590"/>
              <a:gd name="connsiteY7" fmla="*/ 672856 h 1891359"/>
              <a:gd name="connsiteX8" fmla="*/ 1428622 w 1764590"/>
              <a:gd name="connsiteY8" fmla="*/ 154877 h 1891359"/>
              <a:gd name="connsiteX9" fmla="*/ 930782 w 1764590"/>
              <a:gd name="connsiteY9" fmla="*/ 21205 h 1891359"/>
              <a:gd name="connsiteX10" fmla="*/ 452050 w 1764590"/>
              <a:gd name="connsiteY10" fmla="*/ 534641 h 1891359"/>
              <a:gd name="connsiteX0" fmla="*/ 452050 w 1764592"/>
              <a:gd name="connsiteY0" fmla="*/ 534641 h 1891359"/>
              <a:gd name="connsiteX1" fmla="*/ 91698 w 1764592"/>
              <a:gd name="connsiteY1" fmla="*/ 940200 h 1891359"/>
              <a:gd name="connsiteX2" fmla="*/ 13351 w 1764592"/>
              <a:gd name="connsiteY2" fmla="*/ 1737812 h 1891359"/>
              <a:gd name="connsiteX3" fmla="*/ 309435 w 1764592"/>
              <a:gd name="connsiteY3" fmla="*/ 1891359 h 1891359"/>
              <a:gd name="connsiteX4" fmla="*/ 1669435 w 1764592"/>
              <a:gd name="connsiteY4" fmla="*/ 1840637 h 1891359"/>
              <a:gd name="connsiteX5" fmla="*/ 1612449 w 1764592"/>
              <a:gd name="connsiteY5" fmla="*/ 1257671 h 1891359"/>
              <a:gd name="connsiteX6" fmla="*/ 1309780 w 1764592"/>
              <a:gd name="connsiteY6" fmla="*/ 1046341 h 1891359"/>
              <a:gd name="connsiteX7" fmla="*/ 1560208 w 1764592"/>
              <a:gd name="connsiteY7" fmla="*/ 672856 h 1891359"/>
              <a:gd name="connsiteX8" fmla="*/ 1428622 w 1764592"/>
              <a:gd name="connsiteY8" fmla="*/ 154877 h 1891359"/>
              <a:gd name="connsiteX9" fmla="*/ 930782 w 1764592"/>
              <a:gd name="connsiteY9" fmla="*/ 21205 h 1891359"/>
              <a:gd name="connsiteX10" fmla="*/ 452050 w 1764592"/>
              <a:gd name="connsiteY10" fmla="*/ 534641 h 1891359"/>
              <a:gd name="connsiteX0" fmla="*/ 452050 w 1764590"/>
              <a:gd name="connsiteY0" fmla="*/ 534641 h 1891359"/>
              <a:gd name="connsiteX1" fmla="*/ 91698 w 1764590"/>
              <a:gd name="connsiteY1" fmla="*/ 940200 h 1891359"/>
              <a:gd name="connsiteX2" fmla="*/ 13351 w 1764590"/>
              <a:gd name="connsiteY2" fmla="*/ 1737812 h 1891359"/>
              <a:gd name="connsiteX3" fmla="*/ 309435 w 1764590"/>
              <a:gd name="connsiteY3" fmla="*/ 1891359 h 1891359"/>
              <a:gd name="connsiteX4" fmla="*/ 1669435 w 1764590"/>
              <a:gd name="connsiteY4" fmla="*/ 1840637 h 1891359"/>
              <a:gd name="connsiteX5" fmla="*/ 1612449 w 1764590"/>
              <a:gd name="connsiteY5" fmla="*/ 1257671 h 1891359"/>
              <a:gd name="connsiteX6" fmla="*/ 1309780 w 1764590"/>
              <a:gd name="connsiteY6" fmla="*/ 1046341 h 1891359"/>
              <a:gd name="connsiteX7" fmla="*/ 1560208 w 1764590"/>
              <a:gd name="connsiteY7" fmla="*/ 672856 h 1891359"/>
              <a:gd name="connsiteX8" fmla="*/ 1428622 w 1764590"/>
              <a:gd name="connsiteY8" fmla="*/ 154877 h 1891359"/>
              <a:gd name="connsiteX9" fmla="*/ 930782 w 1764590"/>
              <a:gd name="connsiteY9" fmla="*/ 21205 h 1891359"/>
              <a:gd name="connsiteX10" fmla="*/ 452050 w 1764590"/>
              <a:gd name="connsiteY10" fmla="*/ 534641 h 1891359"/>
              <a:gd name="connsiteX0" fmla="*/ 452050 w 1792731"/>
              <a:gd name="connsiteY0" fmla="*/ 534641 h 1891359"/>
              <a:gd name="connsiteX1" fmla="*/ 91698 w 1792731"/>
              <a:gd name="connsiteY1" fmla="*/ 940200 h 1891359"/>
              <a:gd name="connsiteX2" fmla="*/ 13351 w 1792731"/>
              <a:gd name="connsiteY2" fmla="*/ 1737812 h 1891359"/>
              <a:gd name="connsiteX3" fmla="*/ 309435 w 1792731"/>
              <a:gd name="connsiteY3" fmla="*/ 1891359 h 1891359"/>
              <a:gd name="connsiteX4" fmla="*/ 1669435 w 1792731"/>
              <a:gd name="connsiteY4" fmla="*/ 1840637 h 1891359"/>
              <a:gd name="connsiteX5" fmla="*/ 1688563 w 1792731"/>
              <a:gd name="connsiteY5" fmla="*/ 1292355 h 1891359"/>
              <a:gd name="connsiteX6" fmla="*/ 1309780 w 1792731"/>
              <a:gd name="connsiteY6" fmla="*/ 1046341 h 1891359"/>
              <a:gd name="connsiteX7" fmla="*/ 1560208 w 1792731"/>
              <a:gd name="connsiteY7" fmla="*/ 672856 h 1891359"/>
              <a:gd name="connsiteX8" fmla="*/ 1428622 w 1792731"/>
              <a:gd name="connsiteY8" fmla="*/ 154877 h 1891359"/>
              <a:gd name="connsiteX9" fmla="*/ 930782 w 1792731"/>
              <a:gd name="connsiteY9" fmla="*/ 21205 h 1891359"/>
              <a:gd name="connsiteX10" fmla="*/ 452050 w 1792731"/>
              <a:gd name="connsiteY10" fmla="*/ 534641 h 1891359"/>
              <a:gd name="connsiteX0" fmla="*/ 452050 w 1814809"/>
              <a:gd name="connsiteY0" fmla="*/ 534641 h 1891359"/>
              <a:gd name="connsiteX1" fmla="*/ 91698 w 1814809"/>
              <a:gd name="connsiteY1" fmla="*/ 940200 h 1891359"/>
              <a:gd name="connsiteX2" fmla="*/ 13351 w 1814809"/>
              <a:gd name="connsiteY2" fmla="*/ 1737812 h 1891359"/>
              <a:gd name="connsiteX3" fmla="*/ 309435 w 1814809"/>
              <a:gd name="connsiteY3" fmla="*/ 1891359 h 1891359"/>
              <a:gd name="connsiteX4" fmla="*/ 1669435 w 1814809"/>
              <a:gd name="connsiteY4" fmla="*/ 1840637 h 1891359"/>
              <a:gd name="connsiteX5" fmla="*/ 1688563 w 1814809"/>
              <a:gd name="connsiteY5" fmla="*/ 1292355 h 1891359"/>
              <a:gd name="connsiteX6" fmla="*/ 1309780 w 1814809"/>
              <a:gd name="connsiteY6" fmla="*/ 1046341 h 1891359"/>
              <a:gd name="connsiteX7" fmla="*/ 1560208 w 1814809"/>
              <a:gd name="connsiteY7" fmla="*/ 672856 h 1891359"/>
              <a:gd name="connsiteX8" fmla="*/ 1428622 w 1814809"/>
              <a:gd name="connsiteY8" fmla="*/ 154877 h 1891359"/>
              <a:gd name="connsiteX9" fmla="*/ 930782 w 1814809"/>
              <a:gd name="connsiteY9" fmla="*/ 21205 h 1891359"/>
              <a:gd name="connsiteX10" fmla="*/ 452050 w 1814809"/>
              <a:gd name="connsiteY10" fmla="*/ 534641 h 1891359"/>
              <a:gd name="connsiteX0" fmla="*/ 452050 w 1814809"/>
              <a:gd name="connsiteY0" fmla="*/ 534641 h 1891359"/>
              <a:gd name="connsiteX1" fmla="*/ 91698 w 1814809"/>
              <a:gd name="connsiteY1" fmla="*/ 940200 h 1891359"/>
              <a:gd name="connsiteX2" fmla="*/ 13351 w 1814809"/>
              <a:gd name="connsiteY2" fmla="*/ 1737812 h 1891359"/>
              <a:gd name="connsiteX3" fmla="*/ 309435 w 1814809"/>
              <a:gd name="connsiteY3" fmla="*/ 1891359 h 1891359"/>
              <a:gd name="connsiteX4" fmla="*/ 1669435 w 1814809"/>
              <a:gd name="connsiteY4" fmla="*/ 1840637 h 1891359"/>
              <a:gd name="connsiteX5" fmla="*/ 1688563 w 1814809"/>
              <a:gd name="connsiteY5" fmla="*/ 1292355 h 1891359"/>
              <a:gd name="connsiteX6" fmla="*/ 1309780 w 1814809"/>
              <a:gd name="connsiteY6" fmla="*/ 1046341 h 1891359"/>
              <a:gd name="connsiteX7" fmla="*/ 1619996 w 1814809"/>
              <a:gd name="connsiteY7" fmla="*/ 526399 h 1891359"/>
              <a:gd name="connsiteX8" fmla="*/ 1428622 w 1814809"/>
              <a:gd name="connsiteY8" fmla="*/ 154877 h 1891359"/>
              <a:gd name="connsiteX9" fmla="*/ 930782 w 1814809"/>
              <a:gd name="connsiteY9" fmla="*/ 21205 h 1891359"/>
              <a:gd name="connsiteX10" fmla="*/ 452050 w 1814809"/>
              <a:gd name="connsiteY10" fmla="*/ 534641 h 1891359"/>
              <a:gd name="connsiteX0" fmla="*/ 452050 w 1814809"/>
              <a:gd name="connsiteY0" fmla="*/ 542872 h 1899590"/>
              <a:gd name="connsiteX1" fmla="*/ 91698 w 1814809"/>
              <a:gd name="connsiteY1" fmla="*/ 948431 h 1899590"/>
              <a:gd name="connsiteX2" fmla="*/ 13351 w 1814809"/>
              <a:gd name="connsiteY2" fmla="*/ 1746043 h 1899590"/>
              <a:gd name="connsiteX3" fmla="*/ 309435 w 1814809"/>
              <a:gd name="connsiteY3" fmla="*/ 1899590 h 1899590"/>
              <a:gd name="connsiteX4" fmla="*/ 1669435 w 1814809"/>
              <a:gd name="connsiteY4" fmla="*/ 1848868 h 1899590"/>
              <a:gd name="connsiteX5" fmla="*/ 1688563 w 1814809"/>
              <a:gd name="connsiteY5" fmla="*/ 1300586 h 1899590"/>
              <a:gd name="connsiteX6" fmla="*/ 1309780 w 1814809"/>
              <a:gd name="connsiteY6" fmla="*/ 1054572 h 1899590"/>
              <a:gd name="connsiteX7" fmla="*/ 1619996 w 1814809"/>
              <a:gd name="connsiteY7" fmla="*/ 534630 h 1899590"/>
              <a:gd name="connsiteX8" fmla="*/ 1488411 w 1814809"/>
              <a:gd name="connsiteY8" fmla="*/ 129049 h 1899590"/>
              <a:gd name="connsiteX9" fmla="*/ 930782 w 1814809"/>
              <a:gd name="connsiteY9" fmla="*/ 29436 h 1899590"/>
              <a:gd name="connsiteX10" fmla="*/ 452050 w 1814809"/>
              <a:gd name="connsiteY10" fmla="*/ 542872 h 1899590"/>
              <a:gd name="connsiteX0" fmla="*/ 452050 w 1814809"/>
              <a:gd name="connsiteY0" fmla="*/ 540513 h 1897231"/>
              <a:gd name="connsiteX1" fmla="*/ 91698 w 1814809"/>
              <a:gd name="connsiteY1" fmla="*/ 946072 h 1897231"/>
              <a:gd name="connsiteX2" fmla="*/ 13351 w 1814809"/>
              <a:gd name="connsiteY2" fmla="*/ 1743684 h 1897231"/>
              <a:gd name="connsiteX3" fmla="*/ 309435 w 1814809"/>
              <a:gd name="connsiteY3" fmla="*/ 1897231 h 1897231"/>
              <a:gd name="connsiteX4" fmla="*/ 1669435 w 1814809"/>
              <a:gd name="connsiteY4" fmla="*/ 1846509 h 1897231"/>
              <a:gd name="connsiteX5" fmla="*/ 1688563 w 1814809"/>
              <a:gd name="connsiteY5" fmla="*/ 1298227 h 1897231"/>
              <a:gd name="connsiteX6" fmla="*/ 1309780 w 1814809"/>
              <a:gd name="connsiteY6" fmla="*/ 1052213 h 1897231"/>
              <a:gd name="connsiteX7" fmla="*/ 1619996 w 1814809"/>
              <a:gd name="connsiteY7" fmla="*/ 532271 h 1897231"/>
              <a:gd name="connsiteX8" fmla="*/ 1488411 w 1814809"/>
              <a:gd name="connsiteY8" fmla="*/ 126690 h 1897231"/>
              <a:gd name="connsiteX9" fmla="*/ 930782 w 1814809"/>
              <a:gd name="connsiteY9" fmla="*/ 27077 h 1897231"/>
              <a:gd name="connsiteX10" fmla="*/ 452050 w 1814809"/>
              <a:gd name="connsiteY10" fmla="*/ 540513 h 1897231"/>
              <a:gd name="connsiteX0" fmla="*/ 452050 w 1814809"/>
              <a:gd name="connsiteY0" fmla="*/ 540513 h 1897231"/>
              <a:gd name="connsiteX1" fmla="*/ 91698 w 1814809"/>
              <a:gd name="connsiteY1" fmla="*/ 946072 h 1897231"/>
              <a:gd name="connsiteX2" fmla="*/ 13351 w 1814809"/>
              <a:gd name="connsiteY2" fmla="*/ 1743684 h 1897231"/>
              <a:gd name="connsiteX3" fmla="*/ 309435 w 1814809"/>
              <a:gd name="connsiteY3" fmla="*/ 1897231 h 1897231"/>
              <a:gd name="connsiteX4" fmla="*/ 1669435 w 1814809"/>
              <a:gd name="connsiteY4" fmla="*/ 1846509 h 1897231"/>
              <a:gd name="connsiteX5" fmla="*/ 1688563 w 1814809"/>
              <a:gd name="connsiteY5" fmla="*/ 1298227 h 1897231"/>
              <a:gd name="connsiteX6" fmla="*/ 1309780 w 1814809"/>
              <a:gd name="connsiteY6" fmla="*/ 1052213 h 1897231"/>
              <a:gd name="connsiteX7" fmla="*/ 1619996 w 1814809"/>
              <a:gd name="connsiteY7" fmla="*/ 532271 h 1897231"/>
              <a:gd name="connsiteX8" fmla="*/ 1488411 w 1814809"/>
              <a:gd name="connsiteY8" fmla="*/ 126690 h 1897231"/>
              <a:gd name="connsiteX9" fmla="*/ 930782 w 1814809"/>
              <a:gd name="connsiteY9" fmla="*/ 27077 h 1897231"/>
              <a:gd name="connsiteX10" fmla="*/ 452050 w 1814809"/>
              <a:gd name="connsiteY10" fmla="*/ 540513 h 1897231"/>
              <a:gd name="connsiteX0" fmla="*/ 288567 w 1811701"/>
              <a:gd name="connsiteY0" fmla="*/ 555674 h 1898251"/>
              <a:gd name="connsiteX1" fmla="*/ 88590 w 1811701"/>
              <a:gd name="connsiteY1" fmla="*/ 947092 h 1898251"/>
              <a:gd name="connsiteX2" fmla="*/ 10243 w 1811701"/>
              <a:gd name="connsiteY2" fmla="*/ 1744704 h 1898251"/>
              <a:gd name="connsiteX3" fmla="*/ 306327 w 1811701"/>
              <a:gd name="connsiteY3" fmla="*/ 1898251 h 1898251"/>
              <a:gd name="connsiteX4" fmla="*/ 1666327 w 1811701"/>
              <a:gd name="connsiteY4" fmla="*/ 1847529 h 1898251"/>
              <a:gd name="connsiteX5" fmla="*/ 1685455 w 1811701"/>
              <a:gd name="connsiteY5" fmla="*/ 1299247 h 1898251"/>
              <a:gd name="connsiteX6" fmla="*/ 1306672 w 1811701"/>
              <a:gd name="connsiteY6" fmla="*/ 1053233 h 1898251"/>
              <a:gd name="connsiteX7" fmla="*/ 1616888 w 1811701"/>
              <a:gd name="connsiteY7" fmla="*/ 533291 h 1898251"/>
              <a:gd name="connsiteX8" fmla="*/ 1485303 w 1811701"/>
              <a:gd name="connsiteY8" fmla="*/ 127710 h 1898251"/>
              <a:gd name="connsiteX9" fmla="*/ 927674 w 1811701"/>
              <a:gd name="connsiteY9" fmla="*/ 28097 h 1898251"/>
              <a:gd name="connsiteX10" fmla="*/ 288567 w 1811701"/>
              <a:gd name="connsiteY10" fmla="*/ 555674 h 1898251"/>
              <a:gd name="connsiteX0" fmla="*/ 288567 w 1811701"/>
              <a:gd name="connsiteY0" fmla="*/ 479828 h 1822405"/>
              <a:gd name="connsiteX1" fmla="*/ 88590 w 1811701"/>
              <a:gd name="connsiteY1" fmla="*/ 871246 h 1822405"/>
              <a:gd name="connsiteX2" fmla="*/ 10243 w 1811701"/>
              <a:gd name="connsiteY2" fmla="*/ 1668858 h 1822405"/>
              <a:gd name="connsiteX3" fmla="*/ 306327 w 1811701"/>
              <a:gd name="connsiteY3" fmla="*/ 1822405 h 1822405"/>
              <a:gd name="connsiteX4" fmla="*/ 1666327 w 1811701"/>
              <a:gd name="connsiteY4" fmla="*/ 1771683 h 1822405"/>
              <a:gd name="connsiteX5" fmla="*/ 1685455 w 1811701"/>
              <a:gd name="connsiteY5" fmla="*/ 1223401 h 1822405"/>
              <a:gd name="connsiteX6" fmla="*/ 1306672 w 1811701"/>
              <a:gd name="connsiteY6" fmla="*/ 977387 h 1822405"/>
              <a:gd name="connsiteX7" fmla="*/ 1616888 w 1811701"/>
              <a:gd name="connsiteY7" fmla="*/ 457445 h 1822405"/>
              <a:gd name="connsiteX8" fmla="*/ 1485303 w 1811701"/>
              <a:gd name="connsiteY8" fmla="*/ 51864 h 1822405"/>
              <a:gd name="connsiteX9" fmla="*/ 895599 w 1811701"/>
              <a:gd name="connsiteY9" fmla="*/ 79530 h 1822405"/>
              <a:gd name="connsiteX10" fmla="*/ 288567 w 1811701"/>
              <a:gd name="connsiteY10" fmla="*/ 479828 h 1822405"/>
              <a:gd name="connsiteX0" fmla="*/ 288567 w 1811701"/>
              <a:gd name="connsiteY0" fmla="*/ 419258 h 1761835"/>
              <a:gd name="connsiteX1" fmla="*/ 88590 w 1811701"/>
              <a:gd name="connsiteY1" fmla="*/ 810676 h 1761835"/>
              <a:gd name="connsiteX2" fmla="*/ 10243 w 1811701"/>
              <a:gd name="connsiteY2" fmla="*/ 1608288 h 1761835"/>
              <a:gd name="connsiteX3" fmla="*/ 306327 w 1811701"/>
              <a:gd name="connsiteY3" fmla="*/ 1761835 h 1761835"/>
              <a:gd name="connsiteX4" fmla="*/ 1666327 w 1811701"/>
              <a:gd name="connsiteY4" fmla="*/ 1711113 h 1761835"/>
              <a:gd name="connsiteX5" fmla="*/ 1685455 w 1811701"/>
              <a:gd name="connsiteY5" fmla="*/ 1162831 h 1761835"/>
              <a:gd name="connsiteX6" fmla="*/ 1306672 w 1811701"/>
              <a:gd name="connsiteY6" fmla="*/ 916817 h 1761835"/>
              <a:gd name="connsiteX7" fmla="*/ 1616888 w 1811701"/>
              <a:gd name="connsiteY7" fmla="*/ 396875 h 1761835"/>
              <a:gd name="connsiteX8" fmla="*/ 1373040 w 1811701"/>
              <a:gd name="connsiteY8" fmla="*/ 118574 h 1761835"/>
              <a:gd name="connsiteX9" fmla="*/ 895599 w 1811701"/>
              <a:gd name="connsiteY9" fmla="*/ 18960 h 1761835"/>
              <a:gd name="connsiteX10" fmla="*/ 288567 w 1811701"/>
              <a:gd name="connsiteY10" fmla="*/ 419258 h 1761835"/>
              <a:gd name="connsiteX0" fmla="*/ 288567 w 1811701"/>
              <a:gd name="connsiteY0" fmla="*/ 419258 h 1761835"/>
              <a:gd name="connsiteX1" fmla="*/ 88590 w 1811701"/>
              <a:gd name="connsiteY1" fmla="*/ 810676 h 1761835"/>
              <a:gd name="connsiteX2" fmla="*/ 10243 w 1811701"/>
              <a:gd name="connsiteY2" fmla="*/ 1608288 h 1761835"/>
              <a:gd name="connsiteX3" fmla="*/ 306327 w 1811701"/>
              <a:gd name="connsiteY3" fmla="*/ 1761835 h 1761835"/>
              <a:gd name="connsiteX4" fmla="*/ 1666327 w 1811701"/>
              <a:gd name="connsiteY4" fmla="*/ 1711113 h 1761835"/>
              <a:gd name="connsiteX5" fmla="*/ 1685455 w 1811701"/>
              <a:gd name="connsiteY5" fmla="*/ 1162831 h 1761835"/>
              <a:gd name="connsiteX6" fmla="*/ 1306672 w 1811701"/>
              <a:gd name="connsiteY6" fmla="*/ 916817 h 1761835"/>
              <a:gd name="connsiteX7" fmla="*/ 1584814 w 1811701"/>
              <a:gd name="connsiteY7" fmla="*/ 510012 h 1761835"/>
              <a:gd name="connsiteX8" fmla="*/ 1373040 w 1811701"/>
              <a:gd name="connsiteY8" fmla="*/ 118574 h 1761835"/>
              <a:gd name="connsiteX9" fmla="*/ 895599 w 1811701"/>
              <a:gd name="connsiteY9" fmla="*/ 18960 h 1761835"/>
              <a:gd name="connsiteX10" fmla="*/ 288567 w 1811701"/>
              <a:gd name="connsiteY10" fmla="*/ 419258 h 1761835"/>
              <a:gd name="connsiteX0" fmla="*/ 288567 w 1770444"/>
              <a:gd name="connsiteY0" fmla="*/ 419258 h 1761835"/>
              <a:gd name="connsiteX1" fmla="*/ 88590 w 1770444"/>
              <a:gd name="connsiteY1" fmla="*/ 810676 h 1761835"/>
              <a:gd name="connsiteX2" fmla="*/ 10243 w 1770444"/>
              <a:gd name="connsiteY2" fmla="*/ 1608288 h 1761835"/>
              <a:gd name="connsiteX3" fmla="*/ 306327 w 1770444"/>
              <a:gd name="connsiteY3" fmla="*/ 1761835 h 1761835"/>
              <a:gd name="connsiteX4" fmla="*/ 1666327 w 1770444"/>
              <a:gd name="connsiteY4" fmla="*/ 1711113 h 1761835"/>
              <a:gd name="connsiteX5" fmla="*/ 1589229 w 1770444"/>
              <a:gd name="connsiteY5" fmla="*/ 1176973 h 1761835"/>
              <a:gd name="connsiteX6" fmla="*/ 1306672 w 1770444"/>
              <a:gd name="connsiteY6" fmla="*/ 916817 h 1761835"/>
              <a:gd name="connsiteX7" fmla="*/ 1584814 w 1770444"/>
              <a:gd name="connsiteY7" fmla="*/ 510012 h 1761835"/>
              <a:gd name="connsiteX8" fmla="*/ 1373040 w 1770444"/>
              <a:gd name="connsiteY8" fmla="*/ 118574 h 1761835"/>
              <a:gd name="connsiteX9" fmla="*/ 895599 w 1770444"/>
              <a:gd name="connsiteY9" fmla="*/ 18960 h 1761835"/>
              <a:gd name="connsiteX10" fmla="*/ 288567 w 1770444"/>
              <a:gd name="connsiteY10" fmla="*/ 419258 h 1761835"/>
              <a:gd name="connsiteX0" fmla="*/ 288567 w 1592514"/>
              <a:gd name="connsiteY0" fmla="*/ 419258 h 1863058"/>
              <a:gd name="connsiteX1" fmla="*/ 88590 w 1592514"/>
              <a:gd name="connsiteY1" fmla="*/ 810676 h 1863058"/>
              <a:gd name="connsiteX2" fmla="*/ 10243 w 1592514"/>
              <a:gd name="connsiteY2" fmla="*/ 1608288 h 1863058"/>
              <a:gd name="connsiteX3" fmla="*/ 306327 w 1592514"/>
              <a:gd name="connsiteY3" fmla="*/ 1761835 h 1863058"/>
              <a:gd name="connsiteX4" fmla="*/ 1377650 w 1592514"/>
              <a:gd name="connsiteY4" fmla="*/ 1838393 h 1863058"/>
              <a:gd name="connsiteX5" fmla="*/ 1589229 w 1592514"/>
              <a:gd name="connsiteY5" fmla="*/ 1176973 h 1863058"/>
              <a:gd name="connsiteX6" fmla="*/ 1306672 w 1592514"/>
              <a:gd name="connsiteY6" fmla="*/ 916817 h 1863058"/>
              <a:gd name="connsiteX7" fmla="*/ 1584814 w 1592514"/>
              <a:gd name="connsiteY7" fmla="*/ 510012 h 1863058"/>
              <a:gd name="connsiteX8" fmla="*/ 1373040 w 1592514"/>
              <a:gd name="connsiteY8" fmla="*/ 118574 h 1863058"/>
              <a:gd name="connsiteX9" fmla="*/ 895599 w 1592514"/>
              <a:gd name="connsiteY9" fmla="*/ 18960 h 1863058"/>
              <a:gd name="connsiteX10" fmla="*/ 288567 w 1592514"/>
              <a:gd name="connsiteY10" fmla="*/ 419258 h 1863058"/>
              <a:gd name="connsiteX0" fmla="*/ 421322 w 1594935"/>
              <a:gd name="connsiteY0" fmla="*/ 616342 h 1876292"/>
              <a:gd name="connsiteX1" fmla="*/ 91011 w 1594935"/>
              <a:gd name="connsiteY1" fmla="*/ 823910 h 1876292"/>
              <a:gd name="connsiteX2" fmla="*/ 12664 w 1594935"/>
              <a:gd name="connsiteY2" fmla="*/ 1621522 h 1876292"/>
              <a:gd name="connsiteX3" fmla="*/ 308748 w 1594935"/>
              <a:gd name="connsiteY3" fmla="*/ 1775069 h 1876292"/>
              <a:gd name="connsiteX4" fmla="*/ 1380071 w 1594935"/>
              <a:gd name="connsiteY4" fmla="*/ 1851627 h 1876292"/>
              <a:gd name="connsiteX5" fmla="*/ 1591650 w 1594935"/>
              <a:gd name="connsiteY5" fmla="*/ 1190207 h 1876292"/>
              <a:gd name="connsiteX6" fmla="*/ 1309093 w 1594935"/>
              <a:gd name="connsiteY6" fmla="*/ 930051 h 1876292"/>
              <a:gd name="connsiteX7" fmla="*/ 1587235 w 1594935"/>
              <a:gd name="connsiteY7" fmla="*/ 523246 h 1876292"/>
              <a:gd name="connsiteX8" fmla="*/ 1375461 w 1594935"/>
              <a:gd name="connsiteY8" fmla="*/ 131808 h 1876292"/>
              <a:gd name="connsiteX9" fmla="*/ 898020 w 1594935"/>
              <a:gd name="connsiteY9" fmla="*/ 32194 h 1876292"/>
              <a:gd name="connsiteX10" fmla="*/ 421322 w 1594935"/>
              <a:gd name="connsiteY10" fmla="*/ 616342 h 1876292"/>
              <a:gd name="connsiteX0" fmla="*/ 413257 w 1586870"/>
              <a:gd name="connsiteY0" fmla="*/ 616342 h 1876292"/>
              <a:gd name="connsiteX1" fmla="*/ 140873 w 1586870"/>
              <a:gd name="connsiteY1" fmla="*/ 993617 h 1876292"/>
              <a:gd name="connsiteX2" fmla="*/ 4599 w 1586870"/>
              <a:gd name="connsiteY2" fmla="*/ 1621522 h 1876292"/>
              <a:gd name="connsiteX3" fmla="*/ 300683 w 1586870"/>
              <a:gd name="connsiteY3" fmla="*/ 1775069 h 1876292"/>
              <a:gd name="connsiteX4" fmla="*/ 1372006 w 1586870"/>
              <a:gd name="connsiteY4" fmla="*/ 1851627 h 1876292"/>
              <a:gd name="connsiteX5" fmla="*/ 1583585 w 1586870"/>
              <a:gd name="connsiteY5" fmla="*/ 1190207 h 1876292"/>
              <a:gd name="connsiteX6" fmla="*/ 1301028 w 1586870"/>
              <a:gd name="connsiteY6" fmla="*/ 930051 h 1876292"/>
              <a:gd name="connsiteX7" fmla="*/ 1579170 w 1586870"/>
              <a:gd name="connsiteY7" fmla="*/ 523246 h 1876292"/>
              <a:gd name="connsiteX8" fmla="*/ 1367396 w 1586870"/>
              <a:gd name="connsiteY8" fmla="*/ 131808 h 1876292"/>
              <a:gd name="connsiteX9" fmla="*/ 889955 w 1586870"/>
              <a:gd name="connsiteY9" fmla="*/ 32194 h 1876292"/>
              <a:gd name="connsiteX10" fmla="*/ 413257 w 1586870"/>
              <a:gd name="connsiteY10" fmla="*/ 616342 h 1876292"/>
              <a:gd name="connsiteX0" fmla="*/ 284962 w 1458575"/>
              <a:gd name="connsiteY0" fmla="*/ 616342 h 1908017"/>
              <a:gd name="connsiteX1" fmla="*/ 12578 w 1458575"/>
              <a:gd name="connsiteY1" fmla="*/ 993617 h 1908017"/>
              <a:gd name="connsiteX2" fmla="*/ 172388 w 1458575"/>
              <a:gd name="connsiteY2" fmla="*/ 1775069 h 1908017"/>
              <a:gd name="connsiteX3" fmla="*/ 1243711 w 1458575"/>
              <a:gd name="connsiteY3" fmla="*/ 1851627 h 1908017"/>
              <a:gd name="connsiteX4" fmla="*/ 1455290 w 1458575"/>
              <a:gd name="connsiteY4" fmla="*/ 1190207 h 1908017"/>
              <a:gd name="connsiteX5" fmla="*/ 1172733 w 1458575"/>
              <a:gd name="connsiteY5" fmla="*/ 930051 h 1908017"/>
              <a:gd name="connsiteX6" fmla="*/ 1450875 w 1458575"/>
              <a:gd name="connsiteY6" fmla="*/ 523246 h 1908017"/>
              <a:gd name="connsiteX7" fmla="*/ 1239101 w 1458575"/>
              <a:gd name="connsiteY7" fmla="*/ 131808 h 1908017"/>
              <a:gd name="connsiteX8" fmla="*/ 761660 w 1458575"/>
              <a:gd name="connsiteY8" fmla="*/ 32194 h 1908017"/>
              <a:gd name="connsiteX9" fmla="*/ 284962 w 1458575"/>
              <a:gd name="connsiteY9" fmla="*/ 616342 h 1908017"/>
              <a:gd name="connsiteX0" fmla="*/ 343858 w 1519131"/>
              <a:gd name="connsiteY0" fmla="*/ 616342 h 1885036"/>
              <a:gd name="connsiteX1" fmla="*/ 71474 w 1519131"/>
              <a:gd name="connsiteY1" fmla="*/ 993617 h 1885036"/>
              <a:gd name="connsiteX2" fmla="*/ 115432 w 1519131"/>
              <a:gd name="connsiteY2" fmla="*/ 1704358 h 1885036"/>
              <a:gd name="connsiteX3" fmla="*/ 1302607 w 1519131"/>
              <a:gd name="connsiteY3" fmla="*/ 1851627 h 1885036"/>
              <a:gd name="connsiteX4" fmla="*/ 1514186 w 1519131"/>
              <a:gd name="connsiteY4" fmla="*/ 1190207 h 1885036"/>
              <a:gd name="connsiteX5" fmla="*/ 1231629 w 1519131"/>
              <a:gd name="connsiteY5" fmla="*/ 930051 h 1885036"/>
              <a:gd name="connsiteX6" fmla="*/ 1509771 w 1519131"/>
              <a:gd name="connsiteY6" fmla="*/ 523246 h 1885036"/>
              <a:gd name="connsiteX7" fmla="*/ 1297997 w 1519131"/>
              <a:gd name="connsiteY7" fmla="*/ 131808 h 1885036"/>
              <a:gd name="connsiteX8" fmla="*/ 820556 w 1519131"/>
              <a:gd name="connsiteY8" fmla="*/ 32194 h 1885036"/>
              <a:gd name="connsiteX9" fmla="*/ 343858 w 1519131"/>
              <a:gd name="connsiteY9" fmla="*/ 616342 h 1885036"/>
              <a:gd name="connsiteX0" fmla="*/ 343858 w 1549812"/>
              <a:gd name="connsiteY0" fmla="*/ 616342 h 1800235"/>
              <a:gd name="connsiteX1" fmla="*/ 71474 w 1549812"/>
              <a:gd name="connsiteY1" fmla="*/ 993617 h 1800235"/>
              <a:gd name="connsiteX2" fmla="*/ 115432 w 1549812"/>
              <a:gd name="connsiteY2" fmla="*/ 1704358 h 1800235"/>
              <a:gd name="connsiteX3" fmla="*/ 1389496 w 1549812"/>
              <a:gd name="connsiteY3" fmla="*/ 1724347 h 1800235"/>
              <a:gd name="connsiteX4" fmla="*/ 1514186 w 1549812"/>
              <a:gd name="connsiteY4" fmla="*/ 1190207 h 1800235"/>
              <a:gd name="connsiteX5" fmla="*/ 1231629 w 1549812"/>
              <a:gd name="connsiteY5" fmla="*/ 930051 h 1800235"/>
              <a:gd name="connsiteX6" fmla="*/ 1509771 w 1549812"/>
              <a:gd name="connsiteY6" fmla="*/ 523246 h 1800235"/>
              <a:gd name="connsiteX7" fmla="*/ 1297997 w 1549812"/>
              <a:gd name="connsiteY7" fmla="*/ 131808 h 1800235"/>
              <a:gd name="connsiteX8" fmla="*/ 820556 w 1549812"/>
              <a:gd name="connsiteY8" fmla="*/ 32194 h 1800235"/>
              <a:gd name="connsiteX9" fmla="*/ 343858 w 1549812"/>
              <a:gd name="connsiteY9" fmla="*/ 616342 h 180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9812" h="1800235">
                <a:moveTo>
                  <a:pt x="343858" y="616342"/>
                </a:moveTo>
                <a:cubicBezTo>
                  <a:pt x="219011" y="776579"/>
                  <a:pt x="109545" y="812281"/>
                  <a:pt x="71474" y="993617"/>
                </a:cubicBezTo>
                <a:cubicBezTo>
                  <a:pt x="33403" y="1174953"/>
                  <a:pt x="-89757" y="1561356"/>
                  <a:pt x="115432" y="1704358"/>
                </a:cubicBezTo>
                <a:cubicBezTo>
                  <a:pt x="320621" y="1847360"/>
                  <a:pt x="1156371" y="1810039"/>
                  <a:pt x="1389496" y="1724347"/>
                </a:cubicBezTo>
                <a:cubicBezTo>
                  <a:pt x="1622621" y="1638655"/>
                  <a:pt x="1540497" y="1322590"/>
                  <a:pt x="1514186" y="1190207"/>
                </a:cubicBezTo>
                <a:cubicBezTo>
                  <a:pt x="1487875" y="1057824"/>
                  <a:pt x="1240336" y="1148914"/>
                  <a:pt x="1231629" y="930051"/>
                </a:cubicBezTo>
                <a:cubicBezTo>
                  <a:pt x="1248292" y="693847"/>
                  <a:pt x="1498710" y="656286"/>
                  <a:pt x="1509771" y="523246"/>
                </a:cubicBezTo>
                <a:cubicBezTo>
                  <a:pt x="1520832" y="390206"/>
                  <a:pt x="1431655" y="305130"/>
                  <a:pt x="1297997" y="131808"/>
                </a:cubicBezTo>
                <a:cubicBezTo>
                  <a:pt x="1189251" y="36824"/>
                  <a:pt x="979579" y="-48562"/>
                  <a:pt x="820556" y="32194"/>
                </a:cubicBezTo>
                <a:cubicBezTo>
                  <a:pt x="661533" y="112950"/>
                  <a:pt x="468705" y="456105"/>
                  <a:pt x="343858" y="616342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3" name="Freeform 417">
            <a:extLst>
              <a:ext uri="{FF2B5EF4-FFF2-40B4-BE49-F238E27FC236}">
                <a16:creationId xmlns:a16="http://schemas.microsoft.com/office/drawing/2014/main" id="{22352293-C7A6-4C41-9DD8-CAA48CB29154}"/>
              </a:ext>
            </a:extLst>
          </p:cNvPr>
          <p:cNvSpPr>
            <a:spLocks/>
          </p:cNvSpPr>
          <p:nvPr/>
        </p:nvSpPr>
        <p:spPr bwMode="auto">
          <a:xfrm>
            <a:off x="5455557" y="1655276"/>
            <a:ext cx="1302544" cy="988278"/>
          </a:xfrm>
          <a:custGeom>
            <a:avLst/>
            <a:gdLst>
              <a:gd name="T0" fmla="*/ 2147483646 w 1036"/>
              <a:gd name="T1" fmla="*/ 2147483646 h 675"/>
              <a:gd name="T2" fmla="*/ 2147483646 w 1036"/>
              <a:gd name="T3" fmla="*/ 2147483646 h 675"/>
              <a:gd name="T4" fmla="*/ 2147483646 w 1036"/>
              <a:gd name="T5" fmla="*/ 2147483646 h 675"/>
              <a:gd name="T6" fmla="*/ 2147483646 w 1036"/>
              <a:gd name="T7" fmla="*/ 2147483646 h 675"/>
              <a:gd name="T8" fmla="*/ 2147483646 w 1036"/>
              <a:gd name="T9" fmla="*/ 2147483646 h 675"/>
              <a:gd name="T10" fmla="*/ 2147483646 w 1036"/>
              <a:gd name="T11" fmla="*/ 2147483646 h 675"/>
              <a:gd name="T12" fmla="*/ 2147483646 w 1036"/>
              <a:gd name="T13" fmla="*/ 2147483646 h 675"/>
              <a:gd name="T14" fmla="*/ 2147483646 w 1036"/>
              <a:gd name="T15" fmla="*/ 2147483646 h 675"/>
              <a:gd name="T16" fmla="*/ 2147483646 w 1036"/>
              <a:gd name="T17" fmla="*/ 2147483646 h 675"/>
              <a:gd name="T18" fmla="*/ 2147483646 w 1036"/>
              <a:gd name="T19" fmla="*/ 2147483646 h 675"/>
              <a:gd name="T20" fmla="*/ 2147483646 w 1036"/>
              <a:gd name="T21" fmla="*/ 2147483646 h 675"/>
              <a:gd name="T22" fmla="*/ 2147483646 w 1036"/>
              <a:gd name="T23" fmla="*/ 2147483646 h 675"/>
              <a:gd name="T24" fmla="*/ 2147483646 w 1036"/>
              <a:gd name="T25" fmla="*/ 2147483646 h 675"/>
              <a:gd name="T26" fmla="*/ 2147483646 w 1036"/>
              <a:gd name="T27" fmla="*/ 2147483646 h 675"/>
              <a:gd name="T28" fmla="*/ 2147483646 w 1036"/>
              <a:gd name="T29" fmla="*/ 2147483646 h 675"/>
              <a:gd name="T30" fmla="*/ 2147483646 w 1036"/>
              <a:gd name="T31" fmla="*/ 2147483646 h 675"/>
              <a:gd name="T32" fmla="*/ 2147483646 w 1036"/>
              <a:gd name="T33" fmla="*/ 2147483646 h 675"/>
              <a:gd name="T34" fmla="*/ 2147483646 w 1036"/>
              <a:gd name="T35" fmla="*/ 2147483646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</p:spPr>
        <p:txBody>
          <a:bodyPr/>
          <a:lstStyle/>
          <a:p>
            <a:endParaRPr lang="en-US" sz="1050"/>
          </a:p>
        </p:txBody>
      </p:sp>
      <p:grpSp>
        <p:nvGrpSpPr>
          <p:cNvPr id="14" name="Group 418">
            <a:extLst>
              <a:ext uri="{FF2B5EF4-FFF2-40B4-BE49-F238E27FC236}">
                <a16:creationId xmlns:a16="http://schemas.microsoft.com/office/drawing/2014/main" id="{BE0D451A-5CE4-4C4B-B3DF-A408288EDA0C}"/>
              </a:ext>
            </a:extLst>
          </p:cNvPr>
          <p:cNvGrpSpPr>
            <a:grpSpLocks/>
          </p:cNvGrpSpPr>
          <p:nvPr/>
        </p:nvGrpSpPr>
        <p:grpSpPr bwMode="auto">
          <a:xfrm>
            <a:off x="5404013" y="2752688"/>
            <a:ext cx="1094184" cy="700088"/>
            <a:chOff x="2889" y="1631"/>
            <a:chExt cx="980" cy="743"/>
          </a:xfrm>
        </p:grpSpPr>
        <p:sp>
          <p:nvSpPr>
            <p:cNvPr id="369" name="Rectangle 419">
              <a:extLst>
                <a:ext uri="{FF2B5EF4-FFF2-40B4-BE49-F238E27FC236}">
                  <a16:creationId xmlns:a16="http://schemas.microsoft.com/office/drawing/2014/main" id="{F39DA03D-3BDA-2344-B3D3-3A95FB5EE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9CD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70" name="AutoShape 420">
              <a:extLst>
                <a:ext uri="{FF2B5EF4-FFF2-40B4-BE49-F238E27FC236}">
                  <a16:creationId xmlns:a16="http://schemas.microsoft.com/office/drawing/2014/main" id="{579866B0-F884-A84A-B74A-EFEA50EBF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9CD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srgbClr val="00CC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1" name="Freeform 427">
            <a:extLst>
              <a:ext uri="{FF2B5EF4-FFF2-40B4-BE49-F238E27FC236}">
                <a16:creationId xmlns:a16="http://schemas.microsoft.com/office/drawing/2014/main" id="{3F97D486-CCD5-C043-940C-EC1740EC7BA0}"/>
              </a:ext>
            </a:extLst>
          </p:cNvPr>
          <p:cNvSpPr>
            <a:spLocks/>
          </p:cNvSpPr>
          <p:nvPr/>
        </p:nvSpPr>
        <p:spPr bwMode="auto">
          <a:xfrm>
            <a:off x="5784301" y="3798101"/>
            <a:ext cx="2309813" cy="1248966"/>
          </a:xfrm>
          <a:custGeom>
            <a:avLst/>
            <a:gdLst>
              <a:gd name="T0" fmla="*/ 2147483646 w 1940"/>
              <a:gd name="T1" fmla="*/ 2147483646 h 1049"/>
              <a:gd name="T2" fmla="*/ 2147483646 w 1940"/>
              <a:gd name="T3" fmla="*/ 2147483646 h 1049"/>
              <a:gd name="T4" fmla="*/ 2147483646 w 1940"/>
              <a:gd name="T5" fmla="*/ 2147483646 h 1049"/>
              <a:gd name="T6" fmla="*/ 2147483646 w 1940"/>
              <a:gd name="T7" fmla="*/ 2147483646 h 1049"/>
              <a:gd name="T8" fmla="*/ 2147483646 w 1940"/>
              <a:gd name="T9" fmla="*/ 2147483646 h 1049"/>
              <a:gd name="T10" fmla="*/ 2147483646 w 1940"/>
              <a:gd name="T11" fmla="*/ 2147483646 h 1049"/>
              <a:gd name="T12" fmla="*/ 2147483646 w 1940"/>
              <a:gd name="T13" fmla="*/ 2147483646 h 1049"/>
              <a:gd name="T14" fmla="*/ 2147483646 w 1940"/>
              <a:gd name="T15" fmla="*/ 2147483646 h 1049"/>
              <a:gd name="T16" fmla="*/ 2147483646 w 1940"/>
              <a:gd name="T17" fmla="*/ 2147483646 h 1049"/>
              <a:gd name="T18" fmla="*/ 2147483646 w 1940"/>
              <a:gd name="T19" fmla="*/ 2147483646 h 1049"/>
              <a:gd name="T20" fmla="*/ 2147483646 w 1940"/>
              <a:gd name="T21" fmla="*/ 2147483646 h 1049"/>
              <a:gd name="T22" fmla="*/ 2147483646 w 1940"/>
              <a:gd name="T23" fmla="*/ 2147483646 h 1049"/>
              <a:gd name="T24" fmla="*/ 2147483646 w 1940"/>
              <a:gd name="T25" fmla="*/ 2147483646 h 1049"/>
              <a:gd name="T26" fmla="*/ 2147483646 w 1940"/>
              <a:gd name="T27" fmla="*/ 2147483646 h 1049"/>
              <a:gd name="T28" fmla="*/ 2147483646 w 1940"/>
              <a:gd name="T29" fmla="*/ 2147483646 h 1049"/>
              <a:gd name="T30" fmla="*/ 2147483646 w 1940"/>
              <a:gd name="T31" fmla="*/ 2147483646 h 10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40"/>
              <a:gd name="T49" fmla="*/ 0 h 1049"/>
              <a:gd name="T50" fmla="*/ 1940 w 1940"/>
              <a:gd name="T51" fmla="*/ 1049 h 10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40" h="1049">
                <a:moveTo>
                  <a:pt x="952" y="26"/>
                </a:moveTo>
                <a:cubicBezTo>
                  <a:pt x="867" y="45"/>
                  <a:pt x="832" y="118"/>
                  <a:pt x="755" y="125"/>
                </a:cubicBezTo>
                <a:cubicBezTo>
                  <a:pt x="678" y="132"/>
                  <a:pt x="587" y="72"/>
                  <a:pt x="488" y="68"/>
                </a:cubicBezTo>
                <a:cubicBezTo>
                  <a:pt x="389" y="64"/>
                  <a:pt x="237" y="48"/>
                  <a:pt x="158" y="101"/>
                </a:cubicBezTo>
                <a:cubicBezTo>
                  <a:pt x="79" y="154"/>
                  <a:pt x="28" y="298"/>
                  <a:pt x="14" y="389"/>
                </a:cubicBezTo>
                <a:cubicBezTo>
                  <a:pt x="0" y="480"/>
                  <a:pt x="25" y="595"/>
                  <a:pt x="71" y="648"/>
                </a:cubicBezTo>
                <a:cubicBezTo>
                  <a:pt x="117" y="701"/>
                  <a:pt x="205" y="665"/>
                  <a:pt x="288" y="706"/>
                </a:cubicBezTo>
                <a:cubicBezTo>
                  <a:pt x="371" y="747"/>
                  <a:pt x="450" y="842"/>
                  <a:pt x="568" y="893"/>
                </a:cubicBezTo>
                <a:cubicBezTo>
                  <a:pt x="686" y="944"/>
                  <a:pt x="852" y="991"/>
                  <a:pt x="996" y="1014"/>
                </a:cubicBezTo>
                <a:cubicBezTo>
                  <a:pt x="1140" y="1036"/>
                  <a:pt x="1309" y="1049"/>
                  <a:pt x="1433" y="1031"/>
                </a:cubicBezTo>
                <a:cubicBezTo>
                  <a:pt x="1557" y="1012"/>
                  <a:pt x="1657" y="960"/>
                  <a:pt x="1739" y="907"/>
                </a:cubicBezTo>
                <a:cubicBezTo>
                  <a:pt x="1821" y="855"/>
                  <a:pt x="1906" y="824"/>
                  <a:pt x="1923" y="714"/>
                </a:cubicBezTo>
                <a:cubicBezTo>
                  <a:pt x="1940" y="604"/>
                  <a:pt x="1898" y="350"/>
                  <a:pt x="1839" y="251"/>
                </a:cubicBezTo>
                <a:cubicBezTo>
                  <a:pt x="1780" y="151"/>
                  <a:pt x="1662" y="153"/>
                  <a:pt x="1566" y="114"/>
                </a:cubicBezTo>
                <a:cubicBezTo>
                  <a:pt x="1470" y="76"/>
                  <a:pt x="1365" y="30"/>
                  <a:pt x="1263" y="15"/>
                </a:cubicBezTo>
                <a:cubicBezTo>
                  <a:pt x="1161" y="0"/>
                  <a:pt x="1037" y="8"/>
                  <a:pt x="952" y="26"/>
                </a:cubicBezTo>
                <a:close/>
              </a:path>
            </a:pathLst>
          </a:custGeom>
          <a:solidFill>
            <a:srgbClr val="9CDFF9"/>
          </a:solidFill>
          <a:ln>
            <a:noFill/>
          </a:ln>
        </p:spPr>
        <p:txBody>
          <a:bodyPr/>
          <a:lstStyle/>
          <a:p>
            <a:endParaRPr lang="en-US" sz="1050"/>
          </a:p>
        </p:txBody>
      </p:sp>
      <p:sp>
        <p:nvSpPr>
          <p:cNvPr id="66" name="Text Box 580">
            <a:extLst>
              <a:ext uri="{FF2B5EF4-FFF2-40B4-BE49-F238E27FC236}">
                <a16:creationId xmlns:a16="http://schemas.microsoft.com/office/drawing/2014/main" id="{16C4E384-62E0-DC41-883F-EB2C4C99F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456" y="1402096"/>
            <a:ext cx="109356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 dirty="0">
                <a:latin typeface="+mn-lt"/>
              </a:rPr>
              <a:t>mobile network</a:t>
            </a:r>
          </a:p>
        </p:txBody>
      </p:sp>
      <p:sp>
        <p:nvSpPr>
          <p:cNvPr id="69" name="Text Box 580">
            <a:extLst>
              <a:ext uri="{FF2B5EF4-FFF2-40B4-BE49-F238E27FC236}">
                <a16:creationId xmlns:a16="http://schemas.microsoft.com/office/drawing/2014/main" id="{9AC056F8-729E-D344-BD7D-917810217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126" y="3429692"/>
            <a:ext cx="1466735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 dirty="0">
                <a:latin typeface="+mn-lt"/>
              </a:rPr>
              <a:t>home network</a:t>
            </a:r>
          </a:p>
        </p:txBody>
      </p:sp>
      <p:sp>
        <p:nvSpPr>
          <p:cNvPr id="70" name="Text Box 580">
            <a:extLst>
              <a:ext uri="{FF2B5EF4-FFF2-40B4-BE49-F238E27FC236}">
                <a16:creationId xmlns:a16="http://schemas.microsoft.com/office/drawing/2014/main" id="{8A1A4F41-0243-4946-9F02-F301CBD59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182" y="4620582"/>
            <a:ext cx="1026243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5000"/>
              </a:lnSpc>
              <a:spcBef>
                <a:spcPts val="1675"/>
              </a:spcBef>
              <a:buClr>
                <a:srgbClr val="000090"/>
              </a:buClr>
              <a:buSzPct val="100000"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ts val="1438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 dirty="0">
                <a:latin typeface="+mn-lt"/>
              </a:rPr>
              <a:t>enterprise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 dirty="0">
                <a:latin typeface="+mn-lt"/>
              </a:rPr>
              <a:t>          network</a:t>
            </a:r>
          </a:p>
        </p:txBody>
      </p:sp>
      <p:sp>
        <p:nvSpPr>
          <p:cNvPr id="372" name="Freeform 371">
            <a:extLst>
              <a:ext uri="{FF2B5EF4-FFF2-40B4-BE49-F238E27FC236}">
                <a16:creationId xmlns:a16="http://schemas.microsoft.com/office/drawing/2014/main" id="{C89E7C56-1DE4-7143-8EEB-E5965035CC42}"/>
              </a:ext>
            </a:extLst>
          </p:cNvPr>
          <p:cNvSpPr/>
          <p:nvPr/>
        </p:nvSpPr>
        <p:spPr>
          <a:xfrm>
            <a:off x="7666610" y="2670405"/>
            <a:ext cx="954875" cy="1451811"/>
          </a:xfrm>
          <a:custGeom>
            <a:avLst/>
            <a:gdLst>
              <a:gd name="connsiteX0" fmla="*/ 434989 w 1523031"/>
              <a:gd name="connsiteY0" fmla="*/ 253346 h 1763594"/>
              <a:gd name="connsiteX1" fmla="*/ 488 w 1523031"/>
              <a:gd name="connsiteY1" fmla="*/ 921706 h 1763594"/>
              <a:gd name="connsiteX2" fmla="*/ 368142 w 1523031"/>
              <a:gd name="connsiteY2" fmla="*/ 1489812 h 1763594"/>
              <a:gd name="connsiteX3" fmla="*/ 1187008 w 1523031"/>
              <a:gd name="connsiteY3" fmla="*/ 1757156 h 1763594"/>
              <a:gd name="connsiteX4" fmla="*/ 1521239 w 1523031"/>
              <a:gd name="connsiteY4" fmla="*/ 1239177 h 1763594"/>
              <a:gd name="connsiteX5" fmla="*/ 1320700 w 1523031"/>
              <a:gd name="connsiteY5" fmla="*/ 654362 h 1763594"/>
              <a:gd name="connsiteX6" fmla="*/ 1337412 w 1523031"/>
              <a:gd name="connsiteY6" fmla="*/ 136383 h 1763594"/>
              <a:gd name="connsiteX7" fmla="*/ 1086739 w 1523031"/>
              <a:gd name="connsiteY7" fmla="*/ 2711 h 1763594"/>
              <a:gd name="connsiteX8" fmla="*/ 434989 w 1523031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1086739 w 1537226"/>
              <a:gd name="connsiteY7" fmla="*/ 2711 h 1763594"/>
              <a:gd name="connsiteX8" fmla="*/ 434989 w 1537226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839572 w 1537226"/>
              <a:gd name="connsiteY7" fmla="*/ 2711 h 1763594"/>
              <a:gd name="connsiteX8" fmla="*/ 434989 w 1537226"/>
              <a:gd name="connsiteY8" fmla="*/ 253346 h 1763594"/>
              <a:gd name="connsiteX0" fmla="*/ 360357 w 1536743"/>
              <a:gd name="connsiteY0" fmla="*/ 534641 h 1782088"/>
              <a:gd name="connsiteX1" fmla="*/ 5 w 1536743"/>
              <a:gd name="connsiteY1" fmla="*/ 940200 h 1782088"/>
              <a:gd name="connsiteX2" fmla="*/ 367659 w 1536743"/>
              <a:gd name="connsiteY2" fmla="*/ 1508306 h 1782088"/>
              <a:gd name="connsiteX3" fmla="*/ 1186525 w 1536743"/>
              <a:gd name="connsiteY3" fmla="*/ 1775650 h 1782088"/>
              <a:gd name="connsiteX4" fmla="*/ 1520756 w 1536743"/>
              <a:gd name="connsiteY4" fmla="*/ 1257671 h 1782088"/>
              <a:gd name="connsiteX5" fmla="*/ 1468515 w 1536743"/>
              <a:gd name="connsiteY5" fmla="*/ 672856 h 1782088"/>
              <a:gd name="connsiteX6" fmla="*/ 1336929 w 1536743"/>
              <a:gd name="connsiteY6" fmla="*/ 154877 h 1782088"/>
              <a:gd name="connsiteX7" fmla="*/ 839089 w 1536743"/>
              <a:gd name="connsiteY7" fmla="*/ 21205 h 1782088"/>
              <a:gd name="connsiteX8" fmla="*/ 360357 w 1536743"/>
              <a:gd name="connsiteY8" fmla="*/ 534641 h 1782088"/>
              <a:gd name="connsiteX0" fmla="*/ 360355 w 1536741"/>
              <a:gd name="connsiteY0" fmla="*/ 534641 h 1782088"/>
              <a:gd name="connsiteX1" fmla="*/ 3 w 1536741"/>
              <a:gd name="connsiteY1" fmla="*/ 940200 h 1782088"/>
              <a:gd name="connsiteX2" fmla="*/ 367657 w 1536741"/>
              <a:gd name="connsiteY2" fmla="*/ 1508306 h 1782088"/>
              <a:gd name="connsiteX3" fmla="*/ 1186523 w 1536741"/>
              <a:gd name="connsiteY3" fmla="*/ 1775650 h 1782088"/>
              <a:gd name="connsiteX4" fmla="*/ 1520754 w 1536741"/>
              <a:gd name="connsiteY4" fmla="*/ 1257671 h 1782088"/>
              <a:gd name="connsiteX5" fmla="*/ 1468513 w 1536741"/>
              <a:gd name="connsiteY5" fmla="*/ 672856 h 1782088"/>
              <a:gd name="connsiteX6" fmla="*/ 1336927 w 1536741"/>
              <a:gd name="connsiteY6" fmla="*/ 154877 h 1782088"/>
              <a:gd name="connsiteX7" fmla="*/ 839087 w 1536741"/>
              <a:gd name="connsiteY7" fmla="*/ 21205 h 1782088"/>
              <a:gd name="connsiteX8" fmla="*/ 360355 w 1536741"/>
              <a:gd name="connsiteY8" fmla="*/ 534641 h 1782088"/>
              <a:gd name="connsiteX0" fmla="*/ 360355 w 1534770"/>
              <a:gd name="connsiteY0" fmla="*/ 553225 h 1800672"/>
              <a:gd name="connsiteX1" fmla="*/ 3 w 1534770"/>
              <a:gd name="connsiteY1" fmla="*/ 958784 h 1800672"/>
              <a:gd name="connsiteX2" fmla="*/ 367657 w 1534770"/>
              <a:gd name="connsiteY2" fmla="*/ 1526890 h 1800672"/>
              <a:gd name="connsiteX3" fmla="*/ 1186523 w 1534770"/>
              <a:gd name="connsiteY3" fmla="*/ 1794234 h 1800672"/>
              <a:gd name="connsiteX4" fmla="*/ 1520754 w 1534770"/>
              <a:gd name="connsiteY4" fmla="*/ 1276255 h 1800672"/>
              <a:gd name="connsiteX5" fmla="*/ 1468513 w 1534770"/>
              <a:gd name="connsiteY5" fmla="*/ 691440 h 1800672"/>
              <a:gd name="connsiteX6" fmla="*/ 1435794 w 1534770"/>
              <a:gd name="connsiteY6" fmla="*/ 107761 h 1800672"/>
              <a:gd name="connsiteX7" fmla="*/ 839087 w 1534770"/>
              <a:gd name="connsiteY7" fmla="*/ 39789 h 1800672"/>
              <a:gd name="connsiteX8" fmla="*/ 360355 w 1534770"/>
              <a:gd name="connsiteY8" fmla="*/ 553225 h 1800672"/>
              <a:gd name="connsiteX0" fmla="*/ 360355 w 1580585"/>
              <a:gd name="connsiteY0" fmla="*/ 553225 h 1880420"/>
              <a:gd name="connsiteX1" fmla="*/ 3 w 1580585"/>
              <a:gd name="connsiteY1" fmla="*/ 958784 h 1880420"/>
              <a:gd name="connsiteX2" fmla="*/ 367657 w 1580585"/>
              <a:gd name="connsiteY2" fmla="*/ 1526890 h 1880420"/>
              <a:gd name="connsiteX3" fmla="*/ 1186523 w 1580585"/>
              <a:gd name="connsiteY3" fmla="*/ 1794234 h 1880420"/>
              <a:gd name="connsiteX4" fmla="*/ 1570188 w 1580585"/>
              <a:gd name="connsiteY4" fmla="*/ 1785433 h 1880420"/>
              <a:gd name="connsiteX5" fmla="*/ 1468513 w 1580585"/>
              <a:gd name="connsiteY5" fmla="*/ 691440 h 1880420"/>
              <a:gd name="connsiteX6" fmla="*/ 1435794 w 1580585"/>
              <a:gd name="connsiteY6" fmla="*/ 107761 h 1880420"/>
              <a:gd name="connsiteX7" fmla="*/ 839087 w 1580585"/>
              <a:gd name="connsiteY7" fmla="*/ 39789 h 1880420"/>
              <a:gd name="connsiteX8" fmla="*/ 360355 w 1580585"/>
              <a:gd name="connsiteY8" fmla="*/ 553225 h 1880420"/>
              <a:gd name="connsiteX0" fmla="*/ 316588 w 1580732"/>
              <a:gd name="connsiteY0" fmla="*/ 359285 h 1867156"/>
              <a:gd name="connsiteX1" fmla="*/ 150 w 1580732"/>
              <a:gd name="connsiteY1" fmla="*/ 945520 h 1867156"/>
              <a:gd name="connsiteX2" fmla="*/ 367804 w 1580732"/>
              <a:gd name="connsiteY2" fmla="*/ 1513626 h 1867156"/>
              <a:gd name="connsiteX3" fmla="*/ 1186670 w 1580732"/>
              <a:gd name="connsiteY3" fmla="*/ 1780970 h 1867156"/>
              <a:gd name="connsiteX4" fmla="*/ 1570335 w 1580732"/>
              <a:gd name="connsiteY4" fmla="*/ 1772169 h 1867156"/>
              <a:gd name="connsiteX5" fmla="*/ 1468660 w 1580732"/>
              <a:gd name="connsiteY5" fmla="*/ 678176 h 1867156"/>
              <a:gd name="connsiteX6" fmla="*/ 1435941 w 1580732"/>
              <a:gd name="connsiteY6" fmla="*/ 94497 h 1867156"/>
              <a:gd name="connsiteX7" fmla="*/ 839234 w 1580732"/>
              <a:gd name="connsiteY7" fmla="*/ 26525 h 1867156"/>
              <a:gd name="connsiteX8" fmla="*/ 316588 w 1580732"/>
              <a:gd name="connsiteY8" fmla="*/ 359285 h 1867156"/>
              <a:gd name="connsiteX0" fmla="*/ 163575 w 1427719"/>
              <a:gd name="connsiteY0" fmla="*/ 359285 h 1867156"/>
              <a:gd name="connsiteX1" fmla="*/ 836 w 1427719"/>
              <a:gd name="connsiteY1" fmla="*/ 1076921 h 1867156"/>
              <a:gd name="connsiteX2" fmla="*/ 214791 w 1427719"/>
              <a:gd name="connsiteY2" fmla="*/ 1513626 h 1867156"/>
              <a:gd name="connsiteX3" fmla="*/ 1033657 w 1427719"/>
              <a:gd name="connsiteY3" fmla="*/ 1780970 h 1867156"/>
              <a:gd name="connsiteX4" fmla="*/ 1417322 w 1427719"/>
              <a:gd name="connsiteY4" fmla="*/ 1772169 h 1867156"/>
              <a:gd name="connsiteX5" fmla="*/ 1315647 w 1427719"/>
              <a:gd name="connsiteY5" fmla="*/ 678176 h 1867156"/>
              <a:gd name="connsiteX6" fmla="*/ 1282928 w 1427719"/>
              <a:gd name="connsiteY6" fmla="*/ 94497 h 1867156"/>
              <a:gd name="connsiteX7" fmla="*/ 686221 w 1427719"/>
              <a:gd name="connsiteY7" fmla="*/ 26525 h 1867156"/>
              <a:gd name="connsiteX8" fmla="*/ 163575 w 1427719"/>
              <a:gd name="connsiteY8" fmla="*/ 359285 h 1867156"/>
              <a:gd name="connsiteX0" fmla="*/ 163575 w 1426632"/>
              <a:gd name="connsiteY0" fmla="*/ 394322 h 1902193"/>
              <a:gd name="connsiteX1" fmla="*/ 836 w 1426632"/>
              <a:gd name="connsiteY1" fmla="*/ 1111958 h 1902193"/>
              <a:gd name="connsiteX2" fmla="*/ 214791 w 1426632"/>
              <a:gd name="connsiteY2" fmla="*/ 1548663 h 1902193"/>
              <a:gd name="connsiteX3" fmla="*/ 1033657 w 1426632"/>
              <a:gd name="connsiteY3" fmla="*/ 1816007 h 1902193"/>
              <a:gd name="connsiteX4" fmla="*/ 1417322 w 1426632"/>
              <a:gd name="connsiteY4" fmla="*/ 1807206 h 1902193"/>
              <a:gd name="connsiteX5" fmla="*/ 1315647 w 1426632"/>
              <a:gd name="connsiteY5" fmla="*/ 713213 h 1902193"/>
              <a:gd name="connsiteX6" fmla="*/ 1401843 w 1426632"/>
              <a:gd name="connsiteY6" fmla="*/ 63834 h 1902193"/>
              <a:gd name="connsiteX7" fmla="*/ 686221 w 1426632"/>
              <a:gd name="connsiteY7" fmla="*/ 61562 h 1902193"/>
              <a:gd name="connsiteX8" fmla="*/ 163575 w 1426632"/>
              <a:gd name="connsiteY8" fmla="*/ 394322 h 1902193"/>
              <a:gd name="connsiteX0" fmla="*/ 163575 w 1435249"/>
              <a:gd name="connsiteY0" fmla="*/ 394322 h 1885560"/>
              <a:gd name="connsiteX1" fmla="*/ 836 w 1435249"/>
              <a:gd name="connsiteY1" fmla="*/ 1111958 h 1885560"/>
              <a:gd name="connsiteX2" fmla="*/ 214791 w 1435249"/>
              <a:gd name="connsiteY2" fmla="*/ 1548663 h 1885560"/>
              <a:gd name="connsiteX3" fmla="*/ 1033657 w 1435249"/>
              <a:gd name="connsiteY3" fmla="*/ 1816007 h 1885560"/>
              <a:gd name="connsiteX4" fmla="*/ 1417322 w 1435249"/>
              <a:gd name="connsiteY4" fmla="*/ 1807206 h 1885560"/>
              <a:gd name="connsiteX5" fmla="*/ 1375103 w 1435249"/>
              <a:gd name="connsiteY5" fmla="*/ 943164 h 1885560"/>
              <a:gd name="connsiteX6" fmla="*/ 1401843 w 1435249"/>
              <a:gd name="connsiteY6" fmla="*/ 63834 h 1885560"/>
              <a:gd name="connsiteX7" fmla="*/ 686221 w 1435249"/>
              <a:gd name="connsiteY7" fmla="*/ 61562 h 1885560"/>
              <a:gd name="connsiteX8" fmla="*/ 163575 w 1435249"/>
              <a:gd name="connsiteY8" fmla="*/ 394322 h 1885560"/>
              <a:gd name="connsiteX0" fmla="*/ 128947 w 1438213"/>
              <a:gd name="connsiteY0" fmla="*/ 345176 h 1883146"/>
              <a:gd name="connsiteX1" fmla="*/ 3802 w 1438213"/>
              <a:gd name="connsiteY1" fmla="*/ 1109544 h 1883146"/>
              <a:gd name="connsiteX2" fmla="*/ 217757 w 1438213"/>
              <a:gd name="connsiteY2" fmla="*/ 1546249 h 1883146"/>
              <a:gd name="connsiteX3" fmla="*/ 1036623 w 1438213"/>
              <a:gd name="connsiteY3" fmla="*/ 1813593 h 1883146"/>
              <a:gd name="connsiteX4" fmla="*/ 1420288 w 1438213"/>
              <a:gd name="connsiteY4" fmla="*/ 1804792 h 1883146"/>
              <a:gd name="connsiteX5" fmla="*/ 1378069 w 1438213"/>
              <a:gd name="connsiteY5" fmla="*/ 940750 h 1883146"/>
              <a:gd name="connsiteX6" fmla="*/ 1404809 w 1438213"/>
              <a:gd name="connsiteY6" fmla="*/ 61420 h 1883146"/>
              <a:gd name="connsiteX7" fmla="*/ 689187 w 1438213"/>
              <a:gd name="connsiteY7" fmla="*/ 59148 h 1883146"/>
              <a:gd name="connsiteX8" fmla="*/ 128947 w 1438213"/>
              <a:gd name="connsiteY8" fmla="*/ 345176 h 1883146"/>
              <a:gd name="connsiteX0" fmla="*/ 126587 w 1435854"/>
              <a:gd name="connsiteY0" fmla="*/ 353278 h 1891248"/>
              <a:gd name="connsiteX1" fmla="*/ 1442 w 1435854"/>
              <a:gd name="connsiteY1" fmla="*/ 1117646 h 1891248"/>
              <a:gd name="connsiteX2" fmla="*/ 215397 w 1435854"/>
              <a:gd name="connsiteY2" fmla="*/ 1554351 h 1891248"/>
              <a:gd name="connsiteX3" fmla="*/ 1034263 w 1435854"/>
              <a:gd name="connsiteY3" fmla="*/ 1821695 h 1891248"/>
              <a:gd name="connsiteX4" fmla="*/ 1417928 w 1435854"/>
              <a:gd name="connsiteY4" fmla="*/ 1812894 h 1891248"/>
              <a:gd name="connsiteX5" fmla="*/ 1375709 w 1435854"/>
              <a:gd name="connsiteY5" fmla="*/ 948852 h 1891248"/>
              <a:gd name="connsiteX6" fmla="*/ 1402449 w 1435854"/>
              <a:gd name="connsiteY6" fmla="*/ 69522 h 1891248"/>
              <a:gd name="connsiteX7" fmla="*/ 221605 w 1435854"/>
              <a:gd name="connsiteY7" fmla="*/ 47778 h 1891248"/>
              <a:gd name="connsiteX8" fmla="*/ 126587 w 1435854"/>
              <a:gd name="connsiteY8" fmla="*/ 353278 h 1891248"/>
              <a:gd name="connsiteX0" fmla="*/ 35803 w 1453152"/>
              <a:gd name="connsiteY0" fmla="*/ 439993 h 1896181"/>
              <a:gd name="connsiteX1" fmla="*/ 18740 w 1453152"/>
              <a:gd name="connsiteY1" fmla="*/ 1122579 h 1896181"/>
              <a:gd name="connsiteX2" fmla="*/ 232695 w 1453152"/>
              <a:gd name="connsiteY2" fmla="*/ 1559284 h 1896181"/>
              <a:gd name="connsiteX3" fmla="*/ 1051561 w 1453152"/>
              <a:gd name="connsiteY3" fmla="*/ 1826628 h 1896181"/>
              <a:gd name="connsiteX4" fmla="*/ 1435226 w 1453152"/>
              <a:gd name="connsiteY4" fmla="*/ 1817827 h 1896181"/>
              <a:gd name="connsiteX5" fmla="*/ 1393007 w 1453152"/>
              <a:gd name="connsiteY5" fmla="*/ 953785 h 1896181"/>
              <a:gd name="connsiteX6" fmla="*/ 1419747 w 1453152"/>
              <a:gd name="connsiteY6" fmla="*/ 74455 h 1896181"/>
              <a:gd name="connsiteX7" fmla="*/ 238903 w 1453152"/>
              <a:gd name="connsiteY7" fmla="*/ 52711 h 1896181"/>
              <a:gd name="connsiteX8" fmla="*/ 35803 w 1453152"/>
              <a:gd name="connsiteY8" fmla="*/ 439993 h 1896181"/>
              <a:gd name="connsiteX0" fmla="*/ 35803 w 1447873"/>
              <a:gd name="connsiteY0" fmla="*/ 439993 h 1952840"/>
              <a:gd name="connsiteX1" fmla="*/ 18740 w 1447873"/>
              <a:gd name="connsiteY1" fmla="*/ 1122579 h 1952840"/>
              <a:gd name="connsiteX2" fmla="*/ 232695 w 1447873"/>
              <a:gd name="connsiteY2" fmla="*/ 1559284 h 1952840"/>
              <a:gd name="connsiteX3" fmla="*/ 1130848 w 1447873"/>
              <a:gd name="connsiteY3" fmla="*/ 1925181 h 1952840"/>
              <a:gd name="connsiteX4" fmla="*/ 1435226 w 1447873"/>
              <a:gd name="connsiteY4" fmla="*/ 1817827 h 1952840"/>
              <a:gd name="connsiteX5" fmla="*/ 1393007 w 1447873"/>
              <a:gd name="connsiteY5" fmla="*/ 953785 h 1952840"/>
              <a:gd name="connsiteX6" fmla="*/ 1419747 w 1447873"/>
              <a:gd name="connsiteY6" fmla="*/ 74455 h 1952840"/>
              <a:gd name="connsiteX7" fmla="*/ 238903 w 1447873"/>
              <a:gd name="connsiteY7" fmla="*/ 52711 h 1952840"/>
              <a:gd name="connsiteX8" fmla="*/ 35803 w 1447873"/>
              <a:gd name="connsiteY8" fmla="*/ 439993 h 1952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7873" h="1952840">
                <a:moveTo>
                  <a:pt x="35803" y="439993"/>
                </a:moveTo>
                <a:cubicBezTo>
                  <a:pt x="-891" y="618304"/>
                  <a:pt x="-14075" y="936031"/>
                  <a:pt x="18740" y="1122579"/>
                </a:cubicBezTo>
                <a:cubicBezTo>
                  <a:pt x="51555" y="1309127"/>
                  <a:pt x="47344" y="1425517"/>
                  <a:pt x="232695" y="1559284"/>
                </a:cubicBezTo>
                <a:cubicBezTo>
                  <a:pt x="418046" y="1693051"/>
                  <a:pt x="930426" y="1882091"/>
                  <a:pt x="1130848" y="1925181"/>
                </a:cubicBezTo>
                <a:cubicBezTo>
                  <a:pt x="1331270" y="1968271"/>
                  <a:pt x="1391533" y="1979726"/>
                  <a:pt x="1435226" y="1817827"/>
                </a:cubicBezTo>
                <a:cubicBezTo>
                  <a:pt x="1478919" y="1655928"/>
                  <a:pt x="1395587" y="1244347"/>
                  <a:pt x="1393007" y="953785"/>
                </a:cubicBezTo>
                <a:cubicBezTo>
                  <a:pt x="1390427" y="663223"/>
                  <a:pt x="1458740" y="183063"/>
                  <a:pt x="1419747" y="74455"/>
                </a:cubicBezTo>
                <a:cubicBezTo>
                  <a:pt x="1380754" y="-34153"/>
                  <a:pt x="469560" y="-8212"/>
                  <a:pt x="238903" y="52711"/>
                </a:cubicBezTo>
                <a:cubicBezTo>
                  <a:pt x="8246" y="113634"/>
                  <a:pt x="72497" y="261682"/>
                  <a:pt x="35803" y="439993"/>
                </a:cubicBezTo>
                <a:close/>
              </a:path>
            </a:pathLst>
          </a:custGeom>
          <a:gradFill flip="none" rotWithShape="1">
            <a:gsLst>
              <a:gs pos="0">
                <a:srgbClr val="9CDFF9"/>
              </a:gs>
              <a:gs pos="100000">
                <a:schemeClr val="bg1"/>
              </a:gs>
              <a:gs pos="59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96BCCD85-1D07-EF4E-A878-EC23CD23096A}"/>
              </a:ext>
            </a:extLst>
          </p:cNvPr>
          <p:cNvGrpSpPr/>
          <p:nvPr/>
        </p:nvGrpSpPr>
        <p:grpSpPr>
          <a:xfrm>
            <a:off x="8128275" y="3231788"/>
            <a:ext cx="515545" cy="541161"/>
            <a:chOff x="5203089" y="1751190"/>
            <a:chExt cx="858331" cy="662414"/>
          </a:xfrm>
        </p:grpSpPr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D6FAD5AB-6E93-5E47-BE32-4993FD767B8F}"/>
                </a:ext>
              </a:extLst>
            </p:cNvPr>
            <p:cNvSpPr/>
            <p:nvPr/>
          </p:nvSpPr>
          <p:spPr>
            <a:xfrm>
              <a:off x="5536769" y="1751190"/>
              <a:ext cx="524651" cy="662124"/>
            </a:xfrm>
            <a:custGeom>
              <a:avLst/>
              <a:gdLst>
                <a:gd name="connsiteX0" fmla="*/ 3618 w 651290"/>
                <a:gd name="connsiteY0" fmla="*/ 492070 h 492070"/>
                <a:gd name="connsiteX1" fmla="*/ 0 w 651290"/>
                <a:gd name="connsiteY1" fmla="*/ 141108 h 492070"/>
                <a:gd name="connsiteX2" fmla="*/ 423338 w 651290"/>
                <a:gd name="connsiteY2" fmla="*/ 0 h 492070"/>
                <a:gd name="connsiteX3" fmla="*/ 647672 w 651290"/>
                <a:gd name="connsiteY3" fmla="*/ 57891 h 492070"/>
                <a:gd name="connsiteX4" fmla="*/ 651290 w 651290"/>
                <a:gd name="connsiteY4" fmla="*/ 492070 h 492070"/>
                <a:gd name="connsiteX5" fmla="*/ 3618 w 651290"/>
                <a:gd name="connsiteY5" fmla="*/ 492070 h 492070"/>
                <a:gd name="connsiteX0" fmla="*/ 3618 w 651290"/>
                <a:gd name="connsiteY0" fmla="*/ 593378 h 593378"/>
                <a:gd name="connsiteX1" fmla="*/ 0 w 651290"/>
                <a:gd name="connsiteY1" fmla="*/ 242416 h 593378"/>
                <a:gd name="connsiteX2" fmla="*/ 423338 w 651290"/>
                <a:gd name="connsiteY2" fmla="*/ 101308 h 593378"/>
                <a:gd name="connsiteX3" fmla="*/ 647672 w 651290"/>
                <a:gd name="connsiteY3" fmla="*/ 0 h 593378"/>
                <a:gd name="connsiteX4" fmla="*/ 651290 w 651290"/>
                <a:gd name="connsiteY4" fmla="*/ 593378 h 593378"/>
                <a:gd name="connsiteX5" fmla="*/ 3618 w 651290"/>
                <a:gd name="connsiteY5" fmla="*/ 593378 h 593378"/>
                <a:gd name="connsiteX0" fmla="*/ 3618 w 651290"/>
                <a:gd name="connsiteY0" fmla="*/ 662124 h 662124"/>
                <a:gd name="connsiteX1" fmla="*/ 0 w 651290"/>
                <a:gd name="connsiteY1" fmla="*/ 311162 h 662124"/>
                <a:gd name="connsiteX2" fmla="*/ 376300 w 651290"/>
                <a:gd name="connsiteY2" fmla="*/ 0 h 662124"/>
                <a:gd name="connsiteX3" fmla="*/ 647672 w 651290"/>
                <a:gd name="connsiteY3" fmla="*/ 68746 h 662124"/>
                <a:gd name="connsiteX4" fmla="*/ 651290 w 651290"/>
                <a:gd name="connsiteY4" fmla="*/ 662124 h 662124"/>
                <a:gd name="connsiteX5" fmla="*/ 3618 w 651290"/>
                <a:gd name="connsiteY5" fmla="*/ 662124 h 662124"/>
                <a:gd name="connsiteX0" fmla="*/ 0 w 647672"/>
                <a:gd name="connsiteY0" fmla="*/ 662124 h 662124"/>
                <a:gd name="connsiteX1" fmla="*/ 123021 w 647672"/>
                <a:gd name="connsiteY1" fmla="*/ 83217 h 662124"/>
                <a:gd name="connsiteX2" fmla="*/ 372682 w 647672"/>
                <a:gd name="connsiteY2" fmla="*/ 0 h 662124"/>
                <a:gd name="connsiteX3" fmla="*/ 644054 w 647672"/>
                <a:gd name="connsiteY3" fmla="*/ 68746 h 662124"/>
                <a:gd name="connsiteX4" fmla="*/ 647672 w 647672"/>
                <a:gd name="connsiteY4" fmla="*/ 662124 h 662124"/>
                <a:gd name="connsiteX5" fmla="*/ 0 w 647672"/>
                <a:gd name="connsiteY5" fmla="*/ 662124 h 662124"/>
                <a:gd name="connsiteX0" fmla="*/ 7238 w 524651"/>
                <a:gd name="connsiteY0" fmla="*/ 669360 h 669360"/>
                <a:gd name="connsiteX1" fmla="*/ 0 w 524651"/>
                <a:gd name="connsiteY1" fmla="*/ 83217 h 669360"/>
                <a:gd name="connsiteX2" fmla="*/ 249661 w 524651"/>
                <a:gd name="connsiteY2" fmla="*/ 0 h 669360"/>
                <a:gd name="connsiteX3" fmla="*/ 521033 w 524651"/>
                <a:gd name="connsiteY3" fmla="*/ 68746 h 669360"/>
                <a:gd name="connsiteX4" fmla="*/ 524651 w 524651"/>
                <a:gd name="connsiteY4" fmla="*/ 662124 h 669360"/>
                <a:gd name="connsiteX5" fmla="*/ 7238 w 524651"/>
                <a:gd name="connsiteY5" fmla="*/ 669360 h 669360"/>
                <a:gd name="connsiteX0" fmla="*/ 438 w 528706"/>
                <a:gd name="connsiteY0" fmla="*/ 665742 h 665742"/>
                <a:gd name="connsiteX1" fmla="*/ 4055 w 528706"/>
                <a:gd name="connsiteY1" fmla="*/ 83217 h 665742"/>
                <a:gd name="connsiteX2" fmla="*/ 253716 w 528706"/>
                <a:gd name="connsiteY2" fmla="*/ 0 h 665742"/>
                <a:gd name="connsiteX3" fmla="*/ 525088 w 528706"/>
                <a:gd name="connsiteY3" fmla="*/ 68746 h 665742"/>
                <a:gd name="connsiteX4" fmla="*/ 528706 w 528706"/>
                <a:gd name="connsiteY4" fmla="*/ 662124 h 665742"/>
                <a:gd name="connsiteX5" fmla="*/ 438 w 528706"/>
                <a:gd name="connsiteY5" fmla="*/ 665742 h 665742"/>
                <a:gd name="connsiteX0" fmla="*/ 155 w 546514"/>
                <a:gd name="connsiteY0" fmla="*/ 662124 h 662124"/>
                <a:gd name="connsiteX1" fmla="*/ 21863 w 546514"/>
                <a:gd name="connsiteY1" fmla="*/ 83217 h 662124"/>
                <a:gd name="connsiteX2" fmla="*/ 271524 w 546514"/>
                <a:gd name="connsiteY2" fmla="*/ 0 h 662124"/>
                <a:gd name="connsiteX3" fmla="*/ 542896 w 546514"/>
                <a:gd name="connsiteY3" fmla="*/ 68746 h 662124"/>
                <a:gd name="connsiteX4" fmla="*/ 546514 w 546514"/>
                <a:gd name="connsiteY4" fmla="*/ 662124 h 662124"/>
                <a:gd name="connsiteX5" fmla="*/ 155 w 546514"/>
                <a:gd name="connsiteY5" fmla="*/ 662124 h 662124"/>
                <a:gd name="connsiteX0" fmla="*/ 10856 w 524651"/>
                <a:gd name="connsiteY0" fmla="*/ 658506 h 662124"/>
                <a:gd name="connsiteX1" fmla="*/ 0 w 524651"/>
                <a:gd name="connsiteY1" fmla="*/ 83217 h 662124"/>
                <a:gd name="connsiteX2" fmla="*/ 249661 w 524651"/>
                <a:gd name="connsiteY2" fmla="*/ 0 h 662124"/>
                <a:gd name="connsiteX3" fmla="*/ 521033 w 524651"/>
                <a:gd name="connsiteY3" fmla="*/ 68746 h 662124"/>
                <a:gd name="connsiteX4" fmla="*/ 524651 w 524651"/>
                <a:gd name="connsiteY4" fmla="*/ 662124 h 662124"/>
                <a:gd name="connsiteX5" fmla="*/ 10856 w 524651"/>
                <a:gd name="connsiteY5" fmla="*/ 658506 h 66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651" h="662124">
                  <a:moveTo>
                    <a:pt x="10856" y="658506"/>
                  </a:moveTo>
                  <a:cubicBezTo>
                    <a:pt x="8443" y="463125"/>
                    <a:pt x="2413" y="278598"/>
                    <a:pt x="0" y="83217"/>
                  </a:cubicBezTo>
                  <a:lnTo>
                    <a:pt x="249661" y="0"/>
                  </a:lnTo>
                  <a:lnTo>
                    <a:pt x="521033" y="68746"/>
                  </a:lnTo>
                  <a:lnTo>
                    <a:pt x="524651" y="662124"/>
                  </a:lnTo>
                  <a:lnTo>
                    <a:pt x="10856" y="658506"/>
                  </a:lnTo>
                  <a:close/>
                </a:path>
              </a:pathLst>
            </a:custGeom>
            <a:solidFill>
              <a:srgbClr val="E0EBF1"/>
            </a:solidFill>
            <a:ln w="12700">
              <a:solidFill>
                <a:srgbClr val="0000A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383" name="Freeform 382">
              <a:extLst>
                <a:ext uri="{FF2B5EF4-FFF2-40B4-BE49-F238E27FC236}">
                  <a16:creationId xmlns:a16="http://schemas.microsoft.com/office/drawing/2014/main" id="{2A115C8B-7EC0-084D-A3CF-7AEF0487F301}"/>
                </a:ext>
              </a:extLst>
            </p:cNvPr>
            <p:cNvSpPr/>
            <p:nvPr/>
          </p:nvSpPr>
          <p:spPr>
            <a:xfrm>
              <a:off x="5203089" y="1921244"/>
              <a:ext cx="651290" cy="492070"/>
            </a:xfrm>
            <a:custGeom>
              <a:avLst/>
              <a:gdLst>
                <a:gd name="connsiteX0" fmla="*/ 3618 w 651290"/>
                <a:gd name="connsiteY0" fmla="*/ 492070 h 492070"/>
                <a:gd name="connsiteX1" fmla="*/ 0 w 651290"/>
                <a:gd name="connsiteY1" fmla="*/ 141108 h 492070"/>
                <a:gd name="connsiteX2" fmla="*/ 423338 w 651290"/>
                <a:gd name="connsiteY2" fmla="*/ 0 h 492070"/>
                <a:gd name="connsiteX3" fmla="*/ 647672 w 651290"/>
                <a:gd name="connsiteY3" fmla="*/ 57891 h 492070"/>
                <a:gd name="connsiteX4" fmla="*/ 651290 w 651290"/>
                <a:gd name="connsiteY4" fmla="*/ 492070 h 492070"/>
                <a:gd name="connsiteX5" fmla="*/ 3618 w 651290"/>
                <a:gd name="connsiteY5" fmla="*/ 492070 h 49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1290" h="492070">
                  <a:moveTo>
                    <a:pt x="3618" y="492070"/>
                  </a:moveTo>
                  <a:lnTo>
                    <a:pt x="0" y="141108"/>
                  </a:lnTo>
                  <a:lnTo>
                    <a:pt x="423338" y="0"/>
                  </a:lnTo>
                  <a:lnTo>
                    <a:pt x="647672" y="57891"/>
                  </a:lnTo>
                  <a:lnTo>
                    <a:pt x="651290" y="492070"/>
                  </a:lnTo>
                  <a:lnTo>
                    <a:pt x="3618" y="492070"/>
                  </a:lnTo>
                  <a:close/>
                </a:path>
              </a:pathLst>
            </a:custGeom>
            <a:solidFill>
              <a:srgbClr val="E0EBF1"/>
            </a:solidFill>
            <a:ln w="12700">
              <a:solidFill>
                <a:srgbClr val="0000A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/>
            </a:p>
          </p:txBody>
        </p: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16F8043F-8502-904C-9632-B3658D71B8BE}"/>
                </a:ext>
              </a:extLst>
            </p:cNvPr>
            <p:cNvCxnSpPr/>
            <p:nvPr/>
          </p:nvCxnSpPr>
          <p:spPr>
            <a:xfrm flipV="1">
              <a:off x="5270526" y="2029553"/>
              <a:ext cx="295249" cy="73468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B4B3A6DE-2E70-F74C-8CA1-13247C912682}"/>
                </a:ext>
              </a:extLst>
            </p:cNvPr>
            <p:cNvCxnSpPr/>
            <p:nvPr/>
          </p:nvCxnSpPr>
          <p:spPr>
            <a:xfrm flipV="1">
              <a:off x="5275406" y="2261710"/>
              <a:ext cx="290369" cy="16752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4B9DB078-BD58-F64A-B873-E1187205EB94}"/>
                </a:ext>
              </a:extLst>
            </p:cNvPr>
            <p:cNvCxnSpPr/>
            <p:nvPr/>
          </p:nvCxnSpPr>
          <p:spPr>
            <a:xfrm flipV="1">
              <a:off x="5275406" y="2151772"/>
              <a:ext cx="290369" cy="48402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D321DD82-9D22-0B49-ADF9-8BE310E97E71}"/>
                </a:ext>
              </a:extLst>
            </p:cNvPr>
            <p:cNvCxnSpPr/>
            <p:nvPr/>
          </p:nvCxnSpPr>
          <p:spPr>
            <a:xfrm>
              <a:off x="5270094" y="2354086"/>
              <a:ext cx="295681" cy="0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18A2FB0C-53B9-5248-AA65-9BA9B429FC4C}"/>
                </a:ext>
              </a:extLst>
            </p:cNvPr>
            <p:cNvCxnSpPr/>
            <p:nvPr/>
          </p:nvCxnSpPr>
          <p:spPr>
            <a:xfrm flipV="1">
              <a:off x="5950242" y="1866900"/>
              <a:ext cx="0" cy="465273"/>
            </a:xfrm>
            <a:prstGeom prst="line">
              <a:avLst/>
            </a:prstGeom>
            <a:ln w="44450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44FBB965-69F3-F546-AE9F-4AD14078F37E}"/>
                </a:ext>
              </a:extLst>
            </p:cNvPr>
            <p:cNvCxnSpPr/>
            <p:nvPr/>
          </p:nvCxnSpPr>
          <p:spPr>
            <a:xfrm>
              <a:off x="5628589" y="1936750"/>
              <a:ext cx="0" cy="476854"/>
            </a:xfrm>
            <a:prstGeom prst="line">
              <a:avLst/>
            </a:prstGeom>
            <a:ln w="15875">
              <a:solidFill>
                <a:srgbClr val="0000A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BDA3EF41-5873-7D4B-8A04-F8D62DFD2DB6}"/>
              </a:ext>
            </a:extLst>
          </p:cNvPr>
          <p:cNvGrpSpPr/>
          <p:nvPr/>
        </p:nvGrpSpPr>
        <p:grpSpPr>
          <a:xfrm>
            <a:off x="8078379" y="2681378"/>
            <a:ext cx="445960" cy="486252"/>
            <a:chOff x="5203089" y="1751190"/>
            <a:chExt cx="858331" cy="662414"/>
          </a:xfrm>
        </p:grpSpPr>
        <p:sp>
          <p:nvSpPr>
            <p:cNvPr id="399" name="Freeform 398">
              <a:extLst>
                <a:ext uri="{FF2B5EF4-FFF2-40B4-BE49-F238E27FC236}">
                  <a16:creationId xmlns:a16="http://schemas.microsoft.com/office/drawing/2014/main" id="{325473B9-6F55-684D-B22D-FF70325540CE}"/>
                </a:ext>
              </a:extLst>
            </p:cNvPr>
            <p:cNvSpPr/>
            <p:nvPr/>
          </p:nvSpPr>
          <p:spPr>
            <a:xfrm>
              <a:off x="5536769" y="1751190"/>
              <a:ext cx="524651" cy="662124"/>
            </a:xfrm>
            <a:custGeom>
              <a:avLst/>
              <a:gdLst>
                <a:gd name="connsiteX0" fmla="*/ 3618 w 651290"/>
                <a:gd name="connsiteY0" fmla="*/ 492070 h 492070"/>
                <a:gd name="connsiteX1" fmla="*/ 0 w 651290"/>
                <a:gd name="connsiteY1" fmla="*/ 141108 h 492070"/>
                <a:gd name="connsiteX2" fmla="*/ 423338 w 651290"/>
                <a:gd name="connsiteY2" fmla="*/ 0 h 492070"/>
                <a:gd name="connsiteX3" fmla="*/ 647672 w 651290"/>
                <a:gd name="connsiteY3" fmla="*/ 57891 h 492070"/>
                <a:gd name="connsiteX4" fmla="*/ 651290 w 651290"/>
                <a:gd name="connsiteY4" fmla="*/ 492070 h 492070"/>
                <a:gd name="connsiteX5" fmla="*/ 3618 w 651290"/>
                <a:gd name="connsiteY5" fmla="*/ 492070 h 492070"/>
                <a:gd name="connsiteX0" fmla="*/ 3618 w 651290"/>
                <a:gd name="connsiteY0" fmla="*/ 593378 h 593378"/>
                <a:gd name="connsiteX1" fmla="*/ 0 w 651290"/>
                <a:gd name="connsiteY1" fmla="*/ 242416 h 593378"/>
                <a:gd name="connsiteX2" fmla="*/ 423338 w 651290"/>
                <a:gd name="connsiteY2" fmla="*/ 101308 h 593378"/>
                <a:gd name="connsiteX3" fmla="*/ 647672 w 651290"/>
                <a:gd name="connsiteY3" fmla="*/ 0 h 593378"/>
                <a:gd name="connsiteX4" fmla="*/ 651290 w 651290"/>
                <a:gd name="connsiteY4" fmla="*/ 593378 h 593378"/>
                <a:gd name="connsiteX5" fmla="*/ 3618 w 651290"/>
                <a:gd name="connsiteY5" fmla="*/ 593378 h 593378"/>
                <a:gd name="connsiteX0" fmla="*/ 3618 w 651290"/>
                <a:gd name="connsiteY0" fmla="*/ 662124 h 662124"/>
                <a:gd name="connsiteX1" fmla="*/ 0 w 651290"/>
                <a:gd name="connsiteY1" fmla="*/ 311162 h 662124"/>
                <a:gd name="connsiteX2" fmla="*/ 376300 w 651290"/>
                <a:gd name="connsiteY2" fmla="*/ 0 h 662124"/>
                <a:gd name="connsiteX3" fmla="*/ 647672 w 651290"/>
                <a:gd name="connsiteY3" fmla="*/ 68746 h 662124"/>
                <a:gd name="connsiteX4" fmla="*/ 651290 w 651290"/>
                <a:gd name="connsiteY4" fmla="*/ 662124 h 662124"/>
                <a:gd name="connsiteX5" fmla="*/ 3618 w 651290"/>
                <a:gd name="connsiteY5" fmla="*/ 662124 h 662124"/>
                <a:gd name="connsiteX0" fmla="*/ 0 w 647672"/>
                <a:gd name="connsiteY0" fmla="*/ 662124 h 662124"/>
                <a:gd name="connsiteX1" fmla="*/ 123021 w 647672"/>
                <a:gd name="connsiteY1" fmla="*/ 83217 h 662124"/>
                <a:gd name="connsiteX2" fmla="*/ 372682 w 647672"/>
                <a:gd name="connsiteY2" fmla="*/ 0 h 662124"/>
                <a:gd name="connsiteX3" fmla="*/ 644054 w 647672"/>
                <a:gd name="connsiteY3" fmla="*/ 68746 h 662124"/>
                <a:gd name="connsiteX4" fmla="*/ 647672 w 647672"/>
                <a:gd name="connsiteY4" fmla="*/ 662124 h 662124"/>
                <a:gd name="connsiteX5" fmla="*/ 0 w 647672"/>
                <a:gd name="connsiteY5" fmla="*/ 662124 h 662124"/>
                <a:gd name="connsiteX0" fmla="*/ 7238 w 524651"/>
                <a:gd name="connsiteY0" fmla="*/ 669360 h 669360"/>
                <a:gd name="connsiteX1" fmla="*/ 0 w 524651"/>
                <a:gd name="connsiteY1" fmla="*/ 83217 h 669360"/>
                <a:gd name="connsiteX2" fmla="*/ 249661 w 524651"/>
                <a:gd name="connsiteY2" fmla="*/ 0 h 669360"/>
                <a:gd name="connsiteX3" fmla="*/ 521033 w 524651"/>
                <a:gd name="connsiteY3" fmla="*/ 68746 h 669360"/>
                <a:gd name="connsiteX4" fmla="*/ 524651 w 524651"/>
                <a:gd name="connsiteY4" fmla="*/ 662124 h 669360"/>
                <a:gd name="connsiteX5" fmla="*/ 7238 w 524651"/>
                <a:gd name="connsiteY5" fmla="*/ 669360 h 669360"/>
                <a:gd name="connsiteX0" fmla="*/ 438 w 528706"/>
                <a:gd name="connsiteY0" fmla="*/ 665742 h 665742"/>
                <a:gd name="connsiteX1" fmla="*/ 4055 w 528706"/>
                <a:gd name="connsiteY1" fmla="*/ 83217 h 665742"/>
                <a:gd name="connsiteX2" fmla="*/ 253716 w 528706"/>
                <a:gd name="connsiteY2" fmla="*/ 0 h 665742"/>
                <a:gd name="connsiteX3" fmla="*/ 525088 w 528706"/>
                <a:gd name="connsiteY3" fmla="*/ 68746 h 665742"/>
                <a:gd name="connsiteX4" fmla="*/ 528706 w 528706"/>
                <a:gd name="connsiteY4" fmla="*/ 662124 h 665742"/>
                <a:gd name="connsiteX5" fmla="*/ 438 w 528706"/>
                <a:gd name="connsiteY5" fmla="*/ 665742 h 665742"/>
                <a:gd name="connsiteX0" fmla="*/ 155 w 546514"/>
                <a:gd name="connsiteY0" fmla="*/ 662124 h 662124"/>
                <a:gd name="connsiteX1" fmla="*/ 21863 w 546514"/>
                <a:gd name="connsiteY1" fmla="*/ 83217 h 662124"/>
                <a:gd name="connsiteX2" fmla="*/ 271524 w 546514"/>
                <a:gd name="connsiteY2" fmla="*/ 0 h 662124"/>
                <a:gd name="connsiteX3" fmla="*/ 542896 w 546514"/>
                <a:gd name="connsiteY3" fmla="*/ 68746 h 662124"/>
                <a:gd name="connsiteX4" fmla="*/ 546514 w 546514"/>
                <a:gd name="connsiteY4" fmla="*/ 662124 h 662124"/>
                <a:gd name="connsiteX5" fmla="*/ 155 w 546514"/>
                <a:gd name="connsiteY5" fmla="*/ 662124 h 662124"/>
                <a:gd name="connsiteX0" fmla="*/ 10856 w 524651"/>
                <a:gd name="connsiteY0" fmla="*/ 658506 h 662124"/>
                <a:gd name="connsiteX1" fmla="*/ 0 w 524651"/>
                <a:gd name="connsiteY1" fmla="*/ 83217 h 662124"/>
                <a:gd name="connsiteX2" fmla="*/ 249661 w 524651"/>
                <a:gd name="connsiteY2" fmla="*/ 0 h 662124"/>
                <a:gd name="connsiteX3" fmla="*/ 521033 w 524651"/>
                <a:gd name="connsiteY3" fmla="*/ 68746 h 662124"/>
                <a:gd name="connsiteX4" fmla="*/ 524651 w 524651"/>
                <a:gd name="connsiteY4" fmla="*/ 662124 h 662124"/>
                <a:gd name="connsiteX5" fmla="*/ 10856 w 524651"/>
                <a:gd name="connsiteY5" fmla="*/ 658506 h 66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4651" h="662124">
                  <a:moveTo>
                    <a:pt x="10856" y="658506"/>
                  </a:moveTo>
                  <a:cubicBezTo>
                    <a:pt x="8443" y="463125"/>
                    <a:pt x="2413" y="278598"/>
                    <a:pt x="0" y="83217"/>
                  </a:cubicBezTo>
                  <a:lnTo>
                    <a:pt x="249661" y="0"/>
                  </a:lnTo>
                  <a:lnTo>
                    <a:pt x="521033" y="68746"/>
                  </a:lnTo>
                  <a:lnTo>
                    <a:pt x="524651" y="662124"/>
                  </a:lnTo>
                  <a:lnTo>
                    <a:pt x="10856" y="658506"/>
                  </a:lnTo>
                  <a:close/>
                </a:path>
              </a:pathLst>
            </a:custGeom>
            <a:solidFill>
              <a:srgbClr val="E0EBF1"/>
            </a:solidFill>
            <a:ln w="12700">
              <a:solidFill>
                <a:srgbClr val="0000A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06CE85F7-18B2-3947-975F-CEA32EE2FBA7}"/>
                </a:ext>
              </a:extLst>
            </p:cNvPr>
            <p:cNvSpPr/>
            <p:nvPr/>
          </p:nvSpPr>
          <p:spPr>
            <a:xfrm>
              <a:off x="5203089" y="1921244"/>
              <a:ext cx="651290" cy="492070"/>
            </a:xfrm>
            <a:custGeom>
              <a:avLst/>
              <a:gdLst>
                <a:gd name="connsiteX0" fmla="*/ 3618 w 651290"/>
                <a:gd name="connsiteY0" fmla="*/ 492070 h 492070"/>
                <a:gd name="connsiteX1" fmla="*/ 0 w 651290"/>
                <a:gd name="connsiteY1" fmla="*/ 141108 h 492070"/>
                <a:gd name="connsiteX2" fmla="*/ 423338 w 651290"/>
                <a:gd name="connsiteY2" fmla="*/ 0 h 492070"/>
                <a:gd name="connsiteX3" fmla="*/ 647672 w 651290"/>
                <a:gd name="connsiteY3" fmla="*/ 57891 h 492070"/>
                <a:gd name="connsiteX4" fmla="*/ 651290 w 651290"/>
                <a:gd name="connsiteY4" fmla="*/ 492070 h 492070"/>
                <a:gd name="connsiteX5" fmla="*/ 3618 w 651290"/>
                <a:gd name="connsiteY5" fmla="*/ 492070 h 49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1290" h="492070">
                  <a:moveTo>
                    <a:pt x="3618" y="492070"/>
                  </a:moveTo>
                  <a:lnTo>
                    <a:pt x="0" y="141108"/>
                  </a:lnTo>
                  <a:lnTo>
                    <a:pt x="423338" y="0"/>
                  </a:lnTo>
                  <a:lnTo>
                    <a:pt x="647672" y="57891"/>
                  </a:lnTo>
                  <a:lnTo>
                    <a:pt x="651290" y="492070"/>
                  </a:lnTo>
                  <a:lnTo>
                    <a:pt x="3618" y="492070"/>
                  </a:lnTo>
                  <a:close/>
                </a:path>
              </a:pathLst>
            </a:custGeom>
            <a:solidFill>
              <a:srgbClr val="E0EBF1"/>
            </a:solidFill>
            <a:ln w="12700">
              <a:solidFill>
                <a:srgbClr val="0000A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/>
            </a:p>
          </p:txBody>
        </p: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3F3D0FA-374D-9147-8047-2B7B3AAF05DF}"/>
                </a:ext>
              </a:extLst>
            </p:cNvPr>
            <p:cNvCxnSpPr/>
            <p:nvPr/>
          </p:nvCxnSpPr>
          <p:spPr>
            <a:xfrm flipV="1">
              <a:off x="5270526" y="2029553"/>
              <a:ext cx="295249" cy="73468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AFF00F79-7128-E243-BBD5-A97200EABABC}"/>
                </a:ext>
              </a:extLst>
            </p:cNvPr>
            <p:cNvCxnSpPr/>
            <p:nvPr/>
          </p:nvCxnSpPr>
          <p:spPr>
            <a:xfrm flipV="1">
              <a:off x="5275406" y="2261710"/>
              <a:ext cx="290369" cy="16752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729D9C8D-B396-A049-9B7A-BE878812629D}"/>
                </a:ext>
              </a:extLst>
            </p:cNvPr>
            <p:cNvCxnSpPr/>
            <p:nvPr/>
          </p:nvCxnSpPr>
          <p:spPr>
            <a:xfrm flipV="1">
              <a:off x="5275406" y="2151772"/>
              <a:ext cx="290369" cy="48402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4B32C41F-58E3-CC4F-9625-B6688BEB2140}"/>
                </a:ext>
              </a:extLst>
            </p:cNvPr>
            <p:cNvCxnSpPr/>
            <p:nvPr/>
          </p:nvCxnSpPr>
          <p:spPr>
            <a:xfrm>
              <a:off x="5270094" y="2354086"/>
              <a:ext cx="295681" cy="0"/>
            </a:xfrm>
            <a:prstGeom prst="line">
              <a:avLst/>
            </a:prstGeom>
            <a:ln w="444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58933865-B1C6-3244-A0F5-136E4C6DD92E}"/>
                </a:ext>
              </a:extLst>
            </p:cNvPr>
            <p:cNvCxnSpPr/>
            <p:nvPr/>
          </p:nvCxnSpPr>
          <p:spPr>
            <a:xfrm flipV="1">
              <a:off x="5950242" y="1866900"/>
              <a:ext cx="0" cy="465273"/>
            </a:xfrm>
            <a:prstGeom prst="line">
              <a:avLst/>
            </a:prstGeom>
            <a:ln w="44450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76C939A7-C3F0-5A45-B81D-4E775CF1C92C}"/>
                </a:ext>
              </a:extLst>
            </p:cNvPr>
            <p:cNvCxnSpPr/>
            <p:nvPr/>
          </p:nvCxnSpPr>
          <p:spPr>
            <a:xfrm>
              <a:off x="5628589" y="1936750"/>
              <a:ext cx="0" cy="476854"/>
            </a:xfrm>
            <a:prstGeom prst="line">
              <a:avLst/>
            </a:prstGeom>
            <a:ln w="15875">
              <a:solidFill>
                <a:srgbClr val="0000A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2" name="Freeform 561">
            <a:extLst>
              <a:ext uri="{FF2B5EF4-FFF2-40B4-BE49-F238E27FC236}">
                <a16:creationId xmlns:a16="http://schemas.microsoft.com/office/drawing/2014/main" id="{BE088278-C41B-3E4A-87CE-FD65749FA13D}"/>
              </a:ext>
            </a:extLst>
          </p:cNvPr>
          <p:cNvSpPr/>
          <p:nvPr/>
        </p:nvSpPr>
        <p:spPr>
          <a:xfrm>
            <a:off x="7155610" y="1622282"/>
            <a:ext cx="1123398" cy="1039841"/>
          </a:xfrm>
          <a:custGeom>
            <a:avLst/>
            <a:gdLst>
              <a:gd name="connsiteX0" fmla="*/ 434989 w 1523031"/>
              <a:gd name="connsiteY0" fmla="*/ 253346 h 1763594"/>
              <a:gd name="connsiteX1" fmla="*/ 488 w 1523031"/>
              <a:gd name="connsiteY1" fmla="*/ 921706 h 1763594"/>
              <a:gd name="connsiteX2" fmla="*/ 368142 w 1523031"/>
              <a:gd name="connsiteY2" fmla="*/ 1489812 h 1763594"/>
              <a:gd name="connsiteX3" fmla="*/ 1187008 w 1523031"/>
              <a:gd name="connsiteY3" fmla="*/ 1757156 h 1763594"/>
              <a:gd name="connsiteX4" fmla="*/ 1521239 w 1523031"/>
              <a:gd name="connsiteY4" fmla="*/ 1239177 h 1763594"/>
              <a:gd name="connsiteX5" fmla="*/ 1320700 w 1523031"/>
              <a:gd name="connsiteY5" fmla="*/ 654362 h 1763594"/>
              <a:gd name="connsiteX6" fmla="*/ 1337412 w 1523031"/>
              <a:gd name="connsiteY6" fmla="*/ 136383 h 1763594"/>
              <a:gd name="connsiteX7" fmla="*/ 1086739 w 1523031"/>
              <a:gd name="connsiteY7" fmla="*/ 2711 h 1763594"/>
              <a:gd name="connsiteX8" fmla="*/ 434989 w 1523031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1086739 w 1537226"/>
              <a:gd name="connsiteY7" fmla="*/ 2711 h 1763594"/>
              <a:gd name="connsiteX8" fmla="*/ 434989 w 1537226"/>
              <a:gd name="connsiteY8" fmla="*/ 253346 h 1763594"/>
              <a:gd name="connsiteX0" fmla="*/ 434989 w 1537226"/>
              <a:gd name="connsiteY0" fmla="*/ 253346 h 1763594"/>
              <a:gd name="connsiteX1" fmla="*/ 488 w 1537226"/>
              <a:gd name="connsiteY1" fmla="*/ 921706 h 1763594"/>
              <a:gd name="connsiteX2" fmla="*/ 368142 w 1537226"/>
              <a:gd name="connsiteY2" fmla="*/ 1489812 h 1763594"/>
              <a:gd name="connsiteX3" fmla="*/ 1187008 w 1537226"/>
              <a:gd name="connsiteY3" fmla="*/ 1757156 h 1763594"/>
              <a:gd name="connsiteX4" fmla="*/ 1521239 w 1537226"/>
              <a:gd name="connsiteY4" fmla="*/ 1239177 h 1763594"/>
              <a:gd name="connsiteX5" fmla="*/ 1468998 w 1537226"/>
              <a:gd name="connsiteY5" fmla="*/ 654362 h 1763594"/>
              <a:gd name="connsiteX6" fmla="*/ 1337412 w 1537226"/>
              <a:gd name="connsiteY6" fmla="*/ 136383 h 1763594"/>
              <a:gd name="connsiteX7" fmla="*/ 839572 w 1537226"/>
              <a:gd name="connsiteY7" fmla="*/ 2711 h 1763594"/>
              <a:gd name="connsiteX8" fmla="*/ 434989 w 1537226"/>
              <a:gd name="connsiteY8" fmla="*/ 253346 h 1763594"/>
              <a:gd name="connsiteX0" fmla="*/ 360357 w 1536743"/>
              <a:gd name="connsiteY0" fmla="*/ 534641 h 1782088"/>
              <a:gd name="connsiteX1" fmla="*/ 5 w 1536743"/>
              <a:gd name="connsiteY1" fmla="*/ 940200 h 1782088"/>
              <a:gd name="connsiteX2" fmla="*/ 367659 w 1536743"/>
              <a:gd name="connsiteY2" fmla="*/ 1508306 h 1782088"/>
              <a:gd name="connsiteX3" fmla="*/ 1186525 w 1536743"/>
              <a:gd name="connsiteY3" fmla="*/ 1775650 h 1782088"/>
              <a:gd name="connsiteX4" fmla="*/ 1520756 w 1536743"/>
              <a:gd name="connsiteY4" fmla="*/ 1257671 h 1782088"/>
              <a:gd name="connsiteX5" fmla="*/ 1468515 w 1536743"/>
              <a:gd name="connsiteY5" fmla="*/ 672856 h 1782088"/>
              <a:gd name="connsiteX6" fmla="*/ 1336929 w 1536743"/>
              <a:gd name="connsiteY6" fmla="*/ 154877 h 1782088"/>
              <a:gd name="connsiteX7" fmla="*/ 839089 w 1536743"/>
              <a:gd name="connsiteY7" fmla="*/ 21205 h 1782088"/>
              <a:gd name="connsiteX8" fmla="*/ 360357 w 1536743"/>
              <a:gd name="connsiteY8" fmla="*/ 534641 h 1782088"/>
              <a:gd name="connsiteX0" fmla="*/ 360355 w 1536741"/>
              <a:gd name="connsiteY0" fmla="*/ 534641 h 1782088"/>
              <a:gd name="connsiteX1" fmla="*/ 3 w 1536741"/>
              <a:gd name="connsiteY1" fmla="*/ 940200 h 1782088"/>
              <a:gd name="connsiteX2" fmla="*/ 367657 w 1536741"/>
              <a:gd name="connsiteY2" fmla="*/ 1508306 h 1782088"/>
              <a:gd name="connsiteX3" fmla="*/ 1186523 w 1536741"/>
              <a:gd name="connsiteY3" fmla="*/ 1775650 h 1782088"/>
              <a:gd name="connsiteX4" fmla="*/ 1520754 w 1536741"/>
              <a:gd name="connsiteY4" fmla="*/ 1257671 h 1782088"/>
              <a:gd name="connsiteX5" fmla="*/ 1468513 w 1536741"/>
              <a:gd name="connsiteY5" fmla="*/ 672856 h 1782088"/>
              <a:gd name="connsiteX6" fmla="*/ 1336927 w 1536741"/>
              <a:gd name="connsiteY6" fmla="*/ 154877 h 1782088"/>
              <a:gd name="connsiteX7" fmla="*/ 839087 w 1536741"/>
              <a:gd name="connsiteY7" fmla="*/ 21205 h 1782088"/>
              <a:gd name="connsiteX8" fmla="*/ 360355 w 1536741"/>
              <a:gd name="connsiteY8" fmla="*/ 534641 h 1782088"/>
              <a:gd name="connsiteX0" fmla="*/ 360355 w 1494463"/>
              <a:gd name="connsiteY0" fmla="*/ 534641 h 1775651"/>
              <a:gd name="connsiteX1" fmla="*/ 3 w 1494463"/>
              <a:gd name="connsiteY1" fmla="*/ 940200 h 1775651"/>
              <a:gd name="connsiteX2" fmla="*/ 367657 w 1494463"/>
              <a:gd name="connsiteY2" fmla="*/ 1508306 h 1775651"/>
              <a:gd name="connsiteX3" fmla="*/ 1186523 w 1494463"/>
              <a:gd name="connsiteY3" fmla="*/ 1775650 h 1775651"/>
              <a:gd name="connsiteX4" fmla="*/ 1467465 w 1494463"/>
              <a:gd name="connsiteY4" fmla="*/ 1510813 h 1775651"/>
              <a:gd name="connsiteX5" fmla="*/ 1468513 w 1494463"/>
              <a:gd name="connsiteY5" fmla="*/ 672856 h 1775651"/>
              <a:gd name="connsiteX6" fmla="*/ 1336927 w 1494463"/>
              <a:gd name="connsiteY6" fmla="*/ 154877 h 1775651"/>
              <a:gd name="connsiteX7" fmla="*/ 839087 w 1494463"/>
              <a:gd name="connsiteY7" fmla="*/ 21205 h 1775651"/>
              <a:gd name="connsiteX8" fmla="*/ 360355 w 1494463"/>
              <a:gd name="connsiteY8" fmla="*/ 534641 h 1775651"/>
              <a:gd name="connsiteX0" fmla="*/ 360355 w 1491064"/>
              <a:gd name="connsiteY0" fmla="*/ 552327 h 1793337"/>
              <a:gd name="connsiteX1" fmla="*/ 3 w 1491064"/>
              <a:gd name="connsiteY1" fmla="*/ 957886 h 1793337"/>
              <a:gd name="connsiteX2" fmla="*/ 367657 w 1491064"/>
              <a:gd name="connsiteY2" fmla="*/ 1525992 h 1793337"/>
              <a:gd name="connsiteX3" fmla="*/ 1186523 w 1491064"/>
              <a:gd name="connsiteY3" fmla="*/ 1793336 h 1793337"/>
              <a:gd name="connsiteX4" fmla="*/ 1467465 w 1491064"/>
              <a:gd name="connsiteY4" fmla="*/ 1528499 h 1793337"/>
              <a:gd name="connsiteX5" fmla="*/ 1468513 w 1491064"/>
              <a:gd name="connsiteY5" fmla="*/ 690542 h 1793337"/>
              <a:gd name="connsiteX6" fmla="*/ 1407977 w 1491064"/>
              <a:gd name="connsiteY6" fmla="*/ 109278 h 1793337"/>
              <a:gd name="connsiteX7" fmla="*/ 839087 w 1491064"/>
              <a:gd name="connsiteY7" fmla="*/ 38891 h 1793337"/>
              <a:gd name="connsiteX8" fmla="*/ 360355 w 1491064"/>
              <a:gd name="connsiteY8" fmla="*/ 552327 h 1793337"/>
              <a:gd name="connsiteX0" fmla="*/ 360355 w 1502818"/>
              <a:gd name="connsiteY0" fmla="*/ 552327 h 1612281"/>
              <a:gd name="connsiteX1" fmla="*/ 3 w 1502818"/>
              <a:gd name="connsiteY1" fmla="*/ 957886 h 1612281"/>
              <a:gd name="connsiteX2" fmla="*/ 367657 w 1502818"/>
              <a:gd name="connsiteY2" fmla="*/ 1525992 h 1612281"/>
              <a:gd name="connsiteX3" fmla="*/ 1026659 w 1502818"/>
              <a:gd name="connsiteY3" fmla="*/ 1582385 h 1612281"/>
              <a:gd name="connsiteX4" fmla="*/ 1467465 w 1502818"/>
              <a:gd name="connsiteY4" fmla="*/ 1528499 h 1612281"/>
              <a:gd name="connsiteX5" fmla="*/ 1468513 w 1502818"/>
              <a:gd name="connsiteY5" fmla="*/ 690542 h 1612281"/>
              <a:gd name="connsiteX6" fmla="*/ 1407977 w 1502818"/>
              <a:gd name="connsiteY6" fmla="*/ 109278 h 1612281"/>
              <a:gd name="connsiteX7" fmla="*/ 839087 w 1502818"/>
              <a:gd name="connsiteY7" fmla="*/ 38891 h 1612281"/>
              <a:gd name="connsiteX8" fmla="*/ 360355 w 1502818"/>
              <a:gd name="connsiteY8" fmla="*/ 552327 h 1612281"/>
              <a:gd name="connsiteX0" fmla="*/ 360384 w 1502847"/>
              <a:gd name="connsiteY0" fmla="*/ 552327 h 1803602"/>
              <a:gd name="connsiteX1" fmla="*/ 32 w 1502847"/>
              <a:gd name="connsiteY1" fmla="*/ 957886 h 1803602"/>
              <a:gd name="connsiteX2" fmla="*/ 385448 w 1502847"/>
              <a:gd name="connsiteY2" fmla="*/ 1779134 h 1803602"/>
              <a:gd name="connsiteX3" fmla="*/ 1026688 w 1502847"/>
              <a:gd name="connsiteY3" fmla="*/ 1582385 h 1803602"/>
              <a:gd name="connsiteX4" fmla="*/ 1467494 w 1502847"/>
              <a:gd name="connsiteY4" fmla="*/ 1528499 h 1803602"/>
              <a:gd name="connsiteX5" fmla="*/ 1468542 w 1502847"/>
              <a:gd name="connsiteY5" fmla="*/ 690542 h 1803602"/>
              <a:gd name="connsiteX6" fmla="*/ 1408006 w 1502847"/>
              <a:gd name="connsiteY6" fmla="*/ 109278 h 1803602"/>
              <a:gd name="connsiteX7" fmla="*/ 839116 w 1502847"/>
              <a:gd name="connsiteY7" fmla="*/ 38891 h 1803602"/>
              <a:gd name="connsiteX8" fmla="*/ 360384 w 1502847"/>
              <a:gd name="connsiteY8" fmla="*/ 552327 h 1803602"/>
              <a:gd name="connsiteX0" fmla="*/ 360384 w 1502847"/>
              <a:gd name="connsiteY0" fmla="*/ 552327 h 1826319"/>
              <a:gd name="connsiteX1" fmla="*/ 32 w 1502847"/>
              <a:gd name="connsiteY1" fmla="*/ 957886 h 1826319"/>
              <a:gd name="connsiteX2" fmla="*/ 385448 w 1502847"/>
              <a:gd name="connsiteY2" fmla="*/ 1779134 h 1826319"/>
              <a:gd name="connsiteX3" fmla="*/ 1026688 w 1502847"/>
              <a:gd name="connsiteY3" fmla="*/ 1582385 h 1826319"/>
              <a:gd name="connsiteX4" fmla="*/ 1467494 w 1502847"/>
              <a:gd name="connsiteY4" fmla="*/ 1528499 h 1826319"/>
              <a:gd name="connsiteX5" fmla="*/ 1468542 w 1502847"/>
              <a:gd name="connsiteY5" fmla="*/ 690542 h 1826319"/>
              <a:gd name="connsiteX6" fmla="*/ 1408006 w 1502847"/>
              <a:gd name="connsiteY6" fmla="*/ 109278 h 1826319"/>
              <a:gd name="connsiteX7" fmla="*/ 839116 w 1502847"/>
              <a:gd name="connsiteY7" fmla="*/ 38891 h 1826319"/>
              <a:gd name="connsiteX8" fmla="*/ 360384 w 1502847"/>
              <a:gd name="connsiteY8" fmla="*/ 552327 h 1826319"/>
              <a:gd name="connsiteX0" fmla="*/ 289852 w 1503366"/>
              <a:gd name="connsiteY0" fmla="*/ 461730 h 1820101"/>
              <a:gd name="connsiteX1" fmla="*/ 551 w 1503366"/>
              <a:gd name="connsiteY1" fmla="*/ 951668 h 1820101"/>
              <a:gd name="connsiteX2" fmla="*/ 385967 w 1503366"/>
              <a:gd name="connsiteY2" fmla="*/ 1772916 h 1820101"/>
              <a:gd name="connsiteX3" fmla="*/ 1027207 w 1503366"/>
              <a:gd name="connsiteY3" fmla="*/ 1576167 h 1820101"/>
              <a:gd name="connsiteX4" fmla="*/ 1468013 w 1503366"/>
              <a:gd name="connsiteY4" fmla="*/ 1522281 h 1820101"/>
              <a:gd name="connsiteX5" fmla="*/ 1469061 w 1503366"/>
              <a:gd name="connsiteY5" fmla="*/ 684324 h 1820101"/>
              <a:gd name="connsiteX6" fmla="*/ 1408525 w 1503366"/>
              <a:gd name="connsiteY6" fmla="*/ 103060 h 1820101"/>
              <a:gd name="connsiteX7" fmla="*/ 839635 w 1503366"/>
              <a:gd name="connsiteY7" fmla="*/ 32673 h 1820101"/>
              <a:gd name="connsiteX8" fmla="*/ 289852 w 1503366"/>
              <a:gd name="connsiteY8" fmla="*/ 461730 h 1820101"/>
              <a:gd name="connsiteX0" fmla="*/ 293376 w 1506890"/>
              <a:gd name="connsiteY0" fmla="*/ 461730 h 1820101"/>
              <a:gd name="connsiteX1" fmla="*/ 4075 w 1506890"/>
              <a:gd name="connsiteY1" fmla="*/ 951668 h 1820101"/>
              <a:gd name="connsiteX2" fmla="*/ 389491 w 1506890"/>
              <a:gd name="connsiteY2" fmla="*/ 1772916 h 1820101"/>
              <a:gd name="connsiteX3" fmla="*/ 1030731 w 1506890"/>
              <a:gd name="connsiteY3" fmla="*/ 1576167 h 1820101"/>
              <a:gd name="connsiteX4" fmla="*/ 1471537 w 1506890"/>
              <a:gd name="connsiteY4" fmla="*/ 1522281 h 1820101"/>
              <a:gd name="connsiteX5" fmla="*/ 1472585 w 1506890"/>
              <a:gd name="connsiteY5" fmla="*/ 684324 h 1820101"/>
              <a:gd name="connsiteX6" fmla="*/ 1412049 w 1506890"/>
              <a:gd name="connsiteY6" fmla="*/ 103060 h 1820101"/>
              <a:gd name="connsiteX7" fmla="*/ 843159 w 1506890"/>
              <a:gd name="connsiteY7" fmla="*/ 32673 h 1820101"/>
              <a:gd name="connsiteX8" fmla="*/ 293376 w 1506890"/>
              <a:gd name="connsiteY8" fmla="*/ 461730 h 1820101"/>
              <a:gd name="connsiteX0" fmla="*/ 203955 w 1545103"/>
              <a:gd name="connsiteY0" fmla="*/ 206126 h 1802639"/>
              <a:gd name="connsiteX1" fmla="*/ 42288 w 1545103"/>
              <a:gd name="connsiteY1" fmla="*/ 934206 h 1802639"/>
              <a:gd name="connsiteX2" fmla="*/ 427704 w 1545103"/>
              <a:gd name="connsiteY2" fmla="*/ 1755454 h 1802639"/>
              <a:gd name="connsiteX3" fmla="*/ 1068944 w 1545103"/>
              <a:gd name="connsiteY3" fmla="*/ 1558705 h 1802639"/>
              <a:gd name="connsiteX4" fmla="*/ 1509750 w 1545103"/>
              <a:gd name="connsiteY4" fmla="*/ 1504819 h 1802639"/>
              <a:gd name="connsiteX5" fmla="*/ 1510798 w 1545103"/>
              <a:gd name="connsiteY5" fmla="*/ 666862 h 1802639"/>
              <a:gd name="connsiteX6" fmla="*/ 1450262 w 1545103"/>
              <a:gd name="connsiteY6" fmla="*/ 85598 h 1802639"/>
              <a:gd name="connsiteX7" fmla="*/ 881372 w 1545103"/>
              <a:gd name="connsiteY7" fmla="*/ 15211 h 1802639"/>
              <a:gd name="connsiteX8" fmla="*/ 203955 w 1545103"/>
              <a:gd name="connsiteY8" fmla="*/ 206126 h 1802639"/>
              <a:gd name="connsiteX0" fmla="*/ 147252 w 1634267"/>
              <a:gd name="connsiteY0" fmla="*/ 113266 h 1796376"/>
              <a:gd name="connsiteX1" fmla="*/ 131452 w 1634267"/>
              <a:gd name="connsiteY1" fmla="*/ 927943 h 1796376"/>
              <a:gd name="connsiteX2" fmla="*/ 516868 w 1634267"/>
              <a:gd name="connsiteY2" fmla="*/ 1749191 h 1796376"/>
              <a:gd name="connsiteX3" fmla="*/ 1158108 w 1634267"/>
              <a:gd name="connsiteY3" fmla="*/ 1552442 h 1796376"/>
              <a:gd name="connsiteX4" fmla="*/ 1598914 w 1634267"/>
              <a:gd name="connsiteY4" fmla="*/ 1498556 h 1796376"/>
              <a:gd name="connsiteX5" fmla="*/ 1599962 w 1634267"/>
              <a:gd name="connsiteY5" fmla="*/ 660599 h 1796376"/>
              <a:gd name="connsiteX6" fmla="*/ 1539426 w 1634267"/>
              <a:gd name="connsiteY6" fmla="*/ 79335 h 1796376"/>
              <a:gd name="connsiteX7" fmla="*/ 970536 w 1634267"/>
              <a:gd name="connsiteY7" fmla="*/ 8948 h 1796376"/>
              <a:gd name="connsiteX8" fmla="*/ 147252 w 1634267"/>
              <a:gd name="connsiteY8" fmla="*/ 113266 h 1796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4267" h="1796376">
                <a:moveTo>
                  <a:pt x="147252" y="113266"/>
                </a:moveTo>
                <a:cubicBezTo>
                  <a:pt x="-139307" y="245497"/>
                  <a:pt x="69849" y="655289"/>
                  <a:pt x="131452" y="927943"/>
                </a:cubicBezTo>
                <a:cubicBezTo>
                  <a:pt x="193055" y="1200597"/>
                  <a:pt x="345759" y="1645108"/>
                  <a:pt x="516868" y="1749191"/>
                </a:cubicBezTo>
                <a:cubicBezTo>
                  <a:pt x="687977" y="1853274"/>
                  <a:pt x="1013294" y="1784070"/>
                  <a:pt x="1158108" y="1552442"/>
                </a:cubicBezTo>
                <a:cubicBezTo>
                  <a:pt x="1302922" y="1320814"/>
                  <a:pt x="1525272" y="1647197"/>
                  <a:pt x="1598914" y="1498556"/>
                </a:cubicBezTo>
                <a:cubicBezTo>
                  <a:pt x="1672556" y="1349916"/>
                  <a:pt x="1609877" y="897136"/>
                  <a:pt x="1599962" y="660599"/>
                </a:cubicBezTo>
                <a:cubicBezTo>
                  <a:pt x="1590047" y="424062"/>
                  <a:pt x="1578419" y="187943"/>
                  <a:pt x="1539426" y="79335"/>
                </a:cubicBezTo>
                <a:cubicBezTo>
                  <a:pt x="1500433" y="-29273"/>
                  <a:pt x="1202565" y="3293"/>
                  <a:pt x="970536" y="8948"/>
                </a:cubicBezTo>
                <a:cubicBezTo>
                  <a:pt x="738507" y="14603"/>
                  <a:pt x="433811" y="-18965"/>
                  <a:pt x="147252" y="113266"/>
                </a:cubicBezTo>
                <a:close/>
              </a:path>
            </a:pathLst>
          </a:custGeom>
          <a:gradFill flip="none" rotWithShape="1">
            <a:gsLst>
              <a:gs pos="0">
                <a:srgbClr val="9CDFF9"/>
              </a:gs>
              <a:gs pos="100000">
                <a:schemeClr val="bg1"/>
              </a:gs>
              <a:gs pos="57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573" name="TextBox 572">
            <a:extLst>
              <a:ext uri="{FF2B5EF4-FFF2-40B4-BE49-F238E27FC236}">
                <a16:creationId xmlns:a16="http://schemas.microsoft.com/office/drawing/2014/main" id="{59DB778E-F23D-6C41-8A2D-8F08BD46CBCB}"/>
              </a:ext>
            </a:extLst>
          </p:cNvPr>
          <p:cNvSpPr txBox="1"/>
          <p:nvPr/>
        </p:nvSpPr>
        <p:spPr>
          <a:xfrm>
            <a:off x="7070401" y="1674147"/>
            <a:ext cx="1468672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dirty="0"/>
              <a:t>national or global ISP</a:t>
            </a:r>
          </a:p>
        </p:txBody>
      </p:sp>
      <p:sp>
        <p:nvSpPr>
          <p:cNvPr id="655" name="Rectangle 654">
            <a:extLst>
              <a:ext uri="{FF2B5EF4-FFF2-40B4-BE49-F238E27FC236}">
                <a16:creationId xmlns:a16="http://schemas.microsoft.com/office/drawing/2014/main" id="{2DCB9395-41DC-D844-A0B1-59B5BDD3151F}"/>
              </a:ext>
            </a:extLst>
          </p:cNvPr>
          <p:cNvSpPr/>
          <p:nvPr/>
        </p:nvSpPr>
        <p:spPr>
          <a:xfrm>
            <a:off x="6959301" y="3044182"/>
            <a:ext cx="229312" cy="148385"/>
          </a:xfrm>
          <a:prstGeom prst="rect">
            <a:avLst/>
          </a:prstGeom>
          <a:solidFill>
            <a:srgbClr val="9C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53" name="TextBox 652">
            <a:extLst>
              <a:ext uri="{FF2B5EF4-FFF2-40B4-BE49-F238E27FC236}">
                <a16:creationId xmlns:a16="http://schemas.microsoft.com/office/drawing/2014/main" id="{C34CA97E-4007-3540-925A-3C739C254049}"/>
              </a:ext>
            </a:extLst>
          </p:cNvPr>
          <p:cNvSpPr txBox="1"/>
          <p:nvPr/>
        </p:nvSpPr>
        <p:spPr>
          <a:xfrm>
            <a:off x="6574622" y="2871689"/>
            <a:ext cx="780479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dirty="0"/>
              <a:t>local or regional ISP</a:t>
            </a:r>
          </a:p>
        </p:txBody>
      </p:sp>
      <p:sp>
        <p:nvSpPr>
          <p:cNvPr id="657" name="TextBox 656">
            <a:extLst>
              <a:ext uri="{FF2B5EF4-FFF2-40B4-BE49-F238E27FC236}">
                <a16:creationId xmlns:a16="http://schemas.microsoft.com/office/drawing/2014/main" id="{7DCF99E9-1DFC-0241-B2E7-471998268663}"/>
              </a:ext>
            </a:extLst>
          </p:cNvPr>
          <p:cNvSpPr txBox="1"/>
          <p:nvPr/>
        </p:nvSpPr>
        <p:spPr>
          <a:xfrm>
            <a:off x="8188325" y="3794203"/>
            <a:ext cx="692818" cy="310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788" dirty="0"/>
              <a:t>datacenter </a:t>
            </a:r>
          </a:p>
          <a:p>
            <a:pPr>
              <a:lnSpc>
                <a:spcPct val="90000"/>
              </a:lnSpc>
            </a:pPr>
            <a:r>
              <a:rPr lang="en-US" sz="788" dirty="0"/>
              <a:t>network</a:t>
            </a:r>
          </a:p>
        </p:txBody>
      </p:sp>
      <p:sp>
        <p:nvSpPr>
          <p:cNvPr id="658" name="TextBox 657">
            <a:extLst>
              <a:ext uri="{FF2B5EF4-FFF2-40B4-BE49-F238E27FC236}">
                <a16:creationId xmlns:a16="http://schemas.microsoft.com/office/drawing/2014/main" id="{173BD163-3F4D-944E-B86B-3275B779D5A8}"/>
              </a:ext>
            </a:extLst>
          </p:cNvPr>
          <p:cNvSpPr txBox="1"/>
          <p:nvPr/>
        </p:nvSpPr>
        <p:spPr>
          <a:xfrm>
            <a:off x="7547264" y="3456936"/>
            <a:ext cx="710451" cy="528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dirty="0"/>
              <a:t>content </a:t>
            </a:r>
          </a:p>
          <a:p>
            <a:pPr>
              <a:lnSpc>
                <a:spcPct val="90000"/>
              </a:lnSpc>
            </a:pPr>
            <a:r>
              <a:rPr lang="en-US" sz="1050" dirty="0"/>
              <a:t>provider </a:t>
            </a:r>
          </a:p>
          <a:p>
            <a:pPr>
              <a:lnSpc>
                <a:spcPct val="90000"/>
              </a:lnSpc>
            </a:pPr>
            <a:r>
              <a:rPr lang="en-US" sz="1050" dirty="0"/>
              <a:t>network</a:t>
            </a:r>
            <a:endParaRPr lang="en-US" sz="750" dirty="0"/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7334F8A-78E8-5447-8C7B-A897E1246B5B}"/>
              </a:ext>
            </a:extLst>
          </p:cNvPr>
          <p:cNvGrpSpPr/>
          <p:nvPr/>
        </p:nvGrpSpPr>
        <p:grpSpPr>
          <a:xfrm>
            <a:off x="5671679" y="1881244"/>
            <a:ext cx="2684150" cy="2730212"/>
            <a:chOff x="7562238" y="2127325"/>
            <a:chExt cx="3578867" cy="3640283"/>
          </a:xfrm>
        </p:grpSpPr>
        <p:cxnSp>
          <p:nvCxnSpPr>
            <p:cNvPr id="830" name="Straight Connector 829">
              <a:extLst>
                <a:ext uri="{FF2B5EF4-FFF2-40B4-BE49-F238E27FC236}">
                  <a16:creationId xmlns:a16="http://schemas.microsoft.com/office/drawing/2014/main" id="{B163CA8C-EB1E-A14C-9A66-BC297C1207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59920" y="3580125"/>
              <a:ext cx="412964" cy="637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7" name="Straight Connector 826">
              <a:extLst>
                <a:ext uri="{FF2B5EF4-FFF2-40B4-BE49-F238E27FC236}">
                  <a16:creationId xmlns:a16="http://schemas.microsoft.com/office/drawing/2014/main" id="{5423E50E-9196-7E41-B2E3-7EFFBB8078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60835" y="3640684"/>
              <a:ext cx="345866" cy="7389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5" name="Straight Connector 824">
              <a:extLst>
                <a:ext uri="{FF2B5EF4-FFF2-40B4-BE49-F238E27FC236}">
                  <a16:creationId xmlns:a16="http://schemas.microsoft.com/office/drawing/2014/main" id="{D736E0FF-D607-3B4C-A87A-D415301D67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36897" y="3633421"/>
              <a:ext cx="335987" cy="3953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" name="Straight Connector 822">
              <a:extLst>
                <a:ext uri="{FF2B5EF4-FFF2-40B4-BE49-F238E27FC236}">
                  <a16:creationId xmlns:a16="http://schemas.microsoft.com/office/drawing/2014/main" id="{412118DA-F614-8A42-80A7-8D427CB9D0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70774" y="3594896"/>
              <a:ext cx="1" cy="4857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9" name="Straight Connector 818">
              <a:extLst>
                <a:ext uri="{FF2B5EF4-FFF2-40B4-BE49-F238E27FC236}">
                  <a16:creationId xmlns:a16="http://schemas.microsoft.com/office/drawing/2014/main" id="{1F000A1C-019C-AC40-8B26-99394BC90A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50620" y="4071642"/>
              <a:ext cx="508543" cy="3486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8" name="Straight Connector 817">
              <a:extLst>
                <a:ext uri="{FF2B5EF4-FFF2-40B4-BE49-F238E27FC236}">
                  <a16:creationId xmlns:a16="http://schemas.microsoft.com/office/drawing/2014/main" id="{E581177E-ADBB-324A-BE56-FFA64730F3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95195" y="4087742"/>
              <a:ext cx="6554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6" name="Straight Connector 815">
              <a:extLst>
                <a:ext uri="{FF2B5EF4-FFF2-40B4-BE49-F238E27FC236}">
                  <a16:creationId xmlns:a16="http://schemas.microsoft.com/office/drawing/2014/main" id="{D0BFF2F4-0B07-CF45-A69B-7B91FA12DE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9616" y="4087742"/>
              <a:ext cx="6554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3" name="Straight Connector 812">
              <a:extLst>
                <a:ext uri="{FF2B5EF4-FFF2-40B4-BE49-F238E27FC236}">
                  <a16:creationId xmlns:a16="http://schemas.microsoft.com/office/drawing/2014/main" id="{E3568D00-797E-F542-B47B-DC40257A1A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76868" y="3507672"/>
              <a:ext cx="382424" cy="5170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1" name="Straight Connector 810">
              <a:extLst>
                <a:ext uri="{FF2B5EF4-FFF2-40B4-BE49-F238E27FC236}">
                  <a16:creationId xmlns:a16="http://schemas.microsoft.com/office/drawing/2014/main" id="{B5D2DFB3-E4DE-3C49-8F72-DC09F553A5F3}"/>
                </a:ext>
              </a:extLst>
            </p:cNvPr>
            <p:cNvCxnSpPr>
              <a:cxnSpLocks/>
            </p:cNvCxnSpPr>
            <p:nvPr/>
          </p:nvCxnSpPr>
          <p:spPr>
            <a:xfrm>
              <a:off x="9733069" y="3507672"/>
              <a:ext cx="0" cy="5402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8" name="Straight Connector 807">
              <a:extLst>
                <a:ext uri="{FF2B5EF4-FFF2-40B4-BE49-F238E27FC236}">
                  <a16:creationId xmlns:a16="http://schemas.microsoft.com/office/drawing/2014/main" id="{F9A85AAA-3DAA-6946-B559-D97F731B61D5}"/>
                </a:ext>
              </a:extLst>
            </p:cNvPr>
            <p:cNvCxnSpPr/>
            <p:nvPr/>
          </p:nvCxnSpPr>
          <p:spPr>
            <a:xfrm>
              <a:off x="10137668" y="2754692"/>
              <a:ext cx="488174" cy="8393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12CE73BA-DDE8-5741-9E5E-64CA353BA9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8719" y="2695013"/>
              <a:ext cx="380432" cy="694807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3" name="Group 802">
              <a:extLst>
                <a:ext uri="{FF2B5EF4-FFF2-40B4-BE49-F238E27FC236}">
                  <a16:creationId xmlns:a16="http://schemas.microsoft.com/office/drawing/2014/main" id="{4429D23B-C424-D54E-A99F-D3FC646B3D08}"/>
                </a:ext>
              </a:extLst>
            </p:cNvPr>
            <p:cNvGrpSpPr/>
            <p:nvPr/>
          </p:nvGrpSpPr>
          <p:grpSpPr>
            <a:xfrm>
              <a:off x="7562238" y="2127325"/>
              <a:ext cx="3578867" cy="3640283"/>
              <a:chOff x="7562238" y="2127325"/>
              <a:chExt cx="3578867" cy="3640283"/>
            </a:xfrm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C0FB38C4-8D4E-FD46-8BA5-A01F983C9AF5}"/>
                  </a:ext>
                </a:extLst>
              </p:cNvPr>
              <p:cNvGrpSpPr/>
              <p:nvPr/>
            </p:nvGrpSpPr>
            <p:grpSpPr>
              <a:xfrm>
                <a:off x="7857253" y="2127325"/>
                <a:ext cx="3283852" cy="3640283"/>
                <a:chOff x="7881336" y="2104198"/>
                <a:chExt cx="3283852" cy="3640283"/>
              </a:xfrm>
            </p:grpSpPr>
            <p:sp>
              <p:nvSpPr>
                <p:cNvPr id="22" name="Line 428">
                  <a:extLst>
                    <a:ext uri="{FF2B5EF4-FFF2-40B4-BE49-F238E27FC236}">
                      <a16:creationId xmlns:a16="http://schemas.microsoft.com/office/drawing/2014/main" id="{28DDE19D-11FD-214B-B68A-9F6AAEA3AA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9813692" y="5228612"/>
                  <a:ext cx="388062" cy="756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  <p:sp>
              <p:nvSpPr>
                <p:cNvPr id="24" name="Line 430">
                  <a:extLst>
                    <a:ext uri="{FF2B5EF4-FFF2-40B4-BE49-F238E27FC236}">
                      <a16:creationId xmlns:a16="http://schemas.microsoft.com/office/drawing/2014/main" id="{3188928B-5976-7142-B509-B67C32631B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>
                  <a:off x="10234009" y="5382159"/>
                  <a:ext cx="0" cy="11430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  <p:sp>
              <p:nvSpPr>
                <p:cNvPr id="25" name="Line 431">
                  <a:extLst>
                    <a:ext uri="{FF2B5EF4-FFF2-40B4-BE49-F238E27FC236}">
                      <a16:creationId xmlns:a16="http://schemas.microsoft.com/office/drawing/2014/main" id="{B61C3274-819B-1A4B-9892-BC7A0AB4BF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457042" y="4815390"/>
                  <a:ext cx="524483" cy="2615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6" name="Line 432">
                  <a:extLst>
                    <a:ext uri="{FF2B5EF4-FFF2-40B4-BE49-F238E27FC236}">
                      <a16:creationId xmlns:a16="http://schemas.microsoft.com/office/drawing/2014/main" id="{6434324A-C183-F645-84E8-7170D215D0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74149" y="4815390"/>
                  <a:ext cx="569255" cy="2462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7" name="Line 433">
                  <a:extLst>
                    <a:ext uri="{FF2B5EF4-FFF2-40B4-BE49-F238E27FC236}">
                      <a16:creationId xmlns:a16="http://schemas.microsoft.com/office/drawing/2014/main" id="{4326369B-7050-F54A-9B61-51FBE98316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45827" y="5085749"/>
                  <a:ext cx="10305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28" name="Line 435">
                  <a:extLst>
                    <a:ext uri="{FF2B5EF4-FFF2-40B4-BE49-F238E27FC236}">
                      <a16:creationId xmlns:a16="http://schemas.microsoft.com/office/drawing/2014/main" id="{D2EFF5DE-9380-7D46-847C-7986E80C63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34290" y="5094207"/>
                  <a:ext cx="226800" cy="127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 dirty="0"/>
                </a:p>
              </p:txBody>
            </p:sp>
            <p:sp>
              <p:nvSpPr>
                <p:cNvPr id="29" name="Line 436">
                  <a:extLst>
                    <a:ext uri="{FF2B5EF4-FFF2-40B4-BE49-F238E27FC236}">
                      <a16:creationId xmlns:a16="http://schemas.microsoft.com/office/drawing/2014/main" id="{CAD2281A-59A4-DA4C-A9DC-E37CA49919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72450" y="5267343"/>
                  <a:ext cx="412750" cy="1270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0" name="Line 439">
                  <a:extLst>
                    <a:ext uri="{FF2B5EF4-FFF2-40B4-BE49-F238E27FC236}">
                      <a16:creationId xmlns:a16="http://schemas.microsoft.com/office/drawing/2014/main" id="{59746900-72D7-BF46-8B59-62F2A5D479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397900" y="5259125"/>
                  <a:ext cx="68080" cy="2939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1" name="Line 440">
                  <a:extLst>
                    <a:ext uri="{FF2B5EF4-FFF2-40B4-BE49-F238E27FC236}">
                      <a16:creationId xmlns:a16="http://schemas.microsoft.com/office/drawing/2014/main" id="{76AA107C-4028-5D4D-B986-E7C4D7058C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512814" y="5284804"/>
                  <a:ext cx="280374" cy="2698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2" name="Line 441">
                  <a:extLst>
                    <a:ext uri="{FF2B5EF4-FFF2-40B4-BE49-F238E27FC236}">
                      <a16:creationId xmlns:a16="http://schemas.microsoft.com/office/drawing/2014/main" id="{AF797424-05E8-8345-847C-94DA81395A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12814" y="5234921"/>
                  <a:ext cx="914184" cy="4686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3" name="Line 443">
                  <a:extLst>
                    <a:ext uri="{FF2B5EF4-FFF2-40B4-BE49-F238E27FC236}">
                      <a16:creationId xmlns:a16="http://schemas.microsoft.com/office/drawing/2014/main" id="{BCDF073B-F330-A345-A512-B85DFD399D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71861" y="3806843"/>
                  <a:ext cx="0" cy="13176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39" name="Line 449">
                  <a:extLst>
                    <a:ext uri="{FF2B5EF4-FFF2-40B4-BE49-F238E27FC236}">
                      <a16:creationId xmlns:a16="http://schemas.microsoft.com/office/drawing/2014/main" id="{53CD988A-3515-7242-9C29-87AF281086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881336" y="4017980"/>
                  <a:ext cx="168275" cy="31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528" name="Line 428">
                  <a:extLst>
                    <a:ext uri="{FF2B5EF4-FFF2-40B4-BE49-F238E27FC236}">
                      <a16:creationId xmlns:a16="http://schemas.microsoft.com/office/drawing/2014/main" id="{538963BA-E603-D94F-A908-92C50EC393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9909628" y="5560344"/>
                  <a:ext cx="366793" cy="148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  <p:sp>
              <p:nvSpPr>
                <p:cNvPr id="537" name="Line 440">
                  <a:extLst>
                    <a:ext uri="{FF2B5EF4-FFF2-40B4-BE49-F238E27FC236}">
                      <a16:creationId xmlns:a16="http://schemas.microsoft.com/office/drawing/2014/main" id="{E3BCB46D-EF32-8C42-A43A-1B0DAF759B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83508" y="5013435"/>
                  <a:ext cx="404236" cy="20777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cxnSp>
              <p:nvCxnSpPr>
                <p:cNvPr id="564" name="Straight Connector 563">
                  <a:extLst>
                    <a:ext uri="{FF2B5EF4-FFF2-40B4-BE49-F238E27FC236}">
                      <a16:creationId xmlns:a16="http://schemas.microsoft.com/office/drawing/2014/main" id="{CE6E1140-BC2F-9947-9B51-91DC5079ABB1}"/>
                    </a:ext>
                  </a:extLst>
                </p:cNvPr>
                <p:cNvCxnSpPr/>
                <p:nvPr/>
              </p:nvCxnSpPr>
              <p:spPr>
                <a:xfrm flipH="1">
                  <a:off x="10124718" y="2146305"/>
                  <a:ext cx="761467" cy="57735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Straight Connector 564">
                  <a:extLst>
                    <a:ext uri="{FF2B5EF4-FFF2-40B4-BE49-F238E27FC236}">
                      <a16:creationId xmlns:a16="http://schemas.microsoft.com/office/drawing/2014/main" id="{9EF5B4FA-3960-F54C-936B-C64147078447}"/>
                    </a:ext>
                  </a:extLst>
                </p:cNvPr>
                <p:cNvCxnSpPr/>
                <p:nvPr/>
              </p:nvCxnSpPr>
              <p:spPr>
                <a:xfrm flipH="1">
                  <a:off x="10124718" y="2245186"/>
                  <a:ext cx="3970" cy="51846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6" name="Straight Connector 565">
                  <a:extLst>
                    <a:ext uri="{FF2B5EF4-FFF2-40B4-BE49-F238E27FC236}">
                      <a16:creationId xmlns:a16="http://schemas.microsoft.com/office/drawing/2014/main" id="{691B45AC-C5E3-D24E-9C63-05D00B08C71D}"/>
                    </a:ext>
                  </a:extLst>
                </p:cNvPr>
                <p:cNvCxnSpPr/>
                <p:nvPr/>
              </p:nvCxnSpPr>
              <p:spPr>
                <a:xfrm flipH="1">
                  <a:off x="10696218" y="2177379"/>
                  <a:ext cx="149360" cy="51846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7" name="Straight Connector 566">
                  <a:extLst>
                    <a:ext uri="{FF2B5EF4-FFF2-40B4-BE49-F238E27FC236}">
                      <a16:creationId xmlns:a16="http://schemas.microsoft.com/office/drawing/2014/main" id="{59EB46BB-F3EA-4248-B631-AC80BEB74EF0}"/>
                    </a:ext>
                  </a:extLst>
                </p:cNvPr>
                <p:cNvCxnSpPr/>
                <p:nvPr/>
              </p:nvCxnSpPr>
              <p:spPr>
                <a:xfrm flipH="1">
                  <a:off x="10166249" y="2695840"/>
                  <a:ext cx="574283" cy="278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8" name="Straight Connector 567">
                  <a:extLst>
                    <a:ext uri="{FF2B5EF4-FFF2-40B4-BE49-F238E27FC236}">
                      <a16:creationId xmlns:a16="http://schemas.microsoft.com/office/drawing/2014/main" id="{C562C7DD-3FD1-0E4C-B308-744C6C87FC79}"/>
                    </a:ext>
                  </a:extLst>
                </p:cNvPr>
                <p:cNvCxnSpPr/>
                <p:nvPr/>
              </p:nvCxnSpPr>
              <p:spPr>
                <a:xfrm flipH="1">
                  <a:off x="10093625" y="2146305"/>
                  <a:ext cx="788589" cy="9888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Straight Connector 568">
                  <a:extLst>
                    <a:ext uri="{FF2B5EF4-FFF2-40B4-BE49-F238E27FC236}">
                      <a16:creationId xmlns:a16="http://schemas.microsoft.com/office/drawing/2014/main" id="{6793D61B-AD50-A246-A5C0-38DF48C17738}"/>
                    </a:ext>
                  </a:extLst>
                </p:cNvPr>
                <p:cNvCxnSpPr/>
                <p:nvPr/>
              </p:nvCxnSpPr>
              <p:spPr>
                <a:xfrm flipH="1">
                  <a:off x="10886186" y="2104198"/>
                  <a:ext cx="279002" cy="4210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Straight Connector 569">
                  <a:extLst>
                    <a:ext uri="{FF2B5EF4-FFF2-40B4-BE49-F238E27FC236}">
                      <a16:creationId xmlns:a16="http://schemas.microsoft.com/office/drawing/2014/main" id="{EDD09B84-3AA8-0948-AB6C-1D5CBFFC5293}"/>
                    </a:ext>
                  </a:extLst>
                </p:cNvPr>
                <p:cNvCxnSpPr/>
                <p:nvPr/>
              </p:nvCxnSpPr>
              <p:spPr>
                <a:xfrm flipH="1" flipV="1">
                  <a:off x="10706077" y="2695840"/>
                  <a:ext cx="353541" cy="6780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Straight Connector 573">
                  <a:extLst>
                    <a:ext uri="{FF2B5EF4-FFF2-40B4-BE49-F238E27FC236}">
                      <a16:creationId xmlns:a16="http://schemas.microsoft.com/office/drawing/2014/main" id="{C777BA08-17B1-254B-BCB6-583E10254EC6}"/>
                    </a:ext>
                  </a:extLst>
                </p:cNvPr>
                <p:cNvCxnSpPr/>
                <p:nvPr/>
              </p:nvCxnSpPr>
              <p:spPr>
                <a:xfrm flipH="1">
                  <a:off x="8793306" y="2245186"/>
                  <a:ext cx="1300319" cy="60662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Line 541">
                  <a:extLst>
                    <a:ext uri="{FF2B5EF4-FFF2-40B4-BE49-F238E27FC236}">
                      <a16:creationId xmlns:a16="http://schemas.microsoft.com/office/drawing/2014/main" id="{C44ADC96-78DA-C64F-AF97-4FFA68D2ED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402788" y="4090252"/>
                  <a:ext cx="429324" cy="70560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9" name="Line 424">
                  <a:extLst>
                    <a:ext uri="{FF2B5EF4-FFF2-40B4-BE49-F238E27FC236}">
                      <a16:creationId xmlns:a16="http://schemas.microsoft.com/office/drawing/2014/main" id="{845B46BE-685D-2D4E-AD26-5684794D19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268637" y="4024329"/>
                  <a:ext cx="969051" cy="31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</p:grpSp>
          <p:pic>
            <p:nvPicPr>
              <p:cNvPr id="262" name="Picture 778" descr="antenna_radiation_stylized">
                <a:extLst>
                  <a:ext uri="{FF2B5EF4-FFF2-40B4-BE49-F238E27FC236}">
                    <a16:creationId xmlns:a16="http://schemas.microsoft.com/office/drawing/2014/main" id="{B73E5F98-BC74-DB47-BA02-5F29DC6757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2238" y="3813930"/>
                <a:ext cx="506412" cy="106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0" name="Picture 781" descr="antenna_radiation_stylized">
                <a:extLst>
                  <a:ext uri="{FF2B5EF4-FFF2-40B4-BE49-F238E27FC236}">
                    <a16:creationId xmlns:a16="http://schemas.microsoft.com/office/drawing/2014/main" id="{5F858A2F-D0F0-7E47-8EF1-4C37898F9C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42073" y="5480938"/>
                <a:ext cx="452014" cy="95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2" name="Picture 799" descr="cell_tower_radiation copy">
                <a:extLst>
                  <a:ext uri="{FF2B5EF4-FFF2-40B4-BE49-F238E27FC236}">
                    <a16:creationId xmlns:a16="http://schemas.microsoft.com/office/drawing/2014/main" id="{B5B28CD6-3076-384D-8180-86543C59B6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0866" y="2158167"/>
                <a:ext cx="457200" cy="332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3" name="Oval 800">
                <a:extLst>
                  <a:ext uri="{FF2B5EF4-FFF2-40B4-BE49-F238E27FC236}">
                    <a16:creationId xmlns:a16="http://schemas.microsoft.com/office/drawing/2014/main" id="{271D03F6-D85B-EC41-803D-EFAA96DAE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4541" y="2292995"/>
                <a:ext cx="52388" cy="4948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787" name="Group 786">
            <a:extLst>
              <a:ext uri="{FF2B5EF4-FFF2-40B4-BE49-F238E27FC236}">
                <a16:creationId xmlns:a16="http://schemas.microsoft.com/office/drawing/2014/main" id="{C944F5F4-7AD1-AE48-9769-ABE2F95B5A26}"/>
              </a:ext>
            </a:extLst>
          </p:cNvPr>
          <p:cNvGrpSpPr/>
          <p:nvPr/>
        </p:nvGrpSpPr>
        <p:grpSpPr>
          <a:xfrm>
            <a:off x="5560554" y="1704685"/>
            <a:ext cx="1432333" cy="703508"/>
            <a:chOff x="7432700" y="1830405"/>
            <a:chExt cx="1909777" cy="938011"/>
          </a:xfrm>
        </p:grpSpPr>
        <p:grpSp>
          <p:nvGrpSpPr>
            <p:cNvPr id="49" name="Group 652">
              <a:extLst>
                <a:ext uri="{FF2B5EF4-FFF2-40B4-BE49-F238E27FC236}">
                  <a16:creationId xmlns:a16="http://schemas.microsoft.com/office/drawing/2014/main" id="{F4E63F52-683B-8244-A48E-D8CF833CC0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3850" y="1830405"/>
              <a:ext cx="415925" cy="385763"/>
              <a:chOff x="2751" y="1851"/>
              <a:chExt cx="462" cy="478"/>
            </a:xfrm>
          </p:grpSpPr>
          <p:pic>
            <p:nvPicPr>
              <p:cNvPr id="359" name="Picture 653" descr="iphone_stylized_small">
                <a:extLst>
                  <a:ext uri="{FF2B5EF4-FFF2-40B4-BE49-F238E27FC236}">
                    <a16:creationId xmlns:a16="http://schemas.microsoft.com/office/drawing/2014/main" id="{EDF1EC93-A6E5-964F-B0D6-EE56B282AE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922"/>
                <a:ext cx="15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0" name="Picture 654" descr="antenna_radiation_stylized">
                <a:extLst>
                  <a:ext uri="{FF2B5EF4-FFF2-40B4-BE49-F238E27FC236}">
                    <a16:creationId xmlns:a16="http://schemas.microsoft.com/office/drawing/2014/main" id="{0A17C594-505E-6F41-AEEB-272A31DFD2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" y="1851"/>
                <a:ext cx="462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5" name="Group 784">
              <a:extLst>
                <a:ext uri="{FF2B5EF4-FFF2-40B4-BE49-F238E27FC236}">
                  <a16:creationId xmlns:a16="http://schemas.microsoft.com/office/drawing/2014/main" id="{91E02B81-5B35-4545-A954-B7E923AB7286}"/>
                </a:ext>
              </a:extLst>
            </p:cNvPr>
            <p:cNvGrpSpPr/>
            <p:nvPr/>
          </p:nvGrpSpPr>
          <p:grpSpPr>
            <a:xfrm>
              <a:off x="7432700" y="2327293"/>
              <a:ext cx="534987" cy="407988"/>
              <a:chOff x="7432700" y="2327293"/>
              <a:chExt cx="534987" cy="407988"/>
            </a:xfrm>
          </p:grpSpPr>
          <p:pic>
            <p:nvPicPr>
              <p:cNvPr id="73" name="Picture 1017" descr="antenna_stylized">
                <a:extLst>
                  <a:ext uri="{FF2B5EF4-FFF2-40B4-BE49-F238E27FC236}">
                    <a16:creationId xmlns:a16="http://schemas.microsoft.com/office/drawing/2014/main" id="{27A537F5-5D99-BF4C-9B11-E9782673F1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2700" y="2327293"/>
                <a:ext cx="530702" cy="223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" name="Picture 1018" descr="laptop_keyboard">
                <a:extLst>
                  <a:ext uri="{FF2B5EF4-FFF2-40B4-BE49-F238E27FC236}">
                    <a16:creationId xmlns:a16="http://schemas.microsoft.com/office/drawing/2014/main" id="{7087B8D0-FFCB-0746-A889-28909002C2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7458407" y="2575770"/>
                <a:ext cx="437221" cy="159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" name="Freeform 1019">
                <a:extLst>
                  <a:ext uri="{FF2B5EF4-FFF2-40B4-BE49-F238E27FC236}">
                    <a16:creationId xmlns:a16="http://schemas.microsoft.com/office/drawing/2014/main" id="{7C75BC30-0808-D44D-AF7A-A72B4A529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3304" y="2420984"/>
                <a:ext cx="351919" cy="208167"/>
              </a:xfrm>
              <a:custGeom>
                <a:avLst/>
                <a:gdLst>
                  <a:gd name="T0" fmla="*/ 775798119 w 2982"/>
                  <a:gd name="T1" fmla="*/ 0 h 2442"/>
                  <a:gd name="T2" fmla="*/ 0 w 2982"/>
                  <a:gd name="T3" fmla="*/ 211226083 h 2442"/>
                  <a:gd name="T4" fmla="*/ 2147483646 w 2982"/>
                  <a:gd name="T5" fmla="*/ 263880059 h 2442"/>
                  <a:gd name="T6" fmla="*/ 2147483646 w 2982"/>
                  <a:gd name="T7" fmla="*/ 52653891 h 2442"/>
                  <a:gd name="T8" fmla="*/ 775798119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pic>
            <p:nvPicPr>
              <p:cNvPr id="76" name="Picture 1020" descr="screen">
                <a:extLst>
                  <a:ext uri="{FF2B5EF4-FFF2-40B4-BE49-F238E27FC236}">
                    <a16:creationId xmlns:a16="http://schemas.microsoft.com/office/drawing/2014/main" id="{2D732B7A-74CB-D547-ADB5-C721526D5E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637" y="2426338"/>
                <a:ext cx="319785" cy="189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" name="Freeform 1021">
                <a:extLst>
                  <a:ext uri="{FF2B5EF4-FFF2-40B4-BE49-F238E27FC236}">
                    <a16:creationId xmlns:a16="http://schemas.microsoft.com/office/drawing/2014/main" id="{FBD1A429-9B8F-F940-AD09-4638CC316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7378" y="2414843"/>
                <a:ext cx="298167" cy="38736"/>
              </a:xfrm>
              <a:custGeom>
                <a:avLst/>
                <a:gdLst>
                  <a:gd name="T0" fmla="*/ 193616298 w 2528"/>
                  <a:gd name="T1" fmla="*/ 0 h 455"/>
                  <a:gd name="T2" fmla="*/ 2147483646 w 2528"/>
                  <a:gd name="T3" fmla="*/ 52445139 h 455"/>
                  <a:gd name="T4" fmla="*/ 2147483646 w 2528"/>
                  <a:gd name="T5" fmla="*/ 52445139 h 455"/>
                  <a:gd name="T6" fmla="*/ 0 w 2528"/>
                  <a:gd name="T7" fmla="*/ 52445139 h 455"/>
                  <a:gd name="T8" fmla="*/ 193616298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8" name="Freeform 1022">
                <a:extLst>
                  <a:ext uri="{FF2B5EF4-FFF2-40B4-BE49-F238E27FC236}">
                    <a16:creationId xmlns:a16="http://schemas.microsoft.com/office/drawing/2014/main" id="{376C8B48-3441-F643-B92D-5DC759EDA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0188" y="2414528"/>
                <a:ext cx="82770" cy="161243"/>
              </a:xfrm>
              <a:custGeom>
                <a:avLst/>
                <a:gdLst>
                  <a:gd name="T0" fmla="*/ 773664160 w 702"/>
                  <a:gd name="T1" fmla="*/ 0 h 1893"/>
                  <a:gd name="T2" fmla="*/ 0 w 702"/>
                  <a:gd name="T3" fmla="*/ 210739916 h 1893"/>
                  <a:gd name="T4" fmla="*/ 193416040 w 702"/>
                  <a:gd name="T5" fmla="*/ 210739916 h 1893"/>
                  <a:gd name="T6" fmla="*/ 967080200 w 702"/>
                  <a:gd name="T7" fmla="*/ 52529017 h 1893"/>
                  <a:gd name="T8" fmla="*/ 773664160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79" name="Freeform 1023">
                <a:extLst>
                  <a:ext uri="{FF2B5EF4-FFF2-40B4-BE49-F238E27FC236}">
                    <a16:creationId xmlns:a16="http://schemas.microsoft.com/office/drawing/2014/main" id="{4DFECD03-4AF0-1342-8138-6CEC8249A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4205" y="2443344"/>
                <a:ext cx="89197" cy="186122"/>
              </a:xfrm>
              <a:custGeom>
                <a:avLst/>
                <a:gdLst>
                  <a:gd name="T0" fmla="*/ 969024527 w 756"/>
                  <a:gd name="T1" fmla="*/ 0 h 2184"/>
                  <a:gd name="T2" fmla="*/ 193802074 w 756"/>
                  <a:gd name="T3" fmla="*/ 263660221 h 2184"/>
                  <a:gd name="T4" fmla="*/ 0 w 756"/>
                  <a:gd name="T5" fmla="*/ 263660221 h 2184"/>
                  <a:gd name="T6" fmla="*/ 775222454 w 756"/>
                  <a:gd name="T7" fmla="*/ 52610059 h 2184"/>
                  <a:gd name="T8" fmla="*/ 969024527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0" name="Freeform 1024">
                <a:extLst>
                  <a:ext uri="{FF2B5EF4-FFF2-40B4-BE49-F238E27FC236}">
                    <a16:creationId xmlns:a16="http://schemas.microsoft.com/office/drawing/2014/main" id="{8AA57D4B-3E9B-994B-AF13-DB646178B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214" y="2567582"/>
                <a:ext cx="327185" cy="62828"/>
              </a:xfrm>
              <a:custGeom>
                <a:avLst/>
                <a:gdLst>
                  <a:gd name="T0" fmla="*/ 193829444 w 2773"/>
                  <a:gd name="T1" fmla="*/ 0 h 738"/>
                  <a:gd name="T2" fmla="*/ 0 w 2773"/>
                  <a:gd name="T3" fmla="*/ 52443587 h 738"/>
                  <a:gd name="T4" fmla="*/ 2147483646 w 2773"/>
                  <a:gd name="T5" fmla="*/ 104894411 h 738"/>
                  <a:gd name="T6" fmla="*/ 2147483646 w 2773"/>
                  <a:gd name="T7" fmla="*/ 52443587 h 738"/>
                  <a:gd name="T8" fmla="*/ 193829444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1" name="Freeform 1025">
                <a:extLst>
                  <a:ext uri="{FF2B5EF4-FFF2-40B4-BE49-F238E27FC236}">
                    <a16:creationId xmlns:a16="http://schemas.microsoft.com/office/drawing/2014/main" id="{59DA24E7-1981-0E44-8060-2B7CE58EB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4138" y="2444918"/>
                <a:ext cx="83549" cy="186909"/>
              </a:xfrm>
              <a:custGeom>
                <a:avLst/>
                <a:gdLst>
                  <a:gd name="T0" fmla="*/ 2147483646 w 637"/>
                  <a:gd name="T1" fmla="*/ 0 h 1659"/>
                  <a:gd name="T2" fmla="*/ 2147483646 w 637"/>
                  <a:gd name="T3" fmla="*/ 0 h 1659"/>
                  <a:gd name="T4" fmla="*/ 295581541 w 637"/>
                  <a:gd name="T5" fmla="*/ 2147483646 h 1659"/>
                  <a:gd name="T6" fmla="*/ 0 w 637"/>
                  <a:gd name="T7" fmla="*/ 2147483646 h 1659"/>
                  <a:gd name="T8" fmla="*/ 2147483646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2" name="Freeform 1026">
                <a:extLst>
                  <a:ext uri="{FF2B5EF4-FFF2-40B4-BE49-F238E27FC236}">
                    <a16:creationId xmlns:a16="http://schemas.microsoft.com/office/drawing/2014/main" id="{DB3D3129-2B70-5643-96C2-83638DE57F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603" y="2575928"/>
                <a:ext cx="290961" cy="62041"/>
              </a:xfrm>
              <a:custGeom>
                <a:avLst/>
                <a:gdLst>
                  <a:gd name="T0" fmla="*/ 0 w 2216"/>
                  <a:gd name="T1" fmla="*/ 0 h 550"/>
                  <a:gd name="T2" fmla="*/ 296523134 w 2216"/>
                  <a:gd name="T3" fmla="*/ 324379338 h 550"/>
                  <a:gd name="T4" fmla="*/ 2147483646 w 2216"/>
                  <a:gd name="T5" fmla="*/ 2147483646 h 550"/>
                  <a:gd name="T6" fmla="*/ 2147483646 w 2216"/>
                  <a:gd name="T7" fmla="*/ 2147483646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83" name="Group 1027">
                <a:extLst>
                  <a:ext uri="{FF2B5EF4-FFF2-40B4-BE49-F238E27FC236}">
                    <a16:creationId xmlns:a16="http://schemas.microsoft.com/office/drawing/2014/main" id="{8C6DEC60-5C97-D546-9977-EBD182221D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94735" y="2642220"/>
                <a:ext cx="98740" cy="36846"/>
                <a:chOff x="1740" y="2642"/>
                <a:chExt cx="752" cy="327"/>
              </a:xfrm>
            </p:grpSpPr>
            <p:sp>
              <p:nvSpPr>
                <p:cNvPr id="169" name="Freeform 1028">
                  <a:extLst>
                    <a:ext uri="{FF2B5EF4-FFF2-40B4-BE49-F238E27FC236}">
                      <a16:creationId xmlns:a16="http://schemas.microsoft.com/office/drawing/2014/main" id="{5D16627E-DE34-BC4F-9513-7A7D4707F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70" name="Freeform 1029">
                  <a:extLst>
                    <a:ext uri="{FF2B5EF4-FFF2-40B4-BE49-F238E27FC236}">
                      <a16:creationId xmlns:a16="http://schemas.microsoft.com/office/drawing/2014/main" id="{D8D65D68-18A4-E54D-8916-1DEF36844C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71" name="Freeform 1030">
                  <a:extLst>
                    <a:ext uri="{FF2B5EF4-FFF2-40B4-BE49-F238E27FC236}">
                      <a16:creationId xmlns:a16="http://schemas.microsoft.com/office/drawing/2014/main" id="{3C79D147-9974-F341-96E9-F9AD19F140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72" name="Freeform 1031">
                  <a:extLst>
                    <a:ext uri="{FF2B5EF4-FFF2-40B4-BE49-F238E27FC236}">
                      <a16:creationId xmlns:a16="http://schemas.microsoft.com/office/drawing/2014/main" id="{5E0CE9D2-21FD-2644-9691-743CC3E13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73" name="Freeform 1032">
                  <a:extLst>
                    <a:ext uri="{FF2B5EF4-FFF2-40B4-BE49-F238E27FC236}">
                      <a16:creationId xmlns:a16="http://schemas.microsoft.com/office/drawing/2014/main" id="{5691098F-1432-0D44-8573-312C3A566A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74" name="Freeform 1033">
                  <a:extLst>
                    <a:ext uri="{FF2B5EF4-FFF2-40B4-BE49-F238E27FC236}">
                      <a16:creationId xmlns:a16="http://schemas.microsoft.com/office/drawing/2014/main" id="{2D4A77A2-D0F1-164A-A67D-A509543869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</p:grpSp>
          <p:sp>
            <p:nvSpPr>
              <p:cNvPr id="84" name="Freeform 1034">
                <a:extLst>
                  <a:ext uri="{FF2B5EF4-FFF2-40B4-BE49-F238E27FC236}">
                    <a16:creationId xmlns:a16="http://schemas.microsoft.com/office/drawing/2014/main" id="{A283BD8E-0AD2-B743-8237-483C3A6A6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3780" y="2647731"/>
                <a:ext cx="119578" cy="80936"/>
              </a:xfrm>
              <a:custGeom>
                <a:avLst/>
                <a:gdLst>
                  <a:gd name="T0" fmla="*/ 213221464 w 990"/>
                  <a:gd name="T1" fmla="*/ 1090686587 h 792"/>
                  <a:gd name="T2" fmla="*/ 1915477586 w 990"/>
                  <a:gd name="T3" fmla="*/ 0 h 792"/>
                  <a:gd name="T4" fmla="*/ 1915477586 w 990"/>
                  <a:gd name="T5" fmla="*/ 108859840 h 792"/>
                  <a:gd name="T6" fmla="*/ 0 w 990"/>
                  <a:gd name="T7" fmla="*/ 1090686587 h 792"/>
                  <a:gd name="T8" fmla="*/ 213221464 w 990"/>
                  <a:gd name="T9" fmla="*/ 1090686587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5" name="Freeform 1035">
                <a:extLst>
                  <a:ext uri="{FF2B5EF4-FFF2-40B4-BE49-F238E27FC236}">
                    <a16:creationId xmlns:a16="http://schemas.microsoft.com/office/drawing/2014/main" id="{AA215C2D-4069-DE48-884E-A1816F7D4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8602" y="2654187"/>
                <a:ext cx="305957" cy="73850"/>
              </a:xfrm>
              <a:custGeom>
                <a:avLst/>
                <a:gdLst>
                  <a:gd name="T0" fmla="*/ 213486572 w 2532"/>
                  <a:gd name="T1" fmla="*/ 0 h 723"/>
                  <a:gd name="T2" fmla="*/ 213486572 w 2532"/>
                  <a:gd name="T3" fmla="*/ 0 h 723"/>
                  <a:gd name="T4" fmla="*/ 2147483646 w 2532"/>
                  <a:gd name="T5" fmla="*/ 979380008 h 723"/>
                  <a:gd name="T6" fmla="*/ 2147483646 w 2532"/>
                  <a:gd name="T7" fmla="*/ 1088085165 h 723"/>
                  <a:gd name="T8" fmla="*/ 0 w 2532"/>
                  <a:gd name="T9" fmla="*/ 108705259 h 723"/>
                  <a:gd name="T10" fmla="*/ 213486572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6" name="Freeform 1036">
                <a:extLst>
                  <a:ext uri="{FF2B5EF4-FFF2-40B4-BE49-F238E27FC236}">
                    <a16:creationId xmlns:a16="http://schemas.microsoft.com/office/drawing/2014/main" id="{421821F5-5AD5-4D4E-A4F9-5D46E41A4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8797" y="2640645"/>
                <a:ext cx="3311" cy="14959"/>
              </a:xfrm>
              <a:custGeom>
                <a:avLst/>
                <a:gdLst>
                  <a:gd name="T0" fmla="*/ 262278191 w 26"/>
                  <a:gd name="T1" fmla="*/ 107489981 h 147"/>
                  <a:gd name="T2" fmla="*/ 262278191 w 26"/>
                  <a:gd name="T3" fmla="*/ 214969480 h 147"/>
                  <a:gd name="T4" fmla="*/ 0 w 26"/>
                  <a:gd name="T5" fmla="*/ 214969480 h 147"/>
                  <a:gd name="T6" fmla="*/ 262278191 w 26"/>
                  <a:gd name="T7" fmla="*/ 0 h 147"/>
                  <a:gd name="T8" fmla="*/ 262278191 w 26"/>
                  <a:gd name="T9" fmla="*/ 10748998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7" name="Freeform 1037">
                <a:extLst>
                  <a:ext uri="{FF2B5EF4-FFF2-40B4-BE49-F238E27FC236}">
                    <a16:creationId xmlns:a16="http://schemas.microsoft.com/office/drawing/2014/main" id="{499D2FC7-7022-A944-98B2-E74E9B2E5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8992" y="2579707"/>
                <a:ext cx="142170" cy="61883"/>
              </a:xfrm>
              <a:custGeom>
                <a:avLst/>
                <a:gdLst>
                  <a:gd name="T0" fmla="*/ 2136125890 w 1176"/>
                  <a:gd name="T1" fmla="*/ 0 h 606"/>
                  <a:gd name="T2" fmla="*/ 0 w 1176"/>
                  <a:gd name="T3" fmla="*/ 870000945 h 606"/>
                  <a:gd name="T4" fmla="*/ 213789467 w 1176"/>
                  <a:gd name="T5" fmla="*/ 870000945 h 606"/>
                  <a:gd name="T6" fmla="*/ 2136125890 w 1176"/>
                  <a:gd name="T7" fmla="*/ 108617123 h 606"/>
                  <a:gd name="T8" fmla="*/ 2136125890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8" name="Freeform 1038">
                <a:extLst>
                  <a:ext uri="{FF2B5EF4-FFF2-40B4-BE49-F238E27FC236}">
                    <a16:creationId xmlns:a16="http://schemas.microsoft.com/office/drawing/2014/main" id="{37918171-6E71-A846-A2B5-7C65DD745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8535" y="2643795"/>
                <a:ext cx="290182" cy="71016"/>
              </a:xfrm>
              <a:custGeom>
                <a:avLst/>
                <a:gdLst>
                  <a:gd name="T0" fmla="*/ 173112702 w 2532"/>
                  <a:gd name="T1" fmla="*/ 0 h 723"/>
                  <a:gd name="T2" fmla="*/ 173112702 w 2532"/>
                  <a:gd name="T3" fmla="*/ 0 h 723"/>
                  <a:gd name="T4" fmla="*/ 2069773885 w 2532"/>
                  <a:gd name="T5" fmla="*/ 558173482 h 723"/>
                  <a:gd name="T6" fmla="*/ 2069773885 w 2532"/>
                  <a:gd name="T7" fmla="*/ 558173482 h 723"/>
                  <a:gd name="T8" fmla="*/ 0 w 2532"/>
                  <a:gd name="T9" fmla="*/ 92871346 h 723"/>
                  <a:gd name="T10" fmla="*/ 173112702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89" name="Freeform 1039">
                <a:extLst>
                  <a:ext uri="{FF2B5EF4-FFF2-40B4-BE49-F238E27FC236}">
                    <a16:creationId xmlns:a16="http://schemas.microsoft.com/office/drawing/2014/main" id="{68ECFF60-AA48-2D4C-9A67-90DB18F81D47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758327" y="2638756"/>
                <a:ext cx="118410" cy="73535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962694895 h 723"/>
                  <a:gd name="T6" fmla="*/ 0 w 2532"/>
                  <a:gd name="T7" fmla="*/ 962694895 h 723"/>
                  <a:gd name="T8" fmla="*/ 0 w 2532"/>
                  <a:gd name="T9" fmla="*/ 107314314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  <p:grpSp>
          <p:nvGrpSpPr>
            <p:cNvPr id="740" name="Group 739">
              <a:extLst>
                <a:ext uri="{FF2B5EF4-FFF2-40B4-BE49-F238E27FC236}">
                  <a16:creationId xmlns:a16="http://schemas.microsoft.com/office/drawing/2014/main" id="{504BAA5F-BBD8-8242-BC48-7D0E761F340A}"/>
                </a:ext>
              </a:extLst>
            </p:cNvPr>
            <p:cNvGrpSpPr/>
            <p:nvPr/>
          </p:nvGrpSpPr>
          <p:grpSpPr>
            <a:xfrm>
              <a:off x="8631407" y="2290407"/>
              <a:ext cx="530702" cy="478009"/>
              <a:chOff x="8631407" y="2290407"/>
              <a:chExt cx="530702" cy="478009"/>
            </a:xfrm>
          </p:grpSpPr>
          <p:pic>
            <p:nvPicPr>
              <p:cNvPr id="110" name="Picture 568" descr="light2.png">
                <a:extLst>
                  <a:ext uri="{FF2B5EF4-FFF2-40B4-BE49-F238E27FC236}">
                    <a16:creationId xmlns:a16="http://schemas.microsoft.com/office/drawing/2014/main" id="{D96B693D-26FC-E443-A112-C4AFFE90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825293" y="2362969"/>
                <a:ext cx="92772" cy="405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" name="Picture 1017" descr="antenna_stylized">
                <a:extLst>
                  <a:ext uri="{FF2B5EF4-FFF2-40B4-BE49-F238E27FC236}">
                    <a16:creationId xmlns:a16="http://schemas.microsoft.com/office/drawing/2014/main" id="{F4E4C4C0-89A6-D74D-B25C-228CE5BC1D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31407" y="2290407"/>
                <a:ext cx="530702" cy="223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6" name="Group 785">
              <a:extLst>
                <a:ext uri="{FF2B5EF4-FFF2-40B4-BE49-F238E27FC236}">
                  <a16:creationId xmlns:a16="http://schemas.microsoft.com/office/drawing/2014/main" id="{46F998A3-3B85-214A-927A-3BF067B7C2A0}"/>
                </a:ext>
              </a:extLst>
            </p:cNvPr>
            <p:cNvGrpSpPr/>
            <p:nvPr/>
          </p:nvGrpSpPr>
          <p:grpSpPr>
            <a:xfrm>
              <a:off x="8493165" y="2029804"/>
              <a:ext cx="849312" cy="226109"/>
              <a:chOff x="8493165" y="2029804"/>
              <a:chExt cx="849312" cy="226109"/>
            </a:xfrm>
          </p:grpSpPr>
          <p:pic>
            <p:nvPicPr>
              <p:cNvPr id="48" name="Picture 603" descr="car_icon_small">
                <a:extLst>
                  <a:ext uri="{FF2B5EF4-FFF2-40B4-BE49-F238E27FC236}">
                    <a16:creationId xmlns:a16="http://schemas.microsoft.com/office/drawing/2014/main" id="{147E2796-D425-6645-93B3-B97E69B146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93165" y="2087638"/>
                <a:ext cx="849312" cy="168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" name="Picture 1017" descr="antenna_stylized">
                <a:extLst>
                  <a:ext uri="{FF2B5EF4-FFF2-40B4-BE49-F238E27FC236}">
                    <a16:creationId xmlns:a16="http://schemas.microsoft.com/office/drawing/2014/main" id="{F0886BE8-9B0B-F046-92AA-1AC818378E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04645" y="2029804"/>
                <a:ext cx="530702" cy="223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93" name="Group 792">
            <a:extLst>
              <a:ext uri="{FF2B5EF4-FFF2-40B4-BE49-F238E27FC236}">
                <a16:creationId xmlns:a16="http://schemas.microsoft.com/office/drawing/2014/main" id="{93351559-0D4C-F04C-928E-5CDA57B5EB47}"/>
              </a:ext>
            </a:extLst>
          </p:cNvPr>
          <p:cNvGrpSpPr/>
          <p:nvPr/>
        </p:nvGrpSpPr>
        <p:grpSpPr>
          <a:xfrm>
            <a:off x="5601388" y="2803958"/>
            <a:ext cx="643304" cy="437823"/>
            <a:chOff x="7487144" y="3296104"/>
            <a:chExt cx="857739" cy="583764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id="{084B6293-559E-5D43-AF2B-4CB5E09EC6C5}"/>
                </a:ext>
              </a:extLst>
            </p:cNvPr>
            <p:cNvGrpSpPr/>
            <p:nvPr/>
          </p:nvGrpSpPr>
          <p:grpSpPr>
            <a:xfrm>
              <a:off x="7487144" y="3389820"/>
              <a:ext cx="350807" cy="305517"/>
              <a:chOff x="7487144" y="3389820"/>
              <a:chExt cx="350807" cy="305517"/>
            </a:xfrm>
          </p:grpSpPr>
          <p:pic>
            <p:nvPicPr>
              <p:cNvPr id="91" name="Picture 1115" descr="antenna_stylized">
                <a:extLst>
                  <a:ext uri="{FF2B5EF4-FFF2-40B4-BE49-F238E27FC236}">
                    <a16:creationId xmlns:a16="http://schemas.microsoft.com/office/drawing/2014/main" id="{1821BC3E-6137-D844-92B9-4BA4CFF41F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7144" y="3389820"/>
                <a:ext cx="347997" cy="167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1116" descr="laptop_keyboard">
                <a:extLst>
                  <a:ext uri="{FF2B5EF4-FFF2-40B4-BE49-F238E27FC236}">
                    <a16:creationId xmlns:a16="http://schemas.microsoft.com/office/drawing/2014/main" id="{7F05CE3B-E67B-1B40-9D5B-2914F0B9BF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7504001" y="3575889"/>
                <a:ext cx="286699" cy="1194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3" name="Freeform 1117">
                <a:extLst>
                  <a:ext uri="{FF2B5EF4-FFF2-40B4-BE49-F238E27FC236}">
                    <a16:creationId xmlns:a16="http://schemas.microsoft.com/office/drawing/2014/main" id="{B52A07C5-D801-5B41-BD20-C20958925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014" y="3459979"/>
                <a:ext cx="230764" cy="155883"/>
              </a:xfrm>
              <a:custGeom>
                <a:avLst/>
                <a:gdLst>
                  <a:gd name="T0" fmla="*/ 143665061 w 2982"/>
                  <a:gd name="T1" fmla="*/ 0 h 2442"/>
                  <a:gd name="T2" fmla="*/ 0 w 2982"/>
                  <a:gd name="T3" fmla="*/ 66329557 h 2442"/>
                  <a:gd name="T4" fmla="*/ 573719931 w 2982"/>
                  <a:gd name="T5" fmla="*/ 82975142 h 2442"/>
                  <a:gd name="T6" fmla="*/ 717384993 w 2982"/>
                  <a:gd name="T7" fmla="*/ 16645585 h 2442"/>
                  <a:gd name="T8" fmla="*/ 143665061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50"/>
              </a:p>
            </p:txBody>
          </p:sp>
          <p:pic>
            <p:nvPicPr>
              <p:cNvPr id="94" name="Picture 1118" descr="screen">
                <a:extLst>
                  <a:ext uri="{FF2B5EF4-FFF2-40B4-BE49-F238E27FC236}">
                    <a16:creationId xmlns:a16="http://schemas.microsoft.com/office/drawing/2014/main" id="{2EA30B4E-5447-0340-8DAD-349A843F2A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0380" y="3463988"/>
                <a:ext cx="209692" cy="141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5" name="Freeform 1119">
                <a:extLst>
                  <a:ext uri="{FF2B5EF4-FFF2-40B4-BE49-F238E27FC236}">
                    <a16:creationId xmlns:a16="http://schemas.microsoft.com/office/drawing/2014/main" id="{1137F6C6-A7C9-9A4D-BCE3-048DB90EF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1029" y="3455381"/>
                <a:ext cx="195517" cy="29007"/>
              </a:xfrm>
              <a:custGeom>
                <a:avLst/>
                <a:gdLst>
                  <a:gd name="T0" fmla="*/ 35620212 w 2528"/>
                  <a:gd name="T1" fmla="*/ 0 h 455"/>
                  <a:gd name="T2" fmla="*/ 608343257 w 2528"/>
                  <a:gd name="T3" fmla="*/ 16582250 h 455"/>
                  <a:gd name="T4" fmla="*/ 572256449 w 2528"/>
                  <a:gd name="T5" fmla="*/ 16582250 h 455"/>
                  <a:gd name="T6" fmla="*/ 0 w 2528"/>
                  <a:gd name="T7" fmla="*/ 16582250 h 455"/>
                  <a:gd name="T8" fmla="*/ 35620212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6" name="Freeform 1120">
                <a:extLst>
                  <a:ext uri="{FF2B5EF4-FFF2-40B4-BE49-F238E27FC236}">
                    <a16:creationId xmlns:a16="http://schemas.microsoft.com/office/drawing/2014/main" id="{7A0060E2-767D-1545-8656-29ED1A471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971" y="3455145"/>
                <a:ext cx="54275" cy="120745"/>
              </a:xfrm>
              <a:custGeom>
                <a:avLst/>
                <a:gdLst>
                  <a:gd name="T0" fmla="*/ 142804406 w 702"/>
                  <a:gd name="T1" fmla="*/ 0 h 1893"/>
                  <a:gd name="T2" fmla="*/ 0 w 702"/>
                  <a:gd name="T3" fmla="*/ 66174575 h 1893"/>
                  <a:gd name="T4" fmla="*/ 35584530 w 702"/>
                  <a:gd name="T5" fmla="*/ 66174575 h 1893"/>
                  <a:gd name="T6" fmla="*/ 178855222 w 702"/>
                  <a:gd name="T7" fmla="*/ 16607700 h 1893"/>
                  <a:gd name="T8" fmla="*/ 142804406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7" name="Freeform 1121">
                <a:extLst>
                  <a:ext uri="{FF2B5EF4-FFF2-40B4-BE49-F238E27FC236}">
                    <a16:creationId xmlns:a16="http://schemas.microsoft.com/office/drawing/2014/main" id="{15790F5A-ABAC-8D49-A4F9-E2F576550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6652" y="3476723"/>
                <a:ext cx="58489" cy="139375"/>
              </a:xfrm>
              <a:custGeom>
                <a:avLst/>
                <a:gdLst>
                  <a:gd name="T0" fmla="*/ 179213623 w 756"/>
                  <a:gd name="T1" fmla="*/ 0 h 2184"/>
                  <a:gd name="T2" fmla="*/ 35656008 w 756"/>
                  <a:gd name="T3" fmla="*/ 82904513 h 2184"/>
                  <a:gd name="T4" fmla="*/ 0 w 756"/>
                  <a:gd name="T5" fmla="*/ 82904513 h 2184"/>
                  <a:gd name="T6" fmla="*/ 143090785 w 756"/>
                  <a:gd name="T7" fmla="*/ 16632211 h 2184"/>
                  <a:gd name="T8" fmla="*/ 179213623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8" name="Freeform 1122">
                <a:extLst>
                  <a:ext uri="{FF2B5EF4-FFF2-40B4-BE49-F238E27FC236}">
                    <a16:creationId xmlns:a16="http://schemas.microsoft.com/office/drawing/2014/main" id="{8898B7ED-5BCF-8C4E-B1AA-B82AD50FD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332" y="3569758"/>
                <a:ext cx="214545" cy="47048"/>
              </a:xfrm>
              <a:custGeom>
                <a:avLst/>
                <a:gdLst>
                  <a:gd name="T0" fmla="*/ 35658648 w 2773"/>
                  <a:gd name="T1" fmla="*/ 0 h 738"/>
                  <a:gd name="T2" fmla="*/ 0 w 2773"/>
                  <a:gd name="T3" fmla="*/ 16581742 h 738"/>
                  <a:gd name="T4" fmla="*/ 573357470 w 2773"/>
                  <a:gd name="T5" fmla="*/ 33163485 h 738"/>
                  <a:gd name="T6" fmla="*/ 573357470 w 2773"/>
                  <a:gd name="T7" fmla="*/ 16581742 h 738"/>
                  <a:gd name="T8" fmla="*/ 35658648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99" name="Freeform 1123">
                <a:extLst>
                  <a:ext uri="{FF2B5EF4-FFF2-40B4-BE49-F238E27FC236}">
                    <a16:creationId xmlns:a16="http://schemas.microsoft.com/office/drawing/2014/main" id="{5A7F91EF-AD6B-D64E-B73E-C762D73A7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3165" y="3477902"/>
                <a:ext cx="54786" cy="139965"/>
              </a:xfrm>
              <a:custGeom>
                <a:avLst/>
                <a:gdLst>
                  <a:gd name="T0" fmla="*/ 656550006 w 637"/>
                  <a:gd name="T1" fmla="*/ 0 h 1659"/>
                  <a:gd name="T2" fmla="*/ 656550006 w 637"/>
                  <a:gd name="T3" fmla="*/ 0 h 1659"/>
                  <a:gd name="T4" fmla="*/ 54716163 w 637"/>
                  <a:gd name="T5" fmla="*/ 2147483646 h 1659"/>
                  <a:gd name="T6" fmla="*/ 0 w 637"/>
                  <a:gd name="T7" fmla="*/ 2147483646 h 1659"/>
                  <a:gd name="T8" fmla="*/ 656550006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0" name="Freeform 1124">
                <a:extLst>
                  <a:ext uri="{FF2B5EF4-FFF2-40B4-BE49-F238E27FC236}">
                    <a16:creationId xmlns:a16="http://schemas.microsoft.com/office/drawing/2014/main" id="{BBB1B153-2E6F-7246-9B11-B68D01DF6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588" y="3576007"/>
                <a:ext cx="190792" cy="46458"/>
              </a:xfrm>
              <a:custGeom>
                <a:avLst/>
                <a:gdLst>
                  <a:gd name="T0" fmla="*/ 0 w 2216"/>
                  <a:gd name="T1" fmla="*/ 0 h 550"/>
                  <a:gd name="T2" fmla="*/ 54884212 w 2216"/>
                  <a:gd name="T3" fmla="*/ 101852492 h 550"/>
                  <a:gd name="T4" fmla="*/ 2147483646 w 2216"/>
                  <a:gd name="T5" fmla="*/ 1017940055 h 550"/>
                  <a:gd name="T6" fmla="*/ 2147483646 w 2216"/>
                  <a:gd name="T7" fmla="*/ 865464562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grpSp>
            <p:nvGrpSpPr>
              <p:cNvPr id="101" name="Group 1125">
                <a:extLst>
                  <a:ext uri="{FF2B5EF4-FFF2-40B4-BE49-F238E27FC236}">
                    <a16:creationId xmlns:a16="http://schemas.microsoft.com/office/drawing/2014/main" id="{57060979-075D-9D4D-B12E-DA0CCD4C6B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93395" y="3625649"/>
                <a:ext cx="64747" cy="27592"/>
                <a:chOff x="1740" y="2642"/>
                <a:chExt cx="752" cy="327"/>
              </a:xfrm>
            </p:grpSpPr>
            <p:sp>
              <p:nvSpPr>
                <p:cNvPr id="140" name="Freeform 1126">
                  <a:extLst>
                    <a:ext uri="{FF2B5EF4-FFF2-40B4-BE49-F238E27FC236}">
                      <a16:creationId xmlns:a16="http://schemas.microsoft.com/office/drawing/2014/main" id="{8DFFF656-1361-C546-8336-177F79E469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41" name="Freeform 1127">
                  <a:extLst>
                    <a:ext uri="{FF2B5EF4-FFF2-40B4-BE49-F238E27FC236}">
                      <a16:creationId xmlns:a16="http://schemas.microsoft.com/office/drawing/2014/main" id="{60C6C6B3-72DE-664B-B4DE-3C04B0C5BF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42" name="Freeform 1128">
                  <a:extLst>
                    <a:ext uri="{FF2B5EF4-FFF2-40B4-BE49-F238E27FC236}">
                      <a16:creationId xmlns:a16="http://schemas.microsoft.com/office/drawing/2014/main" id="{0D48292A-917D-D046-A974-043CEE5A41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43" name="Freeform 1129">
                  <a:extLst>
                    <a:ext uri="{FF2B5EF4-FFF2-40B4-BE49-F238E27FC236}">
                      <a16:creationId xmlns:a16="http://schemas.microsoft.com/office/drawing/2014/main" id="{DB6BAAEB-BADD-0A4F-8A9D-D72AFCA99A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44" name="Freeform 1130">
                  <a:extLst>
                    <a:ext uri="{FF2B5EF4-FFF2-40B4-BE49-F238E27FC236}">
                      <a16:creationId xmlns:a16="http://schemas.microsoft.com/office/drawing/2014/main" id="{05D5969F-F3B9-414D-975E-A6700098F2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  <p:sp>
              <p:nvSpPr>
                <p:cNvPr id="145" name="Freeform 1131">
                  <a:extLst>
                    <a:ext uri="{FF2B5EF4-FFF2-40B4-BE49-F238E27FC236}">
                      <a16:creationId xmlns:a16="http://schemas.microsoft.com/office/drawing/2014/main" id="{41BB174D-6019-384D-A5AC-1B4D92D938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050"/>
                </a:p>
              </p:txBody>
            </p:sp>
          </p:grpSp>
          <p:sp>
            <p:nvSpPr>
              <p:cNvPr id="102" name="Freeform 1132">
                <a:extLst>
                  <a:ext uri="{FF2B5EF4-FFF2-40B4-BE49-F238E27FC236}">
                    <a16:creationId xmlns:a16="http://schemas.microsoft.com/office/drawing/2014/main" id="{F8739864-4836-E447-8FC8-5886923FF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4243" y="3629776"/>
                <a:ext cx="78411" cy="60608"/>
              </a:xfrm>
              <a:custGeom>
                <a:avLst/>
                <a:gdLst>
                  <a:gd name="T0" fmla="*/ 39250883 w 990"/>
                  <a:gd name="T1" fmla="*/ 342828616 h 792"/>
                  <a:gd name="T2" fmla="*/ 354255671 w 990"/>
                  <a:gd name="T3" fmla="*/ 0 h 792"/>
                  <a:gd name="T4" fmla="*/ 354255671 w 990"/>
                  <a:gd name="T5" fmla="*/ 34504242 h 792"/>
                  <a:gd name="T6" fmla="*/ 0 w 990"/>
                  <a:gd name="T7" fmla="*/ 342828616 h 792"/>
                  <a:gd name="T8" fmla="*/ 39250883 w 990"/>
                  <a:gd name="T9" fmla="*/ 342828616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3" name="Freeform 1133">
                <a:extLst>
                  <a:ext uri="{FF2B5EF4-FFF2-40B4-BE49-F238E27FC236}">
                    <a16:creationId xmlns:a16="http://schemas.microsoft.com/office/drawing/2014/main" id="{C59CADF3-CD09-FB48-A672-C2C50B66C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4129" y="3634611"/>
                <a:ext cx="200625" cy="55302"/>
              </a:xfrm>
              <a:custGeom>
                <a:avLst/>
                <a:gdLst>
                  <a:gd name="T0" fmla="*/ 39302216 w 2532"/>
                  <a:gd name="T1" fmla="*/ 0 h 723"/>
                  <a:gd name="T2" fmla="*/ 39302216 w 2532"/>
                  <a:gd name="T3" fmla="*/ 0 h 723"/>
                  <a:gd name="T4" fmla="*/ 867084690 w 2532"/>
                  <a:gd name="T5" fmla="*/ 307891170 h 723"/>
                  <a:gd name="T6" fmla="*/ 867084690 w 2532"/>
                  <a:gd name="T7" fmla="*/ 342351506 h 723"/>
                  <a:gd name="T8" fmla="*/ 0 w 2532"/>
                  <a:gd name="T9" fmla="*/ 34009889 h 723"/>
                  <a:gd name="T10" fmla="*/ 39302216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4" name="Freeform 1134">
                <a:extLst>
                  <a:ext uri="{FF2B5EF4-FFF2-40B4-BE49-F238E27FC236}">
                    <a16:creationId xmlns:a16="http://schemas.microsoft.com/office/drawing/2014/main" id="{628AB6FD-35F6-0345-BD13-22EAAF9EC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4257" y="3624470"/>
                <a:ext cx="2171" cy="11202"/>
              </a:xfrm>
              <a:custGeom>
                <a:avLst/>
                <a:gdLst>
                  <a:gd name="T0" fmla="*/ 48903362 w 26"/>
                  <a:gd name="T1" fmla="*/ 33634500 h 147"/>
                  <a:gd name="T2" fmla="*/ 48903362 w 26"/>
                  <a:gd name="T3" fmla="*/ 67263209 h 147"/>
                  <a:gd name="T4" fmla="*/ 0 w 26"/>
                  <a:gd name="T5" fmla="*/ 67263209 h 147"/>
                  <a:gd name="T6" fmla="*/ 48903362 w 26"/>
                  <a:gd name="T7" fmla="*/ 0 h 147"/>
                  <a:gd name="T8" fmla="*/ 48903362 w 26"/>
                  <a:gd name="T9" fmla="*/ 3363450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5" name="Freeform 1135">
                <a:extLst>
                  <a:ext uri="{FF2B5EF4-FFF2-40B4-BE49-F238E27FC236}">
                    <a16:creationId xmlns:a16="http://schemas.microsoft.com/office/drawing/2014/main" id="{76529D44-B4FD-DE4D-812E-E461A0FCC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4384" y="3578837"/>
                <a:ext cx="93225" cy="46340"/>
              </a:xfrm>
              <a:custGeom>
                <a:avLst/>
                <a:gdLst>
                  <a:gd name="T0" fmla="*/ 395043791 w 1176"/>
                  <a:gd name="T1" fmla="*/ 0 h 606"/>
                  <a:gd name="T2" fmla="*/ 0 w 1176"/>
                  <a:gd name="T3" fmla="*/ 273654982 h 606"/>
                  <a:gd name="T4" fmla="*/ 39357994 w 1176"/>
                  <a:gd name="T5" fmla="*/ 273654982 h 606"/>
                  <a:gd name="T6" fmla="*/ 395043791 w 1176"/>
                  <a:gd name="T7" fmla="*/ 33985420 h 606"/>
                  <a:gd name="T8" fmla="*/ 395043791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6" name="Freeform 1136">
                <a:extLst>
                  <a:ext uri="{FF2B5EF4-FFF2-40B4-BE49-F238E27FC236}">
                    <a16:creationId xmlns:a16="http://schemas.microsoft.com/office/drawing/2014/main" id="{44CD9A89-0E3B-2C40-8436-71B7526BA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0642" y="3626829"/>
                <a:ext cx="190281" cy="53180"/>
              </a:xfrm>
              <a:custGeom>
                <a:avLst/>
                <a:gdLst>
                  <a:gd name="T0" fmla="*/ 31829833 w 2532"/>
                  <a:gd name="T1" fmla="*/ 0 h 723"/>
                  <a:gd name="T2" fmla="*/ 31829833 w 2532"/>
                  <a:gd name="T3" fmla="*/ 0 h 723"/>
                  <a:gd name="T4" fmla="*/ 382827787 w 2532"/>
                  <a:gd name="T5" fmla="*/ 175498781 h 723"/>
                  <a:gd name="T6" fmla="*/ 382827787 w 2532"/>
                  <a:gd name="T7" fmla="*/ 175498781 h 723"/>
                  <a:gd name="T8" fmla="*/ 0 w 2532"/>
                  <a:gd name="T9" fmla="*/ 29448186 h 723"/>
                  <a:gd name="T10" fmla="*/ 31829833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07" name="Freeform 1137">
                <a:extLst>
                  <a:ext uri="{FF2B5EF4-FFF2-40B4-BE49-F238E27FC236}">
                    <a16:creationId xmlns:a16="http://schemas.microsoft.com/office/drawing/2014/main" id="{92BF681C-02FC-8F49-A2CD-8F3446ECE5D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700668" y="3623055"/>
                <a:ext cx="77645" cy="55066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302641137 h 723"/>
                  <a:gd name="T6" fmla="*/ 0 w 2532"/>
                  <a:gd name="T7" fmla="*/ 302641137 h 723"/>
                  <a:gd name="T8" fmla="*/ 0 w 2532"/>
                  <a:gd name="T9" fmla="*/ 33575256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  <p:grpSp>
          <p:nvGrpSpPr>
            <p:cNvPr id="108" name="Group 1139">
              <a:extLst>
                <a:ext uri="{FF2B5EF4-FFF2-40B4-BE49-F238E27FC236}">
                  <a16:creationId xmlns:a16="http://schemas.microsoft.com/office/drawing/2014/main" id="{904B7C12-C509-8641-BB63-56DEDB95F954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985622" y="3537823"/>
              <a:ext cx="359261" cy="342045"/>
              <a:chOff x="2839" y="3501"/>
              <a:chExt cx="755" cy="803"/>
            </a:xfrm>
          </p:grpSpPr>
          <p:pic>
            <p:nvPicPr>
              <p:cNvPr id="138" name="Picture 1140" descr="desktop_computer_stylized_medium">
                <a:extLst>
                  <a:ext uri="{FF2B5EF4-FFF2-40B4-BE49-F238E27FC236}">
                    <a16:creationId xmlns:a16="http://schemas.microsoft.com/office/drawing/2014/main" id="{BDC7F552-21C9-C942-90FF-0162099A3D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9" y="3501"/>
                <a:ext cx="755" cy="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9" name="Freeform 1141">
                <a:extLst>
                  <a:ext uri="{FF2B5EF4-FFF2-40B4-BE49-F238E27FC236}">
                    <a16:creationId xmlns:a16="http://schemas.microsoft.com/office/drawing/2014/main" id="{654B43BA-608E-5D4D-B11B-71762CFBE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" y="3578"/>
                <a:ext cx="356" cy="368"/>
              </a:xfrm>
              <a:custGeom>
                <a:avLst/>
                <a:gdLst>
                  <a:gd name="T0" fmla="*/ 0 w 356"/>
                  <a:gd name="T1" fmla="*/ 0 h 368"/>
                  <a:gd name="T2" fmla="*/ 300 w 356"/>
                  <a:gd name="T3" fmla="*/ 14 h 368"/>
                  <a:gd name="T4" fmla="*/ 356 w 356"/>
                  <a:gd name="T5" fmla="*/ 294 h 368"/>
                  <a:gd name="T6" fmla="*/ 78 w 356"/>
                  <a:gd name="T7" fmla="*/ 368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</p:grpSp>
        <p:grpSp>
          <p:nvGrpSpPr>
            <p:cNvPr id="694" name="Group 693">
              <a:extLst>
                <a:ext uri="{FF2B5EF4-FFF2-40B4-BE49-F238E27FC236}">
                  <a16:creationId xmlns:a16="http://schemas.microsoft.com/office/drawing/2014/main" id="{14715B6C-9A50-FE4B-A8D2-1E669BF891E3}"/>
                </a:ext>
              </a:extLst>
            </p:cNvPr>
            <p:cNvGrpSpPr/>
            <p:nvPr/>
          </p:nvGrpSpPr>
          <p:grpSpPr>
            <a:xfrm>
              <a:off x="7797061" y="3296104"/>
              <a:ext cx="347997" cy="396620"/>
              <a:chOff x="7797061" y="3296104"/>
              <a:chExt cx="347997" cy="396620"/>
            </a:xfrm>
          </p:grpSpPr>
          <p:pic>
            <p:nvPicPr>
              <p:cNvPr id="113" name="Picture 571" descr="fridge2.png">
                <a:extLst>
                  <a:ext uri="{FF2B5EF4-FFF2-40B4-BE49-F238E27FC236}">
                    <a16:creationId xmlns:a16="http://schemas.microsoft.com/office/drawing/2014/main" id="{29DD0F98-F93B-0145-A925-F4125ED49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6825" y="3355697"/>
                <a:ext cx="189578" cy="337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4" name="Picture 1115" descr="antenna_stylized">
                <a:extLst>
                  <a:ext uri="{FF2B5EF4-FFF2-40B4-BE49-F238E27FC236}">
                    <a16:creationId xmlns:a16="http://schemas.microsoft.com/office/drawing/2014/main" id="{C1A64F68-4D16-AE4F-AB60-09D2C0CF0E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7061" y="3296104"/>
                <a:ext cx="347997" cy="167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95" name="Group 794">
            <a:extLst>
              <a:ext uri="{FF2B5EF4-FFF2-40B4-BE49-F238E27FC236}">
                <a16:creationId xmlns:a16="http://schemas.microsoft.com/office/drawing/2014/main" id="{AF73DE4B-526E-9C4F-9242-9BC0D43F8CBA}"/>
              </a:ext>
            </a:extLst>
          </p:cNvPr>
          <p:cNvGrpSpPr/>
          <p:nvPr/>
        </p:nvGrpSpPr>
        <p:grpSpPr>
          <a:xfrm>
            <a:off x="8279959" y="2881254"/>
            <a:ext cx="388836" cy="909182"/>
            <a:chOff x="11058573" y="3399165"/>
            <a:chExt cx="518448" cy="1212242"/>
          </a:xfrm>
        </p:grpSpPr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433FEDDB-405E-DB4E-815F-55EE9E62EF1A}"/>
                </a:ext>
              </a:extLst>
            </p:cNvPr>
            <p:cNvGrpSpPr/>
            <p:nvPr/>
          </p:nvGrpSpPr>
          <p:grpSpPr>
            <a:xfrm>
              <a:off x="11087182" y="4159591"/>
              <a:ext cx="489839" cy="451816"/>
              <a:chOff x="5103720" y="2693365"/>
              <a:chExt cx="611650" cy="414788"/>
            </a:xfrm>
          </p:grpSpPr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1D164102-BE0D-AF40-9A7B-7F2B261B2C20}"/>
                  </a:ext>
                </a:extLst>
              </p:cNvPr>
              <p:cNvCxnSpPr/>
              <p:nvPr/>
            </p:nvCxnSpPr>
            <p:spPr>
              <a:xfrm>
                <a:off x="5103720" y="2914214"/>
                <a:ext cx="23255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9018E7EF-EB96-424D-962A-FEB80B43946F}"/>
                  </a:ext>
                </a:extLst>
              </p:cNvPr>
              <p:cNvGrpSpPr/>
              <p:nvPr/>
            </p:nvGrpSpPr>
            <p:grpSpPr>
              <a:xfrm>
                <a:off x="5275406" y="2693365"/>
                <a:ext cx="439964" cy="414788"/>
                <a:chOff x="5275406" y="2711455"/>
                <a:chExt cx="452949" cy="405518"/>
              </a:xfrm>
            </p:grpSpPr>
            <p:pic>
              <p:nvPicPr>
                <p:cNvPr id="379" name="Picture 378" descr="server_rack.png">
                  <a:extLst>
                    <a:ext uri="{FF2B5EF4-FFF2-40B4-BE49-F238E27FC236}">
                      <a16:creationId xmlns:a16="http://schemas.microsoft.com/office/drawing/2014/main" id="{C865CB27-BCE1-654B-9519-9B39D4CB58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37367" y="2770786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380" name="Picture 379" descr="server_rack.png">
                  <a:extLst>
                    <a:ext uri="{FF2B5EF4-FFF2-40B4-BE49-F238E27FC236}">
                      <a16:creationId xmlns:a16="http://schemas.microsoft.com/office/drawing/2014/main" id="{41D005B5-0BAE-3E48-A2D4-576E4F7B94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75406" y="2764002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381" name="Picture 380" descr="server_rack.png">
                  <a:extLst>
                    <a:ext uri="{FF2B5EF4-FFF2-40B4-BE49-F238E27FC236}">
                      <a16:creationId xmlns:a16="http://schemas.microsoft.com/office/drawing/2014/main" id="{89060F4D-6C40-724C-BD1E-F12A5CA65D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85676" y="2711455"/>
                  <a:ext cx="247152" cy="40551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710FDFDB-5658-6346-883B-53F72A0E1C90}"/>
                </a:ext>
              </a:extLst>
            </p:cNvPr>
            <p:cNvGrpSpPr/>
            <p:nvPr/>
          </p:nvGrpSpPr>
          <p:grpSpPr>
            <a:xfrm>
              <a:off x="11058573" y="3399165"/>
              <a:ext cx="423724" cy="405973"/>
              <a:chOff x="5103720" y="2693365"/>
              <a:chExt cx="611650" cy="414788"/>
            </a:xfrm>
          </p:grpSpPr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21121473-8384-8944-A0B5-DD441780262C}"/>
                  </a:ext>
                </a:extLst>
              </p:cNvPr>
              <p:cNvCxnSpPr/>
              <p:nvPr/>
            </p:nvCxnSpPr>
            <p:spPr>
              <a:xfrm>
                <a:off x="5103720" y="2914214"/>
                <a:ext cx="23255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11366773-360A-0449-911A-80462659C660}"/>
                  </a:ext>
                </a:extLst>
              </p:cNvPr>
              <p:cNvGrpSpPr/>
              <p:nvPr/>
            </p:nvGrpSpPr>
            <p:grpSpPr>
              <a:xfrm>
                <a:off x="5275406" y="2693365"/>
                <a:ext cx="439964" cy="414788"/>
                <a:chOff x="5275406" y="2711455"/>
                <a:chExt cx="452949" cy="405518"/>
              </a:xfrm>
            </p:grpSpPr>
            <p:pic>
              <p:nvPicPr>
                <p:cNvPr id="396" name="Picture 395" descr="server_rack.png">
                  <a:extLst>
                    <a:ext uri="{FF2B5EF4-FFF2-40B4-BE49-F238E27FC236}">
                      <a16:creationId xmlns:a16="http://schemas.microsoft.com/office/drawing/2014/main" id="{361EFF3D-6A1F-2646-B975-1FACB4284F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37367" y="2770786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397" name="Picture 396" descr="server_rack.png">
                  <a:extLst>
                    <a:ext uri="{FF2B5EF4-FFF2-40B4-BE49-F238E27FC236}">
                      <a16:creationId xmlns:a16="http://schemas.microsoft.com/office/drawing/2014/main" id="{E83F8942-DE11-A747-A5A4-EDFBB17BF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75406" y="2764002"/>
                  <a:ext cx="190988" cy="313366"/>
                </a:xfrm>
                <a:prstGeom prst="rect">
                  <a:avLst/>
                </a:prstGeom>
              </p:spPr>
            </p:pic>
            <p:pic>
              <p:nvPicPr>
                <p:cNvPr id="398" name="Picture 397" descr="server_rack.png">
                  <a:extLst>
                    <a:ext uri="{FF2B5EF4-FFF2-40B4-BE49-F238E27FC236}">
                      <a16:creationId xmlns:a16="http://schemas.microsoft.com/office/drawing/2014/main" id="{300ED1AC-F5EE-3C49-B963-42178C2434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85676" y="2711455"/>
                  <a:ext cx="247152" cy="40551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1" name="Group 950">
            <a:extLst>
              <a:ext uri="{FF2B5EF4-FFF2-40B4-BE49-F238E27FC236}">
                <a16:creationId xmlns:a16="http://schemas.microsoft.com/office/drawing/2014/main" id="{2B0A745F-DA32-E140-AB36-BC5E1C4E2D48}"/>
              </a:ext>
            </a:extLst>
          </p:cNvPr>
          <p:cNvGrpSpPr>
            <a:grpSpLocks/>
          </p:cNvGrpSpPr>
          <p:nvPr/>
        </p:nvGrpSpPr>
        <p:grpSpPr bwMode="auto">
          <a:xfrm>
            <a:off x="7697935" y="4265354"/>
            <a:ext cx="132894" cy="248125"/>
            <a:chOff x="4140" y="429"/>
            <a:chExt cx="1425" cy="2396"/>
          </a:xfrm>
        </p:grpSpPr>
        <p:sp>
          <p:nvSpPr>
            <p:cNvPr id="207" name="Freeform 951">
              <a:extLst>
                <a:ext uri="{FF2B5EF4-FFF2-40B4-BE49-F238E27FC236}">
                  <a16:creationId xmlns:a16="http://schemas.microsoft.com/office/drawing/2014/main" id="{12CB3660-4D63-014F-8CC9-FDFB8140A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8" name="Rectangle 952">
              <a:extLst>
                <a:ext uri="{FF2B5EF4-FFF2-40B4-BE49-F238E27FC236}">
                  <a16:creationId xmlns:a16="http://schemas.microsoft.com/office/drawing/2014/main" id="{EFE1382F-B768-3541-8BD1-06AB71BFA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09" name="Freeform 953">
              <a:extLst>
                <a:ext uri="{FF2B5EF4-FFF2-40B4-BE49-F238E27FC236}">
                  <a16:creationId xmlns:a16="http://schemas.microsoft.com/office/drawing/2014/main" id="{FB363E8F-CA06-2449-A66C-B14735894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0" name="Freeform 954">
              <a:extLst>
                <a:ext uri="{FF2B5EF4-FFF2-40B4-BE49-F238E27FC236}">
                  <a16:creationId xmlns:a16="http://schemas.microsoft.com/office/drawing/2014/main" id="{8A74E36A-A735-7440-A2B1-55846B516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1" name="Rectangle 955">
              <a:extLst>
                <a:ext uri="{FF2B5EF4-FFF2-40B4-BE49-F238E27FC236}">
                  <a16:creationId xmlns:a16="http://schemas.microsoft.com/office/drawing/2014/main" id="{FC433BF5-02C8-F540-AE86-53BF56960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212" name="Group 956">
              <a:extLst>
                <a:ext uri="{FF2B5EF4-FFF2-40B4-BE49-F238E27FC236}">
                  <a16:creationId xmlns:a16="http://schemas.microsoft.com/office/drawing/2014/main" id="{969A0B36-D994-A24C-8329-146363A51C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237" name="AutoShape 957">
                <a:extLst>
                  <a:ext uri="{FF2B5EF4-FFF2-40B4-BE49-F238E27FC236}">
                    <a16:creationId xmlns:a16="http://schemas.microsoft.com/office/drawing/2014/main" id="{75A7B329-681F-2B4A-8470-FC0231FE25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8" name="AutoShape 958">
                <a:extLst>
                  <a:ext uri="{FF2B5EF4-FFF2-40B4-BE49-F238E27FC236}">
                    <a16:creationId xmlns:a16="http://schemas.microsoft.com/office/drawing/2014/main" id="{197CEF08-20F4-5741-AC2B-1EBB072FA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3" name="Rectangle 959">
              <a:extLst>
                <a:ext uri="{FF2B5EF4-FFF2-40B4-BE49-F238E27FC236}">
                  <a16:creationId xmlns:a16="http://schemas.microsoft.com/office/drawing/2014/main" id="{775AA9F7-199B-ED4C-B422-5E1B766FB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214" name="Group 960">
              <a:extLst>
                <a:ext uri="{FF2B5EF4-FFF2-40B4-BE49-F238E27FC236}">
                  <a16:creationId xmlns:a16="http://schemas.microsoft.com/office/drawing/2014/main" id="{4EED0C22-3BA6-E24F-B528-BF018CB34F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235" name="AutoShape 961">
                <a:extLst>
                  <a:ext uri="{FF2B5EF4-FFF2-40B4-BE49-F238E27FC236}">
                    <a16:creationId xmlns:a16="http://schemas.microsoft.com/office/drawing/2014/main" id="{FE30D28F-02DD-D041-8551-45D9D2836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6" name="AutoShape 962">
                <a:extLst>
                  <a:ext uri="{FF2B5EF4-FFF2-40B4-BE49-F238E27FC236}">
                    <a16:creationId xmlns:a16="http://schemas.microsoft.com/office/drawing/2014/main" id="{92F33680-18D6-7C4A-88C2-46C4FA3D0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5" name="Rectangle 963">
              <a:extLst>
                <a:ext uri="{FF2B5EF4-FFF2-40B4-BE49-F238E27FC236}">
                  <a16:creationId xmlns:a16="http://schemas.microsoft.com/office/drawing/2014/main" id="{A0014856-A5F8-544F-98BE-B1D6878A6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16" name="Rectangle 964">
              <a:extLst>
                <a:ext uri="{FF2B5EF4-FFF2-40B4-BE49-F238E27FC236}">
                  <a16:creationId xmlns:a16="http://schemas.microsoft.com/office/drawing/2014/main" id="{0E6FC61A-EACA-7D4E-9AA7-C7690D093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217" name="Group 965">
              <a:extLst>
                <a:ext uri="{FF2B5EF4-FFF2-40B4-BE49-F238E27FC236}">
                  <a16:creationId xmlns:a16="http://schemas.microsoft.com/office/drawing/2014/main" id="{CF083CE2-2403-FD4E-8F7D-758E7F67FF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233" name="AutoShape 966">
                <a:extLst>
                  <a:ext uri="{FF2B5EF4-FFF2-40B4-BE49-F238E27FC236}">
                    <a16:creationId xmlns:a16="http://schemas.microsoft.com/office/drawing/2014/main" id="{5ED8E2CD-DB59-0040-9493-378A5D7DF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86"/>
                <a:ext cx="720" cy="1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4" name="AutoShape 967">
                <a:extLst>
                  <a:ext uri="{FF2B5EF4-FFF2-40B4-BE49-F238E27FC236}">
                    <a16:creationId xmlns:a16="http://schemas.microsoft.com/office/drawing/2014/main" id="{F249F021-1652-2041-9D37-82D9ADAF2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8" name="Freeform 968">
              <a:extLst>
                <a:ext uri="{FF2B5EF4-FFF2-40B4-BE49-F238E27FC236}">
                  <a16:creationId xmlns:a16="http://schemas.microsoft.com/office/drawing/2014/main" id="{2DA20985-B59E-DD4F-B452-9726DAD28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grpSp>
          <p:nvGrpSpPr>
            <p:cNvPr id="219" name="Group 969">
              <a:extLst>
                <a:ext uri="{FF2B5EF4-FFF2-40B4-BE49-F238E27FC236}">
                  <a16:creationId xmlns:a16="http://schemas.microsoft.com/office/drawing/2014/main" id="{68489279-23CF-FB42-9AE3-CAB3A000B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231" name="AutoShape 970">
                <a:extLst>
                  <a:ext uri="{FF2B5EF4-FFF2-40B4-BE49-F238E27FC236}">
                    <a16:creationId xmlns:a16="http://schemas.microsoft.com/office/drawing/2014/main" id="{12532EDD-6029-FD41-90A0-EB4B9A3B8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32" name="AutoShape 971">
                <a:extLst>
                  <a:ext uri="{FF2B5EF4-FFF2-40B4-BE49-F238E27FC236}">
                    <a16:creationId xmlns:a16="http://schemas.microsoft.com/office/drawing/2014/main" id="{2ADE9625-767F-5247-8211-3638BECC9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0" name="Rectangle 972">
              <a:extLst>
                <a:ext uri="{FF2B5EF4-FFF2-40B4-BE49-F238E27FC236}">
                  <a16:creationId xmlns:a16="http://schemas.microsoft.com/office/drawing/2014/main" id="{71E52DA0-9A54-7744-90B9-E438CBE00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1" name="Freeform 973">
              <a:extLst>
                <a:ext uri="{FF2B5EF4-FFF2-40B4-BE49-F238E27FC236}">
                  <a16:creationId xmlns:a16="http://schemas.microsoft.com/office/drawing/2014/main" id="{D950FAED-4EC6-7B4B-AFA5-CA2701F74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2" name="Freeform 974">
              <a:extLst>
                <a:ext uri="{FF2B5EF4-FFF2-40B4-BE49-F238E27FC236}">
                  <a16:creationId xmlns:a16="http://schemas.microsoft.com/office/drawing/2014/main" id="{55AF3FE0-BBE4-A74C-A9EF-B8F3AA7A0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3" name="Oval 975">
              <a:extLst>
                <a:ext uri="{FF2B5EF4-FFF2-40B4-BE49-F238E27FC236}">
                  <a16:creationId xmlns:a16="http://schemas.microsoft.com/office/drawing/2014/main" id="{AC808981-49D6-D840-800C-F21BB9106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4" name="Freeform 976">
              <a:extLst>
                <a:ext uri="{FF2B5EF4-FFF2-40B4-BE49-F238E27FC236}">
                  <a16:creationId xmlns:a16="http://schemas.microsoft.com/office/drawing/2014/main" id="{EBD04B6D-F8F6-FE45-BBD9-3CFFE7B28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5" name="AutoShape 977">
              <a:extLst>
                <a:ext uri="{FF2B5EF4-FFF2-40B4-BE49-F238E27FC236}">
                  <a16:creationId xmlns:a16="http://schemas.microsoft.com/office/drawing/2014/main" id="{EB968B78-CEDA-2949-925F-D6EE71A8E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6" name="AutoShape 978">
              <a:extLst>
                <a:ext uri="{FF2B5EF4-FFF2-40B4-BE49-F238E27FC236}">
                  <a16:creationId xmlns:a16="http://schemas.microsoft.com/office/drawing/2014/main" id="{6127245D-2639-C841-ABBD-0A2EB8719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7" name="Oval 979">
              <a:extLst>
                <a:ext uri="{FF2B5EF4-FFF2-40B4-BE49-F238E27FC236}">
                  <a16:creationId xmlns:a16="http://schemas.microsoft.com/office/drawing/2014/main" id="{CBCE7727-73A7-814E-B244-E80EED405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28" name="Oval 980">
              <a:extLst>
                <a:ext uri="{FF2B5EF4-FFF2-40B4-BE49-F238E27FC236}">
                  <a16:creationId xmlns:a16="http://schemas.microsoft.com/office/drawing/2014/main" id="{7A66ECF6-DDAE-2842-92B5-EA8F14A12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9" name="Oval 981">
              <a:extLst>
                <a:ext uri="{FF2B5EF4-FFF2-40B4-BE49-F238E27FC236}">
                  <a16:creationId xmlns:a16="http://schemas.microsoft.com/office/drawing/2014/main" id="{5A97568E-F028-FD44-8E47-C92EC6C01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230" name="Rectangle 982">
              <a:extLst>
                <a:ext uri="{FF2B5EF4-FFF2-40B4-BE49-F238E27FC236}">
                  <a16:creationId xmlns:a16="http://schemas.microsoft.com/office/drawing/2014/main" id="{A834B858-68E5-0D45-8391-2A0A996FA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44" name="Group 590">
            <a:extLst>
              <a:ext uri="{FF2B5EF4-FFF2-40B4-BE49-F238E27FC236}">
                <a16:creationId xmlns:a16="http://schemas.microsoft.com/office/drawing/2014/main" id="{2648262B-E78D-1D4B-B3FD-3AE9CD5C321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966890" y="3985011"/>
            <a:ext cx="259223" cy="240227"/>
            <a:chOff x="2839" y="3501"/>
            <a:chExt cx="755" cy="803"/>
          </a:xfrm>
        </p:grpSpPr>
        <p:pic>
          <p:nvPicPr>
            <p:cNvPr id="367" name="Picture 591" descr="desktop_computer_stylized_medium">
              <a:extLst>
                <a:ext uri="{FF2B5EF4-FFF2-40B4-BE49-F238E27FC236}">
                  <a16:creationId xmlns:a16="http://schemas.microsoft.com/office/drawing/2014/main" id="{35FBE2DB-60A7-B340-A5BB-B3699CCC0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" name="Freeform 592">
              <a:extLst>
                <a:ext uri="{FF2B5EF4-FFF2-40B4-BE49-F238E27FC236}">
                  <a16:creationId xmlns:a16="http://schemas.microsoft.com/office/drawing/2014/main" id="{0263E665-BF2A-2F4A-ADA8-20F44C312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sz="1050"/>
            </a:p>
          </p:txBody>
        </p:sp>
      </p:grpSp>
      <p:grpSp>
        <p:nvGrpSpPr>
          <p:cNvPr id="90" name="Group 1064">
            <a:extLst>
              <a:ext uri="{FF2B5EF4-FFF2-40B4-BE49-F238E27FC236}">
                <a16:creationId xmlns:a16="http://schemas.microsoft.com/office/drawing/2014/main" id="{1E483C21-97F2-6C41-9217-2187E09B541E}"/>
              </a:ext>
            </a:extLst>
          </p:cNvPr>
          <p:cNvGrpSpPr>
            <a:grpSpLocks/>
          </p:cNvGrpSpPr>
          <p:nvPr/>
        </p:nvGrpSpPr>
        <p:grpSpPr bwMode="auto">
          <a:xfrm>
            <a:off x="6758101" y="4681769"/>
            <a:ext cx="232640" cy="230856"/>
            <a:chOff x="877" y="1008"/>
            <a:chExt cx="2747" cy="2591"/>
          </a:xfrm>
        </p:grpSpPr>
        <p:pic>
          <p:nvPicPr>
            <p:cNvPr id="146" name="Picture 1065" descr="antenna_stylized">
              <a:extLst>
                <a:ext uri="{FF2B5EF4-FFF2-40B4-BE49-F238E27FC236}">
                  <a16:creationId xmlns:a16="http://schemas.microsoft.com/office/drawing/2014/main" id="{EC1E8FF9-A5AB-904A-91B8-DF4938260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1066" descr="laptop_keyboard">
              <a:extLst>
                <a:ext uri="{FF2B5EF4-FFF2-40B4-BE49-F238E27FC236}">
                  <a16:creationId xmlns:a16="http://schemas.microsoft.com/office/drawing/2014/main" id="{71E89937-428E-3447-B221-C34E0D71AC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" name="Freeform 1067">
              <a:extLst>
                <a:ext uri="{FF2B5EF4-FFF2-40B4-BE49-F238E27FC236}">
                  <a16:creationId xmlns:a16="http://schemas.microsoft.com/office/drawing/2014/main" id="{43C21467-3265-FC4F-AF31-44A028163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  <p:pic>
          <p:nvPicPr>
            <p:cNvPr id="149" name="Picture 1068" descr="screen">
              <a:extLst>
                <a:ext uri="{FF2B5EF4-FFF2-40B4-BE49-F238E27FC236}">
                  <a16:creationId xmlns:a16="http://schemas.microsoft.com/office/drawing/2014/main" id="{9868250A-D477-2944-B0F8-A7DE63DA4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" name="Freeform 1069">
              <a:extLst>
                <a:ext uri="{FF2B5EF4-FFF2-40B4-BE49-F238E27FC236}">
                  <a16:creationId xmlns:a16="http://schemas.microsoft.com/office/drawing/2014/main" id="{A4015B9E-FE1F-594E-AFA2-A5277482E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1" name="Freeform 1070">
              <a:extLst>
                <a:ext uri="{FF2B5EF4-FFF2-40B4-BE49-F238E27FC236}">
                  <a16:creationId xmlns:a16="http://schemas.microsoft.com/office/drawing/2014/main" id="{1D5AA9CA-3334-2341-A3C4-E98372488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2" name="Freeform 1071">
              <a:extLst>
                <a:ext uri="{FF2B5EF4-FFF2-40B4-BE49-F238E27FC236}">
                  <a16:creationId xmlns:a16="http://schemas.microsoft.com/office/drawing/2014/main" id="{408815EA-3342-2D4A-AB4D-6A6AD669E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3" name="Freeform 1072">
              <a:extLst>
                <a:ext uri="{FF2B5EF4-FFF2-40B4-BE49-F238E27FC236}">
                  <a16:creationId xmlns:a16="http://schemas.microsoft.com/office/drawing/2014/main" id="{180DED07-429A-A242-A9E3-1BBEEAF42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4" name="Freeform 1073">
              <a:extLst>
                <a:ext uri="{FF2B5EF4-FFF2-40B4-BE49-F238E27FC236}">
                  <a16:creationId xmlns:a16="http://schemas.microsoft.com/office/drawing/2014/main" id="{A86B5E1C-D4A7-804E-9345-DD2099CCF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5" name="Freeform 1074">
              <a:extLst>
                <a:ext uri="{FF2B5EF4-FFF2-40B4-BE49-F238E27FC236}">
                  <a16:creationId xmlns:a16="http://schemas.microsoft.com/office/drawing/2014/main" id="{278E44FF-9118-764F-B154-D54B6D088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grpSp>
          <p:nvGrpSpPr>
            <p:cNvPr id="156" name="Group 1075">
              <a:extLst>
                <a:ext uri="{FF2B5EF4-FFF2-40B4-BE49-F238E27FC236}">
                  <a16:creationId xmlns:a16="http://schemas.microsoft.com/office/drawing/2014/main" id="{B07A4D51-63EA-ED46-9283-3C066C8F80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163" name="Freeform 1076">
                <a:extLst>
                  <a:ext uri="{FF2B5EF4-FFF2-40B4-BE49-F238E27FC236}">
                    <a16:creationId xmlns:a16="http://schemas.microsoft.com/office/drawing/2014/main" id="{362CE3DF-6498-9044-80D1-5B57C954B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4" name="Freeform 1077">
                <a:extLst>
                  <a:ext uri="{FF2B5EF4-FFF2-40B4-BE49-F238E27FC236}">
                    <a16:creationId xmlns:a16="http://schemas.microsoft.com/office/drawing/2014/main" id="{232B6CC8-39FA-8E41-89F9-D454D1953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5" name="Freeform 1078">
                <a:extLst>
                  <a:ext uri="{FF2B5EF4-FFF2-40B4-BE49-F238E27FC236}">
                    <a16:creationId xmlns:a16="http://schemas.microsoft.com/office/drawing/2014/main" id="{14BE6CD7-1B00-AE45-A0A2-B46139077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6" name="Freeform 1079">
                <a:extLst>
                  <a:ext uri="{FF2B5EF4-FFF2-40B4-BE49-F238E27FC236}">
                    <a16:creationId xmlns:a16="http://schemas.microsoft.com/office/drawing/2014/main" id="{17D2993A-DA09-154C-81CE-F00D6DF0D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7" name="Freeform 1080">
                <a:extLst>
                  <a:ext uri="{FF2B5EF4-FFF2-40B4-BE49-F238E27FC236}">
                    <a16:creationId xmlns:a16="http://schemas.microsoft.com/office/drawing/2014/main" id="{AD580132-3A72-CF47-B834-B58CA201F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168" name="Freeform 1081">
                <a:extLst>
                  <a:ext uri="{FF2B5EF4-FFF2-40B4-BE49-F238E27FC236}">
                    <a16:creationId xmlns:a16="http://schemas.microsoft.com/office/drawing/2014/main" id="{E900C928-6E45-6449-A6C9-3DBE801B0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  <p:sp>
          <p:nvSpPr>
            <p:cNvPr id="157" name="Freeform 1082">
              <a:extLst>
                <a:ext uri="{FF2B5EF4-FFF2-40B4-BE49-F238E27FC236}">
                  <a16:creationId xmlns:a16="http://schemas.microsoft.com/office/drawing/2014/main" id="{1ECD1A08-63F7-2B4E-84E4-3FA628039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8" name="Freeform 1083">
              <a:extLst>
                <a:ext uri="{FF2B5EF4-FFF2-40B4-BE49-F238E27FC236}">
                  <a16:creationId xmlns:a16="http://schemas.microsoft.com/office/drawing/2014/main" id="{E0CE0778-AA7C-994B-8AC5-676F1A825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9" name="Freeform 1084">
              <a:extLst>
                <a:ext uri="{FF2B5EF4-FFF2-40B4-BE49-F238E27FC236}">
                  <a16:creationId xmlns:a16="http://schemas.microsoft.com/office/drawing/2014/main" id="{D2A296F6-56E0-0141-8E63-F209F1106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60" name="Freeform 1085">
              <a:extLst>
                <a:ext uri="{FF2B5EF4-FFF2-40B4-BE49-F238E27FC236}">
                  <a16:creationId xmlns:a16="http://schemas.microsoft.com/office/drawing/2014/main" id="{06824F88-EE84-D347-A023-F053DA4B2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61" name="Freeform 1086">
              <a:extLst>
                <a:ext uri="{FF2B5EF4-FFF2-40B4-BE49-F238E27FC236}">
                  <a16:creationId xmlns:a16="http://schemas.microsoft.com/office/drawing/2014/main" id="{36F4BB90-D696-0945-AC5D-7CBFD97A9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62" name="Freeform 1087">
              <a:extLst>
                <a:ext uri="{FF2B5EF4-FFF2-40B4-BE49-F238E27FC236}">
                  <a16:creationId xmlns:a16="http://schemas.microsoft.com/office/drawing/2014/main" id="{9FC45AEE-F94E-2C41-BB56-2055DE618B24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487" name="Group 590">
            <a:extLst>
              <a:ext uri="{FF2B5EF4-FFF2-40B4-BE49-F238E27FC236}">
                <a16:creationId xmlns:a16="http://schemas.microsoft.com/office/drawing/2014/main" id="{B2AAF0C3-BD73-634D-B492-B7CCF9735ED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811734" y="4270685"/>
            <a:ext cx="259223" cy="240227"/>
            <a:chOff x="2839" y="3501"/>
            <a:chExt cx="755" cy="803"/>
          </a:xfrm>
        </p:grpSpPr>
        <p:pic>
          <p:nvPicPr>
            <p:cNvPr id="488" name="Picture 591" descr="desktop_computer_stylized_medium">
              <a:extLst>
                <a:ext uri="{FF2B5EF4-FFF2-40B4-BE49-F238E27FC236}">
                  <a16:creationId xmlns:a16="http://schemas.microsoft.com/office/drawing/2014/main" id="{1B000E5D-AA79-9741-93EF-69776E79D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9" name="Freeform 592">
              <a:extLst>
                <a:ext uri="{FF2B5EF4-FFF2-40B4-BE49-F238E27FC236}">
                  <a16:creationId xmlns:a16="http://schemas.microsoft.com/office/drawing/2014/main" id="{E285DBFE-A1C0-DE49-94FA-3F8D49F9A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sz="1050"/>
            </a:p>
          </p:txBody>
        </p:sp>
      </p:grpSp>
      <p:grpSp>
        <p:nvGrpSpPr>
          <p:cNvPr id="490" name="Group 590">
            <a:extLst>
              <a:ext uri="{FF2B5EF4-FFF2-40B4-BE49-F238E27FC236}">
                <a16:creationId xmlns:a16="http://schemas.microsoft.com/office/drawing/2014/main" id="{A66A00B8-C906-204A-9EA8-BF8007089AF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096680" y="4438383"/>
            <a:ext cx="259223" cy="240227"/>
            <a:chOff x="2839" y="3501"/>
            <a:chExt cx="755" cy="803"/>
          </a:xfrm>
        </p:grpSpPr>
        <p:pic>
          <p:nvPicPr>
            <p:cNvPr id="491" name="Picture 591" descr="desktop_computer_stylized_medium">
              <a:extLst>
                <a:ext uri="{FF2B5EF4-FFF2-40B4-BE49-F238E27FC236}">
                  <a16:creationId xmlns:a16="http://schemas.microsoft.com/office/drawing/2014/main" id="{0D26BE9F-5A6F-194D-95F5-9A26085A8B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2" name="Freeform 592">
              <a:extLst>
                <a:ext uri="{FF2B5EF4-FFF2-40B4-BE49-F238E27FC236}">
                  <a16:creationId xmlns:a16="http://schemas.microsoft.com/office/drawing/2014/main" id="{F940FA7C-0178-FC42-989D-133C7D3EF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sz="1050"/>
            </a:p>
          </p:txBody>
        </p:sp>
      </p:grpSp>
      <p:grpSp>
        <p:nvGrpSpPr>
          <p:cNvPr id="493" name="Group 590">
            <a:extLst>
              <a:ext uri="{FF2B5EF4-FFF2-40B4-BE49-F238E27FC236}">
                <a16:creationId xmlns:a16="http://schemas.microsoft.com/office/drawing/2014/main" id="{AADF67FB-3BE7-EF42-B8A5-B005B506931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395349" y="4454488"/>
            <a:ext cx="259223" cy="240227"/>
            <a:chOff x="2839" y="3501"/>
            <a:chExt cx="755" cy="803"/>
          </a:xfrm>
        </p:grpSpPr>
        <p:pic>
          <p:nvPicPr>
            <p:cNvPr id="494" name="Picture 591" descr="desktop_computer_stylized_medium">
              <a:extLst>
                <a:ext uri="{FF2B5EF4-FFF2-40B4-BE49-F238E27FC236}">
                  <a16:creationId xmlns:a16="http://schemas.microsoft.com/office/drawing/2014/main" id="{0BBC0FBB-DA3F-874A-8EBE-B51C772E0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" y="3501"/>
              <a:ext cx="755" cy="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5" name="Freeform 592">
              <a:extLst>
                <a:ext uri="{FF2B5EF4-FFF2-40B4-BE49-F238E27FC236}">
                  <a16:creationId xmlns:a16="http://schemas.microsoft.com/office/drawing/2014/main" id="{A9932DBD-03D1-3E48-AE83-712DE720F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578"/>
              <a:ext cx="356" cy="368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 sz="1050"/>
            </a:p>
          </p:txBody>
        </p:sp>
      </p:grpSp>
      <p:grpSp>
        <p:nvGrpSpPr>
          <p:cNvPr id="496" name="Group 1064">
            <a:extLst>
              <a:ext uri="{FF2B5EF4-FFF2-40B4-BE49-F238E27FC236}">
                <a16:creationId xmlns:a16="http://schemas.microsoft.com/office/drawing/2014/main" id="{FC2552CF-9AC0-3243-8999-6808B911C762}"/>
              </a:ext>
            </a:extLst>
          </p:cNvPr>
          <p:cNvGrpSpPr>
            <a:grpSpLocks/>
          </p:cNvGrpSpPr>
          <p:nvPr/>
        </p:nvGrpSpPr>
        <p:grpSpPr bwMode="auto">
          <a:xfrm>
            <a:off x="7235377" y="4797516"/>
            <a:ext cx="239448" cy="190034"/>
            <a:chOff x="877" y="1008"/>
            <a:chExt cx="2747" cy="2591"/>
          </a:xfrm>
        </p:grpSpPr>
        <p:pic>
          <p:nvPicPr>
            <p:cNvPr id="497" name="Picture 1065" descr="antenna_stylized">
              <a:extLst>
                <a:ext uri="{FF2B5EF4-FFF2-40B4-BE49-F238E27FC236}">
                  <a16:creationId xmlns:a16="http://schemas.microsoft.com/office/drawing/2014/main" id="{87938519-94DB-D545-A29A-7EDE5E412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8" name="Picture 1066" descr="laptop_keyboard">
              <a:extLst>
                <a:ext uri="{FF2B5EF4-FFF2-40B4-BE49-F238E27FC236}">
                  <a16:creationId xmlns:a16="http://schemas.microsoft.com/office/drawing/2014/main" id="{2D71707C-83CA-1C4B-8508-67E56E2AD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9" name="Freeform 1067">
              <a:extLst>
                <a:ext uri="{FF2B5EF4-FFF2-40B4-BE49-F238E27FC236}">
                  <a16:creationId xmlns:a16="http://schemas.microsoft.com/office/drawing/2014/main" id="{73F0FEB4-8393-CC4E-8318-ED16B301B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  <p:pic>
          <p:nvPicPr>
            <p:cNvPr id="500" name="Picture 1068" descr="screen">
              <a:extLst>
                <a:ext uri="{FF2B5EF4-FFF2-40B4-BE49-F238E27FC236}">
                  <a16:creationId xmlns:a16="http://schemas.microsoft.com/office/drawing/2014/main" id="{7FE7C88C-9EAD-8349-A46B-E909AEA65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" name="Freeform 1069">
              <a:extLst>
                <a:ext uri="{FF2B5EF4-FFF2-40B4-BE49-F238E27FC236}">
                  <a16:creationId xmlns:a16="http://schemas.microsoft.com/office/drawing/2014/main" id="{0DBCF6AD-8352-3C40-B68E-0383519D2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02" name="Freeform 1070">
              <a:extLst>
                <a:ext uri="{FF2B5EF4-FFF2-40B4-BE49-F238E27FC236}">
                  <a16:creationId xmlns:a16="http://schemas.microsoft.com/office/drawing/2014/main" id="{3C23673E-599F-5241-B844-C8F96A051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03" name="Freeform 1071">
              <a:extLst>
                <a:ext uri="{FF2B5EF4-FFF2-40B4-BE49-F238E27FC236}">
                  <a16:creationId xmlns:a16="http://schemas.microsoft.com/office/drawing/2014/main" id="{4D502A0C-8868-2C4E-B6B7-F46718640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04" name="Freeform 1072">
              <a:extLst>
                <a:ext uri="{FF2B5EF4-FFF2-40B4-BE49-F238E27FC236}">
                  <a16:creationId xmlns:a16="http://schemas.microsoft.com/office/drawing/2014/main" id="{154DEECF-C451-B140-A650-9DB9DCC41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05" name="Freeform 1073">
              <a:extLst>
                <a:ext uri="{FF2B5EF4-FFF2-40B4-BE49-F238E27FC236}">
                  <a16:creationId xmlns:a16="http://schemas.microsoft.com/office/drawing/2014/main" id="{61C09639-BDA6-1848-86B4-033F9F997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06" name="Freeform 1074">
              <a:extLst>
                <a:ext uri="{FF2B5EF4-FFF2-40B4-BE49-F238E27FC236}">
                  <a16:creationId xmlns:a16="http://schemas.microsoft.com/office/drawing/2014/main" id="{BBF9A35C-4B4A-604C-BCA3-20BC6C3D2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grpSp>
          <p:nvGrpSpPr>
            <p:cNvPr id="507" name="Group 1075">
              <a:extLst>
                <a:ext uri="{FF2B5EF4-FFF2-40B4-BE49-F238E27FC236}">
                  <a16:creationId xmlns:a16="http://schemas.microsoft.com/office/drawing/2014/main" id="{C228B10E-0BB1-8D40-9DB1-545E285C76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514" name="Freeform 1076">
                <a:extLst>
                  <a:ext uri="{FF2B5EF4-FFF2-40B4-BE49-F238E27FC236}">
                    <a16:creationId xmlns:a16="http://schemas.microsoft.com/office/drawing/2014/main" id="{DBE93115-3362-AE4D-A30A-337520C73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5" name="Freeform 1077">
                <a:extLst>
                  <a:ext uri="{FF2B5EF4-FFF2-40B4-BE49-F238E27FC236}">
                    <a16:creationId xmlns:a16="http://schemas.microsoft.com/office/drawing/2014/main" id="{E980EACA-94CF-194A-AC7A-1415DBB4C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6" name="Freeform 1078">
                <a:extLst>
                  <a:ext uri="{FF2B5EF4-FFF2-40B4-BE49-F238E27FC236}">
                    <a16:creationId xmlns:a16="http://schemas.microsoft.com/office/drawing/2014/main" id="{67C8CECC-A4D3-D543-A1C2-92A3DDD60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7" name="Freeform 1079">
                <a:extLst>
                  <a:ext uri="{FF2B5EF4-FFF2-40B4-BE49-F238E27FC236}">
                    <a16:creationId xmlns:a16="http://schemas.microsoft.com/office/drawing/2014/main" id="{DF7F90DA-E9FF-E64E-979A-F2C4CF6F2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8" name="Freeform 1080">
                <a:extLst>
                  <a:ext uri="{FF2B5EF4-FFF2-40B4-BE49-F238E27FC236}">
                    <a16:creationId xmlns:a16="http://schemas.microsoft.com/office/drawing/2014/main" id="{1FB7CFF5-5312-6B45-B1C9-1E8019D9A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  <p:sp>
            <p:nvSpPr>
              <p:cNvPr id="519" name="Freeform 1081">
                <a:extLst>
                  <a:ext uri="{FF2B5EF4-FFF2-40B4-BE49-F238E27FC236}">
                    <a16:creationId xmlns:a16="http://schemas.microsoft.com/office/drawing/2014/main" id="{F6743163-40E8-634F-BDA5-FD850E9C9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050"/>
              </a:p>
            </p:txBody>
          </p:sp>
        </p:grpSp>
        <p:sp>
          <p:nvSpPr>
            <p:cNvPr id="508" name="Freeform 1082">
              <a:extLst>
                <a:ext uri="{FF2B5EF4-FFF2-40B4-BE49-F238E27FC236}">
                  <a16:creationId xmlns:a16="http://schemas.microsoft.com/office/drawing/2014/main" id="{5C688E93-8024-AF4A-9FAE-F872353A7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09" name="Freeform 1083">
              <a:extLst>
                <a:ext uri="{FF2B5EF4-FFF2-40B4-BE49-F238E27FC236}">
                  <a16:creationId xmlns:a16="http://schemas.microsoft.com/office/drawing/2014/main" id="{E2D8B864-6DD1-D042-9409-8862ACC1A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10" name="Freeform 1084">
              <a:extLst>
                <a:ext uri="{FF2B5EF4-FFF2-40B4-BE49-F238E27FC236}">
                  <a16:creationId xmlns:a16="http://schemas.microsoft.com/office/drawing/2014/main" id="{CC7A3F9E-B0BC-2945-B124-91C53102E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11" name="Freeform 1085">
              <a:extLst>
                <a:ext uri="{FF2B5EF4-FFF2-40B4-BE49-F238E27FC236}">
                  <a16:creationId xmlns:a16="http://schemas.microsoft.com/office/drawing/2014/main" id="{B8E20EA9-88B9-0A42-A470-7AF9E8810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12" name="Freeform 1086">
              <a:extLst>
                <a:ext uri="{FF2B5EF4-FFF2-40B4-BE49-F238E27FC236}">
                  <a16:creationId xmlns:a16="http://schemas.microsoft.com/office/drawing/2014/main" id="{A9D04135-B045-A743-95D7-CA5EF36EE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13" name="Freeform 1087">
              <a:extLst>
                <a:ext uri="{FF2B5EF4-FFF2-40B4-BE49-F238E27FC236}">
                  <a16:creationId xmlns:a16="http://schemas.microsoft.com/office/drawing/2014/main" id="{C0583F57-71B7-B142-BC2A-15444A0CF4E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72" name="Group 983">
            <a:extLst>
              <a:ext uri="{FF2B5EF4-FFF2-40B4-BE49-F238E27FC236}">
                <a16:creationId xmlns:a16="http://schemas.microsoft.com/office/drawing/2014/main" id="{105B6396-94AE-3641-98AD-7B23024BF303}"/>
              </a:ext>
            </a:extLst>
          </p:cNvPr>
          <p:cNvGrpSpPr>
            <a:grpSpLocks/>
          </p:cNvGrpSpPr>
          <p:nvPr/>
        </p:nvGrpSpPr>
        <p:grpSpPr bwMode="auto">
          <a:xfrm>
            <a:off x="7494656" y="4537181"/>
            <a:ext cx="128588" cy="261708"/>
            <a:chOff x="4140" y="429"/>
            <a:chExt cx="1425" cy="2396"/>
          </a:xfrm>
        </p:grpSpPr>
        <p:sp>
          <p:nvSpPr>
            <p:cNvPr id="175" name="Freeform 984">
              <a:extLst>
                <a:ext uri="{FF2B5EF4-FFF2-40B4-BE49-F238E27FC236}">
                  <a16:creationId xmlns:a16="http://schemas.microsoft.com/office/drawing/2014/main" id="{69921432-2526-D74B-B1B3-EF4990D57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76" name="Rectangle 985">
              <a:extLst>
                <a:ext uri="{FF2B5EF4-FFF2-40B4-BE49-F238E27FC236}">
                  <a16:creationId xmlns:a16="http://schemas.microsoft.com/office/drawing/2014/main" id="{372674DE-08A1-7340-A835-CB738EF1A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429"/>
              <a:ext cx="1046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77" name="Freeform 986">
              <a:extLst>
                <a:ext uri="{FF2B5EF4-FFF2-40B4-BE49-F238E27FC236}">
                  <a16:creationId xmlns:a16="http://schemas.microsoft.com/office/drawing/2014/main" id="{210AB56E-8E3A-464C-BA90-E5EE13DE1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78" name="Freeform 987">
              <a:extLst>
                <a:ext uri="{FF2B5EF4-FFF2-40B4-BE49-F238E27FC236}">
                  <a16:creationId xmlns:a16="http://schemas.microsoft.com/office/drawing/2014/main" id="{4B6304D8-37E4-9743-9663-D2140A337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79" name="Rectangle 988">
              <a:extLst>
                <a:ext uri="{FF2B5EF4-FFF2-40B4-BE49-F238E27FC236}">
                  <a16:creationId xmlns:a16="http://schemas.microsoft.com/office/drawing/2014/main" id="{01DA0D94-4858-4748-835A-0A295C76D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690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180" name="Group 989">
              <a:extLst>
                <a:ext uri="{FF2B5EF4-FFF2-40B4-BE49-F238E27FC236}">
                  <a16:creationId xmlns:a16="http://schemas.microsoft.com/office/drawing/2014/main" id="{653C7E87-1F7F-B94B-970F-8043BE6AD4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205" name="AutoShape 990">
                <a:extLst>
                  <a:ext uri="{FF2B5EF4-FFF2-40B4-BE49-F238E27FC236}">
                    <a16:creationId xmlns:a16="http://schemas.microsoft.com/office/drawing/2014/main" id="{9E8BF054-B12E-C746-9DCC-FFC0FBE11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1" cy="14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AutoShape 991">
                <a:extLst>
                  <a:ext uri="{FF2B5EF4-FFF2-40B4-BE49-F238E27FC236}">
                    <a16:creationId xmlns:a16="http://schemas.microsoft.com/office/drawing/2014/main" id="{60A26098-3AC3-5F48-AF12-0376133BA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1"/>
                <a:ext cx="696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1" name="Rectangle 992">
              <a:extLst>
                <a:ext uri="{FF2B5EF4-FFF2-40B4-BE49-F238E27FC236}">
                  <a16:creationId xmlns:a16="http://schemas.microsoft.com/office/drawing/2014/main" id="{AB0AE9A0-AEC6-B542-BAA1-AD6A9E257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022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182" name="Group 993">
              <a:extLst>
                <a:ext uri="{FF2B5EF4-FFF2-40B4-BE49-F238E27FC236}">
                  <a16:creationId xmlns:a16="http://schemas.microsoft.com/office/drawing/2014/main" id="{2E23BBDE-93A3-014A-8AD9-509F2B1333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203" name="AutoShape 994">
                <a:extLst>
                  <a:ext uri="{FF2B5EF4-FFF2-40B4-BE49-F238E27FC236}">
                    <a16:creationId xmlns:a16="http://schemas.microsoft.com/office/drawing/2014/main" id="{CF10A6D2-6E36-BA46-8AB3-2A153E9EC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" y="2564"/>
                <a:ext cx="721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4" name="AutoShape 995">
                <a:extLst>
                  <a:ext uri="{FF2B5EF4-FFF2-40B4-BE49-F238E27FC236}">
                    <a16:creationId xmlns:a16="http://schemas.microsoft.com/office/drawing/2014/main" id="{964D14B2-2639-5A46-B2D5-48A8B0C31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" y="2581"/>
                <a:ext cx="696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3" name="Rectangle 996">
              <a:extLst>
                <a:ext uri="{FF2B5EF4-FFF2-40B4-BE49-F238E27FC236}">
                  <a16:creationId xmlns:a16="http://schemas.microsoft.com/office/drawing/2014/main" id="{426E7337-36DD-B64A-88F7-00D5A742F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354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84" name="Rectangle 997">
              <a:extLst>
                <a:ext uri="{FF2B5EF4-FFF2-40B4-BE49-F238E27FC236}">
                  <a16:creationId xmlns:a16="http://schemas.microsoft.com/office/drawing/2014/main" id="{BE4D7353-7D2D-9F42-8A6A-65BAA6259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" y="1655"/>
              <a:ext cx="598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185" name="Group 998">
              <a:extLst>
                <a:ext uri="{FF2B5EF4-FFF2-40B4-BE49-F238E27FC236}">
                  <a16:creationId xmlns:a16="http://schemas.microsoft.com/office/drawing/2014/main" id="{10644FFB-BF70-614B-94F5-58CB99D12E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201" name="AutoShape 999">
                <a:extLst>
                  <a:ext uri="{FF2B5EF4-FFF2-40B4-BE49-F238E27FC236}">
                    <a16:creationId xmlns:a16="http://schemas.microsoft.com/office/drawing/2014/main" id="{2EEDFBCE-8402-0442-A96B-A6412C51C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2586"/>
                <a:ext cx="720" cy="12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2" name="AutoShape 1000">
                <a:extLst>
                  <a:ext uri="{FF2B5EF4-FFF2-40B4-BE49-F238E27FC236}">
                    <a16:creationId xmlns:a16="http://schemas.microsoft.com/office/drawing/2014/main" id="{5BBF678C-8365-374C-8592-2F4010918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" y="2586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6" name="Freeform 1001">
              <a:extLst>
                <a:ext uri="{FF2B5EF4-FFF2-40B4-BE49-F238E27FC236}">
                  <a16:creationId xmlns:a16="http://schemas.microsoft.com/office/drawing/2014/main" id="{43320BBC-6D3F-CE4C-AE57-EE45F3319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grpSp>
          <p:nvGrpSpPr>
            <p:cNvPr id="187" name="Group 1002">
              <a:extLst>
                <a:ext uri="{FF2B5EF4-FFF2-40B4-BE49-F238E27FC236}">
                  <a16:creationId xmlns:a16="http://schemas.microsoft.com/office/drawing/2014/main" id="{4ED748C4-471F-B74E-9328-2437DB94B8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99" name="AutoShape 1003">
                <a:extLst>
                  <a:ext uri="{FF2B5EF4-FFF2-40B4-BE49-F238E27FC236}">
                    <a16:creationId xmlns:a16="http://schemas.microsoft.com/office/drawing/2014/main" id="{DE163CA4-FABE-9B4C-973B-7160FB0CA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3" y="2571"/>
                <a:ext cx="732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00" name="AutoShape 1004">
                <a:extLst>
                  <a:ext uri="{FF2B5EF4-FFF2-40B4-BE49-F238E27FC236}">
                    <a16:creationId xmlns:a16="http://schemas.microsoft.com/office/drawing/2014/main" id="{D50A283A-2FFB-A24F-A406-2910EEA8C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" y="2587"/>
                <a:ext cx="720" cy="103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85000"/>
                  </a:lnSpc>
                  <a:spcBef>
                    <a:spcPts val="1675"/>
                  </a:spcBef>
                  <a:buClr>
                    <a:srgbClr val="000090"/>
                  </a:buClr>
                  <a:buSzPct val="100000"/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Gill Sans MT" panose="020B0502020104020203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ts val="1438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0090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8" name="Rectangle 1005">
              <a:extLst>
                <a:ext uri="{FF2B5EF4-FFF2-40B4-BE49-F238E27FC236}">
                  <a16:creationId xmlns:a16="http://schemas.microsoft.com/office/drawing/2014/main" id="{42659E43-E287-8942-BD23-94141CB4B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6" y="429"/>
              <a:ext cx="70" cy="2285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89" name="Freeform 1006">
              <a:extLst>
                <a:ext uri="{FF2B5EF4-FFF2-40B4-BE49-F238E27FC236}">
                  <a16:creationId xmlns:a16="http://schemas.microsoft.com/office/drawing/2014/main" id="{48DEF8E3-26E3-0E48-88EA-BAB435AE5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90" name="Freeform 1007">
              <a:extLst>
                <a:ext uri="{FF2B5EF4-FFF2-40B4-BE49-F238E27FC236}">
                  <a16:creationId xmlns:a16="http://schemas.microsoft.com/office/drawing/2014/main" id="{7869EB64-11F6-624E-9B28-6986DD9D0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91" name="Oval 1008">
              <a:extLst>
                <a:ext uri="{FF2B5EF4-FFF2-40B4-BE49-F238E27FC236}">
                  <a16:creationId xmlns:a16="http://schemas.microsoft.com/office/drawing/2014/main" id="{322E0F0C-40A1-7E43-B9BC-A271C6411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5" y="2611"/>
              <a:ext cx="50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2" name="Freeform 1009">
              <a:extLst>
                <a:ext uri="{FF2B5EF4-FFF2-40B4-BE49-F238E27FC236}">
                  <a16:creationId xmlns:a16="http://schemas.microsoft.com/office/drawing/2014/main" id="{2C34A91D-8DF1-DE40-8F88-B7AB2BE63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93" name="AutoShape 1010">
              <a:extLst>
                <a:ext uri="{FF2B5EF4-FFF2-40B4-BE49-F238E27FC236}">
                  <a16:creationId xmlns:a16="http://schemas.microsoft.com/office/drawing/2014/main" id="{C10585A3-5046-F44C-A720-1B5360D1A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0" y="2675"/>
              <a:ext cx="1196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4" name="AutoShape 1011">
              <a:extLst>
                <a:ext uri="{FF2B5EF4-FFF2-40B4-BE49-F238E27FC236}">
                  <a16:creationId xmlns:a16="http://schemas.microsoft.com/office/drawing/2014/main" id="{0F1CC371-A8A5-1146-9D54-06BA5783B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2714"/>
              <a:ext cx="1066" cy="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5" name="Oval 1012">
              <a:extLst>
                <a:ext uri="{FF2B5EF4-FFF2-40B4-BE49-F238E27FC236}">
                  <a16:creationId xmlns:a16="http://schemas.microsoft.com/office/drawing/2014/main" id="{165ACFDB-EB0A-EF4A-A53B-E952BF38B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9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6" name="Oval 1013">
              <a:extLst>
                <a:ext uri="{FF2B5EF4-FFF2-40B4-BE49-F238E27FC236}">
                  <a16:creationId xmlns:a16="http://schemas.microsoft.com/office/drawing/2014/main" id="{8E1C86F1-E8A5-AB43-9FBE-05329F11F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" y="2382"/>
              <a:ext cx="159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7" name="Oval 1014">
              <a:extLst>
                <a:ext uri="{FF2B5EF4-FFF2-40B4-BE49-F238E27FC236}">
                  <a16:creationId xmlns:a16="http://schemas.microsoft.com/office/drawing/2014/main" id="{0C189499-8A09-3E4B-B216-1DBC5D3CD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8" y="2382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98" name="Rectangle 1015">
              <a:extLst>
                <a:ext uri="{FF2B5EF4-FFF2-40B4-BE49-F238E27FC236}">
                  <a16:creationId xmlns:a16="http://schemas.microsoft.com/office/drawing/2014/main" id="{F801E0C5-03DC-4947-89BB-24F841D73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" y="1837"/>
              <a:ext cx="80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85000"/>
                </a:lnSpc>
                <a:spcBef>
                  <a:spcPts val="1675"/>
                </a:spcBef>
                <a:buClr>
                  <a:srgbClr val="000090"/>
                </a:buClr>
                <a:buSzPct val="100000"/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spcBef>
                  <a:spcPts val="1438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90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mic Sans MS" panose="030F0702030302020204" pitchFamily="66" charset="0"/>
                  <a:ea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11D2D3D5-CF37-8945-8D0A-CBA0214240EA}"/>
              </a:ext>
            </a:extLst>
          </p:cNvPr>
          <p:cNvGrpSpPr/>
          <p:nvPr/>
        </p:nvGrpSpPr>
        <p:grpSpPr>
          <a:xfrm>
            <a:off x="5710412" y="1866723"/>
            <a:ext cx="2655296" cy="2800300"/>
            <a:chOff x="7619038" y="2102861"/>
            <a:chExt cx="3540395" cy="3733733"/>
          </a:xfrm>
        </p:grpSpPr>
        <p:sp>
          <p:nvSpPr>
            <p:cNvPr id="239" name="Line 426">
              <a:extLst>
                <a:ext uri="{FF2B5EF4-FFF2-40B4-BE49-F238E27FC236}">
                  <a16:creationId xmlns:a16="http://schemas.microsoft.com/office/drawing/2014/main" id="{DDAEB50C-98DD-DA43-B9C4-9AB7F9ED5B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3016" y="2695257"/>
              <a:ext cx="227964" cy="174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grpSp>
          <p:nvGrpSpPr>
            <p:cNvPr id="241" name="Group 783">
              <a:extLst>
                <a:ext uri="{FF2B5EF4-FFF2-40B4-BE49-F238E27FC236}">
                  <a16:creationId xmlns:a16="http://schemas.microsoft.com/office/drawing/2014/main" id="{02FEAFB4-9831-B64A-9F54-92C532E8F3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55854" y="2304274"/>
              <a:ext cx="298450" cy="464008"/>
              <a:chOff x="3130" y="3288"/>
              <a:chExt cx="410" cy="742"/>
            </a:xfrm>
          </p:grpSpPr>
          <p:sp>
            <p:nvSpPr>
              <p:cNvPr id="244" name="Line 270">
                <a:extLst>
                  <a:ext uri="{FF2B5EF4-FFF2-40B4-BE49-F238E27FC236}">
                    <a16:creationId xmlns:a16="http://schemas.microsoft.com/office/drawing/2014/main" id="{A9300902-94F3-8949-9A54-8B95986ACB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0" y="3288"/>
                <a:ext cx="205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45" name="Line 271">
                <a:extLst>
                  <a:ext uri="{FF2B5EF4-FFF2-40B4-BE49-F238E27FC236}">
                    <a16:creationId xmlns:a16="http://schemas.microsoft.com/office/drawing/2014/main" id="{B93F32E3-8690-BD4B-B848-94E1FAAB5E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288"/>
                <a:ext cx="205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46" name="Line 272">
                <a:extLst>
                  <a:ext uri="{FF2B5EF4-FFF2-40B4-BE49-F238E27FC236}">
                    <a16:creationId xmlns:a16="http://schemas.microsoft.com/office/drawing/2014/main" id="{AB0BEDC3-F0F0-4E42-A55F-57AC0548D5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47" name="Line 273">
                <a:extLst>
                  <a:ext uri="{FF2B5EF4-FFF2-40B4-BE49-F238E27FC236}">
                    <a16:creationId xmlns:a16="http://schemas.microsoft.com/office/drawing/2014/main" id="{3AF299DE-8F54-D84C-B398-5B3B44C53A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48" name="Line 274">
                <a:extLst>
                  <a:ext uri="{FF2B5EF4-FFF2-40B4-BE49-F238E27FC236}">
                    <a16:creationId xmlns:a16="http://schemas.microsoft.com/office/drawing/2014/main" id="{C2005C3C-C4BA-FD44-A127-E5C4FE594D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49" name="Line 275">
                <a:extLst>
                  <a:ext uri="{FF2B5EF4-FFF2-40B4-BE49-F238E27FC236}">
                    <a16:creationId xmlns:a16="http://schemas.microsoft.com/office/drawing/2014/main" id="{948DF918-9246-AF45-A55F-C5B7436635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0" name="Line 276">
                <a:extLst>
                  <a:ext uri="{FF2B5EF4-FFF2-40B4-BE49-F238E27FC236}">
                    <a16:creationId xmlns:a16="http://schemas.microsoft.com/office/drawing/2014/main" id="{3D1534AB-9253-A140-B4C5-81F085C452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1" name="Line 277">
                <a:extLst>
                  <a:ext uri="{FF2B5EF4-FFF2-40B4-BE49-F238E27FC236}">
                    <a16:creationId xmlns:a16="http://schemas.microsoft.com/office/drawing/2014/main" id="{3BA377A2-6A51-F64B-AA8B-4FB90FAA7D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2" name="Line 278">
                <a:extLst>
                  <a:ext uri="{FF2B5EF4-FFF2-40B4-BE49-F238E27FC236}">
                    <a16:creationId xmlns:a16="http://schemas.microsoft.com/office/drawing/2014/main" id="{FA310FA6-4B1E-0047-8066-8AF44673F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5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3" name="Line 279">
                <a:extLst>
                  <a:ext uri="{FF2B5EF4-FFF2-40B4-BE49-F238E27FC236}">
                    <a16:creationId xmlns:a16="http://schemas.microsoft.com/office/drawing/2014/main" id="{254B094E-F3D3-0F46-BF4E-A226644B0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6"/>
                <a:ext cx="152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4" name="Line 280">
                <a:extLst>
                  <a:ext uri="{FF2B5EF4-FFF2-40B4-BE49-F238E27FC236}">
                    <a16:creationId xmlns:a16="http://schemas.microsoft.com/office/drawing/2014/main" id="{9805319A-9CA5-7340-811A-8DBCB5A2BA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5" name="Line 281">
                <a:extLst>
                  <a:ext uri="{FF2B5EF4-FFF2-40B4-BE49-F238E27FC236}">
                    <a16:creationId xmlns:a16="http://schemas.microsoft.com/office/drawing/2014/main" id="{6042C4DF-7427-904B-A064-26708AF480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6" name="Line 282">
                <a:extLst>
                  <a:ext uri="{FF2B5EF4-FFF2-40B4-BE49-F238E27FC236}">
                    <a16:creationId xmlns:a16="http://schemas.microsoft.com/office/drawing/2014/main" id="{21FF36A4-E56F-C94A-8E67-9A6E4DA844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428"/>
                <a:ext cx="49" cy="2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7" name="Line 283">
                <a:extLst>
                  <a:ext uri="{FF2B5EF4-FFF2-40B4-BE49-F238E27FC236}">
                    <a16:creationId xmlns:a16="http://schemas.microsoft.com/office/drawing/2014/main" id="{C6A0831D-FA2C-E744-8FE0-FDFDDB5FD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  <p:sp>
            <p:nvSpPr>
              <p:cNvPr id="258" name="Line 284">
                <a:extLst>
                  <a:ext uri="{FF2B5EF4-FFF2-40B4-BE49-F238E27FC236}">
                    <a16:creationId xmlns:a16="http://schemas.microsoft.com/office/drawing/2014/main" id="{65548550-729A-4849-9DC4-127F8FE86B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 sz="1050"/>
              </a:p>
            </p:txBody>
          </p:sp>
        </p:grpSp>
        <p:pic>
          <p:nvPicPr>
            <p:cNvPr id="261" name="Picture 777" descr="access_point_stylized_small">
              <a:extLst>
                <a:ext uri="{FF2B5EF4-FFF2-40B4-BE49-F238E27FC236}">
                  <a16:creationId xmlns:a16="http://schemas.microsoft.com/office/drawing/2014/main" id="{FA9A412B-D725-D449-8707-A3626DCB4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038" y="3856797"/>
              <a:ext cx="370169" cy="306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" name="Picture 780" descr="access_point_stylized_small">
              <a:extLst>
                <a:ext uri="{FF2B5EF4-FFF2-40B4-BE49-F238E27FC236}">
                  <a16:creationId xmlns:a16="http://schemas.microsoft.com/office/drawing/2014/main" id="{AC22920E-0555-BA45-9B6A-B76172153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5766" y="5519130"/>
              <a:ext cx="380935" cy="317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DE035BC7-2762-3044-BE80-C91EC827E65C}"/>
                </a:ext>
              </a:extLst>
            </p:cNvPr>
            <p:cNvGrpSpPr/>
            <p:nvPr/>
          </p:nvGrpSpPr>
          <p:grpSpPr>
            <a:xfrm>
              <a:off x="9788714" y="4984881"/>
              <a:ext cx="393760" cy="218578"/>
              <a:chOff x="7493876" y="2774731"/>
              <a:chExt cx="1481958" cy="894622"/>
            </a:xfrm>
          </p:grpSpPr>
          <p:sp>
            <p:nvSpPr>
              <p:cNvPr id="472" name="Freeform 471">
                <a:extLst>
                  <a:ext uri="{FF2B5EF4-FFF2-40B4-BE49-F238E27FC236}">
                    <a16:creationId xmlns:a16="http://schemas.microsoft.com/office/drawing/2014/main" id="{BEE06200-7AF9-4A43-9447-2349DCBFF947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3340A80C-5091-6D49-89E5-375F02E94864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B2821126-95C5-B044-AEBC-BA333FAF6B2D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75" name="Freeform 474">
                  <a:extLst>
                    <a:ext uri="{FF2B5EF4-FFF2-40B4-BE49-F238E27FC236}">
                      <a16:creationId xmlns:a16="http://schemas.microsoft.com/office/drawing/2014/main" id="{B76A81D4-5DC8-C241-B209-B819BC6D74F3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76" name="Freeform 475">
                  <a:extLst>
                    <a:ext uri="{FF2B5EF4-FFF2-40B4-BE49-F238E27FC236}">
                      <a16:creationId xmlns:a16="http://schemas.microsoft.com/office/drawing/2014/main" id="{6F6ED06A-086C-754C-BE82-59E2830CF0D9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77" name="Freeform 476">
                  <a:extLst>
                    <a:ext uri="{FF2B5EF4-FFF2-40B4-BE49-F238E27FC236}">
                      <a16:creationId xmlns:a16="http://schemas.microsoft.com/office/drawing/2014/main" id="{A32340AB-4CC3-5442-987B-A47EF2040F10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78" name="Freeform 477">
                  <a:extLst>
                    <a:ext uri="{FF2B5EF4-FFF2-40B4-BE49-F238E27FC236}">
                      <a16:creationId xmlns:a16="http://schemas.microsoft.com/office/drawing/2014/main" id="{AC0AB71B-FD2B-9C4A-AE22-B586FC335685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520" name="Group 519">
              <a:extLst>
                <a:ext uri="{FF2B5EF4-FFF2-40B4-BE49-F238E27FC236}">
                  <a16:creationId xmlns:a16="http://schemas.microsoft.com/office/drawing/2014/main" id="{60B6F784-668B-5D4B-A622-66CCE6350B84}"/>
                </a:ext>
              </a:extLst>
            </p:cNvPr>
            <p:cNvGrpSpPr/>
            <p:nvPr/>
          </p:nvGrpSpPr>
          <p:grpSpPr>
            <a:xfrm>
              <a:off x="9854521" y="5333935"/>
              <a:ext cx="309740" cy="190838"/>
              <a:chOff x="3668110" y="2448910"/>
              <a:chExt cx="3794234" cy="2165130"/>
            </a:xfrm>
          </p:grpSpPr>
          <p:sp>
            <p:nvSpPr>
              <p:cNvPr id="521" name="Rectangle 520">
                <a:extLst>
                  <a:ext uri="{FF2B5EF4-FFF2-40B4-BE49-F238E27FC236}">
                    <a16:creationId xmlns:a16="http://schemas.microsoft.com/office/drawing/2014/main" id="{275B9F34-60F1-4A43-AAD4-D58802DAAC8F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22" name="Freeform 521">
                <a:extLst>
                  <a:ext uri="{FF2B5EF4-FFF2-40B4-BE49-F238E27FC236}">
                    <a16:creationId xmlns:a16="http://schemas.microsoft.com/office/drawing/2014/main" id="{778A1510-2C69-F848-B6B3-6C73FF163690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85BFF772-B3A6-F548-BDE0-8AEB95F33FBE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524" name="Freeform 523">
                  <a:extLst>
                    <a:ext uri="{FF2B5EF4-FFF2-40B4-BE49-F238E27FC236}">
                      <a16:creationId xmlns:a16="http://schemas.microsoft.com/office/drawing/2014/main" id="{B37A32DB-8119-5447-A58C-87AD1FDF0EB7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25" name="Freeform 524">
                  <a:extLst>
                    <a:ext uri="{FF2B5EF4-FFF2-40B4-BE49-F238E27FC236}">
                      <a16:creationId xmlns:a16="http://schemas.microsoft.com/office/drawing/2014/main" id="{58EF4D92-6D83-864D-92A9-A12640536887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26" name="Freeform 525">
                  <a:extLst>
                    <a:ext uri="{FF2B5EF4-FFF2-40B4-BE49-F238E27FC236}">
                      <a16:creationId xmlns:a16="http://schemas.microsoft.com/office/drawing/2014/main" id="{79E03014-7882-0546-B7FE-50715AB53593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27" name="Freeform 526">
                  <a:extLst>
                    <a:ext uri="{FF2B5EF4-FFF2-40B4-BE49-F238E27FC236}">
                      <a16:creationId xmlns:a16="http://schemas.microsoft.com/office/drawing/2014/main" id="{530508B2-B7B9-B347-8151-5F7967C6BEDA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11A03BFE-097D-3B42-AA2B-11FFEA70FF5B}"/>
                </a:ext>
              </a:extLst>
            </p:cNvPr>
            <p:cNvGrpSpPr/>
            <p:nvPr/>
          </p:nvGrpSpPr>
          <p:grpSpPr>
            <a:xfrm>
              <a:off x="8681775" y="4962318"/>
              <a:ext cx="393760" cy="218578"/>
              <a:chOff x="7493876" y="2774731"/>
              <a:chExt cx="1481958" cy="894622"/>
            </a:xfrm>
          </p:grpSpPr>
          <p:sp>
            <p:nvSpPr>
              <p:cNvPr id="480" name="Freeform 479">
                <a:extLst>
                  <a:ext uri="{FF2B5EF4-FFF2-40B4-BE49-F238E27FC236}">
                    <a16:creationId xmlns:a16="http://schemas.microsoft.com/office/drawing/2014/main" id="{89B10910-D4AF-3246-860A-25F1D908938B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F9BAB47F-DDD3-BE44-9A9E-FC2F67051936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482" name="Group 481">
                <a:extLst>
                  <a:ext uri="{FF2B5EF4-FFF2-40B4-BE49-F238E27FC236}">
                    <a16:creationId xmlns:a16="http://schemas.microsoft.com/office/drawing/2014/main" id="{753018A5-48AB-6D40-BB99-E6281192F8DD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83" name="Freeform 482">
                  <a:extLst>
                    <a:ext uri="{FF2B5EF4-FFF2-40B4-BE49-F238E27FC236}">
                      <a16:creationId xmlns:a16="http://schemas.microsoft.com/office/drawing/2014/main" id="{BD7DB5A0-40AC-504F-93F8-89A5617E2AE4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84" name="Freeform 483">
                  <a:extLst>
                    <a:ext uri="{FF2B5EF4-FFF2-40B4-BE49-F238E27FC236}">
                      <a16:creationId xmlns:a16="http://schemas.microsoft.com/office/drawing/2014/main" id="{DBEBB83D-40BF-8849-BAAA-59AB22EA0857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85" name="Freeform 484">
                  <a:extLst>
                    <a:ext uri="{FF2B5EF4-FFF2-40B4-BE49-F238E27FC236}">
                      <a16:creationId xmlns:a16="http://schemas.microsoft.com/office/drawing/2014/main" id="{18930CC0-2525-0C49-9555-463122A4FBB4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86" name="Freeform 485">
                  <a:extLst>
                    <a:ext uri="{FF2B5EF4-FFF2-40B4-BE49-F238E27FC236}">
                      <a16:creationId xmlns:a16="http://schemas.microsoft.com/office/drawing/2014/main" id="{0C651989-7B8A-F043-A1B6-F47D8764FCE0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DE45D3AB-47E3-364E-81D6-324D69CE101C}"/>
                </a:ext>
              </a:extLst>
            </p:cNvPr>
            <p:cNvGrpSpPr/>
            <p:nvPr/>
          </p:nvGrpSpPr>
          <p:grpSpPr>
            <a:xfrm>
              <a:off x="8316676" y="5189331"/>
              <a:ext cx="309740" cy="190838"/>
              <a:chOff x="3668110" y="2448910"/>
              <a:chExt cx="3794234" cy="2165130"/>
            </a:xfrm>
          </p:grpSpPr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72425686-3D93-0646-A923-6ADF75485CDC}"/>
                  </a:ext>
                </a:extLst>
              </p:cNvPr>
              <p:cNvSpPr/>
              <p:nvPr/>
            </p:nvSpPr>
            <p:spPr>
              <a:xfrm>
                <a:off x="3668110" y="3741409"/>
                <a:ext cx="3780587" cy="872631"/>
              </a:xfrm>
              <a:prstGeom prst="rect">
                <a:avLst/>
              </a:pr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31" name="Freeform 530">
                <a:extLst>
                  <a:ext uri="{FF2B5EF4-FFF2-40B4-BE49-F238E27FC236}">
                    <a16:creationId xmlns:a16="http://schemas.microsoft.com/office/drawing/2014/main" id="{6ADFF160-CF04-7049-A6D4-1C789FDD39AE}"/>
                  </a:ext>
                </a:extLst>
              </p:cNvPr>
              <p:cNvSpPr/>
              <p:nvPr/>
            </p:nvSpPr>
            <p:spPr>
              <a:xfrm>
                <a:off x="3678620" y="2448910"/>
                <a:ext cx="3783724" cy="1324303"/>
              </a:xfrm>
              <a:custGeom>
                <a:avLst/>
                <a:gdLst>
                  <a:gd name="connsiteX0" fmla="*/ 0 w 3783724"/>
                  <a:gd name="connsiteY0" fmla="*/ 1313793 h 1324303"/>
                  <a:gd name="connsiteX1" fmla="*/ 0 w 3783724"/>
                  <a:gd name="connsiteY1" fmla="*/ 1313793 h 1324303"/>
                  <a:gd name="connsiteX2" fmla="*/ 252248 w 3783724"/>
                  <a:gd name="connsiteY2" fmla="*/ 0 h 1324303"/>
                  <a:gd name="connsiteX3" fmla="*/ 3415862 w 3783724"/>
                  <a:gd name="connsiteY3" fmla="*/ 21020 h 1324303"/>
                  <a:gd name="connsiteX4" fmla="*/ 3783724 w 3783724"/>
                  <a:gd name="connsiteY4" fmla="*/ 1324303 h 1324303"/>
                  <a:gd name="connsiteX5" fmla="*/ 0 w 3783724"/>
                  <a:gd name="connsiteY5" fmla="*/ 1313793 h 132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3724" h="1324303">
                    <a:moveTo>
                      <a:pt x="0" y="1313793"/>
                    </a:moveTo>
                    <a:lnTo>
                      <a:pt x="0" y="1313793"/>
                    </a:lnTo>
                    <a:lnTo>
                      <a:pt x="252248" y="0"/>
                    </a:lnTo>
                    <a:lnTo>
                      <a:pt x="3415862" y="21020"/>
                    </a:lnTo>
                    <a:lnTo>
                      <a:pt x="3783724" y="1324303"/>
                    </a:lnTo>
                    <a:lnTo>
                      <a:pt x="0" y="1313793"/>
                    </a:lnTo>
                    <a:close/>
                  </a:path>
                </a:pathLst>
              </a:cu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grpSp>
            <p:nvGrpSpPr>
              <p:cNvPr id="532" name="Group 531">
                <a:extLst>
                  <a:ext uri="{FF2B5EF4-FFF2-40B4-BE49-F238E27FC236}">
                    <a16:creationId xmlns:a16="http://schemas.microsoft.com/office/drawing/2014/main" id="{AFDD9D33-8D17-F840-A9A5-3807DD3BA314}"/>
                  </a:ext>
                </a:extLst>
              </p:cNvPr>
              <p:cNvGrpSpPr/>
              <p:nvPr/>
            </p:nvGrpSpPr>
            <p:grpSpPr>
              <a:xfrm>
                <a:off x="3941378" y="2603243"/>
                <a:ext cx="3202061" cy="1066110"/>
                <a:chOff x="7939341" y="3037317"/>
                <a:chExt cx="897649" cy="353919"/>
              </a:xfrm>
            </p:grpSpPr>
            <p:sp>
              <p:nvSpPr>
                <p:cNvPr id="533" name="Freeform 532">
                  <a:extLst>
                    <a:ext uri="{FF2B5EF4-FFF2-40B4-BE49-F238E27FC236}">
                      <a16:creationId xmlns:a16="http://schemas.microsoft.com/office/drawing/2014/main" id="{3AF3452D-972F-6944-8123-ECA4288786DF}"/>
                    </a:ext>
                  </a:extLst>
                </p:cNvPr>
                <p:cNvSpPr/>
                <p:nvPr/>
              </p:nvSpPr>
              <p:spPr>
                <a:xfrm>
                  <a:off x="7964170" y="30373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34" name="Freeform 533">
                  <a:extLst>
                    <a:ext uri="{FF2B5EF4-FFF2-40B4-BE49-F238E27FC236}">
                      <a16:creationId xmlns:a16="http://schemas.microsoft.com/office/drawing/2014/main" id="{BA43E42C-CD9B-1744-BEEC-9E664114AC8E}"/>
                    </a:ext>
                  </a:extLst>
                </p:cNvPr>
                <p:cNvSpPr/>
                <p:nvPr/>
              </p:nvSpPr>
              <p:spPr>
                <a:xfrm>
                  <a:off x="8519948" y="32067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35" name="Freeform 534">
                  <a:extLst>
                    <a:ext uri="{FF2B5EF4-FFF2-40B4-BE49-F238E27FC236}">
                      <a16:creationId xmlns:a16="http://schemas.microsoft.com/office/drawing/2014/main" id="{42EF7BB0-4257-F646-805E-AFBA92B62F9D}"/>
                    </a:ext>
                  </a:extLst>
                </p:cNvPr>
                <p:cNvSpPr/>
                <p:nvPr/>
              </p:nvSpPr>
              <p:spPr>
                <a:xfrm>
                  <a:off x="7939341" y="32067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36" name="Freeform 535">
                  <a:extLst>
                    <a:ext uri="{FF2B5EF4-FFF2-40B4-BE49-F238E27FC236}">
                      <a16:creationId xmlns:a16="http://schemas.microsoft.com/office/drawing/2014/main" id="{95AEC175-56C0-C14B-9DC5-693400B124AB}"/>
                    </a:ext>
                  </a:extLst>
                </p:cNvPr>
                <p:cNvSpPr/>
                <p:nvPr/>
              </p:nvSpPr>
              <p:spPr>
                <a:xfrm>
                  <a:off x="8047413" y="31234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CBD7A282-C22D-714A-88F1-C7D4EDD107F8}"/>
                </a:ext>
              </a:extLst>
            </p:cNvPr>
            <p:cNvGrpSpPr/>
            <p:nvPr/>
          </p:nvGrpSpPr>
          <p:grpSpPr>
            <a:xfrm>
              <a:off x="8444983" y="2807207"/>
              <a:ext cx="353678" cy="168275"/>
              <a:chOff x="7493876" y="2774731"/>
              <a:chExt cx="1481958" cy="894622"/>
            </a:xfrm>
          </p:grpSpPr>
          <p:sp>
            <p:nvSpPr>
              <p:cNvPr id="408" name="Freeform 407">
                <a:extLst>
                  <a:ext uri="{FF2B5EF4-FFF2-40B4-BE49-F238E27FC236}">
                    <a16:creationId xmlns:a16="http://schemas.microsoft.com/office/drawing/2014/main" id="{3C206862-9269-EE48-877D-EE261101A443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9B69A2C6-F31C-E749-B77A-1818B15E1B36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08BE9AB8-F5DA-4D4A-9621-9AB05D691F0C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11" name="Freeform 410">
                  <a:extLst>
                    <a:ext uri="{FF2B5EF4-FFF2-40B4-BE49-F238E27FC236}">
                      <a16:creationId xmlns:a16="http://schemas.microsoft.com/office/drawing/2014/main" id="{56E730F0-5BB3-6446-9D5B-82D51B9EDAFB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12" name="Freeform 411">
                  <a:extLst>
                    <a:ext uri="{FF2B5EF4-FFF2-40B4-BE49-F238E27FC236}">
                      <a16:creationId xmlns:a16="http://schemas.microsoft.com/office/drawing/2014/main" id="{5BA37E27-2FC6-BA43-8A97-14171CB51FDD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13" name="Freeform 412">
                  <a:extLst>
                    <a:ext uri="{FF2B5EF4-FFF2-40B4-BE49-F238E27FC236}">
                      <a16:creationId xmlns:a16="http://schemas.microsoft.com/office/drawing/2014/main" id="{CCB37CB3-304F-6144-85D0-8B420BDD0880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14" name="Freeform 413">
                  <a:extLst>
                    <a:ext uri="{FF2B5EF4-FFF2-40B4-BE49-F238E27FC236}">
                      <a16:creationId xmlns:a16="http://schemas.microsoft.com/office/drawing/2014/main" id="{BD0CA8E5-A033-834A-A402-E2EFB2FBBFC4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F0DE4078-0801-A244-9A82-F7502B8B24A0}"/>
                </a:ext>
              </a:extLst>
            </p:cNvPr>
            <p:cNvGrpSpPr/>
            <p:nvPr/>
          </p:nvGrpSpPr>
          <p:grpSpPr>
            <a:xfrm>
              <a:off x="8055226" y="3960892"/>
              <a:ext cx="354986" cy="175668"/>
              <a:chOff x="7493876" y="2774731"/>
              <a:chExt cx="1481958" cy="894622"/>
            </a:xfrm>
          </p:grpSpPr>
          <p:sp>
            <p:nvSpPr>
              <p:cNvPr id="416" name="Freeform 415">
                <a:extLst>
                  <a:ext uri="{FF2B5EF4-FFF2-40B4-BE49-F238E27FC236}">
                    <a16:creationId xmlns:a16="http://schemas.microsoft.com/office/drawing/2014/main" id="{EA784F43-D793-4342-92F3-EBC3632212A6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75841943-4184-5D4E-AAD4-8FEAC9D7330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418" name="Group 417">
                <a:extLst>
                  <a:ext uri="{FF2B5EF4-FFF2-40B4-BE49-F238E27FC236}">
                    <a16:creationId xmlns:a16="http://schemas.microsoft.com/office/drawing/2014/main" id="{23FBC748-DCBA-AA41-A6F7-895374D50CDF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19" name="Freeform 418">
                  <a:extLst>
                    <a:ext uri="{FF2B5EF4-FFF2-40B4-BE49-F238E27FC236}">
                      <a16:creationId xmlns:a16="http://schemas.microsoft.com/office/drawing/2014/main" id="{96DA1F2B-2063-8C40-BF46-086C20D317A7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20" name="Freeform 419">
                  <a:extLst>
                    <a:ext uri="{FF2B5EF4-FFF2-40B4-BE49-F238E27FC236}">
                      <a16:creationId xmlns:a16="http://schemas.microsoft.com/office/drawing/2014/main" id="{8A1EF987-02EE-DA4D-8224-02537D5034D5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21" name="Freeform 420">
                  <a:extLst>
                    <a:ext uri="{FF2B5EF4-FFF2-40B4-BE49-F238E27FC236}">
                      <a16:creationId xmlns:a16="http://schemas.microsoft.com/office/drawing/2014/main" id="{1FC5854A-AF8F-6841-92AD-B18DDAF1E99E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22" name="Freeform 421">
                  <a:extLst>
                    <a:ext uri="{FF2B5EF4-FFF2-40B4-BE49-F238E27FC236}">
                      <a16:creationId xmlns:a16="http://schemas.microsoft.com/office/drawing/2014/main" id="{A510FA68-BEB6-B54A-A1D4-984168F85718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52B7B73B-1125-084D-8669-C68CC371DDC6}"/>
                </a:ext>
              </a:extLst>
            </p:cNvPr>
            <p:cNvGrpSpPr/>
            <p:nvPr/>
          </p:nvGrpSpPr>
          <p:grpSpPr>
            <a:xfrm>
              <a:off x="10889241" y="3596263"/>
              <a:ext cx="170989" cy="97052"/>
              <a:chOff x="7493876" y="2774731"/>
              <a:chExt cx="1481958" cy="894622"/>
            </a:xfrm>
          </p:grpSpPr>
          <p:sp>
            <p:nvSpPr>
              <p:cNvPr id="456" name="Freeform 455">
                <a:extLst>
                  <a:ext uri="{FF2B5EF4-FFF2-40B4-BE49-F238E27FC236}">
                    <a16:creationId xmlns:a16="http://schemas.microsoft.com/office/drawing/2014/main" id="{3196A4F9-B139-4D4B-B210-0318216604FE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1D1C7F3A-BE45-014B-AF9C-58CA77DA029D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458" name="Group 457">
                <a:extLst>
                  <a:ext uri="{FF2B5EF4-FFF2-40B4-BE49-F238E27FC236}">
                    <a16:creationId xmlns:a16="http://schemas.microsoft.com/office/drawing/2014/main" id="{83DFFE47-64E8-F54C-8ABC-E896DA957F0D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59" name="Freeform 458">
                  <a:extLst>
                    <a:ext uri="{FF2B5EF4-FFF2-40B4-BE49-F238E27FC236}">
                      <a16:creationId xmlns:a16="http://schemas.microsoft.com/office/drawing/2014/main" id="{2A9F0EE2-8F99-EB4D-9331-7AE3BDCBE9C6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0" name="Freeform 459">
                  <a:extLst>
                    <a:ext uri="{FF2B5EF4-FFF2-40B4-BE49-F238E27FC236}">
                      <a16:creationId xmlns:a16="http://schemas.microsoft.com/office/drawing/2014/main" id="{2E314A90-8DB8-2A49-8BB6-D51C2DAE9CF7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1" name="Freeform 460">
                  <a:extLst>
                    <a:ext uri="{FF2B5EF4-FFF2-40B4-BE49-F238E27FC236}">
                      <a16:creationId xmlns:a16="http://schemas.microsoft.com/office/drawing/2014/main" id="{7D8C0277-204E-2B4D-B954-94739B9DE720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2" name="Freeform 461">
                  <a:extLst>
                    <a:ext uri="{FF2B5EF4-FFF2-40B4-BE49-F238E27FC236}">
                      <a16:creationId xmlns:a16="http://schemas.microsoft.com/office/drawing/2014/main" id="{69955D3C-6D1B-EA40-8228-73DF01564152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E166183D-5423-4E4A-AD63-A361EDE184C0}"/>
                </a:ext>
              </a:extLst>
            </p:cNvPr>
            <p:cNvGrpSpPr/>
            <p:nvPr/>
          </p:nvGrpSpPr>
          <p:grpSpPr>
            <a:xfrm>
              <a:off x="10415765" y="3491036"/>
              <a:ext cx="353678" cy="198344"/>
              <a:chOff x="7493876" y="2774731"/>
              <a:chExt cx="1481958" cy="894622"/>
            </a:xfrm>
          </p:grpSpPr>
          <p:sp>
            <p:nvSpPr>
              <p:cNvPr id="616" name="Freeform 615">
                <a:extLst>
                  <a:ext uri="{FF2B5EF4-FFF2-40B4-BE49-F238E27FC236}">
                    <a16:creationId xmlns:a16="http://schemas.microsoft.com/office/drawing/2014/main" id="{8470D159-2329-7F46-9191-000B96A32C79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825BDAE5-F4DB-9148-9BC8-0F6F2D1E653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618" name="Group 617">
                <a:extLst>
                  <a:ext uri="{FF2B5EF4-FFF2-40B4-BE49-F238E27FC236}">
                    <a16:creationId xmlns:a16="http://schemas.microsoft.com/office/drawing/2014/main" id="{237F0420-A845-064A-97A2-458F63D673CA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619" name="Freeform 618">
                  <a:extLst>
                    <a:ext uri="{FF2B5EF4-FFF2-40B4-BE49-F238E27FC236}">
                      <a16:creationId xmlns:a16="http://schemas.microsoft.com/office/drawing/2014/main" id="{D11109B9-8A56-A945-BA04-5A564B10300A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20" name="Freeform 619">
                  <a:extLst>
                    <a:ext uri="{FF2B5EF4-FFF2-40B4-BE49-F238E27FC236}">
                      <a16:creationId xmlns:a16="http://schemas.microsoft.com/office/drawing/2014/main" id="{170AB2AC-06DB-034E-A5C4-0C8F62E3BE40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21" name="Freeform 620">
                  <a:extLst>
                    <a:ext uri="{FF2B5EF4-FFF2-40B4-BE49-F238E27FC236}">
                      <a16:creationId xmlns:a16="http://schemas.microsoft.com/office/drawing/2014/main" id="{E41AEAC2-F85C-4A4E-B0B9-D5C02217D60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22" name="Freeform 621">
                  <a:extLst>
                    <a:ext uri="{FF2B5EF4-FFF2-40B4-BE49-F238E27FC236}">
                      <a16:creationId xmlns:a16="http://schemas.microsoft.com/office/drawing/2014/main" id="{7955A7EE-741F-9740-8344-A2BC817675A5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577" name="Group 576">
              <a:extLst>
                <a:ext uri="{FF2B5EF4-FFF2-40B4-BE49-F238E27FC236}">
                  <a16:creationId xmlns:a16="http://schemas.microsoft.com/office/drawing/2014/main" id="{C471E59B-7A0B-AE4F-95D6-F76514D2D55A}"/>
                </a:ext>
              </a:extLst>
            </p:cNvPr>
            <p:cNvGrpSpPr/>
            <p:nvPr/>
          </p:nvGrpSpPr>
          <p:grpSpPr>
            <a:xfrm>
              <a:off x="9953880" y="2197190"/>
              <a:ext cx="353678" cy="198344"/>
              <a:chOff x="7493876" y="2774731"/>
              <a:chExt cx="1481958" cy="894622"/>
            </a:xfrm>
          </p:grpSpPr>
          <p:sp>
            <p:nvSpPr>
              <p:cNvPr id="578" name="Freeform 577">
                <a:extLst>
                  <a:ext uri="{FF2B5EF4-FFF2-40B4-BE49-F238E27FC236}">
                    <a16:creationId xmlns:a16="http://schemas.microsoft.com/office/drawing/2014/main" id="{8CD016E7-5480-8E4E-94F7-201A1C6046D9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593A573C-B6D6-684E-BA73-8F7F7FA8D57C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580" name="Group 579">
                <a:extLst>
                  <a:ext uri="{FF2B5EF4-FFF2-40B4-BE49-F238E27FC236}">
                    <a16:creationId xmlns:a16="http://schemas.microsoft.com/office/drawing/2014/main" id="{2C09AC60-D16C-A948-B25E-01CF60EAAD7B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81" name="Freeform 580">
                  <a:extLst>
                    <a:ext uri="{FF2B5EF4-FFF2-40B4-BE49-F238E27FC236}">
                      <a16:creationId xmlns:a16="http://schemas.microsoft.com/office/drawing/2014/main" id="{D9A85682-B6A6-2344-B24D-66A792630B39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82" name="Freeform 581">
                  <a:extLst>
                    <a:ext uri="{FF2B5EF4-FFF2-40B4-BE49-F238E27FC236}">
                      <a16:creationId xmlns:a16="http://schemas.microsoft.com/office/drawing/2014/main" id="{52EBCF47-0621-B64C-B884-20683D14D92A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83" name="Freeform 582">
                  <a:extLst>
                    <a:ext uri="{FF2B5EF4-FFF2-40B4-BE49-F238E27FC236}">
                      <a16:creationId xmlns:a16="http://schemas.microsoft.com/office/drawing/2014/main" id="{83AAD1CC-D818-A245-9CF9-C4877A62A5D6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84" name="Freeform 583">
                  <a:extLst>
                    <a:ext uri="{FF2B5EF4-FFF2-40B4-BE49-F238E27FC236}">
                      <a16:creationId xmlns:a16="http://schemas.microsoft.com/office/drawing/2014/main" id="{51F55DD1-3A8F-0242-A470-690BE99AC688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593" name="Group 592">
              <a:extLst>
                <a:ext uri="{FF2B5EF4-FFF2-40B4-BE49-F238E27FC236}">
                  <a16:creationId xmlns:a16="http://schemas.microsoft.com/office/drawing/2014/main" id="{7BF36121-B4F6-2447-9F5B-F29B627F3B2A}"/>
                </a:ext>
              </a:extLst>
            </p:cNvPr>
            <p:cNvGrpSpPr/>
            <p:nvPr/>
          </p:nvGrpSpPr>
          <p:grpSpPr>
            <a:xfrm>
              <a:off x="10532370" y="2608265"/>
              <a:ext cx="353678" cy="198344"/>
              <a:chOff x="7493876" y="2774731"/>
              <a:chExt cx="1481958" cy="894622"/>
            </a:xfrm>
          </p:grpSpPr>
          <p:sp>
            <p:nvSpPr>
              <p:cNvPr id="594" name="Freeform 593">
                <a:extLst>
                  <a:ext uri="{FF2B5EF4-FFF2-40B4-BE49-F238E27FC236}">
                    <a16:creationId xmlns:a16="http://schemas.microsoft.com/office/drawing/2014/main" id="{D13949CD-BE6A-5744-98EE-61BE5EE60D49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F3651F16-DD17-4D47-9A8D-8EFA601CA85B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596" name="Group 595">
                <a:extLst>
                  <a:ext uri="{FF2B5EF4-FFF2-40B4-BE49-F238E27FC236}">
                    <a16:creationId xmlns:a16="http://schemas.microsoft.com/office/drawing/2014/main" id="{10CA9012-91B2-A449-8A2E-65BA6061B48F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97" name="Freeform 596">
                  <a:extLst>
                    <a:ext uri="{FF2B5EF4-FFF2-40B4-BE49-F238E27FC236}">
                      <a16:creationId xmlns:a16="http://schemas.microsoft.com/office/drawing/2014/main" id="{964BBEA0-D220-6747-850B-459388ABF255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98" name="Freeform 597">
                  <a:extLst>
                    <a:ext uri="{FF2B5EF4-FFF2-40B4-BE49-F238E27FC236}">
                      <a16:creationId xmlns:a16="http://schemas.microsoft.com/office/drawing/2014/main" id="{ADEC5ED7-ED4C-584D-AB78-AA02A93E9466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99" name="Freeform 598">
                  <a:extLst>
                    <a:ext uri="{FF2B5EF4-FFF2-40B4-BE49-F238E27FC236}">
                      <a16:creationId xmlns:a16="http://schemas.microsoft.com/office/drawing/2014/main" id="{F45598BF-44BC-354D-9020-97A874C585BE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00" name="Freeform 599">
                  <a:extLst>
                    <a:ext uri="{FF2B5EF4-FFF2-40B4-BE49-F238E27FC236}">
                      <a16:creationId xmlns:a16="http://schemas.microsoft.com/office/drawing/2014/main" id="{3A2BDF5D-2CA0-2145-8059-D8F121D4D324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187A607B-CA61-BE46-8032-8E34596E7689}"/>
                </a:ext>
              </a:extLst>
            </p:cNvPr>
            <p:cNvGrpSpPr/>
            <p:nvPr/>
          </p:nvGrpSpPr>
          <p:grpSpPr>
            <a:xfrm>
              <a:off x="10648981" y="2102861"/>
              <a:ext cx="353678" cy="198344"/>
              <a:chOff x="7493876" y="2774731"/>
              <a:chExt cx="1481958" cy="894622"/>
            </a:xfrm>
          </p:grpSpPr>
          <p:sp>
            <p:nvSpPr>
              <p:cNvPr id="602" name="Freeform 601">
                <a:extLst>
                  <a:ext uri="{FF2B5EF4-FFF2-40B4-BE49-F238E27FC236}">
                    <a16:creationId xmlns:a16="http://schemas.microsoft.com/office/drawing/2014/main" id="{EB8C3753-6F83-F64B-9439-656B124AA3BD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F476EE06-2893-8D4D-AF54-92697A0FE8A9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604" name="Group 603">
                <a:extLst>
                  <a:ext uri="{FF2B5EF4-FFF2-40B4-BE49-F238E27FC236}">
                    <a16:creationId xmlns:a16="http://schemas.microsoft.com/office/drawing/2014/main" id="{5DED3EC9-29B0-8D48-BC37-13731DFE683F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605" name="Freeform 604">
                  <a:extLst>
                    <a:ext uri="{FF2B5EF4-FFF2-40B4-BE49-F238E27FC236}">
                      <a16:creationId xmlns:a16="http://schemas.microsoft.com/office/drawing/2014/main" id="{D08D678C-613A-3543-B832-EE51616C6931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06" name="Freeform 605">
                  <a:extLst>
                    <a:ext uri="{FF2B5EF4-FFF2-40B4-BE49-F238E27FC236}">
                      <a16:creationId xmlns:a16="http://schemas.microsoft.com/office/drawing/2014/main" id="{9EB7819C-4684-3347-AA14-421D743ECB94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07" name="Freeform 606">
                  <a:extLst>
                    <a:ext uri="{FF2B5EF4-FFF2-40B4-BE49-F238E27FC236}">
                      <a16:creationId xmlns:a16="http://schemas.microsoft.com/office/drawing/2014/main" id="{F23E654E-4CEA-E346-A508-15310ABC704C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08" name="Freeform 607">
                  <a:extLst>
                    <a:ext uri="{FF2B5EF4-FFF2-40B4-BE49-F238E27FC236}">
                      <a16:creationId xmlns:a16="http://schemas.microsoft.com/office/drawing/2014/main" id="{EF443A10-9F41-BB4D-8E65-E94AEE09BDA7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7CCD8656-0FD3-B844-BC6C-33CE0577598D}"/>
                </a:ext>
              </a:extLst>
            </p:cNvPr>
            <p:cNvGrpSpPr/>
            <p:nvPr/>
          </p:nvGrpSpPr>
          <p:grpSpPr>
            <a:xfrm>
              <a:off x="9103944" y="3951522"/>
              <a:ext cx="367224" cy="240304"/>
              <a:chOff x="7493876" y="2774731"/>
              <a:chExt cx="1481958" cy="894622"/>
            </a:xfrm>
          </p:grpSpPr>
          <p:sp>
            <p:nvSpPr>
              <p:cNvPr id="555" name="Freeform 554">
                <a:extLst>
                  <a:ext uri="{FF2B5EF4-FFF2-40B4-BE49-F238E27FC236}">
                    <a16:creationId xmlns:a16="http://schemas.microsoft.com/office/drawing/2014/main" id="{7CF4B187-63BE-654E-852A-09C69503C97A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3B5270E4-3067-1643-B96C-CE5CEE09747A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557" name="Group 556">
                <a:extLst>
                  <a:ext uri="{FF2B5EF4-FFF2-40B4-BE49-F238E27FC236}">
                    <a16:creationId xmlns:a16="http://schemas.microsoft.com/office/drawing/2014/main" id="{3BECC0F9-CE1F-254B-B04F-1EAA89C59C97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58" name="Freeform 557">
                  <a:extLst>
                    <a:ext uri="{FF2B5EF4-FFF2-40B4-BE49-F238E27FC236}">
                      <a16:creationId xmlns:a16="http://schemas.microsoft.com/office/drawing/2014/main" id="{7C55C6EE-4672-4F4F-A2F8-2821804F5944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59" name="Freeform 558">
                  <a:extLst>
                    <a:ext uri="{FF2B5EF4-FFF2-40B4-BE49-F238E27FC236}">
                      <a16:creationId xmlns:a16="http://schemas.microsoft.com/office/drawing/2014/main" id="{C3B242E2-FAA3-F340-B7F0-35D87BB6BAA8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60" name="Freeform 559">
                  <a:extLst>
                    <a:ext uri="{FF2B5EF4-FFF2-40B4-BE49-F238E27FC236}">
                      <a16:creationId xmlns:a16="http://schemas.microsoft.com/office/drawing/2014/main" id="{87ED7762-177B-454C-AA37-EB518D75B66F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61" name="Freeform 560">
                  <a:extLst>
                    <a:ext uri="{FF2B5EF4-FFF2-40B4-BE49-F238E27FC236}">
                      <a16:creationId xmlns:a16="http://schemas.microsoft.com/office/drawing/2014/main" id="{AD88A8A1-4E2B-154E-845D-5419478A1D2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585" name="Group 584">
              <a:extLst>
                <a:ext uri="{FF2B5EF4-FFF2-40B4-BE49-F238E27FC236}">
                  <a16:creationId xmlns:a16="http://schemas.microsoft.com/office/drawing/2014/main" id="{1A0C1583-3B4A-E44D-BB19-B20517502EBD}"/>
                </a:ext>
              </a:extLst>
            </p:cNvPr>
            <p:cNvGrpSpPr/>
            <p:nvPr/>
          </p:nvGrpSpPr>
          <p:grpSpPr>
            <a:xfrm>
              <a:off x="9985282" y="2656463"/>
              <a:ext cx="353678" cy="198344"/>
              <a:chOff x="7493876" y="2774731"/>
              <a:chExt cx="1481958" cy="894622"/>
            </a:xfrm>
          </p:grpSpPr>
          <p:sp>
            <p:nvSpPr>
              <p:cNvPr id="586" name="Freeform 585">
                <a:extLst>
                  <a:ext uri="{FF2B5EF4-FFF2-40B4-BE49-F238E27FC236}">
                    <a16:creationId xmlns:a16="http://schemas.microsoft.com/office/drawing/2014/main" id="{196997C3-A7DB-5041-AC08-10F980FB77EC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5F84A336-003F-D045-8717-1066774A69EF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588" name="Group 587">
                <a:extLst>
                  <a:ext uri="{FF2B5EF4-FFF2-40B4-BE49-F238E27FC236}">
                    <a16:creationId xmlns:a16="http://schemas.microsoft.com/office/drawing/2014/main" id="{FF876992-AF96-3545-9CEA-A02174E11510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89" name="Freeform 588">
                  <a:extLst>
                    <a:ext uri="{FF2B5EF4-FFF2-40B4-BE49-F238E27FC236}">
                      <a16:creationId xmlns:a16="http://schemas.microsoft.com/office/drawing/2014/main" id="{668E6E88-4A46-6C47-A59A-CB9D07441C17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90" name="Freeform 589">
                  <a:extLst>
                    <a:ext uri="{FF2B5EF4-FFF2-40B4-BE49-F238E27FC236}">
                      <a16:creationId xmlns:a16="http://schemas.microsoft.com/office/drawing/2014/main" id="{C179B4BA-1D8B-E542-8032-CCB2C08DB973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91" name="Freeform 590">
                  <a:extLst>
                    <a:ext uri="{FF2B5EF4-FFF2-40B4-BE49-F238E27FC236}">
                      <a16:creationId xmlns:a16="http://schemas.microsoft.com/office/drawing/2014/main" id="{DCACB29E-ABE8-BA42-AD55-DAF519C17BE7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92" name="Freeform 591">
                  <a:extLst>
                    <a:ext uri="{FF2B5EF4-FFF2-40B4-BE49-F238E27FC236}">
                      <a16:creationId xmlns:a16="http://schemas.microsoft.com/office/drawing/2014/main" id="{FD35A0ED-997C-6D46-9D96-FA8D43398266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158E5A4C-7065-8643-BDC2-3A235B56FEA4}"/>
                </a:ext>
              </a:extLst>
            </p:cNvPr>
            <p:cNvGrpSpPr/>
            <p:nvPr/>
          </p:nvGrpSpPr>
          <p:grpSpPr>
            <a:xfrm>
              <a:off x="9502294" y="3388930"/>
              <a:ext cx="367224" cy="240304"/>
              <a:chOff x="7493876" y="2774731"/>
              <a:chExt cx="1481958" cy="894622"/>
            </a:xfrm>
          </p:grpSpPr>
          <p:sp>
            <p:nvSpPr>
              <p:cNvPr id="539" name="Freeform 538">
                <a:extLst>
                  <a:ext uri="{FF2B5EF4-FFF2-40B4-BE49-F238E27FC236}">
                    <a16:creationId xmlns:a16="http://schemas.microsoft.com/office/drawing/2014/main" id="{CA8EFAEE-3EA1-2A49-A68E-588F301B6928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7A05A3F9-D6B9-D14C-83C8-6C79F0B6B2CC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541" name="Group 540">
                <a:extLst>
                  <a:ext uri="{FF2B5EF4-FFF2-40B4-BE49-F238E27FC236}">
                    <a16:creationId xmlns:a16="http://schemas.microsoft.com/office/drawing/2014/main" id="{8AAC1FAD-B7BA-744A-8599-5670C6B0E776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42" name="Freeform 541">
                  <a:extLst>
                    <a:ext uri="{FF2B5EF4-FFF2-40B4-BE49-F238E27FC236}">
                      <a16:creationId xmlns:a16="http://schemas.microsoft.com/office/drawing/2014/main" id="{A016DA82-50DC-224C-84FF-C492EDE01BC1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43" name="Freeform 542">
                  <a:extLst>
                    <a:ext uri="{FF2B5EF4-FFF2-40B4-BE49-F238E27FC236}">
                      <a16:creationId xmlns:a16="http://schemas.microsoft.com/office/drawing/2014/main" id="{3D2D51D6-0AC0-9D43-A55C-E94B7DCA77F2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44" name="Freeform 543">
                  <a:extLst>
                    <a:ext uri="{FF2B5EF4-FFF2-40B4-BE49-F238E27FC236}">
                      <a16:creationId xmlns:a16="http://schemas.microsoft.com/office/drawing/2014/main" id="{76C27F31-4CE4-1242-9801-166D4F66B5E7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45" name="Freeform 544">
                  <a:extLst>
                    <a:ext uri="{FF2B5EF4-FFF2-40B4-BE49-F238E27FC236}">
                      <a16:creationId xmlns:a16="http://schemas.microsoft.com/office/drawing/2014/main" id="{9BC7E87F-2555-8D4C-80CB-0E2F5F4BB0F9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546" name="Group 545">
              <a:extLst>
                <a:ext uri="{FF2B5EF4-FFF2-40B4-BE49-F238E27FC236}">
                  <a16:creationId xmlns:a16="http://schemas.microsoft.com/office/drawing/2014/main" id="{4DAC2AB4-F1E4-D740-A4AF-07EE55303854}"/>
                </a:ext>
              </a:extLst>
            </p:cNvPr>
            <p:cNvGrpSpPr/>
            <p:nvPr/>
          </p:nvGrpSpPr>
          <p:grpSpPr>
            <a:xfrm>
              <a:off x="9606710" y="3994661"/>
              <a:ext cx="367224" cy="240304"/>
              <a:chOff x="7493876" y="2774731"/>
              <a:chExt cx="1481958" cy="894622"/>
            </a:xfrm>
          </p:grpSpPr>
          <p:sp>
            <p:nvSpPr>
              <p:cNvPr id="547" name="Freeform 546">
                <a:extLst>
                  <a:ext uri="{FF2B5EF4-FFF2-40B4-BE49-F238E27FC236}">
                    <a16:creationId xmlns:a16="http://schemas.microsoft.com/office/drawing/2014/main" id="{23E59006-14B9-C64E-A05E-0BD7C00C4A6F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2AD17789-C54D-4948-95E6-741F42B1FB2E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549" name="Group 548">
                <a:extLst>
                  <a:ext uri="{FF2B5EF4-FFF2-40B4-BE49-F238E27FC236}">
                    <a16:creationId xmlns:a16="http://schemas.microsoft.com/office/drawing/2014/main" id="{278D7FE0-D307-E941-967D-E4145732CEEA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550" name="Freeform 549">
                  <a:extLst>
                    <a:ext uri="{FF2B5EF4-FFF2-40B4-BE49-F238E27FC236}">
                      <a16:creationId xmlns:a16="http://schemas.microsoft.com/office/drawing/2014/main" id="{1ADC6420-4AC2-F544-B940-D0A18615CA50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51" name="Freeform 550">
                  <a:extLst>
                    <a:ext uri="{FF2B5EF4-FFF2-40B4-BE49-F238E27FC236}">
                      <a16:creationId xmlns:a16="http://schemas.microsoft.com/office/drawing/2014/main" id="{223E40C5-E2E3-3B42-A86A-26D2D130B735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52" name="Freeform 551">
                  <a:extLst>
                    <a:ext uri="{FF2B5EF4-FFF2-40B4-BE49-F238E27FC236}">
                      <a16:creationId xmlns:a16="http://schemas.microsoft.com/office/drawing/2014/main" id="{C6AA2152-8609-214A-AE62-E7DFD1A9E72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553" name="Freeform 552">
                  <a:extLst>
                    <a:ext uri="{FF2B5EF4-FFF2-40B4-BE49-F238E27FC236}">
                      <a16:creationId xmlns:a16="http://schemas.microsoft.com/office/drawing/2014/main" id="{7CB5E54A-6719-9747-80B7-8D19331BE786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623" name="Group 622">
              <a:extLst>
                <a:ext uri="{FF2B5EF4-FFF2-40B4-BE49-F238E27FC236}">
                  <a16:creationId xmlns:a16="http://schemas.microsoft.com/office/drawing/2014/main" id="{EA34A94C-D92D-084C-BFEA-F4C8DF0AD275}"/>
                </a:ext>
              </a:extLst>
            </p:cNvPr>
            <p:cNvGrpSpPr/>
            <p:nvPr/>
          </p:nvGrpSpPr>
          <p:grpSpPr>
            <a:xfrm>
              <a:off x="10380415" y="3987223"/>
              <a:ext cx="353678" cy="198344"/>
              <a:chOff x="7493876" y="2774731"/>
              <a:chExt cx="1481958" cy="894622"/>
            </a:xfrm>
          </p:grpSpPr>
          <p:sp>
            <p:nvSpPr>
              <p:cNvPr id="624" name="Freeform 623">
                <a:extLst>
                  <a:ext uri="{FF2B5EF4-FFF2-40B4-BE49-F238E27FC236}">
                    <a16:creationId xmlns:a16="http://schemas.microsoft.com/office/drawing/2014/main" id="{E1E1C6E8-4D60-7F43-BB0E-6D883F10D4A6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50975E36-0C2A-6844-A407-23F033DB4BD2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626" name="Group 625">
                <a:extLst>
                  <a:ext uri="{FF2B5EF4-FFF2-40B4-BE49-F238E27FC236}">
                    <a16:creationId xmlns:a16="http://schemas.microsoft.com/office/drawing/2014/main" id="{3F7EBA29-30EF-C741-94EE-735398C6CFA2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627" name="Freeform 626">
                  <a:extLst>
                    <a:ext uri="{FF2B5EF4-FFF2-40B4-BE49-F238E27FC236}">
                      <a16:creationId xmlns:a16="http://schemas.microsoft.com/office/drawing/2014/main" id="{B3AD45B5-1F4B-FF4A-843D-9D0629392670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28" name="Freeform 627">
                  <a:extLst>
                    <a:ext uri="{FF2B5EF4-FFF2-40B4-BE49-F238E27FC236}">
                      <a16:creationId xmlns:a16="http://schemas.microsoft.com/office/drawing/2014/main" id="{A6F160FF-CBBD-9147-8D0B-92A36BEBF8A3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29" name="Freeform 628">
                  <a:extLst>
                    <a:ext uri="{FF2B5EF4-FFF2-40B4-BE49-F238E27FC236}">
                      <a16:creationId xmlns:a16="http://schemas.microsoft.com/office/drawing/2014/main" id="{421F3589-EC70-074A-903F-D618ED6F7896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30" name="Freeform 629">
                  <a:extLst>
                    <a:ext uri="{FF2B5EF4-FFF2-40B4-BE49-F238E27FC236}">
                      <a16:creationId xmlns:a16="http://schemas.microsoft.com/office/drawing/2014/main" id="{CEC8DEB8-8E24-2948-9AF6-0F3EF908CD4E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A8C4B740-B92E-8942-8EF4-347710C32F2C}"/>
                </a:ext>
              </a:extLst>
            </p:cNvPr>
            <p:cNvGrpSpPr/>
            <p:nvPr/>
          </p:nvGrpSpPr>
          <p:grpSpPr>
            <a:xfrm>
              <a:off x="9253049" y="4770584"/>
              <a:ext cx="393760" cy="218578"/>
              <a:chOff x="7493876" y="2774731"/>
              <a:chExt cx="1481958" cy="894622"/>
            </a:xfrm>
          </p:grpSpPr>
          <p:sp>
            <p:nvSpPr>
              <p:cNvPr id="464" name="Freeform 463">
                <a:extLst>
                  <a:ext uri="{FF2B5EF4-FFF2-40B4-BE49-F238E27FC236}">
                    <a16:creationId xmlns:a16="http://schemas.microsoft.com/office/drawing/2014/main" id="{71A9C1C2-E4A0-D74C-8C05-2AD307E7B3ED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0F366A03-D9E7-9F45-99D3-1CAC10EE2C74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10CB8A50-A713-2549-9F44-B792D2C30CA4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67" name="Freeform 466">
                  <a:extLst>
                    <a:ext uri="{FF2B5EF4-FFF2-40B4-BE49-F238E27FC236}">
                      <a16:creationId xmlns:a16="http://schemas.microsoft.com/office/drawing/2014/main" id="{DC4E3153-8354-1145-82FC-C287EF5FE6C3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8" name="Freeform 467">
                  <a:extLst>
                    <a:ext uri="{FF2B5EF4-FFF2-40B4-BE49-F238E27FC236}">
                      <a16:creationId xmlns:a16="http://schemas.microsoft.com/office/drawing/2014/main" id="{99B3C81B-87BA-1A4F-BCAD-DF0EF9C582C1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9" name="Freeform 468">
                  <a:extLst>
                    <a:ext uri="{FF2B5EF4-FFF2-40B4-BE49-F238E27FC236}">
                      <a16:creationId xmlns:a16="http://schemas.microsoft.com/office/drawing/2014/main" id="{DEEA64E4-A29A-E742-B32E-C111E6BF4225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70" name="Freeform 469">
                  <a:extLst>
                    <a:ext uri="{FF2B5EF4-FFF2-40B4-BE49-F238E27FC236}">
                      <a16:creationId xmlns:a16="http://schemas.microsoft.com/office/drawing/2014/main" id="{43676372-2E7B-9445-80AD-B31686FE67E6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314E0C43-2359-9440-BEF9-9E1924BED605}"/>
                </a:ext>
              </a:extLst>
            </p:cNvPr>
            <p:cNvGrpSpPr/>
            <p:nvPr/>
          </p:nvGrpSpPr>
          <p:grpSpPr>
            <a:xfrm>
              <a:off x="10931138" y="4364023"/>
              <a:ext cx="228295" cy="120400"/>
              <a:chOff x="7493876" y="2774731"/>
              <a:chExt cx="1481958" cy="894622"/>
            </a:xfrm>
          </p:grpSpPr>
          <p:sp>
            <p:nvSpPr>
              <p:cNvPr id="448" name="Freeform 447">
                <a:extLst>
                  <a:ext uri="{FF2B5EF4-FFF2-40B4-BE49-F238E27FC236}">
                    <a16:creationId xmlns:a16="http://schemas.microsoft.com/office/drawing/2014/main" id="{9737FFD7-2DCB-A148-A405-977351501C2B}"/>
                  </a:ext>
                </a:extLst>
              </p:cNvPr>
              <p:cNvSpPr/>
              <p:nvPr/>
            </p:nvSpPr>
            <p:spPr>
              <a:xfrm>
                <a:off x="7493876" y="3084399"/>
                <a:ext cx="1481958" cy="584954"/>
              </a:xfrm>
              <a:custGeom>
                <a:avLst/>
                <a:gdLst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17076"/>
                  <a:gd name="connsiteX1" fmla="*/ 8187558 w 8187558"/>
                  <a:gd name="connsiteY1" fmla="*/ 1271752 h 2617076"/>
                  <a:gd name="connsiteX2" fmla="*/ 4025462 w 8187558"/>
                  <a:gd name="connsiteY2" fmla="*/ 2617076 h 2617076"/>
                  <a:gd name="connsiteX3" fmla="*/ 0 w 8187558"/>
                  <a:gd name="connsiteY3" fmla="*/ 1229711 h 2617076"/>
                  <a:gd name="connsiteX4" fmla="*/ 31531 w 8187558"/>
                  <a:gd name="connsiteY4" fmla="*/ 147145 h 2617076"/>
                  <a:gd name="connsiteX5" fmla="*/ 4046482 w 8187558"/>
                  <a:gd name="connsiteY5" fmla="*/ 1576552 h 2617076"/>
                  <a:gd name="connsiteX6" fmla="*/ 8187558 w 8187558"/>
                  <a:gd name="connsiteY6" fmla="*/ 0 h 2617076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46482 w 8187558"/>
                  <a:gd name="connsiteY5" fmla="*/ 157655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88524 w 8187558"/>
                  <a:gd name="connsiteY5" fmla="*/ 1597573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87558 w 8187558"/>
                  <a:gd name="connsiteY0" fmla="*/ 0 h 2638097"/>
                  <a:gd name="connsiteX1" fmla="*/ 8187558 w 8187558"/>
                  <a:gd name="connsiteY1" fmla="*/ 1271752 h 2638097"/>
                  <a:gd name="connsiteX2" fmla="*/ 4099035 w 8187558"/>
                  <a:gd name="connsiteY2" fmla="*/ 2638097 h 2638097"/>
                  <a:gd name="connsiteX3" fmla="*/ 0 w 8187558"/>
                  <a:gd name="connsiteY3" fmla="*/ 1229711 h 2638097"/>
                  <a:gd name="connsiteX4" fmla="*/ 31531 w 8187558"/>
                  <a:gd name="connsiteY4" fmla="*/ 147145 h 2638097"/>
                  <a:gd name="connsiteX5" fmla="*/ 4099035 w 8187558"/>
                  <a:gd name="connsiteY5" fmla="*/ 1566042 h 2638097"/>
                  <a:gd name="connsiteX6" fmla="*/ 8187558 w 8187558"/>
                  <a:gd name="connsiteY6" fmla="*/ 0 h 2638097"/>
                  <a:gd name="connsiteX0" fmla="*/ 8176538 w 8176538"/>
                  <a:gd name="connsiteY0" fmla="*/ 0 h 2638097"/>
                  <a:gd name="connsiteX1" fmla="*/ 8176538 w 8176538"/>
                  <a:gd name="connsiteY1" fmla="*/ 1271752 h 2638097"/>
                  <a:gd name="connsiteX2" fmla="*/ 4088015 w 8176538"/>
                  <a:gd name="connsiteY2" fmla="*/ 2638097 h 2638097"/>
                  <a:gd name="connsiteX3" fmla="*/ 0 w 8176538"/>
                  <a:gd name="connsiteY3" fmla="*/ 1269888 h 2638097"/>
                  <a:gd name="connsiteX4" fmla="*/ 20511 w 8176538"/>
                  <a:gd name="connsiteY4" fmla="*/ 147145 h 2638097"/>
                  <a:gd name="connsiteX5" fmla="*/ 4088015 w 8176538"/>
                  <a:gd name="connsiteY5" fmla="*/ 1566042 h 2638097"/>
                  <a:gd name="connsiteX6" fmla="*/ 8176538 w 8176538"/>
                  <a:gd name="connsiteY6" fmla="*/ 0 h 2638097"/>
                  <a:gd name="connsiteX0" fmla="*/ 8176538 w 8176538"/>
                  <a:gd name="connsiteY0" fmla="*/ 0 h 2772020"/>
                  <a:gd name="connsiteX1" fmla="*/ 8176538 w 8176538"/>
                  <a:gd name="connsiteY1" fmla="*/ 1271752 h 2772020"/>
                  <a:gd name="connsiteX2" fmla="*/ 4099034 w 8176538"/>
                  <a:gd name="connsiteY2" fmla="*/ 2772020 h 2772020"/>
                  <a:gd name="connsiteX3" fmla="*/ 0 w 8176538"/>
                  <a:gd name="connsiteY3" fmla="*/ 1269888 h 2772020"/>
                  <a:gd name="connsiteX4" fmla="*/ 20511 w 8176538"/>
                  <a:gd name="connsiteY4" fmla="*/ 147145 h 2772020"/>
                  <a:gd name="connsiteX5" fmla="*/ 4088015 w 8176538"/>
                  <a:gd name="connsiteY5" fmla="*/ 1566042 h 2772020"/>
                  <a:gd name="connsiteX6" fmla="*/ 8176538 w 8176538"/>
                  <a:gd name="connsiteY6" fmla="*/ 0 h 2772020"/>
                  <a:gd name="connsiteX0" fmla="*/ 8176538 w 8176538"/>
                  <a:gd name="connsiteY0" fmla="*/ 0 h 2772339"/>
                  <a:gd name="connsiteX1" fmla="*/ 8176538 w 8176538"/>
                  <a:gd name="connsiteY1" fmla="*/ 1378890 h 2772339"/>
                  <a:gd name="connsiteX2" fmla="*/ 4099034 w 8176538"/>
                  <a:gd name="connsiteY2" fmla="*/ 2772020 h 2772339"/>
                  <a:gd name="connsiteX3" fmla="*/ 0 w 8176538"/>
                  <a:gd name="connsiteY3" fmla="*/ 1269888 h 2772339"/>
                  <a:gd name="connsiteX4" fmla="*/ 20511 w 8176538"/>
                  <a:gd name="connsiteY4" fmla="*/ 147145 h 2772339"/>
                  <a:gd name="connsiteX5" fmla="*/ 4088015 w 8176538"/>
                  <a:gd name="connsiteY5" fmla="*/ 1566042 h 2772339"/>
                  <a:gd name="connsiteX6" fmla="*/ 8176538 w 8176538"/>
                  <a:gd name="connsiteY6" fmla="*/ 0 h 2772339"/>
                  <a:gd name="connsiteX0" fmla="*/ 8176538 w 8176538"/>
                  <a:gd name="connsiteY0" fmla="*/ 0 h 2825888"/>
                  <a:gd name="connsiteX1" fmla="*/ 8176538 w 8176538"/>
                  <a:gd name="connsiteY1" fmla="*/ 1378890 h 2825888"/>
                  <a:gd name="connsiteX2" fmla="*/ 4099034 w 8176538"/>
                  <a:gd name="connsiteY2" fmla="*/ 2825590 h 2825888"/>
                  <a:gd name="connsiteX3" fmla="*/ 0 w 8176538"/>
                  <a:gd name="connsiteY3" fmla="*/ 1269888 h 2825888"/>
                  <a:gd name="connsiteX4" fmla="*/ 20511 w 8176538"/>
                  <a:gd name="connsiteY4" fmla="*/ 147145 h 2825888"/>
                  <a:gd name="connsiteX5" fmla="*/ 4088015 w 8176538"/>
                  <a:gd name="connsiteY5" fmla="*/ 1566042 h 2825888"/>
                  <a:gd name="connsiteX6" fmla="*/ 8176538 w 8176538"/>
                  <a:gd name="connsiteY6" fmla="*/ 0 h 2825888"/>
                  <a:gd name="connsiteX0" fmla="*/ 8165518 w 8165518"/>
                  <a:gd name="connsiteY0" fmla="*/ 0 h 2825606"/>
                  <a:gd name="connsiteX1" fmla="*/ 8165518 w 8165518"/>
                  <a:gd name="connsiteY1" fmla="*/ 1378890 h 2825606"/>
                  <a:gd name="connsiteX2" fmla="*/ 4088014 w 8165518"/>
                  <a:gd name="connsiteY2" fmla="*/ 2825590 h 2825606"/>
                  <a:gd name="connsiteX3" fmla="*/ 0 w 8165518"/>
                  <a:gd name="connsiteY3" fmla="*/ 1403811 h 2825606"/>
                  <a:gd name="connsiteX4" fmla="*/ 9491 w 8165518"/>
                  <a:gd name="connsiteY4" fmla="*/ 147145 h 2825606"/>
                  <a:gd name="connsiteX5" fmla="*/ 4076995 w 8165518"/>
                  <a:gd name="connsiteY5" fmla="*/ 1566042 h 2825606"/>
                  <a:gd name="connsiteX6" fmla="*/ 8165518 w 8165518"/>
                  <a:gd name="connsiteY6" fmla="*/ 0 h 2825606"/>
                  <a:gd name="connsiteX0" fmla="*/ 8165518 w 8165518"/>
                  <a:gd name="connsiteY0" fmla="*/ 0 h 2879174"/>
                  <a:gd name="connsiteX1" fmla="*/ 8165518 w 8165518"/>
                  <a:gd name="connsiteY1" fmla="*/ 1378890 h 2879174"/>
                  <a:gd name="connsiteX2" fmla="*/ 4132092 w 8165518"/>
                  <a:gd name="connsiteY2" fmla="*/ 2879159 h 2879174"/>
                  <a:gd name="connsiteX3" fmla="*/ 0 w 8165518"/>
                  <a:gd name="connsiteY3" fmla="*/ 1403811 h 2879174"/>
                  <a:gd name="connsiteX4" fmla="*/ 9491 w 8165518"/>
                  <a:gd name="connsiteY4" fmla="*/ 147145 h 2879174"/>
                  <a:gd name="connsiteX5" fmla="*/ 4076995 w 8165518"/>
                  <a:gd name="connsiteY5" fmla="*/ 1566042 h 2879174"/>
                  <a:gd name="connsiteX6" fmla="*/ 8165518 w 8165518"/>
                  <a:gd name="connsiteY6" fmla="*/ 0 h 2879174"/>
                  <a:gd name="connsiteX0" fmla="*/ 8165518 w 8176537"/>
                  <a:gd name="connsiteY0" fmla="*/ 0 h 2879410"/>
                  <a:gd name="connsiteX1" fmla="*/ 8176537 w 8176537"/>
                  <a:gd name="connsiteY1" fmla="*/ 1499420 h 2879410"/>
                  <a:gd name="connsiteX2" fmla="*/ 4132092 w 8176537"/>
                  <a:gd name="connsiteY2" fmla="*/ 2879159 h 2879410"/>
                  <a:gd name="connsiteX3" fmla="*/ 0 w 8176537"/>
                  <a:gd name="connsiteY3" fmla="*/ 1403811 h 2879410"/>
                  <a:gd name="connsiteX4" fmla="*/ 9491 w 8176537"/>
                  <a:gd name="connsiteY4" fmla="*/ 147145 h 2879410"/>
                  <a:gd name="connsiteX5" fmla="*/ 4076995 w 8176537"/>
                  <a:gd name="connsiteY5" fmla="*/ 1566042 h 2879410"/>
                  <a:gd name="connsiteX6" fmla="*/ 8165518 w 8176537"/>
                  <a:gd name="connsiteY6" fmla="*/ 0 h 2879410"/>
                  <a:gd name="connsiteX0" fmla="*/ 8165518 w 8176537"/>
                  <a:gd name="connsiteY0" fmla="*/ 0 h 2879262"/>
                  <a:gd name="connsiteX1" fmla="*/ 8176537 w 8176537"/>
                  <a:gd name="connsiteY1" fmla="*/ 1499420 h 2879262"/>
                  <a:gd name="connsiteX2" fmla="*/ 4132092 w 8176537"/>
                  <a:gd name="connsiteY2" fmla="*/ 2879159 h 2879262"/>
                  <a:gd name="connsiteX3" fmla="*/ 0 w 8176537"/>
                  <a:gd name="connsiteY3" fmla="*/ 1403811 h 2879262"/>
                  <a:gd name="connsiteX4" fmla="*/ 9491 w 8176537"/>
                  <a:gd name="connsiteY4" fmla="*/ 147145 h 2879262"/>
                  <a:gd name="connsiteX5" fmla="*/ 4076995 w 8176537"/>
                  <a:gd name="connsiteY5" fmla="*/ 1566042 h 2879262"/>
                  <a:gd name="connsiteX6" fmla="*/ 8165518 w 8176537"/>
                  <a:gd name="connsiteY6" fmla="*/ 0 h 2879262"/>
                  <a:gd name="connsiteX0" fmla="*/ 8165518 w 8176537"/>
                  <a:gd name="connsiteY0" fmla="*/ 0 h 2879163"/>
                  <a:gd name="connsiteX1" fmla="*/ 8176537 w 8176537"/>
                  <a:gd name="connsiteY1" fmla="*/ 1499420 h 2879163"/>
                  <a:gd name="connsiteX2" fmla="*/ 4132092 w 8176537"/>
                  <a:gd name="connsiteY2" fmla="*/ 2879159 h 2879163"/>
                  <a:gd name="connsiteX3" fmla="*/ 0 w 8176537"/>
                  <a:gd name="connsiteY3" fmla="*/ 1510948 h 2879163"/>
                  <a:gd name="connsiteX4" fmla="*/ 9491 w 8176537"/>
                  <a:gd name="connsiteY4" fmla="*/ 147145 h 2879163"/>
                  <a:gd name="connsiteX5" fmla="*/ 4076995 w 8176537"/>
                  <a:gd name="connsiteY5" fmla="*/ 1566042 h 2879163"/>
                  <a:gd name="connsiteX6" fmla="*/ 8165518 w 8176537"/>
                  <a:gd name="connsiteY6" fmla="*/ 0 h 2879163"/>
                  <a:gd name="connsiteX0" fmla="*/ 8165518 w 8198577"/>
                  <a:gd name="connsiteY0" fmla="*/ 0 h 2879451"/>
                  <a:gd name="connsiteX1" fmla="*/ 8198577 w 8198577"/>
                  <a:gd name="connsiteY1" fmla="*/ 1606558 h 2879451"/>
                  <a:gd name="connsiteX2" fmla="*/ 4132092 w 8198577"/>
                  <a:gd name="connsiteY2" fmla="*/ 2879159 h 2879451"/>
                  <a:gd name="connsiteX3" fmla="*/ 0 w 8198577"/>
                  <a:gd name="connsiteY3" fmla="*/ 1510948 h 2879451"/>
                  <a:gd name="connsiteX4" fmla="*/ 9491 w 8198577"/>
                  <a:gd name="connsiteY4" fmla="*/ 147145 h 2879451"/>
                  <a:gd name="connsiteX5" fmla="*/ 4076995 w 8198577"/>
                  <a:gd name="connsiteY5" fmla="*/ 1566042 h 2879451"/>
                  <a:gd name="connsiteX6" fmla="*/ 8165518 w 8198577"/>
                  <a:gd name="connsiteY6" fmla="*/ 0 h 2879451"/>
                  <a:gd name="connsiteX0" fmla="*/ 8165518 w 8165518"/>
                  <a:gd name="connsiteY0" fmla="*/ 0 h 2880066"/>
                  <a:gd name="connsiteX1" fmla="*/ 8165518 w 8165518"/>
                  <a:gd name="connsiteY1" fmla="*/ 1673520 h 2880066"/>
                  <a:gd name="connsiteX2" fmla="*/ 4132092 w 8165518"/>
                  <a:gd name="connsiteY2" fmla="*/ 2879159 h 2880066"/>
                  <a:gd name="connsiteX3" fmla="*/ 0 w 8165518"/>
                  <a:gd name="connsiteY3" fmla="*/ 1510948 h 2880066"/>
                  <a:gd name="connsiteX4" fmla="*/ 9491 w 8165518"/>
                  <a:gd name="connsiteY4" fmla="*/ 147145 h 2880066"/>
                  <a:gd name="connsiteX5" fmla="*/ 4076995 w 8165518"/>
                  <a:gd name="connsiteY5" fmla="*/ 1566042 h 2880066"/>
                  <a:gd name="connsiteX6" fmla="*/ 8165518 w 8165518"/>
                  <a:gd name="connsiteY6" fmla="*/ 0 h 2880066"/>
                  <a:gd name="connsiteX0" fmla="*/ 8156794 w 8156794"/>
                  <a:gd name="connsiteY0" fmla="*/ 0 h 2879270"/>
                  <a:gd name="connsiteX1" fmla="*/ 8156794 w 8156794"/>
                  <a:gd name="connsiteY1" fmla="*/ 1673520 h 2879270"/>
                  <a:gd name="connsiteX2" fmla="*/ 4123368 w 8156794"/>
                  <a:gd name="connsiteY2" fmla="*/ 2879159 h 2879270"/>
                  <a:gd name="connsiteX3" fmla="*/ 2295 w 8156794"/>
                  <a:gd name="connsiteY3" fmla="*/ 1618086 h 2879270"/>
                  <a:gd name="connsiteX4" fmla="*/ 767 w 8156794"/>
                  <a:gd name="connsiteY4" fmla="*/ 147145 h 2879270"/>
                  <a:gd name="connsiteX5" fmla="*/ 4068271 w 8156794"/>
                  <a:gd name="connsiteY5" fmla="*/ 1566042 h 2879270"/>
                  <a:gd name="connsiteX6" fmla="*/ 8156794 w 8156794"/>
                  <a:gd name="connsiteY6" fmla="*/ 0 h 287927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00"/>
                  <a:gd name="connsiteX1" fmla="*/ 8156794 w 8156794"/>
                  <a:gd name="connsiteY1" fmla="*/ 1673520 h 2973000"/>
                  <a:gd name="connsiteX2" fmla="*/ 4134388 w 8156794"/>
                  <a:gd name="connsiteY2" fmla="*/ 2972904 h 2973000"/>
                  <a:gd name="connsiteX3" fmla="*/ 2295 w 8156794"/>
                  <a:gd name="connsiteY3" fmla="*/ 1618086 h 2973000"/>
                  <a:gd name="connsiteX4" fmla="*/ 767 w 8156794"/>
                  <a:gd name="connsiteY4" fmla="*/ 147145 h 2973000"/>
                  <a:gd name="connsiteX5" fmla="*/ 4068271 w 8156794"/>
                  <a:gd name="connsiteY5" fmla="*/ 1566042 h 2973000"/>
                  <a:gd name="connsiteX6" fmla="*/ 8156794 w 8156794"/>
                  <a:gd name="connsiteY6" fmla="*/ 0 h 2973000"/>
                  <a:gd name="connsiteX0" fmla="*/ 8156794 w 8156794"/>
                  <a:gd name="connsiteY0" fmla="*/ 0 h 2973020"/>
                  <a:gd name="connsiteX1" fmla="*/ 8156794 w 8156794"/>
                  <a:gd name="connsiteY1" fmla="*/ 1673520 h 2973020"/>
                  <a:gd name="connsiteX2" fmla="*/ 4134388 w 8156794"/>
                  <a:gd name="connsiteY2" fmla="*/ 2972904 h 2973020"/>
                  <a:gd name="connsiteX3" fmla="*/ 2295 w 8156794"/>
                  <a:gd name="connsiteY3" fmla="*/ 1618086 h 2973020"/>
                  <a:gd name="connsiteX4" fmla="*/ 767 w 8156794"/>
                  <a:gd name="connsiteY4" fmla="*/ 147145 h 2973020"/>
                  <a:gd name="connsiteX5" fmla="*/ 4068271 w 8156794"/>
                  <a:gd name="connsiteY5" fmla="*/ 1566042 h 2973020"/>
                  <a:gd name="connsiteX6" fmla="*/ 8156794 w 8156794"/>
                  <a:gd name="connsiteY6" fmla="*/ 0 h 2973020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021"/>
                  <a:gd name="connsiteX1" fmla="*/ 8156794 w 8156794"/>
                  <a:gd name="connsiteY1" fmla="*/ 1673520 h 2973021"/>
                  <a:gd name="connsiteX2" fmla="*/ 4134388 w 8156794"/>
                  <a:gd name="connsiteY2" fmla="*/ 2972904 h 2973021"/>
                  <a:gd name="connsiteX3" fmla="*/ 2295 w 8156794"/>
                  <a:gd name="connsiteY3" fmla="*/ 1618086 h 2973021"/>
                  <a:gd name="connsiteX4" fmla="*/ 767 w 8156794"/>
                  <a:gd name="connsiteY4" fmla="*/ 147145 h 2973021"/>
                  <a:gd name="connsiteX5" fmla="*/ 4068271 w 8156794"/>
                  <a:gd name="connsiteY5" fmla="*/ 1566042 h 2973021"/>
                  <a:gd name="connsiteX6" fmla="*/ 8156794 w 8156794"/>
                  <a:gd name="connsiteY6" fmla="*/ 0 h 2973021"/>
                  <a:gd name="connsiteX0" fmla="*/ 8156794 w 8156794"/>
                  <a:gd name="connsiteY0" fmla="*/ 0 h 2973141"/>
                  <a:gd name="connsiteX1" fmla="*/ 8156794 w 8156794"/>
                  <a:gd name="connsiteY1" fmla="*/ 1673520 h 2973141"/>
                  <a:gd name="connsiteX2" fmla="*/ 4134388 w 8156794"/>
                  <a:gd name="connsiteY2" fmla="*/ 2972904 h 2973141"/>
                  <a:gd name="connsiteX3" fmla="*/ 2295 w 8156794"/>
                  <a:gd name="connsiteY3" fmla="*/ 1618086 h 2973141"/>
                  <a:gd name="connsiteX4" fmla="*/ 767 w 8156794"/>
                  <a:gd name="connsiteY4" fmla="*/ 147145 h 2973141"/>
                  <a:gd name="connsiteX5" fmla="*/ 4068271 w 8156794"/>
                  <a:gd name="connsiteY5" fmla="*/ 1566042 h 2973141"/>
                  <a:gd name="connsiteX6" fmla="*/ 8156794 w 8156794"/>
                  <a:gd name="connsiteY6" fmla="*/ 0 h 2973141"/>
                  <a:gd name="connsiteX0" fmla="*/ 8156794 w 8156794"/>
                  <a:gd name="connsiteY0" fmla="*/ 0 h 3066827"/>
                  <a:gd name="connsiteX1" fmla="*/ 8156794 w 8156794"/>
                  <a:gd name="connsiteY1" fmla="*/ 1673520 h 3066827"/>
                  <a:gd name="connsiteX2" fmla="*/ 4123353 w 8156794"/>
                  <a:gd name="connsiteY2" fmla="*/ 3066650 h 3066827"/>
                  <a:gd name="connsiteX3" fmla="*/ 2295 w 8156794"/>
                  <a:gd name="connsiteY3" fmla="*/ 1618086 h 3066827"/>
                  <a:gd name="connsiteX4" fmla="*/ 767 w 8156794"/>
                  <a:gd name="connsiteY4" fmla="*/ 147145 h 3066827"/>
                  <a:gd name="connsiteX5" fmla="*/ 4068271 w 8156794"/>
                  <a:gd name="connsiteY5" fmla="*/ 1566042 h 3066827"/>
                  <a:gd name="connsiteX6" fmla="*/ 8156794 w 8156794"/>
                  <a:gd name="connsiteY6" fmla="*/ 0 h 3066827"/>
                  <a:gd name="connsiteX0" fmla="*/ 8123689 w 8156794"/>
                  <a:gd name="connsiteY0" fmla="*/ 0 h 2999866"/>
                  <a:gd name="connsiteX1" fmla="*/ 8156794 w 8156794"/>
                  <a:gd name="connsiteY1" fmla="*/ 1606559 h 2999866"/>
                  <a:gd name="connsiteX2" fmla="*/ 4123353 w 8156794"/>
                  <a:gd name="connsiteY2" fmla="*/ 2999689 h 2999866"/>
                  <a:gd name="connsiteX3" fmla="*/ 2295 w 8156794"/>
                  <a:gd name="connsiteY3" fmla="*/ 1551125 h 2999866"/>
                  <a:gd name="connsiteX4" fmla="*/ 767 w 8156794"/>
                  <a:gd name="connsiteY4" fmla="*/ 80184 h 2999866"/>
                  <a:gd name="connsiteX5" fmla="*/ 4068271 w 8156794"/>
                  <a:gd name="connsiteY5" fmla="*/ 1499081 h 2999866"/>
                  <a:gd name="connsiteX6" fmla="*/ 8123689 w 8156794"/>
                  <a:gd name="connsiteY6" fmla="*/ 0 h 2999866"/>
                  <a:gd name="connsiteX0" fmla="*/ 8167828 w 8167828"/>
                  <a:gd name="connsiteY0" fmla="*/ 0 h 3026651"/>
                  <a:gd name="connsiteX1" fmla="*/ 8156794 w 8167828"/>
                  <a:gd name="connsiteY1" fmla="*/ 1633344 h 3026651"/>
                  <a:gd name="connsiteX2" fmla="*/ 4123353 w 8167828"/>
                  <a:gd name="connsiteY2" fmla="*/ 3026474 h 3026651"/>
                  <a:gd name="connsiteX3" fmla="*/ 2295 w 8167828"/>
                  <a:gd name="connsiteY3" fmla="*/ 1577910 h 3026651"/>
                  <a:gd name="connsiteX4" fmla="*/ 767 w 8167828"/>
                  <a:gd name="connsiteY4" fmla="*/ 106969 h 3026651"/>
                  <a:gd name="connsiteX5" fmla="*/ 4068271 w 8167828"/>
                  <a:gd name="connsiteY5" fmla="*/ 1525866 h 3026651"/>
                  <a:gd name="connsiteX6" fmla="*/ 8167828 w 8167828"/>
                  <a:gd name="connsiteY6" fmla="*/ 0 h 3026651"/>
                  <a:gd name="connsiteX0" fmla="*/ 8167828 w 8167828"/>
                  <a:gd name="connsiteY0" fmla="*/ 0 h 3027228"/>
                  <a:gd name="connsiteX1" fmla="*/ 8145760 w 8167828"/>
                  <a:gd name="connsiteY1" fmla="*/ 1686913 h 3027228"/>
                  <a:gd name="connsiteX2" fmla="*/ 4123353 w 8167828"/>
                  <a:gd name="connsiteY2" fmla="*/ 3026474 h 3027228"/>
                  <a:gd name="connsiteX3" fmla="*/ 2295 w 8167828"/>
                  <a:gd name="connsiteY3" fmla="*/ 1577910 h 3027228"/>
                  <a:gd name="connsiteX4" fmla="*/ 767 w 8167828"/>
                  <a:gd name="connsiteY4" fmla="*/ 106969 h 3027228"/>
                  <a:gd name="connsiteX5" fmla="*/ 4068271 w 8167828"/>
                  <a:gd name="connsiteY5" fmla="*/ 1525866 h 3027228"/>
                  <a:gd name="connsiteX6" fmla="*/ 8167828 w 8167828"/>
                  <a:gd name="connsiteY6" fmla="*/ 0 h 3027228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56794 w 8156794"/>
                  <a:gd name="connsiteY0" fmla="*/ 0 h 2933483"/>
                  <a:gd name="connsiteX1" fmla="*/ 8145760 w 8156794"/>
                  <a:gd name="connsiteY1" fmla="*/ 1593168 h 2933483"/>
                  <a:gd name="connsiteX2" fmla="*/ 4123353 w 8156794"/>
                  <a:gd name="connsiteY2" fmla="*/ 2932729 h 2933483"/>
                  <a:gd name="connsiteX3" fmla="*/ 2295 w 8156794"/>
                  <a:gd name="connsiteY3" fmla="*/ 1484165 h 2933483"/>
                  <a:gd name="connsiteX4" fmla="*/ 767 w 8156794"/>
                  <a:gd name="connsiteY4" fmla="*/ 13224 h 2933483"/>
                  <a:gd name="connsiteX5" fmla="*/ 4068271 w 8156794"/>
                  <a:gd name="connsiteY5" fmla="*/ 1432121 h 2933483"/>
                  <a:gd name="connsiteX6" fmla="*/ 8156794 w 8156794"/>
                  <a:gd name="connsiteY6" fmla="*/ 0 h 2933483"/>
                  <a:gd name="connsiteX0" fmla="*/ 8123689 w 8145760"/>
                  <a:gd name="connsiteY0" fmla="*/ 13560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9 w 8145760"/>
                  <a:gd name="connsiteY6" fmla="*/ 13560 h 2920259"/>
                  <a:gd name="connsiteX0" fmla="*/ 8178863 w 8178863"/>
                  <a:gd name="connsiteY0" fmla="*/ 26952 h 2920259"/>
                  <a:gd name="connsiteX1" fmla="*/ 8145760 w 8178863"/>
                  <a:gd name="connsiteY1" fmla="*/ 1579944 h 2920259"/>
                  <a:gd name="connsiteX2" fmla="*/ 4123353 w 8178863"/>
                  <a:gd name="connsiteY2" fmla="*/ 2919505 h 2920259"/>
                  <a:gd name="connsiteX3" fmla="*/ 2295 w 8178863"/>
                  <a:gd name="connsiteY3" fmla="*/ 1470941 h 2920259"/>
                  <a:gd name="connsiteX4" fmla="*/ 767 w 8178863"/>
                  <a:gd name="connsiteY4" fmla="*/ 0 h 2920259"/>
                  <a:gd name="connsiteX5" fmla="*/ 4068271 w 8178863"/>
                  <a:gd name="connsiteY5" fmla="*/ 1418897 h 2920259"/>
                  <a:gd name="connsiteX6" fmla="*/ 8178863 w 8178863"/>
                  <a:gd name="connsiteY6" fmla="*/ 26952 h 2920259"/>
                  <a:gd name="connsiteX0" fmla="*/ 8167827 w 8167827"/>
                  <a:gd name="connsiteY0" fmla="*/ 40343 h 2920259"/>
                  <a:gd name="connsiteX1" fmla="*/ 8145760 w 8167827"/>
                  <a:gd name="connsiteY1" fmla="*/ 1579944 h 2920259"/>
                  <a:gd name="connsiteX2" fmla="*/ 4123353 w 8167827"/>
                  <a:gd name="connsiteY2" fmla="*/ 2919505 h 2920259"/>
                  <a:gd name="connsiteX3" fmla="*/ 2295 w 8167827"/>
                  <a:gd name="connsiteY3" fmla="*/ 1470941 h 2920259"/>
                  <a:gd name="connsiteX4" fmla="*/ 767 w 8167827"/>
                  <a:gd name="connsiteY4" fmla="*/ 0 h 2920259"/>
                  <a:gd name="connsiteX5" fmla="*/ 4068271 w 8167827"/>
                  <a:gd name="connsiteY5" fmla="*/ 1418897 h 2920259"/>
                  <a:gd name="connsiteX6" fmla="*/ 8167827 w 8167827"/>
                  <a:gd name="connsiteY6" fmla="*/ 40343 h 2920259"/>
                  <a:gd name="connsiteX0" fmla="*/ 8123687 w 8145760"/>
                  <a:gd name="connsiteY0" fmla="*/ 53735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23687 w 8145760"/>
                  <a:gd name="connsiteY6" fmla="*/ 53735 h 2920259"/>
                  <a:gd name="connsiteX0" fmla="*/ 8161918 w 8161918"/>
                  <a:gd name="connsiteY0" fmla="*/ 0 h 2943855"/>
                  <a:gd name="connsiteX1" fmla="*/ 8145760 w 8161918"/>
                  <a:gd name="connsiteY1" fmla="*/ 1603540 h 2943855"/>
                  <a:gd name="connsiteX2" fmla="*/ 4123353 w 8161918"/>
                  <a:gd name="connsiteY2" fmla="*/ 2943101 h 2943855"/>
                  <a:gd name="connsiteX3" fmla="*/ 2295 w 8161918"/>
                  <a:gd name="connsiteY3" fmla="*/ 1494537 h 2943855"/>
                  <a:gd name="connsiteX4" fmla="*/ 767 w 8161918"/>
                  <a:gd name="connsiteY4" fmla="*/ 23596 h 2943855"/>
                  <a:gd name="connsiteX5" fmla="*/ 4068271 w 8161918"/>
                  <a:gd name="connsiteY5" fmla="*/ 1442493 h 2943855"/>
                  <a:gd name="connsiteX6" fmla="*/ 8161918 w 8161918"/>
                  <a:gd name="connsiteY6" fmla="*/ 0 h 2943855"/>
                  <a:gd name="connsiteX0" fmla="*/ 8144926 w 8145760"/>
                  <a:gd name="connsiteY0" fmla="*/ 43424 h 2920259"/>
                  <a:gd name="connsiteX1" fmla="*/ 8145760 w 8145760"/>
                  <a:gd name="connsiteY1" fmla="*/ 1579944 h 2920259"/>
                  <a:gd name="connsiteX2" fmla="*/ 4123353 w 8145760"/>
                  <a:gd name="connsiteY2" fmla="*/ 2919505 h 2920259"/>
                  <a:gd name="connsiteX3" fmla="*/ 2295 w 8145760"/>
                  <a:gd name="connsiteY3" fmla="*/ 1470941 h 2920259"/>
                  <a:gd name="connsiteX4" fmla="*/ 767 w 8145760"/>
                  <a:gd name="connsiteY4" fmla="*/ 0 h 2920259"/>
                  <a:gd name="connsiteX5" fmla="*/ 4068271 w 8145760"/>
                  <a:gd name="connsiteY5" fmla="*/ 1418897 h 2920259"/>
                  <a:gd name="connsiteX6" fmla="*/ 8144926 w 8145760"/>
                  <a:gd name="connsiteY6" fmla="*/ 43424 h 2920259"/>
                  <a:gd name="connsiteX0" fmla="*/ 8161918 w 8161918"/>
                  <a:gd name="connsiteY0" fmla="*/ 0 h 2959321"/>
                  <a:gd name="connsiteX1" fmla="*/ 8145760 w 8161918"/>
                  <a:gd name="connsiteY1" fmla="*/ 1619006 h 2959321"/>
                  <a:gd name="connsiteX2" fmla="*/ 4123353 w 8161918"/>
                  <a:gd name="connsiteY2" fmla="*/ 2958567 h 2959321"/>
                  <a:gd name="connsiteX3" fmla="*/ 2295 w 8161918"/>
                  <a:gd name="connsiteY3" fmla="*/ 1510003 h 2959321"/>
                  <a:gd name="connsiteX4" fmla="*/ 767 w 8161918"/>
                  <a:gd name="connsiteY4" fmla="*/ 39062 h 2959321"/>
                  <a:gd name="connsiteX5" fmla="*/ 4068271 w 8161918"/>
                  <a:gd name="connsiteY5" fmla="*/ 1457959 h 2959321"/>
                  <a:gd name="connsiteX6" fmla="*/ 8161918 w 8161918"/>
                  <a:gd name="connsiteY6" fmla="*/ 0 h 2959321"/>
                  <a:gd name="connsiteX0" fmla="*/ 8161918 w 8162752"/>
                  <a:gd name="connsiteY0" fmla="*/ 0 h 2959488"/>
                  <a:gd name="connsiteX1" fmla="*/ 8162752 w 8162752"/>
                  <a:gd name="connsiteY1" fmla="*/ 1629317 h 2959488"/>
                  <a:gd name="connsiteX2" fmla="*/ 4123353 w 8162752"/>
                  <a:gd name="connsiteY2" fmla="*/ 2958567 h 2959488"/>
                  <a:gd name="connsiteX3" fmla="*/ 2295 w 8162752"/>
                  <a:gd name="connsiteY3" fmla="*/ 1510003 h 2959488"/>
                  <a:gd name="connsiteX4" fmla="*/ 767 w 8162752"/>
                  <a:gd name="connsiteY4" fmla="*/ 39062 h 2959488"/>
                  <a:gd name="connsiteX5" fmla="*/ 4068271 w 8162752"/>
                  <a:gd name="connsiteY5" fmla="*/ 1457959 h 2959488"/>
                  <a:gd name="connsiteX6" fmla="*/ 8161918 w 8162752"/>
                  <a:gd name="connsiteY6" fmla="*/ 0 h 2959488"/>
                  <a:gd name="connsiteX0" fmla="*/ 8165930 w 8166764"/>
                  <a:gd name="connsiteY0" fmla="*/ 7337 h 2966825"/>
                  <a:gd name="connsiteX1" fmla="*/ 8166764 w 8166764"/>
                  <a:gd name="connsiteY1" fmla="*/ 1636654 h 2966825"/>
                  <a:gd name="connsiteX2" fmla="*/ 4127365 w 8166764"/>
                  <a:gd name="connsiteY2" fmla="*/ 2965904 h 2966825"/>
                  <a:gd name="connsiteX3" fmla="*/ 6307 w 8166764"/>
                  <a:gd name="connsiteY3" fmla="*/ 1517340 h 2966825"/>
                  <a:gd name="connsiteX4" fmla="*/ 532 w 8166764"/>
                  <a:gd name="connsiteY4" fmla="*/ 0 h 2966825"/>
                  <a:gd name="connsiteX5" fmla="*/ 4072283 w 8166764"/>
                  <a:gd name="connsiteY5" fmla="*/ 1465296 h 2966825"/>
                  <a:gd name="connsiteX6" fmla="*/ 8165930 w 8166764"/>
                  <a:gd name="connsiteY6" fmla="*/ 7337 h 2966825"/>
                  <a:gd name="connsiteX0" fmla="*/ 8168119 w 8168953"/>
                  <a:gd name="connsiteY0" fmla="*/ 7337 h 2966682"/>
                  <a:gd name="connsiteX1" fmla="*/ 8168953 w 8168953"/>
                  <a:gd name="connsiteY1" fmla="*/ 1636654 h 2966682"/>
                  <a:gd name="connsiteX2" fmla="*/ 4129554 w 8168953"/>
                  <a:gd name="connsiteY2" fmla="*/ 2965904 h 2966682"/>
                  <a:gd name="connsiteX3" fmla="*/ 0 w 8168953"/>
                  <a:gd name="connsiteY3" fmla="*/ 1527651 h 2966682"/>
                  <a:gd name="connsiteX4" fmla="*/ 2721 w 8168953"/>
                  <a:gd name="connsiteY4" fmla="*/ 0 h 2966682"/>
                  <a:gd name="connsiteX5" fmla="*/ 4074472 w 8168953"/>
                  <a:gd name="connsiteY5" fmla="*/ 1465296 h 2966682"/>
                  <a:gd name="connsiteX6" fmla="*/ 8168119 w 8168953"/>
                  <a:gd name="connsiteY6" fmla="*/ 7337 h 2966682"/>
                  <a:gd name="connsiteX0" fmla="*/ 8168119 w 8168953"/>
                  <a:gd name="connsiteY0" fmla="*/ 7337 h 3100377"/>
                  <a:gd name="connsiteX1" fmla="*/ 8168953 w 8168953"/>
                  <a:gd name="connsiteY1" fmla="*/ 1636654 h 3100377"/>
                  <a:gd name="connsiteX2" fmla="*/ 4118520 w 8168953"/>
                  <a:gd name="connsiteY2" fmla="*/ 3099826 h 3100377"/>
                  <a:gd name="connsiteX3" fmla="*/ 0 w 8168953"/>
                  <a:gd name="connsiteY3" fmla="*/ 1527651 h 3100377"/>
                  <a:gd name="connsiteX4" fmla="*/ 2721 w 8168953"/>
                  <a:gd name="connsiteY4" fmla="*/ 0 h 3100377"/>
                  <a:gd name="connsiteX5" fmla="*/ 4074472 w 8168953"/>
                  <a:gd name="connsiteY5" fmla="*/ 1465296 h 3100377"/>
                  <a:gd name="connsiteX6" fmla="*/ 8168119 w 8168953"/>
                  <a:gd name="connsiteY6" fmla="*/ 7337 h 3100377"/>
                  <a:gd name="connsiteX0" fmla="*/ 8168119 w 8168953"/>
                  <a:gd name="connsiteY0" fmla="*/ 7337 h 3100429"/>
                  <a:gd name="connsiteX1" fmla="*/ 8168953 w 8168953"/>
                  <a:gd name="connsiteY1" fmla="*/ 1636654 h 3100429"/>
                  <a:gd name="connsiteX2" fmla="*/ 4118520 w 8168953"/>
                  <a:gd name="connsiteY2" fmla="*/ 3099826 h 3100429"/>
                  <a:gd name="connsiteX3" fmla="*/ 0 w 8168953"/>
                  <a:gd name="connsiteY3" fmla="*/ 1527651 h 3100429"/>
                  <a:gd name="connsiteX4" fmla="*/ 2721 w 8168953"/>
                  <a:gd name="connsiteY4" fmla="*/ 0 h 3100429"/>
                  <a:gd name="connsiteX5" fmla="*/ 4074472 w 8168953"/>
                  <a:gd name="connsiteY5" fmla="*/ 1465296 h 3100429"/>
                  <a:gd name="connsiteX6" fmla="*/ 8168119 w 8168953"/>
                  <a:gd name="connsiteY6" fmla="*/ 7337 h 3100429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72202 w 8166683"/>
                  <a:gd name="connsiteY5" fmla="*/ 1465296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  <a:gd name="connsiteX0" fmla="*/ 8165849 w 8166683"/>
                  <a:gd name="connsiteY0" fmla="*/ 7337 h 3099826"/>
                  <a:gd name="connsiteX1" fmla="*/ 8166683 w 8166683"/>
                  <a:gd name="connsiteY1" fmla="*/ 1636654 h 3099826"/>
                  <a:gd name="connsiteX2" fmla="*/ 4116250 w 8166683"/>
                  <a:gd name="connsiteY2" fmla="*/ 3099826 h 3099826"/>
                  <a:gd name="connsiteX3" fmla="*/ 8764 w 8166683"/>
                  <a:gd name="connsiteY3" fmla="*/ 1634789 h 3099826"/>
                  <a:gd name="connsiteX4" fmla="*/ 451 w 8166683"/>
                  <a:gd name="connsiteY4" fmla="*/ 0 h 3099826"/>
                  <a:gd name="connsiteX5" fmla="*/ 4061168 w 8166683"/>
                  <a:gd name="connsiteY5" fmla="*/ 1438511 h 3099826"/>
                  <a:gd name="connsiteX6" fmla="*/ 8165849 w 8166683"/>
                  <a:gd name="connsiteY6" fmla="*/ 7337 h 309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66683" h="3099826">
                    <a:moveTo>
                      <a:pt x="8165849" y="7337"/>
                    </a:moveTo>
                    <a:lnTo>
                      <a:pt x="8166683" y="1636654"/>
                    </a:lnTo>
                    <a:cubicBezTo>
                      <a:pt x="7917761" y="2728489"/>
                      <a:pt x="5475903" y="3100137"/>
                      <a:pt x="4116250" y="3099826"/>
                    </a:cubicBezTo>
                    <a:cubicBezTo>
                      <a:pt x="2756597" y="3099515"/>
                      <a:pt x="245424" y="2744647"/>
                      <a:pt x="8764" y="1634789"/>
                    </a:cubicBezTo>
                    <a:cubicBezTo>
                      <a:pt x="11928" y="1215900"/>
                      <a:pt x="-2713" y="418889"/>
                      <a:pt x="451" y="0"/>
                    </a:cubicBezTo>
                    <a:cubicBezTo>
                      <a:pt x="385485" y="953840"/>
                      <a:pt x="2700268" y="1437288"/>
                      <a:pt x="4061168" y="1438511"/>
                    </a:cubicBezTo>
                    <a:cubicBezTo>
                      <a:pt x="5422068" y="1439734"/>
                      <a:pt x="7793228" y="1089449"/>
                      <a:pt x="8165849" y="7337"/>
                    </a:cubicBezTo>
                    <a:close/>
                  </a:path>
                </a:pathLst>
              </a:custGeom>
              <a:gradFill>
                <a:gsLst>
                  <a:gs pos="0">
                    <a:srgbClr val="B8C2C9"/>
                  </a:gs>
                  <a:gs pos="21000">
                    <a:schemeClr val="bg1"/>
                  </a:gs>
                  <a:gs pos="60000">
                    <a:srgbClr val="D6DCE0"/>
                  </a:gs>
                  <a:gs pos="100000">
                    <a:srgbClr val="B8C2C9"/>
                  </a:gs>
                </a:gsLst>
                <a:lin ang="0" scaled="0"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     </a:t>
                </a:r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9739DB09-38E5-A347-93BF-13C80AD84539}"/>
                  </a:ext>
                </a:extLst>
              </p:cNvPr>
              <p:cNvSpPr/>
              <p:nvPr/>
            </p:nvSpPr>
            <p:spPr>
              <a:xfrm>
                <a:off x="7494729" y="2774731"/>
                <a:ext cx="1480163" cy="579140"/>
              </a:xfrm>
              <a:prstGeom prst="ellipse">
                <a:avLst/>
              </a:prstGeom>
              <a:solidFill>
                <a:srgbClr val="B8C2C9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              </a:t>
                </a:r>
              </a:p>
            </p:txBody>
          </p:sp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04079280-378E-384D-9681-BF41B82BF6CB}"/>
                  </a:ext>
                </a:extLst>
              </p:cNvPr>
              <p:cNvGrpSpPr/>
              <p:nvPr/>
            </p:nvGrpSpPr>
            <p:grpSpPr>
              <a:xfrm>
                <a:off x="7713663" y="2848339"/>
                <a:ext cx="1042107" cy="425543"/>
                <a:chOff x="7786941" y="2884917"/>
                <a:chExt cx="897649" cy="353919"/>
              </a:xfrm>
            </p:grpSpPr>
            <p:sp>
              <p:nvSpPr>
                <p:cNvPr id="451" name="Freeform 450">
                  <a:extLst>
                    <a:ext uri="{FF2B5EF4-FFF2-40B4-BE49-F238E27FC236}">
                      <a16:creationId xmlns:a16="http://schemas.microsoft.com/office/drawing/2014/main" id="{914AA044-3657-1448-A5E9-2F003DC03F6B}"/>
                    </a:ext>
                  </a:extLst>
                </p:cNvPr>
                <p:cNvSpPr/>
                <p:nvPr/>
              </p:nvSpPr>
              <p:spPr>
                <a:xfrm>
                  <a:off x="7811770" y="2884917"/>
                  <a:ext cx="849158" cy="198115"/>
                </a:xfrm>
                <a:custGeom>
                  <a:avLst/>
                  <a:gdLst>
                    <a:gd name="connsiteX0" fmla="*/ 3725333 w 4588933"/>
                    <a:gd name="connsiteY0" fmla="*/ 0 h 1049866"/>
                    <a:gd name="connsiteX1" fmla="*/ 4588933 w 4588933"/>
                    <a:gd name="connsiteY1" fmla="*/ 270933 h 1049866"/>
                    <a:gd name="connsiteX2" fmla="*/ 3962400 w 4588933"/>
                    <a:gd name="connsiteY2" fmla="*/ 541866 h 1049866"/>
                    <a:gd name="connsiteX3" fmla="*/ 3742267 w 4588933"/>
                    <a:gd name="connsiteY3" fmla="*/ 457200 h 1049866"/>
                    <a:gd name="connsiteX4" fmla="*/ 2269067 w 4588933"/>
                    <a:gd name="connsiteY4" fmla="*/ 1049866 h 1049866"/>
                    <a:gd name="connsiteX5" fmla="*/ 880533 w 4588933"/>
                    <a:gd name="connsiteY5" fmla="*/ 457200 h 1049866"/>
                    <a:gd name="connsiteX6" fmla="*/ 592667 w 4588933"/>
                    <a:gd name="connsiteY6" fmla="*/ 541866 h 1049866"/>
                    <a:gd name="connsiteX7" fmla="*/ 0 w 4588933"/>
                    <a:gd name="connsiteY7" fmla="*/ 254000 h 1049866"/>
                    <a:gd name="connsiteX8" fmla="*/ 880533 w 4588933"/>
                    <a:gd name="connsiteY8" fmla="*/ 16933 h 1049866"/>
                    <a:gd name="connsiteX9" fmla="*/ 2302933 w 4588933"/>
                    <a:gd name="connsiteY9" fmla="*/ 626533 h 1049866"/>
                    <a:gd name="connsiteX10" fmla="*/ 3725333 w 4588933"/>
                    <a:gd name="connsiteY10" fmla="*/ 0 h 1049866"/>
                    <a:gd name="connsiteX0" fmla="*/ 3725333 w 4641485"/>
                    <a:gd name="connsiteY0" fmla="*/ 0 h 1049866"/>
                    <a:gd name="connsiteX1" fmla="*/ 4641485 w 4641485"/>
                    <a:gd name="connsiteY1" fmla="*/ 239402 h 1049866"/>
                    <a:gd name="connsiteX2" fmla="*/ 3962400 w 4641485"/>
                    <a:gd name="connsiteY2" fmla="*/ 541866 h 1049866"/>
                    <a:gd name="connsiteX3" fmla="*/ 3742267 w 4641485"/>
                    <a:gd name="connsiteY3" fmla="*/ 457200 h 1049866"/>
                    <a:gd name="connsiteX4" fmla="*/ 2269067 w 4641485"/>
                    <a:gd name="connsiteY4" fmla="*/ 1049866 h 1049866"/>
                    <a:gd name="connsiteX5" fmla="*/ 880533 w 4641485"/>
                    <a:gd name="connsiteY5" fmla="*/ 457200 h 1049866"/>
                    <a:gd name="connsiteX6" fmla="*/ 592667 w 4641485"/>
                    <a:gd name="connsiteY6" fmla="*/ 541866 h 1049866"/>
                    <a:gd name="connsiteX7" fmla="*/ 0 w 4641485"/>
                    <a:gd name="connsiteY7" fmla="*/ 254000 h 1049866"/>
                    <a:gd name="connsiteX8" fmla="*/ 880533 w 4641485"/>
                    <a:gd name="connsiteY8" fmla="*/ 16933 h 1049866"/>
                    <a:gd name="connsiteX9" fmla="*/ 2302933 w 4641485"/>
                    <a:gd name="connsiteY9" fmla="*/ 626533 h 1049866"/>
                    <a:gd name="connsiteX10" fmla="*/ 3725333 w 4641485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73798 w 4673016"/>
                    <a:gd name="connsiteY3" fmla="*/ 45720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84308 w 4673016"/>
                    <a:gd name="connsiteY3" fmla="*/ 404648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34464 w 4673016"/>
                    <a:gd name="connsiteY9" fmla="*/ 62653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32979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794818 w 4673016"/>
                    <a:gd name="connsiteY3" fmla="*/ 436179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  <a:gd name="connsiteX0" fmla="*/ 3756864 w 4673016"/>
                    <a:gd name="connsiteY0" fmla="*/ 0 h 1049866"/>
                    <a:gd name="connsiteX1" fmla="*/ 4673016 w 4673016"/>
                    <a:gd name="connsiteY1" fmla="*/ 239402 h 1049866"/>
                    <a:gd name="connsiteX2" fmla="*/ 3993931 w 4673016"/>
                    <a:gd name="connsiteY2" fmla="*/ 541866 h 1049866"/>
                    <a:gd name="connsiteX3" fmla="*/ 3815839 w 4673016"/>
                    <a:gd name="connsiteY3" fmla="*/ 467710 h 1049866"/>
                    <a:gd name="connsiteX4" fmla="*/ 2300598 w 4673016"/>
                    <a:gd name="connsiteY4" fmla="*/ 1049866 h 1049866"/>
                    <a:gd name="connsiteX5" fmla="*/ 912064 w 4673016"/>
                    <a:gd name="connsiteY5" fmla="*/ 457200 h 1049866"/>
                    <a:gd name="connsiteX6" fmla="*/ 624198 w 4673016"/>
                    <a:gd name="connsiteY6" fmla="*/ 541866 h 1049866"/>
                    <a:gd name="connsiteX7" fmla="*/ 0 w 4673016"/>
                    <a:gd name="connsiteY7" fmla="*/ 275021 h 1049866"/>
                    <a:gd name="connsiteX8" fmla="*/ 912064 w 4673016"/>
                    <a:gd name="connsiteY8" fmla="*/ 16933 h 1049866"/>
                    <a:gd name="connsiteX9" fmla="*/ 2323954 w 4673016"/>
                    <a:gd name="connsiteY9" fmla="*/ 616023 h 1049866"/>
                    <a:gd name="connsiteX10" fmla="*/ 3756864 w 4673016"/>
                    <a:gd name="connsiteY10" fmla="*/ 0 h 104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73016" h="1049866">
                      <a:moveTo>
                        <a:pt x="3756864" y="0"/>
                      </a:moveTo>
                      <a:lnTo>
                        <a:pt x="4673016" y="239402"/>
                      </a:lnTo>
                      <a:lnTo>
                        <a:pt x="3993931" y="541866"/>
                      </a:lnTo>
                      <a:lnTo>
                        <a:pt x="3815839" y="467710"/>
                      </a:lnTo>
                      <a:lnTo>
                        <a:pt x="2300598" y="1049866"/>
                      </a:lnTo>
                      <a:lnTo>
                        <a:pt x="912064" y="457200"/>
                      </a:lnTo>
                      <a:lnTo>
                        <a:pt x="624198" y="541866"/>
                      </a:lnTo>
                      <a:lnTo>
                        <a:pt x="0" y="275021"/>
                      </a:lnTo>
                      <a:lnTo>
                        <a:pt x="912064" y="16933"/>
                      </a:lnTo>
                      <a:lnTo>
                        <a:pt x="2323954" y="616023"/>
                      </a:lnTo>
                      <a:lnTo>
                        <a:pt x="3756864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52" name="Freeform 451">
                  <a:extLst>
                    <a:ext uri="{FF2B5EF4-FFF2-40B4-BE49-F238E27FC236}">
                      <a16:creationId xmlns:a16="http://schemas.microsoft.com/office/drawing/2014/main" id="{29FDF0B8-7E9A-1F4D-8C99-CE1C68A1345F}"/>
                    </a:ext>
                  </a:extLst>
                </p:cNvPr>
                <p:cNvSpPr/>
                <p:nvPr/>
              </p:nvSpPr>
              <p:spPr>
                <a:xfrm>
                  <a:off x="8367548" y="3054383"/>
                  <a:ext cx="317042" cy="170569"/>
                </a:xfrm>
                <a:custGeom>
                  <a:avLst/>
                  <a:gdLst>
                    <a:gd name="connsiteX0" fmla="*/ 21021 w 1744718"/>
                    <a:gd name="connsiteY0" fmla="*/ 0 h 903890"/>
                    <a:gd name="connsiteX1" fmla="*/ 1744718 w 1744718"/>
                    <a:gd name="connsiteY1" fmla="*/ 693683 h 903890"/>
                    <a:gd name="connsiteX2" fmla="*/ 1145628 w 1744718"/>
                    <a:gd name="connsiteY2" fmla="*/ 903890 h 903890"/>
                    <a:gd name="connsiteX3" fmla="*/ 0 w 1744718"/>
                    <a:gd name="connsiteY3" fmla="*/ 451945 h 903890"/>
                    <a:gd name="connsiteX4" fmla="*/ 21021 w 1744718"/>
                    <a:gd name="connsiteY4" fmla="*/ 0 h 90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4718" h="903890">
                      <a:moveTo>
                        <a:pt x="21021" y="0"/>
                      </a:moveTo>
                      <a:lnTo>
                        <a:pt x="1744718" y="693683"/>
                      </a:lnTo>
                      <a:lnTo>
                        <a:pt x="1145628" y="903890"/>
                      </a:lnTo>
                      <a:lnTo>
                        <a:pt x="0" y="451945"/>
                      </a:lnTo>
                      <a:lnTo>
                        <a:pt x="21021" y="0"/>
                      </a:lnTo>
                      <a:close/>
                    </a:path>
                  </a:pathLst>
                </a:custGeom>
                <a:solidFill>
                  <a:srgbClr val="0000A3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53" name="Freeform 452">
                  <a:extLst>
                    <a:ext uri="{FF2B5EF4-FFF2-40B4-BE49-F238E27FC236}">
                      <a16:creationId xmlns:a16="http://schemas.microsoft.com/office/drawing/2014/main" id="{49A96193-2E73-4C43-843C-2C8C4DCEE478}"/>
                    </a:ext>
                  </a:extLst>
                </p:cNvPr>
                <p:cNvSpPr/>
                <p:nvPr/>
              </p:nvSpPr>
              <p:spPr>
                <a:xfrm>
                  <a:off x="7786941" y="3054383"/>
                  <a:ext cx="311312" cy="168585"/>
                </a:xfrm>
                <a:custGeom>
                  <a:avLst/>
                  <a:gdLst>
                    <a:gd name="connsiteX0" fmla="*/ 1702676 w 1713187"/>
                    <a:gd name="connsiteY0" fmla="*/ 0 h 893380"/>
                    <a:gd name="connsiteX1" fmla="*/ 1713187 w 1713187"/>
                    <a:gd name="connsiteY1" fmla="*/ 472966 h 893380"/>
                    <a:gd name="connsiteX2" fmla="*/ 578069 w 1713187"/>
                    <a:gd name="connsiteY2" fmla="*/ 893380 h 893380"/>
                    <a:gd name="connsiteX3" fmla="*/ 0 w 1713187"/>
                    <a:gd name="connsiteY3" fmla="*/ 693683 h 893380"/>
                    <a:gd name="connsiteX4" fmla="*/ 1702676 w 1713187"/>
                    <a:gd name="connsiteY4" fmla="*/ 0 h 8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3187" h="893380">
                      <a:moveTo>
                        <a:pt x="1702676" y="0"/>
                      </a:moveTo>
                      <a:lnTo>
                        <a:pt x="1713187" y="472966"/>
                      </a:lnTo>
                      <a:lnTo>
                        <a:pt x="578069" y="893380"/>
                      </a:lnTo>
                      <a:lnTo>
                        <a:pt x="0" y="693683"/>
                      </a:lnTo>
                      <a:lnTo>
                        <a:pt x="1702676" y="0"/>
                      </a:lnTo>
                      <a:close/>
                    </a:path>
                  </a:pathLst>
                </a:custGeom>
                <a:solidFill>
                  <a:srgbClr val="0000A8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54" name="Freeform 453">
                  <a:extLst>
                    <a:ext uri="{FF2B5EF4-FFF2-40B4-BE49-F238E27FC236}">
                      <a16:creationId xmlns:a16="http://schemas.microsoft.com/office/drawing/2014/main" id="{F5358318-953E-E249-9021-E0B5DF66E3B3}"/>
                    </a:ext>
                  </a:extLst>
                </p:cNvPr>
                <p:cNvSpPr/>
                <p:nvPr/>
              </p:nvSpPr>
              <p:spPr>
                <a:xfrm>
                  <a:off x="7895013" y="2971083"/>
                  <a:ext cx="676892" cy="267753"/>
                </a:xfrm>
                <a:custGeom>
                  <a:avLst/>
                  <a:gdLst>
                    <a:gd name="connsiteX0" fmla="*/ 599089 w 4162096"/>
                    <a:gd name="connsiteY0" fmla="*/ 273269 h 1618593"/>
                    <a:gd name="connsiteX1" fmla="*/ 882869 w 4162096"/>
                    <a:gd name="connsiteY1" fmla="*/ 199697 h 1618593"/>
                    <a:gd name="connsiteX2" fmla="*/ 2312276 w 4162096"/>
                    <a:gd name="connsiteY2" fmla="*/ 798786 h 1618593"/>
                    <a:gd name="connsiteX3" fmla="*/ 3794234 w 4162096"/>
                    <a:gd name="connsiteY3" fmla="*/ 199697 h 1618593"/>
                    <a:gd name="connsiteX4" fmla="*/ 4014951 w 4162096"/>
                    <a:gd name="connsiteY4" fmla="*/ 273269 h 1618593"/>
                    <a:gd name="connsiteX5" fmla="*/ 3058510 w 4162096"/>
                    <a:gd name="connsiteY5" fmla="*/ 641131 h 1618593"/>
                    <a:gd name="connsiteX6" fmla="*/ 3026979 w 4162096"/>
                    <a:gd name="connsiteY6" fmla="*/ 1114097 h 1618593"/>
                    <a:gd name="connsiteX7" fmla="*/ 4162096 w 4162096"/>
                    <a:gd name="connsiteY7" fmla="*/ 1545021 h 1618593"/>
                    <a:gd name="connsiteX8" fmla="*/ 3878317 w 4162096"/>
                    <a:gd name="connsiteY8" fmla="*/ 1608083 h 1618593"/>
                    <a:gd name="connsiteX9" fmla="*/ 2301765 w 4162096"/>
                    <a:gd name="connsiteY9" fmla="*/ 945931 h 1618593"/>
                    <a:gd name="connsiteX10" fmla="*/ 693682 w 4162096"/>
                    <a:gd name="connsiteY10" fmla="*/ 1618593 h 1618593"/>
                    <a:gd name="connsiteX11" fmla="*/ 430924 w 4162096"/>
                    <a:gd name="connsiteY11" fmla="*/ 1524000 h 1618593"/>
                    <a:gd name="connsiteX12" fmla="*/ 1576551 w 4162096"/>
                    <a:gd name="connsiteY12" fmla="*/ 1082566 h 1618593"/>
                    <a:gd name="connsiteX13" fmla="*/ 1545020 w 4162096"/>
                    <a:gd name="connsiteY13" fmla="*/ 609600 h 1618593"/>
                    <a:gd name="connsiteX14" fmla="*/ 0 w 4162096"/>
                    <a:gd name="connsiteY14" fmla="*/ 0 h 1618593"/>
                    <a:gd name="connsiteX15" fmla="*/ 872358 w 4162096"/>
                    <a:gd name="connsiteY15" fmla="*/ 210207 h 1618593"/>
                    <a:gd name="connsiteX16" fmla="*/ 872358 w 4162096"/>
                    <a:gd name="connsiteY16" fmla="*/ 210207 h 1618593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15" fmla="*/ 441434 w 3731172"/>
                    <a:gd name="connsiteY15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441434 w 3731172"/>
                    <a:gd name="connsiteY14" fmla="*/ 10510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357351 w 3731172"/>
                    <a:gd name="connsiteY14" fmla="*/ 115613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0990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47144 w 3731172"/>
                    <a:gd name="connsiteY14" fmla="*/ 6306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14096 w 3731172"/>
                    <a:gd name="connsiteY13" fmla="*/ 420413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56137 w 3731172"/>
                    <a:gd name="connsiteY13" fmla="*/ 441434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882869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68165 w 3731172"/>
                    <a:gd name="connsiteY0" fmla="*/ 73572 h 1418896"/>
                    <a:gd name="connsiteX1" fmla="*/ 451945 w 3731172"/>
                    <a:gd name="connsiteY1" fmla="*/ 0 h 1418896"/>
                    <a:gd name="connsiteX2" fmla="*/ 1881352 w 3731172"/>
                    <a:gd name="connsiteY2" fmla="*/ 599089 h 1418896"/>
                    <a:gd name="connsiteX3" fmla="*/ 3363310 w 3731172"/>
                    <a:gd name="connsiteY3" fmla="*/ 0 h 1418896"/>
                    <a:gd name="connsiteX4" fmla="*/ 3584027 w 3731172"/>
                    <a:gd name="connsiteY4" fmla="*/ 73572 h 1418896"/>
                    <a:gd name="connsiteX5" fmla="*/ 2627586 w 3731172"/>
                    <a:gd name="connsiteY5" fmla="*/ 441434 h 1418896"/>
                    <a:gd name="connsiteX6" fmla="*/ 2596055 w 3731172"/>
                    <a:gd name="connsiteY6" fmla="*/ 914400 h 1418896"/>
                    <a:gd name="connsiteX7" fmla="*/ 3731172 w 3731172"/>
                    <a:gd name="connsiteY7" fmla="*/ 1345324 h 1418896"/>
                    <a:gd name="connsiteX8" fmla="*/ 3447393 w 3731172"/>
                    <a:gd name="connsiteY8" fmla="*/ 1408386 h 1418896"/>
                    <a:gd name="connsiteX9" fmla="*/ 1870841 w 3731172"/>
                    <a:gd name="connsiteY9" fmla="*/ 746234 h 1418896"/>
                    <a:gd name="connsiteX10" fmla="*/ 262758 w 3731172"/>
                    <a:gd name="connsiteY10" fmla="*/ 1418896 h 1418896"/>
                    <a:gd name="connsiteX11" fmla="*/ 0 w 3731172"/>
                    <a:gd name="connsiteY11" fmla="*/ 1324303 h 1418896"/>
                    <a:gd name="connsiteX12" fmla="*/ 1145627 w 3731172"/>
                    <a:gd name="connsiteY12" fmla="*/ 903890 h 1418896"/>
                    <a:gd name="connsiteX13" fmla="*/ 1145626 w 3731172"/>
                    <a:gd name="connsiteY13" fmla="*/ 451945 h 1418896"/>
                    <a:gd name="connsiteX14" fmla="*/ 189185 w 3731172"/>
                    <a:gd name="connsiteY14" fmla="*/ 84081 h 1418896"/>
                    <a:gd name="connsiteX15" fmla="*/ 168165 w 3731172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575034 w 3710151"/>
                    <a:gd name="connsiteY6" fmla="*/ 91440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06565 w 3710151"/>
                    <a:gd name="connsiteY6" fmla="*/ 924910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06565 w 3710151"/>
                    <a:gd name="connsiteY5" fmla="*/ 441434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5151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60331 w 3710151"/>
                    <a:gd name="connsiteY2" fmla="*/ 599089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124605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12460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47144 w 3710151"/>
                    <a:gd name="connsiteY0" fmla="*/ 73572 h 1418896"/>
                    <a:gd name="connsiteX1" fmla="*/ 430924 w 3710151"/>
                    <a:gd name="connsiteY1" fmla="*/ 0 h 1418896"/>
                    <a:gd name="connsiteX2" fmla="*/ 1838028 w 3710151"/>
                    <a:gd name="connsiteY2" fmla="*/ 591655 h 1418896"/>
                    <a:gd name="connsiteX3" fmla="*/ 3342289 w 3710151"/>
                    <a:gd name="connsiteY3" fmla="*/ 0 h 1418896"/>
                    <a:gd name="connsiteX4" fmla="*/ 3563006 w 3710151"/>
                    <a:gd name="connsiteY4" fmla="*/ 73572 h 1418896"/>
                    <a:gd name="connsiteX5" fmla="*/ 2617717 w 3710151"/>
                    <a:gd name="connsiteY5" fmla="*/ 448868 h 1418896"/>
                    <a:gd name="connsiteX6" fmla="*/ 2610282 w 3710151"/>
                    <a:gd name="connsiteY6" fmla="*/ 902607 h 1418896"/>
                    <a:gd name="connsiteX7" fmla="*/ 3710151 w 3710151"/>
                    <a:gd name="connsiteY7" fmla="*/ 1345324 h 1418896"/>
                    <a:gd name="connsiteX8" fmla="*/ 3426372 w 3710151"/>
                    <a:gd name="connsiteY8" fmla="*/ 1408386 h 1418896"/>
                    <a:gd name="connsiteX9" fmla="*/ 1849820 w 3710151"/>
                    <a:gd name="connsiteY9" fmla="*/ 746234 h 1418896"/>
                    <a:gd name="connsiteX10" fmla="*/ 241737 w 3710151"/>
                    <a:gd name="connsiteY10" fmla="*/ 1418896 h 1418896"/>
                    <a:gd name="connsiteX11" fmla="*/ 0 w 3710151"/>
                    <a:gd name="connsiteY11" fmla="*/ 1334814 h 1418896"/>
                    <a:gd name="connsiteX12" fmla="*/ 1098586 w 3710151"/>
                    <a:gd name="connsiteY12" fmla="*/ 903890 h 1418896"/>
                    <a:gd name="connsiteX13" fmla="*/ 1087434 w 3710151"/>
                    <a:gd name="connsiteY13" fmla="*/ 451945 h 1418896"/>
                    <a:gd name="connsiteX14" fmla="*/ 168164 w 3710151"/>
                    <a:gd name="connsiteY14" fmla="*/ 84081 h 1418896"/>
                    <a:gd name="connsiteX15" fmla="*/ 147144 w 3710151"/>
                    <a:gd name="connsiteY15" fmla="*/ 73572 h 1418896"/>
                    <a:gd name="connsiteX0" fmla="*/ 162012 w 3725019"/>
                    <a:gd name="connsiteY0" fmla="*/ 73572 h 1418896"/>
                    <a:gd name="connsiteX1" fmla="*/ 445792 w 3725019"/>
                    <a:gd name="connsiteY1" fmla="*/ 0 h 1418896"/>
                    <a:gd name="connsiteX2" fmla="*/ 1852896 w 3725019"/>
                    <a:gd name="connsiteY2" fmla="*/ 591655 h 1418896"/>
                    <a:gd name="connsiteX3" fmla="*/ 3357157 w 3725019"/>
                    <a:gd name="connsiteY3" fmla="*/ 0 h 1418896"/>
                    <a:gd name="connsiteX4" fmla="*/ 3577874 w 3725019"/>
                    <a:gd name="connsiteY4" fmla="*/ 73572 h 1418896"/>
                    <a:gd name="connsiteX5" fmla="*/ 2632585 w 3725019"/>
                    <a:gd name="connsiteY5" fmla="*/ 448868 h 1418896"/>
                    <a:gd name="connsiteX6" fmla="*/ 2625150 w 3725019"/>
                    <a:gd name="connsiteY6" fmla="*/ 902607 h 1418896"/>
                    <a:gd name="connsiteX7" fmla="*/ 3725019 w 3725019"/>
                    <a:gd name="connsiteY7" fmla="*/ 1345324 h 1418896"/>
                    <a:gd name="connsiteX8" fmla="*/ 3441240 w 3725019"/>
                    <a:gd name="connsiteY8" fmla="*/ 1408386 h 1418896"/>
                    <a:gd name="connsiteX9" fmla="*/ 1864688 w 3725019"/>
                    <a:gd name="connsiteY9" fmla="*/ 746234 h 1418896"/>
                    <a:gd name="connsiteX10" fmla="*/ 256605 w 3725019"/>
                    <a:gd name="connsiteY10" fmla="*/ 1418896 h 1418896"/>
                    <a:gd name="connsiteX11" fmla="*/ 0 w 3725019"/>
                    <a:gd name="connsiteY11" fmla="*/ 1331097 h 1418896"/>
                    <a:gd name="connsiteX12" fmla="*/ 1113454 w 3725019"/>
                    <a:gd name="connsiteY12" fmla="*/ 903890 h 1418896"/>
                    <a:gd name="connsiteX13" fmla="*/ 1102302 w 3725019"/>
                    <a:gd name="connsiteY13" fmla="*/ 451945 h 1418896"/>
                    <a:gd name="connsiteX14" fmla="*/ 183032 w 3725019"/>
                    <a:gd name="connsiteY14" fmla="*/ 84081 h 1418896"/>
                    <a:gd name="connsiteX15" fmla="*/ 162012 w 3725019"/>
                    <a:gd name="connsiteY15" fmla="*/ 73572 h 14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25019" h="1418896">
                      <a:moveTo>
                        <a:pt x="162012" y="73572"/>
                      </a:moveTo>
                      <a:lnTo>
                        <a:pt x="445792" y="0"/>
                      </a:lnTo>
                      <a:lnTo>
                        <a:pt x="1852896" y="591655"/>
                      </a:lnTo>
                      <a:lnTo>
                        <a:pt x="3357157" y="0"/>
                      </a:lnTo>
                      <a:lnTo>
                        <a:pt x="3577874" y="73572"/>
                      </a:lnTo>
                      <a:lnTo>
                        <a:pt x="2632585" y="448868"/>
                      </a:lnTo>
                      <a:lnTo>
                        <a:pt x="2625150" y="902607"/>
                      </a:lnTo>
                      <a:lnTo>
                        <a:pt x="3725019" y="1345324"/>
                      </a:lnTo>
                      <a:lnTo>
                        <a:pt x="3441240" y="1408386"/>
                      </a:lnTo>
                      <a:lnTo>
                        <a:pt x="1864688" y="746234"/>
                      </a:lnTo>
                      <a:lnTo>
                        <a:pt x="256605" y="1418896"/>
                      </a:lnTo>
                      <a:lnTo>
                        <a:pt x="0" y="1331097"/>
                      </a:lnTo>
                      <a:lnTo>
                        <a:pt x="1113454" y="903890"/>
                      </a:lnTo>
                      <a:cubicBezTo>
                        <a:pt x="1113454" y="760249"/>
                        <a:pt x="1102302" y="595586"/>
                        <a:pt x="1102302" y="451945"/>
                      </a:cubicBezTo>
                      <a:lnTo>
                        <a:pt x="183032" y="84081"/>
                      </a:lnTo>
                      <a:cubicBezTo>
                        <a:pt x="26317" y="21019"/>
                        <a:pt x="169019" y="77075"/>
                        <a:pt x="162012" y="7357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0B1A3B8-3BA8-BE40-9467-4856BB566DE2}"/>
              </a:ext>
            </a:extLst>
          </p:cNvPr>
          <p:cNvGrpSpPr/>
          <p:nvPr/>
        </p:nvGrpSpPr>
        <p:grpSpPr>
          <a:xfrm>
            <a:off x="629701" y="2334841"/>
            <a:ext cx="4055535" cy="2783225"/>
            <a:chOff x="839601" y="2732122"/>
            <a:chExt cx="5407380" cy="3372748"/>
          </a:xfrm>
        </p:grpSpPr>
        <p:sp>
          <p:nvSpPr>
            <p:cNvPr id="609" name="Content Placeholder 2">
              <a:extLst>
                <a:ext uri="{FF2B5EF4-FFF2-40B4-BE49-F238E27FC236}">
                  <a16:creationId xmlns:a16="http://schemas.microsoft.com/office/drawing/2014/main" id="{2BC3B19B-09E2-1747-9154-87E1DFE72365}"/>
                </a:ext>
              </a:extLst>
            </p:cNvPr>
            <p:cNvSpPr txBox="1">
              <a:spLocks/>
            </p:cNvSpPr>
            <p:nvPr/>
          </p:nvSpPr>
          <p:spPr>
            <a:xfrm>
              <a:off x="839601" y="2732122"/>
              <a:ext cx="5394571" cy="1658665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00A3"/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00A8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ct val="75000"/>
              </a:pPr>
              <a:r>
                <a:rPr lang="en-US" altLang="en-US" sz="2100" i="1" dirty="0">
                  <a:solidFill>
                    <a:srgbClr val="CC0000"/>
                  </a:solidFill>
                  <a:ea typeface="ＭＳ Ｐゴシック" panose="020B0600070205080204" pitchFamily="34" charset="-128"/>
                  <a:cs typeface="Calibri" panose="020F0502020204030204" pitchFamily="34" charset="0"/>
                </a:rPr>
                <a:t>protocols</a:t>
              </a:r>
              <a:r>
                <a:rPr lang="en-US" altLang="en-US" sz="2100" dirty="0">
                  <a:solidFill>
                    <a:srgbClr val="FF0000"/>
                  </a:solidFill>
                  <a:ea typeface="ＭＳ Ｐゴシック" panose="020B0600070205080204" pitchFamily="34" charset="-128"/>
                  <a:cs typeface="Calibri" panose="020F0502020204030204" pitchFamily="34" charset="0"/>
                </a:rPr>
                <a:t> </a:t>
              </a:r>
              <a:r>
                <a:rPr lang="en-US" altLang="en-US" sz="2100" dirty="0">
                  <a:ea typeface="ＭＳ Ｐゴシック" panose="020B0600070205080204" pitchFamily="34" charset="-128"/>
                  <a:cs typeface="Calibri" panose="020F0502020204030204" pitchFamily="34" charset="0"/>
                </a:rPr>
                <a:t>are </a:t>
              </a:r>
              <a:r>
                <a:rPr lang="en-US" altLang="en-US" sz="2100" i="1" dirty="0">
                  <a:ea typeface="ＭＳ Ｐゴシック" panose="020B0600070205080204" pitchFamily="34" charset="-128"/>
                  <a:cs typeface="Calibri" panose="020F0502020204030204" pitchFamily="34" charset="0"/>
                </a:rPr>
                <a:t>everywhere</a:t>
              </a:r>
            </a:p>
            <a:p>
              <a:pPr lvl="1">
                <a:buSzPct val="75000"/>
              </a:pPr>
              <a:r>
                <a:rPr lang="en-US" altLang="en-US" sz="1800" dirty="0">
                  <a:ea typeface="ＭＳ Ｐゴシック" panose="020B0600070205080204" pitchFamily="34" charset="-128"/>
                  <a:cs typeface="Calibri" panose="020F0502020204030204" pitchFamily="34" charset="0"/>
                </a:rPr>
                <a:t>control sending, receiving of messages</a:t>
              </a:r>
            </a:p>
            <a:p>
              <a:pPr lvl="1"/>
              <a:r>
                <a:rPr lang="en-US" altLang="en-US" sz="1800" dirty="0">
                  <a:ea typeface="Arial" panose="020B0604020202020204" pitchFamily="34" charset="0"/>
                  <a:cs typeface="Calibri" panose="020F0502020204030204" pitchFamily="34" charset="0"/>
                </a:rPr>
                <a:t>e.g., HTTP (Web), streaming video, Skype, TCP, IP, </a:t>
              </a:r>
              <a:r>
                <a:rPr lang="en-US" altLang="en-US" sz="1800" dirty="0" err="1">
                  <a:ea typeface="Arial" panose="020B0604020202020204" pitchFamily="34" charset="0"/>
                  <a:cs typeface="Calibri" panose="020F0502020204030204" pitchFamily="34" charset="0"/>
                </a:rPr>
                <a:t>WiFi</a:t>
              </a:r>
              <a:r>
                <a:rPr lang="en-US" altLang="en-US" sz="1800" dirty="0">
                  <a:ea typeface="Arial" panose="020B0604020202020204" pitchFamily="34" charset="0"/>
                  <a:cs typeface="Calibri" panose="020F0502020204030204" pitchFamily="34" charset="0"/>
                </a:rPr>
                <a:t>, 4G, Ethernet</a:t>
              </a:r>
              <a:endParaRPr lang="en-US" altLang="en-US" sz="2100" dirty="0">
                <a:ea typeface="Arial" panose="020B0604020202020204" pitchFamily="34" charset="0"/>
                <a:cs typeface="Calibri" panose="020F0502020204030204" pitchFamily="34" charset="0"/>
              </a:endParaRPr>
            </a:p>
            <a:p>
              <a:pPr marL="0" indent="0">
                <a:buNone/>
              </a:pPr>
              <a:endParaRPr lang="en-US" sz="2100" dirty="0"/>
            </a:p>
          </p:txBody>
        </p:sp>
        <p:sp>
          <p:nvSpPr>
            <p:cNvPr id="610" name="Content Placeholder 2">
              <a:extLst>
                <a:ext uri="{FF2B5EF4-FFF2-40B4-BE49-F238E27FC236}">
                  <a16:creationId xmlns:a16="http://schemas.microsoft.com/office/drawing/2014/main" id="{E555BFB4-FB8B-A747-972A-566DF9A79370}"/>
                </a:ext>
              </a:extLst>
            </p:cNvPr>
            <p:cNvSpPr txBox="1">
              <a:spLocks/>
            </p:cNvSpPr>
            <p:nvPr/>
          </p:nvSpPr>
          <p:spPr>
            <a:xfrm>
              <a:off x="852410" y="4406766"/>
              <a:ext cx="5394571" cy="1698104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0000A3"/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0000A8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SzPct val="75000"/>
              </a:pPr>
              <a:r>
                <a:rPr lang="en-US" altLang="en-US" sz="2100" i="1" dirty="0">
                  <a:solidFill>
                    <a:srgbClr val="C00000"/>
                  </a:solidFill>
                  <a:ea typeface="ＭＳ Ｐゴシック" panose="020B0600070205080204" pitchFamily="34" charset="-128"/>
                  <a:cs typeface="Calibri" panose="020F0502020204030204" pitchFamily="34" charset="0"/>
                </a:rPr>
                <a:t>Internet  standards</a:t>
              </a:r>
            </a:p>
            <a:p>
              <a:pPr lvl="1"/>
              <a:r>
                <a:rPr lang="en-US" altLang="en-US" sz="1800" dirty="0">
                  <a:ea typeface="Arial" panose="020B0604020202020204" pitchFamily="34" charset="0"/>
                  <a:cs typeface="Calibri" panose="020F0502020204030204" pitchFamily="34" charset="0"/>
                </a:rPr>
                <a:t>RFC: Request for Comments</a:t>
              </a:r>
            </a:p>
            <a:p>
              <a:pPr lvl="1"/>
              <a:r>
                <a:rPr lang="en-US" altLang="en-US" sz="1800" dirty="0">
                  <a:ea typeface="Arial" panose="020B0604020202020204" pitchFamily="34" charset="0"/>
                  <a:cs typeface="Calibri" panose="020F0502020204030204" pitchFamily="34" charset="0"/>
                </a:rPr>
                <a:t>IETF: Internet Engineering Task Force</a:t>
              </a:r>
            </a:p>
            <a:p>
              <a:pPr marL="0" indent="0">
                <a:buNone/>
              </a:pPr>
              <a:endParaRPr lang="en-US" sz="21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538D7F-D092-0B46-9D93-497135430F9C}"/>
              </a:ext>
            </a:extLst>
          </p:cNvPr>
          <p:cNvGrpSpPr/>
          <p:nvPr/>
        </p:nvGrpSpPr>
        <p:grpSpPr>
          <a:xfrm>
            <a:off x="5145243" y="4007403"/>
            <a:ext cx="1160744" cy="389051"/>
            <a:chOff x="6860324" y="4962204"/>
            <a:chExt cx="1547658" cy="5187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CCA2A64-0E06-F545-9FC0-961CFBCC86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8718" y="5327774"/>
              <a:ext cx="439264" cy="153164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9BBA3E-BB93-084A-B9DE-C031B991FC2B}"/>
                </a:ext>
              </a:extLst>
            </p:cNvPr>
            <p:cNvSpPr txBox="1"/>
            <p:nvPr/>
          </p:nvSpPr>
          <p:spPr>
            <a:xfrm>
              <a:off x="6860324" y="4962204"/>
              <a:ext cx="1019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C00000"/>
                  </a:solidFill>
                </a:rPr>
                <a:t>Ethernet</a:t>
              </a:r>
              <a:endParaRPr lang="en-US" sz="1050" i="1" dirty="0">
                <a:solidFill>
                  <a:srgbClr val="C00000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E38A1FD-ACE2-5F42-9B08-5B2D9CEBC672}"/>
                </a:ext>
              </a:extLst>
            </p:cNvPr>
            <p:cNvCxnSpPr>
              <a:cxnSpLocks/>
            </p:cNvCxnSpPr>
            <p:nvPr/>
          </p:nvCxnSpPr>
          <p:spPr>
            <a:xfrm>
              <a:off x="7704138" y="5144424"/>
              <a:ext cx="470403" cy="21674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91E281-A56A-C34A-A030-5A236D4E586A}"/>
              </a:ext>
            </a:extLst>
          </p:cNvPr>
          <p:cNvGrpSpPr/>
          <p:nvPr/>
        </p:nvGrpSpPr>
        <p:grpSpPr>
          <a:xfrm>
            <a:off x="5672040" y="3059549"/>
            <a:ext cx="2692177" cy="1028893"/>
            <a:chOff x="7562720" y="3668418"/>
            <a:chExt cx="3589569" cy="1371857"/>
          </a:xfrm>
        </p:grpSpPr>
        <p:cxnSp>
          <p:nvCxnSpPr>
            <p:cNvPr id="612" name="Straight Connector 611">
              <a:extLst>
                <a:ext uri="{FF2B5EF4-FFF2-40B4-BE49-F238E27FC236}">
                  <a16:creationId xmlns:a16="http://schemas.microsoft.com/office/drawing/2014/main" id="{45AD7D7E-22F3-B04F-B8D9-3DB14B4EB5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5300" y="3668418"/>
              <a:ext cx="2866989" cy="1371857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3" name="TextBox 612">
              <a:extLst>
                <a:ext uri="{FF2B5EF4-FFF2-40B4-BE49-F238E27FC236}">
                  <a16:creationId xmlns:a16="http://schemas.microsoft.com/office/drawing/2014/main" id="{1E2ACEB7-973B-E046-843B-EB2B7621639C}"/>
                </a:ext>
              </a:extLst>
            </p:cNvPr>
            <p:cNvSpPr txBox="1"/>
            <p:nvPr/>
          </p:nvSpPr>
          <p:spPr>
            <a:xfrm>
              <a:off x="7562720" y="4539626"/>
              <a:ext cx="782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C00000"/>
                  </a:solidFill>
                </a:rPr>
                <a:t>HTTP</a:t>
              </a:r>
              <a:endParaRPr lang="en-US" sz="1050" i="1" dirty="0">
                <a:solidFill>
                  <a:srgbClr val="C00000"/>
                </a:solidFill>
              </a:endParaRPr>
            </a:p>
          </p:txBody>
        </p:sp>
        <p:cxnSp>
          <p:nvCxnSpPr>
            <p:cNvPr id="614" name="Straight Connector 613">
              <a:extLst>
                <a:ext uri="{FF2B5EF4-FFF2-40B4-BE49-F238E27FC236}">
                  <a16:creationId xmlns:a16="http://schemas.microsoft.com/office/drawing/2014/main" id="{37BB92CD-AD73-F344-953E-3EFDD2781945}"/>
                </a:ext>
              </a:extLst>
            </p:cNvPr>
            <p:cNvCxnSpPr>
              <a:cxnSpLocks/>
            </p:cNvCxnSpPr>
            <p:nvPr/>
          </p:nvCxnSpPr>
          <p:spPr>
            <a:xfrm>
              <a:off x="8099825" y="4723687"/>
              <a:ext cx="402218" cy="11586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BE2CBD-8554-CF42-81E0-EE46D8DE60ED}"/>
              </a:ext>
            </a:extLst>
          </p:cNvPr>
          <p:cNvGrpSpPr/>
          <p:nvPr/>
        </p:nvGrpSpPr>
        <p:grpSpPr>
          <a:xfrm>
            <a:off x="4778414" y="2376401"/>
            <a:ext cx="953472" cy="497844"/>
            <a:chOff x="6371219" y="2787535"/>
            <a:chExt cx="1271296" cy="663792"/>
          </a:xfrm>
        </p:grpSpPr>
        <p:cxnSp>
          <p:nvCxnSpPr>
            <p:cNvPr id="632" name="Straight Connector 631">
              <a:extLst>
                <a:ext uri="{FF2B5EF4-FFF2-40B4-BE49-F238E27FC236}">
                  <a16:creationId xmlns:a16="http://schemas.microsoft.com/office/drawing/2014/main" id="{DE526F1B-649C-344E-8FAB-A9478EF8DA65}"/>
                </a:ext>
              </a:extLst>
            </p:cNvPr>
            <p:cNvCxnSpPr>
              <a:cxnSpLocks/>
              <a:endCxn id="91" idx="0"/>
            </p:cNvCxnSpPr>
            <p:nvPr/>
          </p:nvCxnSpPr>
          <p:spPr>
            <a:xfrm>
              <a:off x="7631020" y="2787535"/>
              <a:ext cx="11495" cy="663792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3" name="TextBox 632">
              <a:extLst>
                <a:ext uri="{FF2B5EF4-FFF2-40B4-BE49-F238E27FC236}">
                  <a16:creationId xmlns:a16="http://schemas.microsoft.com/office/drawing/2014/main" id="{B4A890F6-DD55-B341-BDF4-AF2E70A3CC15}"/>
                </a:ext>
              </a:extLst>
            </p:cNvPr>
            <p:cNvSpPr txBox="1"/>
            <p:nvPr/>
          </p:nvSpPr>
          <p:spPr>
            <a:xfrm>
              <a:off x="6371219" y="2944679"/>
              <a:ext cx="8147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C00000"/>
                  </a:solidFill>
                </a:rPr>
                <a:t>Skype</a:t>
              </a:r>
              <a:endParaRPr lang="en-US" sz="1050" i="1" dirty="0">
                <a:solidFill>
                  <a:srgbClr val="C00000"/>
                </a:solidFill>
              </a:endParaRPr>
            </a:p>
          </p:txBody>
        </p:sp>
        <p:cxnSp>
          <p:nvCxnSpPr>
            <p:cNvPr id="634" name="Straight Connector 633">
              <a:extLst>
                <a:ext uri="{FF2B5EF4-FFF2-40B4-BE49-F238E27FC236}">
                  <a16:creationId xmlns:a16="http://schemas.microsoft.com/office/drawing/2014/main" id="{967D0F28-333C-D24F-9D2D-61124A38416B}"/>
                </a:ext>
              </a:extLst>
            </p:cNvPr>
            <p:cNvCxnSpPr>
              <a:cxnSpLocks/>
            </p:cNvCxnSpPr>
            <p:nvPr/>
          </p:nvCxnSpPr>
          <p:spPr>
            <a:xfrm>
              <a:off x="6973411" y="3119431"/>
              <a:ext cx="55904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" name="Group 634">
            <a:extLst>
              <a:ext uri="{FF2B5EF4-FFF2-40B4-BE49-F238E27FC236}">
                <a16:creationId xmlns:a16="http://schemas.microsoft.com/office/drawing/2014/main" id="{FD6F349B-89A1-1F4D-9830-6378C687F92A}"/>
              </a:ext>
            </a:extLst>
          </p:cNvPr>
          <p:cNvGrpSpPr/>
          <p:nvPr/>
        </p:nvGrpSpPr>
        <p:grpSpPr>
          <a:xfrm>
            <a:off x="7001684" y="2398033"/>
            <a:ext cx="506990" cy="414193"/>
            <a:chOff x="6710761" y="2934593"/>
            <a:chExt cx="675986" cy="552257"/>
          </a:xfrm>
        </p:grpSpPr>
        <p:cxnSp>
          <p:nvCxnSpPr>
            <p:cNvPr id="636" name="Straight Connector 635">
              <a:extLst>
                <a:ext uri="{FF2B5EF4-FFF2-40B4-BE49-F238E27FC236}">
                  <a16:creationId xmlns:a16="http://schemas.microsoft.com/office/drawing/2014/main" id="{38988E68-C8D7-1041-AEC2-7701BE5D10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4556" y="2978118"/>
              <a:ext cx="302191" cy="508732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7" name="TextBox 636">
              <a:extLst>
                <a:ext uri="{FF2B5EF4-FFF2-40B4-BE49-F238E27FC236}">
                  <a16:creationId xmlns:a16="http://schemas.microsoft.com/office/drawing/2014/main" id="{A6C4F23A-36F1-5E47-94EF-BAE3479A332E}"/>
                </a:ext>
              </a:extLst>
            </p:cNvPr>
            <p:cNvSpPr txBox="1"/>
            <p:nvPr/>
          </p:nvSpPr>
          <p:spPr>
            <a:xfrm>
              <a:off x="6710761" y="2934593"/>
              <a:ext cx="440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C00000"/>
                  </a:solidFill>
                </a:rPr>
                <a:t>IP</a:t>
              </a:r>
              <a:endParaRPr lang="en-US" sz="1050" i="1" dirty="0">
                <a:solidFill>
                  <a:srgbClr val="C00000"/>
                </a:solidFill>
              </a:endParaRPr>
            </a:p>
          </p:txBody>
        </p:sp>
        <p:cxnSp>
          <p:nvCxnSpPr>
            <p:cNvPr id="638" name="Straight Connector 637">
              <a:extLst>
                <a:ext uri="{FF2B5EF4-FFF2-40B4-BE49-F238E27FC236}">
                  <a16:creationId xmlns:a16="http://schemas.microsoft.com/office/drawing/2014/main" id="{40A312C7-3E2E-8F40-B008-F9AB8292FEA3}"/>
                </a:ext>
              </a:extLst>
            </p:cNvPr>
            <p:cNvCxnSpPr>
              <a:cxnSpLocks/>
            </p:cNvCxnSpPr>
            <p:nvPr/>
          </p:nvCxnSpPr>
          <p:spPr>
            <a:xfrm>
              <a:off x="6973411" y="3119431"/>
              <a:ext cx="26224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9" name="Group 638">
            <a:extLst>
              <a:ext uri="{FF2B5EF4-FFF2-40B4-BE49-F238E27FC236}">
                <a16:creationId xmlns:a16="http://schemas.microsoft.com/office/drawing/2014/main" id="{A0B59F70-E34B-7A47-8095-6CB4A425440B}"/>
              </a:ext>
            </a:extLst>
          </p:cNvPr>
          <p:cNvGrpSpPr/>
          <p:nvPr/>
        </p:nvGrpSpPr>
        <p:grpSpPr>
          <a:xfrm>
            <a:off x="6798730" y="4559117"/>
            <a:ext cx="492443" cy="718957"/>
            <a:chOff x="6934147" y="3177198"/>
            <a:chExt cx="656591" cy="958608"/>
          </a:xfrm>
        </p:grpSpPr>
        <p:cxnSp>
          <p:nvCxnSpPr>
            <p:cNvPr id="640" name="Straight Connector 639">
              <a:extLst>
                <a:ext uri="{FF2B5EF4-FFF2-40B4-BE49-F238E27FC236}">
                  <a16:creationId xmlns:a16="http://schemas.microsoft.com/office/drawing/2014/main" id="{7CF95D26-9671-0C42-8E8C-4CE179CE7B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1527" y="3177198"/>
              <a:ext cx="204850" cy="289979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1" name="TextBox 640">
              <a:extLst>
                <a:ext uri="{FF2B5EF4-FFF2-40B4-BE49-F238E27FC236}">
                  <a16:creationId xmlns:a16="http://schemas.microsoft.com/office/drawing/2014/main" id="{99BE214C-A081-5541-8D5F-AB06808F8378}"/>
                </a:ext>
              </a:extLst>
            </p:cNvPr>
            <p:cNvSpPr txBox="1"/>
            <p:nvPr/>
          </p:nvSpPr>
          <p:spPr>
            <a:xfrm>
              <a:off x="6934147" y="3766474"/>
              <a:ext cx="656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>
                  <a:solidFill>
                    <a:srgbClr val="C00000"/>
                  </a:solidFill>
                </a:rPr>
                <a:t>WiFi</a:t>
              </a:r>
              <a:endParaRPr lang="en-US" sz="1050" i="1" dirty="0">
                <a:solidFill>
                  <a:srgbClr val="C00000"/>
                </a:solidFill>
              </a:endParaRPr>
            </a:p>
          </p:txBody>
        </p:sp>
        <p:cxnSp>
          <p:nvCxnSpPr>
            <p:cNvPr id="642" name="Straight Connector 641">
              <a:extLst>
                <a:ext uri="{FF2B5EF4-FFF2-40B4-BE49-F238E27FC236}">
                  <a16:creationId xmlns:a16="http://schemas.microsoft.com/office/drawing/2014/main" id="{8DD32BFA-CE2F-B048-B320-A046B7A403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0890" y="3377014"/>
              <a:ext cx="1" cy="45078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3" name="Group 642">
            <a:extLst>
              <a:ext uri="{FF2B5EF4-FFF2-40B4-BE49-F238E27FC236}">
                <a16:creationId xmlns:a16="http://schemas.microsoft.com/office/drawing/2014/main" id="{1965E68E-3EF0-9445-A466-1B0BCA9A0A95}"/>
              </a:ext>
            </a:extLst>
          </p:cNvPr>
          <p:cNvGrpSpPr/>
          <p:nvPr/>
        </p:nvGrpSpPr>
        <p:grpSpPr>
          <a:xfrm>
            <a:off x="6172198" y="1489098"/>
            <a:ext cx="863432" cy="503525"/>
            <a:chOff x="7375489" y="2684454"/>
            <a:chExt cx="1151243" cy="671367"/>
          </a:xfrm>
        </p:grpSpPr>
        <p:cxnSp>
          <p:nvCxnSpPr>
            <p:cNvPr id="644" name="Straight Connector 643">
              <a:extLst>
                <a:ext uri="{FF2B5EF4-FFF2-40B4-BE49-F238E27FC236}">
                  <a16:creationId xmlns:a16="http://schemas.microsoft.com/office/drawing/2014/main" id="{70102BD4-D7CF-EA44-B451-F173BE4D5B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5489" y="3222818"/>
              <a:ext cx="628291" cy="133003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5" name="TextBox 644">
              <a:extLst>
                <a:ext uri="{FF2B5EF4-FFF2-40B4-BE49-F238E27FC236}">
                  <a16:creationId xmlns:a16="http://schemas.microsoft.com/office/drawing/2014/main" id="{C50489E1-DD07-B045-9B42-9681020DCB49}"/>
                </a:ext>
              </a:extLst>
            </p:cNvPr>
            <p:cNvSpPr txBox="1"/>
            <p:nvPr/>
          </p:nvSpPr>
          <p:spPr>
            <a:xfrm>
              <a:off x="8006932" y="2684454"/>
              <a:ext cx="519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C00000"/>
                  </a:solidFill>
                </a:rPr>
                <a:t>4G</a:t>
              </a:r>
              <a:endParaRPr lang="en-US" sz="1050" i="1" dirty="0">
                <a:solidFill>
                  <a:srgbClr val="C00000"/>
                </a:solidFill>
              </a:endParaRPr>
            </a:p>
          </p:txBody>
        </p:sp>
        <p:cxnSp>
          <p:nvCxnSpPr>
            <p:cNvPr id="646" name="Straight Connector 645">
              <a:extLst>
                <a:ext uri="{FF2B5EF4-FFF2-40B4-BE49-F238E27FC236}">
                  <a16:creationId xmlns:a16="http://schemas.microsoft.com/office/drawing/2014/main" id="{3B8E874C-0A2E-C546-9A26-12BBEB875B0D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 flipV="1">
              <a:off x="7620426" y="2864310"/>
              <a:ext cx="430426" cy="44896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7" name="Group 646">
            <a:extLst>
              <a:ext uri="{FF2B5EF4-FFF2-40B4-BE49-F238E27FC236}">
                <a16:creationId xmlns:a16="http://schemas.microsoft.com/office/drawing/2014/main" id="{9278791A-6408-FE49-97C8-366AE865D0FC}"/>
              </a:ext>
            </a:extLst>
          </p:cNvPr>
          <p:cNvGrpSpPr/>
          <p:nvPr/>
        </p:nvGrpSpPr>
        <p:grpSpPr>
          <a:xfrm>
            <a:off x="7863407" y="3693463"/>
            <a:ext cx="900750" cy="970077"/>
            <a:chOff x="6559961" y="3177198"/>
            <a:chExt cx="1201000" cy="1293436"/>
          </a:xfrm>
        </p:grpSpPr>
        <p:cxnSp>
          <p:nvCxnSpPr>
            <p:cNvPr id="648" name="Straight Connector 647">
              <a:extLst>
                <a:ext uri="{FF2B5EF4-FFF2-40B4-BE49-F238E27FC236}">
                  <a16:creationId xmlns:a16="http://schemas.microsoft.com/office/drawing/2014/main" id="{54518172-05CD-6E4B-96A3-5AE490F57D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59961" y="3177198"/>
              <a:ext cx="736416" cy="894404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9" name="TextBox 648">
              <a:extLst>
                <a:ext uri="{FF2B5EF4-FFF2-40B4-BE49-F238E27FC236}">
                  <a16:creationId xmlns:a16="http://schemas.microsoft.com/office/drawing/2014/main" id="{4B6916C7-17C2-0043-9CA5-2291C94B8E33}"/>
                </a:ext>
              </a:extLst>
            </p:cNvPr>
            <p:cNvSpPr txBox="1"/>
            <p:nvPr/>
          </p:nvSpPr>
          <p:spPr>
            <a:xfrm>
              <a:off x="7104370" y="4101302"/>
              <a:ext cx="656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C00000"/>
                  </a:solidFill>
                </a:rPr>
                <a:t>TCP</a:t>
              </a:r>
              <a:endParaRPr lang="en-US" sz="1050" i="1" dirty="0">
                <a:solidFill>
                  <a:srgbClr val="C00000"/>
                </a:solidFill>
              </a:endParaRPr>
            </a:p>
          </p:txBody>
        </p:sp>
        <p:cxnSp>
          <p:nvCxnSpPr>
            <p:cNvPr id="650" name="Straight Connector 649">
              <a:extLst>
                <a:ext uri="{FF2B5EF4-FFF2-40B4-BE49-F238E27FC236}">
                  <a16:creationId xmlns:a16="http://schemas.microsoft.com/office/drawing/2014/main" id="{335A84F3-D0D9-FA40-8F7D-57F594BAB3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29789" y="3709511"/>
              <a:ext cx="297918" cy="45078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364A443-9918-5240-B7CC-82287B806A53}"/>
              </a:ext>
            </a:extLst>
          </p:cNvPr>
          <p:cNvGrpSpPr/>
          <p:nvPr/>
        </p:nvGrpSpPr>
        <p:grpSpPr>
          <a:xfrm>
            <a:off x="6914092" y="2031591"/>
            <a:ext cx="2048644" cy="769099"/>
            <a:chOff x="9218788" y="2327787"/>
            <a:chExt cx="2731525" cy="1025465"/>
          </a:xfrm>
        </p:grpSpPr>
        <p:cxnSp>
          <p:nvCxnSpPr>
            <p:cNvPr id="652" name="Straight Connector 651">
              <a:extLst>
                <a:ext uri="{FF2B5EF4-FFF2-40B4-BE49-F238E27FC236}">
                  <a16:creationId xmlns:a16="http://schemas.microsoft.com/office/drawing/2014/main" id="{77901D56-40A9-044D-A6DB-ADD17E4B4B0E}"/>
                </a:ext>
              </a:extLst>
            </p:cNvPr>
            <p:cNvCxnSpPr>
              <a:cxnSpLocks/>
            </p:cNvCxnSpPr>
            <p:nvPr/>
          </p:nvCxnSpPr>
          <p:spPr>
            <a:xfrm>
              <a:off x="9218788" y="2327787"/>
              <a:ext cx="1698979" cy="1025465"/>
            </a:xfrm>
            <a:prstGeom prst="line">
              <a:avLst/>
            </a:prstGeom>
            <a:ln w="31750"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4" name="TextBox 653">
              <a:extLst>
                <a:ext uri="{FF2B5EF4-FFF2-40B4-BE49-F238E27FC236}">
                  <a16:creationId xmlns:a16="http://schemas.microsoft.com/office/drawing/2014/main" id="{AAECF4C4-245B-3B4F-935D-656C1B7C4318}"/>
                </a:ext>
              </a:extLst>
            </p:cNvPr>
            <p:cNvSpPr txBox="1"/>
            <p:nvPr/>
          </p:nvSpPr>
          <p:spPr>
            <a:xfrm>
              <a:off x="10772213" y="2684298"/>
              <a:ext cx="117810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solidFill>
                    <a:srgbClr val="C00000"/>
                  </a:solidFill>
                </a:rPr>
                <a:t>Streaming</a:t>
              </a:r>
            </a:p>
            <a:p>
              <a:r>
                <a:rPr lang="en-US" sz="1200" i="1" dirty="0">
                  <a:solidFill>
                    <a:srgbClr val="C00000"/>
                  </a:solidFill>
                </a:rPr>
                <a:t>video</a:t>
              </a:r>
              <a:endParaRPr lang="en-US" sz="1050" i="1" dirty="0">
                <a:solidFill>
                  <a:srgbClr val="C00000"/>
                </a:solidFill>
              </a:endParaRPr>
            </a:p>
          </p:txBody>
        </p:sp>
        <p:cxnSp>
          <p:nvCxnSpPr>
            <p:cNvPr id="656" name="Straight Connector 655">
              <a:extLst>
                <a:ext uri="{FF2B5EF4-FFF2-40B4-BE49-F238E27FC236}">
                  <a16:creationId xmlns:a16="http://schemas.microsoft.com/office/drawing/2014/main" id="{89160B6B-CFAC-0C4E-AFB5-940C8EF68F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69552" y="2937299"/>
              <a:ext cx="405322" cy="14757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77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9FAF1-380E-4CB2-ABB5-19264DDE8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B458E-CCB8-40F7-9465-06E77FD49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Most famous example of a network</a:t>
            </a:r>
          </a:p>
          <a:p>
            <a:endParaRPr lang="en-US" dirty="0"/>
          </a:p>
          <a:p>
            <a:r>
              <a:rPr lang="en-US" dirty="0"/>
              <a:t>Based on the TCP/IP protocol family</a:t>
            </a:r>
          </a:p>
          <a:p>
            <a:pPr lvl="1"/>
            <a:r>
              <a:rPr lang="en-US" dirty="0"/>
              <a:t>Network Layer</a:t>
            </a:r>
          </a:p>
          <a:p>
            <a:pPr lvl="2"/>
            <a:r>
              <a:rPr lang="en-US" b="1" dirty="0"/>
              <a:t>IP</a:t>
            </a:r>
            <a:r>
              <a:rPr lang="en-US" dirty="0"/>
              <a:t> (Internet Protocol)</a:t>
            </a:r>
          </a:p>
          <a:p>
            <a:pPr lvl="3"/>
            <a:r>
              <a:rPr lang="en-US" dirty="0"/>
              <a:t>Provides a </a:t>
            </a:r>
            <a:r>
              <a:rPr lang="en-US" i="1" dirty="0"/>
              <a:t>naming scheme </a:t>
            </a:r>
            <a:r>
              <a:rPr lang="en-US" dirty="0"/>
              <a:t>and unreliable </a:t>
            </a:r>
            <a:r>
              <a:rPr lang="en-US" i="1" dirty="0"/>
              <a:t>delivery of packets </a:t>
            </a:r>
            <a:r>
              <a:rPr lang="en-US" dirty="0"/>
              <a:t>from </a:t>
            </a:r>
            <a:r>
              <a:rPr lang="en-US" b="1" dirty="0"/>
              <a:t>host-to-host</a:t>
            </a:r>
          </a:p>
          <a:p>
            <a:pPr lvl="1"/>
            <a:r>
              <a:rPr lang="en-US" dirty="0"/>
              <a:t>Transport Layer</a:t>
            </a:r>
          </a:p>
          <a:p>
            <a:pPr lvl="2"/>
            <a:r>
              <a:rPr lang="en-US" b="1" dirty="0"/>
              <a:t>UDP</a:t>
            </a:r>
            <a:r>
              <a:rPr lang="en-US" dirty="0"/>
              <a:t> (Unreliable Datagram Protocol)</a:t>
            </a:r>
          </a:p>
          <a:p>
            <a:pPr lvl="3"/>
            <a:r>
              <a:rPr lang="en-US" dirty="0"/>
              <a:t>Uses IP to provide </a:t>
            </a:r>
            <a:r>
              <a:rPr lang="en-US" i="1" dirty="0"/>
              <a:t>unreliable data delivery </a:t>
            </a:r>
            <a:r>
              <a:rPr lang="en-US" dirty="0"/>
              <a:t>from </a:t>
            </a:r>
            <a:r>
              <a:rPr lang="en-US" b="1" dirty="0"/>
              <a:t>process-to-process</a:t>
            </a:r>
          </a:p>
          <a:p>
            <a:pPr lvl="2"/>
            <a:r>
              <a:rPr lang="en-US" b="1" dirty="0"/>
              <a:t>TCP</a:t>
            </a:r>
            <a:r>
              <a:rPr lang="en-US" dirty="0"/>
              <a:t> (Transmission Control Protocol)</a:t>
            </a:r>
          </a:p>
          <a:p>
            <a:pPr lvl="3"/>
            <a:r>
              <a:rPr lang="en-US" dirty="0"/>
              <a:t>Uses IP to provide </a:t>
            </a:r>
            <a:r>
              <a:rPr lang="en-US" i="1" dirty="0"/>
              <a:t>reliable data delivery </a:t>
            </a:r>
            <a:r>
              <a:rPr lang="en-US" dirty="0"/>
              <a:t>from </a:t>
            </a:r>
            <a:r>
              <a:rPr lang="en-US" b="1" dirty="0"/>
              <a:t>process-to-process</a:t>
            </a:r>
          </a:p>
          <a:p>
            <a:pPr lvl="2"/>
            <a:endParaRPr lang="en-US" dirty="0"/>
          </a:p>
          <a:p>
            <a:r>
              <a:rPr lang="en-US" dirty="0"/>
              <a:t>Accessed via a mix of Unix file I/O and the </a:t>
            </a:r>
            <a:r>
              <a:rPr lang="en-US" b="1" dirty="0"/>
              <a:t>sockets</a:t>
            </a:r>
            <a:r>
              <a:rPr lang="en-US" dirty="0"/>
              <a:t>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1FFE3-7297-4499-B80B-AD4E1C230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37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7CEBCF-6BA6-0A0F-163D-8870EA57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FFF3D-40E2-9823-3FA3-F3B65703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1F0A35-0851-DD82-A311-D100BAE55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0" y="70793"/>
            <a:ext cx="9036793" cy="561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79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What’s a protocol?</a:t>
            </a:r>
            <a:endParaRPr lang="en-US" dirty="0"/>
          </a:p>
        </p:txBody>
      </p:sp>
      <p:sp>
        <p:nvSpPr>
          <p:cNvPr id="609" name="Rectangle 3">
            <a:extLst>
              <a:ext uri="{FF2B5EF4-FFF2-40B4-BE49-F238E27FC236}">
                <a16:creationId xmlns:a16="http://schemas.microsoft.com/office/drawing/2014/main" id="{206E5658-AD06-5B45-9559-3CE607888606}"/>
              </a:ext>
            </a:extLst>
          </p:cNvPr>
          <p:cNvSpPr txBox="1">
            <a:spLocks noChangeArrowheads="1"/>
          </p:cNvSpPr>
          <p:nvPr/>
        </p:nvSpPr>
        <p:spPr>
          <a:xfrm>
            <a:off x="633152" y="1403317"/>
            <a:ext cx="2686050" cy="3486150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2400" i="1" dirty="0">
                <a:solidFill>
                  <a:srgbClr val="CC0000"/>
                </a:solidFill>
                <a:ea typeface="ＭＳ Ｐゴシック" panose="020B0600070205080204" pitchFamily="34" charset="-128"/>
              </a:rPr>
              <a:t>Human protocols:</a:t>
            </a:r>
          </a:p>
          <a:p>
            <a:pPr marL="261938" indent="-165497">
              <a:buSzPct val="75000"/>
            </a:pPr>
            <a:r>
              <a:rPr lang="en-US" altLang="ja-JP" sz="1800" dirty="0">
                <a:ea typeface="ＭＳ Ｐゴシック" panose="020B0600070205080204" pitchFamily="34" charset="-128"/>
              </a:rPr>
              <a:t>“what’s the time?”</a:t>
            </a:r>
          </a:p>
          <a:p>
            <a:pPr marL="261938" indent="-165497">
              <a:buSzPct val="75000"/>
            </a:pPr>
            <a:r>
              <a:rPr lang="en-US" altLang="ja-JP" sz="1800" dirty="0">
                <a:ea typeface="ＭＳ Ｐゴシック" panose="020B0600070205080204" pitchFamily="34" charset="-128"/>
              </a:rPr>
              <a:t>“I have a question”</a:t>
            </a:r>
          </a:p>
          <a:p>
            <a:pPr marL="261938" indent="-165497">
              <a:buSzPct val="75000"/>
            </a:pPr>
            <a:r>
              <a:rPr lang="en-US" altLang="en-US" sz="1800" dirty="0">
                <a:ea typeface="ＭＳ Ｐゴシック" panose="020B0600070205080204" pitchFamily="34" charset="-128"/>
              </a:rPr>
              <a:t>introductions</a:t>
            </a:r>
            <a:endParaRPr lang="en-US" altLang="en-US" sz="2100" dirty="0">
              <a:ea typeface="ＭＳ Ｐゴシック" panose="020B0600070205080204" pitchFamily="34" charset="-128"/>
            </a:endParaRPr>
          </a:p>
          <a:p>
            <a:pPr lvl="1"/>
            <a:endParaRPr lang="en-US" altLang="en-US" sz="1500" dirty="0">
              <a:ea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… specific messages sent</a:t>
            </a:r>
          </a:p>
          <a:p>
            <a:pPr>
              <a:buFont typeface="Wingdings" pitchFamily="2" charset="2"/>
              <a:buNone/>
            </a:pPr>
            <a:r>
              <a:rPr lang="en-US" altLang="en-US" sz="1800" dirty="0">
                <a:ea typeface="ＭＳ Ｐゴシック" panose="020B0600070205080204" pitchFamily="34" charset="-128"/>
              </a:rPr>
              <a:t>… specific actions taken when message received, or other events</a:t>
            </a:r>
          </a:p>
        </p:txBody>
      </p:sp>
      <p:sp>
        <p:nvSpPr>
          <p:cNvPr id="610" name="Rectangle 4">
            <a:extLst>
              <a:ext uri="{FF2B5EF4-FFF2-40B4-BE49-F238E27FC236}">
                <a16:creationId xmlns:a16="http://schemas.microsoft.com/office/drawing/2014/main" id="{9D396FB4-4702-8A46-BFF5-B81AA58972AF}"/>
              </a:ext>
            </a:extLst>
          </p:cNvPr>
          <p:cNvSpPr txBox="1">
            <a:spLocks noChangeArrowheads="1"/>
          </p:cNvSpPr>
          <p:nvPr/>
        </p:nvSpPr>
        <p:spPr>
          <a:xfrm>
            <a:off x="3886630" y="1410853"/>
            <a:ext cx="4335329" cy="19431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2400" i="1" dirty="0">
                <a:solidFill>
                  <a:srgbClr val="CC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Network protocols:</a:t>
            </a:r>
          </a:p>
          <a:p>
            <a:pPr marL="261938" indent="-165497">
              <a:buSzPct val="75000"/>
            </a:pPr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computers (devices) rather than humans</a:t>
            </a:r>
          </a:p>
          <a:p>
            <a:pPr marL="261938" indent="-165497">
              <a:buSzPct val="75000"/>
            </a:pPr>
            <a:r>
              <a:rPr lang="en-US" altLang="en-US" sz="1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all communication activity in Internet governed by protocols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53E871-92D8-754E-98DE-E8454C077808}"/>
              </a:ext>
            </a:extLst>
          </p:cNvPr>
          <p:cNvGrpSpPr/>
          <p:nvPr/>
        </p:nvGrpSpPr>
        <p:grpSpPr>
          <a:xfrm>
            <a:off x="3894166" y="3067233"/>
            <a:ext cx="4395617" cy="1926440"/>
            <a:chOff x="5573361" y="3999310"/>
            <a:chExt cx="5860823" cy="2568587"/>
          </a:xfrm>
        </p:grpSpPr>
        <p:sp>
          <p:nvSpPr>
            <p:cNvPr id="612" name="Rectangle 5">
              <a:extLst>
                <a:ext uri="{FF2B5EF4-FFF2-40B4-BE49-F238E27FC236}">
                  <a16:creationId xmlns:a16="http://schemas.microsoft.com/office/drawing/2014/main" id="{638623C1-C1BD-AA44-B5D3-D4E898177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361" y="4205697"/>
              <a:ext cx="5720151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itchFamily="2" charset="2"/>
                <a:buNone/>
              </a:pPr>
              <a:r>
                <a:rPr lang="en-US" altLang="en-US" sz="2100" i="1" dirty="0">
                  <a:solidFill>
                    <a:srgbClr val="CC0000"/>
                  </a:solidFill>
                  <a:latin typeface="+mn-lt"/>
                </a:rPr>
                <a:t>Protocols</a:t>
              </a:r>
              <a:r>
                <a:rPr lang="en-US" altLang="en-US" sz="2100" i="1" dirty="0">
                  <a:latin typeface="+mn-lt"/>
                </a:rPr>
                <a:t> define the </a:t>
              </a:r>
              <a:r>
                <a:rPr lang="en-US" altLang="en-US" sz="2100" i="1" dirty="0">
                  <a:solidFill>
                    <a:srgbClr val="CC0000"/>
                  </a:solidFill>
                  <a:latin typeface="+mn-lt"/>
                </a:rPr>
                <a:t>format</a:t>
              </a:r>
              <a:r>
                <a:rPr lang="en-US" altLang="en-US" sz="2100" i="1" dirty="0">
                  <a:latin typeface="+mn-lt"/>
                </a:rPr>
                <a:t>, </a:t>
              </a:r>
              <a:r>
                <a:rPr lang="en-US" altLang="en-US" sz="2100" i="1" dirty="0">
                  <a:solidFill>
                    <a:srgbClr val="CC0000"/>
                  </a:solidFill>
                  <a:latin typeface="+mn-lt"/>
                </a:rPr>
                <a:t>order</a:t>
              </a:r>
              <a:r>
                <a:rPr lang="en-US" altLang="en-US" sz="2100" i="1" dirty="0">
                  <a:latin typeface="+mn-lt"/>
                </a:rPr>
                <a:t> of </a:t>
              </a:r>
              <a:r>
                <a:rPr lang="en-US" altLang="en-US" sz="2100" i="1" dirty="0">
                  <a:solidFill>
                    <a:srgbClr val="CC0000"/>
                  </a:solidFill>
                  <a:latin typeface="+mn-lt"/>
                </a:rPr>
                <a:t>messages sent and received</a:t>
              </a:r>
              <a:r>
                <a:rPr lang="en-US" altLang="en-US" sz="2100" i="1" dirty="0">
                  <a:latin typeface="+mn-lt"/>
                </a:rPr>
                <a:t> among network entities, and </a:t>
              </a:r>
              <a:r>
                <a:rPr lang="en-US" altLang="en-US" sz="2100" i="1" dirty="0">
                  <a:solidFill>
                    <a:srgbClr val="CC0000"/>
                  </a:solidFill>
                  <a:latin typeface="+mn-lt"/>
                </a:rPr>
                <a:t>actions taken</a:t>
              </a:r>
              <a:r>
                <a:rPr lang="en-US" altLang="en-US" sz="2100" i="1" dirty="0">
                  <a:latin typeface="+mn-lt"/>
                </a:rPr>
                <a:t> on msg transmission, receipt</a:t>
              </a:r>
              <a:r>
                <a:rPr lang="en-US" altLang="en-US" sz="1800" i="1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sp>
          <p:nvSpPr>
            <p:cNvPr id="613" name="Rectangle 6">
              <a:extLst>
                <a:ext uri="{FF2B5EF4-FFF2-40B4-BE49-F238E27FC236}">
                  <a16:creationId xmlns:a16="http://schemas.microsoft.com/office/drawing/2014/main" id="{4BB2FBA9-962F-5D48-9F9D-959DBE62A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745" y="3999310"/>
              <a:ext cx="5780439" cy="2362200"/>
            </a:xfrm>
            <a:prstGeom prst="rect">
              <a:avLst/>
            </a:prstGeom>
            <a:noFill/>
            <a:ln w="19050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80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79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AD905A-42E2-4695-8428-9C5E646DC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Hardware and software organization of an Internet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0987F-F441-4870-A211-44624013A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33D344E5-A3E2-46F9-B0B3-1319DAEA8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3801" y="1828800"/>
            <a:ext cx="1085850" cy="21145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936062F1-9855-481C-ACDD-D54B80476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7976" y="1828800"/>
            <a:ext cx="1085850" cy="21145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7C28074-CF49-4BDA-A449-2DFC37C76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0477" y="2628900"/>
            <a:ext cx="963215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350" dirty="0">
                <a:latin typeface="Calibri" pitchFamily="34" charset="0"/>
              </a:rPr>
              <a:t>TCP/IP</a:t>
            </a: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096ACD71-F529-4200-A6FE-113912C12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6251" y="2343150"/>
            <a:ext cx="0" cy="285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478BA878-84D7-4237-895F-9F97789B27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6251" y="3086100"/>
            <a:ext cx="0" cy="285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79664EE-6218-4300-8449-F999018BB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0477" y="1885950"/>
            <a:ext cx="963215" cy="4572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350" dirty="0">
                <a:latin typeface="Calibri" pitchFamily="34" charset="0"/>
              </a:rPr>
              <a:t>Client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E575ABE-B44B-47EF-87E9-F03B4A701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0477" y="3371850"/>
            <a:ext cx="963215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35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350" dirty="0">
                <a:latin typeface="Calibri" pitchFamily="34" charset="0"/>
              </a:rPr>
              <a:t>adapter</a:t>
            </a:r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375BA134-AB85-453B-8A22-56449101B5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6252" y="3829050"/>
            <a:ext cx="9525" cy="323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A0352CC4-4580-4F8E-A0F1-E1E468735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4752" y="4152900"/>
            <a:ext cx="4086225" cy="2667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35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DAC8AFE0-6E37-4C02-8916-BB5A15239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127" y="2628900"/>
            <a:ext cx="963215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350" dirty="0">
                <a:latin typeface="Calibri" pitchFamily="34" charset="0"/>
              </a:rPr>
              <a:t>TCP/IP</a:t>
            </a:r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13A84396-92D1-47FB-BE7C-FEF927B4F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9476" y="2343150"/>
            <a:ext cx="1190" cy="285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7" name="Line 12">
            <a:extLst>
              <a:ext uri="{FF2B5EF4-FFF2-40B4-BE49-F238E27FC236}">
                <a16:creationId xmlns:a16="http://schemas.microsoft.com/office/drawing/2014/main" id="{176DB15D-957D-4397-806D-6B2636F3893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9476" y="3086100"/>
            <a:ext cx="1190" cy="285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E75A0A59-C83B-49D9-A9EF-18476052F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127" y="1885950"/>
            <a:ext cx="963215" cy="4572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350" dirty="0">
                <a:latin typeface="Calibri" pitchFamily="34" charset="0"/>
              </a:rPr>
              <a:t>Server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45B8A8EA-48AF-4236-9FDC-E29C456BC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127" y="3371850"/>
            <a:ext cx="963215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35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350" dirty="0">
                <a:latin typeface="Calibri" pitchFamily="34" charset="0"/>
              </a:rPr>
              <a:t>adapter</a:t>
            </a:r>
          </a:p>
        </p:txBody>
      </p:sp>
      <p:sp>
        <p:nvSpPr>
          <p:cNvPr id="20" name="Line 15">
            <a:extLst>
              <a:ext uri="{FF2B5EF4-FFF2-40B4-BE49-F238E27FC236}">
                <a16:creationId xmlns:a16="http://schemas.microsoft.com/office/drawing/2014/main" id="{FB29F38D-C654-4340-9C43-89F39AC17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9476" y="3829051"/>
            <a:ext cx="0" cy="314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7E87EC0F-382D-4813-B3CC-C99FEB065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686" y="1548544"/>
            <a:ext cx="1674626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500" dirty="0">
                <a:latin typeface="Calibri" pitchFamily="34" charset="0"/>
              </a:rPr>
              <a:t>Internet client host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1E33EEC9-1C3E-4AF6-9B4A-B2AA3B836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432" y="1548544"/>
            <a:ext cx="1732462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500" dirty="0">
                <a:latin typeface="Calibri" pitchFamily="34" charset="0"/>
              </a:rPr>
              <a:t>Internet server host</a:t>
            </a:r>
          </a:p>
        </p:txBody>
      </p:sp>
      <p:sp>
        <p:nvSpPr>
          <p:cNvPr id="23" name="Text Box 18">
            <a:extLst>
              <a:ext uri="{FF2B5EF4-FFF2-40B4-BE49-F238E27FC236}">
                <a16:creationId xmlns:a16="http://schemas.microsoft.com/office/drawing/2014/main" id="{7A2575CD-85DA-4071-A385-A5FC1F7B6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666" y="2204491"/>
            <a:ext cx="1524777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500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1500" dirty="0">
                <a:latin typeface="Calibri" pitchFamily="34" charset="0"/>
              </a:rPr>
              <a:t>(system calls)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06DC8695-2EEB-4E8D-89F7-8B0E78C71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877" y="2946250"/>
            <a:ext cx="1687706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500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1500" dirty="0">
                <a:latin typeface="Calibri" pitchFamily="34" charset="0"/>
              </a:rPr>
              <a:t>(interrupts)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4C857A99-B87D-4C22-98AC-4C907D8C0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147" y="1954547"/>
            <a:ext cx="968535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500" dirty="0">
                <a:latin typeface="Calibri" pitchFamily="34" charset="0"/>
              </a:rPr>
              <a:t>User code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E10A1F50-7F43-4B14-955F-053FD54B4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147" y="2696306"/>
            <a:ext cx="1107739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500" dirty="0">
                <a:latin typeface="Calibri" pitchFamily="34" charset="0"/>
              </a:rPr>
              <a:t>Kernel code</a:t>
            </a: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4F50E5D9-C398-4AF2-88D1-45F61DB29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147" y="3336036"/>
            <a:ext cx="1233351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500" dirty="0">
                <a:latin typeface="Calibri" pitchFamily="34" charset="0"/>
              </a:rPr>
              <a:t>Hardware</a:t>
            </a:r>
          </a:p>
          <a:p>
            <a:r>
              <a:rPr lang="en-US" sz="1500" dirty="0">
                <a:latin typeface="Calibri" pitchFamily="34" charset="0"/>
              </a:rPr>
              <a:t>and firmware</a:t>
            </a:r>
          </a:p>
        </p:txBody>
      </p:sp>
      <p:sp>
        <p:nvSpPr>
          <p:cNvPr id="28" name="Line 23">
            <a:extLst>
              <a:ext uri="{FF2B5EF4-FFF2-40B4-BE49-F238E27FC236}">
                <a16:creationId xmlns:a16="http://schemas.microsoft.com/office/drawing/2014/main" id="{E63E74F8-07AE-4B11-8831-9AA70D9FD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1877" y="2466975"/>
            <a:ext cx="14763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id="{1A4CE753-A98B-4D27-AB22-E4C7315B6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2352" y="3219450"/>
            <a:ext cx="14763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69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486A-5C6F-4222-942E-F42D513D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programmer’s view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696BD-B2BA-47EC-B64F-A2D69F009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457200">
              <a:buFont typeface="+mj-lt"/>
              <a:buAutoNum type="arabicPeriod"/>
            </a:pPr>
            <a:r>
              <a:rPr lang="en-US" sz="2000" dirty="0"/>
              <a:t>Hosts are mapped to a set of 32-bit </a:t>
            </a:r>
            <a:r>
              <a:rPr lang="en-US" sz="2000" b="1" dirty="0"/>
              <a:t>IPv4 addresses</a:t>
            </a:r>
          </a:p>
          <a:p>
            <a:pPr lvl="1" indent="-457200"/>
            <a:r>
              <a:rPr lang="en-US" sz="1600" dirty="0"/>
              <a:t>52.87.65.167</a:t>
            </a: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indent="-457200">
              <a:buFont typeface="+mj-lt"/>
              <a:buAutoNum type="arabicPeriod"/>
            </a:pPr>
            <a:r>
              <a:rPr lang="en-US" sz="2000" dirty="0"/>
              <a:t>The set of IP addresses is mapped to a set of identifiers called Internet </a:t>
            </a:r>
            <a:r>
              <a:rPr lang="en-US" sz="2000" b="1" dirty="0"/>
              <a:t>domain names</a:t>
            </a:r>
          </a:p>
          <a:p>
            <a:pPr lvl="1" indent="-457200"/>
            <a:r>
              <a:rPr lang="en-US" sz="1400" dirty="0"/>
              <a:t>52.87.65.167 is mapped to </a:t>
            </a:r>
            <a:r>
              <a:rPr lang="en-US" sz="1400" dirty="0" err="1"/>
              <a:t>linklab.virginia.edu</a:t>
            </a:r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  <a:p>
            <a:pPr marL="457200" lvl="1" indent="0">
              <a:buNone/>
            </a:pPr>
            <a:endParaRPr lang="en-US" sz="1400" dirty="0"/>
          </a:p>
          <a:p>
            <a:pPr indent="-457200">
              <a:buFont typeface="+mj-lt"/>
              <a:buAutoNum type="arabicPeriod"/>
            </a:pPr>
            <a:r>
              <a:rPr lang="en-US" sz="2000" dirty="0"/>
              <a:t>A process on one Internet host can communicate with a process on another Internet host over a </a:t>
            </a:r>
            <a:r>
              <a:rPr lang="en-US" sz="2000" b="1" dirty="0"/>
              <a:t>connection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7BF93-E74F-49E6-9744-BB913BCB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81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E3DB-86C2-4A5F-ADB6-F0E022AF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 addresses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E8BFB-DA39-495E-AE6E-681374FB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97" y="1143000"/>
            <a:ext cx="8440655" cy="37719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32-bit IP addresses are stored in an </a:t>
            </a:r>
            <a:r>
              <a:rPr lang="en-US" b="1" dirty="0"/>
              <a:t>IP address struct</a:t>
            </a: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/>
              <a:t>network byte order  </a:t>
            </a:r>
            <a:r>
              <a:rPr lang="en-US" dirty="0"/>
              <a:t>(big-endian)</a:t>
            </a:r>
          </a:p>
          <a:p>
            <a:pPr lvl="2"/>
            <a:r>
              <a:rPr lang="en-US" dirty="0"/>
              <a:t>Remember: most computers use little-endian 😭</a:t>
            </a:r>
          </a:p>
          <a:p>
            <a:pPr lvl="1"/>
            <a:r>
              <a:rPr lang="en-US" dirty="0"/>
              <a:t>True in general for any integer transferred in a packet header from</a:t>
            </a:r>
            <a:br>
              <a:rPr lang="en-US" dirty="0"/>
            </a:br>
            <a:r>
              <a:rPr lang="en-US" dirty="0"/>
              <a:t>one machine to another</a:t>
            </a:r>
          </a:p>
          <a:p>
            <a:pPr lvl="2"/>
            <a:r>
              <a:rPr lang="en-US" dirty="0"/>
              <a:t>E.g., the port number used to identify an Internet connection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81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69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07</a:t>
            </a:r>
            <a:r>
              <a:rPr lang="en-US" b="1" dirty="0">
                <a:solidFill>
                  <a:schemeClr val="tx2"/>
                </a:solidFill>
                <a:latin typeface="Courier New" pitchFamily="49" charset="0"/>
              </a:rPr>
              <a:t>1E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129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105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7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chemeClr val="tx2"/>
                </a:solidFill>
                <a:latin typeface="Courier New" pitchFamily="49" charset="0"/>
              </a:rPr>
              <a:t>30</a:t>
            </a:r>
            <a:endParaRPr lang="en-US" b="1" dirty="0">
              <a:solidFill>
                <a:schemeClr val="tx2"/>
              </a:solidFill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5ABDF-14BD-42D3-9A20-D8D04A31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02DB11-739D-4291-BFAB-4F299D2A5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693" y="2980052"/>
            <a:ext cx="5670142" cy="83099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2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2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387505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4826-D7F2-4AE7-88E6-B04FF0EB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Naming System (DNS)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1BB07-629F-4B8D-8D79-944917325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16694" indent="-216694" defTabSz="671513"/>
            <a:r>
              <a:rPr lang="en-US" dirty="0"/>
              <a:t>The Internet maintains a mapping between IP addresses and domain names in a huge worldwide distributed database</a:t>
            </a:r>
            <a:br>
              <a:rPr lang="en-US" dirty="0"/>
            </a:br>
            <a:r>
              <a:rPr lang="en-US" dirty="0"/>
              <a:t>called </a:t>
            </a:r>
            <a:r>
              <a:rPr lang="en-US" b="1" dirty="0"/>
              <a:t>DNS</a:t>
            </a:r>
          </a:p>
          <a:p>
            <a:pPr marL="420291" lvl="1" indent="-166688" defTabSz="671513"/>
            <a:endParaRPr lang="en-US" dirty="0"/>
          </a:p>
          <a:p>
            <a:pPr marL="120254" indent="-166688" defTabSz="671513"/>
            <a:r>
              <a:rPr lang="en-US" dirty="0"/>
              <a:t>Conceptually, programmers can view the DNS database as a collection of millions of </a:t>
            </a:r>
            <a:r>
              <a:rPr lang="en-US" b="1" dirty="0"/>
              <a:t>host entries</a:t>
            </a:r>
          </a:p>
          <a:p>
            <a:pPr marL="420291" lvl="1" indent="-166688" defTabSz="671513"/>
            <a:r>
              <a:rPr lang="en-US" dirty="0"/>
              <a:t>Each host entry defines the mapping between a set of domain names</a:t>
            </a:r>
            <a:br>
              <a:rPr lang="en-US" dirty="0"/>
            </a:br>
            <a:r>
              <a:rPr lang="en-US" dirty="0"/>
              <a:t>and IP addresses</a:t>
            </a:r>
          </a:p>
          <a:p>
            <a:pPr marL="420291" lvl="1" indent="-166688" defTabSz="671513"/>
            <a:endParaRPr lang="en-US" dirty="0"/>
          </a:p>
          <a:p>
            <a:pPr marL="77391" indent="-166688" defTabSz="671513"/>
            <a:r>
              <a:rPr lang="en-US" dirty="0"/>
              <a:t>A special name: </a:t>
            </a:r>
            <a:r>
              <a:rPr lang="en-US" b="1" dirty="0"/>
              <a:t>localhost</a:t>
            </a:r>
            <a:endParaRPr lang="en-US" b="1" i="1" dirty="0"/>
          </a:p>
          <a:p>
            <a:pPr marL="420291" lvl="1" indent="-166688" defTabSz="671513"/>
            <a:r>
              <a:rPr lang="en-US" dirty="0"/>
              <a:t>Refers back to the computer being used (IP address 127.0.0.1)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8B9C7-E545-4566-9E00-D9508F9F7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02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2F4F9-7759-4589-BF65-2CB3B57D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8EC60-B340-48E0-89F5-C0EFFDE63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2400" dirty="0"/>
              <a:t>A socket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Socket address is an </a:t>
            </a:r>
            <a:r>
              <a:rPr lang="en-US" sz="2000" b="1" dirty="0" err="1">
                <a:latin typeface="Courier New" pitchFamily="49" charset="0"/>
              </a:rPr>
              <a:t>IPaddress:port</a:t>
            </a:r>
            <a:r>
              <a:rPr lang="en-US" sz="2000" dirty="0"/>
              <a:t> pair</a:t>
            </a:r>
          </a:p>
          <a:p>
            <a:pPr lvl="2"/>
            <a:r>
              <a:rPr lang="en-US" sz="1600" dirty="0"/>
              <a:t>IP address identifies the computer</a:t>
            </a:r>
          </a:p>
          <a:p>
            <a:pPr lvl="2"/>
            <a:r>
              <a:rPr lang="en-US" sz="1600" dirty="0"/>
              <a:t>Port identifies the process on the computer</a:t>
            </a:r>
          </a:p>
          <a:p>
            <a:pPr>
              <a:lnSpc>
                <a:spcPct val="85000"/>
              </a:lnSpc>
            </a:pPr>
            <a:endParaRPr lang="en-US" sz="2400" dirty="0"/>
          </a:p>
          <a:p>
            <a:pPr>
              <a:lnSpc>
                <a:spcPct val="85000"/>
              </a:lnSpc>
            </a:pPr>
            <a:r>
              <a:rPr lang="en-US" sz="2400" dirty="0"/>
              <a:t>Clients and servers communicate by sending streams of bytes over </a:t>
            </a:r>
            <a:r>
              <a:rPr lang="en-US" sz="2400" b="1" dirty="0"/>
              <a:t>connections</a:t>
            </a:r>
            <a:r>
              <a:rPr lang="en-US" sz="2400" dirty="0"/>
              <a:t>. Most connections are: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Point-to-point: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Full-duplex: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[TCP adds] Reliable: stream of bytes sent by the source is eventually received by the destination in the same order it was sent.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43601-1B04-49A1-A182-BD4E66764E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58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15C89-EAC3-3EBD-291A-F6F075396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4E35D-9A40-E7BC-A63C-5190FD1F3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3" y="959227"/>
            <a:ext cx="8103533" cy="4188246"/>
          </a:xfrm>
        </p:spPr>
        <p:txBody>
          <a:bodyPr>
            <a:normAutofit/>
          </a:bodyPr>
          <a:lstStyle/>
          <a:p>
            <a:r>
              <a:rPr lang="en-US" sz="2000" dirty="0"/>
              <a:t>Assume the maximum packet size is 128 bytes. You need to send 1 KB (1024 bytes). How long will this take on a 256 kbps link (ignoring other potential delays)?</a:t>
            </a:r>
          </a:p>
          <a:p>
            <a:pPr lvl="1"/>
            <a:r>
              <a:rPr lang="en-US" sz="1800" dirty="0"/>
              <a:t>10 milliseconds </a:t>
            </a:r>
          </a:p>
          <a:p>
            <a:pPr lvl="1"/>
            <a:r>
              <a:rPr lang="en-US" sz="1800" dirty="0"/>
              <a:t>32 milliseconds </a:t>
            </a:r>
          </a:p>
          <a:p>
            <a:pPr lvl="1"/>
            <a:r>
              <a:rPr lang="en-US" sz="1800" dirty="0"/>
              <a:t>4 seconds </a:t>
            </a:r>
          </a:p>
          <a:p>
            <a:pPr lvl="1"/>
            <a:r>
              <a:rPr lang="en-US" sz="1800" dirty="0"/>
              <a:t>32 seconds 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79538-B7B9-1618-C567-CF520E55FA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19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ADB7A-3F32-4CE2-B269-8A7037714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Ports are used to identify services to the kernel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54155-8EC9-408F-A57A-908295AD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C825F2-DD5C-4134-8009-826C72F87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659335"/>
            <a:ext cx="971550" cy="8572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A13619A-56E8-45BF-AC52-B505071DD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1343025"/>
            <a:ext cx="2628900" cy="14859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5748025F-A519-4349-BF8F-24979F362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46998"/>
            <a:ext cx="971550" cy="8572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38C6D8A5-DCB2-40E4-95F3-EA364FEF2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3538538"/>
            <a:ext cx="2628900" cy="14859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5587BDF9-A452-4883-9B60-BDC71F1E7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585" y="1432323"/>
            <a:ext cx="1309688" cy="597694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68573" tIns="34287" rIns="68573" bIns="34287" anchor="ctr"/>
          <a:lstStyle/>
          <a:p>
            <a:pPr algn="ctr" defTabSz="684610"/>
            <a:r>
              <a:rPr lang="en-US" sz="1200" dirty="0">
                <a:latin typeface="Calibri" pitchFamily="34" charset="0"/>
              </a:rPr>
              <a:t>Web server</a:t>
            </a:r>
          </a:p>
          <a:p>
            <a:pPr algn="ctr" defTabSz="684610"/>
            <a:r>
              <a:rPr lang="en-US" sz="1200" dirty="0">
                <a:latin typeface="Calibri" pitchFamily="34" charset="0"/>
              </a:rPr>
              <a:t>(port 80)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710E5F4-5F7D-4BC5-BDB1-4FA013EDE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143" y="1433073"/>
            <a:ext cx="851580" cy="2769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Client host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2C494D49-3DB9-4CF7-ADE7-B504DCAB7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092" y="1117466"/>
            <a:ext cx="1827552" cy="2769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DB8F9159-6A63-4764-9792-0E8E05E3B4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28850" y="2085975"/>
            <a:ext cx="25717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AF997DE2-7FD5-4D49-96BA-65B7A6DEA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2143125"/>
            <a:ext cx="1309688" cy="597694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68573" tIns="34287" rIns="68573" bIns="34287" anchor="ctr"/>
          <a:lstStyle/>
          <a:p>
            <a:pPr algn="ctr" defTabSz="684610"/>
            <a:r>
              <a:rPr lang="en-US" sz="1200" dirty="0">
                <a:latin typeface="Calibri" pitchFamily="34" charset="0"/>
              </a:rPr>
              <a:t>Echo server</a:t>
            </a:r>
          </a:p>
          <a:p>
            <a:pPr algn="ctr" defTabSz="684610"/>
            <a:r>
              <a:rPr lang="en-US" sz="1200" dirty="0">
                <a:latin typeface="Calibri" pitchFamily="34" charset="0"/>
              </a:rPr>
              <a:t>(port 7)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D3218ABF-606C-4F8D-AAE3-5B42C34C8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6" y="1466852"/>
            <a:ext cx="1990725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ECBD529E-5EEE-4793-89B6-DFB684F865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3550" y="1857375"/>
            <a:ext cx="342900" cy="171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5975FB-83A4-45A7-B63A-E23B87B8F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585" y="3627835"/>
            <a:ext cx="1309688" cy="597694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68573" tIns="34287" rIns="68573" bIns="34287" anchor="ctr"/>
          <a:lstStyle/>
          <a:p>
            <a:pPr algn="ctr" defTabSz="684610"/>
            <a:r>
              <a:rPr lang="en-US" sz="1200" dirty="0">
                <a:latin typeface="Calibri" pitchFamily="34" charset="0"/>
              </a:rPr>
              <a:t>Web server</a:t>
            </a:r>
          </a:p>
          <a:p>
            <a:pPr algn="ctr" defTabSz="684610"/>
            <a:r>
              <a:rPr lang="en-US" sz="1200" dirty="0">
                <a:latin typeface="Calibri" pitchFamily="34" charset="0"/>
              </a:rPr>
              <a:t>(port 80)</a:t>
            </a:r>
          </a:p>
        </p:txBody>
      </p:sp>
      <p:sp>
        <p:nvSpPr>
          <p:cNvPr id="17" name="Line 18">
            <a:extLst>
              <a:ext uri="{FF2B5EF4-FFF2-40B4-BE49-F238E27FC236}">
                <a16:creationId xmlns:a16="http://schemas.microsoft.com/office/drawing/2014/main" id="{D4656333-A337-4407-919E-DD5704339B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28850" y="4281488"/>
            <a:ext cx="25717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8" name="Oval 20">
            <a:extLst>
              <a:ext uri="{FF2B5EF4-FFF2-40B4-BE49-F238E27FC236}">
                <a16:creationId xmlns:a16="http://schemas.microsoft.com/office/drawing/2014/main" id="{C752DE40-30D3-462B-80FC-6FC217A4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4338638"/>
            <a:ext cx="1309688" cy="597694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68573" tIns="34287" rIns="68573" bIns="34287" anchor="ctr"/>
          <a:lstStyle/>
          <a:p>
            <a:pPr algn="ctr" defTabSz="684610"/>
            <a:r>
              <a:rPr lang="en-US" sz="1200" dirty="0">
                <a:latin typeface="Calibri" pitchFamily="34" charset="0"/>
              </a:rPr>
              <a:t>Echo server</a:t>
            </a:r>
          </a:p>
          <a:p>
            <a:pPr algn="ctr" defTabSz="684610"/>
            <a:r>
              <a:rPr lang="en-US" sz="1200" dirty="0">
                <a:latin typeface="Calibri" pitchFamily="34" charset="0"/>
              </a:rPr>
              <a:t>(port 7)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752440BC-9E2B-4D43-A2D7-0A1601952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247" y="3676652"/>
            <a:ext cx="1513491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128.2.194.242:7</a:t>
            </a:r>
          </a:p>
          <a:p>
            <a:pPr algn="ctr"/>
            <a:r>
              <a:rPr lang="en-US" sz="1200" dirty="0">
                <a:latin typeface="Calibri" pitchFamily="34" charset="0"/>
              </a:rPr>
              <a:t>(i.e., the echo server)</a:t>
            </a:r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19B19E12-94F2-4EF0-8286-DD9DB5CF0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3550" y="4338638"/>
            <a:ext cx="342900" cy="171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21" name="Oval 10">
            <a:extLst>
              <a:ext uri="{FF2B5EF4-FFF2-40B4-BE49-F238E27FC236}">
                <a16:creationId xmlns:a16="http://schemas.microsoft.com/office/drawing/2014/main" id="{3A81D5FB-1D42-443D-A685-11EC4A582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914525"/>
            <a:ext cx="800100" cy="3429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Kernel</a:t>
            </a:r>
          </a:p>
        </p:txBody>
      </p:sp>
      <p:sp>
        <p:nvSpPr>
          <p:cNvPr id="22" name="Oval 19">
            <a:extLst>
              <a:ext uri="{FF2B5EF4-FFF2-40B4-BE49-F238E27FC236}">
                <a16:creationId xmlns:a16="http://schemas.microsoft.com/office/drawing/2014/main" id="{F677BEAF-C0DC-4993-A8CE-9F38120CD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110038"/>
            <a:ext cx="800100" cy="3429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dirty="0">
                <a:latin typeface="Calibri" pitchFamily="34" charset="0"/>
              </a:rPr>
              <a:t>Kernel</a:t>
            </a: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70B042A0-738D-40DD-807B-FE7857EA8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025" y="1903414"/>
            <a:ext cx="699932" cy="35704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68573" tIns="34287" rIns="68573" bIns="34287" anchor="ctr">
            <a:spAutoFit/>
          </a:bodyPr>
          <a:lstStyle/>
          <a:p>
            <a:pPr algn="ctr" defTabSz="684610"/>
            <a:r>
              <a:rPr lang="en-US" sz="12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Oval 14">
            <a:extLst>
              <a:ext uri="{FF2B5EF4-FFF2-40B4-BE49-F238E27FC236}">
                <a16:creationId xmlns:a16="http://schemas.microsoft.com/office/drawing/2014/main" id="{633554C8-839F-42F1-87E0-3F1B8E550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025" y="4100955"/>
            <a:ext cx="699932" cy="35704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68573" tIns="34287" rIns="68573" bIns="34287" anchor="ctr">
            <a:spAutoFit/>
          </a:bodyPr>
          <a:lstStyle/>
          <a:p>
            <a:pPr algn="ctr" defTabSz="684610"/>
            <a:r>
              <a:rPr lang="en-US" sz="12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2295003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3F58F-99AD-3247-9A90-2DDEA4A2E7C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/>
              <a:t>How does the Internet route packets?</a:t>
            </a:r>
            <a:br>
              <a:rPr lang="en-US"/>
            </a:br>
            <a:r>
              <a:rPr lang="en-US" i="1"/>
              <a:t>(simplified…)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65FC9-78B7-4B48-BECD-30FAD3EA646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IP layer</a:t>
            </a:r>
          </a:p>
          <a:p>
            <a:pPr lvl="1"/>
            <a:r>
              <a:rPr lang="en-US" dirty="0"/>
              <a:t>Describes the overall goal</a:t>
            </a:r>
          </a:p>
          <a:p>
            <a:pPr lvl="2"/>
            <a:r>
              <a:rPr lang="en-US" dirty="0"/>
              <a:t>Packets from my computer &lt;---&gt; Google</a:t>
            </a:r>
          </a:p>
          <a:p>
            <a:pPr lvl="0"/>
            <a:r>
              <a:rPr lang="en-US" dirty="0"/>
              <a:t>Link layer (Ethernet)</a:t>
            </a:r>
          </a:p>
          <a:p>
            <a:pPr lvl="1"/>
            <a:r>
              <a:rPr lang="en-US" dirty="0"/>
              <a:t>Describes individual links</a:t>
            </a:r>
          </a:p>
          <a:p>
            <a:pPr lvl="2"/>
            <a:r>
              <a:rPr lang="en-US" dirty="0"/>
              <a:t>Packets from my computer &lt;---&gt; McCormick Router</a:t>
            </a:r>
          </a:p>
          <a:p>
            <a:pPr lvl="0"/>
            <a:r>
              <a:rPr lang="en-US" b="1" dirty="0"/>
              <a:t>Routing</a:t>
            </a:r>
          </a:p>
          <a:p>
            <a:pPr lvl="1"/>
            <a:r>
              <a:rPr lang="en-US" dirty="0"/>
              <a:t>Get packets from one host to another</a:t>
            </a:r>
          </a:p>
        </p:txBody>
      </p:sp>
    </p:spTree>
    <p:extLst>
      <p:ext uri="{BB962C8B-B14F-4D97-AF65-F5344CB8AC3E}">
        <p14:creationId xmlns:p14="http://schemas.microsoft.com/office/powerpoint/2010/main" val="1919072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39F2-4929-364D-83FA-0653CA1B77A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Addressing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6C5E7-9106-3B44-961B-CB9A9F9EDBF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How to solve the routing problem?</a:t>
            </a:r>
          </a:p>
          <a:p>
            <a:pPr lvl="1"/>
            <a:r>
              <a:rPr lang="fi-FI"/>
              <a:t>I need to know how to get data from me to you</a:t>
            </a:r>
          </a:p>
          <a:p>
            <a:pPr lvl="0"/>
            <a:r>
              <a:rPr lang="fi-FI"/>
              <a:t>How does the post office work?</a:t>
            </a:r>
          </a:p>
          <a:p>
            <a:pPr lvl="1"/>
            <a:r>
              <a:rPr lang="fi-FI"/>
              <a:t>I know where you live (your address)</a:t>
            </a:r>
          </a:p>
          <a:p>
            <a:pPr lvl="2"/>
            <a:r>
              <a:rPr lang="fi-FI"/>
              <a:t>Zip Code</a:t>
            </a:r>
          </a:p>
          <a:p>
            <a:pPr lvl="2"/>
            <a:r>
              <a:rPr lang="fi-FI"/>
              <a:t>City</a:t>
            </a:r>
          </a:p>
          <a:p>
            <a:pPr lvl="2"/>
            <a:r>
              <a:rPr lang="fi-FI"/>
              <a:t>Street</a:t>
            </a:r>
          </a:p>
          <a:p>
            <a:pPr lvl="2"/>
            <a:r>
              <a:rPr lang="fi-FI"/>
              <a:t>House Number</a:t>
            </a:r>
          </a:p>
          <a:p>
            <a:pPr lvl="2"/>
            <a:r>
              <a:rPr lang="fi-FI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193485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FA52-0793-1202-2163-7F3521965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pollev.com</a:t>
            </a:r>
            <a:r>
              <a:rPr lang="en-US" dirty="0"/>
              <a:t>/</a:t>
            </a:r>
            <a:r>
              <a:rPr lang="en-US" dirty="0" err="1"/>
              <a:t>wiotbc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40BCF-82DE-29BC-F4E2-82C46378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EE704-4CF7-95CA-349D-2F65843D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99878"/>
            <a:ext cx="7772400" cy="35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38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A671F-2E8E-564E-904D-640990A607E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Addressing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953F0-1167-6348-923E-9A1A3697F20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Your computer moves all the time</a:t>
            </a:r>
          </a:p>
          <a:p>
            <a:pPr lvl="1"/>
            <a:r>
              <a:rPr lang="en-US"/>
              <a:t>Home, school, Starbucks...</a:t>
            </a:r>
          </a:p>
        </p:txBody>
      </p:sp>
    </p:spTree>
    <p:extLst>
      <p:ext uri="{BB962C8B-B14F-4D97-AF65-F5344CB8AC3E}">
        <p14:creationId xmlns:p14="http://schemas.microsoft.com/office/powerpoint/2010/main" val="2815123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1109A-2F1B-F34D-83FB-3F3E9E32233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Addressing - </a:t>
            </a:r>
            <a:r>
              <a:rPr lang="en-US" i="1"/>
              <a:t>Intra</a:t>
            </a:r>
            <a:r>
              <a:rPr lang="en-US"/>
              <a:t>net and </a:t>
            </a:r>
            <a:r>
              <a:rPr lang="en-US" i="1"/>
              <a:t>Inter</a:t>
            </a:r>
            <a:r>
              <a:rPr lang="en-US"/>
              <a:t>net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E6299-A800-6644-B344-6D116E132F9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In general, network operators don’t change that often</a:t>
            </a:r>
          </a:p>
          <a:p>
            <a:pPr lvl="0"/>
            <a:r>
              <a:rPr lang="en-US" sz="2400" dirty="0"/>
              <a:t>Solution:</a:t>
            </a:r>
          </a:p>
          <a:p>
            <a:pPr lvl="1"/>
            <a:r>
              <a:rPr lang="en-US" sz="2000" dirty="0"/>
              <a:t>Tie IP addresses to network operators</a:t>
            </a:r>
          </a:p>
          <a:p>
            <a:pPr lvl="1"/>
            <a:r>
              <a:rPr lang="en-US" sz="2000" dirty="0"/>
              <a:t>Assign computers IPs as they join networks</a:t>
            </a:r>
          </a:p>
          <a:p>
            <a:pPr lvl="1"/>
            <a:r>
              <a:rPr lang="en-US" sz="2000" dirty="0"/>
              <a:t>Ex: When you move apartments, you get a new address</a:t>
            </a:r>
          </a:p>
          <a:p>
            <a:pPr lvl="0"/>
            <a:r>
              <a:rPr lang="en-US" sz="2400" dirty="0"/>
              <a:t>Key Point:</a:t>
            </a:r>
          </a:p>
          <a:p>
            <a:pPr lvl="1"/>
            <a:r>
              <a:rPr lang="en-US" sz="2000" dirty="0"/>
              <a:t>Networks “own” a block of IP address space</a:t>
            </a:r>
          </a:p>
          <a:p>
            <a:pPr lvl="1"/>
            <a:r>
              <a:rPr lang="en-US" sz="2000" dirty="0"/>
              <a:t>“The Internet” is a network of networks</a:t>
            </a:r>
          </a:p>
        </p:txBody>
      </p:sp>
    </p:spTree>
    <p:extLst>
      <p:ext uri="{BB962C8B-B14F-4D97-AF65-F5344CB8AC3E}">
        <p14:creationId xmlns:p14="http://schemas.microsoft.com/office/powerpoint/2010/main" val="3587186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AB90B-5D24-A445-8C21-148474C8B0A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Getting an IP from your building’s network\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5B67-9AAD-1644-B1F0-00621085989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Rice hall router “owns” 128.143.67.0-255</a:t>
            </a:r>
          </a:p>
          <a:p>
            <a:pPr lvl="1"/>
            <a:r>
              <a:rPr lang="en-US" sz="2000" dirty="0"/>
              <a:t>This is notated as 128.143.67.0/24</a:t>
            </a:r>
          </a:p>
          <a:p>
            <a:pPr lvl="1"/>
            <a:r>
              <a:rPr lang="en-US" sz="2000" dirty="0"/>
              <a:t>The first 24 bits are fixed, remaining 8 bits assigned to devices</a:t>
            </a:r>
          </a:p>
          <a:p>
            <a:pPr lvl="0"/>
            <a:r>
              <a:rPr lang="en-US" sz="2400" u="sng" dirty="0" err="1"/>
              <a:t>cs.virginia.edu</a:t>
            </a:r>
            <a:r>
              <a:rPr lang="en-US" sz="2400" dirty="0"/>
              <a:t> “owns” 128.143.67.11</a:t>
            </a:r>
          </a:p>
          <a:p>
            <a:pPr lvl="1"/>
            <a:r>
              <a:rPr lang="en-US" sz="2000" dirty="0"/>
              <a:t>128.143.67.11/32, usually omit the /32</a:t>
            </a:r>
          </a:p>
        </p:txBody>
      </p:sp>
    </p:spTree>
    <p:extLst>
      <p:ext uri="{BB962C8B-B14F-4D97-AF65-F5344CB8AC3E}">
        <p14:creationId xmlns:p14="http://schemas.microsoft.com/office/powerpoint/2010/main" val="340339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862E8-9525-CE4A-96D0-A64D563C830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Identifying your computer?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1DE30-3AD2-454B-BE13-CED460EABB3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Every network card has its own MAC address</a:t>
            </a:r>
          </a:p>
          <a:p>
            <a:pPr lvl="1"/>
            <a:r>
              <a:rPr lang="en-US" sz="2000" dirty="0"/>
              <a:t>IPs are (somewhat) dynamic, “owned” by local networks</a:t>
            </a:r>
          </a:p>
          <a:p>
            <a:pPr lvl="1"/>
            <a:r>
              <a:rPr lang="en-US" sz="2000" dirty="0"/>
              <a:t>MACs are hardware and static, “owned” by specific computers</a:t>
            </a:r>
          </a:p>
          <a:p>
            <a:pPr lvl="2"/>
            <a:r>
              <a:rPr lang="en-US" sz="1600" dirty="0"/>
              <a:t>Manufacturers own blocks of MACs, use them each time they make a device</a:t>
            </a:r>
          </a:p>
          <a:p>
            <a:pPr lvl="0"/>
            <a:r>
              <a:rPr lang="en-US" sz="2400" dirty="0"/>
              <a:t>Connecting to a network</a:t>
            </a:r>
          </a:p>
          <a:p>
            <a:pPr lvl="1"/>
            <a:r>
              <a:rPr lang="en-US" sz="2000" dirty="0"/>
              <a:t>Your computer leases an IP from the local network</a:t>
            </a:r>
          </a:p>
          <a:p>
            <a:pPr lvl="1"/>
            <a:r>
              <a:rPr lang="en-US" sz="2000" dirty="0"/>
              <a:t>Only the local router knows your MAC, everyone else sees your IP</a:t>
            </a:r>
          </a:p>
          <a:p>
            <a:pPr lvl="2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n.b.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this overview ignores NATs, which are commonplace today]</a:t>
            </a:r>
          </a:p>
        </p:txBody>
      </p:sp>
    </p:spTree>
    <p:extLst>
      <p:ext uri="{BB962C8B-B14F-4D97-AF65-F5344CB8AC3E}">
        <p14:creationId xmlns:p14="http://schemas.microsoft.com/office/powerpoint/2010/main" val="3127651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5AA46-7502-CD4C-9B16-2FC5C447B25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/>
              <a:t>Routing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C758C30-AFB8-CE47-AAEE-0F6CA9DB8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60657-4FFF-CC4B-AB39-BC44D43F581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02816" y="1218968"/>
            <a:ext cx="5767826" cy="388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CDBBCE-EAE9-5C48-8A0A-87BE302534F4}"/>
              </a:ext>
            </a:extLst>
          </p:cNvPr>
          <p:cNvSpPr txBox="1"/>
          <p:nvPr/>
        </p:nvSpPr>
        <p:spPr>
          <a:xfrm>
            <a:off x="5653195" y="2383165"/>
            <a:ext cx="983431" cy="242459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/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1.0.0.0/8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389AD-9011-074E-A3C4-29153D43BA31}"/>
              </a:ext>
            </a:extLst>
          </p:cNvPr>
          <p:cNvSpPr txBox="1"/>
          <p:nvPr/>
        </p:nvSpPr>
        <p:spPr>
          <a:xfrm>
            <a:off x="3475686" y="3782991"/>
            <a:ext cx="881782" cy="242459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/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5.0.0.0/8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591498-7C7A-A644-91A3-533CB0C37FAD}"/>
              </a:ext>
            </a:extLst>
          </p:cNvPr>
          <p:cNvSpPr txBox="1"/>
          <p:nvPr/>
        </p:nvSpPr>
        <p:spPr>
          <a:xfrm>
            <a:off x="3681435" y="1996651"/>
            <a:ext cx="881782" cy="242459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/>
            <a:r>
              <a:rPr lang="fi-FI" sz="1225" b="1">
                <a:latin typeface="Arial" pitchFamily="18"/>
                <a:ea typeface="DejaVu Sans" pitchFamily="2"/>
                <a:cs typeface="DejaVu Sans" pitchFamily="2"/>
              </a:rPr>
              <a:t>2.0.0.0/8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E4F00-29D6-8049-A399-CA982E48296A}"/>
              </a:ext>
            </a:extLst>
          </p:cNvPr>
          <p:cNvSpPr txBox="1"/>
          <p:nvPr/>
        </p:nvSpPr>
        <p:spPr>
          <a:xfrm>
            <a:off x="1800521" y="3396478"/>
            <a:ext cx="933246" cy="242459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>
              <a:defRPr>
                <a:solidFill>
                  <a:srgbClr val="FF0000"/>
                </a:solidFill>
              </a:defRPr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7088BC-9211-A840-9607-E0AA85EB4BFA}"/>
              </a:ext>
            </a:extLst>
          </p:cNvPr>
          <p:cNvSpPr txBox="1"/>
          <p:nvPr/>
        </p:nvSpPr>
        <p:spPr>
          <a:xfrm>
            <a:off x="4408904" y="4405137"/>
            <a:ext cx="881782" cy="242459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/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4.0.0.0/8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B36E9E25-2818-AB4E-9C4E-E83D84EF9DBE}"/>
              </a:ext>
            </a:extLst>
          </p:cNvPr>
          <p:cNvSpPr/>
          <p:nvPr/>
        </p:nvSpPr>
        <p:spPr>
          <a:xfrm flipH="1">
            <a:off x="2386932" y="2152187"/>
            <a:ext cx="1244291" cy="124429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EF6EB31F-152B-4B45-BBF0-4B30C3D28A96}"/>
              </a:ext>
            </a:extLst>
          </p:cNvPr>
          <p:cNvSpPr/>
          <p:nvPr/>
        </p:nvSpPr>
        <p:spPr>
          <a:xfrm>
            <a:off x="4408904" y="2152187"/>
            <a:ext cx="1244291" cy="31107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8CCE0FAB-E898-8D42-ADCD-BA85317B3C3D}"/>
              </a:ext>
            </a:extLst>
          </p:cNvPr>
          <p:cNvSpPr/>
          <p:nvPr/>
        </p:nvSpPr>
        <p:spPr>
          <a:xfrm>
            <a:off x="2698003" y="3552014"/>
            <a:ext cx="777682" cy="31107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2CD2E91F-AA58-FC46-BB7F-4823FF7874E1}"/>
              </a:ext>
            </a:extLst>
          </p:cNvPr>
          <p:cNvSpPr/>
          <p:nvPr/>
        </p:nvSpPr>
        <p:spPr>
          <a:xfrm>
            <a:off x="4253367" y="3863087"/>
            <a:ext cx="155536" cy="62214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99E2937E-86E7-2E48-A7F4-6CEFAD3CC486}"/>
              </a:ext>
            </a:extLst>
          </p:cNvPr>
          <p:cNvSpPr/>
          <p:nvPr/>
        </p:nvSpPr>
        <p:spPr>
          <a:xfrm flipV="1">
            <a:off x="4875513" y="2618795"/>
            <a:ext cx="1088755" cy="17109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7010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01EE-EDCE-B245-83BD-DBA8B4616DE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/>
              <a:t>Routing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1CCDE4E-AF54-1546-8C36-C60BBBEBC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D7C7AD-7608-AE46-91EF-8B012D229FC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02816" y="1218968"/>
            <a:ext cx="5767826" cy="388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0E860-7B13-6847-AD41-7F162268BE3A}"/>
              </a:ext>
            </a:extLst>
          </p:cNvPr>
          <p:cNvSpPr txBox="1"/>
          <p:nvPr/>
        </p:nvSpPr>
        <p:spPr>
          <a:xfrm>
            <a:off x="5653195" y="2383164"/>
            <a:ext cx="1401297" cy="603712"/>
          </a:xfrm>
          <a:prstGeom prst="rect">
            <a:avLst/>
          </a:prstGeom>
          <a:noFill/>
          <a:ln>
            <a:noFill/>
          </a:ln>
        </p:spPr>
        <p:txBody>
          <a:bodyPr vert="horz" lIns="61235" tIns="30617" rIns="61235" bIns="30617" anchorCtr="0" compatLnSpc="0">
            <a:spAutoFit/>
          </a:bodyPr>
          <a:lstStyle/>
          <a:p>
            <a:pPr hangingPunct="0"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1.0.0.0/8</a:t>
            </a:r>
          </a:p>
          <a:p>
            <a:pPr lvl="1" hangingPunct="0">
              <a:buSzPct val="45000"/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2.0.0.0/8</a:t>
            </a:r>
          </a:p>
          <a:p>
            <a:pPr lvl="2" hangingPunct="0">
              <a:buSzPct val="45000"/>
              <a:defRPr sz="1800"/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0CE9A3-AF46-B949-A290-5ECDAC841E00}"/>
              </a:ext>
            </a:extLst>
          </p:cNvPr>
          <p:cNvSpPr txBox="1"/>
          <p:nvPr/>
        </p:nvSpPr>
        <p:spPr>
          <a:xfrm>
            <a:off x="3475686" y="3782991"/>
            <a:ext cx="1313118" cy="423085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5.0.0.0/8</a:t>
            </a:r>
          </a:p>
          <a:p>
            <a:pPr lvl="1" hangingPunct="0">
              <a:buSzPct val="45000"/>
              <a:defRPr sz="1800"/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C7716-A453-634F-8195-0B59B3ED65D6}"/>
              </a:ext>
            </a:extLst>
          </p:cNvPr>
          <p:cNvSpPr txBox="1"/>
          <p:nvPr/>
        </p:nvSpPr>
        <p:spPr>
          <a:xfrm>
            <a:off x="3681434" y="1996651"/>
            <a:ext cx="1107370" cy="423085"/>
          </a:xfrm>
          <a:prstGeom prst="rect">
            <a:avLst/>
          </a:prstGeom>
          <a:noFill/>
          <a:ln>
            <a:noFill/>
          </a:ln>
        </p:spPr>
        <p:txBody>
          <a:bodyPr vert="horz" lIns="61235" tIns="30617" rIns="61235" bIns="30617" anchorCtr="0" compatLnSpc="0">
            <a:spAutoFit/>
          </a:bodyPr>
          <a:lstStyle/>
          <a:p>
            <a:pPr hangingPunct="0"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2.0.0.0/8</a:t>
            </a:r>
          </a:p>
          <a:p>
            <a:pPr lvl="1" hangingPunct="0">
              <a:buSzPct val="45000"/>
              <a:defRPr sz="1800"/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48303-49BF-5441-AEB0-8FD2D0AAD85D}"/>
              </a:ext>
            </a:extLst>
          </p:cNvPr>
          <p:cNvSpPr txBox="1"/>
          <p:nvPr/>
        </p:nvSpPr>
        <p:spPr>
          <a:xfrm>
            <a:off x="1702815" y="3396478"/>
            <a:ext cx="1030951" cy="242459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>
              <a:defRPr sz="1800">
                <a:solidFill>
                  <a:srgbClr val="FF0000"/>
                </a:solidFill>
              </a:defRPr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69866E-33A5-BE47-8C1F-17D59E69B6CA}"/>
              </a:ext>
            </a:extLst>
          </p:cNvPr>
          <p:cNvSpPr txBox="1"/>
          <p:nvPr/>
        </p:nvSpPr>
        <p:spPr>
          <a:xfrm>
            <a:off x="4408904" y="4405136"/>
            <a:ext cx="1254332" cy="603712"/>
          </a:xfrm>
          <a:prstGeom prst="rect">
            <a:avLst/>
          </a:prstGeom>
          <a:noFill/>
          <a:ln>
            <a:noFill/>
          </a:ln>
        </p:spPr>
        <p:txBody>
          <a:bodyPr vert="horz" lIns="61235" tIns="30617" rIns="61235" bIns="30617" anchorCtr="0" compatLnSpc="0">
            <a:spAutoFit/>
          </a:bodyPr>
          <a:lstStyle/>
          <a:p>
            <a:pPr hangingPunct="0"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4.0.0.0/8</a:t>
            </a:r>
          </a:p>
          <a:p>
            <a:pPr lvl="1" hangingPunct="0">
              <a:buSzPct val="45000"/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5.0.0.0/8</a:t>
            </a:r>
          </a:p>
          <a:p>
            <a:pPr lvl="2" hangingPunct="0">
              <a:buSzPct val="45000"/>
              <a:defRPr sz="1800"/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1AD8E7D2-1BFC-4D41-A0EA-C3FCEBF858F8}"/>
              </a:ext>
            </a:extLst>
          </p:cNvPr>
          <p:cNvSpPr/>
          <p:nvPr/>
        </p:nvSpPr>
        <p:spPr>
          <a:xfrm flipH="1">
            <a:off x="2386932" y="2152187"/>
            <a:ext cx="1244291" cy="124429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5E2F5A69-3642-3041-8A90-45FD1C20C46A}"/>
              </a:ext>
            </a:extLst>
          </p:cNvPr>
          <p:cNvSpPr/>
          <p:nvPr/>
        </p:nvSpPr>
        <p:spPr>
          <a:xfrm>
            <a:off x="4408904" y="2152187"/>
            <a:ext cx="1244291" cy="31107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7872F6C4-FC08-F84A-801F-CCC78FE90CCE}"/>
              </a:ext>
            </a:extLst>
          </p:cNvPr>
          <p:cNvSpPr/>
          <p:nvPr/>
        </p:nvSpPr>
        <p:spPr>
          <a:xfrm>
            <a:off x="2698003" y="3552014"/>
            <a:ext cx="777682" cy="31107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AFB41378-3578-0E42-AD4F-25BEBC9B3B1A}"/>
              </a:ext>
            </a:extLst>
          </p:cNvPr>
          <p:cNvSpPr/>
          <p:nvPr/>
        </p:nvSpPr>
        <p:spPr>
          <a:xfrm>
            <a:off x="4268487" y="4206076"/>
            <a:ext cx="140415" cy="27915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0FDE3962-2300-ED43-ACCE-79B94C8531F5}"/>
              </a:ext>
            </a:extLst>
          </p:cNvPr>
          <p:cNvSpPr/>
          <p:nvPr/>
        </p:nvSpPr>
        <p:spPr>
          <a:xfrm flipV="1">
            <a:off x="4875514" y="2723001"/>
            <a:ext cx="706092" cy="1606694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744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01EE-EDCE-B245-83BD-DBA8B4616DE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 dirty="0" err="1"/>
              <a:t>Routing</a:t>
            </a:r>
            <a:r>
              <a:rPr lang="fi-FI" dirty="0"/>
              <a:t> - </a:t>
            </a:r>
            <a:r>
              <a:rPr lang="fi-FI" dirty="0" err="1"/>
              <a:t>Adaptive</a:t>
            </a:r>
            <a:endParaRPr lang="fi-FI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1CCDE4E-AF54-1546-8C36-C60BBBEBC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D7C7AD-7608-AE46-91EF-8B012D229FC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02816" y="1218968"/>
            <a:ext cx="5767826" cy="388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0E860-7B13-6847-AD41-7F162268BE3A}"/>
              </a:ext>
            </a:extLst>
          </p:cNvPr>
          <p:cNvSpPr txBox="1"/>
          <p:nvPr/>
        </p:nvSpPr>
        <p:spPr>
          <a:xfrm>
            <a:off x="5653195" y="2383164"/>
            <a:ext cx="1401297" cy="603712"/>
          </a:xfrm>
          <a:prstGeom prst="rect">
            <a:avLst/>
          </a:prstGeom>
          <a:noFill/>
          <a:ln>
            <a:noFill/>
          </a:ln>
        </p:spPr>
        <p:txBody>
          <a:bodyPr vert="horz" lIns="61235" tIns="30617" rIns="61235" bIns="30617" anchorCtr="0" compatLnSpc="0">
            <a:spAutoFit/>
          </a:bodyPr>
          <a:lstStyle/>
          <a:p>
            <a:pPr hangingPunct="0"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1.0.0.0/8</a:t>
            </a:r>
          </a:p>
          <a:p>
            <a:pPr lvl="1" hangingPunct="0">
              <a:buSzPct val="45000"/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2.0.0.0/8</a:t>
            </a:r>
          </a:p>
          <a:p>
            <a:pPr lvl="2" hangingPunct="0">
              <a:buSzPct val="45000"/>
              <a:defRPr sz="1800"/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0CE9A3-AF46-B949-A290-5ECDAC841E00}"/>
              </a:ext>
            </a:extLst>
          </p:cNvPr>
          <p:cNvSpPr txBox="1"/>
          <p:nvPr/>
        </p:nvSpPr>
        <p:spPr>
          <a:xfrm>
            <a:off x="3475686" y="3782991"/>
            <a:ext cx="1313118" cy="423085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5.0.0.0/8</a:t>
            </a:r>
          </a:p>
          <a:p>
            <a:pPr lvl="1" hangingPunct="0">
              <a:buSzPct val="45000"/>
              <a:defRPr sz="1800"/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C7716-A453-634F-8195-0B59B3ED65D6}"/>
              </a:ext>
            </a:extLst>
          </p:cNvPr>
          <p:cNvSpPr txBox="1"/>
          <p:nvPr/>
        </p:nvSpPr>
        <p:spPr>
          <a:xfrm>
            <a:off x="3681434" y="1996651"/>
            <a:ext cx="1107370" cy="423085"/>
          </a:xfrm>
          <a:prstGeom prst="rect">
            <a:avLst/>
          </a:prstGeom>
          <a:noFill/>
          <a:ln>
            <a:noFill/>
          </a:ln>
        </p:spPr>
        <p:txBody>
          <a:bodyPr vert="horz" lIns="61235" tIns="30617" rIns="61235" bIns="30617" anchorCtr="0" compatLnSpc="0">
            <a:spAutoFit/>
          </a:bodyPr>
          <a:lstStyle/>
          <a:p>
            <a:pPr hangingPunct="0"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2.0.0.0/8</a:t>
            </a:r>
          </a:p>
          <a:p>
            <a:pPr lvl="1" hangingPunct="0">
              <a:buSzPct val="45000"/>
              <a:defRPr sz="1800"/>
            </a:pPr>
            <a:r>
              <a:rPr lang="fi-FI" sz="1225" b="1" strike="sngStrike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strike="sngStrike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48303-49BF-5441-AEB0-8FD2D0AAD85D}"/>
              </a:ext>
            </a:extLst>
          </p:cNvPr>
          <p:cNvSpPr txBox="1"/>
          <p:nvPr/>
        </p:nvSpPr>
        <p:spPr>
          <a:xfrm>
            <a:off x="1702815" y="3396478"/>
            <a:ext cx="1030951" cy="242459"/>
          </a:xfrm>
          <a:prstGeom prst="rect">
            <a:avLst/>
          </a:prstGeom>
          <a:noFill/>
          <a:ln>
            <a:noFill/>
          </a:ln>
        </p:spPr>
        <p:txBody>
          <a:bodyPr vert="horz" wrap="square" lIns="61235" tIns="30617" rIns="61235" bIns="30617" anchorCtr="0" compatLnSpc="0">
            <a:spAutoFit/>
          </a:bodyPr>
          <a:lstStyle/>
          <a:p>
            <a:pPr hangingPunct="0">
              <a:defRPr sz="1800">
                <a:solidFill>
                  <a:srgbClr val="FF0000"/>
                </a:solidFill>
              </a:defRPr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69866E-33A5-BE47-8C1F-17D59E69B6CA}"/>
              </a:ext>
            </a:extLst>
          </p:cNvPr>
          <p:cNvSpPr txBox="1"/>
          <p:nvPr/>
        </p:nvSpPr>
        <p:spPr>
          <a:xfrm>
            <a:off x="4408904" y="4405136"/>
            <a:ext cx="1254332" cy="603712"/>
          </a:xfrm>
          <a:prstGeom prst="rect">
            <a:avLst/>
          </a:prstGeom>
          <a:noFill/>
          <a:ln>
            <a:noFill/>
          </a:ln>
        </p:spPr>
        <p:txBody>
          <a:bodyPr vert="horz" lIns="61235" tIns="30617" rIns="61235" bIns="30617" anchorCtr="0" compatLnSpc="0">
            <a:spAutoFit/>
          </a:bodyPr>
          <a:lstStyle/>
          <a:p>
            <a:pPr hangingPunct="0"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4.0.0.0/8</a:t>
            </a:r>
          </a:p>
          <a:p>
            <a:pPr lvl="1" hangingPunct="0">
              <a:buSzPct val="45000"/>
              <a:defRPr sz="1800"/>
            </a:pP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latin typeface="Arial" pitchFamily="18"/>
                <a:ea typeface="DejaVu Sans" pitchFamily="2"/>
                <a:cs typeface="DejaVu Sans" pitchFamily="2"/>
              </a:rPr>
              <a:t>5.0.0.0/8</a:t>
            </a:r>
          </a:p>
          <a:p>
            <a:pPr lvl="2" hangingPunct="0">
              <a:buSzPct val="45000"/>
              <a:defRPr sz="1800"/>
            </a:pP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  <a:sym typeface="Wingdings" pitchFamily="2" charset="2"/>
              </a:rPr>
              <a:t></a:t>
            </a:r>
            <a:r>
              <a:rPr lang="fi-FI" sz="1225" b="1" dirty="0">
                <a:solidFill>
                  <a:srgbClr val="FF0000"/>
                </a:solidFill>
                <a:latin typeface="Arial" pitchFamily="18"/>
                <a:ea typeface="DejaVu Sans" pitchFamily="2"/>
                <a:cs typeface="DejaVu Sans" pitchFamily="2"/>
              </a:rPr>
              <a:t>10.0.0.0/8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1AD8E7D2-1BFC-4D41-A0EA-C3FCEBF858F8}"/>
              </a:ext>
            </a:extLst>
          </p:cNvPr>
          <p:cNvSpPr/>
          <p:nvPr/>
        </p:nvSpPr>
        <p:spPr>
          <a:xfrm flipH="1">
            <a:off x="2386932" y="2152187"/>
            <a:ext cx="1244291" cy="124429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5E2F5A69-3642-3041-8A90-45FD1C20C46A}"/>
              </a:ext>
            </a:extLst>
          </p:cNvPr>
          <p:cNvSpPr/>
          <p:nvPr/>
        </p:nvSpPr>
        <p:spPr>
          <a:xfrm>
            <a:off x="4408904" y="2152187"/>
            <a:ext cx="1244291" cy="31107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7872F6C4-FC08-F84A-801F-CCC78FE90CCE}"/>
              </a:ext>
            </a:extLst>
          </p:cNvPr>
          <p:cNvSpPr/>
          <p:nvPr/>
        </p:nvSpPr>
        <p:spPr>
          <a:xfrm>
            <a:off x="2698003" y="3552014"/>
            <a:ext cx="777682" cy="311073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AFB41378-3578-0E42-AD4F-25BEBC9B3B1A}"/>
              </a:ext>
            </a:extLst>
          </p:cNvPr>
          <p:cNvSpPr/>
          <p:nvPr/>
        </p:nvSpPr>
        <p:spPr>
          <a:xfrm>
            <a:off x="4268487" y="4206076"/>
            <a:ext cx="140415" cy="27915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0FDE3962-2300-ED43-ACCE-79B94C8531F5}"/>
              </a:ext>
            </a:extLst>
          </p:cNvPr>
          <p:cNvSpPr/>
          <p:nvPr/>
        </p:nvSpPr>
        <p:spPr>
          <a:xfrm flipV="1">
            <a:off x="4875514" y="2723001"/>
            <a:ext cx="706092" cy="1606694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61235" tIns="30617" rIns="61235" bIns="30617" anchor="ctr" anchorCtr="1" compatLnSpc="0"/>
          <a:lstStyle/>
          <a:p>
            <a:pPr hangingPunct="0"/>
            <a:endParaRPr lang="fi-FI" sz="1225"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15" name="Multiply 14">
            <a:extLst>
              <a:ext uri="{FF2B5EF4-FFF2-40B4-BE49-F238E27FC236}">
                <a16:creationId xmlns:a16="http://schemas.microsoft.com/office/drawing/2014/main" id="{FE1B715A-4EE4-3FE4-956C-88DB031FE5FE}"/>
              </a:ext>
            </a:extLst>
          </p:cNvPr>
          <p:cNvSpPr/>
          <p:nvPr/>
        </p:nvSpPr>
        <p:spPr>
          <a:xfrm>
            <a:off x="2670446" y="2256655"/>
            <a:ext cx="777682" cy="89736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7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17965-36F1-894B-967B-E0D49E2EF5C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/>
              <a:t>Routing – Congestion + Time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5ABB3-B6BC-D246-9082-877A07468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3C516-F33E-8A4D-B194-A469CEFB402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5058" b="5058"/>
          <a:stretch>
            <a:fillRect/>
          </a:stretch>
        </p:blipFill>
        <p:spPr>
          <a:xfrm>
            <a:off x="1453714" y="1142793"/>
            <a:ext cx="6189611" cy="4286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03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2D0DE-EA95-F44B-8E6E-73E4A0C9963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/>
              <a:t>Routing – Congestion + Time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0FC0E-0C16-4F4E-902E-22D7F57A3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CC3F5-1FEB-0341-ABDB-27C4A8F314C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5058" b="5058"/>
          <a:stretch>
            <a:fillRect/>
          </a:stretch>
        </p:blipFill>
        <p:spPr>
          <a:xfrm>
            <a:off x="1485555" y="1120994"/>
            <a:ext cx="6189611" cy="4286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895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1F4B6-6456-EC47-8A85-D6A8465F03E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2800" dirty="0"/>
              <a:t>Routing – Other considerations [pre-2010, hah!]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F6999-CCDD-064D-B8D2-5F9E56264D6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Most ethernet packets have a Maximum Transmission Unit (MTU) of 1500 bytes</a:t>
            </a:r>
          </a:p>
          <a:p>
            <a:pPr lvl="0"/>
            <a:r>
              <a:rPr lang="en-US" sz="2400" dirty="0"/>
              <a:t>The fastest routers run at 10 GB/s</a:t>
            </a:r>
          </a:p>
          <a:p>
            <a:pPr lvl="0"/>
            <a:endParaRPr lang="en-US" sz="2400" dirty="0"/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A 1 GHz processor can only do ~1000 instructions / packet</a:t>
            </a:r>
          </a:p>
          <a:p>
            <a:pPr lvl="0"/>
            <a:r>
              <a:rPr lang="en-US" sz="2400" dirty="0"/>
              <a:t>Tables must fit in cache</a:t>
            </a:r>
          </a:p>
          <a:p>
            <a:pPr lvl="1"/>
            <a:r>
              <a:rPr lang="en-US" sz="2000" dirty="0"/>
              <a:t>Memory accesses would cost ~100 instructions each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7738AC-2A74-E740-B060-0F43328C7636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1920323" y="2619530"/>
                <a:ext cx="3950623" cy="458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61235" tIns="30617" rIns="61235" bIns="30617" compatLnSpc="0">
                <a:sp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2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25">
                              <a:latin typeface="Cambria Math" panose="02040503050406030204" pitchFamily="18" charset="0"/>
                            </a:rPr>
                            <m:t>1500</m:t>
                          </m:r>
                          <m:f>
                            <m:fPr>
                              <m:type m:val="lin"/>
                              <m:ctrlPr>
                                <a:rPr lang="en-US" sz="1225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25" i="1">
                                  <a:latin typeface="Cambria Math" panose="02040503050406030204" pitchFamily="18" charset="0"/>
                                </a:rPr>
                                <m:t>𝑏𝑦𝑡𝑒𝑠</m:t>
                              </m:r>
                            </m:num>
                            <m:den>
                              <m:r>
                                <a:rPr lang="en-US" sz="1225" i="1">
                                  <a:latin typeface="Cambria Math" panose="02040503050406030204" pitchFamily="18" charset="0"/>
                                </a:rPr>
                                <m:t>𝑝𝑎𝑐𝑘𝑒𝑡</m:t>
                              </m:r>
                            </m:den>
                          </m:f>
                        </m:num>
                        <m:den>
                          <m:r>
                            <a:rPr lang="en-US" sz="1225">
                              <a:latin typeface="Cambria Math" panose="02040503050406030204" pitchFamily="18" charset="0"/>
                            </a:rPr>
                            <m:t>1073741824</m:t>
                          </m:r>
                          <m:f>
                            <m:fPr>
                              <m:type m:val="lin"/>
                              <m:ctrlPr>
                                <a:rPr lang="en-US" sz="1225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25" i="1">
                                  <a:latin typeface="Cambria Math" panose="02040503050406030204" pitchFamily="18" charset="0"/>
                                </a:rPr>
                                <m:t>𝑏𝑦𝑡𝑒𝑠</m:t>
                              </m:r>
                            </m:num>
                            <m:den>
                              <m:r>
                                <a:rPr lang="en-US" sz="1225" i="1">
                                  <a:latin typeface="Cambria Math" panose="02040503050406030204" pitchFamily="18" charset="0"/>
                                </a:rPr>
                                <m:t>𝑠𝑒𝑐𝑜𝑛𝑑</m:t>
                              </m:r>
                            </m:den>
                          </m:f>
                        </m:den>
                      </m:f>
                      <m:r>
                        <a:rPr lang="en-US" sz="1225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122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25">
                              <a:latin typeface="Cambria Math" panose="02040503050406030204" pitchFamily="18" charset="0"/>
                            </a:rPr>
                            <m:t>1.4</m:t>
                          </m:r>
                          <m:r>
                            <m:rPr>
                              <m:sty m:val="p"/>
                            </m:rPr>
                            <a:rPr lang="en-US" sz="1225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1225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25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f>
                        <m:fPr>
                          <m:type m:val="lin"/>
                          <m:ctrlPr>
                            <a:rPr lang="en-US" sz="122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25" i="1">
                              <a:latin typeface="Cambria Math" panose="02040503050406030204" pitchFamily="18" charset="0"/>
                            </a:rPr>
                            <m:t>𝑠𝑒𝑐𝑜𝑛𝑑𝑠</m:t>
                          </m:r>
                        </m:num>
                        <m:den>
                          <m:r>
                            <a:rPr lang="en-US" sz="1225" i="1">
                              <a:latin typeface="Cambria Math" panose="02040503050406030204" pitchFamily="18" charset="0"/>
                            </a:rPr>
                            <m:t>𝑝𝑎𝑐𝑘𝑒𝑡</m:t>
                          </m:r>
                        </m:den>
                      </m:f>
                    </m:oMath>
                  </m:oMathPara>
                </a14:m>
                <a:endParaRPr lang="en-US" sz="1225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7738AC-2A74-E740-B060-0F43328C7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323" y="2619530"/>
                <a:ext cx="3950623" cy="458479"/>
              </a:xfrm>
              <a:prstGeom prst="rect">
                <a:avLst/>
              </a:prstGeom>
              <a:blipFill>
                <a:blip r:embed="rId3"/>
                <a:stretch>
                  <a:fillRect t="-62162" b="-972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557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300"/>
              <a:buFont typeface="Trebuchet MS"/>
              <a:buNone/>
            </a:pPr>
            <a:r>
              <a:rPr lang="en-US" dirty="0"/>
              <a:t>Today’s Goals</a:t>
            </a:r>
            <a:endParaRPr dirty="0"/>
          </a:p>
        </p:txBody>
      </p:sp>
      <p:sp>
        <p:nvSpPr>
          <p:cNvPr id="89" name="Google Shape;89;p2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Helvetica" pitchFamily="2" charset="0"/>
              </a:rPr>
              <a:t>Introduce layered network architecture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000" dirty="0">
              <a:latin typeface="Helvetica" pitchFamily="2" charset="0"/>
            </a:endParaRPr>
          </a:p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Helvetica" pitchFamily="2" charset="0"/>
              </a:rPr>
              <a:t>Introduce internet structure and services</a:t>
            </a:r>
          </a:p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dirty="0"/>
          </a:p>
          <a:p>
            <a:pPr marL="171446" lvl="0" indent="-17144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Helvetica" pitchFamily="2" charset="0"/>
              </a:rPr>
              <a:t>Provide enough general networking context for this class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000" dirty="0">
              <a:latin typeface="Helvetica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sz="2000" dirty="0">
              <a:latin typeface="Helvetica" pitchFamily="2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90" name="Google Shape;90;p2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B247-0CA3-BA49-9685-0FEBE0BBF5D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2400" dirty="0"/>
              <a:t>Some Perspective: North America (in June, 1999)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648EE-6759-7342-A2C7-8DD115474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72051-16F4-B842-859C-2E51AAD3EB0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5859" y="1160429"/>
            <a:ext cx="5315423" cy="42690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10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Oval 3">
            <a:extLst>
              <a:ext uri="{FF2B5EF4-FFF2-40B4-BE49-F238E27FC236}">
                <a16:creationId xmlns:a16="http://schemas.microsoft.com/office/drawing/2014/main" id="{C1E39CEB-C65D-764B-966A-D7A25B075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300" y="2372844"/>
            <a:ext cx="2606279" cy="1035844"/>
          </a:xfrm>
          <a:prstGeom prst="ellipse">
            <a:avLst/>
          </a:prstGeom>
          <a:solidFill>
            <a:srgbClr val="3C6CDF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1800">
              <a:solidFill>
                <a:srgbClr val="000000"/>
              </a:solidFill>
            </a:endParaRPr>
          </a:p>
        </p:txBody>
      </p:sp>
      <p:cxnSp>
        <p:nvCxnSpPr>
          <p:cNvPr id="805" name="Straight Connector 10">
            <a:extLst>
              <a:ext uri="{FF2B5EF4-FFF2-40B4-BE49-F238E27FC236}">
                <a16:creationId xmlns:a16="http://schemas.microsoft.com/office/drawing/2014/main" id="{93EBD03F-9A41-A545-84E9-9F7C758625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81273" y="2555009"/>
            <a:ext cx="859631" cy="54769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6" name="Straight Connector 297">
            <a:extLst>
              <a:ext uri="{FF2B5EF4-FFF2-40B4-BE49-F238E27FC236}">
                <a16:creationId xmlns:a16="http://schemas.microsoft.com/office/drawing/2014/main" id="{7676F8BB-118B-B64A-92D8-85283640E5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26567" y="2780037"/>
            <a:ext cx="97631" cy="6310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7" name="Straight Connector 298">
            <a:extLst>
              <a:ext uri="{FF2B5EF4-FFF2-40B4-BE49-F238E27FC236}">
                <a16:creationId xmlns:a16="http://schemas.microsoft.com/office/drawing/2014/main" id="{A2DEF96B-86EE-7144-BD4A-23065D792A9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64641" y="2933627"/>
            <a:ext cx="197644" cy="34529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8" name="Straight Connector 299">
            <a:extLst>
              <a:ext uri="{FF2B5EF4-FFF2-40B4-BE49-F238E27FC236}">
                <a16:creationId xmlns:a16="http://schemas.microsoft.com/office/drawing/2014/main" id="{555BA90C-F55F-9A4F-9697-475AB212960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24135" y="2801469"/>
            <a:ext cx="157163" cy="8215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" name="Straight Connector 300">
            <a:extLst>
              <a:ext uri="{FF2B5EF4-FFF2-40B4-BE49-F238E27FC236}">
                <a16:creationId xmlns:a16="http://schemas.microsoft.com/office/drawing/2014/main" id="{06CA7B3A-E066-F645-A065-DE454C32D98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70531" y="3026496"/>
            <a:ext cx="166688" cy="73819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0" name="Straight Connector 301">
            <a:extLst>
              <a:ext uri="{FF2B5EF4-FFF2-40B4-BE49-F238E27FC236}">
                <a16:creationId xmlns:a16="http://schemas.microsoft.com/office/drawing/2014/main" id="{BACA8AA4-CF1D-5F48-933F-B11117821D9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539662" y="2970537"/>
            <a:ext cx="204788" cy="1905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1" name="Straight Connector 302">
            <a:extLst>
              <a:ext uri="{FF2B5EF4-FFF2-40B4-BE49-F238E27FC236}">
                <a16:creationId xmlns:a16="http://schemas.microsoft.com/office/drawing/2014/main" id="{DCD16DCF-19C7-244F-A0A1-9DB175274AC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938522" y="2959821"/>
            <a:ext cx="290513" cy="9406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2" name="Straight Connector 303">
            <a:extLst>
              <a:ext uri="{FF2B5EF4-FFF2-40B4-BE49-F238E27FC236}">
                <a16:creationId xmlns:a16="http://schemas.microsoft.com/office/drawing/2014/main" id="{5D4D6C28-B196-BF48-A9D5-692E12992F1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927807" y="2697883"/>
            <a:ext cx="230981" cy="148829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3" name="Straight Connector 304">
            <a:extLst>
              <a:ext uri="{FF2B5EF4-FFF2-40B4-BE49-F238E27FC236}">
                <a16:creationId xmlns:a16="http://schemas.microsoft.com/office/drawing/2014/main" id="{838A4044-BFFD-4A45-BC18-5752B084058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082463" y="2600253"/>
            <a:ext cx="184547" cy="6548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4" name="TextBox 39958">
            <a:extLst>
              <a:ext uri="{FF2B5EF4-FFF2-40B4-BE49-F238E27FC236}">
                <a16:creationId xmlns:a16="http://schemas.microsoft.com/office/drawing/2014/main" id="{6F6B1677-D08C-6A47-B407-042662BB7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3554" y="2631209"/>
            <a:ext cx="774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800" i="1" dirty="0">
                <a:solidFill>
                  <a:schemeClr val="bg1"/>
                </a:solidFill>
                <a:latin typeface="+mn-lt"/>
              </a:rPr>
              <a:t>ISP A</a:t>
            </a:r>
          </a:p>
        </p:txBody>
      </p:sp>
      <p:grpSp>
        <p:nvGrpSpPr>
          <p:cNvPr id="815" name="Group 814">
            <a:extLst>
              <a:ext uri="{FF2B5EF4-FFF2-40B4-BE49-F238E27FC236}">
                <a16:creationId xmlns:a16="http://schemas.microsoft.com/office/drawing/2014/main" id="{47996727-7119-574B-8617-ECC07818FEDD}"/>
              </a:ext>
            </a:extLst>
          </p:cNvPr>
          <p:cNvGrpSpPr/>
          <p:nvPr/>
        </p:nvGrpSpPr>
        <p:grpSpPr>
          <a:xfrm>
            <a:off x="3584906" y="2832136"/>
            <a:ext cx="406004" cy="167267"/>
            <a:chOff x="7493876" y="2774731"/>
            <a:chExt cx="1481958" cy="894622"/>
          </a:xfrm>
        </p:grpSpPr>
        <p:sp>
          <p:nvSpPr>
            <p:cNvPr id="1038" name="Freeform 1037">
              <a:extLst>
                <a:ext uri="{FF2B5EF4-FFF2-40B4-BE49-F238E27FC236}">
                  <a16:creationId xmlns:a16="http://schemas.microsoft.com/office/drawing/2014/main" id="{3EDFEF2E-E8B6-3841-B07D-9D0CA292425D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EBF872C2-5DB2-1143-8057-32D36F4F7DE8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E45C82B8-7745-8345-80DF-E1551574C0B5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1041" name="Freeform 1040">
                <a:extLst>
                  <a:ext uri="{FF2B5EF4-FFF2-40B4-BE49-F238E27FC236}">
                    <a16:creationId xmlns:a16="http://schemas.microsoft.com/office/drawing/2014/main" id="{AADF328D-9F75-D443-B009-78195511DE0F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42" name="Freeform 1041">
                <a:extLst>
                  <a:ext uri="{FF2B5EF4-FFF2-40B4-BE49-F238E27FC236}">
                    <a16:creationId xmlns:a16="http://schemas.microsoft.com/office/drawing/2014/main" id="{CABE0F12-0414-E047-9D94-A57A4F3F8B15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43" name="Freeform 1042">
                <a:extLst>
                  <a:ext uri="{FF2B5EF4-FFF2-40B4-BE49-F238E27FC236}">
                    <a16:creationId xmlns:a16="http://schemas.microsoft.com/office/drawing/2014/main" id="{61DB4664-2DC3-D243-A319-728D82FDC845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44" name="Freeform 1043">
                <a:extLst>
                  <a:ext uri="{FF2B5EF4-FFF2-40B4-BE49-F238E27FC236}">
                    <a16:creationId xmlns:a16="http://schemas.microsoft.com/office/drawing/2014/main" id="{3A39F596-0CEB-FB44-8298-3CCA7A8E5D8E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17" name="Group 816">
            <a:extLst>
              <a:ext uri="{FF2B5EF4-FFF2-40B4-BE49-F238E27FC236}">
                <a16:creationId xmlns:a16="http://schemas.microsoft.com/office/drawing/2014/main" id="{FF12777F-B030-4549-A7FC-82449D14AB56}"/>
              </a:ext>
            </a:extLst>
          </p:cNvPr>
          <p:cNvGrpSpPr/>
          <p:nvPr/>
        </p:nvGrpSpPr>
        <p:grpSpPr>
          <a:xfrm>
            <a:off x="3171219" y="2648779"/>
            <a:ext cx="406004" cy="167267"/>
            <a:chOff x="7493876" y="2774731"/>
            <a:chExt cx="1481958" cy="894622"/>
          </a:xfrm>
        </p:grpSpPr>
        <p:sp>
          <p:nvSpPr>
            <p:cNvPr id="1024" name="Freeform 1023">
              <a:extLst>
                <a:ext uri="{FF2B5EF4-FFF2-40B4-BE49-F238E27FC236}">
                  <a16:creationId xmlns:a16="http://schemas.microsoft.com/office/drawing/2014/main" id="{99010B44-64C2-AB4E-A534-5DD841F54CC4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F609C7A8-5C64-1E46-89AE-A8782A6AB2AE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1026" name="Group 1025">
              <a:extLst>
                <a:ext uri="{FF2B5EF4-FFF2-40B4-BE49-F238E27FC236}">
                  <a16:creationId xmlns:a16="http://schemas.microsoft.com/office/drawing/2014/main" id="{467733F2-A942-984D-951B-4FC5E9704E12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1027" name="Freeform 1026">
                <a:extLst>
                  <a:ext uri="{FF2B5EF4-FFF2-40B4-BE49-F238E27FC236}">
                    <a16:creationId xmlns:a16="http://schemas.microsoft.com/office/drawing/2014/main" id="{9C762EC2-20E2-E34D-BF85-6154BC77A20B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28" name="Freeform 1027">
                <a:extLst>
                  <a:ext uri="{FF2B5EF4-FFF2-40B4-BE49-F238E27FC236}">
                    <a16:creationId xmlns:a16="http://schemas.microsoft.com/office/drawing/2014/main" id="{816CB66E-9C37-534A-85AC-84C51BA8D571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29" name="Freeform 1028">
                <a:extLst>
                  <a:ext uri="{FF2B5EF4-FFF2-40B4-BE49-F238E27FC236}">
                    <a16:creationId xmlns:a16="http://schemas.microsoft.com/office/drawing/2014/main" id="{E4DE6B81-6776-9B45-B52B-E80CB62D1797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30" name="Freeform 1029">
                <a:extLst>
                  <a:ext uri="{FF2B5EF4-FFF2-40B4-BE49-F238E27FC236}">
                    <a16:creationId xmlns:a16="http://schemas.microsoft.com/office/drawing/2014/main" id="{EAF14958-EE5D-3742-8285-298B3270B750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18" name="Group 817">
            <a:extLst>
              <a:ext uri="{FF2B5EF4-FFF2-40B4-BE49-F238E27FC236}">
                <a16:creationId xmlns:a16="http://schemas.microsoft.com/office/drawing/2014/main" id="{1EC3981A-429A-8B48-A3A4-3F38950EE426}"/>
              </a:ext>
            </a:extLst>
          </p:cNvPr>
          <p:cNvGrpSpPr/>
          <p:nvPr/>
        </p:nvGrpSpPr>
        <p:grpSpPr>
          <a:xfrm>
            <a:off x="2979474" y="2874482"/>
            <a:ext cx="406004" cy="167267"/>
            <a:chOff x="7493876" y="2774731"/>
            <a:chExt cx="1481958" cy="894622"/>
          </a:xfrm>
        </p:grpSpPr>
        <p:sp>
          <p:nvSpPr>
            <p:cNvPr id="1017" name="Freeform 1016">
              <a:extLst>
                <a:ext uri="{FF2B5EF4-FFF2-40B4-BE49-F238E27FC236}">
                  <a16:creationId xmlns:a16="http://schemas.microsoft.com/office/drawing/2014/main" id="{4AD6CA35-9890-0743-96D1-73AC7E92080B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1018" name="Oval 1017">
              <a:extLst>
                <a:ext uri="{FF2B5EF4-FFF2-40B4-BE49-F238E27FC236}">
                  <a16:creationId xmlns:a16="http://schemas.microsoft.com/office/drawing/2014/main" id="{9C75BC85-7B77-844A-A090-98B72437D101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1019" name="Group 1018">
              <a:extLst>
                <a:ext uri="{FF2B5EF4-FFF2-40B4-BE49-F238E27FC236}">
                  <a16:creationId xmlns:a16="http://schemas.microsoft.com/office/drawing/2014/main" id="{BB68491C-B2BC-5F4D-8E2D-9B5AF1FF9752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1020" name="Freeform 1019">
                <a:extLst>
                  <a:ext uri="{FF2B5EF4-FFF2-40B4-BE49-F238E27FC236}">
                    <a16:creationId xmlns:a16="http://schemas.microsoft.com/office/drawing/2014/main" id="{6A1C4FC8-1F5B-5C45-82B9-CE47B968AF44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21" name="Freeform 1020">
                <a:extLst>
                  <a:ext uri="{FF2B5EF4-FFF2-40B4-BE49-F238E27FC236}">
                    <a16:creationId xmlns:a16="http://schemas.microsoft.com/office/drawing/2014/main" id="{726EAB2B-C360-BB43-9D51-609E86D205B1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22" name="Freeform 1021">
                <a:extLst>
                  <a:ext uri="{FF2B5EF4-FFF2-40B4-BE49-F238E27FC236}">
                    <a16:creationId xmlns:a16="http://schemas.microsoft.com/office/drawing/2014/main" id="{6DC07A6D-089D-B644-A213-63263AEE6739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23" name="Freeform 1022">
                <a:extLst>
                  <a:ext uri="{FF2B5EF4-FFF2-40B4-BE49-F238E27FC236}">
                    <a16:creationId xmlns:a16="http://schemas.microsoft.com/office/drawing/2014/main" id="{32E701D2-9EC5-3C41-9EF1-B1EDD983248F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821" name="Oval 3">
            <a:extLst>
              <a:ext uri="{FF2B5EF4-FFF2-40B4-BE49-F238E27FC236}">
                <a16:creationId xmlns:a16="http://schemas.microsoft.com/office/drawing/2014/main" id="{175C21D2-17F4-1C48-AD8B-3CA2017D3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756" y="3481315"/>
            <a:ext cx="2206229" cy="992981"/>
          </a:xfrm>
          <a:prstGeom prst="ellipse">
            <a:avLst/>
          </a:prstGeom>
          <a:solidFill>
            <a:srgbClr val="3C6CDF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1800">
              <a:solidFill>
                <a:srgbClr val="000000"/>
              </a:solidFill>
            </a:endParaRPr>
          </a:p>
        </p:txBody>
      </p:sp>
      <p:cxnSp>
        <p:nvCxnSpPr>
          <p:cNvPr id="822" name="Straight Connector 10">
            <a:extLst>
              <a:ext uri="{FF2B5EF4-FFF2-40B4-BE49-F238E27FC236}">
                <a16:creationId xmlns:a16="http://schemas.microsoft.com/office/drawing/2014/main" id="{7DC3F383-B8A6-0D47-AA14-533688BAAE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780044" y="3656337"/>
            <a:ext cx="727472" cy="5119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3" name="Straight Connector 297">
            <a:extLst>
              <a:ext uri="{FF2B5EF4-FFF2-40B4-BE49-F238E27FC236}">
                <a16:creationId xmlns:a16="http://schemas.microsoft.com/office/drawing/2014/main" id="{FA2FCD93-6174-FC43-97E3-B56BA29EFE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57473" y="3871840"/>
            <a:ext cx="82153" cy="59531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4" name="Straight Connector 298">
            <a:extLst>
              <a:ext uri="{FF2B5EF4-FFF2-40B4-BE49-F238E27FC236}">
                <a16:creationId xmlns:a16="http://schemas.microsoft.com/office/drawing/2014/main" id="{FBA241B7-1D0B-3446-B887-DF2A60562C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020550" y="4018287"/>
            <a:ext cx="166688" cy="333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5" name="Straight Connector 299">
            <a:extLst>
              <a:ext uri="{FF2B5EF4-FFF2-40B4-BE49-F238E27FC236}">
                <a16:creationId xmlns:a16="http://schemas.microsoft.com/office/drawing/2014/main" id="{9EF281DF-1EAB-9642-86CE-67F25A55ACB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15763" y="3892081"/>
            <a:ext cx="133350" cy="79772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6" name="Straight Connector 300">
            <a:extLst>
              <a:ext uri="{FF2B5EF4-FFF2-40B4-BE49-F238E27FC236}">
                <a16:creationId xmlns:a16="http://schemas.microsoft.com/office/drawing/2014/main" id="{CF0B6ED5-64C1-F64C-B490-65D8887CD46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601450" y="4107583"/>
            <a:ext cx="141685" cy="714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7" name="Straight Connector 301">
            <a:extLst>
              <a:ext uri="{FF2B5EF4-FFF2-40B4-BE49-F238E27FC236}">
                <a16:creationId xmlns:a16="http://schemas.microsoft.com/office/drawing/2014/main" id="{6F25A2AA-9AAF-7545-A621-843340E23A8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68188" y="4054006"/>
            <a:ext cx="173831" cy="183356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8" name="Straight Connector 302">
            <a:extLst>
              <a:ext uri="{FF2B5EF4-FFF2-40B4-BE49-F238E27FC236}">
                <a16:creationId xmlns:a16="http://schemas.microsoft.com/office/drawing/2014/main" id="{A85DF839-8C92-7C4C-9E4F-95253E4F64D1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506325" y="4044481"/>
            <a:ext cx="245269" cy="8929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" name="Straight Connector 303">
            <a:extLst>
              <a:ext uri="{FF2B5EF4-FFF2-40B4-BE49-F238E27FC236}">
                <a16:creationId xmlns:a16="http://schemas.microsoft.com/office/drawing/2014/main" id="{F434154C-8D83-9441-B097-3BBC275FD9C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96800" y="3793259"/>
            <a:ext cx="195263" cy="14168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" name="Straight Connector 304">
            <a:extLst>
              <a:ext uri="{FF2B5EF4-FFF2-40B4-BE49-F238E27FC236}">
                <a16:creationId xmlns:a16="http://schemas.microsoft.com/office/drawing/2014/main" id="{B524947B-DB9F-7D40-A706-4C17DE2A501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781235" y="3699200"/>
            <a:ext cx="155972" cy="6310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31" name="TextBox 39958">
            <a:extLst>
              <a:ext uri="{FF2B5EF4-FFF2-40B4-BE49-F238E27FC236}">
                <a16:creationId xmlns:a16="http://schemas.microsoft.com/office/drawing/2014/main" id="{E2B94A9A-0F9D-2848-A0CF-4BF11CF94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4960" y="3728965"/>
            <a:ext cx="787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800" i="1" dirty="0">
                <a:solidFill>
                  <a:schemeClr val="bg1"/>
                </a:solidFill>
                <a:latin typeface="+mn-lt"/>
              </a:rPr>
              <a:t>ISP C</a:t>
            </a:r>
          </a:p>
        </p:txBody>
      </p:sp>
      <p:sp>
        <p:nvSpPr>
          <p:cNvPr id="832" name="Oval 3">
            <a:extLst>
              <a:ext uri="{FF2B5EF4-FFF2-40B4-BE49-F238E27FC236}">
                <a16:creationId xmlns:a16="http://schemas.microsoft.com/office/drawing/2014/main" id="{A702DE6F-D4A0-8F44-AA63-D6E15375C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285" y="3065787"/>
            <a:ext cx="2414588" cy="1007269"/>
          </a:xfrm>
          <a:prstGeom prst="ellipse">
            <a:avLst/>
          </a:prstGeom>
          <a:solidFill>
            <a:srgbClr val="3C6CDF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1800">
              <a:solidFill>
                <a:srgbClr val="000000"/>
              </a:solidFill>
            </a:endParaRPr>
          </a:p>
        </p:txBody>
      </p:sp>
      <p:cxnSp>
        <p:nvCxnSpPr>
          <p:cNvPr id="833" name="Straight Connector 10">
            <a:extLst>
              <a:ext uri="{FF2B5EF4-FFF2-40B4-BE49-F238E27FC236}">
                <a16:creationId xmlns:a16="http://schemas.microsoft.com/office/drawing/2014/main" id="{3F8196DF-0888-8E49-98D7-DA224C7BE9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74391" y="3243190"/>
            <a:ext cx="796528" cy="523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4" name="Straight Connector 297">
            <a:extLst>
              <a:ext uri="{FF2B5EF4-FFF2-40B4-BE49-F238E27FC236}">
                <a16:creationId xmlns:a16="http://schemas.microsoft.com/office/drawing/2014/main" id="{1B258AC6-D04D-9E42-938E-20E66E8095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87537" y="3461074"/>
            <a:ext cx="90488" cy="619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5" name="Straight Connector 298">
            <a:extLst>
              <a:ext uri="{FF2B5EF4-FFF2-40B4-BE49-F238E27FC236}">
                <a16:creationId xmlns:a16="http://schemas.microsoft.com/office/drawing/2014/main" id="{413995ED-2F60-8B4D-8D7F-93AD98A8938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37519" y="3611093"/>
            <a:ext cx="182166" cy="333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6" name="Straight Connector 299">
            <a:extLst>
              <a:ext uri="{FF2B5EF4-FFF2-40B4-BE49-F238E27FC236}">
                <a16:creationId xmlns:a16="http://schemas.microsoft.com/office/drawing/2014/main" id="{25EF67BD-6045-D34A-B976-7E209CEE56C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13682" y="3482506"/>
            <a:ext cx="146447" cy="79772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7" name="Straight Connector 300">
            <a:extLst>
              <a:ext uri="{FF2B5EF4-FFF2-40B4-BE49-F238E27FC236}">
                <a16:creationId xmlns:a16="http://schemas.microsoft.com/office/drawing/2014/main" id="{36B4AB57-694E-3A49-B3F1-69CBFBA7E4F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79129" y="3701581"/>
            <a:ext cx="154781" cy="714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8" name="Straight Connector 301">
            <a:extLst>
              <a:ext uri="{FF2B5EF4-FFF2-40B4-BE49-F238E27FC236}">
                <a16:creationId xmlns:a16="http://schemas.microsoft.com/office/drawing/2014/main" id="{327866EC-442B-E449-A507-1ADB2897607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99444" y="3646812"/>
            <a:ext cx="190500" cy="18573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9" name="Straight Connector 302">
            <a:extLst>
              <a:ext uri="{FF2B5EF4-FFF2-40B4-BE49-F238E27FC236}">
                <a16:creationId xmlns:a16="http://schemas.microsoft.com/office/drawing/2014/main" id="{0B9882C7-E94F-0A47-A7DE-70A6E795938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947107" y="3631333"/>
            <a:ext cx="269081" cy="904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0" name="Straight Connector 303">
            <a:extLst>
              <a:ext uri="{FF2B5EF4-FFF2-40B4-BE49-F238E27FC236}">
                <a16:creationId xmlns:a16="http://schemas.microsoft.com/office/drawing/2014/main" id="{07F3D5AB-917A-3646-B73E-0784162E7E1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959012" y="3381302"/>
            <a:ext cx="214313" cy="144066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1" name="Straight Connector 304">
            <a:extLst>
              <a:ext uri="{FF2B5EF4-FFF2-40B4-BE49-F238E27FC236}">
                <a16:creationId xmlns:a16="http://schemas.microsoft.com/office/drawing/2014/main" id="{7EE99713-0073-4441-B515-ACBBCD81E0F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175582" y="3286053"/>
            <a:ext cx="170260" cy="64294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42" name="TextBox 39958">
            <a:extLst>
              <a:ext uri="{FF2B5EF4-FFF2-40B4-BE49-F238E27FC236}">
                <a16:creationId xmlns:a16="http://schemas.microsoft.com/office/drawing/2014/main" id="{9B066AAE-482E-0B40-BE56-8CA807403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6204" y="3315818"/>
            <a:ext cx="774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n-US" sz="1800" i="1" dirty="0">
                <a:solidFill>
                  <a:schemeClr val="bg1"/>
                </a:solidFill>
                <a:latin typeface="+mn-lt"/>
              </a:rPr>
              <a:t>ISP B</a:t>
            </a:r>
          </a:p>
        </p:txBody>
      </p:sp>
      <p:cxnSp>
        <p:nvCxnSpPr>
          <p:cNvPr id="843" name="Straight Connector 12">
            <a:extLst>
              <a:ext uri="{FF2B5EF4-FFF2-40B4-BE49-F238E27FC236}">
                <a16:creationId xmlns:a16="http://schemas.microsoft.com/office/drawing/2014/main" id="{F300F1C8-847A-BE41-8774-57B1DCD8D5D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50266" y="2285927"/>
            <a:ext cx="178594" cy="19645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6" name="Straight Connector 502">
            <a:extLst>
              <a:ext uri="{FF2B5EF4-FFF2-40B4-BE49-F238E27FC236}">
                <a16:creationId xmlns:a16="http://schemas.microsoft.com/office/drawing/2014/main" id="{3F67B9C4-4FEC-1240-9C01-EB8A6EE3CDE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00410" y="2137100"/>
            <a:ext cx="230981" cy="42981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7" name="Straight Connector 503">
            <a:extLst>
              <a:ext uri="{FF2B5EF4-FFF2-40B4-BE49-F238E27FC236}">
                <a16:creationId xmlns:a16="http://schemas.microsoft.com/office/drawing/2014/main" id="{545AD480-9636-0E4B-B4B9-9B4ADC620A0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82601" y="2120431"/>
            <a:ext cx="288131" cy="43457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8" name="Straight Connector 504">
            <a:extLst>
              <a:ext uri="{FF2B5EF4-FFF2-40B4-BE49-F238E27FC236}">
                <a16:creationId xmlns:a16="http://schemas.microsoft.com/office/drawing/2014/main" id="{71581065-B12B-1A4E-BE8D-55FA0FB772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41154" y="2503812"/>
            <a:ext cx="161925" cy="78462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" name="Straight Connector 505">
            <a:extLst>
              <a:ext uri="{FF2B5EF4-FFF2-40B4-BE49-F238E27FC236}">
                <a16:creationId xmlns:a16="http://schemas.microsoft.com/office/drawing/2014/main" id="{73C31C58-B4CF-814A-A3FD-55A6563CEF4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216188" y="2766940"/>
            <a:ext cx="180975" cy="519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" name="Straight Connector 507">
            <a:extLst>
              <a:ext uri="{FF2B5EF4-FFF2-40B4-BE49-F238E27FC236}">
                <a16:creationId xmlns:a16="http://schemas.microsoft.com/office/drawing/2014/main" id="{EC7E8528-0B6D-CF4D-8A94-85AA80C4CC8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454313" y="3758731"/>
            <a:ext cx="597694" cy="46077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4" name="Straight Connector 512">
            <a:extLst>
              <a:ext uri="{FF2B5EF4-FFF2-40B4-BE49-F238E27FC236}">
                <a16:creationId xmlns:a16="http://schemas.microsoft.com/office/drawing/2014/main" id="{3894D9DF-7CD2-5E46-A639-24D288F8333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06162" y="4199262"/>
            <a:ext cx="301229" cy="1571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5" name="Straight Connector 513">
            <a:extLst>
              <a:ext uri="{FF2B5EF4-FFF2-40B4-BE49-F238E27FC236}">
                <a16:creationId xmlns:a16="http://schemas.microsoft.com/office/drawing/2014/main" id="{89BD6F64-A1F9-A841-8EE8-ACECF372CC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01362" y="4092106"/>
            <a:ext cx="338138" cy="8691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7" name="Straight Connector 508">
            <a:extLst>
              <a:ext uri="{FF2B5EF4-FFF2-40B4-BE49-F238E27FC236}">
                <a16:creationId xmlns:a16="http://schemas.microsoft.com/office/drawing/2014/main" id="{CBDBB96A-3635-3D49-964A-A9C290E5CAD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735175" y="3870650"/>
            <a:ext cx="785813" cy="72509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8" name="Straight Connector 506">
            <a:extLst>
              <a:ext uri="{FF2B5EF4-FFF2-40B4-BE49-F238E27FC236}">
                <a16:creationId xmlns:a16="http://schemas.microsoft.com/office/drawing/2014/main" id="{AA94DB72-B450-7842-B04E-DCFB91821FC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537656" y="3562277"/>
            <a:ext cx="406004" cy="18692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9" name="Group 858">
            <a:extLst>
              <a:ext uri="{FF2B5EF4-FFF2-40B4-BE49-F238E27FC236}">
                <a16:creationId xmlns:a16="http://schemas.microsoft.com/office/drawing/2014/main" id="{90216148-AEBB-D045-BC04-2476960CEEA7}"/>
              </a:ext>
            </a:extLst>
          </p:cNvPr>
          <p:cNvGrpSpPr/>
          <p:nvPr/>
        </p:nvGrpSpPr>
        <p:grpSpPr>
          <a:xfrm>
            <a:off x="3894469" y="2541622"/>
            <a:ext cx="406004" cy="167267"/>
            <a:chOff x="7493876" y="2774731"/>
            <a:chExt cx="1481958" cy="894622"/>
          </a:xfrm>
        </p:grpSpPr>
        <p:sp>
          <p:nvSpPr>
            <p:cNvPr id="996" name="Freeform 995">
              <a:extLst>
                <a:ext uri="{FF2B5EF4-FFF2-40B4-BE49-F238E27FC236}">
                  <a16:creationId xmlns:a16="http://schemas.microsoft.com/office/drawing/2014/main" id="{7C739FBE-036D-994B-85E2-4440DD53038E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97" name="Oval 996">
              <a:extLst>
                <a:ext uri="{FF2B5EF4-FFF2-40B4-BE49-F238E27FC236}">
                  <a16:creationId xmlns:a16="http://schemas.microsoft.com/office/drawing/2014/main" id="{33BC4048-43F2-884D-8016-9AF95DABE2CF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98" name="Group 997">
              <a:extLst>
                <a:ext uri="{FF2B5EF4-FFF2-40B4-BE49-F238E27FC236}">
                  <a16:creationId xmlns:a16="http://schemas.microsoft.com/office/drawing/2014/main" id="{130BCC6D-B09E-1C41-A8CF-04A2A9638267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99" name="Freeform 998">
                <a:extLst>
                  <a:ext uri="{FF2B5EF4-FFF2-40B4-BE49-F238E27FC236}">
                    <a16:creationId xmlns:a16="http://schemas.microsoft.com/office/drawing/2014/main" id="{0FA93124-8744-5D4F-9E8A-8660696E5BF3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00" name="Freeform 999">
                <a:extLst>
                  <a:ext uri="{FF2B5EF4-FFF2-40B4-BE49-F238E27FC236}">
                    <a16:creationId xmlns:a16="http://schemas.microsoft.com/office/drawing/2014/main" id="{17571ADC-29EF-004D-A61B-676F21C86B5A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01" name="Freeform 1000">
                <a:extLst>
                  <a:ext uri="{FF2B5EF4-FFF2-40B4-BE49-F238E27FC236}">
                    <a16:creationId xmlns:a16="http://schemas.microsoft.com/office/drawing/2014/main" id="{36F070DE-197E-7F4B-AA78-582124C37FA0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02" name="Freeform 1001">
                <a:extLst>
                  <a:ext uri="{FF2B5EF4-FFF2-40B4-BE49-F238E27FC236}">
                    <a16:creationId xmlns:a16="http://schemas.microsoft.com/office/drawing/2014/main" id="{3B0B317D-7F53-E348-81C1-4EE7DBCD5908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60" name="Group 859">
            <a:extLst>
              <a:ext uri="{FF2B5EF4-FFF2-40B4-BE49-F238E27FC236}">
                <a16:creationId xmlns:a16="http://schemas.microsoft.com/office/drawing/2014/main" id="{7C41A419-299B-7A4A-A2A5-F2262956EE0F}"/>
              </a:ext>
            </a:extLst>
          </p:cNvPr>
          <p:cNvGrpSpPr/>
          <p:nvPr/>
        </p:nvGrpSpPr>
        <p:grpSpPr>
          <a:xfrm>
            <a:off x="2716404" y="2466903"/>
            <a:ext cx="406004" cy="167267"/>
            <a:chOff x="7493876" y="2774731"/>
            <a:chExt cx="1481958" cy="894622"/>
          </a:xfrm>
        </p:grpSpPr>
        <p:sp>
          <p:nvSpPr>
            <p:cNvPr id="989" name="Freeform 988">
              <a:extLst>
                <a:ext uri="{FF2B5EF4-FFF2-40B4-BE49-F238E27FC236}">
                  <a16:creationId xmlns:a16="http://schemas.microsoft.com/office/drawing/2014/main" id="{E9155573-B861-144A-AA4A-0F52588679C9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90" name="Oval 989">
              <a:extLst>
                <a:ext uri="{FF2B5EF4-FFF2-40B4-BE49-F238E27FC236}">
                  <a16:creationId xmlns:a16="http://schemas.microsoft.com/office/drawing/2014/main" id="{4F83F884-BBF3-CA40-927E-3CE279B6EDFC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91" name="Group 990">
              <a:extLst>
                <a:ext uri="{FF2B5EF4-FFF2-40B4-BE49-F238E27FC236}">
                  <a16:creationId xmlns:a16="http://schemas.microsoft.com/office/drawing/2014/main" id="{0753217D-6DD5-164C-ADEE-1458B0AC16AF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92" name="Freeform 991">
                <a:extLst>
                  <a:ext uri="{FF2B5EF4-FFF2-40B4-BE49-F238E27FC236}">
                    <a16:creationId xmlns:a16="http://schemas.microsoft.com/office/drawing/2014/main" id="{B8A25917-7DC6-5444-9682-410BA073678A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93" name="Freeform 992">
                <a:extLst>
                  <a:ext uri="{FF2B5EF4-FFF2-40B4-BE49-F238E27FC236}">
                    <a16:creationId xmlns:a16="http://schemas.microsoft.com/office/drawing/2014/main" id="{CABFF5B5-945B-6C4A-890D-ACDA82006C6E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94" name="Freeform 993">
                <a:extLst>
                  <a:ext uri="{FF2B5EF4-FFF2-40B4-BE49-F238E27FC236}">
                    <a16:creationId xmlns:a16="http://schemas.microsoft.com/office/drawing/2014/main" id="{8AB92421-736D-4A47-8B5A-1ACC7756D5AC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95" name="Freeform 994">
                <a:extLst>
                  <a:ext uri="{FF2B5EF4-FFF2-40B4-BE49-F238E27FC236}">
                    <a16:creationId xmlns:a16="http://schemas.microsoft.com/office/drawing/2014/main" id="{F3DCCAE7-3191-354E-90E8-A6C735BF9372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63" name="Group 862">
            <a:extLst>
              <a:ext uri="{FF2B5EF4-FFF2-40B4-BE49-F238E27FC236}">
                <a16:creationId xmlns:a16="http://schemas.microsoft.com/office/drawing/2014/main" id="{493E10B9-C866-154D-940F-1FA669A54572}"/>
              </a:ext>
            </a:extLst>
          </p:cNvPr>
          <p:cNvGrpSpPr/>
          <p:nvPr/>
        </p:nvGrpSpPr>
        <p:grpSpPr>
          <a:xfrm>
            <a:off x="6137011" y="3661834"/>
            <a:ext cx="406004" cy="167267"/>
            <a:chOff x="7493876" y="2774731"/>
            <a:chExt cx="1481958" cy="894622"/>
          </a:xfrm>
        </p:grpSpPr>
        <p:sp>
          <p:nvSpPr>
            <p:cNvPr id="968" name="Freeform 967">
              <a:extLst>
                <a:ext uri="{FF2B5EF4-FFF2-40B4-BE49-F238E27FC236}">
                  <a16:creationId xmlns:a16="http://schemas.microsoft.com/office/drawing/2014/main" id="{BF32E820-0FBE-E847-8B3C-9F2876D92E57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69" name="Oval 968">
              <a:extLst>
                <a:ext uri="{FF2B5EF4-FFF2-40B4-BE49-F238E27FC236}">
                  <a16:creationId xmlns:a16="http://schemas.microsoft.com/office/drawing/2014/main" id="{B3A55633-56F4-AC42-945D-1875A96B677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70" name="Group 969">
              <a:extLst>
                <a:ext uri="{FF2B5EF4-FFF2-40B4-BE49-F238E27FC236}">
                  <a16:creationId xmlns:a16="http://schemas.microsoft.com/office/drawing/2014/main" id="{E4AB8815-1B1F-544F-9602-FE11A09FB354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71" name="Freeform 970">
                <a:extLst>
                  <a:ext uri="{FF2B5EF4-FFF2-40B4-BE49-F238E27FC236}">
                    <a16:creationId xmlns:a16="http://schemas.microsoft.com/office/drawing/2014/main" id="{25FA3B90-FE77-9D46-BA40-38A873C159B6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72" name="Freeform 971">
                <a:extLst>
                  <a:ext uri="{FF2B5EF4-FFF2-40B4-BE49-F238E27FC236}">
                    <a16:creationId xmlns:a16="http://schemas.microsoft.com/office/drawing/2014/main" id="{0F8E8660-4197-E24F-B9E2-EFC996926F2D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73" name="Freeform 972">
                <a:extLst>
                  <a:ext uri="{FF2B5EF4-FFF2-40B4-BE49-F238E27FC236}">
                    <a16:creationId xmlns:a16="http://schemas.microsoft.com/office/drawing/2014/main" id="{640090A1-376A-5A4C-8EBA-6CB5B79BB444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74" name="Freeform 973">
                <a:extLst>
                  <a:ext uri="{FF2B5EF4-FFF2-40B4-BE49-F238E27FC236}">
                    <a16:creationId xmlns:a16="http://schemas.microsoft.com/office/drawing/2014/main" id="{95591564-5458-114D-85FD-A70030622503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64" name="Group 863">
            <a:extLst>
              <a:ext uri="{FF2B5EF4-FFF2-40B4-BE49-F238E27FC236}">
                <a16:creationId xmlns:a16="http://schemas.microsoft.com/office/drawing/2014/main" id="{614BEF92-8E4F-D346-A4B6-7E2EA0C9DE59}"/>
              </a:ext>
            </a:extLst>
          </p:cNvPr>
          <p:cNvGrpSpPr/>
          <p:nvPr/>
        </p:nvGrpSpPr>
        <p:grpSpPr>
          <a:xfrm>
            <a:off x="5602255" y="3494718"/>
            <a:ext cx="406004" cy="167267"/>
            <a:chOff x="7493876" y="2774731"/>
            <a:chExt cx="1481958" cy="894622"/>
          </a:xfrm>
        </p:grpSpPr>
        <p:sp>
          <p:nvSpPr>
            <p:cNvPr id="961" name="Freeform 960">
              <a:extLst>
                <a:ext uri="{FF2B5EF4-FFF2-40B4-BE49-F238E27FC236}">
                  <a16:creationId xmlns:a16="http://schemas.microsoft.com/office/drawing/2014/main" id="{8EF1D860-B711-3743-A475-0C6DB2BAB386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62" name="Oval 961">
              <a:extLst>
                <a:ext uri="{FF2B5EF4-FFF2-40B4-BE49-F238E27FC236}">
                  <a16:creationId xmlns:a16="http://schemas.microsoft.com/office/drawing/2014/main" id="{37A0AB5E-D9CC-724B-855A-A82188635785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63" name="Group 962">
              <a:extLst>
                <a:ext uri="{FF2B5EF4-FFF2-40B4-BE49-F238E27FC236}">
                  <a16:creationId xmlns:a16="http://schemas.microsoft.com/office/drawing/2014/main" id="{8F6005C9-9B60-8748-86C0-D3E6A0803606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64" name="Freeform 963">
                <a:extLst>
                  <a:ext uri="{FF2B5EF4-FFF2-40B4-BE49-F238E27FC236}">
                    <a16:creationId xmlns:a16="http://schemas.microsoft.com/office/drawing/2014/main" id="{DE0F8D72-5786-D54F-93E4-C3C9C541595F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65" name="Freeform 964">
                <a:extLst>
                  <a:ext uri="{FF2B5EF4-FFF2-40B4-BE49-F238E27FC236}">
                    <a16:creationId xmlns:a16="http://schemas.microsoft.com/office/drawing/2014/main" id="{5464F08B-BD83-8A44-BBFA-F4EE1966C45E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66" name="Freeform 965">
                <a:extLst>
                  <a:ext uri="{FF2B5EF4-FFF2-40B4-BE49-F238E27FC236}">
                    <a16:creationId xmlns:a16="http://schemas.microsoft.com/office/drawing/2014/main" id="{09ECF1C0-ACB1-8540-969F-7EA711FE8581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67" name="Freeform 966">
                <a:extLst>
                  <a:ext uri="{FF2B5EF4-FFF2-40B4-BE49-F238E27FC236}">
                    <a16:creationId xmlns:a16="http://schemas.microsoft.com/office/drawing/2014/main" id="{F98EB79D-440D-CA4F-A9C3-BD9212D3EDDA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65" name="Group 864">
            <a:extLst>
              <a:ext uri="{FF2B5EF4-FFF2-40B4-BE49-F238E27FC236}">
                <a16:creationId xmlns:a16="http://schemas.microsoft.com/office/drawing/2014/main" id="{B7E7D103-F268-674F-B3C3-92EA88673276}"/>
              </a:ext>
            </a:extLst>
          </p:cNvPr>
          <p:cNvGrpSpPr/>
          <p:nvPr/>
        </p:nvGrpSpPr>
        <p:grpSpPr>
          <a:xfrm>
            <a:off x="5234517" y="3330427"/>
            <a:ext cx="406004" cy="167267"/>
            <a:chOff x="7493876" y="2774731"/>
            <a:chExt cx="1481958" cy="894622"/>
          </a:xfrm>
        </p:grpSpPr>
        <p:sp>
          <p:nvSpPr>
            <p:cNvPr id="954" name="Freeform 953">
              <a:extLst>
                <a:ext uri="{FF2B5EF4-FFF2-40B4-BE49-F238E27FC236}">
                  <a16:creationId xmlns:a16="http://schemas.microsoft.com/office/drawing/2014/main" id="{EB728D85-B436-E54F-874C-34B0042A866E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55" name="Oval 954">
              <a:extLst>
                <a:ext uri="{FF2B5EF4-FFF2-40B4-BE49-F238E27FC236}">
                  <a16:creationId xmlns:a16="http://schemas.microsoft.com/office/drawing/2014/main" id="{946A835F-BA3F-764B-B186-F72E0110BE63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56" name="Group 955">
              <a:extLst>
                <a:ext uri="{FF2B5EF4-FFF2-40B4-BE49-F238E27FC236}">
                  <a16:creationId xmlns:a16="http://schemas.microsoft.com/office/drawing/2014/main" id="{BE4F084A-E9A5-3044-A2FF-F78EBF4D712B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57" name="Freeform 956">
                <a:extLst>
                  <a:ext uri="{FF2B5EF4-FFF2-40B4-BE49-F238E27FC236}">
                    <a16:creationId xmlns:a16="http://schemas.microsoft.com/office/drawing/2014/main" id="{3731CD43-1F76-FC4C-B577-47908AE83FD3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58" name="Freeform 957">
                <a:extLst>
                  <a:ext uri="{FF2B5EF4-FFF2-40B4-BE49-F238E27FC236}">
                    <a16:creationId xmlns:a16="http://schemas.microsoft.com/office/drawing/2014/main" id="{E5922D92-CE3B-F444-BBBB-094EE443F8BE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59" name="Freeform 958">
                <a:extLst>
                  <a:ext uri="{FF2B5EF4-FFF2-40B4-BE49-F238E27FC236}">
                    <a16:creationId xmlns:a16="http://schemas.microsoft.com/office/drawing/2014/main" id="{FFCCE373-6CD7-CF42-892E-CA621687B581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60" name="Freeform 959">
                <a:extLst>
                  <a:ext uri="{FF2B5EF4-FFF2-40B4-BE49-F238E27FC236}">
                    <a16:creationId xmlns:a16="http://schemas.microsoft.com/office/drawing/2014/main" id="{E3119A7D-B722-F548-9954-AA327EFAED72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66" name="Group 865">
            <a:extLst>
              <a:ext uri="{FF2B5EF4-FFF2-40B4-BE49-F238E27FC236}">
                <a16:creationId xmlns:a16="http://schemas.microsoft.com/office/drawing/2014/main" id="{25847F9D-CFF7-5643-B6B5-34AC8A619763}"/>
              </a:ext>
            </a:extLst>
          </p:cNvPr>
          <p:cNvGrpSpPr/>
          <p:nvPr/>
        </p:nvGrpSpPr>
        <p:grpSpPr>
          <a:xfrm>
            <a:off x="5042712" y="3560797"/>
            <a:ext cx="406004" cy="167267"/>
            <a:chOff x="7493876" y="2774731"/>
            <a:chExt cx="1481958" cy="894622"/>
          </a:xfrm>
        </p:grpSpPr>
        <p:sp>
          <p:nvSpPr>
            <p:cNvPr id="947" name="Freeform 946">
              <a:extLst>
                <a:ext uri="{FF2B5EF4-FFF2-40B4-BE49-F238E27FC236}">
                  <a16:creationId xmlns:a16="http://schemas.microsoft.com/office/drawing/2014/main" id="{4A82214C-8C1F-BB49-8FC4-CFEE6481F4E8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48" name="Oval 947">
              <a:extLst>
                <a:ext uri="{FF2B5EF4-FFF2-40B4-BE49-F238E27FC236}">
                  <a16:creationId xmlns:a16="http://schemas.microsoft.com/office/drawing/2014/main" id="{C6DB8AC9-820A-504A-9670-7CEE5BB4E009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49" name="Group 948">
              <a:extLst>
                <a:ext uri="{FF2B5EF4-FFF2-40B4-BE49-F238E27FC236}">
                  <a16:creationId xmlns:a16="http://schemas.microsoft.com/office/drawing/2014/main" id="{A0C3804C-D799-0B4C-89DF-FC0B44C2096C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50" name="Freeform 949">
                <a:extLst>
                  <a:ext uri="{FF2B5EF4-FFF2-40B4-BE49-F238E27FC236}">
                    <a16:creationId xmlns:a16="http://schemas.microsoft.com/office/drawing/2014/main" id="{00F71241-1388-C540-9F11-AA43DC1BD9C2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51" name="Freeform 950">
                <a:extLst>
                  <a:ext uri="{FF2B5EF4-FFF2-40B4-BE49-F238E27FC236}">
                    <a16:creationId xmlns:a16="http://schemas.microsoft.com/office/drawing/2014/main" id="{B892CC6B-D497-9946-B2FE-18A16FA75249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52" name="Freeform 951">
                <a:extLst>
                  <a:ext uri="{FF2B5EF4-FFF2-40B4-BE49-F238E27FC236}">
                    <a16:creationId xmlns:a16="http://schemas.microsoft.com/office/drawing/2014/main" id="{DAA7BCA0-C4BF-774A-9DB8-B5D24C8A02EF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53" name="Freeform 952">
                <a:extLst>
                  <a:ext uri="{FF2B5EF4-FFF2-40B4-BE49-F238E27FC236}">
                    <a16:creationId xmlns:a16="http://schemas.microsoft.com/office/drawing/2014/main" id="{7D6DF0F5-5284-2048-85DC-C4B7C1D0C856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68" name="Group 867">
            <a:extLst>
              <a:ext uri="{FF2B5EF4-FFF2-40B4-BE49-F238E27FC236}">
                <a16:creationId xmlns:a16="http://schemas.microsoft.com/office/drawing/2014/main" id="{1E439E8A-6D0D-A947-88AE-13F395EF741B}"/>
              </a:ext>
            </a:extLst>
          </p:cNvPr>
          <p:cNvGrpSpPr/>
          <p:nvPr/>
        </p:nvGrpSpPr>
        <p:grpSpPr>
          <a:xfrm>
            <a:off x="5468278" y="3779257"/>
            <a:ext cx="406004" cy="167267"/>
            <a:chOff x="7493876" y="2774731"/>
            <a:chExt cx="1481958" cy="894622"/>
          </a:xfrm>
        </p:grpSpPr>
        <p:sp>
          <p:nvSpPr>
            <p:cNvPr id="933" name="Freeform 932">
              <a:extLst>
                <a:ext uri="{FF2B5EF4-FFF2-40B4-BE49-F238E27FC236}">
                  <a16:creationId xmlns:a16="http://schemas.microsoft.com/office/drawing/2014/main" id="{20642CDD-5807-E440-80BD-4914CEF640C3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34" name="Oval 933">
              <a:extLst>
                <a:ext uri="{FF2B5EF4-FFF2-40B4-BE49-F238E27FC236}">
                  <a16:creationId xmlns:a16="http://schemas.microsoft.com/office/drawing/2014/main" id="{5B2D41A3-738C-DE4B-95B1-D98C150F0D79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35" name="Group 934">
              <a:extLst>
                <a:ext uri="{FF2B5EF4-FFF2-40B4-BE49-F238E27FC236}">
                  <a16:creationId xmlns:a16="http://schemas.microsoft.com/office/drawing/2014/main" id="{72893B92-0783-094B-9B06-5B15CE5E8FC1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36" name="Freeform 935">
                <a:extLst>
                  <a:ext uri="{FF2B5EF4-FFF2-40B4-BE49-F238E27FC236}">
                    <a16:creationId xmlns:a16="http://schemas.microsoft.com/office/drawing/2014/main" id="{A6B26209-5A79-9B49-9A4A-3D3FDEBD6B53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7" name="Freeform 936">
                <a:extLst>
                  <a:ext uri="{FF2B5EF4-FFF2-40B4-BE49-F238E27FC236}">
                    <a16:creationId xmlns:a16="http://schemas.microsoft.com/office/drawing/2014/main" id="{5ABE6455-D1B0-6049-AB8E-5B81D3C447DC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8" name="Freeform 937">
                <a:extLst>
                  <a:ext uri="{FF2B5EF4-FFF2-40B4-BE49-F238E27FC236}">
                    <a16:creationId xmlns:a16="http://schemas.microsoft.com/office/drawing/2014/main" id="{C314A57D-E8A9-DA4B-9456-521A28BDBB89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9" name="Freeform 938">
                <a:extLst>
                  <a:ext uri="{FF2B5EF4-FFF2-40B4-BE49-F238E27FC236}">
                    <a16:creationId xmlns:a16="http://schemas.microsoft.com/office/drawing/2014/main" id="{88E5CA8C-8B97-3347-8938-C5B63B3D8491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71" name="Group 870">
            <a:extLst>
              <a:ext uri="{FF2B5EF4-FFF2-40B4-BE49-F238E27FC236}">
                <a16:creationId xmlns:a16="http://schemas.microsoft.com/office/drawing/2014/main" id="{EBB68360-CFEF-9545-B290-C95BF47B5ABD}"/>
              </a:ext>
            </a:extLst>
          </p:cNvPr>
          <p:cNvGrpSpPr/>
          <p:nvPr/>
        </p:nvGrpSpPr>
        <p:grpSpPr>
          <a:xfrm>
            <a:off x="3165211" y="3905878"/>
            <a:ext cx="406004" cy="167267"/>
            <a:chOff x="7493876" y="2774731"/>
            <a:chExt cx="1481958" cy="894622"/>
          </a:xfrm>
        </p:grpSpPr>
        <p:sp>
          <p:nvSpPr>
            <p:cNvPr id="912" name="Freeform 911">
              <a:extLst>
                <a:ext uri="{FF2B5EF4-FFF2-40B4-BE49-F238E27FC236}">
                  <a16:creationId xmlns:a16="http://schemas.microsoft.com/office/drawing/2014/main" id="{C31E65F7-C8D0-2148-AE16-6639E37F6CBF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13" name="Oval 912">
              <a:extLst>
                <a:ext uri="{FF2B5EF4-FFF2-40B4-BE49-F238E27FC236}">
                  <a16:creationId xmlns:a16="http://schemas.microsoft.com/office/drawing/2014/main" id="{24C01524-664D-0B42-A170-7AA7DFCD4818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14" name="Group 913">
              <a:extLst>
                <a:ext uri="{FF2B5EF4-FFF2-40B4-BE49-F238E27FC236}">
                  <a16:creationId xmlns:a16="http://schemas.microsoft.com/office/drawing/2014/main" id="{69D00E7B-FD92-574B-9D44-DD864E2B55BA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15" name="Freeform 914">
                <a:extLst>
                  <a:ext uri="{FF2B5EF4-FFF2-40B4-BE49-F238E27FC236}">
                    <a16:creationId xmlns:a16="http://schemas.microsoft.com/office/drawing/2014/main" id="{98518A8B-3C13-A346-87DA-94216CD9FC39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16" name="Freeform 915">
                <a:extLst>
                  <a:ext uri="{FF2B5EF4-FFF2-40B4-BE49-F238E27FC236}">
                    <a16:creationId xmlns:a16="http://schemas.microsoft.com/office/drawing/2014/main" id="{C4C44228-65B5-564C-B1D9-63A0904BA486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17" name="Freeform 916">
                <a:extLst>
                  <a:ext uri="{FF2B5EF4-FFF2-40B4-BE49-F238E27FC236}">
                    <a16:creationId xmlns:a16="http://schemas.microsoft.com/office/drawing/2014/main" id="{B5DCAEA1-0E67-2B47-8939-3B96B108062B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18" name="Freeform 917">
                <a:extLst>
                  <a:ext uri="{FF2B5EF4-FFF2-40B4-BE49-F238E27FC236}">
                    <a16:creationId xmlns:a16="http://schemas.microsoft.com/office/drawing/2014/main" id="{0BF12852-261D-6142-8DC4-CA6078C2CEE6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73" name="Group 872">
            <a:extLst>
              <a:ext uri="{FF2B5EF4-FFF2-40B4-BE49-F238E27FC236}">
                <a16:creationId xmlns:a16="http://schemas.microsoft.com/office/drawing/2014/main" id="{C54AB713-5B88-EF45-B0D1-C4B00F726693}"/>
              </a:ext>
            </a:extLst>
          </p:cNvPr>
          <p:cNvGrpSpPr/>
          <p:nvPr/>
        </p:nvGrpSpPr>
        <p:grpSpPr>
          <a:xfrm>
            <a:off x="2805064" y="3759342"/>
            <a:ext cx="406004" cy="167267"/>
            <a:chOff x="7493876" y="2774731"/>
            <a:chExt cx="1481958" cy="894622"/>
          </a:xfrm>
        </p:grpSpPr>
        <p:sp>
          <p:nvSpPr>
            <p:cNvPr id="898" name="Freeform 897">
              <a:extLst>
                <a:ext uri="{FF2B5EF4-FFF2-40B4-BE49-F238E27FC236}">
                  <a16:creationId xmlns:a16="http://schemas.microsoft.com/office/drawing/2014/main" id="{DFDAEE8A-153F-F148-ACED-DCB6523146DD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899" name="Oval 898">
              <a:extLst>
                <a:ext uri="{FF2B5EF4-FFF2-40B4-BE49-F238E27FC236}">
                  <a16:creationId xmlns:a16="http://schemas.microsoft.com/office/drawing/2014/main" id="{12E9968E-6A5D-1D49-87AD-9360D941AF5B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00" name="Group 899">
              <a:extLst>
                <a:ext uri="{FF2B5EF4-FFF2-40B4-BE49-F238E27FC236}">
                  <a16:creationId xmlns:a16="http://schemas.microsoft.com/office/drawing/2014/main" id="{C96DB30C-CB79-ED4D-990A-79FB83582D7D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01" name="Freeform 900">
                <a:extLst>
                  <a:ext uri="{FF2B5EF4-FFF2-40B4-BE49-F238E27FC236}">
                    <a16:creationId xmlns:a16="http://schemas.microsoft.com/office/drawing/2014/main" id="{2A2BB217-A5F6-F142-B4CF-398F9DAFFCA5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02" name="Freeform 901">
                <a:extLst>
                  <a:ext uri="{FF2B5EF4-FFF2-40B4-BE49-F238E27FC236}">
                    <a16:creationId xmlns:a16="http://schemas.microsoft.com/office/drawing/2014/main" id="{098B3B92-C926-1C43-A24C-B12286D82308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03" name="Freeform 902">
                <a:extLst>
                  <a:ext uri="{FF2B5EF4-FFF2-40B4-BE49-F238E27FC236}">
                    <a16:creationId xmlns:a16="http://schemas.microsoft.com/office/drawing/2014/main" id="{7A699073-99D7-F145-AF5D-6000D9E78938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04" name="Freeform 903">
                <a:extLst>
                  <a:ext uri="{FF2B5EF4-FFF2-40B4-BE49-F238E27FC236}">
                    <a16:creationId xmlns:a16="http://schemas.microsoft.com/office/drawing/2014/main" id="{9DF6CA8B-C8D2-0649-92B0-D39407735BD7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74" name="Group 873">
            <a:extLst>
              <a:ext uri="{FF2B5EF4-FFF2-40B4-BE49-F238E27FC236}">
                <a16:creationId xmlns:a16="http://schemas.microsoft.com/office/drawing/2014/main" id="{BB4F8064-75E6-4148-A080-7FE6F41A0BDD}"/>
              </a:ext>
            </a:extLst>
          </p:cNvPr>
          <p:cNvGrpSpPr/>
          <p:nvPr/>
        </p:nvGrpSpPr>
        <p:grpSpPr>
          <a:xfrm>
            <a:off x="2625559" y="3962884"/>
            <a:ext cx="406004" cy="167267"/>
            <a:chOff x="7493876" y="2774731"/>
            <a:chExt cx="1481958" cy="894622"/>
          </a:xfrm>
        </p:grpSpPr>
        <p:sp>
          <p:nvSpPr>
            <p:cNvPr id="891" name="Freeform 890">
              <a:extLst>
                <a:ext uri="{FF2B5EF4-FFF2-40B4-BE49-F238E27FC236}">
                  <a16:creationId xmlns:a16="http://schemas.microsoft.com/office/drawing/2014/main" id="{3450A9CF-C953-C045-9C98-C67E566E1DED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892" name="Oval 891">
              <a:extLst>
                <a:ext uri="{FF2B5EF4-FFF2-40B4-BE49-F238E27FC236}">
                  <a16:creationId xmlns:a16="http://schemas.microsoft.com/office/drawing/2014/main" id="{1C10C7D2-78B6-5244-AEDC-999C61D0E171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893" name="Group 892">
              <a:extLst>
                <a:ext uri="{FF2B5EF4-FFF2-40B4-BE49-F238E27FC236}">
                  <a16:creationId xmlns:a16="http://schemas.microsoft.com/office/drawing/2014/main" id="{C348A6F0-8B18-E549-942A-B4BA0E4351C2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894" name="Freeform 893">
                <a:extLst>
                  <a:ext uri="{FF2B5EF4-FFF2-40B4-BE49-F238E27FC236}">
                    <a16:creationId xmlns:a16="http://schemas.microsoft.com/office/drawing/2014/main" id="{50BF416E-5E10-9E42-BF67-C438CBDE3701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95" name="Freeform 894">
                <a:extLst>
                  <a:ext uri="{FF2B5EF4-FFF2-40B4-BE49-F238E27FC236}">
                    <a16:creationId xmlns:a16="http://schemas.microsoft.com/office/drawing/2014/main" id="{301F7374-9853-7146-9A47-25C0E0339C17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96" name="Freeform 895">
                <a:extLst>
                  <a:ext uri="{FF2B5EF4-FFF2-40B4-BE49-F238E27FC236}">
                    <a16:creationId xmlns:a16="http://schemas.microsoft.com/office/drawing/2014/main" id="{0164ECE1-B718-B34A-8EDE-D4D0DB3D0DD3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97" name="Freeform 896">
                <a:extLst>
                  <a:ext uri="{FF2B5EF4-FFF2-40B4-BE49-F238E27FC236}">
                    <a16:creationId xmlns:a16="http://schemas.microsoft.com/office/drawing/2014/main" id="{C96E24B3-51EE-4841-AC48-02977D922FE1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75" name="Group 874">
            <a:extLst>
              <a:ext uri="{FF2B5EF4-FFF2-40B4-BE49-F238E27FC236}">
                <a16:creationId xmlns:a16="http://schemas.microsoft.com/office/drawing/2014/main" id="{A27592D6-B4A5-A942-80A1-4D78584A3729}"/>
              </a:ext>
            </a:extLst>
          </p:cNvPr>
          <p:cNvGrpSpPr/>
          <p:nvPr/>
        </p:nvGrpSpPr>
        <p:grpSpPr>
          <a:xfrm>
            <a:off x="2242477" y="4102685"/>
            <a:ext cx="406004" cy="167267"/>
            <a:chOff x="7493876" y="2774731"/>
            <a:chExt cx="1481958" cy="894622"/>
          </a:xfrm>
        </p:grpSpPr>
        <p:sp>
          <p:nvSpPr>
            <p:cNvPr id="884" name="Freeform 883">
              <a:extLst>
                <a:ext uri="{FF2B5EF4-FFF2-40B4-BE49-F238E27FC236}">
                  <a16:creationId xmlns:a16="http://schemas.microsoft.com/office/drawing/2014/main" id="{4392C382-3B33-664B-9F30-2368CB74357B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885" name="Oval 884">
              <a:extLst>
                <a:ext uri="{FF2B5EF4-FFF2-40B4-BE49-F238E27FC236}">
                  <a16:creationId xmlns:a16="http://schemas.microsoft.com/office/drawing/2014/main" id="{E90301FC-FA81-3446-843A-1157E8F0D1AC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886" name="Group 885">
              <a:extLst>
                <a:ext uri="{FF2B5EF4-FFF2-40B4-BE49-F238E27FC236}">
                  <a16:creationId xmlns:a16="http://schemas.microsoft.com/office/drawing/2014/main" id="{8F48D118-A375-7442-B7A1-D3B3C92259BF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887" name="Freeform 886">
                <a:extLst>
                  <a:ext uri="{FF2B5EF4-FFF2-40B4-BE49-F238E27FC236}">
                    <a16:creationId xmlns:a16="http://schemas.microsoft.com/office/drawing/2014/main" id="{E429E113-061A-8D4E-A711-8433BE2D7797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88" name="Freeform 887">
                <a:extLst>
                  <a:ext uri="{FF2B5EF4-FFF2-40B4-BE49-F238E27FC236}">
                    <a16:creationId xmlns:a16="http://schemas.microsoft.com/office/drawing/2014/main" id="{E0359472-260A-464A-8A61-1822736A7672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89" name="Freeform 888">
                <a:extLst>
                  <a:ext uri="{FF2B5EF4-FFF2-40B4-BE49-F238E27FC236}">
                    <a16:creationId xmlns:a16="http://schemas.microsoft.com/office/drawing/2014/main" id="{B379B8F8-0A7B-E648-8635-FC0E28536193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90" name="Freeform 889">
                <a:extLst>
                  <a:ext uri="{FF2B5EF4-FFF2-40B4-BE49-F238E27FC236}">
                    <a16:creationId xmlns:a16="http://schemas.microsoft.com/office/drawing/2014/main" id="{F43281EA-3AA2-6846-BFA5-C6871369B736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76" name="Group 875">
            <a:extLst>
              <a:ext uri="{FF2B5EF4-FFF2-40B4-BE49-F238E27FC236}">
                <a16:creationId xmlns:a16="http://schemas.microsoft.com/office/drawing/2014/main" id="{77B1D9FD-DA0A-6F46-AF57-F32DAF022A6D}"/>
              </a:ext>
            </a:extLst>
          </p:cNvPr>
          <p:cNvGrpSpPr/>
          <p:nvPr/>
        </p:nvGrpSpPr>
        <p:grpSpPr>
          <a:xfrm>
            <a:off x="3017911" y="4169593"/>
            <a:ext cx="406004" cy="167267"/>
            <a:chOff x="7493876" y="2774731"/>
            <a:chExt cx="1481958" cy="894622"/>
          </a:xfrm>
        </p:grpSpPr>
        <p:sp>
          <p:nvSpPr>
            <p:cNvPr id="877" name="Freeform 876">
              <a:extLst>
                <a:ext uri="{FF2B5EF4-FFF2-40B4-BE49-F238E27FC236}">
                  <a16:creationId xmlns:a16="http://schemas.microsoft.com/office/drawing/2014/main" id="{38DD07A8-F151-D74A-B9B0-150EF89A6090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878" name="Oval 877">
              <a:extLst>
                <a:ext uri="{FF2B5EF4-FFF2-40B4-BE49-F238E27FC236}">
                  <a16:creationId xmlns:a16="http://schemas.microsoft.com/office/drawing/2014/main" id="{CE2FED6D-7123-A44C-A27D-AC4E5E5A7A1A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879" name="Group 878">
              <a:extLst>
                <a:ext uri="{FF2B5EF4-FFF2-40B4-BE49-F238E27FC236}">
                  <a16:creationId xmlns:a16="http://schemas.microsoft.com/office/drawing/2014/main" id="{AF4FC758-360F-9143-BBCE-5314F170B3C9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880" name="Freeform 879">
                <a:extLst>
                  <a:ext uri="{FF2B5EF4-FFF2-40B4-BE49-F238E27FC236}">
                    <a16:creationId xmlns:a16="http://schemas.microsoft.com/office/drawing/2014/main" id="{15710929-DD09-6847-973F-95DA58E5CDE5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81" name="Freeform 880">
                <a:extLst>
                  <a:ext uri="{FF2B5EF4-FFF2-40B4-BE49-F238E27FC236}">
                    <a16:creationId xmlns:a16="http://schemas.microsoft.com/office/drawing/2014/main" id="{6BF30287-E1A0-3044-AA63-033443804543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82" name="Freeform 881">
                <a:extLst>
                  <a:ext uri="{FF2B5EF4-FFF2-40B4-BE49-F238E27FC236}">
                    <a16:creationId xmlns:a16="http://schemas.microsoft.com/office/drawing/2014/main" id="{7CBC1677-B55C-7446-B5B2-60FEAAD50D24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83" name="Freeform 882">
                <a:extLst>
                  <a:ext uri="{FF2B5EF4-FFF2-40B4-BE49-F238E27FC236}">
                    <a16:creationId xmlns:a16="http://schemas.microsoft.com/office/drawing/2014/main" id="{2689907A-654D-7246-93EC-6F1DEB7F9B70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Internet structure: a “network of networks”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9035B-463A-1E40-A130-AE9AA3E37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Introduction: 1-</a:t>
            </a:r>
            <a:fld id="{C4204591-24BD-A542-B9D5-F8D8A88D2FEE}" type="slidenum">
              <a:rPr lang="en-US" smtClean="0"/>
              <a:pPr/>
              <a:t>41</a:t>
            </a:fld>
            <a:endParaRPr lang="en-US" dirty="0"/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30BB6B1D-0B22-BA43-AA01-2EC5643695A5}"/>
              </a:ext>
            </a:extLst>
          </p:cNvPr>
          <p:cNvGrpSpPr>
            <a:grpSpLocks/>
          </p:cNvGrpSpPr>
          <p:nvPr/>
        </p:nvGrpSpPr>
        <p:grpSpPr bwMode="auto">
          <a:xfrm>
            <a:off x="2245939" y="2018594"/>
            <a:ext cx="508844" cy="313666"/>
            <a:chOff x="3053396" y="4304255"/>
            <a:chExt cx="678368" cy="418253"/>
          </a:xfrm>
        </p:grpSpPr>
        <p:sp>
          <p:nvSpPr>
            <p:cNvPr id="61" name="Freeform 84">
              <a:extLst>
                <a:ext uri="{FF2B5EF4-FFF2-40B4-BE49-F238E27FC236}">
                  <a16:creationId xmlns:a16="http://schemas.microsoft.com/office/drawing/2014/main" id="{B60A3DA3-256B-8E43-9575-8F1327BC5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2" name="TextBox 1">
              <a:extLst>
                <a:ext uri="{FF2B5EF4-FFF2-40B4-BE49-F238E27FC236}">
                  <a16:creationId xmlns:a16="http://schemas.microsoft.com/office/drawing/2014/main" id="{F1EBE77F-A331-1B49-AD54-E7C5C36B2A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11" name="Group 135">
            <a:extLst>
              <a:ext uri="{FF2B5EF4-FFF2-40B4-BE49-F238E27FC236}">
                <a16:creationId xmlns:a16="http://schemas.microsoft.com/office/drawing/2014/main" id="{0041D52F-4091-A944-8003-ED442384CB16}"/>
              </a:ext>
            </a:extLst>
          </p:cNvPr>
          <p:cNvGrpSpPr>
            <a:grpSpLocks/>
          </p:cNvGrpSpPr>
          <p:nvPr/>
        </p:nvGrpSpPr>
        <p:grpSpPr bwMode="auto">
          <a:xfrm>
            <a:off x="5627769" y="2209079"/>
            <a:ext cx="508844" cy="313666"/>
            <a:chOff x="3053396" y="4304255"/>
            <a:chExt cx="678368" cy="418253"/>
          </a:xfrm>
        </p:grpSpPr>
        <p:sp>
          <p:nvSpPr>
            <p:cNvPr id="57" name="Freeform 84">
              <a:extLst>
                <a:ext uri="{FF2B5EF4-FFF2-40B4-BE49-F238E27FC236}">
                  <a16:creationId xmlns:a16="http://schemas.microsoft.com/office/drawing/2014/main" id="{078145B8-5D76-7B44-95E4-711130D9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8" name="TextBox 137">
              <a:extLst>
                <a:ext uri="{FF2B5EF4-FFF2-40B4-BE49-F238E27FC236}">
                  <a16:creationId xmlns:a16="http://schemas.microsoft.com/office/drawing/2014/main" id="{5CA3BADE-216F-2843-9D81-CE5E9D20BE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12" name="Group 138">
            <a:extLst>
              <a:ext uri="{FF2B5EF4-FFF2-40B4-BE49-F238E27FC236}">
                <a16:creationId xmlns:a16="http://schemas.microsoft.com/office/drawing/2014/main" id="{F1C6BD9A-0B39-B244-94E8-678C50D1ECD9}"/>
              </a:ext>
            </a:extLst>
          </p:cNvPr>
          <p:cNvGrpSpPr>
            <a:grpSpLocks/>
          </p:cNvGrpSpPr>
          <p:nvPr/>
        </p:nvGrpSpPr>
        <p:grpSpPr bwMode="auto">
          <a:xfrm>
            <a:off x="1807730" y="4352039"/>
            <a:ext cx="508844" cy="313666"/>
            <a:chOff x="3053396" y="4304255"/>
            <a:chExt cx="678368" cy="418253"/>
          </a:xfrm>
        </p:grpSpPr>
        <p:sp>
          <p:nvSpPr>
            <p:cNvPr id="55" name="Freeform 84">
              <a:extLst>
                <a:ext uri="{FF2B5EF4-FFF2-40B4-BE49-F238E27FC236}">
                  <a16:creationId xmlns:a16="http://schemas.microsoft.com/office/drawing/2014/main" id="{7E729DEF-3587-F14B-AE03-C52CF3B01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6" name="TextBox 140">
              <a:extLst>
                <a:ext uri="{FF2B5EF4-FFF2-40B4-BE49-F238E27FC236}">
                  <a16:creationId xmlns:a16="http://schemas.microsoft.com/office/drawing/2014/main" id="{DA418C0A-2209-A942-A859-5ECE8083B0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 dirty="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 dirty="0"/>
                <a:t>net</a:t>
              </a:r>
            </a:p>
          </p:txBody>
        </p:sp>
      </p:grpSp>
      <p:grpSp>
        <p:nvGrpSpPr>
          <p:cNvPr id="13" name="Group 141">
            <a:extLst>
              <a:ext uri="{FF2B5EF4-FFF2-40B4-BE49-F238E27FC236}">
                <a16:creationId xmlns:a16="http://schemas.microsoft.com/office/drawing/2014/main" id="{F1A8927C-3AF4-D742-848C-35E15D25BFB5}"/>
              </a:ext>
            </a:extLst>
          </p:cNvPr>
          <p:cNvGrpSpPr>
            <a:grpSpLocks/>
          </p:cNvGrpSpPr>
          <p:nvPr/>
        </p:nvGrpSpPr>
        <p:grpSpPr bwMode="auto">
          <a:xfrm>
            <a:off x="1493363" y="3885350"/>
            <a:ext cx="508844" cy="313666"/>
            <a:chOff x="3053396" y="4304255"/>
            <a:chExt cx="678368" cy="418253"/>
          </a:xfrm>
        </p:grpSpPr>
        <p:sp>
          <p:nvSpPr>
            <p:cNvPr id="53" name="Freeform 84">
              <a:extLst>
                <a:ext uri="{FF2B5EF4-FFF2-40B4-BE49-F238E27FC236}">
                  <a16:creationId xmlns:a16="http://schemas.microsoft.com/office/drawing/2014/main" id="{E8F8A0DF-7843-7E4A-8EBF-A24CA907C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4" name="TextBox 143">
              <a:extLst>
                <a:ext uri="{FF2B5EF4-FFF2-40B4-BE49-F238E27FC236}">
                  <a16:creationId xmlns:a16="http://schemas.microsoft.com/office/drawing/2014/main" id="{D97DC0BC-584A-AC4F-835D-B981DD67CC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 dirty="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 dirty="0"/>
                <a:t>net</a:t>
              </a:r>
            </a:p>
          </p:txBody>
        </p:sp>
      </p:grpSp>
      <p:grpSp>
        <p:nvGrpSpPr>
          <p:cNvPr id="14" name="Group 144">
            <a:extLst>
              <a:ext uri="{FF2B5EF4-FFF2-40B4-BE49-F238E27FC236}">
                <a16:creationId xmlns:a16="http://schemas.microsoft.com/office/drawing/2014/main" id="{937AB14A-1B92-0C4D-9DB7-3A65A35F708F}"/>
              </a:ext>
            </a:extLst>
          </p:cNvPr>
          <p:cNvGrpSpPr>
            <a:grpSpLocks/>
          </p:cNvGrpSpPr>
          <p:nvPr/>
        </p:nvGrpSpPr>
        <p:grpSpPr bwMode="auto">
          <a:xfrm>
            <a:off x="1321889" y="3390088"/>
            <a:ext cx="508844" cy="313666"/>
            <a:chOff x="3053396" y="4304255"/>
            <a:chExt cx="678368" cy="418253"/>
          </a:xfrm>
        </p:grpSpPr>
        <p:sp>
          <p:nvSpPr>
            <p:cNvPr id="51" name="Freeform 84">
              <a:extLst>
                <a:ext uri="{FF2B5EF4-FFF2-40B4-BE49-F238E27FC236}">
                  <a16:creationId xmlns:a16="http://schemas.microsoft.com/office/drawing/2014/main" id="{72BD96B2-8C8B-A34A-A0B1-8A56E080B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2" name="TextBox 146">
              <a:extLst>
                <a:ext uri="{FF2B5EF4-FFF2-40B4-BE49-F238E27FC236}">
                  <a16:creationId xmlns:a16="http://schemas.microsoft.com/office/drawing/2014/main" id="{2E687D8E-E3CE-F949-BB94-C8F32F433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15" name="Group 147">
            <a:extLst>
              <a:ext uri="{FF2B5EF4-FFF2-40B4-BE49-F238E27FC236}">
                <a16:creationId xmlns:a16="http://schemas.microsoft.com/office/drawing/2014/main" id="{417DAC5F-2573-4743-9127-36524340FED9}"/>
              </a:ext>
            </a:extLst>
          </p:cNvPr>
          <p:cNvGrpSpPr>
            <a:grpSpLocks/>
          </p:cNvGrpSpPr>
          <p:nvPr/>
        </p:nvGrpSpPr>
        <p:grpSpPr bwMode="auto">
          <a:xfrm>
            <a:off x="6189820" y="2532904"/>
            <a:ext cx="508844" cy="313666"/>
            <a:chOff x="3053396" y="4304255"/>
            <a:chExt cx="678368" cy="418253"/>
          </a:xfrm>
        </p:grpSpPr>
        <p:sp>
          <p:nvSpPr>
            <p:cNvPr id="49" name="Freeform 84">
              <a:extLst>
                <a:ext uri="{FF2B5EF4-FFF2-40B4-BE49-F238E27FC236}">
                  <a16:creationId xmlns:a16="http://schemas.microsoft.com/office/drawing/2014/main" id="{E9F7E8C6-F700-614F-9F9F-0A88C85D7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0" name="TextBox 149">
              <a:extLst>
                <a:ext uri="{FF2B5EF4-FFF2-40B4-BE49-F238E27FC236}">
                  <a16:creationId xmlns:a16="http://schemas.microsoft.com/office/drawing/2014/main" id="{59E18F13-5C5C-4049-B258-FAF65F9B26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16" name="Group 150">
            <a:extLst>
              <a:ext uri="{FF2B5EF4-FFF2-40B4-BE49-F238E27FC236}">
                <a16:creationId xmlns:a16="http://schemas.microsoft.com/office/drawing/2014/main" id="{B1724044-B1C6-934B-8868-30D0FD03826E}"/>
              </a:ext>
            </a:extLst>
          </p:cNvPr>
          <p:cNvGrpSpPr>
            <a:grpSpLocks/>
          </p:cNvGrpSpPr>
          <p:nvPr/>
        </p:nvGrpSpPr>
        <p:grpSpPr bwMode="auto">
          <a:xfrm>
            <a:off x="3446251" y="1837632"/>
            <a:ext cx="508844" cy="313666"/>
            <a:chOff x="3053396" y="4304255"/>
            <a:chExt cx="678368" cy="418253"/>
          </a:xfrm>
        </p:grpSpPr>
        <p:sp>
          <p:nvSpPr>
            <p:cNvPr id="47" name="Freeform 84">
              <a:extLst>
                <a:ext uri="{FF2B5EF4-FFF2-40B4-BE49-F238E27FC236}">
                  <a16:creationId xmlns:a16="http://schemas.microsoft.com/office/drawing/2014/main" id="{44CA58B7-16C9-C241-8F79-C6964EA2B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8" name="TextBox 152">
              <a:extLst>
                <a:ext uri="{FF2B5EF4-FFF2-40B4-BE49-F238E27FC236}">
                  <a16:creationId xmlns:a16="http://schemas.microsoft.com/office/drawing/2014/main" id="{766583C3-B9DB-094A-A09E-A4BC2FBDE8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18" name="Group 156">
            <a:extLst>
              <a:ext uri="{FF2B5EF4-FFF2-40B4-BE49-F238E27FC236}">
                <a16:creationId xmlns:a16="http://schemas.microsoft.com/office/drawing/2014/main" id="{DE67CACE-BA9C-4F49-9CCC-2A95DDABF7BC}"/>
              </a:ext>
            </a:extLst>
          </p:cNvPr>
          <p:cNvGrpSpPr>
            <a:grpSpLocks/>
          </p:cNvGrpSpPr>
          <p:nvPr/>
        </p:nvGrpSpPr>
        <p:grpSpPr bwMode="auto">
          <a:xfrm>
            <a:off x="4132143" y="1818584"/>
            <a:ext cx="508844" cy="313666"/>
            <a:chOff x="3053396" y="4304255"/>
            <a:chExt cx="678368" cy="418253"/>
          </a:xfrm>
        </p:grpSpPr>
        <p:sp>
          <p:nvSpPr>
            <p:cNvPr id="43" name="Freeform 84">
              <a:extLst>
                <a:ext uri="{FF2B5EF4-FFF2-40B4-BE49-F238E27FC236}">
                  <a16:creationId xmlns:a16="http://schemas.microsoft.com/office/drawing/2014/main" id="{8AD1749B-4C4E-DE45-96BC-98F1585D4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4" name="TextBox 158">
              <a:extLst>
                <a:ext uri="{FF2B5EF4-FFF2-40B4-BE49-F238E27FC236}">
                  <a16:creationId xmlns:a16="http://schemas.microsoft.com/office/drawing/2014/main" id="{0ADF884B-3F6F-8145-B641-9A429A34A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 dirty="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 dirty="0"/>
                <a:t>net</a:t>
              </a:r>
            </a:p>
          </p:txBody>
        </p:sp>
      </p:grpSp>
      <p:grpSp>
        <p:nvGrpSpPr>
          <p:cNvPr id="19" name="Group 160">
            <a:extLst>
              <a:ext uri="{FF2B5EF4-FFF2-40B4-BE49-F238E27FC236}">
                <a16:creationId xmlns:a16="http://schemas.microsoft.com/office/drawing/2014/main" id="{CF0A8E3D-09B1-214E-99FD-B5570442C39E}"/>
              </a:ext>
            </a:extLst>
          </p:cNvPr>
          <p:cNvGrpSpPr>
            <a:grpSpLocks/>
          </p:cNvGrpSpPr>
          <p:nvPr/>
        </p:nvGrpSpPr>
        <p:grpSpPr bwMode="auto">
          <a:xfrm>
            <a:off x="6427977" y="4542525"/>
            <a:ext cx="508844" cy="313666"/>
            <a:chOff x="3053396" y="4304255"/>
            <a:chExt cx="678368" cy="418253"/>
          </a:xfrm>
        </p:grpSpPr>
        <p:sp>
          <p:nvSpPr>
            <p:cNvPr id="41" name="Freeform 84">
              <a:extLst>
                <a:ext uri="{FF2B5EF4-FFF2-40B4-BE49-F238E27FC236}">
                  <a16:creationId xmlns:a16="http://schemas.microsoft.com/office/drawing/2014/main" id="{EDDB4269-F7AA-7240-B093-B37270418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2" name="TextBox 162">
              <a:extLst>
                <a:ext uri="{FF2B5EF4-FFF2-40B4-BE49-F238E27FC236}">
                  <a16:creationId xmlns:a16="http://schemas.microsoft.com/office/drawing/2014/main" id="{0403D7D4-9E2C-F94E-924D-8574777C74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20" name="Group 163">
            <a:extLst>
              <a:ext uri="{FF2B5EF4-FFF2-40B4-BE49-F238E27FC236}">
                <a16:creationId xmlns:a16="http://schemas.microsoft.com/office/drawing/2014/main" id="{4FD3E459-AF79-0B45-B5D3-3CA1740A2701}"/>
              </a:ext>
            </a:extLst>
          </p:cNvPr>
          <p:cNvGrpSpPr>
            <a:grpSpLocks/>
          </p:cNvGrpSpPr>
          <p:nvPr/>
        </p:nvGrpSpPr>
        <p:grpSpPr bwMode="auto">
          <a:xfrm>
            <a:off x="7056712" y="4056787"/>
            <a:ext cx="508844" cy="313666"/>
            <a:chOff x="3053396" y="4304255"/>
            <a:chExt cx="678368" cy="418253"/>
          </a:xfrm>
        </p:grpSpPr>
        <p:sp>
          <p:nvSpPr>
            <p:cNvPr id="39" name="Freeform 84">
              <a:extLst>
                <a:ext uri="{FF2B5EF4-FFF2-40B4-BE49-F238E27FC236}">
                  <a16:creationId xmlns:a16="http://schemas.microsoft.com/office/drawing/2014/main" id="{3CAEF347-FE90-E949-A631-0171A060E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0" name="TextBox 165">
              <a:extLst>
                <a:ext uri="{FF2B5EF4-FFF2-40B4-BE49-F238E27FC236}">
                  <a16:creationId xmlns:a16="http://schemas.microsoft.com/office/drawing/2014/main" id="{0B914A90-A394-6F45-B155-CCE12CEFEC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21" name="Group 166">
            <a:extLst>
              <a:ext uri="{FF2B5EF4-FFF2-40B4-BE49-F238E27FC236}">
                <a16:creationId xmlns:a16="http://schemas.microsoft.com/office/drawing/2014/main" id="{5FECB796-EB1A-6941-942C-2C77B9305400}"/>
              </a:ext>
            </a:extLst>
          </p:cNvPr>
          <p:cNvGrpSpPr>
            <a:grpSpLocks/>
          </p:cNvGrpSpPr>
          <p:nvPr/>
        </p:nvGrpSpPr>
        <p:grpSpPr bwMode="auto">
          <a:xfrm>
            <a:off x="6885239" y="3371040"/>
            <a:ext cx="508844" cy="313666"/>
            <a:chOff x="3053396" y="4304255"/>
            <a:chExt cx="678368" cy="418253"/>
          </a:xfrm>
        </p:grpSpPr>
        <p:sp>
          <p:nvSpPr>
            <p:cNvPr id="37" name="Freeform 84">
              <a:extLst>
                <a:ext uri="{FF2B5EF4-FFF2-40B4-BE49-F238E27FC236}">
                  <a16:creationId xmlns:a16="http://schemas.microsoft.com/office/drawing/2014/main" id="{583D705A-27D6-7742-A076-4DD3D0002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8" name="TextBox 168">
              <a:extLst>
                <a:ext uri="{FF2B5EF4-FFF2-40B4-BE49-F238E27FC236}">
                  <a16:creationId xmlns:a16="http://schemas.microsoft.com/office/drawing/2014/main" id="{B52DEC78-1030-A54E-8A0F-BCB9B6D6B0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sp>
        <p:nvSpPr>
          <p:cNvPr id="25" name="TextBox 4">
            <a:extLst>
              <a:ext uri="{FF2B5EF4-FFF2-40B4-BE49-F238E27FC236}">
                <a16:creationId xmlns:a16="http://schemas.microsoft.com/office/drawing/2014/main" id="{4EBE302E-6B07-964E-B474-2379BF38E56E}"/>
              </a:ext>
            </a:extLst>
          </p:cNvPr>
          <p:cNvSpPr txBox="1">
            <a:spLocks noChangeArrowheads="1"/>
          </p:cNvSpPr>
          <p:nvPr/>
        </p:nvSpPr>
        <p:spPr bwMode="auto">
          <a:xfrm rot="1053502">
            <a:off x="4933826" y="1750665"/>
            <a:ext cx="4539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26" name="TextBox 179">
            <a:extLst>
              <a:ext uri="{FF2B5EF4-FFF2-40B4-BE49-F238E27FC236}">
                <a16:creationId xmlns:a16="http://schemas.microsoft.com/office/drawing/2014/main" id="{5687370B-669A-6440-92DE-16AFFBA3FBDE}"/>
              </a:ext>
            </a:extLst>
          </p:cNvPr>
          <p:cNvSpPr txBox="1">
            <a:spLocks noChangeArrowheads="1"/>
          </p:cNvSpPr>
          <p:nvPr/>
        </p:nvSpPr>
        <p:spPr bwMode="auto">
          <a:xfrm rot="2829263">
            <a:off x="6648556" y="2855480"/>
            <a:ext cx="4539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27" name="TextBox 180">
            <a:extLst>
              <a:ext uri="{FF2B5EF4-FFF2-40B4-BE49-F238E27FC236}">
                <a16:creationId xmlns:a16="http://schemas.microsoft.com/office/drawing/2014/main" id="{DDCB7942-CF63-0E41-965D-4990C91E38C2}"/>
              </a:ext>
            </a:extLst>
          </p:cNvPr>
          <p:cNvSpPr txBox="1">
            <a:spLocks noChangeArrowheads="1"/>
          </p:cNvSpPr>
          <p:nvPr/>
        </p:nvSpPr>
        <p:spPr bwMode="auto">
          <a:xfrm rot="9845918">
            <a:off x="5649978" y="4740169"/>
            <a:ext cx="4539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28" name="TextBox 181">
            <a:extLst>
              <a:ext uri="{FF2B5EF4-FFF2-40B4-BE49-F238E27FC236}">
                <a16:creationId xmlns:a16="http://schemas.microsoft.com/office/drawing/2014/main" id="{14DD3F3C-E274-2D4E-83D9-E679452E9927}"/>
              </a:ext>
            </a:extLst>
          </p:cNvPr>
          <p:cNvSpPr txBox="1">
            <a:spLocks noChangeArrowheads="1"/>
          </p:cNvSpPr>
          <p:nvPr/>
        </p:nvSpPr>
        <p:spPr bwMode="auto">
          <a:xfrm rot="11651262">
            <a:off x="2373945" y="4667693"/>
            <a:ext cx="4539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29" name="TextBox 182">
            <a:extLst>
              <a:ext uri="{FF2B5EF4-FFF2-40B4-BE49-F238E27FC236}">
                <a16:creationId xmlns:a16="http://schemas.microsoft.com/office/drawing/2014/main" id="{99FAE186-77C6-3F42-AB05-E0FF7C6CB0A1}"/>
              </a:ext>
            </a:extLst>
          </p:cNvPr>
          <p:cNvSpPr txBox="1">
            <a:spLocks noChangeArrowheads="1"/>
          </p:cNvSpPr>
          <p:nvPr/>
        </p:nvSpPr>
        <p:spPr bwMode="auto">
          <a:xfrm rot="16607303">
            <a:off x="1184169" y="2937993"/>
            <a:ext cx="4539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30" name="TextBox 183">
            <a:extLst>
              <a:ext uri="{FF2B5EF4-FFF2-40B4-BE49-F238E27FC236}">
                <a16:creationId xmlns:a16="http://schemas.microsoft.com/office/drawing/2014/main" id="{1CE3A2E2-820D-D645-BBA3-0C3089DE6461}"/>
              </a:ext>
            </a:extLst>
          </p:cNvPr>
          <p:cNvSpPr txBox="1">
            <a:spLocks noChangeArrowheads="1"/>
          </p:cNvSpPr>
          <p:nvPr/>
        </p:nvSpPr>
        <p:spPr bwMode="auto">
          <a:xfrm rot="20582737">
            <a:off x="2823699" y="1713079"/>
            <a:ext cx="4539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1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2" name="Rectangle 3">
            <a:extLst>
              <a:ext uri="{FF2B5EF4-FFF2-40B4-BE49-F238E27FC236}">
                <a16:creationId xmlns:a16="http://schemas.microsoft.com/office/drawing/2014/main" id="{883B8B7C-52E4-7C4B-8F8D-C53D3AF05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282" y="1184062"/>
            <a:ext cx="7290594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Networks of ISPs connect to provide global connectivity</a:t>
            </a:r>
          </a:p>
        </p:txBody>
      </p:sp>
      <p:grpSp>
        <p:nvGrpSpPr>
          <p:cNvPr id="302" name="Group 20">
            <a:extLst>
              <a:ext uri="{FF2B5EF4-FFF2-40B4-BE49-F238E27FC236}">
                <a16:creationId xmlns:a16="http://schemas.microsoft.com/office/drawing/2014/main" id="{2E65E034-15F8-4544-9A88-3C6F87D79608}"/>
              </a:ext>
            </a:extLst>
          </p:cNvPr>
          <p:cNvGrpSpPr>
            <a:grpSpLocks/>
          </p:cNvGrpSpPr>
          <p:nvPr/>
        </p:nvGrpSpPr>
        <p:grpSpPr bwMode="auto">
          <a:xfrm>
            <a:off x="4302435" y="2460619"/>
            <a:ext cx="1704292" cy="795757"/>
            <a:chOff x="4696844" y="2871032"/>
            <a:chExt cx="2272671" cy="1061113"/>
          </a:xfrm>
        </p:grpSpPr>
        <p:grpSp>
          <p:nvGrpSpPr>
            <p:cNvPr id="303" name="Group 16">
              <a:extLst>
                <a:ext uri="{FF2B5EF4-FFF2-40B4-BE49-F238E27FC236}">
                  <a16:creationId xmlns:a16="http://schemas.microsoft.com/office/drawing/2014/main" id="{AE7FAC14-602F-5840-95C2-10B4B1F3F9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7190" y="2871032"/>
              <a:ext cx="596839" cy="369369"/>
              <a:chOff x="5573768" y="2726239"/>
              <a:chExt cx="596839" cy="369369"/>
            </a:xfrm>
          </p:grpSpPr>
          <p:sp>
            <p:nvSpPr>
              <p:cNvPr id="306" name="Oval 14">
                <a:extLst>
                  <a:ext uri="{FF2B5EF4-FFF2-40B4-BE49-F238E27FC236}">
                    <a16:creationId xmlns:a16="http://schemas.microsoft.com/office/drawing/2014/main" id="{0540692A-C81C-724C-B821-D711DAE71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307" name="TextBox 15">
                <a:extLst>
                  <a:ext uri="{FF2B5EF4-FFF2-40B4-BE49-F238E27FC236}">
                    <a16:creationId xmlns:a16="http://schemas.microsoft.com/office/drawing/2014/main" id="{B7EC47D0-A46E-E246-960E-89C0F218ED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93026" y="2726239"/>
                <a:ext cx="577581" cy="36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 sz="1200" dirty="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304" name="Straight Connector 18">
              <a:extLst>
                <a:ext uri="{FF2B5EF4-FFF2-40B4-BE49-F238E27FC236}">
                  <a16:creationId xmlns:a16="http://schemas.microsoft.com/office/drawing/2014/main" id="{6DC2A61E-B493-9841-A8B3-1C17E6A8ED0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96844" y="3073933"/>
              <a:ext cx="980347" cy="35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5" name="Straight Connector 516">
              <a:extLst>
                <a:ext uri="{FF2B5EF4-FFF2-40B4-BE49-F238E27FC236}">
                  <a16:creationId xmlns:a16="http://schemas.microsoft.com/office/drawing/2014/main" id="{ED5D0B03-04A8-4A40-9C0F-4EA56D9810E8}"/>
                </a:ext>
              </a:extLst>
            </p:cNvPr>
            <p:cNvCxnSpPr>
              <a:cxnSpLocks noChangeShapeType="1"/>
              <a:endCxn id="976" idx="1"/>
            </p:cNvCxnSpPr>
            <p:nvPr/>
          </p:nvCxnSpPr>
          <p:spPr bwMode="auto">
            <a:xfrm>
              <a:off x="6137159" y="3146857"/>
              <a:ext cx="832356" cy="785288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08" name="Group 39939">
            <a:extLst>
              <a:ext uri="{FF2B5EF4-FFF2-40B4-BE49-F238E27FC236}">
                <a16:creationId xmlns:a16="http://schemas.microsoft.com/office/drawing/2014/main" id="{17CCBDCA-CC15-454D-A26D-AA4BB11DE0FB}"/>
              </a:ext>
            </a:extLst>
          </p:cNvPr>
          <p:cNvGrpSpPr>
            <a:grpSpLocks/>
          </p:cNvGrpSpPr>
          <p:nvPr/>
        </p:nvGrpSpPr>
        <p:grpSpPr bwMode="auto">
          <a:xfrm>
            <a:off x="2677616" y="3107916"/>
            <a:ext cx="2203902" cy="1018124"/>
            <a:chOff x="2746064" y="3733002"/>
            <a:chExt cx="2937093" cy="1359582"/>
          </a:xfrm>
        </p:grpSpPr>
        <p:cxnSp>
          <p:nvCxnSpPr>
            <p:cNvPr id="309" name="Straight Connector 7">
              <a:extLst>
                <a:ext uri="{FF2B5EF4-FFF2-40B4-BE49-F238E27FC236}">
                  <a16:creationId xmlns:a16="http://schemas.microsoft.com/office/drawing/2014/main" id="{415ABF4C-9DC7-3E48-8D47-77091F596BBC}"/>
                </a:ext>
              </a:extLst>
            </p:cNvPr>
            <p:cNvCxnSpPr>
              <a:cxnSpLocks noChangeShapeType="1"/>
              <a:stCxn id="1032" idx="5"/>
              <a:endCxn id="983" idx="3"/>
            </p:cNvCxnSpPr>
            <p:nvPr/>
          </p:nvCxnSpPr>
          <p:spPr bwMode="auto">
            <a:xfrm>
              <a:off x="5094305" y="3733002"/>
              <a:ext cx="588852" cy="21276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0" name="Straight Connector 415">
              <a:extLst>
                <a:ext uri="{FF2B5EF4-FFF2-40B4-BE49-F238E27FC236}">
                  <a16:creationId xmlns:a16="http://schemas.microsoft.com/office/drawing/2014/main" id="{5C73DBFB-D008-3643-BC55-DC0EB59EE06A}"/>
                </a:ext>
              </a:extLst>
            </p:cNvPr>
            <p:cNvCxnSpPr>
              <a:cxnSpLocks noChangeShapeType="1"/>
              <a:stCxn id="1010" idx="5"/>
            </p:cNvCxnSpPr>
            <p:nvPr/>
          </p:nvCxnSpPr>
          <p:spPr bwMode="auto">
            <a:xfrm flipH="1">
              <a:off x="2746064" y="3789080"/>
              <a:ext cx="54551" cy="60192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1" name="Straight Connector 523">
              <a:extLst>
                <a:ext uri="{FF2B5EF4-FFF2-40B4-BE49-F238E27FC236}">
                  <a16:creationId xmlns:a16="http://schemas.microsoft.com/office/drawing/2014/main" id="{FABFBABF-764F-F24E-92BB-9E89BDA24ADC}"/>
                </a:ext>
              </a:extLst>
            </p:cNvPr>
            <p:cNvCxnSpPr>
              <a:cxnSpLocks noChangeShapeType="1"/>
              <a:endCxn id="941" idx="3"/>
            </p:cNvCxnSpPr>
            <p:nvPr/>
          </p:nvCxnSpPr>
          <p:spPr bwMode="auto">
            <a:xfrm flipV="1">
              <a:off x="4424422" y="4701847"/>
              <a:ext cx="1074473" cy="39073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19" name="Straight Connector 515">
            <a:extLst>
              <a:ext uri="{FF2B5EF4-FFF2-40B4-BE49-F238E27FC236}">
                <a16:creationId xmlns:a16="http://schemas.microsoft.com/office/drawing/2014/main" id="{E64B2F34-F5A2-0748-B519-596A0F2D52A9}"/>
              </a:ext>
            </a:extLst>
          </p:cNvPr>
          <p:cNvCxnSpPr>
            <a:cxnSpLocks noChangeShapeType="1"/>
            <a:stCxn id="930" idx="2"/>
          </p:cNvCxnSpPr>
          <p:nvPr/>
        </p:nvCxnSpPr>
        <p:spPr bwMode="auto">
          <a:xfrm flipV="1">
            <a:off x="3737160" y="3518224"/>
            <a:ext cx="231860" cy="23078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1" name="Straight Connector 519">
            <a:extLst>
              <a:ext uri="{FF2B5EF4-FFF2-40B4-BE49-F238E27FC236}">
                <a16:creationId xmlns:a16="http://schemas.microsoft.com/office/drawing/2014/main" id="{A78B3472-4495-804D-9DE2-F7A93E5EED6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140136" y="3228939"/>
            <a:ext cx="697376" cy="2753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2" name="Straight Connector 520">
            <a:extLst>
              <a:ext uri="{FF2B5EF4-FFF2-40B4-BE49-F238E27FC236}">
                <a16:creationId xmlns:a16="http://schemas.microsoft.com/office/drawing/2014/main" id="{B39E2778-53AB-7A47-8C24-A5C1BE87DA91}"/>
              </a:ext>
            </a:extLst>
          </p:cNvPr>
          <p:cNvCxnSpPr>
            <a:cxnSpLocks noChangeShapeType="1"/>
            <a:stCxn id="1007" idx="2"/>
          </p:cNvCxnSpPr>
          <p:nvPr/>
        </p:nvCxnSpPr>
        <p:spPr bwMode="auto">
          <a:xfrm>
            <a:off x="3611305" y="3246032"/>
            <a:ext cx="357715" cy="20812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62" name="Group 861">
            <a:extLst>
              <a:ext uri="{FF2B5EF4-FFF2-40B4-BE49-F238E27FC236}">
                <a16:creationId xmlns:a16="http://schemas.microsoft.com/office/drawing/2014/main" id="{B86CF571-59B7-9040-88E6-ACE367964601}"/>
              </a:ext>
            </a:extLst>
          </p:cNvPr>
          <p:cNvGrpSpPr/>
          <p:nvPr/>
        </p:nvGrpSpPr>
        <p:grpSpPr>
          <a:xfrm>
            <a:off x="5947106" y="3240519"/>
            <a:ext cx="406004" cy="167267"/>
            <a:chOff x="7493876" y="2774731"/>
            <a:chExt cx="1481958" cy="894622"/>
          </a:xfrm>
        </p:grpSpPr>
        <p:sp>
          <p:nvSpPr>
            <p:cNvPr id="975" name="Freeform 974">
              <a:extLst>
                <a:ext uri="{FF2B5EF4-FFF2-40B4-BE49-F238E27FC236}">
                  <a16:creationId xmlns:a16="http://schemas.microsoft.com/office/drawing/2014/main" id="{1999BFB5-779F-7B4E-BCBF-9040592BFBD6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76" name="Oval 975">
              <a:extLst>
                <a:ext uri="{FF2B5EF4-FFF2-40B4-BE49-F238E27FC236}">
                  <a16:creationId xmlns:a16="http://schemas.microsoft.com/office/drawing/2014/main" id="{61415BE9-66CA-0045-99BF-BA54F41E0541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77" name="Group 976">
              <a:extLst>
                <a:ext uri="{FF2B5EF4-FFF2-40B4-BE49-F238E27FC236}">
                  <a16:creationId xmlns:a16="http://schemas.microsoft.com/office/drawing/2014/main" id="{390121EC-5020-DC41-8658-E7E4546EDD86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78" name="Freeform 977">
                <a:extLst>
                  <a:ext uri="{FF2B5EF4-FFF2-40B4-BE49-F238E27FC236}">
                    <a16:creationId xmlns:a16="http://schemas.microsoft.com/office/drawing/2014/main" id="{379AA28D-75A8-A345-B828-DEB6099EB1D8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79" name="Freeform 978">
                <a:extLst>
                  <a:ext uri="{FF2B5EF4-FFF2-40B4-BE49-F238E27FC236}">
                    <a16:creationId xmlns:a16="http://schemas.microsoft.com/office/drawing/2014/main" id="{9DDC0BF3-00A0-7C46-A0BC-285C4E950A24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80" name="Freeform 979">
                <a:extLst>
                  <a:ext uri="{FF2B5EF4-FFF2-40B4-BE49-F238E27FC236}">
                    <a16:creationId xmlns:a16="http://schemas.microsoft.com/office/drawing/2014/main" id="{DECB33A6-775B-1A42-95E8-73DA8B965138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81" name="Freeform 980">
                <a:extLst>
                  <a:ext uri="{FF2B5EF4-FFF2-40B4-BE49-F238E27FC236}">
                    <a16:creationId xmlns:a16="http://schemas.microsoft.com/office/drawing/2014/main" id="{2619AA7F-A92C-BA49-876D-4FE864A189C2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20" name="Group 819">
            <a:extLst>
              <a:ext uri="{FF2B5EF4-FFF2-40B4-BE49-F238E27FC236}">
                <a16:creationId xmlns:a16="http://schemas.microsoft.com/office/drawing/2014/main" id="{381985F4-0019-534F-8CE5-AE9A089DDF51}"/>
              </a:ext>
            </a:extLst>
          </p:cNvPr>
          <p:cNvGrpSpPr/>
          <p:nvPr/>
        </p:nvGrpSpPr>
        <p:grpSpPr>
          <a:xfrm>
            <a:off x="3300215" y="3155828"/>
            <a:ext cx="406004" cy="167267"/>
            <a:chOff x="7493876" y="2774731"/>
            <a:chExt cx="1481958" cy="894622"/>
          </a:xfrm>
        </p:grpSpPr>
        <p:sp>
          <p:nvSpPr>
            <p:cNvPr id="1003" name="Freeform 1002">
              <a:extLst>
                <a:ext uri="{FF2B5EF4-FFF2-40B4-BE49-F238E27FC236}">
                  <a16:creationId xmlns:a16="http://schemas.microsoft.com/office/drawing/2014/main" id="{4CE10CC8-8336-0245-950D-7D623D68111C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1004" name="Oval 1003">
              <a:extLst>
                <a:ext uri="{FF2B5EF4-FFF2-40B4-BE49-F238E27FC236}">
                  <a16:creationId xmlns:a16="http://schemas.microsoft.com/office/drawing/2014/main" id="{7D977A06-C0BE-1540-88E3-7929A84F788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1005" name="Group 1004">
              <a:extLst>
                <a:ext uri="{FF2B5EF4-FFF2-40B4-BE49-F238E27FC236}">
                  <a16:creationId xmlns:a16="http://schemas.microsoft.com/office/drawing/2014/main" id="{19FDDE53-D84C-8442-9D8A-CCD581A35300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1006" name="Freeform 1005">
                <a:extLst>
                  <a:ext uri="{FF2B5EF4-FFF2-40B4-BE49-F238E27FC236}">
                    <a16:creationId xmlns:a16="http://schemas.microsoft.com/office/drawing/2014/main" id="{6F6E6FCB-EFD3-7540-AA59-096EB89F325D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07" name="Freeform 1006">
                <a:extLst>
                  <a:ext uri="{FF2B5EF4-FFF2-40B4-BE49-F238E27FC236}">
                    <a16:creationId xmlns:a16="http://schemas.microsoft.com/office/drawing/2014/main" id="{2D261D66-4D24-274A-B7FF-FCB547B174B6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08" name="Freeform 1007">
                <a:extLst>
                  <a:ext uri="{FF2B5EF4-FFF2-40B4-BE49-F238E27FC236}">
                    <a16:creationId xmlns:a16="http://schemas.microsoft.com/office/drawing/2014/main" id="{F563306F-33C6-A847-92E7-649E85912A9F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09" name="Freeform 1008">
                <a:extLst>
                  <a:ext uri="{FF2B5EF4-FFF2-40B4-BE49-F238E27FC236}">
                    <a16:creationId xmlns:a16="http://schemas.microsoft.com/office/drawing/2014/main" id="{AEB4B7BE-FCC2-3F4D-8665-4275FF1FEBB1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69" name="Group 868">
            <a:extLst>
              <a:ext uri="{FF2B5EF4-FFF2-40B4-BE49-F238E27FC236}">
                <a16:creationId xmlns:a16="http://schemas.microsoft.com/office/drawing/2014/main" id="{5524909D-92D6-CB46-8697-C9B8CAE6477E}"/>
              </a:ext>
            </a:extLst>
          </p:cNvPr>
          <p:cNvGrpSpPr/>
          <p:nvPr/>
        </p:nvGrpSpPr>
        <p:grpSpPr>
          <a:xfrm>
            <a:off x="3426070" y="3658809"/>
            <a:ext cx="406004" cy="167267"/>
            <a:chOff x="7493876" y="2774731"/>
            <a:chExt cx="1481958" cy="894622"/>
          </a:xfrm>
        </p:grpSpPr>
        <p:sp>
          <p:nvSpPr>
            <p:cNvPr id="926" name="Freeform 925">
              <a:extLst>
                <a:ext uri="{FF2B5EF4-FFF2-40B4-BE49-F238E27FC236}">
                  <a16:creationId xmlns:a16="http://schemas.microsoft.com/office/drawing/2014/main" id="{3B2D0726-1886-8A49-BDF6-9C8DECE04B5F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27" name="Oval 926">
              <a:extLst>
                <a:ext uri="{FF2B5EF4-FFF2-40B4-BE49-F238E27FC236}">
                  <a16:creationId xmlns:a16="http://schemas.microsoft.com/office/drawing/2014/main" id="{C80EEA86-DEEC-D249-B401-35418DE0268B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28" name="Group 927">
              <a:extLst>
                <a:ext uri="{FF2B5EF4-FFF2-40B4-BE49-F238E27FC236}">
                  <a16:creationId xmlns:a16="http://schemas.microsoft.com/office/drawing/2014/main" id="{D1E8DCDB-27F1-AA42-88DA-FD19F1C40287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29" name="Freeform 928">
                <a:extLst>
                  <a:ext uri="{FF2B5EF4-FFF2-40B4-BE49-F238E27FC236}">
                    <a16:creationId xmlns:a16="http://schemas.microsoft.com/office/drawing/2014/main" id="{9508B2E1-C7BF-9740-BE83-39DB94E1E7CB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0" name="Freeform 929">
                <a:extLst>
                  <a:ext uri="{FF2B5EF4-FFF2-40B4-BE49-F238E27FC236}">
                    <a16:creationId xmlns:a16="http://schemas.microsoft.com/office/drawing/2014/main" id="{521758E3-0DD8-204F-A905-0354031EA031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1" name="Freeform 930">
                <a:extLst>
                  <a:ext uri="{FF2B5EF4-FFF2-40B4-BE49-F238E27FC236}">
                    <a16:creationId xmlns:a16="http://schemas.microsoft.com/office/drawing/2014/main" id="{7DAC71D7-383B-4540-A8A4-4AEA3CFAE885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2" name="Freeform 931">
                <a:extLst>
                  <a:ext uri="{FF2B5EF4-FFF2-40B4-BE49-F238E27FC236}">
                    <a16:creationId xmlns:a16="http://schemas.microsoft.com/office/drawing/2014/main" id="{890040AB-E90B-C742-90BE-0BDFCAC68D6F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61" name="Group 860">
            <a:extLst>
              <a:ext uri="{FF2B5EF4-FFF2-40B4-BE49-F238E27FC236}">
                <a16:creationId xmlns:a16="http://schemas.microsoft.com/office/drawing/2014/main" id="{D449FF35-FAF6-E449-9A22-F811CE472966}"/>
              </a:ext>
            </a:extLst>
          </p:cNvPr>
          <p:cNvGrpSpPr/>
          <p:nvPr/>
        </p:nvGrpSpPr>
        <p:grpSpPr>
          <a:xfrm>
            <a:off x="4821898" y="3174820"/>
            <a:ext cx="406004" cy="167267"/>
            <a:chOff x="7493876" y="2774731"/>
            <a:chExt cx="1481958" cy="894622"/>
          </a:xfrm>
        </p:grpSpPr>
        <p:sp>
          <p:nvSpPr>
            <p:cNvPr id="982" name="Freeform 981">
              <a:extLst>
                <a:ext uri="{FF2B5EF4-FFF2-40B4-BE49-F238E27FC236}">
                  <a16:creationId xmlns:a16="http://schemas.microsoft.com/office/drawing/2014/main" id="{C7B6FB0D-082A-3945-9A3E-A5F7186297E3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83" name="Oval 982">
              <a:extLst>
                <a:ext uri="{FF2B5EF4-FFF2-40B4-BE49-F238E27FC236}">
                  <a16:creationId xmlns:a16="http://schemas.microsoft.com/office/drawing/2014/main" id="{4EF624E0-71DE-964A-8571-4D8C1996401B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84" name="Group 983">
              <a:extLst>
                <a:ext uri="{FF2B5EF4-FFF2-40B4-BE49-F238E27FC236}">
                  <a16:creationId xmlns:a16="http://schemas.microsoft.com/office/drawing/2014/main" id="{30E6BF43-A210-1E4C-BAD2-D624181508AC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85" name="Freeform 984">
                <a:extLst>
                  <a:ext uri="{FF2B5EF4-FFF2-40B4-BE49-F238E27FC236}">
                    <a16:creationId xmlns:a16="http://schemas.microsoft.com/office/drawing/2014/main" id="{F4D1AD34-F02F-9941-970C-35B296832934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86" name="Freeform 985">
                <a:extLst>
                  <a:ext uri="{FF2B5EF4-FFF2-40B4-BE49-F238E27FC236}">
                    <a16:creationId xmlns:a16="http://schemas.microsoft.com/office/drawing/2014/main" id="{0F5A4911-FBD2-E540-9A2F-3E431D553D98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87" name="Freeform 986">
                <a:extLst>
                  <a:ext uri="{FF2B5EF4-FFF2-40B4-BE49-F238E27FC236}">
                    <a16:creationId xmlns:a16="http://schemas.microsoft.com/office/drawing/2014/main" id="{DCAAD9B9-53E3-A344-9344-FD09758AEB0C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88" name="Freeform 987">
                <a:extLst>
                  <a:ext uri="{FF2B5EF4-FFF2-40B4-BE49-F238E27FC236}">
                    <a16:creationId xmlns:a16="http://schemas.microsoft.com/office/drawing/2014/main" id="{7E121ADB-28BD-A34D-864D-CAE2965181F8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16" name="Group 815">
            <a:extLst>
              <a:ext uri="{FF2B5EF4-FFF2-40B4-BE49-F238E27FC236}">
                <a16:creationId xmlns:a16="http://schemas.microsoft.com/office/drawing/2014/main" id="{5D57186B-96C6-4245-A5CD-2EC8F02FE2C5}"/>
              </a:ext>
            </a:extLst>
          </p:cNvPr>
          <p:cNvGrpSpPr/>
          <p:nvPr/>
        </p:nvGrpSpPr>
        <p:grpSpPr>
          <a:xfrm>
            <a:off x="4093303" y="3015491"/>
            <a:ext cx="406004" cy="167267"/>
            <a:chOff x="7493876" y="2774731"/>
            <a:chExt cx="1481958" cy="894622"/>
          </a:xfrm>
        </p:grpSpPr>
        <p:sp>
          <p:nvSpPr>
            <p:cNvPr id="1031" name="Freeform 1030">
              <a:extLst>
                <a:ext uri="{FF2B5EF4-FFF2-40B4-BE49-F238E27FC236}">
                  <a16:creationId xmlns:a16="http://schemas.microsoft.com/office/drawing/2014/main" id="{F884C67D-5359-0D4B-92F3-51236F5721AD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C3DDEC0B-9B46-6E40-AFA7-85DD71E00D8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AFA389A2-1145-6742-AFF5-BBE2D79E08E8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1034" name="Freeform 1033">
                <a:extLst>
                  <a:ext uri="{FF2B5EF4-FFF2-40B4-BE49-F238E27FC236}">
                    <a16:creationId xmlns:a16="http://schemas.microsoft.com/office/drawing/2014/main" id="{D4EB8805-ED69-3A4C-B790-5B0BE9CAFC77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35" name="Freeform 1034">
                <a:extLst>
                  <a:ext uri="{FF2B5EF4-FFF2-40B4-BE49-F238E27FC236}">
                    <a16:creationId xmlns:a16="http://schemas.microsoft.com/office/drawing/2014/main" id="{F9160B87-94D9-4746-9AB1-F94A2850C65A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36" name="Freeform 1035">
                <a:extLst>
                  <a:ext uri="{FF2B5EF4-FFF2-40B4-BE49-F238E27FC236}">
                    <a16:creationId xmlns:a16="http://schemas.microsoft.com/office/drawing/2014/main" id="{AC514A69-8535-9F4F-9082-9C0664FDD7D8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37" name="Freeform 1036">
                <a:extLst>
                  <a:ext uri="{FF2B5EF4-FFF2-40B4-BE49-F238E27FC236}">
                    <a16:creationId xmlns:a16="http://schemas.microsoft.com/office/drawing/2014/main" id="{16FAD8F4-5C16-3548-9F13-8A162DB18CBC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320" name="Group 518">
            <a:extLst>
              <a:ext uri="{FF2B5EF4-FFF2-40B4-BE49-F238E27FC236}">
                <a16:creationId xmlns:a16="http://schemas.microsoft.com/office/drawing/2014/main" id="{5B45D9C6-3CE7-2041-98FA-CDA4548CA9EC}"/>
              </a:ext>
            </a:extLst>
          </p:cNvPr>
          <p:cNvGrpSpPr>
            <a:grpSpLocks/>
          </p:cNvGrpSpPr>
          <p:nvPr/>
        </p:nvGrpSpPr>
        <p:grpSpPr bwMode="auto">
          <a:xfrm>
            <a:off x="3839756" y="3375079"/>
            <a:ext cx="471203" cy="276999"/>
            <a:chOff x="5634518" y="2652249"/>
            <a:chExt cx="627854" cy="368918"/>
          </a:xfrm>
        </p:grpSpPr>
        <p:sp>
          <p:nvSpPr>
            <p:cNvPr id="323" name="Oval 521">
              <a:extLst>
                <a:ext uri="{FF2B5EF4-FFF2-40B4-BE49-F238E27FC236}">
                  <a16:creationId xmlns:a16="http://schemas.microsoft.com/office/drawing/2014/main" id="{8C2B1233-55C2-9047-95E3-7365B78CC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518" y="2672371"/>
              <a:ext cx="528092" cy="3048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  <p:sp>
          <p:nvSpPr>
            <p:cNvPr id="324" name="TextBox 522">
              <a:extLst>
                <a:ext uri="{FF2B5EF4-FFF2-40B4-BE49-F238E27FC236}">
                  <a16:creationId xmlns:a16="http://schemas.microsoft.com/office/drawing/2014/main" id="{A334D512-2736-F84E-A319-19B29AF83D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5246" y="2652249"/>
              <a:ext cx="577126" cy="368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dirty="0">
                  <a:solidFill>
                    <a:schemeClr val="bg1"/>
                  </a:solidFill>
                  <a:latin typeface="+mn-lt"/>
                </a:rPr>
                <a:t>IXP</a:t>
              </a:r>
            </a:p>
          </p:txBody>
        </p:sp>
      </p:grpSp>
      <p:grpSp>
        <p:nvGrpSpPr>
          <p:cNvPr id="867" name="Group 866">
            <a:extLst>
              <a:ext uri="{FF2B5EF4-FFF2-40B4-BE49-F238E27FC236}">
                <a16:creationId xmlns:a16="http://schemas.microsoft.com/office/drawing/2014/main" id="{58E5558D-3D33-544A-9618-E00C8D6923C7}"/>
              </a:ext>
            </a:extLst>
          </p:cNvPr>
          <p:cNvGrpSpPr/>
          <p:nvPr/>
        </p:nvGrpSpPr>
        <p:grpSpPr>
          <a:xfrm>
            <a:off x="4683634" y="3741012"/>
            <a:ext cx="406004" cy="167267"/>
            <a:chOff x="7493876" y="2774731"/>
            <a:chExt cx="1481958" cy="894622"/>
          </a:xfrm>
        </p:grpSpPr>
        <p:sp>
          <p:nvSpPr>
            <p:cNvPr id="940" name="Freeform 939">
              <a:extLst>
                <a:ext uri="{FF2B5EF4-FFF2-40B4-BE49-F238E27FC236}">
                  <a16:creationId xmlns:a16="http://schemas.microsoft.com/office/drawing/2014/main" id="{CE49F0E8-4CAB-264C-AC25-083099BD35BF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41" name="Oval 940">
              <a:extLst>
                <a:ext uri="{FF2B5EF4-FFF2-40B4-BE49-F238E27FC236}">
                  <a16:creationId xmlns:a16="http://schemas.microsoft.com/office/drawing/2014/main" id="{FDB92030-8F0D-8048-BA6F-8E94CCC52E49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42" name="Group 941">
              <a:extLst>
                <a:ext uri="{FF2B5EF4-FFF2-40B4-BE49-F238E27FC236}">
                  <a16:creationId xmlns:a16="http://schemas.microsoft.com/office/drawing/2014/main" id="{E584775B-EF39-E641-9296-62D0E98EBD1F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43" name="Freeform 942">
                <a:extLst>
                  <a:ext uri="{FF2B5EF4-FFF2-40B4-BE49-F238E27FC236}">
                    <a16:creationId xmlns:a16="http://schemas.microsoft.com/office/drawing/2014/main" id="{5FDEF6E3-E3EE-6C46-9470-4C6034153EA5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44" name="Freeform 943">
                <a:extLst>
                  <a:ext uri="{FF2B5EF4-FFF2-40B4-BE49-F238E27FC236}">
                    <a16:creationId xmlns:a16="http://schemas.microsoft.com/office/drawing/2014/main" id="{F09DCEA1-EA74-5942-A863-43EE33568913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45" name="Freeform 944">
                <a:extLst>
                  <a:ext uri="{FF2B5EF4-FFF2-40B4-BE49-F238E27FC236}">
                    <a16:creationId xmlns:a16="http://schemas.microsoft.com/office/drawing/2014/main" id="{7E4A31FF-3937-8145-99B6-C539859E71D4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46" name="Freeform 945">
                <a:extLst>
                  <a:ext uri="{FF2B5EF4-FFF2-40B4-BE49-F238E27FC236}">
                    <a16:creationId xmlns:a16="http://schemas.microsoft.com/office/drawing/2014/main" id="{AE42ABD3-20A1-3A47-A5A0-6B9BD70524B1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819" name="Group 818">
            <a:extLst>
              <a:ext uri="{FF2B5EF4-FFF2-40B4-BE49-F238E27FC236}">
                <a16:creationId xmlns:a16="http://schemas.microsoft.com/office/drawing/2014/main" id="{BC079EE2-B5B9-1946-83CA-FB5D7C12BB3C}"/>
              </a:ext>
            </a:extLst>
          </p:cNvPr>
          <p:cNvGrpSpPr/>
          <p:nvPr/>
        </p:nvGrpSpPr>
        <p:grpSpPr>
          <a:xfrm>
            <a:off x="2516650" y="3041257"/>
            <a:ext cx="406004" cy="167267"/>
            <a:chOff x="7493876" y="2774731"/>
            <a:chExt cx="1481958" cy="894622"/>
          </a:xfrm>
        </p:grpSpPr>
        <p:sp>
          <p:nvSpPr>
            <p:cNvPr id="1010" name="Freeform 1009">
              <a:extLst>
                <a:ext uri="{FF2B5EF4-FFF2-40B4-BE49-F238E27FC236}">
                  <a16:creationId xmlns:a16="http://schemas.microsoft.com/office/drawing/2014/main" id="{92DD86F6-73AF-224B-B049-218E0EE4D539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1011" name="Oval 1010">
              <a:extLst>
                <a:ext uri="{FF2B5EF4-FFF2-40B4-BE49-F238E27FC236}">
                  <a16:creationId xmlns:a16="http://schemas.microsoft.com/office/drawing/2014/main" id="{620B6D4B-4DE6-3F40-A4F5-C34D0B6BA0E3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1012" name="Group 1011">
              <a:extLst>
                <a:ext uri="{FF2B5EF4-FFF2-40B4-BE49-F238E27FC236}">
                  <a16:creationId xmlns:a16="http://schemas.microsoft.com/office/drawing/2014/main" id="{79E8750B-383B-4641-8E1B-82CF46F5FE0C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1013" name="Freeform 1012">
                <a:extLst>
                  <a:ext uri="{FF2B5EF4-FFF2-40B4-BE49-F238E27FC236}">
                    <a16:creationId xmlns:a16="http://schemas.microsoft.com/office/drawing/2014/main" id="{1A6B8441-BBF6-4A40-BA5C-5AA0E5DC7085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14" name="Freeform 1013">
                <a:extLst>
                  <a:ext uri="{FF2B5EF4-FFF2-40B4-BE49-F238E27FC236}">
                    <a16:creationId xmlns:a16="http://schemas.microsoft.com/office/drawing/2014/main" id="{30818833-5C97-7548-9F55-3C0175E588E6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15" name="Freeform 1014">
                <a:extLst>
                  <a:ext uri="{FF2B5EF4-FFF2-40B4-BE49-F238E27FC236}">
                    <a16:creationId xmlns:a16="http://schemas.microsoft.com/office/drawing/2014/main" id="{9E3C655D-3A7D-E14F-A7F2-F9D4BE59CFE5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16" name="Freeform 1015">
                <a:extLst>
                  <a:ext uri="{FF2B5EF4-FFF2-40B4-BE49-F238E27FC236}">
                    <a16:creationId xmlns:a16="http://schemas.microsoft.com/office/drawing/2014/main" id="{4F322FCA-51A6-1E49-B553-D74D173229AB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cxnSp>
        <p:nvCxnSpPr>
          <p:cNvPr id="325" name="Straight Connector 500">
            <a:extLst>
              <a:ext uri="{FF2B5EF4-FFF2-40B4-BE49-F238E27FC236}">
                <a16:creationId xmlns:a16="http://schemas.microsoft.com/office/drawing/2014/main" id="{EF8338AF-209E-814B-90EA-03D0FD1B42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66805" y="2547865"/>
            <a:ext cx="28575" cy="2321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6" name="Straight Connector 501">
            <a:extLst>
              <a:ext uri="{FF2B5EF4-FFF2-40B4-BE49-F238E27FC236}">
                <a16:creationId xmlns:a16="http://schemas.microsoft.com/office/drawing/2014/main" id="{A4EF59C7-39D5-A64B-9E1B-7D8DD234CD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01309" y="2758606"/>
            <a:ext cx="92869" cy="1595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" name="Straight Connector 514">
            <a:extLst>
              <a:ext uri="{FF2B5EF4-FFF2-40B4-BE49-F238E27FC236}">
                <a16:creationId xmlns:a16="http://schemas.microsoft.com/office/drawing/2014/main" id="{9AB43EDB-FC7A-3149-8AC7-F57E5F976FF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741778" y="3581327"/>
            <a:ext cx="152400" cy="59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9" name="Straight Connector 39941">
            <a:extLst>
              <a:ext uri="{FF2B5EF4-FFF2-40B4-BE49-F238E27FC236}">
                <a16:creationId xmlns:a16="http://schemas.microsoft.com/office/drawing/2014/main" id="{CB780043-4D09-4C44-814E-EA66A3A2354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38256" y="3172943"/>
            <a:ext cx="32266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7" name="Group 153">
            <a:extLst>
              <a:ext uri="{FF2B5EF4-FFF2-40B4-BE49-F238E27FC236}">
                <a16:creationId xmlns:a16="http://schemas.microsoft.com/office/drawing/2014/main" id="{D3F39309-4CCA-1346-A4B3-93C528C3A3F3}"/>
              </a:ext>
            </a:extLst>
          </p:cNvPr>
          <p:cNvGrpSpPr>
            <a:grpSpLocks/>
          </p:cNvGrpSpPr>
          <p:nvPr/>
        </p:nvGrpSpPr>
        <p:grpSpPr bwMode="auto">
          <a:xfrm>
            <a:off x="1664836" y="2323371"/>
            <a:ext cx="508844" cy="313666"/>
            <a:chOff x="3053396" y="4304255"/>
            <a:chExt cx="678368" cy="418253"/>
          </a:xfrm>
        </p:grpSpPr>
        <p:sp>
          <p:nvSpPr>
            <p:cNvPr id="45" name="Freeform 84">
              <a:extLst>
                <a:ext uri="{FF2B5EF4-FFF2-40B4-BE49-F238E27FC236}">
                  <a16:creationId xmlns:a16="http://schemas.microsoft.com/office/drawing/2014/main" id="{07DE4F60-83A5-0341-A9C1-1548C4278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6" name="TextBox 155">
              <a:extLst>
                <a:ext uri="{FF2B5EF4-FFF2-40B4-BE49-F238E27FC236}">
                  <a16:creationId xmlns:a16="http://schemas.microsoft.com/office/drawing/2014/main" id="{661C5E06-AA77-3D42-A208-2104FCC9B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 dirty="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 dirty="0"/>
                <a:t>net</a:t>
              </a:r>
            </a:p>
          </p:txBody>
        </p:sp>
      </p:grpSp>
      <p:grpSp>
        <p:nvGrpSpPr>
          <p:cNvPr id="10" name="Group 131">
            <a:extLst>
              <a:ext uri="{FF2B5EF4-FFF2-40B4-BE49-F238E27FC236}">
                <a16:creationId xmlns:a16="http://schemas.microsoft.com/office/drawing/2014/main" id="{15FE5D2D-CFDD-2545-AD30-9375E330E58E}"/>
              </a:ext>
            </a:extLst>
          </p:cNvPr>
          <p:cNvGrpSpPr>
            <a:grpSpLocks/>
          </p:cNvGrpSpPr>
          <p:nvPr/>
        </p:nvGrpSpPr>
        <p:grpSpPr bwMode="auto">
          <a:xfrm>
            <a:off x="1379047" y="2618622"/>
            <a:ext cx="508844" cy="313666"/>
            <a:chOff x="3053396" y="4304255"/>
            <a:chExt cx="678368" cy="418253"/>
          </a:xfrm>
        </p:grpSpPr>
        <p:sp>
          <p:nvSpPr>
            <p:cNvPr id="59" name="Freeform 84">
              <a:extLst>
                <a:ext uri="{FF2B5EF4-FFF2-40B4-BE49-F238E27FC236}">
                  <a16:creationId xmlns:a16="http://schemas.microsoft.com/office/drawing/2014/main" id="{0C318F62-493F-244E-9A3D-74FDA424F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0" name="TextBox 133">
              <a:extLst>
                <a:ext uri="{FF2B5EF4-FFF2-40B4-BE49-F238E27FC236}">
                  <a16:creationId xmlns:a16="http://schemas.microsoft.com/office/drawing/2014/main" id="{45ED4CFD-305F-FD49-AB6C-BC96E8D76D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cxnSp>
        <p:nvCxnSpPr>
          <p:cNvPr id="330" name="Straight Connector 524">
            <a:extLst>
              <a:ext uri="{FF2B5EF4-FFF2-40B4-BE49-F238E27FC236}">
                <a16:creationId xmlns:a16="http://schemas.microsoft.com/office/drawing/2014/main" id="{25B43DB6-52F3-DE4C-9BA6-B2A747C4C9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01388" y="3403329"/>
            <a:ext cx="420684" cy="22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2" name="Group 871">
            <a:extLst>
              <a:ext uri="{FF2B5EF4-FFF2-40B4-BE49-F238E27FC236}">
                <a16:creationId xmlns:a16="http://schemas.microsoft.com/office/drawing/2014/main" id="{A25E589D-842B-C047-A119-3D7A98414FB7}"/>
              </a:ext>
            </a:extLst>
          </p:cNvPr>
          <p:cNvGrpSpPr/>
          <p:nvPr/>
        </p:nvGrpSpPr>
        <p:grpSpPr>
          <a:xfrm>
            <a:off x="2469290" y="3568281"/>
            <a:ext cx="406004" cy="167267"/>
            <a:chOff x="7493876" y="2774731"/>
            <a:chExt cx="1481958" cy="894622"/>
          </a:xfrm>
        </p:grpSpPr>
        <p:sp>
          <p:nvSpPr>
            <p:cNvPr id="905" name="Freeform 904">
              <a:extLst>
                <a:ext uri="{FF2B5EF4-FFF2-40B4-BE49-F238E27FC236}">
                  <a16:creationId xmlns:a16="http://schemas.microsoft.com/office/drawing/2014/main" id="{81EA2F3C-5A7E-8343-AB35-2ABC44A9D321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06" name="Oval 905">
              <a:extLst>
                <a:ext uri="{FF2B5EF4-FFF2-40B4-BE49-F238E27FC236}">
                  <a16:creationId xmlns:a16="http://schemas.microsoft.com/office/drawing/2014/main" id="{5FDE10E8-50B3-BC4D-AC25-C68EBCF695D7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07" name="Group 906">
              <a:extLst>
                <a:ext uri="{FF2B5EF4-FFF2-40B4-BE49-F238E27FC236}">
                  <a16:creationId xmlns:a16="http://schemas.microsoft.com/office/drawing/2014/main" id="{0B8FD6CA-C921-9744-A760-55D802E5FF48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08" name="Freeform 907">
                <a:extLst>
                  <a:ext uri="{FF2B5EF4-FFF2-40B4-BE49-F238E27FC236}">
                    <a16:creationId xmlns:a16="http://schemas.microsoft.com/office/drawing/2014/main" id="{4807C980-FDBE-794F-AD74-6D2BF0D484E3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09" name="Freeform 908">
                <a:extLst>
                  <a:ext uri="{FF2B5EF4-FFF2-40B4-BE49-F238E27FC236}">
                    <a16:creationId xmlns:a16="http://schemas.microsoft.com/office/drawing/2014/main" id="{26F08AE6-E4B5-0D4B-815F-50BAD5E71460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10" name="Freeform 909">
                <a:extLst>
                  <a:ext uri="{FF2B5EF4-FFF2-40B4-BE49-F238E27FC236}">
                    <a16:creationId xmlns:a16="http://schemas.microsoft.com/office/drawing/2014/main" id="{3314964C-B1A5-6944-90A3-2DB49456024E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11" name="Freeform 910">
                <a:extLst>
                  <a:ext uri="{FF2B5EF4-FFF2-40B4-BE49-F238E27FC236}">
                    <a16:creationId xmlns:a16="http://schemas.microsoft.com/office/drawing/2014/main" id="{52A2021F-EAC2-B84A-9171-8219D4BDC097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cxnSp>
        <p:nvCxnSpPr>
          <p:cNvPr id="349" name="Straight Connector 510">
            <a:extLst>
              <a:ext uri="{FF2B5EF4-FFF2-40B4-BE49-F238E27FC236}">
                <a16:creationId xmlns:a16="http://schemas.microsoft.com/office/drawing/2014/main" id="{B29E275D-8845-6E40-A08F-12FF3311E17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884349" y="4164138"/>
            <a:ext cx="278606" cy="7298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C0DD398-57C2-EB4A-A85E-E41AD8F8225D}"/>
              </a:ext>
            </a:extLst>
          </p:cNvPr>
          <p:cNvGrpSpPr/>
          <p:nvPr/>
        </p:nvGrpSpPr>
        <p:grpSpPr>
          <a:xfrm>
            <a:off x="3346186" y="4371185"/>
            <a:ext cx="1662113" cy="400172"/>
            <a:chOff x="4461581" y="5447247"/>
            <a:chExt cx="2216150" cy="533562"/>
          </a:xfrm>
        </p:grpSpPr>
        <p:cxnSp>
          <p:nvCxnSpPr>
            <p:cNvPr id="350" name="Straight Connector 509">
              <a:extLst>
                <a:ext uri="{FF2B5EF4-FFF2-40B4-BE49-F238E27FC236}">
                  <a16:creationId xmlns:a16="http://schemas.microsoft.com/office/drawing/2014/main" id="{15E7E8CE-D231-0443-8237-9CDCCE5432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6157031" y="5810947"/>
              <a:ext cx="520700" cy="169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5" name="Oval 33">
              <a:extLst>
                <a:ext uri="{FF2B5EF4-FFF2-40B4-BE49-F238E27FC236}">
                  <a16:creationId xmlns:a16="http://schemas.microsoft.com/office/drawing/2014/main" id="{1711CC92-9E02-C94A-94D1-57C565B262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545099" y="5447247"/>
              <a:ext cx="1807203" cy="495366"/>
            </a:xfrm>
            <a:prstGeom prst="ellipse">
              <a:avLst/>
            </a:pr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351" name="Straight Connector 511">
              <a:extLst>
                <a:ext uri="{FF2B5EF4-FFF2-40B4-BE49-F238E27FC236}">
                  <a16:creationId xmlns:a16="http://schemas.microsoft.com/office/drawing/2014/main" id="{DDF17605-AB1A-CD4B-919C-6D6D051BCF0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461581" y="5815709"/>
              <a:ext cx="306387" cy="165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3" name="TextBox 9">
              <a:extLst>
                <a:ext uri="{FF2B5EF4-FFF2-40B4-BE49-F238E27FC236}">
                  <a16:creationId xmlns:a16="http://schemas.microsoft.com/office/drawing/2014/main" id="{419FEDC2-503D-FD43-B58C-4D0CA969F6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2400" y="5488195"/>
              <a:ext cx="1646177" cy="4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500" i="1" dirty="0"/>
                <a:t>regional ISP</a:t>
              </a:r>
            </a:p>
          </p:txBody>
        </p:sp>
      </p:grpSp>
      <p:grpSp>
        <p:nvGrpSpPr>
          <p:cNvPr id="24" name="Group 175">
            <a:extLst>
              <a:ext uri="{FF2B5EF4-FFF2-40B4-BE49-F238E27FC236}">
                <a16:creationId xmlns:a16="http://schemas.microsoft.com/office/drawing/2014/main" id="{134DD520-7978-5747-B557-6216C572DFE6}"/>
              </a:ext>
            </a:extLst>
          </p:cNvPr>
          <p:cNvGrpSpPr>
            <a:grpSpLocks/>
          </p:cNvGrpSpPr>
          <p:nvPr/>
        </p:nvGrpSpPr>
        <p:grpSpPr bwMode="auto">
          <a:xfrm>
            <a:off x="3150936" y="4713961"/>
            <a:ext cx="508844" cy="313666"/>
            <a:chOff x="3053396" y="4304255"/>
            <a:chExt cx="678368" cy="418253"/>
          </a:xfrm>
        </p:grpSpPr>
        <p:sp>
          <p:nvSpPr>
            <p:cNvPr id="31" name="Freeform 84">
              <a:extLst>
                <a:ext uri="{FF2B5EF4-FFF2-40B4-BE49-F238E27FC236}">
                  <a16:creationId xmlns:a16="http://schemas.microsoft.com/office/drawing/2014/main" id="{C577F5FD-5D66-CF43-8149-2A5429C89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2" name="TextBox 177">
              <a:extLst>
                <a:ext uri="{FF2B5EF4-FFF2-40B4-BE49-F238E27FC236}">
                  <a16:creationId xmlns:a16="http://schemas.microsoft.com/office/drawing/2014/main" id="{AA8FB1A9-24AA-6944-82EC-BE9D92626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23" name="Group 172">
            <a:extLst>
              <a:ext uri="{FF2B5EF4-FFF2-40B4-BE49-F238E27FC236}">
                <a16:creationId xmlns:a16="http://schemas.microsoft.com/office/drawing/2014/main" id="{7C2A35D0-56CA-3641-A6F1-6B3B15ECC563}"/>
              </a:ext>
            </a:extLst>
          </p:cNvPr>
          <p:cNvGrpSpPr>
            <a:grpSpLocks/>
          </p:cNvGrpSpPr>
          <p:nvPr/>
        </p:nvGrpSpPr>
        <p:grpSpPr bwMode="auto">
          <a:xfrm>
            <a:off x="4065459" y="4828252"/>
            <a:ext cx="508844" cy="313666"/>
            <a:chOff x="3053396" y="4304255"/>
            <a:chExt cx="678368" cy="418253"/>
          </a:xfrm>
        </p:grpSpPr>
        <p:sp>
          <p:nvSpPr>
            <p:cNvPr id="33" name="Freeform 84">
              <a:extLst>
                <a:ext uri="{FF2B5EF4-FFF2-40B4-BE49-F238E27FC236}">
                  <a16:creationId xmlns:a16="http://schemas.microsoft.com/office/drawing/2014/main" id="{8AAD2739-378D-9246-AF78-87DAEF7F2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4" name="TextBox 174">
              <a:extLst>
                <a:ext uri="{FF2B5EF4-FFF2-40B4-BE49-F238E27FC236}">
                  <a16:creationId xmlns:a16="http://schemas.microsoft.com/office/drawing/2014/main" id="{E7F13F8B-3A00-D34F-9D41-965BF84584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22" name="Group 169">
            <a:extLst>
              <a:ext uri="{FF2B5EF4-FFF2-40B4-BE49-F238E27FC236}">
                <a16:creationId xmlns:a16="http://schemas.microsoft.com/office/drawing/2014/main" id="{188C2074-F159-A84A-BA68-5AB5304751BC}"/>
              </a:ext>
            </a:extLst>
          </p:cNvPr>
          <p:cNvGrpSpPr>
            <a:grpSpLocks/>
          </p:cNvGrpSpPr>
          <p:nvPr/>
        </p:nvGrpSpPr>
        <p:grpSpPr bwMode="auto">
          <a:xfrm>
            <a:off x="4751351" y="4723485"/>
            <a:ext cx="508844" cy="313666"/>
            <a:chOff x="3053396" y="4304255"/>
            <a:chExt cx="678368" cy="418253"/>
          </a:xfrm>
        </p:grpSpPr>
        <p:sp>
          <p:nvSpPr>
            <p:cNvPr id="35" name="Freeform 84">
              <a:extLst>
                <a:ext uri="{FF2B5EF4-FFF2-40B4-BE49-F238E27FC236}">
                  <a16:creationId xmlns:a16="http://schemas.microsoft.com/office/drawing/2014/main" id="{BDC6D0EF-413A-9E4D-9647-D0D2FE444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6" name="TextBox 171">
              <a:extLst>
                <a:ext uri="{FF2B5EF4-FFF2-40B4-BE49-F238E27FC236}">
                  <a16:creationId xmlns:a16="http://schemas.microsoft.com/office/drawing/2014/main" id="{FE5336A0-2A38-3C4B-B598-A66CCCFD57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083" y="4323258"/>
              <a:ext cx="643681" cy="39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750"/>
                </a:lnSpc>
              </a:pPr>
              <a:r>
                <a:rPr lang="en-US" altLang="en-US" sz="750"/>
                <a:t>access</a:t>
              </a:r>
            </a:p>
            <a:p>
              <a:pPr algn="ctr">
                <a:lnSpc>
                  <a:spcPts val="750"/>
                </a:lnSpc>
              </a:pPr>
              <a:r>
                <a:rPr lang="en-US" altLang="en-US" sz="750"/>
                <a:t>net</a:t>
              </a:r>
            </a:p>
          </p:txBody>
        </p:sp>
      </p:grpSp>
      <p:grpSp>
        <p:nvGrpSpPr>
          <p:cNvPr id="870" name="Group 869">
            <a:extLst>
              <a:ext uri="{FF2B5EF4-FFF2-40B4-BE49-F238E27FC236}">
                <a16:creationId xmlns:a16="http://schemas.microsoft.com/office/drawing/2014/main" id="{2201EDA2-F87D-BF47-BEA0-21B0A24F495A}"/>
              </a:ext>
            </a:extLst>
          </p:cNvPr>
          <p:cNvGrpSpPr/>
          <p:nvPr/>
        </p:nvGrpSpPr>
        <p:grpSpPr>
          <a:xfrm>
            <a:off x="3609314" y="4044481"/>
            <a:ext cx="406004" cy="167267"/>
            <a:chOff x="7493876" y="2774731"/>
            <a:chExt cx="1481958" cy="894622"/>
          </a:xfrm>
        </p:grpSpPr>
        <p:sp>
          <p:nvSpPr>
            <p:cNvPr id="919" name="Freeform 918">
              <a:extLst>
                <a:ext uri="{FF2B5EF4-FFF2-40B4-BE49-F238E27FC236}">
                  <a16:creationId xmlns:a16="http://schemas.microsoft.com/office/drawing/2014/main" id="{7BACFFDC-142B-174A-BFED-E6176627DB89}"/>
                </a:ext>
              </a:extLst>
            </p:cNvPr>
            <p:cNvSpPr/>
            <p:nvPr/>
          </p:nvSpPr>
          <p:spPr>
            <a:xfrm>
              <a:off x="7493876" y="3084399"/>
              <a:ext cx="1481958" cy="584954"/>
            </a:xfrm>
            <a:custGeom>
              <a:avLst/>
              <a:gdLst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17076"/>
                <a:gd name="connsiteX1" fmla="*/ 8187558 w 8187558"/>
                <a:gd name="connsiteY1" fmla="*/ 1271752 h 2617076"/>
                <a:gd name="connsiteX2" fmla="*/ 4025462 w 8187558"/>
                <a:gd name="connsiteY2" fmla="*/ 2617076 h 2617076"/>
                <a:gd name="connsiteX3" fmla="*/ 0 w 8187558"/>
                <a:gd name="connsiteY3" fmla="*/ 1229711 h 2617076"/>
                <a:gd name="connsiteX4" fmla="*/ 31531 w 8187558"/>
                <a:gd name="connsiteY4" fmla="*/ 147145 h 2617076"/>
                <a:gd name="connsiteX5" fmla="*/ 4046482 w 8187558"/>
                <a:gd name="connsiteY5" fmla="*/ 1576552 h 2617076"/>
                <a:gd name="connsiteX6" fmla="*/ 8187558 w 8187558"/>
                <a:gd name="connsiteY6" fmla="*/ 0 h 2617076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46482 w 8187558"/>
                <a:gd name="connsiteY5" fmla="*/ 157655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88524 w 8187558"/>
                <a:gd name="connsiteY5" fmla="*/ 1597573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87558 w 8187558"/>
                <a:gd name="connsiteY0" fmla="*/ 0 h 2638097"/>
                <a:gd name="connsiteX1" fmla="*/ 8187558 w 8187558"/>
                <a:gd name="connsiteY1" fmla="*/ 1271752 h 2638097"/>
                <a:gd name="connsiteX2" fmla="*/ 4099035 w 8187558"/>
                <a:gd name="connsiteY2" fmla="*/ 2638097 h 2638097"/>
                <a:gd name="connsiteX3" fmla="*/ 0 w 8187558"/>
                <a:gd name="connsiteY3" fmla="*/ 1229711 h 2638097"/>
                <a:gd name="connsiteX4" fmla="*/ 31531 w 8187558"/>
                <a:gd name="connsiteY4" fmla="*/ 147145 h 2638097"/>
                <a:gd name="connsiteX5" fmla="*/ 4099035 w 8187558"/>
                <a:gd name="connsiteY5" fmla="*/ 1566042 h 2638097"/>
                <a:gd name="connsiteX6" fmla="*/ 8187558 w 8187558"/>
                <a:gd name="connsiteY6" fmla="*/ 0 h 2638097"/>
                <a:gd name="connsiteX0" fmla="*/ 8176538 w 8176538"/>
                <a:gd name="connsiteY0" fmla="*/ 0 h 2638097"/>
                <a:gd name="connsiteX1" fmla="*/ 8176538 w 8176538"/>
                <a:gd name="connsiteY1" fmla="*/ 1271752 h 2638097"/>
                <a:gd name="connsiteX2" fmla="*/ 4088015 w 8176538"/>
                <a:gd name="connsiteY2" fmla="*/ 2638097 h 2638097"/>
                <a:gd name="connsiteX3" fmla="*/ 0 w 8176538"/>
                <a:gd name="connsiteY3" fmla="*/ 1269888 h 2638097"/>
                <a:gd name="connsiteX4" fmla="*/ 20511 w 8176538"/>
                <a:gd name="connsiteY4" fmla="*/ 147145 h 2638097"/>
                <a:gd name="connsiteX5" fmla="*/ 4088015 w 8176538"/>
                <a:gd name="connsiteY5" fmla="*/ 1566042 h 2638097"/>
                <a:gd name="connsiteX6" fmla="*/ 8176538 w 8176538"/>
                <a:gd name="connsiteY6" fmla="*/ 0 h 2638097"/>
                <a:gd name="connsiteX0" fmla="*/ 8176538 w 8176538"/>
                <a:gd name="connsiteY0" fmla="*/ 0 h 2772020"/>
                <a:gd name="connsiteX1" fmla="*/ 8176538 w 8176538"/>
                <a:gd name="connsiteY1" fmla="*/ 1271752 h 2772020"/>
                <a:gd name="connsiteX2" fmla="*/ 4099034 w 8176538"/>
                <a:gd name="connsiteY2" fmla="*/ 2772020 h 2772020"/>
                <a:gd name="connsiteX3" fmla="*/ 0 w 8176538"/>
                <a:gd name="connsiteY3" fmla="*/ 1269888 h 2772020"/>
                <a:gd name="connsiteX4" fmla="*/ 20511 w 8176538"/>
                <a:gd name="connsiteY4" fmla="*/ 147145 h 2772020"/>
                <a:gd name="connsiteX5" fmla="*/ 4088015 w 8176538"/>
                <a:gd name="connsiteY5" fmla="*/ 1566042 h 2772020"/>
                <a:gd name="connsiteX6" fmla="*/ 8176538 w 8176538"/>
                <a:gd name="connsiteY6" fmla="*/ 0 h 2772020"/>
                <a:gd name="connsiteX0" fmla="*/ 8176538 w 8176538"/>
                <a:gd name="connsiteY0" fmla="*/ 0 h 2772339"/>
                <a:gd name="connsiteX1" fmla="*/ 8176538 w 8176538"/>
                <a:gd name="connsiteY1" fmla="*/ 1378890 h 2772339"/>
                <a:gd name="connsiteX2" fmla="*/ 4099034 w 8176538"/>
                <a:gd name="connsiteY2" fmla="*/ 2772020 h 2772339"/>
                <a:gd name="connsiteX3" fmla="*/ 0 w 8176538"/>
                <a:gd name="connsiteY3" fmla="*/ 1269888 h 2772339"/>
                <a:gd name="connsiteX4" fmla="*/ 20511 w 8176538"/>
                <a:gd name="connsiteY4" fmla="*/ 147145 h 2772339"/>
                <a:gd name="connsiteX5" fmla="*/ 4088015 w 8176538"/>
                <a:gd name="connsiteY5" fmla="*/ 1566042 h 2772339"/>
                <a:gd name="connsiteX6" fmla="*/ 8176538 w 8176538"/>
                <a:gd name="connsiteY6" fmla="*/ 0 h 2772339"/>
                <a:gd name="connsiteX0" fmla="*/ 8176538 w 8176538"/>
                <a:gd name="connsiteY0" fmla="*/ 0 h 2825888"/>
                <a:gd name="connsiteX1" fmla="*/ 8176538 w 8176538"/>
                <a:gd name="connsiteY1" fmla="*/ 1378890 h 2825888"/>
                <a:gd name="connsiteX2" fmla="*/ 4099034 w 8176538"/>
                <a:gd name="connsiteY2" fmla="*/ 2825590 h 2825888"/>
                <a:gd name="connsiteX3" fmla="*/ 0 w 8176538"/>
                <a:gd name="connsiteY3" fmla="*/ 1269888 h 2825888"/>
                <a:gd name="connsiteX4" fmla="*/ 20511 w 8176538"/>
                <a:gd name="connsiteY4" fmla="*/ 147145 h 2825888"/>
                <a:gd name="connsiteX5" fmla="*/ 4088015 w 8176538"/>
                <a:gd name="connsiteY5" fmla="*/ 1566042 h 2825888"/>
                <a:gd name="connsiteX6" fmla="*/ 8176538 w 8176538"/>
                <a:gd name="connsiteY6" fmla="*/ 0 h 2825888"/>
                <a:gd name="connsiteX0" fmla="*/ 8165518 w 8165518"/>
                <a:gd name="connsiteY0" fmla="*/ 0 h 2825606"/>
                <a:gd name="connsiteX1" fmla="*/ 8165518 w 8165518"/>
                <a:gd name="connsiteY1" fmla="*/ 1378890 h 2825606"/>
                <a:gd name="connsiteX2" fmla="*/ 4088014 w 8165518"/>
                <a:gd name="connsiteY2" fmla="*/ 2825590 h 2825606"/>
                <a:gd name="connsiteX3" fmla="*/ 0 w 8165518"/>
                <a:gd name="connsiteY3" fmla="*/ 1403811 h 2825606"/>
                <a:gd name="connsiteX4" fmla="*/ 9491 w 8165518"/>
                <a:gd name="connsiteY4" fmla="*/ 147145 h 2825606"/>
                <a:gd name="connsiteX5" fmla="*/ 4076995 w 8165518"/>
                <a:gd name="connsiteY5" fmla="*/ 1566042 h 2825606"/>
                <a:gd name="connsiteX6" fmla="*/ 8165518 w 8165518"/>
                <a:gd name="connsiteY6" fmla="*/ 0 h 2825606"/>
                <a:gd name="connsiteX0" fmla="*/ 8165518 w 8165518"/>
                <a:gd name="connsiteY0" fmla="*/ 0 h 2879174"/>
                <a:gd name="connsiteX1" fmla="*/ 8165518 w 8165518"/>
                <a:gd name="connsiteY1" fmla="*/ 1378890 h 2879174"/>
                <a:gd name="connsiteX2" fmla="*/ 4132092 w 8165518"/>
                <a:gd name="connsiteY2" fmla="*/ 2879159 h 2879174"/>
                <a:gd name="connsiteX3" fmla="*/ 0 w 8165518"/>
                <a:gd name="connsiteY3" fmla="*/ 1403811 h 2879174"/>
                <a:gd name="connsiteX4" fmla="*/ 9491 w 8165518"/>
                <a:gd name="connsiteY4" fmla="*/ 147145 h 2879174"/>
                <a:gd name="connsiteX5" fmla="*/ 4076995 w 8165518"/>
                <a:gd name="connsiteY5" fmla="*/ 1566042 h 2879174"/>
                <a:gd name="connsiteX6" fmla="*/ 8165518 w 8165518"/>
                <a:gd name="connsiteY6" fmla="*/ 0 h 2879174"/>
                <a:gd name="connsiteX0" fmla="*/ 8165518 w 8176537"/>
                <a:gd name="connsiteY0" fmla="*/ 0 h 2879410"/>
                <a:gd name="connsiteX1" fmla="*/ 8176537 w 8176537"/>
                <a:gd name="connsiteY1" fmla="*/ 1499420 h 2879410"/>
                <a:gd name="connsiteX2" fmla="*/ 4132092 w 8176537"/>
                <a:gd name="connsiteY2" fmla="*/ 2879159 h 2879410"/>
                <a:gd name="connsiteX3" fmla="*/ 0 w 8176537"/>
                <a:gd name="connsiteY3" fmla="*/ 1403811 h 2879410"/>
                <a:gd name="connsiteX4" fmla="*/ 9491 w 8176537"/>
                <a:gd name="connsiteY4" fmla="*/ 147145 h 2879410"/>
                <a:gd name="connsiteX5" fmla="*/ 4076995 w 8176537"/>
                <a:gd name="connsiteY5" fmla="*/ 1566042 h 2879410"/>
                <a:gd name="connsiteX6" fmla="*/ 8165518 w 8176537"/>
                <a:gd name="connsiteY6" fmla="*/ 0 h 2879410"/>
                <a:gd name="connsiteX0" fmla="*/ 8165518 w 8176537"/>
                <a:gd name="connsiteY0" fmla="*/ 0 h 2879262"/>
                <a:gd name="connsiteX1" fmla="*/ 8176537 w 8176537"/>
                <a:gd name="connsiteY1" fmla="*/ 1499420 h 2879262"/>
                <a:gd name="connsiteX2" fmla="*/ 4132092 w 8176537"/>
                <a:gd name="connsiteY2" fmla="*/ 2879159 h 2879262"/>
                <a:gd name="connsiteX3" fmla="*/ 0 w 8176537"/>
                <a:gd name="connsiteY3" fmla="*/ 1403811 h 2879262"/>
                <a:gd name="connsiteX4" fmla="*/ 9491 w 8176537"/>
                <a:gd name="connsiteY4" fmla="*/ 147145 h 2879262"/>
                <a:gd name="connsiteX5" fmla="*/ 4076995 w 8176537"/>
                <a:gd name="connsiteY5" fmla="*/ 1566042 h 2879262"/>
                <a:gd name="connsiteX6" fmla="*/ 8165518 w 8176537"/>
                <a:gd name="connsiteY6" fmla="*/ 0 h 2879262"/>
                <a:gd name="connsiteX0" fmla="*/ 8165518 w 8176537"/>
                <a:gd name="connsiteY0" fmla="*/ 0 h 2879163"/>
                <a:gd name="connsiteX1" fmla="*/ 8176537 w 8176537"/>
                <a:gd name="connsiteY1" fmla="*/ 1499420 h 2879163"/>
                <a:gd name="connsiteX2" fmla="*/ 4132092 w 8176537"/>
                <a:gd name="connsiteY2" fmla="*/ 2879159 h 2879163"/>
                <a:gd name="connsiteX3" fmla="*/ 0 w 8176537"/>
                <a:gd name="connsiteY3" fmla="*/ 1510948 h 2879163"/>
                <a:gd name="connsiteX4" fmla="*/ 9491 w 8176537"/>
                <a:gd name="connsiteY4" fmla="*/ 147145 h 2879163"/>
                <a:gd name="connsiteX5" fmla="*/ 4076995 w 8176537"/>
                <a:gd name="connsiteY5" fmla="*/ 1566042 h 2879163"/>
                <a:gd name="connsiteX6" fmla="*/ 8165518 w 8176537"/>
                <a:gd name="connsiteY6" fmla="*/ 0 h 2879163"/>
                <a:gd name="connsiteX0" fmla="*/ 8165518 w 8198577"/>
                <a:gd name="connsiteY0" fmla="*/ 0 h 2879451"/>
                <a:gd name="connsiteX1" fmla="*/ 8198577 w 8198577"/>
                <a:gd name="connsiteY1" fmla="*/ 1606558 h 2879451"/>
                <a:gd name="connsiteX2" fmla="*/ 4132092 w 8198577"/>
                <a:gd name="connsiteY2" fmla="*/ 2879159 h 2879451"/>
                <a:gd name="connsiteX3" fmla="*/ 0 w 8198577"/>
                <a:gd name="connsiteY3" fmla="*/ 1510948 h 2879451"/>
                <a:gd name="connsiteX4" fmla="*/ 9491 w 8198577"/>
                <a:gd name="connsiteY4" fmla="*/ 147145 h 2879451"/>
                <a:gd name="connsiteX5" fmla="*/ 4076995 w 8198577"/>
                <a:gd name="connsiteY5" fmla="*/ 1566042 h 2879451"/>
                <a:gd name="connsiteX6" fmla="*/ 8165518 w 8198577"/>
                <a:gd name="connsiteY6" fmla="*/ 0 h 2879451"/>
                <a:gd name="connsiteX0" fmla="*/ 8165518 w 8165518"/>
                <a:gd name="connsiteY0" fmla="*/ 0 h 2880066"/>
                <a:gd name="connsiteX1" fmla="*/ 8165518 w 8165518"/>
                <a:gd name="connsiteY1" fmla="*/ 1673520 h 2880066"/>
                <a:gd name="connsiteX2" fmla="*/ 4132092 w 8165518"/>
                <a:gd name="connsiteY2" fmla="*/ 2879159 h 2880066"/>
                <a:gd name="connsiteX3" fmla="*/ 0 w 8165518"/>
                <a:gd name="connsiteY3" fmla="*/ 1510948 h 2880066"/>
                <a:gd name="connsiteX4" fmla="*/ 9491 w 8165518"/>
                <a:gd name="connsiteY4" fmla="*/ 147145 h 2880066"/>
                <a:gd name="connsiteX5" fmla="*/ 4076995 w 8165518"/>
                <a:gd name="connsiteY5" fmla="*/ 1566042 h 2880066"/>
                <a:gd name="connsiteX6" fmla="*/ 8165518 w 8165518"/>
                <a:gd name="connsiteY6" fmla="*/ 0 h 2880066"/>
                <a:gd name="connsiteX0" fmla="*/ 8156794 w 8156794"/>
                <a:gd name="connsiteY0" fmla="*/ 0 h 2879270"/>
                <a:gd name="connsiteX1" fmla="*/ 8156794 w 8156794"/>
                <a:gd name="connsiteY1" fmla="*/ 1673520 h 2879270"/>
                <a:gd name="connsiteX2" fmla="*/ 4123368 w 8156794"/>
                <a:gd name="connsiteY2" fmla="*/ 2879159 h 2879270"/>
                <a:gd name="connsiteX3" fmla="*/ 2295 w 8156794"/>
                <a:gd name="connsiteY3" fmla="*/ 1618086 h 2879270"/>
                <a:gd name="connsiteX4" fmla="*/ 767 w 8156794"/>
                <a:gd name="connsiteY4" fmla="*/ 147145 h 2879270"/>
                <a:gd name="connsiteX5" fmla="*/ 4068271 w 8156794"/>
                <a:gd name="connsiteY5" fmla="*/ 1566042 h 2879270"/>
                <a:gd name="connsiteX6" fmla="*/ 8156794 w 8156794"/>
                <a:gd name="connsiteY6" fmla="*/ 0 h 287927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00"/>
                <a:gd name="connsiteX1" fmla="*/ 8156794 w 8156794"/>
                <a:gd name="connsiteY1" fmla="*/ 1673520 h 2973000"/>
                <a:gd name="connsiteX2" fmla="*/ 4134388 w 8156794"/>
                <a:gd name="connsiteY2" fmla="*/ 2972904 h 2973000"/>
                <a:gd name="connsiteX3" fmla="*/ 2295 w 8156794"/>
                <a:gd name="connsiteY3" fmla="*/ 1618086 h 2973000"/>
                <a:gd name="connsiteX4" fmla="*/ 767 w 8156794"/>
                <a:gd name="connsiteY4" fmla="*/ 147145 h 2973000"/>
                <a:gd name="connsiteX5" fmla="*/ 4068271 w 8156794"/>
                <a:gd name="connsiteY5" fmla="*/ 1566042 h 2973000"/>
                <a:gd name="connsiteX6" fmla="*/ 8156794 w 8156794"/>
                <a:gd name="connsiteY6" fmla="*/ 0 h 2973000"/>
                <a:gd name="connsiteX0" fmla="*/ 8156794 w 8156794"/>
                <a:gd name="connsiteY0" fmla="*/ 0 h 2973020"/>
                <a:gd name="connsiteX1" fmla="*/ 8156794 w 8156794"/>
                <a:gd name="connsiteY1" fmla="*/ 1673520 h 2973020"/>
                <a:gd name="connsiteX2" fmla="*/ 4134388 w 8156794"/>
                <a:gd name="connsiteY2" fmla="*/ 2972904 h 2973020"/>
                <a:gd name="connsiteX3" fmla="*/ 2295 w 8156794"/>
                <a:gd name="connsiteY3" fmla="*/ 1618086 h 2973020"/>
                <a:gd name="connsiteX4" fmla="*/ 767 w 8156794"/>
                <a:gd name="connsiteY4" fmla="*/ 147145 h 2973020"/>
                <a:gd name="connsiteX5" fmla="*/ 4068271 w 8156794"/>
                <a:gd name="connsiteY5" fmla="*/ 1566042 h 2973020"/>
                <a:gd name="connsiteX6" fmla="*/ 8156794 w 8156794"/>
                <a:gd name="connsiteY6" fmla="*/ 0 h 2973020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021"/>
                <a:gd name="connsiteX1" fmla="*/ 8156794 w 8156794"/>
                <a:gd name="connsiteY1" fmla="*/ 1673520 h 2973021"/>
                <a:gd name="connsiteX2" fmla="*/ 4134388 w 8156794"/>
                <a:gd name="connsiteY2" fmla="*/ 2972904 h 2973021"/>
                <a:gd name="connsiteX3" fmla="*/ 2295 w 8156794"/>
                <a:gd name="connsiteY3" fmla="*/ 1618086 h 2973021"/>
                <a:gd name="connsiteX4" fmla="*/ 767 w 8156794"/>
                <a:gd name="connsiteY4" fmla="*/ 147145 h 2973021"/>
                <a:gd name="connsiteX5" fmla="*/ 4068271 w 8156794"/>
                <a:gd name="connsiteY5" fmla="*/ 1566042 h 2973021"/>
                <a:gd name="connsiteX6" fmla="*/ 8156794 w 8156794"/>
                <a:gd name="connsiteY6" fmla="*/ 0 h 2973021"/>
                <a:gd name="connsiteX0" fmla="*/ 8156794 w 8156794"/>
                <a:gd name="connsiteY0" fmla="*/ 0 h 2973141"/>
                <a:gd name="connsiteX1" fmla="*/ 8156794 w 8156794"/>
                <a:gd name="connsiteY1" fmla="*/ 1673520 h 2973141"/>
                <a:gd name="connsiteX2" fmla="*/ 4134388 w 8156794"/>
                <a:gd name="connsiteY2" fmla="*/ 2972904 h 2973141"/>
                <a:gd name="connsiteX3" fmla="*/ 2295 w 8156794"/>
                <a:gd name="connsiteY3" fmla="*/ 1618086 h 2973141"/>
                <a:gd name="connsiteX4" fmla="*/ 767 w 8156794"/>
                <a:gd name="connsiteY4" fmla="*/ 147145 h 2973141"/>
                <a:gd name="connsiteX5" fmla="*/ 4068271 w 8156794"/>
                <a:gd name="connsiteY5" fmla="*/ 1566042 h 2973141"/>
                <a:gd name="connsiteX6" fmla="*/ 8156794 w 8156794"/>
                <a:gd name="connsiteY6" fmla="*/ 0 h 2973141"/>
                <a:gd name="connsiteX0" fmla="*/ 8156794 w 8156794"/>
                <a:gd name="connsiteY0" fmla="*/ 0 h 3066827"/>
                <a:gd name="connsiteX1" fmla="*/ 8156794 w 8156794"/>
                <a:gd name="connsiteY1" fmla="*/ 1673520 h 3066827"/>
                <a:gd name="connsiteX2" fmla="*/ 4123353 w 8156794"/>
                <a:gd name="connsiteY2" fmla="*/ 3066650 h 3066827"/>
                <a:gd name="connsiteX3" fmla="*/ 2295 w 8156794"/>
                <a:gd name="connsiteY3" fmla="*/ 1618086 h 3066827"/>
                <a:gd name="connsiteX4" fmla="*/ 767 w 8156794"/>
                <a:gd name="connsiteY4" fmla="*/ 147145 h 3066827"/>
                <a:gd name="connsiteX5" fmla="*/ 4068271 w 8156794"/>
                <a:gd name="connsiteY5" fmla="*/ 1566042 h 3066827"/>
                <a:gd name="connsiteX6" fmla="*/ 8156794 w 8156794"/>
                <a:gd name="connsiteY6" fmla="*/ 0 h 3066827"/>
                <a:gd name="connsiteX0" fmla="*/ 8123689 w 8156794"/>
                <a:gd name="connsiteY0" fmla="*/ 0 h 2999866"/>
                <a:gd name="connsiteX1" fmla="*/ 8156794 w 8156794"/>
                <a:gd name="connsiteY1" fmla="*/ 1606559 h 2999866"/>
                <a:gd name="connsiteX2" fmla="*/ 4123353 w 8156794"/>
                <a:gd name="connsiteY2" fmla="*/ 2999689 h 2999866"/>
                <a:gd name="connsiteX3" fmla="*/ 2295 w 8156794"/>
                <a:gd name="connsiteY3" fmla="*/ 1551125 h 2999866"/>
                <a:gd name="connsiteX4" fmla="*/ 767 w 8156794"/>
                <a:gd name="connsiteY4" fmla="*/ 80184 h 2999866"/>
                <a:gd name="connsiteX5" fmla="*/ 4068271 w 8156794"/>
                <a:gd name="connsiteY5" fmla="*/ 1499081 h 2999866"/>
                <a:gd name="connsiteX6" fmla="*/ 8123689 w 8156794"/>
                <a:gd name="connsiteY6" fmla="*/ 0 h 2999866"/>
                <a:gd name="connsiteX0" fmla="*/ 8167828 w 8167828"/>
                <a:gd name="connsiteY0" fmla="*/ 0 h 3026651"/>
                <a:gd name="connsiteX1" fmla="*/ 8156794 w 8167828"/>
                <a:gd name="connsiteY1" fmla="*/ 1633344 h 3026651"/>
                <a:gd name="connsiteX2" fmla="*/ 4123353 w 8167828"/>
                <a:gd name="connsiteY2" fmla="*/ 3026474 h 3026651"/>
                <a:gd name="connsiteX3" fmla="*/ 2295 w 8167828"/>
                <a:gd name="connsiteY3" fmla="*/ 1577910 h 3026651"/>
                <a:gd name="connsiteX4" fmla="*/ 767 w 8167828"/>
                <a:gd name="connsiteY4" fmla="*/ 106969 h 3026651"/>
                <a:gd name="connsiteX5" fmla="*/ 4068271 w 8167828"/>
                <a:gd name="connsiteY5" fmla="*/ 1525866 h 3026651"/>
                <a:gd name="connsiteX6" fmla="*/ 8167828 w 8167828"/>
                <a:gd name="connsiteY6" fmla="*/ 0 h 3026651"/>
                <a:gd name="connsiteX0" fmla="*/ 8167828 w 8167828"/>
                <a:gd name="connsiteY0" fmla="*/ 0 h 3027228"/>
                <a:gd name="connsiteX1" fmla="*/ 8145760 w 8167828"/>
                <a:gd name="connsiteY1" fmla="*/ 1686913 h 3027228"/>
                <a:gd name="connsiteX2" fmla="*/ 4123353 w 8167828"/>
                <a:gd name="connsiteY2" fmla="*/ 3026474 h 3027228"/>
                <a:gd name="connsiteX3" fmla="*/ 2295 w 8167828"/>
                <a:gd name="connsiteY3" fmla="*/ 1577910 h 3027228"/>
                <a:gd name="connsiteX4" fmla="*/ 767 w 8167828"/>
                <a:gd name="connsiteY4" fmla="*/ 106969 h 3027228"/>
                <a:gd name="connsiteX5" fmla="*/ 4068271 w 8167828"/>
                <a:gd name="connsiteY5" fmla="*/ 1525866 h 3027228"/>
                <a:gd name="connsiteX6" fmla="*/ 8167828 w 8167828"/>
                <a:gd name="connsiteY6" fmla="*/ 0 h 3027228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56794 w 8156794"/>
                <a:gd name="connsiteY0" fmla="*/ 0 h 2933483"/>
                <a:gd name="connsiteX1" fmla="*/ 8145760 w 8156794"/>
                <a:gd name="connsiteY1" fmla="*/ 1593168 h 2933483"/>
                <a:gd name="connsiteX2" fmla="*/ 4123353 w 8156794"/>
                <a:gd name="connsiteY2" fmla="*/ 2932729 h 2933483"/>
                <a:gd name="connsiteX3" fmla="*/ 2295 w 8156794"/>
                <a:gd name="connsiteY3" fmla="*/ 1484165 h 2933483"/>
                <a:gd name="connsiteX4" fmla="*/ 767 w 8156794"/>
                <a:gd name="connsiteY4" fmla="*/ 13224 h 2933483"/>
                <a:gd name="connsiteX5" fmla="*/ 4068271 w 8156794"/>
                <a:gd name="connsiteY5" fmla="*/ 1432121 h 2933483"/>
                <a:gd name="connsiteX6" fmla="*/ 8156794 w 8156794"/>
                <a:gd name="connsiteY6" fmla="*/ 0 h 2933483"/>
                <a:gd name="connsiteX0" fmla="*/ 8123689 w 8145760"/>
                <a:gd name="connsiteY0" fmla="*/ 13560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9 w 8145760"/>
                <a:gd name="connsiteY6" fmla="*/ 13560 h 2920259"/>
                <a:gd name="connsiteX0" fmla="*/ 8178863 w 8178863"/>
                <a:gd name="connsiteY0" fmla="*/ 26952 h 2920259"/>
                <a:gd name="connsiteX1" fmla="*/ 8145760 w 8178863"/>
                <a:gd name="connsiteY1" fmla="*/ 1579944 h 2920259"/>
                <a:gd name="connsiteX2" fmla="*/ 4123353 w 8178863"/>
                <a:gd name="connsiteY2" fmla="*/ 2919505 h 2920259"/>
                <a:gd name="connsiteX3" fmla="*/ 2295 w 8178863"/>
                <a:gd name="connsiteY3" fmla="*/ 1470941 h 2920259"/>
                <a:gd name="connsiteX4" fmla="*/ 767 w 8178863"/>
                <a:gd name="connsiteY4" fmla="*/ 0 h 2920259"/>
                <a:gd name="connsiteX5" fmla="*/ 4068271 w 8178863"/>
                <a:gd name="connsiteY5" fmla="*/ 1418897 h 2920259"/>
                <a:gd name="connsiteX6" fmla="*/ 8178863 w 8178863"/>
                <a:gd name="connsiteY6" fmla="*/ 26952 h 2920259"/>
                <a:gd name="connsiteX0" fmla="*/ 8167827 w 8167827"/>
                <a:gd name="connsiteY0" fmla="*/ 40343 h 2920259"/>
                <a:gd name="connsiteX1" fmla="*/ 8145760 w 8167827"/>
                <a:gd name="connsiteY1" fmla="*/ 1579944 h 2920259"/>
                <a:gd name="connsiteX2" fmla="*/ 4123353 w 8167827"/>
                <a:gd name="connsiteY2" fmla="*/ 2919505 h 2920259"/>
                <a:gd name="connsiteX3" fmla="*/ 2295 w 8167827"/>
                <a:gd name="connsiteY3" fmla="*/ 1470941 h 2920259"/>
                <a:gd name="connsiteX4" fmla="*/ 767 w 8167827"/>
                <a:gd name="connsiteY4" fmla="*/ 0 h 2920259"/>
                <a:gd name="connsiteX5" fmla="*/ 4068271 w 8167827"/>
                <a:gd name="connsiteY5" fmla="*/ 1418897 h 2920259"/>
                <a:gd name="connsiteX6" fmla="*/ 8167827 w 8167827"/>
                <a:gd name="connsiteY6" fmla="*/ 40343 h 2920259"/>
                <a:gd name="connsiteX0" fmla="*/ 8123687 w 8145760"/>
                <a:gd name="connsiteY0" fmla="*/ 53735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23687 w 8145760"/>
                <a:gd name="connsiteY6" fmla="*/ 53735 h 2920259"/>
                <a:gd name="connsiteX0" fmla="*/ 8161918 w 8161918"/>
                <a:gd name="connsiteY0" fmla="*/ 0 h 2943855"/>
                <a:gd name="connsiteX1" fmla="*/ 8145760 w 8161918"/>
                <a:gd name="connsiteY1" fmla="*/ 1603540 h 2943855"/>
                <a:gd name="connsiteX2" fmla="*/ 4123353 w 8161918"/>
                <a:gd name="connsiteY2" fmla="*/ 2943101 h 2943855"/>
                <a:gd name="connsiteX3" fmla="*/ 2295 w 8161918"/>
                <a:gd name="connsiteY3" fmla="*/ 1494537 h 2943855"/>
                <a:gd name="connsiteX4" fmla="*/ 767 w 8161918"/>
                <a:gd name="connsiteY4" fmla="*/ 23596 h 2943855"/>
                <a:gd name="connsiteX5" fmla="*/ 4068271 w 8161918"/>
                <a:gd name="connsiteY5" fmla="*/ 1442493 h 2943855"/>
                <a:gd name="connsiteX6" fmla="*/ 8161918 w 8161918"/>
                <a:gd name="connsiteY6" fmla="*/ 0 h 2943855"/>
                <a:gd name="connsiteX0" fmla="*/ 8144926 w 8145760"/>
                <a:gd name="connsiteY0" fmla="*/ 43424 h 2920259"/>
                <a:gd name="connsiteX1" fmla="*/ 8145760 w 8145760"/>
                <a:gd name="connsiteY1" fmla="*/ 1579944 h 2920259"/>
                <a:gd name="connsiteX2" fmla="*/ 4123353 w 8145760"/>
                <a:gd name="connsiteY2" fmla="*/ 2919505 h 2920259"/>
                <a:gd name="connsiteX3" fmla="*/ 2295 w 8145760"/>
                <a:gd name="connsiteY3" fmla="*/ 1470941 h 2920259"/>
                <a:gd name="connsiteX4" fmla="*/ 767 w 8145760"/>
                <a:gd name="connsiteY4" fmla="*/ 0 h 2920259"/>
                <a:gd name="connsiteX5" fmla="*/ 4068271 w 8145760"/>
                <a:gd name="connsiteY5" fmla="*/ 1418897 h 2920259"/>
                <a:gd name="connsiteX6" fmla="*/ 8144926 w 8145760"/>
                <a:gd name="connsiteY6" fmla="*/ 43424 h 2920259"/>
                <a:gd name="connsiteX0" fmla="*/ 8161918 w 8161918"/>
                <a:gd name="connsiteY0" fmla="*/ 0 h 2959321"/>
                <a:gd name="connsiteX1" fmla="*/ 8145760 w 8161918"/>
                <a:gd name="connsiteY1" fmla="*/ 1619006 h 2959321"/>
                <a:gd name="connsiteX2" fmla="*/ 4123353 w 8161918"/>
                <a:gd name="connsiteY2" fmla="*/ 2958567 h 2959321"/>
                <a:gd name="connsiteX3" fmla="*/ 2295 w 8161918"/>
                <a:gd name="connsiteY3" fmla="*/ 1510003 h 2959321"/>
                <a:gd name="connsiteX4" fmla="*/ 767 w 8161918"/>
                <a:gd name="connsiteY4" fmla="*/ 39062 h 2959321"/>
                <a:gd name="connsiteX5" fmla="*/ 4068271 w 8161918"/>
                <a:gd name="connsiteY5" fmla="*/ 1457959 h 2959321"/>
                <a:gd name="connsiteX6" fmla="*/ 8161918 w 8161918"/>
                <a:gd name="connsiteY6" fmla="*/ 0 h 2959321"/>
                <a:gd name="connsiteX0" fmla="*/ 8161918 w 8162752"/>
                <a:gd name="connsiteY0" fmla="*/ 0 h 2959488"/>
                <a:gd name="connsiteX1" fmla="*/ 8162752 w 8162752"/>
                <a:gd name="connsiteY1" fmla="*/ 1629317 h 2959488"/>
                <a:gd name="connsiteX2" fmla="*/ 4123353 w 8162752"/>
                <a:gd name="connsiteY2" fmla="*/ 2958567 h 2959488"/>
                <a:gd name="connsiteX3" fmla="*/ 2295 w 8162752"/>
                <a:gd name="connsiteY3" fmla="*/ 1510003 h 2959488"/>
                <a:gd name="connsiteX4" fmla="*/ 767 w 8162752"/>
                <a:gd name="connsiteY4" fmla="*/ 39062 h 2959488"/>
                <a:gd name="connsiteX5" fmla="*/ 4068271 w 8162752"/>
                <a:gd name="connsiteY5" fmla="*/ 1457959 h 2959488"/>
                <a:gd name="connsiteX6" fmla="*/ 8161918 w 8162752"/>
                <a:gd name="connsiteY6" fmla="*/ 0 h 2959488"/>
                <a:gd name="connsiteX0" fmla="*/ 8165930 w 8166764"/>
                <a:gd name="connsiteY0" fmla="*/ 7337 h 2966825"/>
                <a:gd name="connsiteX1" fmla="*/ 8166764 w 8166764"/>
                <a:gd name="connsiteY1" fmla="*/ 1636654 h 2966825"/>
                <a:gd name="connsiteX2" fmla="*/ 4127365 w 8166764"/>
                <a:gd name="connsiteY2" fmla="*/ 2965904 h 2966825"/>
                <a:gd name="connsiteX3" fmla="*/ 6307 w 8166764"/>
                <a:gd name="connsiteY3" fmla="*/ 1517340 h 2966825"/>
                <a:gd name="connsiteX4" fmla="*/ 532 w 8166764"/>
                <a:gd name="connsiteY4" fmla="*/ 0 h 2966825"/>
                <a:gd name="connsiteX5" fmla="*/ 4072283 w 8166764"/>
                <a:gd name="connsiteY5" fmla="*/ 1465296 h 2966825"/>
                <a:gd name="connsiteX6" fmla="*/ 8165930 w 8166764"/>
                <a:gd name="connsiteY6" fmla="*/ 7337 h 2966825"/>
                <a:gd name="connsiteX0" fmla="*/ 8168119 w 8168953"/>
                <a:gd name="connsiteY0" fmla="*/ 7337 h 2966682"/>
                <a:gd name="connsiteX1" fmla="*/ 8168953 w 8168953"/>
                <a:gd name="connsiteY1" fmla="*/ 1636654 h 2966682"/>
                <a:gd name="connsiteX2" fmla="*/ 4129554 w 8168953"/>
                <a:gd name="connsiteY2" fmla="*/ 2965904 h 2966682"/>
                <a:gd name="connsiteX3" fmla="*/ 0 w 8168953"/>
                <a:gd name="connsiteY3" fmla="*/ 1527651 h 2966682"/>
                <a:gd name="connsiteX4" fmla="*/ 2721 w 8168953"/>
                <a:gd name="connsiteY4" fmla="*/ 0 h 2966682"/>
                <a:gd name="connsiteX5" fmla="*/ 4074472 w 8168953"/>
                <a:gd name="connsiteY5" fmla="*/ 1465296 h 2966682"/>
                <a:gd name="connsiteX6" fmla="*/ 8168119 w 8168953"/>
                <a:gd name="connsiteY6" fmla="*/ 7337 h 2966682"/>
                <a:gd name="connsiteX0" fmla="*/ 8168119 w 8168953"/>
                <a:gd name="connsiteY0" fmla="*/ 7337 h 3100377"/>
                <a:gd name="connsiteX1" fmla="*/ 8168953 w 8168953"/>
                <a:gd name="connsiteY1" fmla="*/ 1636654 h 3100377"/>
                <a:gd name="connsiteX2" fmla="*/ 4118520 w 8168953"/>
                <a:gd name="connsiteY2" fmla="*/ 3099826 h 3100377"/>
                <a:gd name="connsiteX3" fmla="*/ 0 w 8168953"/>
                <a:gd name="connsiteY3" fmla="*/ 1527651 h 3100377"/>
                <a:gd name="connsiteX4" fmla="*/ 2721 w 8168953"/>
                <a:gd name="connsiteY4" fmla="*/ 0 h 3100377"/>
                <a:gd name="connsiteX5" fmla="*/ 4074472 w 8168953"/>
                <a:gd name="connsiteY5" fmla="*/ 1465296 h 3100377"/>
                <a:gd name="connsiteX6" fmla="*/ 8168119 w 8168953"/>
                <a:gd name="connsiteY6" fmla="*/ 7337 h 3100377"/>
                <a:gd name="connsiteX0" fmla="*/ 8168119 w 8168953"/>
                <a:gd name="connsiteY0" fmla="*/ 7337 h 3100429"/>
                <a:gd name="connsiteX1" fmla="*/ 8168953 w 8168953"/>
                <a:gd name="connsiteY1" fmla="*/ 1636654 h 3100429"/>
                <a:gd name="connsiteX2" fmla="*/ 4118520 w 8168953"/>
                <a:gd name="connsiteY2" fmla="*/ 3099826 h 3100429"/>
                <a:gd name="connsiteX3" fmla="*/ 0 w 8168953"/>
                <a:gd name="connsiteY3" fmla="*/ 1527651 h 3100429"/>
                <a:gd name="connsiteX4" fmla="*/ 2721 w 8168953"/>
                <a:gd name="connsiteY4" fmla="*/ 0 h 3100429"/>
                <a:gd name="connsiteX5" fmla="*/ 4074472 w 8168953"/>
                <a:gd name="connsiteY5" fmla="*/ 1465296 h 3100429"/>
                <a:gd name="connsiteX6" fmla="*/ 8168119 w 8168953"/>
                <a:gd name="connsiteY6" fmla="*/ 7337 h 3100429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72202 w 8166683"/>
                <a:gd name="connsiteY5" fmla="*/ 1465296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  <a:gd name="connsiteX0" fmla="*/ 8165849 w 8166683"/>
                <a:gd name="connsiteY0" fmla="*/ 7337 h 3099826"/>
                <a:gd name="connsiteX1" fmla="*/ 8166683 w 8166683"/>
                <a:gd name="connsiteY1" fmla="*/ 1636654 h 3099826"/>
                <a:gd name="connsiteX2" fmla="*/ 4116250 w 8166683"/>
                <a:gd name="connsiteY2" fmla="*/ 3099826 h 3099826"/>
                <a:gd name="connsiteX3" fmla="*/ 8764 w 8166683"/>
                <a:gd name="connsiteY3" fmla="*/ 1634789 h 3099826"/>
                <a:gd name="connsiteX4" fmla="*/ 451 w 8166683"/>
                <a:gd name="connsiteY4" fmla="*/ 0 h 3099826"/>
                <a:gd name="connsiteX5" fmla="*/ 4061168 w 8166683"/>
                <a:gd name="connsiteY5" fmla="*/ 1438511 h 3099826"/>
                <a:gd name="connsiteX6" fmla="*/ 8165849 w 8166683"/>
                <a:gd name="connsiteY6" fmla="*/ 7337 h 309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66683" h="3099826">
                  <a:moveTo>
                    <a:pt x="8165849" y="7337"/>
                  </a:moveTo>
                  <a:lnTo>
                    <a:pt x="8166683" y="1636654"/>
                  </a:lnTo>
                  <a:cubicBezTo>
                    <a:pt x="7917761" y="2728489"/>
                    <a:pt x="5475903" y="3100137"/>
                    <a:pt x="4116250" y="3099826"/>
                  </a:cubicBezTo>
                  <a:cubicBezTo>
                    <a:pt x="2756597" y="3099515"/>
                    <a:pt x="245424" y="2744647"/>
                    <a:pt x="8764" y="1634789"/>
                  </a:cubicBezTo>
                  <a:cubicBezTo>
                    <a:pt x="11928" y="1215900"/>
                    <a:pt x="-2713" y="418889"/>
                    <a:pt x="451" y="0"/>
                  </a:cubicBezTo>
                  <a:cubicBezTo>
                    <a:pt x="385485" y="953840"/>
                    <a:pt x="2700268" y="1437288"/>
                    <a:pt x="4061168" y="1438511"/>
                  </a:cubicBezTo>
                  <a:cubicBezTo>
                    <a:pt x="5422068" y="1439734"/>
                    <a:pt x="7793228" y="1089449"/>
                    <a:pt x="8165849" y="7337"/>
                  </a:cubicBezTo>
                  <a:close/>
                </a:path>
              </a:pathLst>
            </a:custGeom>
            <a:gradFill>
              <a:gsLst>
                <a:gs pos="0">
                  <a:srgbClr val="B8C2C9"/>
                </a:gs>
                <a:gs pos="21000">
                  <a:schemeClr val="bg1"/>
                </a:gs>
                <a:gs pos="60000">
                  <a:srgbClr val="D6DCE0"/>
                </a:gs>
                <a:gs pos="100000">
                  <a:srgbClr val="B8C2C9"/>
                </a:gs>
              </a:gsLst>
              <a:lin ang="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     </a:t>
              </a:r>
            </a:p>
          </p:txBody>
        </p:sp>
        <p:sp>
          <p:nvSpPr>
            <p:cNvPr id="920" name="Oval 919">
              <a:extLst>
                <a:ext uri="{FF2B5EF4-FFF2-40B4-BE49-F238E27FC236}">
                  <a16:creationId xmlns:a16="http://schemas.microsoft.com/office/drawing/2014/main" id="{6B0BD693-1861-1344-9C54-9555107E7992}"/>
                </a:ext>
              </a:extLst>
            </p:cNvPr>
            <p:cNvSpPr/>
            <p:nvPr/>
          </p:nvSpPr>
          <p:spPr>
            <a:xfrm>
              <a:off x="7494729" y="2774731"/>
              <a:ext cx="1480163" cy="579140"/>
            </a:xfrm>
            <a:prstGeom prst="ellipse">
              <a:avLst/>
            </a:prstGeom>
            <a:solidFill>
              <a:srgbClr val="B8C2C9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              </a:t>
              </a:r>
            </a:p>
          </p:txBody>
        </p:sp>
        <p:grpSp>
          <p:nvGrpSpPr>
            <p:cNvPr id="921" name="Group 920">
              <a:extLst>
                <a:ext uri="{FF2B5EF4-FFF2-40B4-BE49-F238E27FC236}">
                  <a16:creationId xmlns:a16="http://schemas.microsoft.com/office/drawing/2014/main" id="{0019A1FA-0729-AB44-ACE4-09350E33F468}"/>
                </a:ext>
              </a:extLst>
            </p:cNvPr>
            <p:cNvGrpSpPr/>
            <p:nvPr/>
          </p:nvGrpSpPr>
          <p:grpSpPr>
            <a:xfrm>
              <a:off x="7713663" y="2848339"/>
              <a:ext cx="1042107" cy="425543"/>
              <a:chOff x="7786941" y="2884917"/>
              <a:chExt cx="897649" cy="353919"/>
            </a:xfrm>
          </p:grpSpPr>
          <p:sp>
            <p:nvSpPr>
              <p:cNvPr id="922" name="Freeform 921">
                <a:extLst>
                  <a:ext uri="{FF2B5EF4-FFF2-40B4-BE49-F238E27FC236}">
                    <a16:creationId xmlns:a16="http://schemas.microsoft.com/office/drawing/2014/main" id="{FA1FC1ED-CBBF-5F44-A7FA-778F742FE76A}"/>
                  </a:ext>
                </a:extLst>
              </p:cNvPr>
              <p:cNvSpPr/>
              <p:nvPr/>
            </p:nvSpPr>
            <p:spPr>
              <a:xfrm>
                <a:off x="7811770" y="2884917"/>
                <a:ext cx="849158" cy="198115"/>
              </a:xfrm>
              <a:custGeom>
                <a:avLst/>
                <a:gdLst>
                  <a:gd name="connsiteX0" fmla="*/ 3725333 w 4588933"/>
                  <a:gd name="connsiteY0" fmla="*/ 0 h 1049866"/>
                  <a:gd name="connsiteX1" fmla="*/ 4588933 w 4588933"/>
                  <a:gd name="connsiteY1" fmla="*/ 270933 h 1049866"/>
                  <a:gd name="connsiteX2" fmla="*/ 3962400 w 4588933"/>
                  <a:gd name="connsiteY2" fmla="*/ 541866 h 1049866"/>
                  <a:gd name="connsiteX3" fmla="*/ 3742267 w 4588933"/>
                  <a:gd name="connsiteY3" fmla="*/ 457200 h 1049866"/>
                  <a:gd name="connsiteX4" fmla="*/ 2269067 w 4588933"/>
                  <a:gd name="connsiteY4" fmla="*/ 1049866 h 1049866"/>
                  <a:gd name="connsiteX5" fmla="*/ 880533 w 4588933"/>
                  <a:gd name="connsiteY5" fmla="*/ 457200 h 1049866"/>
                  <a:gd name="connsiteX6" fmla="*/ 592667 w 4588933"/>
                  <a:gd name="connsiteY6" fmla="*/ 541866 h 1049866"/>
                  <a:gd name="connsiteX7" fmla="*/ 0 w 4588933"/>
                  <a:gd name="connsiteY7" fmla="*/ 254000 h 1049866"/>
                  <a:gd name="connsiteX8" fmla="*/ 880533 w 4588933"/>
                  <a:gd name="connsiteY8" fmla="*/ 16933 h 1049866"/>
                  <a:gd name="connsiteX9" fmla="*/ 2302933 w 4588933"/>
                  <a:gd name="connsiteY9" fmla="*/ 626533 h 1049866"/>
                  <a:gd name="connsiteX10" fmla="*/ 3725333 w 4588933"/>
                  <a:gd name="connsiteY10" fmla="*/ 0 h 1049866"/>
                  <a:gd name="connsiteX0" fmla="*/ 3725333 w 4641485"/>
                  <a:gd name="connsiteY0" fmla="*/ 0 h 1049866"/>
                  <a:gd name="connsiteX1" fmla="*/ 4641485 w 4641485"/>
                  <a:gd name="connsiteY1" fmla="*/ 239402 h 1049866"/>
                  <a:gd name="connsiteX2" fmla="*/ 3962400 w 4641485"/>
                  <a:gd name="connsiteY2" fmla="*/ 541866 h 1049866"/>
                  <a:gd name="connsiteX3" fmla="*/ 3742267 w 4641485"/>
                  <a:gd name="connsiteY3" fmla="*/ 457200 h 1049866"/>
                  <a:gd name="connsiteX4" fmla="*/ 2269067 w 4641485"/>
                  <a:gd name="connsiteY4" fmla="*/ 1049866 h 1049866"/>
                  <a:gd name="connsiteX5" fmla="*/ 880533 w 4641485"/>
                  <a:gd name="connsiteY5" fmla="*/ 457200 h 1049866"/>
                  <a:gd name="connsiteX6" fmla="*/ 592667 w 4641485"/>
                  <a:gd name="connsiteY6" fmla="*/ 541866 h 1049866"/>
                  <a:gd name="connsiteX7" fmla="*/ 0 w 4641485"/>
                  <a:gd name="connsiteY7" fmla="*/ 254000 h 1049866"/>
                  <a:gd name="connsiteX8" fmla="*/ 880533 w 4641485"/>
                  <a:gd name="connsiteY8" fmla="*/ 16933 h 1049866"/>
                  <a:gd name="connsiteX9" fmla="*/ 2302933 w 4641485"/>
                  <a:gd name="connsiteY9" fmla="*/ 626533 h 1049866"/>
                  <a:gd name="connsiteX10" fmla="*/ 3725333 w 4641485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73798 w 4673016"/>
                  <a:gd name="connsiteY3" fmla="*/ 45720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84308 w 4673016"/>
                  <a:gd name="connsiteY3" fmla="*/ 404648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34464 w 4673016"/>
                  <a:gd name="connsiteY9" fmla="*/ 62653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32979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794818 w 4673016"/>
                  <a:gd name="connsiteY3" fmla="*/ 436179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  <a:gd name="connsiteX0" fmla="*/ 3756864 w 4673016"/>
                  <a:gd name="connsiteY0" fmla="*/ 0 h 1049866"/>
                  <a:gd name="connsiteX1" fmla="*/ 4673016 w 4673016"/>
                  <a:gd name="connsiteY1" fmla="*/ 239402 h 1049866"/>
                  <a:gd name="connsiteX2" fmla="*/ 3993931 w 4673016"/>
                  <a:gd name="connsiteY2" fmla="*/ 541866 h 1049866"/>
                  <a:gd name="connsiteX3" fmla="*/ 3815839 w 4673016"/>
                  <a:gd name="connsiteY3" fmla="*/ 467710 h 1049866"/>
                  <a:gd name="connsiteX4" fmla="*/ 2300598 w 4673016"/>
                  <a:gd name="connsiteY4" fmla="*/ 1049866 h 1049866"/>
                  <a:gd name="connsiteX5" fmla="*/ 912064 w 4673016"/>
                  <a:gd name="connsiteY5" fmla="*/ 457200 h 1049866"/>
                  <a:gd name="connsiteX6" fmla="*/ 624198 w 4673016"/>
                  <a:gd name="connsiteY6" fmla="*/ 541866 h 1049866"/>
                  <a:gd name="connsiteX7" fmla="*/ 0 w 4673016"/>
                  <a:gd name="connsiteY7" fmla="*/ 275021 h 1049866"/>
                  <a:gd name="connsiteX8" fmla="*/ 912064 w 4673016"/>
                  <a:gd name="connsiteY8" fmla="*/ 16933 h 1049866"/>
                  <a:gd name="connsiteX9" fmla="*/ 2323954 w 4673016"/>
                  <a:gd name="connsiteY9" fmla="*/ 616023 h 1049866"/>
                  <a:gd name="connsiteX10" fmla="*/ 3756864 w 4673016"/>
                  <a:gd name="connsiteY10" fmla="*/ 0 h 1049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3016" h="1049866">
                    <a:moveTo>
                      <a:pt x="3756864" y="0"/>
                    </a:moveTo>
                    <a:lnTo>
                      <a:pt x="4673016" y="239402"/>
                    </a:lnTo>
                    <a:lnTo>
                      <a:pt x="3993931" y="541866"/>
                    </a:lnTo>
                    <a:lnTo>
                      <a:pt x="3815839" y="467710"/>
                    </a:lnTo>
                    <a:lnTo>
                      <a:pt x="2300598" y="1049866"/>
                    </a:lnTo>
                    <a:lnTo>
                      <a:pt x="912064" y="457200"/>
                    </a:lnTo>
                    <a:lnTo>
                      <a:pt x="624198" y="541866"/>
                    </a:lnTo>
                    <a:lnTo>
                      <a:pt x="0" y="275021"/>
                    </a:lnTo>
                    <a:lnTo>
                      <a:pt x="912064" y="16933"/>
                    </a:lnTo>
                    <a:lnTo>
                      <a:pt x="2323954" y="616023"/>
                    </a:lnTo>
                    <a:lnTo>
                      <a:pt x="3756864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23" name="Freeform 922">
                <a:extLst>
                  <a:ext uri="{FF2B5EF4-FFF2-40B4-BE49-F238E27FC236}">
                    <a16:creationId xmlns:a16="http://schemas.microsoft.com/office/drawing/2014/main" id="{6C0ECFD1-933A-B74E-BFEE-72B00BC4C3A3}"/>
                  </a:ext>
                </a:extLst>
              </p:cNvPr>
              <p:cNvSpPr/>
              <p:nvPr/>
            </p:nvSpPr>
            <p:spPr>
              <a:xfrm>
                <a:off x="8367548" y="3054383"/>
                <a:ext cx="317042" cy="170569"/>
              </a:xfrm>
              <a:custGeom>
                <a:avLst/>
                <a:gdLst>
                  <a:gd name="connsiteX0" fmla="*/ 21021 w 1744718"/>
                  <a:gd name="connsiteY0" fmla="*/ 0 h 903890"/>
                  <a:gd name="connsiteX1" fmla="*/ 1744718 w 1744718"/>
                  <a:gd name="connsiteY1" fmla="*/ 693683 h 903890"/>
                  <a:gd name="connsiteX2" fmla="*/ 1145628 w 1744718"/>
                  <a:gd name="connsiteY2" fmla="*/ 903890 h 903890"/>
                  <a:gd name="connsiteX3" fmla="*/ 0 w 1744718"/>
                  <a:gd name="connsiteY3" fmla="*/ 451945 h 903890"/>
                  <a:gd name="connsiteX4" fmla="*/ 21021 w 1744718"/>
                  <a:gd name="connsiteY4" fmla="*/ 0 h 903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4718" h="903890">
                    <a:moveTo>
                      <a:pt x="21021" y="0"/>
                    </a:moveTo>
                    <a:lnTo>
                      <a:pt x="1744718" y="693683"/>
                    </a:lnTo>
                    <a:lnTo>
                      <a:pt x="1145628" y="903890"/>
                    </a:lnTo>
                    <a:lnTo>
                      <a:pt x="0" y="451945"/>
                    </a:lnTo>
                    <a:lnTo>
                      <a:pt x="21021" y="0"/>
                    </a:lnTo>
                    <a:close/>
                  </a:path>
                </a:pathLst>
              </a:custGeom>
              <a:solidFill>
                <a:srgbClr val="0000A3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24" name="Freeform 923">
                <a:extLst>
                  <a:ext uri="{FF2B5EF4-FFF2-40B4-BE49-F238E27FC236}">
                    <a16:creationId xmlns:a16="http://schemas.microsoft.com/office/drawing/2014/main" id="{FF559D91-8CE3-6E40-B135-CC54DC606967}"/>
                  </a:ext>
                </a:extLst>
              </p:cNvPr>
              <p:cNvSpPr/>
              <p:nvPr/>
            </p:nvSpPr>
            <p:spPr>
              <a:xfrm>
                <a:off x="7786941" y="3054383"/>
                <a:ext cx="311312" cy="168585"/>
              </a:xfrm>
              <a:custGeom>
                <a:avLst/>
                <a:gdLst>
                  <a:gd name="connsiteX0" fmla="*/ 1702676 w 1713187"/>
                  <a:gd name="connsiteY0" fmla="*/ 0 h 893380"/>
                  <a:gd name="connsiteX1" fmla="*/ 1713187 w 1713187"/>
                  <a:gd name="connsiteY1" fmla="*/ 472966 h 893380"/>
                  <a:gd name="connsiteX2" fmla="*/ 578069 w 1713187"/>
                  <a:gd name="connsiteY2" fmla="*/ 893380 h 893380"/>
                  <a:gd name="connsiteX3" fmla="*/ 0 w 1713187"/>
                  <a:gd name="connsiteY3" fmla="*/ 693683 h 893380"/>
                  <a:gd name="connsiteX4" fmla="*/ 1702676 w 1713187"/>
                  <a:gd name="connsiteY4" fmla="*/ 0 h 89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13187" h="893380">
                    <a:moveTo>
                      <a:pt x="1702676" y="0"/>
                    </a:moveTo>
                    <a:lnTo>
                      <a:pt x="1713187" y="472966"/>
                    </a:lnTo>
                    <a:lnTo>
                      <a:pt x="578069" y="893380"/>
                    </a:lnTo>
                    <a:lnTo>
                      <a:pt x="0" y="693683"/>
                    </a:lnTo>
                    <a:lnTo>
                      <a:pt x="1702676" y="0"/>
                    </a:lnTo>
                    <a:close/>
                  </a:path>
                </a:pathLst>
              </a:custGeom>
              <a:solidFill>
                <a:srgbClr val="0000A8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25" name="Freeform 924">
                <a:extLst>
                  <a:ext uri="{FF2B5EF4-FFF2-40B4-BE49-F238E27FC236}">
                    <a16:creationId xmlns:a16="http://schemas.microsoft.com/office/drawing/2014/main" id="{4747411F-F0D6-A548-A80F-4ED08DE503B2}"/>
                  </a:ext>
                </a:extLst>
              </p:cNvPr>
              <p:cNvSpPr/>
              <p:nvPr/>
            </p:nvSpPr>
            <p:spPr>
              <a:xfrm>
                <a:off x="7895013" y="2971083"/>
                <a:ext cx="676892" cy="267753"/>
              </a:xfrm>
              <a:custGeom>
                <a:avLst/>
                <a:gdLst>
                  <a:gd name="connsiteX0" fmla="*/ 599089 w 4162096"/>
                  <a:gd name="connsiteY0" fmla="*/ 273269 h 1618593"/>
                  <a:gd name="connsiteX1" fmla="*/ 882869 w 4162096"/>
                  <a:gd name="connsiteY1" fmla="*/ 199697 h 1618593"/>
                  <a:gd name="connsiteX2" fmla="*/ 2312276 w 4162096"/>
                  <a:gd name="connsiteY2" fmla="*/ 798786 h 1618593"/>
                  <a:gd name="connsiteX3" fmla="*/ 3794234 w 4162096"/>
                  <a:gd name="connsiteY3" fmla="*/ 199697 h 1618593"/>
                  <a:gd name="connsiteX4" fmla="*/ 4014951 w 4162096"/>
                  <a:gd name="connsiteY4" fmla="*/ 273269 h 1618593"/>
                  <a:gd name="connsiteX5" fmla="*/ 3058510 w 4162096"/>
                  <a:gd name="connsiteY5" fmla="*/ 641131 h 1618593"/>
                  <a:gd name="connsiteX6" fmla="*/ 3026979 w 4162096"/>
                  <a:gd name="connsiteY6" fmla="*/ 1114097 h 1618593"/>
                  <a:gd name="connsiteX7" fmla="*/ 4162096 w 4162096"/>
                  <a:gd name="connsiteY7" fmla="*/ 1545021 h 1618593"/>
                  <a:gd name="connsiteX8" fmla="*/ 3878317 w 4162096"/>
                  <a:gd name="connsiteY8" fmla="*/ 1608083 h 1618593"/>
                  <a:gd name="connsiteX9" fmla="*/ 2301765 w 4162096"/>
                  <a:gd name="connsiteY9" fmla="*/ 945931 h 1618593"/>
                  <a:gd name="connsiteX10" fmla="*/ 693682 w 4162096"/>
                  <a:gd name="connsiteY10" fmla="*/ 1618593 h 1618593"/>
                  <a:gd name="connsiteX11" fmla="*/ 430924 w 4162096"/>
                  <a:gd name="connsiteY11" fmla="*/ 1524000 h 1618593"/>
                  <a:gd name="connsiteX12" fmla="*/ 1576551 w 4162096"/>
                  <a:gd name="connsiteY12" fmla="*/ 1082566 h 1618593"/>
                  <a:gd name="connsiteX13" fmla="*/ 1545020 w 4162096"/>
                  <a:gd name="connsiteY13" fmla="*/ 609600 h 1618593"/>
                  <a:gd name="connsiteX14" fmla="*/ 0 w 4162096"/>
                  <a:gd name="connsiteY14" fmla="*/ 0 h 1618593"/>
                  <a:gd name="connsiteX15" fmla="*/ 872358 w 4162096"/>
                  <a:gd name="connsiteY15" fmla="*/ 210207 h 1618593"/>
                  <a:gd name="connsiteX16" fmla="*/ 872358 w 4162096"/>
                  <a:gd name="connsiteY16" fmla="*/ 210207 h 1618593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15" fmla="*/ 441434 w 3731172"/>
                  <a:gd name="connsiteY15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441434 w 3731172"/>
                  <a:gd name="connsiteY14" fmla="*/ 10510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357351 w 3731172"/>
                  <a:gd name="connsiteY14" fmla="*/ 115613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0990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47144 w 3731172"/>
                  <a:gd name="connsiteY14" fmla="*/ 6306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14096 w 3731172"/>
                  <a:gd name="connsiteY13" fmla="*/ 420413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56137 w 3731172"/>
                  <a:gd name="connsiteY13" fmla="*/ 441434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882869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68165 w 3731172"/>
                  <a:gd name="connsiteY0" fmla="*/ 73572 h 1418896"/>
                  <a:gd name="connsiteX1" fmla="*/ 451945 w 3731172"/>
                  <a:gd name="connsiteY1" fmla="*/ 0 h 1418896"/>
                  <a:gd name="connsiteX2" fmla="*/ 1881352 w 3731172"/>
                  <a:gd name="connsiteY2" fmla="*/ 599089 h 1418896"/>
                  <a:gd name="connsiteX3" fmla="*/ 3363310 w 3731172"/>
                  <a:gd name="connsiteY3" fmla="*/ 0 h 1418896"/>
                  <a:gd name="connsiteX4" fmla="*/ 3584027 w 3731172"/>
                  <a:gd name="connsiteY4" fmla="*/ 73572 h 1418896"/>
                  <a:gd name="connsiteX5" fmla="*/ 2627586 w 3731172"/>
                  <a:gd name="connsiteY5" fmla="*/ 441434 h 1418896"/>
                  <a:gd name="connsiteX6" fmla="*/ 2596055 w 3731172"/>
                  <a:gd name="connsiteY6" fmla="*/ 914400 h 1418896"/>
                  <a:gd name="connsiteX7" fmla="*/ 3731172 w 3731172"/>
                  <a:gd name="connsiteY7" fmla="*/ 1345324 h 1418896"/>
                  <a:gd name="connsiteX8" fmla="*/ 3447393 w 3731172"/>
                  <a:gd name="connsiteY8" fmla="*/ 1408386 h 1418896"/>
                  <a:gd name="connsiteX9" fmla="*/ 1870841 w 3731172"/>
                  <a:gd name="connsiteY9" fmla="*/ 746234 h 1418896"/>
                  <a:gd name="connsiteX10" fmla="*/ 262758 w 3731172"/>
                  <a:gd name="connsiteY10" fmla="*/ 1418896 h 1418896"/>
                  <a:gd name="connsiteX11" fmla="*/ 0 w 3731172"/>
                  <a:gd name="connsiteY11" fmla="*/ 1324303 h 1418896"/>
                  <a:gd name="connsiteX12" fmla="*/ 1145627 w 3731172"/>
                  <a:gd name="connsiteY12" fmla="*/ 903890 h 1418896"/>
                  <a:gd name="connsiteX13" fmla="*/ 1145626 w 3731172"/>
                  <a:gd name="connsiteY13" fmla="*/ 451945 h 1418896"/>
                  <a:gd name="connsiteX14" fmla="*/ 189185 w 3731172"/>
                  <a:gd name="connsiteY14" fmla="*/ 84081 h 1418896"/>
                  <a:gd name="connsiteX15" fmla="*/ 168165 w 3731172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575034 w 3710151"/>
                  <a:gd name="connsiteY6" fmla="*/ 91440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06565 w 3710151"/>
                  <a:gd name="connsiteY6" fmla="*/ 924910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06565 w 3710151"/>
                  <a:gd name="connsiteY5" fmla="*/ 441434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5151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60331 w 3710151"/>
                  <a:gd name="connsiteY2" fmla="*/ 599089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124605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12460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47144 w 3710151"/>
                  <a:gd name="connsiteY0" fmla="*/ 73572 h 1418896"/>
                  <a:gd name="connsiteX1" fmla="*/ 430924 w 3710151"/>
                  <a:gd name="connsiteY1" fmla="*/ 0 h 1418896"/>
                  <a:gd name="connsiteX2" fmla="*/ 1838028 w 3710151"/>
                  <a:gd name="connsiteY2" fmla="*/ 591655 h 1418896"/>
                  <a:gd name="connsiteX3" fmla="*/ 3342289 w 3710151"/>
                  <a:gd name="connsiteY3" fmla="*/ 0 h 1418896"/>
                  <a:gd name="connsiteX4" fmla="*/ 3563006 w 3710151"/>
                  <a:gd name="connsiteY4" fmla="*/ 73572 h 1418896"/>
                  <a:gd name="connsiteX5" fmla="*/ 2617717 w 3710151"/>
                  <a:gd name="connsiteY5" fmla="*/ 448868 h 1418896"/>
                  <a:gd name="connsiteX6" fmla="*/ 2610282 w 3710151"/>
                  <a:gd name="connsiteY6" fmla="*/ 902607 h 1418896"/>
                  <a:gd name="connsiteX7" fmla="*/ 3710151 w 3710151"/>
                  <a:gd name="connsiteY7" fmla="*/ 1345324 h 1418896"/>
                  <a:gd name="connsiteX8" fmla="*/ 3426372 w 3710151"/>
                  <a:gd name="connsiteY8" fmla="*/ 1408386 h 1418896"/>
                  <a:gd name="connsiteX9" fmla="*/ 1849820 w 3710151"/>
                  <a:gd name="connsiteY9" fmla="*/ 746234 h 1418896"/>
                  <a:gd name="connsiteX10" fmla="*/ 241737 w 3710151"/>
                  <a:gd name="connsiteY10" fmla="*/ 1418896 h 1418896"/>
                  <a:gd name="connsiteX11" fmla="*/ 0 w 3710151"/>
                  <a:gd name="connsiteY11" fmla="*/ 1334814 h 1418896"/>
                  <a:gd name="connsiteX12" fmla="*/ 1098586 w 3710151"/>
                  <a:gd name="connsiteY12" fmla="*/ 903890 h 1418896"/>
                  <a:gd name="connsiteX13" fmla="*/ 1087434 w 3710151"/>
                  <a:gd name="connsiteY13" fmla="*/ 451945 h 1418896"/>
                  <a:gd name="connsiteX14" fmla="*/ 168164 w 3710151"/>
                  <a:gd name="connsiteY14" fmla="*/ 84081 h 1418896"/>
                  <a:gd name="connsiteX15" fmla="*/ 147144 w 3710151"/>
                  <a:gd name="connsiteY15" fmla="*/ 73572 h 1418896"/>
                  <a:gd name="connsiteX0" fmla="*/ 162012 w 3725019"/>
                  <a:gd name="connsiteY0" fmla="*/ 73572 h 1418896"/>
                  <a:gd name="connsiteX1" fmla="*/ 445792 w 3725019"/>
                  <a:gd name="connsiteY1" fmla="*/ 0 h 1418896"/>
                  <a:gd name="connsiteX2" fmla="*/ 1852896 w 3725019"/>
                  <a:gd name="connsiteY2" fmla="*/ 591655 h 1418896"/>
                  <a:gd name="connsiteX3" fmla="*/ 3357157 w 3725019"/>
                  <a:gd name="connsiteY3" fmla="*/ 0 h 1418896"/>
                  <a:gd name="connsiteX4" fmla="*/ 3577874 w 3725019"/>
                  <a:gd name="connsiteY4" fmla="*/ 73572 h 1418896"/>
                  <a:gd name="connsiteX5" fmla="*/ 2632585 w 3725019"/>
                  <a:gd name="connsiteY5" fmla="*/ 448868 h 1418896"/>
                  <a:gd name="connsiteX6" fmla="*/ 2625150 w 3725019"/>
                  <a:gd name="connsiteY6" fmla="*/ 902607 h 1418896"/>
                  <a:gd name="connsiteX7" fmla="*/ 3725019 w 3725019"/>
                  <a:gd name="connsiteY7" fmla="*/ 1345324 h 1418896"/>
                  <a:gd name="connsiteX8" fmla="*/ 3441240 w 3725019"/>
                  <a:gd name="connsiteY8" fmla="*/ 1408386 h 1418896"/>
                  <a:gd name="connsiteX9" fmla="*/ 1864688 w 3725019"/>
                  <a:gd name="connsiteY9" fmla="*/ 746234 h 1418896"/>
                  <a:gd name="connsiteX10" fmla="*/ 256605 w 3725019"/>
                  <a:gd name="connsiteY10" fmla="*/ 1418896 h 1418896"/>
                  <a:gd name="connsiteX11" fmla="*/ 0 w 3725019"/>
                  <a:gd name="connsiteY11" fmla="*/ 1331097 h 1418896"/>
                  <a:gd name="connsiteX12" fmla="*/ 1113454 w 3725019"/>
                  <a:gd name="connsiteY12" fmla="*/ 903890 h 1418896"/>
                  <a:gd name="connsiteX13" fmla="*/ 1102302 w 3725019"/>
                  <a:gd name="connsiteY13" fmla="*/ 451945 h 1418896"/>
                  <a:gd name="connsiteX14" fmla="*/ 183032 w 3725019"/>
                  <a:gd name="connsiteY14" fmla="*/ 84081 h 1418896"/>
                  <a:gd name="connsiteX15" fmla="*/ 162012 w 3725019"/>
                  <a:gd name="connsiteY15" fmla="*/ 73572 h 141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5019" h="1418896">
                    <a:moveTo>
                      <a:pt x="162012" y="73572"/>
                    </a:moveTo>
                    <a:lnTo>
                      <a:pt x="445792" y="0"/>
                    </a:lnTo>
                    <a:lnTo>
                      <a:pt x="1852896" y="591655"/>
                    </a:lnTo>
                    <a:lnTo>
                      <a:pt x="3357157" y="0"/>
                    </a:lnTo>
                    <a:lnTo>
                      <a:pt x="3577874" y="73572"/>
                    </a:lnTo>
                    <a:lnTo>
                      <a:pt x="2632585" y="448868"/>
                    </a:lnTo>
                    <a:lnTo>
                      <a:pt x="2625150" y="902607"/>
                    </a:lnTo>
                    <a:lnTo>
                      <a:pt x="3725019" y="1345324"/>
                    </a:lnTo>
                    <a:lnTo>
                      <a:pt x="3441240" y="1408386"/>
                    </a:lnTo>
                    <a:lnTo>
                      <a:pt x="1864688" y="746234"/>
                    </a:lnTo>
                    <a:lnTo>
                      <a:pt x="256605" y="1418896"/>
                    </a:lnTo>
                    <a:lnTo>
                      <a:pt x="0" y="1331097"/>
                    </a:lnTo>
                    <a:lnTo>
                      <a:pt x="1113454" y="903890"/>
                    </a:lnTo>
                    <a:cubicBezTo>
                      <a:pt x="1113454" y="760249"/>
                      <a:pt x="1102302" y="595586"/>
                      <a:pt x="1102302" y="451945"/>
                    </a:cubicBezTo>
                    <a:lnTo>
                      <a:pt x="183032" y="84081"/>
                    </a:lnTo>
                    <a:cubicBezTo>
                      <a:pt x="26317" y="21019"/>
                      <a:pt x="169019" y="77075"/>
                      <a:pt x="162012" y="7357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354" name="Oval 33">
            <a:extLst>
              <a:ext uri="{FF2B5EF4-FFF2-40B4-BE49-F238E27FC236}">
                <a16:creationId xmlns:a16="http://schemas.microsoft.com/office/drawing/2014/main" id="{4311CB3E-A4EB-DB44-B228-0B362E348AF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22941" y="3101704"/>
            <a:ext cx="939403" cy="285750"/>
          </a:xfrm>
          <a:prstGeom prst="ellipse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alt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855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420B-8CF1-E74D-A94A-CB25C0EA4F5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i-FI"/>
              <a:t>Some Perspective: The Internet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E8B50-317A-DE42-B9CC-6E4808EC5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8B4E92-A659-D543-B73F-FEBA8392F9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24523" y="1105317"/>
            <a:ext cx="4299661" cy="42996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637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B2751-6EE4-EF47-85C6-1BF37A50A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how does the Internet of Things fit into the Internet?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71526-2CDC-1341-AF36-B59495BBC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14" y="959227"/>
            <a:ext cx="5954222" cy="4188246"/>
          </a:xfrm>
        </p:spPr>
        <p:txBody>
          <a:bodyPr>
            <a:normAutofit/>
          </a:bodyPr>
          <a:lstStyle/>
          <a:p>
            <a:r>
              <a:rPr lang="en-US" sz="2000" dirty="0"/>
              <a:t>“IP is the Narrow Waist of the Internet”</a:t>
            </a:r>
          </a:p>
          <a:p>
            <a:pPr lvl="1"/>
            <a:r>
              <a:rPr lang="en-US" sz="1800" dirty="0">
                <a:hlinkClick r:id="rId2"/>
              </a:rPr>
              <a:t>IP is Dead, Long Live IP for Wireless Sensor Networks</a:t>
            </a:r>
            <a:endParaRPr lang="en-US" sz="1800" dirty="0"/>
          </a:p>
          <a:p>
            <a:endParaRPr lang="en-US" sz="2000" dirty="0"/>
          </a:p>
          <a:p>
            <a:r>
              <a:rPr lang="en-US" sz="2000" dirty="0"/>
              <a:t>A recurring theme in this class:</a:t>
            </a:r>
          </a:p>
          <a:p>
            <a:pPr lvl="1"/>
            <a:r>
              <a:rPr lang="en-US" sz="1800" dirty="0"/>
              <a:t>How does this actually attach to the Internet</a:t>
            </a:r>
          </a:p>
          <a:p>
            <a:pPr lvl="2"/>
            <a:r>
              <a:rPr lang="en-US" sz="1400" dirty="0"/>
              <a:t>Physically [hello Hue Hub, </a:t>
            </a:r>
            <a:r>
              <a:rPr lang="en-US" sz="1400" dirty="0" err="1"/>
              <a:t>Wyze</a:t>
            </a:r>
            <a:r>
              <a:rPr lang="en-US" sz="1400" dirty="0"/>
              <a:t> Hub, August Hub, …]</a:t>
            </a:r>
          </a:p>
          <a:p>
            <a:pPr lvl="2"/>
            <a:r>
              <a:rPr lang="en-US" sz="1400" dirty="0"/>
              <a:t>Logically [are BLE devices </a:t>
            </a:r>
            <a:r>
              <a:rPr lang="en-US" sz="1400" i="1" dirty="0"/>
              <a:t>really</a:t>
            </a:r>
            <a:r>
              <a:rPr lang="en-US" sz="1400" dirty="0"/>
              <a:t> part of the internet?]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18A42-3089-2F4B-805E-33F69E45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43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6FBEC-4572-B24B-913A-8BFF78801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317" y="1351070"/>
            <a:ext cx="2333985" cy="30306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5328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245E2-BA6C-C2E6-6FD7-3E129981B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which layer is…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7AB19-E026-2550-B66F-6E0B7A100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28650" indent="-514350">
              <a:buFont typeface="+mj-lt"/>
              <a:buAutoNum type="arabicPeriod"/>
            </a:pPr>
            <a:r>
              <a:rPr lang="en-US" sz="2000" dirty="0"/>
              <a:t>Reliable transfer, ensuring packets successfully get from host to host?</a:t>
            </a:r>
          </a:p>
          <a:p>
            <a:pPr marL="628650" indent="-514350">
              <a:buFont typeface="+mj-lt"/>
              <a:buAutoNum type="arabicPeriod"/>
            </a:pPr>
            <a:endParaRPr lang="en-US" sz="2000" dirty="0"/>
          </a:p>
          <a:p>
            <a:pPr marL="628650" indent="-514350">
              <a:buFont typeface="+mj-lt"/>
              <a:buAutoNum type="arabicPeriod"/>
            </a:pPr>
            <a:r>
              <a:rPr lang="en-US" sz="2000" dirty="0"/>
              <a:t>DNS (Domain Name System), the database of mappings from domains to IP addresses.</a:t>
            </a:r>
          </a:p>
          <a:p>
            <a:pPr marL="628650" indent="-514350">
              <a:buFont typeface="+mj-lt"/>
              <a:buAutoNum type="arabicPeriod"/>
            </a:pPr>
            <a:endParaRPr lang="en-US" sz="2000" dirty="0"/>
          </a:p>
          <a:p>
            <a:pPr marL="628650" indent="-514350">
              <a:buFont typeface="+mj-lt"/>
              <a:buAutoNum type="arabicPeriod"/>
            </a:pPr>
            <a:r>
              <a:rPr lang="en-US" sz="2000" dirty="0"/>
              <a:t>Scheduling when a wireless device is allowed to "talk" (i.e. transmit packets).</a:t>
            </a:r>
          </a:p>
          <a:p>
            <a:pPr marL="628650" indent="-514350">
              <a:buFont typeface="+mj-lt"/>
              <a:buAutoNum type="arabicPeriod"/>
            </a:pPr>
            <a:endParaRPr lang="en-US" sz="2000" dirty="0"/>
          </a:p>
          <a:p>
            <a:pPr marL="628650" indent="-514350">
              <a:buFont typeface="+mj-lt"/>
              <a:buAutoNum type="arabicPeriod"/>
            </a:pPr>
            <a:r>
              <a:rPr lang="en-US" sz="2000" dirty="0"/>
              <a:t>The decision to route using Router A rather than Router B when forwarding packets.</a:t>
            </a:r>
          </a:p>
          <a:p>
            <a:pPr marL="628650" indent="-51435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3D818-DF35-CDEB-F3A6-D4BA012DFA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73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643959-CE05-455B-BB3E-2C666CC1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steps for viewing a website?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32C330-2DE0-4DEC-AB2F-5FA68E5A2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endParaRPr lang="en-US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You enter a domain name for the website</a:t>
            </a:r>
          </a:p>
          <a:p>
            <a:pPr marL="728663" lvl="1" indent="-385763">
              <a:buFont typeface="+mj-lt"/>
              <a:buAutoNum type="arabicPeriod"/>
            </a:pPr>
            <a:endParaRPr lang="en-US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Computer looks up domain name to get IP Address</a:t>
            </a:r>
          </a:p>
          <a:p>
            <a:pPr marL="728663" lvl="1" indent="-385763">
              <a:buFont typeface="+mj-lt"/>
              <a:buAutoNum type="arabicPeriod"/>
            </a:pPr>
            <a:endParaRPr lang="en-US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Computer sends request to IP_address:80</a:t>
            </a:r>
          </a:p>
          <a:p>
            <a:pPr marL="728663" lvl="1" indent="-385763">
              <a:buFont typeface="+mj-lt"/>
              <a:buAutoNum type="arabicPeriod"/>
            </a:pPr>
            <a:endParaRPr lang="en-US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Computer gets back data, which it renders into a website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4C034-A30D-4B79-8B09-AF5BE04C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40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622D-2775-A745-B9A7-58A4C1DB4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the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68A88-1864-794B-A214-F3ACF3DCE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“famous” interview question</a:t>
            </a:r>
          </a:p>
          <a:p>
            <a:pPr lvl="1"/>
            <a:r>
              <a:rPr lang="en-US" dirty="0"/>
              <a:t>“What happens when you type </a:t>
            </a:r>
            <a:r>
              <a:rPr lang="en-US" dirty="0" err="1"/>
              <a:t>google.com</a:t>
            </a:r>
            <a:r>
              <a:rPr lang="en-US" dirty="0"/>
              <a:t> into your browser’s address bar and press enter?”</a:t>
            </a:r>
          </a:p>
          <a:p>
            <a:pPr lvl="1"/>
            <a:r>
              <a:rPr lang="en-US" dirty="0">
                <a:hlinkClick r:id="rId2"/>
              </a:rPr>
              <a:t>https://github.com/alex/what-happens-when</a:t>
            </a:r>
            <a:r>
              <a:rPr lang="en-US" dirty="0"/>
              <a:t> (11 pages!)</a:t>
            </a:r>
          </a:p>
          <a:p>
            <a:pPr lvl="2"/>
            <a:r>
              <a:rPr lang="en-US" dirty="0"/>
              <a:t>Keyboard events</a:t>
            </a:r>
          </a:p>
          <a:p>
            <a:pPr lvl="2"/>
            <a:r>
              <a:rPr lang="en-US" dirty="0"/>
              <a:t>Parsing URL</a:t>
            </a:r>
          </a:p>
          <a:p>
            <a:pPr lvl="2"/>
            <a:r>
              <a:rPr lang="en-US" dirty="0"/>
              <a:t>DNS lookup</a:t>
            </a:r>
          </a:p>
          <a:p>
            <a:pPr lvl="2"/>
            <a:r>
              <a:rPr lang="en-US" dirty="0"/>
              <a:t>Opening socket</a:t>
            </a:r>
          </a:p>
          <a:p>
            <a:pPr lvl="2"/>
            <a:r>
              <a:rPr lang="en-US" dirty="0"/>
              <a:t>HTTP protocol</a:t>
            </a:r>
          </a:p>
          <a:p>
            <a:pPr lvl="2"/>
            <a:r>
              <a:rPr lang="en-US" dirty="0"/>
              <a:t>HTML parsing</a:t>
            </a:r>
          </a:p>
          <a:p>
            <a:pPr lvl="2"/>
            <a:r>
              <a:rPr lang="en-US" dirty="0"/>
              <a:t>GPU rendering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8DBE6-0E91-574D-8825-3B91AE497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095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98" y="1263968"/>
            <a:ext cx="8229599" cy="3548063"/>
          </a:xfrm>
        </p:spPr>
        <p:txBody>
          <a:bodyPr/>
          <a:lstStyle/>
          <a:p>
            <a:r>
              <a:rPr lang="en-US" dirty="0"/>
              <a:t>What can you learn about the network around you?</a:t>
            </a:r>
          </a:p>
          <a:p>
            <a:r>
              <a:rPr lang="en-US" dirty="0"/>
              <a:t>Play with Wireshark</a:t>
            </a:r>
          </a:p>
          <a:p>
            <a:r>
              <a:rPr lang="en-US" dirty="0"/>
              <a:t>Protocol analysis, introspection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97" y="475095"/>
            <a:ext cx="8229599" cy="788873"/>
          </a:xfrm>
        </p:spPr>
        <p:txBody>
          <a:bodyPr/>
          <a:lstStyle/>
          <a:p>
            <a:r>
              <a:rPr lang="en-US" dirty="0"/>
              <a:t>Lab 1: How does </a:t>
            </a:r>
            <a:r>
              <a:rPr lang="en-US" i="1" dirty="0"/>
              <a:t>your</a:t>
            </a:r>
            <a:r>
              <a:rPr lang="en-US" dirty="0"/>
              <a:t> Internet work?</a:t>
            </a:r>
          </a:p>
        </p:txBody>
      </p:sp>
    </p:spTree>
    <p:extLst>
      <p:ext uri="{BB962C8B-B14F-4D97-AF65-F5344CB8AC3E}">
        <p14:creationId xmlns:p14="http://schemas.microsoft.com/office/powerpoint/2010/main" val="1641822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34B45-370E-4AF6-BD10-25EB3F725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A8503-F41A-4802-8352-3D75259A6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</a:t>
            </a:r>
          </a:p>
          <a:p>
            <a:r>
              <a:rPr lang="en-US" dirty="0"/>
              <a:t>Transport</a:t>
            </a:r>
          </a:p>
          <a:p>
            <a:r>
              <a:rPr lang="en-US" dirty="0"/>
              <a:t>Network</a:t>
            </a:r>
          </a:p>
          <a:p>
            <a:r>
              <a:rPr lang="en-US" dirty="0"/>
              <a:t>Data Link</a:t>
            </a:r>
          </a:p>
          <a:p>
            <a:r>
              <a:rPr lang="en-US" dirty="0"/>
              <a:t>Physical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07876-FBFC-4AE5-9766-D9560F99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8C416-6A19-406F-9E51-0A7F0BEDA422}"/>
              </a:ext>
            </a:extLst>
          </p:cNvPr>
          <p:cNvSpPr txBox="1"/>
          <p:nvPr/>
        </p:nvSpPr>
        <p:spPr>
          <a:xfrm>
            <a:off x="3534230" y="2484212"/>
            <a:ext cx="4332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What goes on at each of these?</a:t>
            </a:r>
          </a:p>
        </p:txBody>
      </p:sp>
    </p:spTree>
    <p:extLst>
      <p:ext uri="{BB962C8B-B14F-4D97-AF65-F5344CB8AC3E}">
        <p14:creationId xmlns:p14="http://schemas.microsoft.com/office/powerpoint/2010/main" val="201681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D900-19EC-824C-BF74-AADFBF5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Internet protocol stack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9035B-463A-1E40-A130-AE9AA3E37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Introduction: 1-</a:t>
            </a:r>
            <a:fld id="{C4204591-24BD-A542-B9D5-F8D8A88D2FE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921D3CC3-7FC4-4346-86E8-F841A7674F2D}"/>
              </a:ext>
            </a:extLst>
          </p:cNvPr>
          <p:cNvSpPr txBox="1">
            <a:spLocks noChangeArrowheads="1"/>
          </p:cNvSpPr>
          <p:nvPr/>
        </p:nvSpPr>
        <p:spPr>
          <a:xfrm>
            <a:off x="490194" y="1389756"/>
            <a:ext cx="5770906" cy="3692028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352425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00A3"/>
              </a:buClr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5325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00A8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504" indent="-215504">
              <a:lnSpc>
                <a:spcPct val="80000"/>
              </a:lnSpc>
            </a:pPr>
            <a:r>
              <a:rPr lang="en-US" altLang="en-US" sz="2400" i="1" dirty="0">
                <a:solidFill>
                  <a:srgbClr val="CC0000"/>
                </a:solidFill>
                <a:latin typeface="Helvetica" pitchFamily="2" charset="0"/>
                <a:ea typeface="ＭＳ Ｐゴシック" panose="020B0600070205080204" pitchFamily="34" charset="-128"/>
              </a:rPr>
              <a:t>application:</a:t>
            </a:r>
            <a:r>
              <a:rPr lang="en-US" altLang="en-US" sz="24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100" dirty="0">
                <a:latin typeface="Helvetica" pitchFamily="2" charset="0"/>
                <a:ea typeface="ＭＳ Ｐゴシック" panose="020B0600070205080204" pitchFamily="34" charset="-128"/>
              </a:rPr>
              <a:t>supporting network applications</a:t>
            </a:r>
          </a:p>
          <a:p>
            <a:pPr marL="511969" lvl="1" indent="-169069">
              <a:lnSpc>
                <a:spcPct val="80000"/>
              </a:lnSpc>
            </a:pPr>
            <a:r>
              <a:rPr lang="en-US" altLang="en-US" sz="1800" dirty="0">
                <a:latin typeface="Helvetica" pitchFamily="2" charset="0"/>
                <a:ea typeface="Arial" panose="020B0604020202020204" pitchFamily="34" charset="0"/>
              </a:rPr>
              <a:t>IMAP, SMTP, HTTP</a:t>
            </a:r>
          </a:p>
          <a:p>
            <a:pPr marL="215504" indent="-215504">
              <a:lnSpc>
                <a:spcPct val="80000"/>
              </a:lnSpc>
            </a:pPr>
            <a:r>
              <a:rPr lang="en-US" altLang="en-US" sz="2400" i="1" dirty="0">
                <a:solidFill>
                  <a:srgbClr val="CC0000"/>
                </a:solidFill>
                <a:latin typeface="Helvetica" pitchFamily="2" charset="0"/>
                <a:ea typeface="ＭＳ Ｐゴシック" panose="020B0600070205080204" pitchFamily="34" charset="-128"/>
              </a:rPr>
              <a:t>transport:</a:t>
            </a:r>
            <a:r>
              <a:rPr lang="en-US" altLang="en-US" sz="24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100" dirty="0">
                <a:latin typeface="Helvetica" pitchFamily="2" charset="0"/>
                <a:ea typeface="ＭＳ Ｐゴシック" panose="020B0600070205080204" pitchFamily="34" charset="-128"/>
              </a:rPr>
              <a:t>process-process data transfer</a:t>
            </a:r>
          </a:p>
          <a:p>
            <a:pPr marL="511969" lvl="1" indent="-169069">
              <a:lnSpc>
                <a:spcPct val="80000"/>
              </a:lnSpc>
            </a:pPr>
            <a:r>
              <a:rPr lang="en-US" altLang="en-US" sz="1800" dirty="0">
                <a:latin typeface="Helvetica" pitchFamily="2" charset="0"/>
                <a:ea typeface="Arial" panose="020B0604020202020204" pitchFamily="34" charset="0"/>
              </a:rPr>
              <a:t>TCP, UDP</a:t>
            </a:r>
          </a:p>
          <a:p>
            <a:pPr marL="215504" indent="-215504">
              <a:lnSpc>
                <a:spcPct val="80000"/>
              </a:lnSpc>
            </a:pPr>
            <a:r>
              <a:rPr lang="en-US" altLang="en-US" sz="2400" i="1" dirty="0">
                <a:solidFill>
                  <a:srgbClr val="CC0000"/>
                </a:solidFill>
                <a:latin typeface="Helvetica" pitchFamily="2" charset="0"/>
                <a:ea typeface="ＭＳ Ｐゴシック" panose="020B0600070205080204" pitchFamily="34" charset="-128"/>
              </a:rPr>
              <a:t>network:</a:t>
            </a:r>
            <a:r>
              <a:rPr lang="en-US" altLang="en-US" sz="24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100" dirty="0">
                <a:latin typeface="Helvetica" pitchFamily="2" charset="0"/>
                <a:ea typeface="ＭＳ Ｐゴシック" panose="020B0600070205080204" pitchFamily="34" charset="-128"/>
              </a:rPr>
              <a:t>routing of datagrams from source to destination</a:t>
            </a:r>
          </a:p>
          <a:p>
            <a:pPr marL="511969" lvl="1" indent="-169069">
              <a:lnSpc>
                <a:spcPct val="80000"/>
              </a:lnSpc>
            </a:pPr>
            <a:r>
              <a:rPr lang="en-US" altLang="en-US" sz="1800" dirty="0">
                <a:latin typeface="Helvetica" pitchFamily="2" charset="0"/>
                <a:ea typeface="Arial" panose="020B0604020202020204" pitchFamily="34" charset="0"/>
              </a:rPr>
              <a:t>IP, routing protocols</a:t>
            </a:r>
          </a:p>
          <a:p>
            <a:pPr marL="215504" indent="-215504">
              <a:lnSpc>
                <a:spcPct val="80000"/>
              </a:lnSpc>
            </a:pPr>
            <a:r>
              <a:rPr lang="en-US" altLang="en-US" sz="2400" i="1" dirty="0">
                <a:solidFill>
                  <a:srgbClr val="CC0000"/>
                </a:solidFill>
                <a:latin typeface="Helvetica" pitchFamily="2" charset="0"/>
                <a:ea typeface="ＭＳ Ｐゴシック" panose="020B0600070205080204" pitchFamily="34" charset="-128"/>
              </a:rPr>
              <a:t>link:</a:t>
            </a:r>
            <a:r>
              <a:rPr lang="en-US" altLang="en-US" sz="24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100" dirty="0">
                <a:latin typeface="Helvetica" pitchFamily="2" charset="0"/>
                <a:ea typeface="ＭＳ Ｐゴシック" panose="020B0600070205080204" pitchFamily="34" charset="-128"/>
              </a:rPr>
              <a:t>data transfer between neighboring  network elements</a:t>
            </a:r>
          </a:p>
          <a:p>
            <a:pPr marL="511969" lvl="1" indent="-169069">
              <a:lnSpc>
                <a:spcPct val="80000"/>
              </a:lnSpc>
            </a:pPr>
            <a:r>
              <a:rPr lang="en-US" altLang="en-US" sz="1800" dirty="0">
                <a:latin typeface="Helvetica" pitchFamily="2" charset="0"/>
                <a:ea typeface="Arial" panose="020B0604020202020204" pitchFamily="34" charset="0"/>
              </a:rPr>
              <a:t>Ethernet, 802.11 (</a:t>
            </a:r>
            <a:r>
              <a:rPr lang="en-US" altLang="en-US" sz="1800" dirty="0" err="1">
                <a:latin typeface="Helvetica" pitchFamily="2" charset="0"/>
                <a:ea typeface="Arial" panose="020B0604020202020204" pitchFamily="34" charset="0"/>
              </a:rPr>
              <a:t>WiFi</a:t>
            </a:r>
            <a:r>
              <a:rPr lang="en-US" altLang="en-US" sz="1800" dirty="0">
                <a:latin typeface="Helvetica" pitchFamily="2" charset="0"/>
                <a:ea typeface="Arial" panose="020B0604020202020204" pitchFamily="34" charset="0"/>
              </a:rPr>
              <a:t>), PPP</a:t>
            </a:r>
          </a:p>
          <a:p>
            <a:pPr marL="215504" indent="-215504">
              <a:lnSpc>
                <a:spcPct val="80000"/>
              </a:lnSpc>
            </a:pPr>
            <a:r>
              <a:rPr lang="en-US" altLang="en-US" sz="2400" i="1" dirty="0">
                <a:solidFill>
                  <a:srgbClr val="CC0000"/>
                </a:solidFill>
                <a:latin typeface="Helvetica" pitchFamily="2" charset="0"/>
                <a:ea typeface="ＭＳ Ｐゴシック" panose="020B0600070205080204" pitchFamily="34" charset="-128"/>
              </a:rPr>
              <a:t>physical:</a:t>
            </a:r>
            <a:r>
              <a:rPr lang="en-US" altLang="en-US" sz="24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2100" dirty="0">
                <a:latin typeface="Helvetica" pitchFamily="2" charset="0"/>
                <a:ea typeface="ＭＳ Ｐゴシック" panose="020B0600070205080204" pitchFamily="34" charset="-128"/>
              </a:rPr>
              <a:t>bits “</a:t>
            </a:r>
            <a:r>
              <a:rPr lang="en-US" altLang="ja-JP" sz="2100" dirty="0">
                <a:latin typeface="Helvetica" pitchFamily="2" charset="0"/>
                <a:ea typeface="ＭＳ Ｐゴシック" panose="020B0600070205080204" pitchFamily="34" charset="-128"/>
              </a:rPr>
              <a:t>on the wire”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EE82EB-3D7B-324B-ADA2-7529491D0F68}"/>
              </a:ext>
            </a:extLst>
          </p:cNvPr>
          <p:cNvGrpSpPr/>
          <p:nvPr/>
        </p:nvGrpSpPr>
        <p:grpSpPr>
          <a:xfrm>
            <a:off x="6646754" y="1672282"/>
            <a:ext cx="1545542" cy="2720579"/>
            <a:chOff x="6407003" y="1727200"/>
            <a:chExt cx="2060722" cy="3627438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D52760EE-E3E5-AB4A-B314-FF76E6671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5425" y="1727200"/>
              <a:ext cx="1892300" cy="353060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ts val="1545"/>
                </a:lnSpc>
              </a:pPr>
              <a:endParaRPr lang="en-US" altLang="en-US" sz="2100">
                <a:latin typeface="+mn-lt"/>
              </a:endParaRP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7FC87645-22AD-8040-8C83-BC2F64C5D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7950" y="1824038"/>
              <a:ext cx="1892300" cy="35306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ts val="1545"/>
                </a:lnSpc>
              </a:pPr>
              <a:endParaRPr lang="en-US" altLang="en-US" sz="2100">
                <a:latin typeface="+mn-lt"/>
              </a:endParaRP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8C032AE1-21C7-1541-9531-59DC0E0F6A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7003" y="1920875"/>
              <a:ext cx="1956092" cy="335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application</a:t>
              </a:r>
            </a:p>
            <a:p>
              <a:pPr algn="ctr">
                <a:lnSpc>
                  <a:spcPts val="2070"/>
                </a:lnSpc>
              </a:pPr>
              <a:endParaRPr lang="en-US" altLang="en-US" sz="2100" dirty="0">
                <a:latin typeface="+mn-lt"/>
              </a:endParaRPr>
            </a:p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transport</a:t>
              </a:r>
            </a:p>
            <a:p>
              <a:pPr algn="ctr">
                <a:lnSpc>
                  <a:spcPts val="2070"/>
                </a:lnSpc>
              </a:pPr>
              <a:endParaRPr lang="en-US" altLang="en-US" sz="2100" dirty="0">
                <a:latin typeface="+mn-lt"/>
              </a:endParaRPr>
            </a:p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network</a:t>
              </a:r>
            </a:p>
            <a:p>
              <a:pPr algn="ctr">
                <a:lnSpc>
                  <a:spcPts val="2070"/>
                </a:lnSpc>
              </a:pPr>
              <a:endParaRPr lang="en-US" altLang="en-US" sz="2100" dirty="0">
                <a:latin typeface="+mn-lt"/>
              </a:endParaRPr>
            </a:p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link</a:t>
              </a:r>
            </a:p>
            <a:p>
              <a:pPr algn="ctr">
                <a:lnSpc>
                  <a:spcPts val="2070"/>
                </a:lnSpc>
              </a:pPr>
              <a:endParaRPr lang="en-US" altLang="en-US" sz="2100" dirty="0">
                <a:latin typeface="+mn-lt"/>
              </a:endParaRPr>
            </a:p>
            <a:p>
              <a:pPr algn="ctr">
                <a:lnSpc>
                  <a:spcPts val="2070"/>
                </a:lnSpc>
              </a:pPr>
              <a:r>
                <a:rPr lang="en-US" altLang="en-US" sz="2100" dirty="0">
                  <a:latin typeface="+mn-lt"/>
                </a:rPr>
                <a:t>physical</a:t>
              </a:r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2FF6CB9E-FC16-794F-9F97-8FE4CC7DA9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600" y="2516188"/>
              <a:ext cx="188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1545"/>
                </a:lnSpc>
              </a:pPr>
              <a:endParaRPr lang="en-US" sz="1500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E0C842E9-2804-A24B-90F5-1E76ED56B9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600" y="3221038"/>
              <a:ext cx="188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1545"/>
                </a:lnSpc>
              </a:pPr>
              <a:endParaRPr lang="en-US" sz="1500"/>
            </a:p>
          </p:txBody>
        </p:sp>
        <p:sp>
          <p:nvSpPr>
            <p:cNvPr id="12" name="Line 10">
              <a:extLst>
                <a:ext uri="{FF2B5EF4-FFF2-40B4-BE49-F238E27FC236}">
                  <a16:creationId xmlns:a16="http://schemas.microsoft.com/office/drawing/2014/main" id="{80C10F46-6CD7-F647-A004-85EB56C772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600" y="3932238"/>
              <a:ext cx="188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1545"/>
                </a:lnSpc>
              </a:pPr>
              <a:endParaRPr lang="en-US" sz="1500"/>
            </a:p>
          </p:txBody>
        </p: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264B0C4A-9518-2F45-BBDA-97BCDD99E2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51600" y="4643438"/>
              <a:ext cx="18859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ts val="1545"/>
                </a:lnSpc>
              </a:pPr>
              <a:endParaRPr lang="en-US" sz="1500"/>
            </a:p>
          </p:txBody>
        </p:sp>
      </p:grpSp>
    </p:spTree>
    <p:extLst>
      <p:ext uri="{BB962C8B-B14F-4D97-AF65-F5344CB8AC3E}">
        <p14:creationId xmlns:p14="http://schemas.microsoft.com/office/powerpoint/2010/main" val="4233331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OSI model of communication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Application</a:t>
            </a:r>
          </a:p>
          <a:p>
            <a:r>
              <a:rPr lang="en-US" dirty="0"/>
              <a:t>Transport</a:t>
            </a:r>
          </a:p>
          <a:p>
            <a:pPr lvl="1"/>
            <a:r>
              <a:rPr lang="en-US" dirty="0"/>
              <a:t>How to form connections between computers</a:t>
            </a:r>
          </a:p>
          <a:p>
            <a:pPr lvl="1"/>
            <a:r>
              <a:rPr lang="en-US" dirty="0"/>
              <a:t>TCP and UDP</a:t>
            </a:r>
          </a:p>
          <a:p>
            <a:r>
              <a:rPr lang="en-US" dirty="0"/>
              <a:t>Network</a:t>
            </a:r>
          </a:p>
          <a:p>
            <a:pPr lvl="1"/>
            <a:r>
              <a:rPr lang="en-US" dirty="0"/>
              <a:t>How to send packets between networks</a:t>
            </a:r>
          </a:p>
          <a:p>
            <a:pPr lvl="1"/>
            <a:r>
              <a:rPr lang="en-US" dirty="0"/>
              <a:t>IP</a:t>
            </a:r>
          </a:p>
          <a:p>
            <a:r>
              <a:rPr lang="en-US" b="1" dirty="0">
                <a:solidFill>
                  <a:srgbClr val="FF0000"/>
                </a:solidFill>
              </a:rPr>
              <a:t>Data Link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How to send frames of data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Ethernet, </a:t>
            </a:r>
            <a:r>
              <a:rPr lang="en-US" b="1" dirty="0" err="1">
                <a:solidFill>
                  <a:srgbClr val="FF0000"/>
                </a:solidFill>
              </a:rPr>
              <a:t>WiFi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Physical</a:t>
            </a:r>
          </a:p>
          <a:p>
            <a:pPr lvl="1"/>
            <a:r>
              <a:rPr lang="en-US" dirty="0"/>
              <a:t>How to send individual bits</a:t>
            </a:r>
          </a:p>
          <a:p>
            <a:pPr lvl="1"/>
            <a:r>
              <a:rPr lang="en-US" dirty="0"/>
              <a:t>Ethernet, </a:t>
            </a:r>
            <a:r>
              <a:rPr lang="en-US" dirty="0" err="1"/>
              <a:t>WiFi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EDD0048E-8ADE-CE4B-A6C8-80C98145626C}"/>
              </a:ext>
            </a:extLst>
          </p:cNvPr>
          <p:cNvSpPr/>
          <p:nvPr/>
        </p:nvSpPr>
        <p:spPr>
          <a:xfrm>
            <a:off x="6227601" y="959227"/>
            <a:ext cx="405114" cy="2537124"/>
          </a:xfrm>
          <a:prstGeom prst="rightBrace">
            <a:avLst>
              <a:gd name="adj1" fmla="val 29301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F02C5-54DC-574A-9357-7895A371C7FA}"/>
              </a:ext>
            </a:extLst>
          </p:cNvPr>
          <p:cNvSpPr txBox="1"/>
          <p:nvPr/>
        </p:nvSpPr>
        <p:spPr>
          <a:xfrm>
            <a:off x="6783459" y="2268776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Seravek Light"/>
                <a:cs typeface="Seravek Light"/>
              </a:rPr>
              <a:t>CS/ECE 4457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2EF60F5-0621-D047-B15C-8829FC8EE290}"/>
              </a:ext>
            </a:extLst>
          </p:cNvPr>
          <p:cNvSpPr/>
          <p:nvPr/>
        </p:nvSpPr>
        <p:spPr>
          <a:xfrm>
            <a:off x="5009443" y="2526926"/>
            <a:ext cx="405114" cy="1879756"/>
          </a:xfrm>
          <a:prstGeom prst="rightBrace">
            <a:avLst>
              <a:gd name="adj1" fmla="val 2930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DA86E-EE49-B642-BCCC-B46280DCFD2B}"/>
              </a:ext>
            </a:extLst>
          </p:cNvPr>
          <p:cNvSpPr txBox="1"/>
          <p:nvPr/>
        </p:nvSpPr>
        <p:spPr>
          <a:xfrm>
            <a:off x="5530776" y="3263942"/>
            <a:ext cx="58060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Seravek Light"/>
                <a:cs typeface="Seravek Light"/>
              </a:rPr>
              <a:t>WIoT</a:t>
            </a:r>
            <a:endParaRPr lang="en-US" b="1" dirty="0">
              <a:solidFill>
                <a:srgbClr val="FF0000"/>
              </a:solidFill>
              <a:latin typeface="Seravek Light"/>
              <a:cs typeface="Seravek Light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66C82D43-338A-8644-B6EA-578605B86D0D}"/>
              </a:ext>
            </a:extLst>
          </p:cNvPr>
          <p:cNvSpPr/>
          <p:nvPr/>
        </p:nvSpPr>
        <p:spPr>
          <a:xfrm>
            <a:off x="6227601" y="3633273"/>
            <a:ext cx="405114" cy="1879756"/>
          </a:xfrm>
          <a:prstGeom prst="rightBrace">
            <a:avLst>
              <a:gd name="adj1" fmla="val 29301"/>
              <a:gd name="adj2" fmla="val 50000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9CB305-2569-4149-B2DD-49EAD9C0CCD9}"/>
              </a:ext>
            </a:extLst>
          </p:cNvPr>
          <p:cNvSpPr txBox="1"/>
          <p:nvPr/>
        </p:nvSpPr>
        <p:spPr>
          <a:xfrm>
            <a:off x="6740762" y="4416032"/>
            <a:ext cx="1203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Seravek Light"/>
                <a:cs typeface="Seravek Light"/>
              </a:rPr>
              <a:t>ECE courses</a:t>
            </a:r>
          </a:p>
        </p:txBody>
      </p:sp>
    </p:spTree>
    <p:extLst>
      <p:ext uri="{BB962C8B-B14F-4D97-AF65-F5344CB8AC3E}">
        <p14:creationId xmlns:p14="http://schemas.microsoft.com/office/powerpoint/2010/main" val="167173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Protocols are “layered”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A9AB335-AF5E-44F6-B01E-1EC1237C6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Headers for each layer of communication wrap data</a:t>
            </a:r>
          </a:p>
          <a:p>
            <a:pPr lvl="1"/>
            <a:r>
              <a:rPr lang="en-US" sz="2000" dirty="0"/>
              <a:t>Data is wrapped with header for the network to make a packet</a:t>
            </a:r>
          </a:p>
          <a:p>
            <a:pPr lvl="1"/>
            <a:r>
              <a:rPr lang="en-US" sz="2000" dirty="0"/>
              <a:t>Packet is wrapped with header for the link to make a frame</a:t>
            </a:r>
          </a:p>
          <a:p>
            <a:r>
              <a:rPr lang="en-US" sz="2400" i="1" dirty="0"/>
              <a:t>Encapsulation</a:t>
            </a:r>
            <a:r>
              <a:rPr lang="en-US" sz="2400" dirty="0"/>
              <a:t> is a </a:t>
            </a:r>
            <a:r>
              <a:rPr lang="en-US" sz="2400" b="1" dirty="0"/>
              <a:t>key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AAAE2CB-A98E-4543-A1E1-EAC4A8EE9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6377" y="3983523"/>
            <a:ext cx="1732879" cy="5198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500" dirty="0"/>
              <a:t>Data</a:t>
            </a: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B2A5F7A7-16A2-491B-826F-4C6538FF0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9257" y="3983523"/>
            <a:ext cx="1039727" cy="51986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500" dirty="0"/>
              <a:t>Packet</a:t>
            </a:r>
            <a:br>
              <a:rPr lang="en-US" sz="1500" dirty="0"/>
            </a:br>
            <a:r>
              <a:rPr lang="en-US" sz="1500" dirty="0"/>
              <a:t>Header</a:t>
            </a: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0025FE0-99CC-4402-AA3A-761A99708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8984" y="3983523"/>
            <a:ext cx="1039727" cy="5198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500" dirty="0"/>
              <a:t>Frame</a:t>
            </a:r>
            <a:br>
              <a:rPr lang="en-US" sz="1500" dirty="0"/>
            </a:br>
            <a:r>
              <a:rPr lang="en-US" sz="1500" dirty="0"/>
              <a:t>Header</a:t>
            </a:r>
          </a:p>
        </p:txBody>
      </p:sp>
      <p:sp>
        <p:nvSpPr>
          <p:cNvPr id="11" name="AutoShape 39">
            <a:extLst>
              <a:ext uri="{FF2B5EF4-FFF2-40B4-BE49-F238E27FC236}">
                <a16:creationId xmlns:a16="http://schemas.microsoft.com/office/drawing/2014/main" id="{815BDD4A-5E1F-4B24-9DEB-0BFB92264BE4}"/>
              </a:ext>
            </a:extLst>
          </p:cNvPr>
          <p:cNvSpPr>
            <a:spLocks/>
          </p:cNvSpPr>
          <p:nvPr/>
        </p:nvSpPr>
        <p:spPr bwMode="auto">
          <a:xfrm rot="5400000">
            <a:off x="3746036" y="2311529"/>
            <a:ext cx="173288" cy="2772607"/>
          </a:xfrm>
          <a:prstGeom prst="leftBrace">
            <a:avLst>
              <a:gd name="adj1" fmla="val 1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FDA99B6A-5556-4A02-A91C-06B006BB1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452" y="3187152"/>
            <a:ext cx="1994457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100" dirty="0"/>
              <a:t>Internet Packet</a:t>
            </a:r>
          </a:p>
        </p:txBody>
      </p:sp>
      <p:sp>
        <p:nvSpPr>
          <p:cNvPr id="13" name="AutoShape 52">
            <a:extLst>
              <a:ext uri="{FF2B5EF4-FFF2-40B4-BE49-F238E27FC236}">
                <a16:creationId xmlns:a16="http://schemas.microsoft.com/office/drawing/2014/main" id="{26BDED53-5825-43BC-BDAF-F3006BB5CD5B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229798" y="2831391"/>
            <a:ext cx="173288" cy="3812334"/>
          </a:xfrm>
          <a:prstGeom prst="leftBrace">
            <a:avLst>
              <a:gd name="adj1" fmla="val 18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 dirty="0">
              <a:latin typeface="Calibri" pitchFamily="34" charset="0"/>
            </a:endParaRPr>
          </a:p>
        </p:txBody>
      </p:sp>
      <p:sp>
        <p:nvSpPr>
          <p:cNvPr id="14" name="Text Box 53">
            <a:extLst>
              <a:ext uri="{FF2B5EF4-FFF2-40B4-BE49-F238E27FC236}">
                <a16:creationId xmlns:a16="http://schemas.microsoft.com/office/drawing/2014/main" id="{25059D0F-22F2-4DE0-96B3-BB32B573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559" y="4812661"/>
            <a:ext cx="2053767" cy="4154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100" dirty="0"/>
              <a:t>Ethernet Frame</a:t>
            </a:r>
          </a:p>
        </p:txBody>
      </p:sp>
    </p:spTree>
    <p:extLst>
      <p:ext uri="{BB962C8B-B14F-4D97-AF65-F5344CB8AC3E}">
        <p14:creationId xmlns:p14="http://schemas.microsoft.com/office/powerpoint/2010/main" val="56092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B84E4-D91E-B2C5-0130-D9B9DC2A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Sending a letter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7CB7D-EC47-CF1C-C306-EC4ED3FE40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35 Formal / Business Letter Format Templates &amp; Examples ᐅ TemplateLab">
            <a:extLst>
              <a:ext uri="{FF2B5EF4-FFF2-40B4-BE49-F238E27FC236}">
                <a16:creationId xmlns:a16="http://schemas.microsoft.com/office/drawing/2014/main" id="{89298E70-7131-1612-7FA1-DE327B08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38" y="1527141"/>
            <a:ext cx="1342229" cy="173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F18467-93AB-9FC1-CCB1-215171576EE1}"/>
              </a:ext>
            </a:extLst>
          </p:cNvPr>
          <p:cNvSpPr txBox="1"/>
          <p:nvPr/>
        </p:nvSpPr>
        <p:spPr>
          <a:xfrm>
            <a:off x="107207" y="1003921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Application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Purpose/type of letter</a:t>
            </a:r>
          </a:p>
        </p:txBody>
      </p:sp>
      <p:pic>
        <p:nvPicPr>
          <p:cNvPr id="1028" name="Picture 4" descr="Cougar Opaque - Business Envelopes - (24/60 Offset Smooth) NATURAL - NO. 10">
            <a:extLst>
              <a:ext uri="{FF2B5EF4-FFF2-40B4-BE49-F238E27FC236}">
                <a16:creationId xmlns:a16="http://schemas.microsoft.com/office/drawing/2014/main" id="{F0347A74-F928-CF43-F6C3-0747252CE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33439" r="9666" b="29588"/>
          <a:stretch/>
        </p:blipFill>
        <p:spPr bwMode="auto">
          <a:xfrm>
            <a:off x="1992660" y="2262956"/>
            <a:ext cx="1342229" cy="59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xpress Envelope | UPS - Reunion">
            <a:extLst>
              <a:ext uri="{FF2B5EF4-FFF2-40B4-BE49-F238E27FC236}">
                <a16:creationId xmlns:a16="http://schemas.microsoft.com/office/drawing/2014/main" id="{FD73B988-5ECB-F677-BF2C-FB06BED70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81" y="2680383"/>
            <a:ext cx="762786" cy="58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B1DAF8-68FD-CFA3-6347-C4621A605F01}"/>
              </a:ext>
            </a:extLst>
          </p:cNvPr>
          <p:cNvSpPr txBox="1"/>
          <p:nvPr/>
        </p:nvSpPr>
        <p:spPr>
          <a:xfrm>
            <a:off x="1777098" y="1638414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Transport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Carrier service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F63261-CDE7-7956-8D01-280D9A39A4F5}"/>
              </a:ext>
            </a:extLst>
          </p:cNvPr>
          <p:cNvGrpSpPr/>
          <p:nvPr/>
        </p:nvGrpSpPr>
        <p:grpSpPr>
          <a:xfrm>
            <a:off x="1871808" y="3807110"/>
            <a:ext cx="1583932" cy="691045"/>
            <a:chOff x="1871808" y="3392331"/>
            <a:chExt cx="1583932" cy="691045"/>
          </a:xfrm>
        </p:grpSpPr>
        <p:pic>
          <p:nvPicPr>
            <p:cNvPr id="1032" name="Picture 8" descr="Elon University / Mail Services / How to Address an Envelope/Package">
              <a:extLst>
                <a:ext uri="{FF2B5EF4-FFF2-40B4-BE49-F238E27FC236}">
                  <a16:creationId xmlns:a16="http://schemas.microsoft.com/office/drawing/2014/main" id="{7B0701EF-E720-A05F-60C6-42EAFF1D8E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808" y="3392331"/>
              <a:ext cx="1583932" cy="691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BED91F-654C-39D2-5961-DD7BD8C4A524}"/>
                </a:ext>
              </a:extLst>
            </p:cNvPr>
            <p:cNvSpPr/>
            <p:nvPr/>
          </p:nvSpPr>
          <p:spPr>
            <a:xfrm>
              <a:off x="2320243" y="3737853"/>
              <a:ext cx="687062" cy="174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523201-B497-9DA3-2543-E9B1CAD1C727}"/>
              </a:ext>
            </a:extLst>
          </p:cNvPr>
          <p:cNvSpPr txBox="1"/>
          <p:nvPr/>
        </p:nvSpPr>
        <p:spPr>
          <a:xfrm>
            <a:off x="1777098" y="3381681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Named recipient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55765-375B-BB06-9A25-4A3F5EA414D6}"/>
              </a:ext>
            </a:extLst>
          </p:cNvPr>
          <p:cNvSpPr txBox="1"/>
          <p:nvPr/>
        </p:nvSpPr>
        <p:spPr>
          <a:xfrm>
            <a:off x="3708187" y="1900024"/>
            <a:ext cx="1369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Network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Street Address</a:t>
            </a:r>
          </a:p>
        </p:txBody>
      </p:sp>
      <p:pic>
        <p:nvPicPr>
          <p:cNvPr id="12" name="Picture 8" descr="Elon University / Mail Services / How to Address an Envelope/Package">
            <a:extLst>
              <a:ext uri="{FF2B5EF4-FFF2-40B4-BE49-F238E27FC236}">
                <a16:creationId xmlns:a16="http://schemas.microsoft.com/office/drawing/2014/main" id="{31C4CA21-6386-826C-0350-D57836F06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653" y="2423244"/>
            <a:ext cx="1583932" cy="69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SPS - ShipPoint">
            <a:extLst>
              <a:ext uri="{FF2B5EF4-FFF2-40B4-BE49-F238E27FC236}">
                <a16:creationId xmlns:a16="http://schemas.microsoft.com/office/drawing/2014/main" id="{1713E685-D121-C7C5-5530-9564BD476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26" y="3412774"/>
            <a:ext cx="1143285" cy="73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895787-066C-B2D7-9C61-103BAEAACE16}"/>
              </a:ext>
            </a:extLst>
          </p:cNvPr>
          <p:cNvSpPr txBox="1"/>
          <p:nvPr/>
        </p:nvSpPr>
        <p:spPr>
          <a:xfrm>
            <a:off x="3708187" y="3126224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Courier</a:t>
            </a:r>
          </a:p>
        </p:txBody>
      </p:sp>
      <p:pic>
        <p:nvPicPr>
          <p:cNvPr id="1036" name="Picture 12" descr="UPS Mobile on the App Store">
            <a:extLst>
              <a:ext uri="{FF2B5EF4-FFF2-40B4-BE49-F238E27FC236}">
                <a16:creationId xmlns:a16="http://schemas.microsoft.com/office/drawing/2014/main" id="{D5AE8636-2AFE-17F5-F07A-5BB91DD08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3831" r="73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3" r="20471"/>
          <a:stretch/>
        </p:blipFill>
        <p:spPr bwMode="auto">
          <a:xfrm>
            <a:off x="4479552" y="3375130"/>
            <a:ext cx="976442" cy="7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PS and FedEx: Integrated Versus Separate Operating Company Models.">
            <a:extLst>
              <a:ext uri="{FF2B5EF4-FFF2-40B4-BE49-F238E27FC236}">
                <a16:creationId xmlns:a16="http://schemas.microsoft.com/office/drawing/2014/main" id="{96D69ADB-E417-A92F-4F9C-BC8398FAB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t="21491" r="24991"/>
          <a:stretch/>
        </p:blipFill>
        <p:spPr bwMode="auto">
          <a:xfrm>
            <a:off x="4079647" y="4746851"/>
            <a:ext cx="896796" cy="79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D8818A-687B-8565-204B-E5898C9756FD}"/>
              </a:ext>
            </a:extLst>
          </p:cNvPr>
          <p:cNvSpPr txBox="1"/>
          <p:nvPr/>
        </p:nvSpPr>
        <p:spPr>
          <a:xfrm>
            <a:off x="3708187" y="4182399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Mailing/shipping</a:t>
            </a:r>
            <a:br>
              <a:rPr lang="en-US" dirty="0"/>
            </a:br>
            <a:r>
              <a:rPr lang="en-US" dirty="0"/>
              <a:t>infrastructure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E6CB6A-18DF-C24A-5ABE-32648DBE0F51}"/>
              </a:ext>
            </a:extLst>
          </p:cNvPr>
          <p:cNvSpPr txBox="1"/>
          <p:nvPr/>
        </p:nvSpPr>
        <p:spPr>
          <a:xfrm>
            <a:off x="5737159" y="2298618"/>
            <a:ext cx="10486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Link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Transfer to</a:t>
            </a:r>
            <a:br>
              <a:rPr lang="en-US" dirty="0"/>
            </a:br>
            <a:r>
              <a:rPr lang="en-US" dirty="0"/>
              <a:t>post office</a:t>
            </a:r>
          </a:p>
        </p:txBody>
      </p:sp>
      <p:pic>
        <p:nvPicPr>
          <p:cNvPr id="1040" name="Picture 16" descr="Grumman LLV - Wikipedia">
            <a:extLst>
              <a:ext uri="{FF2B5EF4-FFF2-40B4-BE49-F238E27FC236}">
                <a16:creationId xmlns:a16="http://schemas.microsoft.com/office/drawing/2014/main" id="{68B8B81A-0154-6B27-3CDC-81F05FA95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485" y="3094347"/>
            <a:ext cx="931946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oblems persist with mail delivery around Charlottesville">
            <a:extLst>
              <a:ext uri="{FF2B5EF4-FFF2-40B4-BE49-F238E27FC236}">
                <a16:creationId xmlns:a16="http://schemas.microsoft.com/office/drawing/2014/main" id="{2A00E3CD-5611-E831-415B-AEB60A347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44" y="3548171"/>
            <a:ext cx="1327517" cy="88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NJ Rallies Supporting the Postal Service Set For Friday">
            <a:extLst>
              <a:ext uri="{FF2B5EF4-FFF2-40B4-BE49-F238E27FC236}">
                <a16:creationId xmlns:a16="http://schemas.microsoft.com/office/drawing/2014/main" id="{F26D487B-EB0D-010E-C483-D8133040D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485" y="4211398"/>
            <a:ext cx="1109808" cy="83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600E9E-4F8C-6396-37A3-A8A78693DE9E}"/>
              </a:ext>
            </a:extLst>
          </p:cNvPr>
          <p:cNvSpPr txBox="1"/>
          <p:nvPr/>
        </p:nvSpPr>
        <p:spPr>
          <a:xfrm>
            <a:off x="7610434" y="2560228"/>
            <a:ext cx="14382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Physical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Moving tangible</a:t>
            </a:r>
            <a:br>
              <a:rPr lang="en-US" dirty="0"/>
            </a:br>
            <a:r>
              <a:rPr lang="en-US" dirty="0"/>
              <a:t>object</a:t>
            </a:r>
          </a:p>
        </p:txBody>
      </p:sp>
      <p:pic>
        <p:nvPicPr>
          <p:cNvPr id="1046" name="Picture 22" descr="Postal Service Chases Competition, Tracking Packages and Workers | Labor  Notes">
            <a:extLst>
              <a:ext uri="{FF2B5EF4-FFF2-40B4-BE49-F238E27FC236}">
                <a16:creationId xmlns:a16="http://schemas.microsoft.com/office/drawing/2014/main" id="{9B46D6AA-F730-FECD-CAD0-6F7E691C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97" y="3355957"/>
            <a:ext cx="1043429" cy="69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A tour of the new USPS package sorting machine - Save the Post Office">
            <a:extLst>
              <a:ext uri="{FF2B5EF4-FFF2-40B4-BE49-F238E27FC236}">
                <a16:creationId xmlns:a16="http://schemas.microsoft.com/office/drawing/2014/main" id="{69FE75BF-B499-0FEA-B22B-9E67578A7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97" y="4101934"/>
            <a:ext cx="1327517" cy="88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52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V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57200"/>
      </a:accent2>
      <a:accent3>
        <a:srgbClr val="A5A5A5"/>
      </a:accent3>
      <a:accent4>
        <a:srgbClr val="FFC000"/>
      </a:accent4>
      <a:accent5>
        <a:srgbClr val="DF1E4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2294</Words>
  <Application>Microsoft Macintosh PowerPoint</Application>
  <PresentationFormat>On-screen Show (16:10)</PresentationFormat>
  <Paragraphs>683</Paragraphs>
  <Slides>47</Slides>
  <Notes>22</Notes>
  <HiddenSlides>4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Calibri</vt:lpstr>
      <vt:lpstr>Cambria Math</vt:lpstr>
      <vt:lpstr>Courier New</vt:lpstr>
      <vt:lpstr>Helvetica</vt:lpstr>
      <vt:lpstr>Helvetica Neue</vt:lpstr>
      <vt:lpstr>Seravek Light</vt:lpstr>
      <vt:lpstr>Times New Roman</vt:lpstr>
      <vt:lpstr>Trebuchet MS</vt:lpstr>
      <vt:lpstr>Wingdings</vt:lpstr>
      <vt:lpstr>Office Theme</vt:lpstr>
      <vt:lpstr>Wireless for the Internet of Things  Introduction to Networking</vt:lpstr>
      <vt:lpstr>PowerPoint Presentation</vt:lpstr>
      <vt:lpstr>pollev.com/wiotbc</vt:lpstr>
      <vt:lpstr>Today’s Goals</vt:lpstr>
      <vt:lpstr>Communication layers</vt:lpstr>
      <vt:lpstr>Internet protocol stack</vt:lpstr>
      <vt:lpstr>OSI model of communication layers</vt:lpstr>
      <vt:lpstr>Protocols are “layered”</vt:lpstr>
      <vt:lpstr>Analogy: Sending a letter</vt:lpstr>
      <vt:lpstr>Host: sends packets of data</vt:lpstr>
      <vt:lpstr>Protocols are “layered”</vt:lpstr>
      <vt:lpstr>Encapsulation</vt:lpstr>
      <vt:lpstr>Transmitting data between networks</vt:lpstr>
      <vt:lpstr>Model is not always reality</vt:lpstr>
      <vt:lpstr>Layering for IoT (joke) (kind of)</vt:lpstr>
      <vt:lpstr>Outline</vt:lpstr>
      <vt:lpstr>Order the network layers</vt:lpstr>
      <vt:lpstr>The Internet: a “nuts and bolts” view</vt:lpstr>
      <vt:lpstr>The global Internet</vt:lpstr>
      <vt:lpstr>What’s a protocol?</vt:lpstr>
      <vt:lpstr>Hardware and software organization of an Internet application</vt:lpstr>
      <vt:lpstr>A programmer’s view of the internet</vt:lpstr>
      <vt:lpstr>IP addresses</vt:lpstr>
      <vt:lpstr>Domain Naming System (DNS)</vt:lpstr>
      <vt:lpstr>Internet connections</vt:lpstr>
      <vt:lpstr>Connection performance</vt:lpstr>
      <vt:lpstr>Ports are used to identify services to the kernel</vt:lpstr>
      <vt:lpstr>How does the Internet route packets? (simplified…)</vt:lpstr>
      <vt:lpstr>Addressing</vt:lpstr>
      <vt:lpstr>Addressing</vt:lpstr>
      <vt:lpstr>Addressing - Intranet and Internet</vt:lpstr>
      <vt:lpstr>Getting an IP from your building’s network\</vt:lpstr>
      <vt:lpstr>Identifying your computer?</vt:lpstr>
      <vt:lpstr>Routing</vt:lpstr>
      <vt:lpstr>Routing</vt:lpstr>
      <vt:lpstr>Routing - Adaptive</vt:lpstr>
      <vt:lpstr>Routing – Congestion + Time</vt:lpstr>
      <vt:lpstr>Routing – Congestion + Time</vt:lpstr>
      <vt:lpstr>Routing – Other considerations [pre-2010, hah!]</vt:lpstr>
      <vt:lpstr>Some Perspective: North America (in June, 1999)</vt:lpstr>
      <vt:lpstr>Internet structure: a “network of networks”</vt:lpstr>
      <vt:lpstr>Some Perspective: The Internet</vt:lpstr>
      <vt:lpstr>So how does the Internet of Things fit into the Internet?</vt:lpstr>
      <vt:lpstr>In which layer is…</vt:lpstr>
      <vt:lpstr>What are the steps for viewing a website?</vt:lpstr>
      <vt:lpstr>ALL the layers</vt:lpstr>
      <vt:lpstr>Lab 1: How does your Internet work?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for the Internet of Things</dc:title>
  <dc:subject/>
  <dc:creator/>
  <cp:keywords/>
  <dc:description/>
  <cp:lastModifiedBy>Campbell, Brad (bjc8c)</cp:lastModifiedBy>
  <cp:revision>18</cp:revision>
  <dcterms:created xsi:type="dcterms:W3CDTF">2015-09-15T19:03:29Z</dcterms:created>
  <dcterms:modified xsi:type="dcterms:W3CDTF">2023-01-23T18:43:41Z</dcterms:modified>
  <cp:category/>
</cp:coreProperties>
</file>