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>
      <p:cViewPr varScale="1">
        <p:scale>
          <a:sx n="119" d="100"/>
          <a:sy n="119" d="100"/>
        </p:scale>
        <p:origin x="2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75200-5731-AF8D-4CED-50ACB9EEC0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B9E96C-4F85-B012-EB32-510AD2DD7A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0B9736-8303-24C8-5FFB-1B02D232A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3A25-F431-C54D-9E7F-95613AE59F37}" type="datetimeFigureOut">
              <a:rPr lang="en-US" smtClean="0"/>
              <a:t>2/14/23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22B5D0-B511-0148-8FB7-116D3900E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C1F0B7-4851-8C34-86C3-3229CCD78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38109-CEBA-3648-A9D7-20AAFDA0C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223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0A8B7-ABE4-C18E-C817-DDB0D32FF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D9B00C-0B0B-7241-4E07-F96C3B59F6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A7801E-B213-012A-F4BA-AA1847EF6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3A25-F431-C54D-9E7F-95613AE59F37}" type="datetimeFigureOut">
              <a:rPr lang="en-US" smtClean="0"/>
              <a:t>2/14/23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E297F3-D3B7-5564-40BD-0564B8885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EC8743-F964-5DDD-1B51-2A64F20B4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38109-CEBA-3648-A9D7-20AAFDA0C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412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16144D-C7F2-8293-1082-223F2DA220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E08CA2-60F4-AEC2-C026-94B4EE1DF7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F7BE1-9E1A-492F-2C6E-48B891D52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3A25-F431-C54D-9E7F-95613AE59F37}" type="datetimeFigureOut">
              <a:rPr lang="en-US" smtClean="0"/>
              <a:t>2/14/23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C2502-FB6A-A313-7580-C01ECE058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BBB371-6D88-192D-2F69-3533AE6EF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38109-CEBA-3648-A9D7-20AAFDA0C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40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FE01B-B6E0-B055-B9DD-E1BF687CF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A9A9D-779E-2992-B90C-63F8A5986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52CBF7-191D-0C61-B689-5404A9CC1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3A25-F431-C54D-9E7F-95613AE59F37}" type="datetimeFigureOut">
              <a:rPr lang="en-US" smtClean="0"/>
              <a:t>2/14/23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7E6985-0F75-A9DA-1CE6-C748A3B74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D638C3-152E-08B4-1D22-9AD656436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38109-CEBA-3648-A9D7-20AAFDA0C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108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F5B33-EF65-69E9-4525-F8CD068F4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EDD910-D917-8189-29F5-B4E7AEB41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3BE508-C1C3-0AFC-37BC-E9466B8E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3A25-F431-C54D-9E7F-95613AE59F37}" type="datetimeFigureOut">
              <a:rPr lang="en-US" smtClean="0"/>
              <a:t>2/14/23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10717E-1158-8F21-D25F-27135C40B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959598-1EAC-A92F-0BF1-C0ABB0221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38109-CEBA-3648-A9D7-20AAFDA0C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446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28842-DA97-52F0-2C0A-9188494BC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F59ED-7900-DE64-6DA5-B5E0519E97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E5F74D-98FC-369C-CF26-A90D3F578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4E1612-F6A8-06CC-205D-70A42A3B9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3A25-F431-C54D-9E7F-95613AE59F37}" type="datetimeFigureOut">
              <a:rPr lang="en-US" smtClean="0"/>
              <a:t>2/14/23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CB6A97-5BF1-DCA3-DBA1-7548154EA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83F035-B1AF-8B44-08F6-22242CC09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38109-CEBA-3648-A9D7-20AAFDA0C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794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6B7ED-E366-9ABC-3C11-32A57E53B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079A0E-6986-D9D9-3D7E-594DD8C7F4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CC0DA1-B1DB-9B0E-93CD-DFEF661011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F24825-819F-4668-14A3-61428E10B6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8C4BF8-A5D4-3CB7-FC87-AE6F248AE6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A6DD00-BDB1-D7C1-C6BF-84929EF4B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3A25-F431-C54D-9E7F-95613AE59F37}" type="datetimeFigureOut">
              <a:rPr lang="en-US" smtClean="0"/>
              <a:t>2/14/23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352B87-B83A-D86A-677E-4AC9795C8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1EA1F0-790C-8908-DBA9-46A8E765B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38109-CEBA-3648-A9D7-20AAFDA0C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171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F2A44-DE89-3AAE-DE69-5DF8A564E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A408F1-D204-E1CF-5F40-4111B5299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3A25-F431-C54D-9E7F-95613AE59F37}" type="datetimeFigureOut">
              <a:rPr lang="en-US" smtClean="0"/>
              <a:t>2/14/23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C6DFF3-1AF0-539C-735B-9681CDA19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E12DCB-9A27-7B25-13D4-9F626E584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38109-CEBA-3648-A9D7-20AAFDA0C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6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E154A8-AE9F-307A-8374-48DC064A8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3A25-F431-C54D-9E7F-95613AE59F37}" type="datetimeFigureOut">
              <a:rPr lang="en-US" smtClean="0"/>
              <a:t>2/14/23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12A21A-F79E-1BFF-FD66-70D197335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4E0B6C-B9AD-CF61-DFD4-D6D2D977E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38109-CEBA-3648-A9D7-20AAFDA0C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929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6B1FA-53BA-BA20-BC4C-628611DD6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1B4B5-1998-4BC1-06B9-9E5DC254A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87FA07-E9A9-1220-6EFB-A2E40B0C91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ED047D-4B40-B6FA-87B7-26ADDB96D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3A25-F431-C54D-9E7F-95613AE59F37}" type="datetimeFigureOut">
              <a:rPr lang="en-US" smtClean="0"/>
              <a:t>2/14/23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53F36-4BF6-B4E0-14F4-EA586D4B6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DC1130-B283-AA1E-4453-ADB99A4AA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38109-CEBA-3648-A9D7-20AAFDA0C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971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53141-2726-B3F3-1E08-D39D6FBBF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BA0994-7558-BAA5-AA6C-FCF9934BA5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5BD1DA-C8CE-CF07-08A4-C09BD35F3E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DD93B9-F413-C44F-D482-890B96C19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3A25-F431-C54D-9E7F-95613AE59F37}" type="datetimeFigureOut">
              <a:rPr lang="en-US" smtClean="0"/>
              <a:t>2/14/23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97010A-486D-7C74-F59E-8B7E94D1E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F1C47-AF89-1BA3-9B79-D4E413723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38109-CEBA-3648-A9D7-20AAFDA0C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042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45D5E5-9D83-7C05-5E77-1F8C0A650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A88EB3-C7C6-6774-E47E-A35BD49D6D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9946D1-9877-6565-1BBD-8D0EC93C2B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93A25-F431-C54D-9E7F-95613AE59F37}" type="datetimeFigureOut">
              <a:rPr lang="en-US" smtClean="0"/>
              <a:t>2/14/23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17665B-A75D-CB37-2108-EEC7A3EF9D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7285F-9AD2-7F24-9213-2EF4DC881A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38109-CEBA-3648-A9D7-20AAFDA0C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629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6B54B-0269-9D71-ECB5-E6C823435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2b – BLE Connections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C9266-BC86-738E-FC62-1F8487902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744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C4DE703-2BA6-4696-7BFC-B9731A5E99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1678" y="0"/>
            <a:ext cx="5768643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FB41E81-A638-901E-2990-39F972696A53}"/>
              </a:ext>
            </a:extLst>
          </p:cNvPr>
          <p:cNvSpPr/>
          <p:nvPr/>
        </p:nvSpPr>
        <p:spPr>
          <a:xfrm>
            <a:off x="3625327" y="516367"/>
            <a:ext cx="677732" cy="29045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343E928-6642-2D78-A66D-FD2A1A660BC7}"/>
              </a:ext>
            </a:extLst>
          </p:cNvPr>
          <p:cNvSpPr/>
          <p:nvPr/>
        </p:nvSpPr>
        <p:spPr>
          <a:xfrm>
            <a:off x="3702423" y="1905896"/>
            <a:ext cx="2052917" cy="212822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544958B-AE05-8FC3-D782-13C7D113CE58}"/>
              </a:ext>
            </a:extLst>
          </p:cNvPr>
          <p:cNvSpPr/>
          <p:nvPr/>
        </p:nvSpPr>
        <p:spPr>
          <a:xfrm>
            <a:off x="3702423" y="4295887"/>
            <a:ext cx="2052917" cy="212822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236F95-6E1E-7FD9-D101-FDB65B723082}"/>
              </a:ext>
            </a:extLst>
          </p:cNvPr>
          <p:cNvSpPr txBox="1"/>
          <p:nvPr/>
        </p:nvSpPr>
        <p:spPr>
          <a:xfrm>
            <a:off x="645459" y="485887"/>
            <a:ext cx="243073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BLE GATT</a:t>
            </a:r>
          </a:p>
          <a:p>
            <a:endParaRPr lang="en-US" sz="3200" dirty="0"/>
          </a:p>
          <a:p>
            <a:r>
              <a:rPr lang="en-US" sz="1600" dirty="0"/>
              <a:t>“Generic </a:t>
            </a:r>
            <a:r>
              <a:rPr lang="en-US" sz="1600" dirty="0" err="1"/>
              <a:t>ATTribute</a:t>
            </a:r>
            <a:r>
              <a:rPr lang="en-US" sz="1600" dirty="0"/>
              <a:t> Profile”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3A1310F-EC58-D599-F603-9974044DE089}"/>
              </a:ext>
            </a:extLst>
          </p:cNvPr>
          <p:cNvSpPr/>
          <p:nvPr/>
        </p:nvSpPr>
        <p:spPr>
          <a:xfrm>
            <a:off x="6359566" y="516367"/>
            <a:ext cx="677732" cy="29045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C8EF071-CD7B-6893-FEEE-F32C7EC9369D}"/>
              </a:ext>
            </a:extLst>
          </p:cNvPr>
          <p:cNvSpPr/>
          <p:nvPr/>
        </p:nvSpPr>
        <p:spPr>
          <a:xfrm>
            <a:off x="6436662" y="1905896"/>
            <a:ext cx="2052917" cy="212822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EA79970-BDEB-9C05-4FD7-1AD54C5A3210}"/>
              </a:ext>
            </a:extLst>
          </p:cNvPr>
          <p:cNvSpPr/>
          <p:nvPr/>
        </p:nvSpPr>
        <p:spPr>
          <a:xfrm>
            <a:off x="6436662" y="4295887"/>
            <a:ext cx="2052917" cy="212822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756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673EBF2-7F67-B65E-B6DF-A099DA46E3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1678" y="0"/>
            <a:ext cx="57686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587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673EBF2-7F67-B65E-B6DF-A099DA46E3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1678" y="0"/>
            <a:ext cx="5768643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1DFE4F2-8B81-2140-0B98-F27CE636C14F}"/>
              </a:ext>
            </a:extLst>
          </p:cNvPr>
          <p:cNvSpPr txBox="1"/>
          <p:nvPr/>
        </p:nvSpPr>
        <p:spPr>
          <a:xfrm>
            <a:off x="0" y="139850"/>
            <a:ext cx="33348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Global Names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4B7C40-63FB-B295-A73D-9364595EC7E6}"/>
              </a:ext>
            </a:extLst>
          </p:cNvPr>
          <p:cNvSpPr txBox="1"/>
          <p:nvPr/>
        </p:nvSpPr>
        <p:spPr>
          <a:xfrm>
            <a:off x="8857131" y="125189"/>
            <a:ext cx="33348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Local Names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2BB564-425E-5ACD-FEA8-1A7D72F3E3B7}"/>
              </a:ext>
            </a:extLst>
          </p:cNvPr>
          <p:cNvSpPr txBox="1"/>
          <p:nvPr/>
        </p:nvSpPr>
        <p:spPr>
          <a:xfrm>
            <a:off x="147917" y="1160040"/>
            <a:ext cx="3039035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en-US" dirty="0"/>
              <a:t>Service:</a:t>
            </a:r>
          </a:p>
          <a:p>
            <a:r>
              <a:rPr lang="en-US" dirty="0"/>
              <a:t>5678A691-A396-498D-9912-7A9F48A9070F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78C6CAC-DED4-E6E6-5889-C0D92A794B30}"/>
              </a:ext>
            </a:extLst>
          </p:cNvPr>
          <p:cNvCxnSpPr>
            <a:cxnSpLocks/>
            <a:stCxn id="6" idx="3"/>
          </p:cNvCxnSpPr>
          <p:nvPr/>
        </p:nvCxnSpPr>
        <p:spPr>
          <a:xfrm flipV="1">
            <a:off x="3186952" y="663070"/>
            <a:ext cx="352314" cy="72780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CF4F19A4-EA1B-C955-257F-F644DDD6C76C}"/>
              </a:ext>
            </a:extLst>
          </p:cNvPr>
          <p:cNvSpPr txBox="1"/>
          <p:nvPr/>
        </p:nvSpPr>
        <p:spPr>
          <a:xfrm>
            <a:off x="1110432" y="663070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UUIDs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F9D2C84-0909-25C2-CA00-A11866B81B2C}"/>
              </a:ext>
            </a:extLst>
          </p:cNvPr>
          <p:cNvSpPr txBox="1"/>
          <p:nvPr/>
        </p:nvSpPr>
        <p:spPr>
          <a:xfrm>
            <a:off x="160280" y="2103764"/>
            <a:ext cx="3039035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en-US" dirty="0"/>
              <a:t>Characteristic:</a:t>
            </a:r>
          </a:p>
          <a:p>
            <a:r>
              <a:rPr lang="en-US" dirty="0"/>
              <a:t>5678A691-A396-498D-9912-7A9F48000001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9EB71B-E859-FD67-7586-029D91F99AEE}"/>
              </a:ext>
            </a:extLst>
          </p:cNvPr>
          <p:cNvSpPr txBox="1"/>
          <p:nvPr/>
        </p:nvSpPr>
        <p:spPr>
          <a:xfrm>
            <a:off x="172643" y="4418451"/>
            <a:ext cx="3039035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200" dirty="0"/>
              <a:t>Characteristic:</a:t>
            </a:r>
          </a:p>
          <a:p>
            <a:r>
              <a:rPr lang="en-US" sz="1200" dirty="0"/>
              <a:t>5678A691-A396-498D-9912-7A9F48000002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6634A16-38B9-1D14-FF0E-AF7151A9620D}"/>
              </a:ext>
            </a:extLst>
          </p:cNvPr>
          <p:cNvCxnSpPr>
            <a:cxnSpLocks/>
            <a:stCxn id="10" idx="3"/>
          </p:cNvCxnSpPr>
          <p:nvPr/>
        </p:nvCxnSpPr>
        <p:spPr>
          <a:xfrm flipV="1">
            <a:off x="3199315" y="2011680"/>
            <a:ext cx="512073" cy="32291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C6E4C2C-F8CE-B743-4098-C95343DFB9C0}"/>
              </a:ext>
            </a:extLst>
          </p:cNvPr>
          <p:cNvCxnSpPr>
            <a:cxnSpLocks/>
            <a:stCxn id="11" idx="3"/>
          </p:cNvCxnSpPr>
          <p:nvPr/>
        </p:nvCxnSpPr>
        <p:spPr>
          <a:xfrm flipV="1">
            <a:off x="3211678" y="4410635"/>
            <a:ext cx="521226" cy="23864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523B58D-07EB-D2AD-7E8A-1448C503E11A}"/>
              </a:ext>
            </a:extLst>
          </p:cNvPr>
          <p:cNvSpPr txBox="1"/>
          <p:nvPr/>
        </p:nvSpPr>
        <p:spPr>
          <a:xfrm>
            <a:off x="147917" y="5443037"/>
            <a:ext cx="31622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Why Global names?</a:t>
            </a:r>
          </a:p>
          <a:p>
            <a:r>
              <a:rPr lang="en-US" dirty="0"/>
              <a:t>Need unique name for resources that works on </a:t>
            </a:r>
            <a:r>
              <a:rPr lang="en-US" i="1" dirty="0"/>
              <a:t>any</a:t>
            </a:r>
            <a:r>
              <a:rPr lang="en-US" dirty="0"/>
              <a:t> device with the same service.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13F671A-FF84-2E8B-00F2-B09E352D1298}"/>
              </a:ext>
            </a:extLst>
          </p:cNvPr>
          <p:cNvSpPr txBox="1"/>
          <p:nvPr/>
        </p:nvSpPr>
        <p:spPr>
          <a:xfrm>
            <a:off x="1516829" y="3729165"/>
            <a:ext cx="1694850" cy="461665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en-US" dirty="0"/>
              <a:t>Heart Rate Service:</a:t>
            </a:r>
          </a:p>
          <a:p>
            <a:r>
              <a:rPr lang="en-US" dirty="0"/>
              <a:t>0x180D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4E83668-3726-594A-AECE-72007CA21CA3}"/>
              </a:ext>
            </a:extLst>
          </p:cNvPr>
          <p:cNvCxnSpPr>
            <a:cxnSpLocks/>
            <a:stCxn id="17" idx="3"/>
          </p:cNvCxnSpPr>
          <p:nvPr/>
        </p:nvCxnSpPr>
        <p:spPr>
          <a:xfrm flipV="1">
            <a:off x="3211679" y="506919"/>
            <a:ext cx="3039034" cy="3453079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FF68F199-A7CA-5CC1-5378-F9A671AFDE68}"/>
              </a:ext>
            </a:extLst>
          </p:cNvPr>
          <p:cNvSpPr txBox="1"/>
          <p:nvPr/>
        </p:nvSpPr>
        <p:spPr>
          <a:xfrm>
            <a:off x="10139684" y="663070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Handles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CF48515-DD15-2908-BF58-34C9D1686192}"/>
              </a:ext>
            </a:extLst>
          </p:cNvPr>
          <p:cNvSpPr txBox="1"/>
          <p:nvPr/>
        </p:nvSpPr>
        <p:spPr>
          <a:xfrm>
            <a:off x="9176647" y="1850427"/>
            <a:ext cx="1548727" cy="27699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en-US" dirty="0"/>
              <a:t>Service handle: 0x01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6319449-F5D4-852A-A27E-2F0C06216BBE}"/>
              </a:ext>
            </a:extLst>
          </p:cNvPr>
          <p:cNvCxnSpPr>
            <a:cxnSpLocks/>
            <a:stCxn id="21" idx="1"/>
          </p:cNvCxnSpPr>
          <p:nvPr/>
        </p:nvCxnSpPr>
        <p:spPr>
          <a:xfrm flipH="1" flipV="1">
            <a:off x="4297383" y="663070"/>
            <a:ext cx="4879264" cy="1325857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6990684F-C763-23F6-13FB-C90A29A131A0}"/>
              </a:ext>
            </a:extLst>
          </p:cNvPr>
          <p:cNvSpPr txBox="1"/>
          <p:nvPr/>
        </p:nvSpPr>
        <p:spPr>
          <a:xfrm>
            <a:off x="9517720" y="4792899"/>
            <a:ext cx="2123847" cy="27699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en-US" dirty="0"/>
              <a:t>Characteristic handle: 0x05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B1026AF-8983-A0B2-0ED0-6E4E8186F1E5}"/>
              </a:ext>
            </a:extLst>
          </p:cNvPr>
          <p:cNvCxnSpPr>
            <a:cxnSpLocks/>
            <a:stCxn id="24" idx="1"/>
          </p:cNvCxnSpPr>
          <p:nvPr/>
        </p:nvCxnSpPr>
        <p:spPr>
          <a:xfrm flipH="1" flipV="1">
            <a:off x="4959275" y="4595210"/>
            <a:ext cx="4558445" cy="336189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D68E034-0F1D-0B5A-E5AC-9DEAD62AEA04}"/>
              </a:ext>
            </a:extLst>
          </p:cNvPr>
          <p:cNvCxnSpPr>
            <a:cxnSpLocks/>
          </p:cNvCxnSpPr>
          <p:nvPr/>
        </p:nvCxnSpPr>
        <p:spPr>
          <a:xfrm flipH="1" flipV="1">
            <a:off x="4959275" y="2790347"/>
            <a:ext cx="4406045" cy="210132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5500B0F5-60AE-BDAC-C200-DE11BA30D90E}"/>
              </a:ext>
            </a:extLst>
          </p:cNvPr>
          <p:cNvSpPr txBox="1"/>
          <p:nvPr/>
        </p:nvSpPr>
        <p:spPr>
          <a:xfrm>
            <a:off x="9365319" y="2861979"/>
            <a:ext cx="2446577" cy="27699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en-US" dirty="0"/>
              <a:t>Characteristic value handle: 0x03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C5CBE10-627F-4494-6B2D-C55D20C58F02}"/>
              </a:ext>
            </a:extLst>
          </p:cNvPr>
          <p:cNvSpPr txBox="1"/>
          <p:nvPr/>
        </p:nvSpPr>
        <p:spPr>
          <a:xfrm>
            <a:off x="9365319" y="3260966"/>
            <a:ext cx="2446577" cy="27699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en-US" dirty="0"/>
              <a:t>Descriptor handle: 0x04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0EF862A-9D99-16F5-7831-3A8B2C9CE19D}"/>
              </a:ext>
            </a:extLst>
          </p:cNvPr>
          <p:cNvCxnSpPr>
            <a:cxnSpLocks/>
            <a:stCxn id="30" idx="1"/>
          </p:cNvCxnSpPr>
          <p:nvPr/>
        </p:nvCxnSpPr>
        <p:spPr>
          <a:xfrm flipH="1" flipV="1">
            <a:off x="5131398" y="3169016"/>
            <a:ext cx="4233921" cy="230450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E42BE4C1-BAE9-E36A-CA09-FC8F55A9B28F}"/>
              </a:ext>
            </a:extLst>
          </p:cNvPr>
          <p:cNvSpPr txBox="1"/>
          <p:nvPr/>
        </p:nvSpPr>
        <p:spPr>
          <a:xfrm>
            <a:off x="9462391" y="2483310"/>
            <a:ext cx="2123847" cy="27699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en-US" dirty="0"/>
              <a:t>Characteristic handle: 0x02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CD7DD162-82D1-316A-EBFF-FF18413C91B5}"/>
              </a:ext>
            </a:extLst>
          </p:cNvPr>
          <p:cNvCxnSpPr>
            <a:cxnSpLocks/>
            <a:stCxn id="34" idx="1"/>
          </p:cNvCxnSpPr>
          <p:nvPr/>
        </p:nvCxnSpPr>
        <p:spPr>
          <a:xfrm flipH="1" flipV="1">
            <a:off x="4959275" y="2157464"/>
            <a:ext cx="4503116" cy="464346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6E4DEC4B-F4A0-E252-04B8-3C86D9A11F70}"/>
              </a:ext>
            </a:extLst>
          </p:cNvPr>
          <p:cNvSpPr txBox="1"/>
          <p:nvPr/>
        </p:nvSpPr>
        <p:spPr>
          <a:xfrm>
            <a:off x="9007493" y="5443036"/>
            <a:ext cx="31622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Why Local names?</a:t>
            </a:r>
          </a:p>
          <a:p>
            <a:r>
              <a:rPr lang="en-US" dirty="0"/>
              <a:t>Want shorthand (16 bit handle vs. 128 bit UUID), and names for attributes without UUIDs.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FA9BA78-7449-054C-3D8A-A86AF5A278C6}"/>
              </a:ext>
            </a:extLst>
          </p:cNvPr>
          <p:cNvSpPr txBox="1"/>
          <p:nvPr/>
        </p:nvSpPr>
        <p:spPr>
          <a:xfrm>
            <a:off x="9266065" y="1228376"/>
            <a:ext cx="1548727" cy="276999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en-US" dirty="0"/>
              <a:t>Service handle: 0x07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61B7A8ED-C5FC-97F8-E4CF-F808557754CB}"/>
              </a:ext>
            </a:extLst>
          </p:cNvPr>
          <p:cNvCxnSpPr>
            <a:cxnSpLocks/>
            <a:stCxn id="45" idx="1"/>
          </p:cNvCxnSpPr>
          <p:nvPr/>
        </p:nvCxnSpPr>
        <p:spPr>
          <a:xfrm flipH="1" flipV="1">
            <a:off x="7008830" y="624637"/>
            <a:ext cx="2257235" cy="742239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9270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 animBg="1"/>
      <p:bldP spid="9" grpId="0"/>
      <p:bldP spid="10" grpId="0" animBg="1"/>
      <p:bldP spid="11" grpId="0" animBg="1"/>
      <p:bldP spid="16" grpId="0"/>
      <p:bldP spid="17" grpId="0" animBg="1"/>
      <p:bldP spid="20" grpId="0"/>
      <p:bldP spid="21" grpId="0" animBg="1"/>
      <p:bldP spid="24" grpId="0" animBg="1"/>
      <p:bldP spid="29" grpId="0" animBg="1"/>
      <p:bldP spid="30" grpId="0" animBg="1"/>
      <p:bldP spid="34" grpId="0" animBg="1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B85BF47-389C-3558-890A-DD47C719103A}"/>
              </a:ext>
            </a:extLst>
          </p:cNvPr>
          <p:cNvSpPr txBox="1"/>
          <p:nvPr/>
        </p:nvSpPr>
        <p:spPr>
          <a:xfrm>
            <a:off x="2033195" y="1570617"/>
            <a:ext cx="883126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void </a:t>
            </a:r>
            <a:r>
              <a:rPr lang="en-US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start_read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() {</a:t>
            </a:r>
          </a:p>
          <a:p>
            <a:endParaRPr lang="en-US" b="0" dirty="0">
              <a:solidFill>
                <a:srgbClr val="001080"/>
              </a:solidFill>
              <a:effectLst/>
              <a:latin typeface="Menlo" panose="020B0609030804020204" pitchFamily="49" charset="0"/>
            </a:endParaRPr>
          </a:p>
          <a:p>
            <a:r>
              <a:rPr lang="en-US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  </a:t>
            </a:r>
            <a:r>
              <a:rPr lang="en-US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read_params</a:t>
            </a:r>
            <a:r>
              <a:rPr lang="en-US" b="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func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= </a:t>
            </a:r>
            <a:r>
              <a:rPr lang="en-US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read_func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;</a:t>
            </a:r>
          </a:p>
          <a:p>
            <a:r>
              <a:rPr lang="en-US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  </a:t>
            </a:r>
            <a:r>
              <a:rPr lang="en-US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read_params</a:t>
            </a:r>
            <a:r>
              <a:rPr lang="en-US" b="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handle_count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= </a:t>
            </a:r>
            <a:r>
              <a:rPr lang="en-US" b="0" dirty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;</a:t>
            </a:r>
          </a:p>
          <a:p>
            <a:r>
              <a:rPr lang="en-US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  </a:t>
            </a:r>
            <a:r>
              <a:rPr lang="en-US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read_params</a:t>
            </a:r>
            <a:r>
              <a:rPr lang="en-US" b="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single</a:t>
            </a:r>
            <a:r>
              <a:rPr lang="en-US" b="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handle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= </a:t>
            </a:r>
            <a:r>
              <a:rPr lang="en-US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bt_gatt_attr_value_handle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attr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);</a:t>
            </a:r>
          </a:p>
          <a:p>
            <a:r>
              <a:rPr lang="en-US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  </a:t>
            </a:r>
            <a:r>
              <a:rPr lang="en-US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read_params</a:t>
            </a:r>
            <a:r>
              <a:rPr lang="en-US" b="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single</a:t>
            </a:r>
            <a:r>
              <a:rPr lang="en-US" b="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offset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= </a:t>
            </a:r>
            <a:r>
              <a:rPr lang="en-US" b="0" dirty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0U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;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 </a:t>
            </a:r>
            <a:r>
              <a:rPr lang="en-US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err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= </a:t>
            </a:r>
            <a:r>
              <a:rPr lang="en-US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bt_gatt_read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conn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, &amp;</a:t>
            </a:r>
            <a:r>
              <a:rPr lang="en-US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read_params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);</a:t>
            </a:r>
          </a:p>
          <a:p>
            <a:r>
              <a:rPr lang="en-US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  if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(</a:t>
            </a:r>
            <a:r>
              <a:rPr lang="en-US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err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) {</a:t>
            </a:r>
          </a:p>
          <a:p>
            <a:r>
              <a:rPr lang="en-US" b="0" dirty="0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    </a:t>
            </a:r>
            <a:r>
              <a:rPr lang="en-US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printk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"Read failed (err </a:t>
            </a:r>
            <a:r>
              <a:rPr lang="en-US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%d</a:t>
            </a:r>
            <a:r>
              <a:rPr lang="en-US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b="0" dirty="0">
                <a:solidFill>
                  <a:srgbClr val="EE0000"/>
                </a:solidFill>
                <a:effectLst/>
                <a:latin typeface="Menlo" panose="020B0609030804020204" pitchFamily="49" charset="0"/>
              </a:rPr>
              <a:t>\n</a:t>
            </a:r>
            <a:r>
              <a:rPr lang="en-US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"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err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);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 }</a:t>
            </a:r>
          </a:p>
          <a:p>
            <a:endParaRPr lang="en-US" b="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663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1498</TotalTime>
  <Words>199</Words>
  <Application>Microsoft Macintosh PowerPoint</Application>
  <PresentationFormat>Widescreen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Menlo</vt:lpstr>
      <vt:lpstr>Office Theme</vt:lpstr>
      <vt:lpstr>Lab 2b – BLE Connections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Campbell, Brad (bjc8c)</dc:creator>
  <cp:lastModifiedBy>Campbell, Brad (bjc8c)</cp:lastModifiedBy>
  <cp:revision>7</cp:revision>
  <dcterms:created xsi:type="dcterms:W3CDTF">2023-02-14T18:19:41Z</dcterms:created>
  <dcterms:modified xsi:type="dcterms:W3CDTF">2023-02-15T19:17:45Z</dcterms:modified>
</cp:coreProperties>
</file>