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7"/>
  </p:notesMasterIdLst>
  <p:sldIdLst>
    <p:sldId id="256" r:id="rId2"/>
    <p:sldId id="270" r:id="rId3"/>
    <p:sldId id="271" r:id="rId4"/>
    <p:sldId id="272" r:id="rId5"/>
    <p:sldId id="273" r:id="rId6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2F468A"/>
    <a:srgbClr val="3C58AD"/>
    <a:srgbClr val="D55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16" autoAdjust="0"/>
    <p:restoredTop sz="95330"/>
  </p:normalViewPr>
  <p:slideViewPr>
    <p:cSldViewPr snapToGrid="0">
      <p:cViewPr varScale="1">
        <p:scale>
          <a:sx n="171" d="100"/>
          <a:sy n="171" d="100"/>
        </p:scale>
        <p:origin x="2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9829A-C801-414B-9062-70F3EA61D97A}" type="datetimeFigureOut">
              <a:rPr lang="en-US" smtClean="0"/>
              <a:t>9/12/18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99D1-313B-447B-B1F7-051EC4AE5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A99D1-313B-447B-B1F7-051EC4AE5B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90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4FDA-8C07-E343-A4F2-8BE5E9853FD6}" type="datetime1">
              <a:rPr lang="en-US" smtClean="0"/>
              <a:t>9/12/18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0A616-A108-6D49-882E-751466198F65}" type="datetime1">
              <a:rPr lang="en-US" smtClean="0"/>
              <a:t>9/12/18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CS6501- </a:t>
            </a:r>
            <a:r>
              <a:rPr lang="en-US" dirty="0" err="1"/>
              <a:t>IoT</a:t>
            </a:r>
            <a:r>
              <a:rPr lang="en-US" dirty="0"/>
              <a:t> Sensors and Systems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7E8D-99E5-9B4A-A3F6-9256A97229C9}" type="datetime1">
              <a:rPr lang="en-US" smtClean="0"/>
              <a:t>9/12/18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CS6501- </a:t>
            </a:r>
            <a:r>
              <a:rPr lang="en-US" dirty="0" err="1"/>
              <a:t>IoT</a:t>
            </a:r>
            <a:r>
              <a:rPr lang="en-US" dirty="0"/>
              <a:t> Sensors and Systems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92097"/>
            <a:ext cx="6858000" cy="1803653"/>
          </a:xfrm>
        </p:spPr>
        <p:txBody>
          <a:bodyPr anchor="ctr"/>
          <a:lstStyle>
            <a:lvl1pPr algn="ctr">
              <a:defRPr sz="37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39" indent="0" algn="ctr">
              <a:buNone/>
              <a:defRPr sz="1250"/>
            </a:lvl2pPr>
            <a:lvl3pPr marL="571477" indent="0" algn="ctr">
              <a:buNone/>
              <a:defRPr sz="1125"/>
            </a:lvl3pPr>
            <a:lvl4pPr marL="857216" indent="0" algn="ctr">
              <a:buNone/>
              <a:defRPr sz="1000"/>
            </a:lvl4pPr>
            <a:lvl5pPr marL="1142954" indent="0" algn="ctr">
              <a:buNone/>
              <a:defRPr sz="1000"/>
            </a:lvl5pPr>
            <a:lvl6pPr marL="1428693" indent="0" algn="ctr">
              <a:buNone/>
              <a:defRPr sz="1000"/>
            </a:lvl6pPr>
            <a:lvl7pPr marL="1714431" indent="0" algn="ctr">
              <a:buNone/>
              <a:defRPr sz="1000"/>
            </a:lvl7pPr>
            <a:lvl8pPr marL="2000170" indent="0" algn="ctr">
              <a:buNone/>
              <a:defRPr sz="1000"/>
            </a:lvl8pPr>
            <a:lvl9pPr marL="2285909" indent="0" algn="ctr">
              <a:buNone/>
              <a:defRPr sz="1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E4FDA-8C07-E343-A4F2-8BE5E9853FD6}" type="datetime1">
              <a:rPr lang="en-US" smtClean="0"/>
              <a:t>9/12/18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67">
                <a:solidFill>
                  <a:srgbClr val="3C58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CS6501- </a:t>
            </a:r>
            <a:r>
              <a:rPr lang="en-US" dirty="0" err="1"/>
              <a:t>IoT</a:t>
            </a:r>
            <a:r>
              <a:rPr lang="en-US" dirty="0"/>
              <a:t> Sensors and Systems</a:t>
            </a:r>
          </a:p>
        </p:txBody>
      </p:sp>
    </p:spTree>
    <p:extLst>
      <p:ext uri="{BB962C8B-B14F-4D97-AF65-F5344CB8AC3E}">
        <p14:creationId xmlns:p14="http://schemas.microsoft.com/office/powerpoint/2010/main" val="115342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9/12/18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B7C21-26EC-9C4A-88CB-B7481D811CEA}" type="datetime1">
              <a:rPr lang="en-US" smtClean="0"/>
              <a:t>9/12/18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0B364-466D-7244-AD0E-C01B4A2CE0E0}" type="datetime1">
              <a:rPr lang="en-US" smtClean="0"/>
              <a:t>9/12/18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4A752-2CDE-FD4B-9F7D-34FD753A0F30}" type="datetime1">
              <a:rPr lang="en-US" smtClean="0"/>
              <a:t>9/12/18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2902-48F9-F148-B629-3C5B18F16DA3}" type="datetime1">
              <a:rPr lang="en-US" smtClean="0"/>
              <a:t>9/12/18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6636B-EC33-D74F-B221-E1ABE1C7C15D}" type="datetime1">
              <a:rPr lang="en-US" smtClean="0"/>
              <a:t>9/12/18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CS6501- </a:t>
            </a:r>
            <a:r>
              <a:rPr lang="en-US" dirty="0" err="1"/>
              <a:t>IoT</a:t>
            </a:r>
            <a:r>
              <a:rPr lang="en-US" dirty="0"/>
              <a:t> Sensors and Systems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61D92-0483-F04E-B290-7930EF1C3EF9}" type="datetime1">
              <a:rPr lang="en-US" smtClean="0"/>
              <a:t>9/12/18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CS6501- </a:t>
            </a:r>
            <a:r>
              <a:rPr lang="en-US" dirty="0" err="1"/>
              <a:t>IoT</a:t>
            </a:r>
            <a:r>
              <a:rPr lang="en-US" dirty="0"/>
              <a:t> Sensors and Systems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7B0B-843F-ED44-9176-292818CDF1C2}" type="datetime1">
              <a:rPr lang="en-US" smtClean="0"/>
              <a:t>9/12/18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CS6501- </a:t>
            </a:r>
            <a:r>
              <a:rPr lang="en-US" dirty="0" err="1"/>
              <a:t>IoT</a:t>
            </a:r>
            <a:r>
              <a:rPr lang="en-US" dirty="0"/>
              <a:t> Sensors and Systems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365" y="89647"/>
            <a:ext cx="8875059" cy="788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365" y="959224"/>
            <a:ext cx="8875059" cy="4188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B405E-DE3F-4A4B-AF07-597B733E796D}" type="datetime1">
              <a:rPr lang="en-US" smtClean="0"/>
              <a:t>9/12/18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89210" cy="5715000"/>
          </a:xfrm>
          <a:prstGeom prst="rect">
            <a:avLst/>
          </a:prstGeom>
          <a:solidFill>
            <a:srgbClr val="3C58AD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pic>
        <p:nvPicPr>
          <p:cNvPr id="8" name="Picture 2" descr="Computer Science at the University of Virginia"/>
          <p:cNvPicPr>
            <a:picLocks noChangeAspect="1" noChangeArrowheads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28650" y="5309350"/>
            <a:ext cx="2057400" cy="31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5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3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2F468A"/>
          </a:solidFill>
          <a:latin typeface="Trebuchet MS" charset="0"/>
          <a:ea typeface="Trebuchet MS" charset="0"/>
          <a:cs typeface="Trebuchet MS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CS6501</a:t>
            </a:r>
            <a:br>
              <a:rPr lang="en-US" dirty="0"/>
            </a:br>
            <a:r>
              <a:rPr lang="en-US" dirty="0"/>
              <a:t>Embedded 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September 10, 2018</a:t>
            </a:r>
          </a:p>
          <a:p>
            <a:r>
              <a:rPr lang="en-US" dirty="0"/>
              <a:t>Brad Campbell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bradjc@virginia.edu</a:t>
            </a:r>
            <a:endParaRPr lang="en-US" dirty="0"/>
          </a:p>
          <a:p>
            <a:r>
              <a:rPr lang="en-US" dirty="0"/>
              <a:t>http://</a:t>
            </a:r>
            <a:r>
              <a:rPr lang="en-US" dirty="0" err="1"/>
              <a:t>www.cs.virginia.edu</a:t>
            </a:r>
            <a:r>
              <a:rPr lang="en-US" dirty="0"/>
              <a:t>/~bjc8c/class/cs6501-f18/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064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1-2 people</a:t>
            </a:r>
          </a:p>
          <a:p>
            <a:r>
              <a:rPr lang="en-US" dirty="0"/>
              <a:t>Related to IoT &amp; OS</a:t>
            </a:r>
          </a:p>
          <a:p>
            <a:r>
              <a:rPr lang="en-US" dirty="0"/>
              <a:t>Timeline</a:t>
            </a:r>
          </a:p>
          <a:p>
            <a:pPr lvl="1"/>
            <a:r>
              <a:rPr lang="en-US" dirty="0"/>
              <a:t>Proposal: Oct 1</a:t>
            </a:r>
          </a:p>
          <a:p>
            <a:pPr lvl="2"/>
            <a:r>
              <a:rPr lang="en-US" dirty="0"/>
              <a:t>Brief, one page, describe the project. Be sure to include:</a:t>
            </a:r>
          </a:p>
          <a:p>
            <a:pPr lvl="3"/>
            <a:r>
              <a:rPr lang="en-US" dirty="0"/>
              <a:t>The problem it is solving</a:t>
            </a:r>
          </a:p>
          <a:p>
            <a:pPr lvl="3"/>
            <a:r>
              <a:rPr lang="en-US" dirty="0"/>
              <a:t>How you will know it is working/done</a:t>
            </a:r>
          </a:p>
          <a:p>
            <a:pPr lvl="1"/>
            <a:r>
              <a:rPr lang="en-US" dirty="0"/>
              <a:t>Hack Day: Oct 31</a:t>
            </a:r>
          </a:p>
          <a:p>
            <a:pPr lvl="1"/>
            <a:r>
              <a:rPr lang="en-US" dirty="0"/>
              <a:t>Presentations: December 3 &amp; 5</a:t>
            </a:r>
          </a:p>
          <a:p>
            <a:pPr lvl="2"/>
            <a:r>
              <a:rPr lang="en-US" dirty="0"/>
              <a:t>Overview and demo (if applicable)</a:t>
            </a:r>
          </a:p>
          <a:p>
            <a:pPr lvl="2"/>
            <a:r>
              <a:rPr lang="en-US" dirty="0"/>
              <a:t>Timing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99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F3E9A-3ED4-C748-B30D-36BEF597B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1: IoT 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96A5C-711B-A347-B6BE-EAF8FEA14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a demo related to some aspect of the class</a:t>
            </a:r>
          </a:p>
          <a:p>
            <a:r>
              <a:rPr lang="en-US" dirty="0"/>
              <a:t>Real hardware</a:t>
            </a:r>
          </a:p>
          <a:p>
            <a:pPr lvl="1"/>
            <a:r>
              <a:rPr lang="en-US" dirty="0"/>
              <a:t>We can discuss acquiring said hardware</a:t>
            </a:r>
          </a:p>
          <a:p>
            <a:pPr lvl="1"/>
            <a:r>
              <a:rPr lang="en-US" dirty="0"/>
              <a:t>Not Arduino</a:t>
            </a:r>
          </a:p>
          <a:p>
            <a:r>
              <a:rPr lang="en-US" dirty="0"/>
              <a:t>Project very open-ended, but should have some OS related element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EFE643-CE72-2847-A0EF-B4DE8757D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5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B4008-7054-9341-BBD7-DB926DE97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2: Research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677EF-F621-9C4E-848A-D567C1444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 page workshop-style paper</a:t>
            </a:r>
          </a:p>
          <a:p>
            <a:r>
              <a:rPr lang="en-US" dirty="0"/>
              <a:t>Still need some experiments</a:t>
            </a:r>
          </a:p>
          <a:p>
            <a:pPr lvl="1"/>
            <a:r>
              <a:rPr lang="en-US" dirty="0"/>
              <a:t>May or may not require hardware</a:t>
            </a:r>
          </a:p>
          <a:p>
            <a:r>
              <a:rPr lang="en-US" dirty="0"/>
              <a:t>Should be in conference format (like the papers we have been reading)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F58704-67AA-9C4F-B627-C5FB14718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31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44F3A-01DF-2344-9122-6E59A2ED4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E9C72-47D0-DB45-8125-CCA6D1E82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Examining privacy loss of beacon-based protocols</a:t>
            </a:r>
          </a:p>
          <a:p>
            <a:r>
              <a:rPr lang="en-US" dirty="0"/>
              <a:t>Sensors-for-buildings: geophones (vibrations), walking detection, etc.</a:t>
            </a:r>
          </a:p>
          <a:p>
            <a:r>
              <a:rPr lang="en-US" dirty="0"/>
              <a:t>RISC-V investigation</a:t>
            </a:r>
          </a:p>
          <a:p>
            <a:r>
              <a:rPr lang="en-US" dirty="0"/>
              <a:t>Secure device pairing</a:t>
            </a:r>
          </a:p>
          <a:p>
            <a:r>
              <a:rPr lang="en-US" dirty="0" err="1"/>
              <a:t>Yubikey</a:t>
            </a:r>
            <a:r>
              <a:rPr lang="en-US" dirty="0"/>
              <a:t> application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2BBE4-C9BC-854D-B94F-3C78E9E88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5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28083</TotalTime>
  <Words>192</Words>
  <Application>Microsoft Macintosh PowerPoint</Application>
  <PresentationFormat>On-screen Show (16:10)</PresentationFormat>
  <Paragraphs>40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</vt:lpstr>
      <vt:lpstr>Trebuchet MS</vt:lpstr>
      <vt:lpstr>Office Theme</vt:lpstr>
      <vt:lpstr>CS6501 Embedded OS</vt:lpstr>
      <vt:lpstr>Project Overview</vt:lpstr>
      <vt:lpstr>Option 1: IoT Demo</vt:lpstr>
      <vt:lpstr>Option 2: Research Paper</vt:lpstr>
      <vt:lpstr>Some Ideas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Kai-Wei Chang</dc:creator>
  <cp:lastModifiedBy>Brad Campbell</cp:lastModifiedBy>
  <cp:revision>247</cp:revision>
  <dcterms:created xsi:type="dcterms:W3CDTF">2015-09-15T19:03:29Z</dcterms:created>
  <dcterms:modified xsi:type="dcterms:W3CDTF">2018-09-12T14:25:20Z</dcterms:modified>
</cp:coreProperties>
</file>