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42c292c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42c292c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5f6dd92f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5f6dd92f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42c292cd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42c292cd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5f6dd92f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5f6dd92f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42c292cd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42c292cd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5f6dd92f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5f6dd92f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5f6dd92f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5f6dd92f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5f6dd92fd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5f6dd92fd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OS for IoT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 Le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 19,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Tethys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Motivation?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Tethys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Infrastructure-free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Data at per-fixture granularity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Long-term deployment (energy-harvesting)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Security &amp; Privacy in data transmission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Tethys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Weaknesses?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1959" y="1547522"/>
            <a:ext cx="5920075" cy="302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Tethys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Encryption algorithms on low-power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Energy consumption in data transmission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Bluetooth attack vector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Ditio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Motivation?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Ditio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Assures sensor activities systematically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Assurance for both owner and 3rd party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Takes advantages of trusted zones and provides legacy version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Security &amp; Privacy in data transmission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Ditio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Weaknesses?</a:t>
            </a:r>
            <a:endParaRPr/>
          </a:p>
        </p:txBody>
      </p:sp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7200" y="625925"/>
            <a:ext cx="4349610" cy="412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Ditio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Client-server communication attack vectors (MITM)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Deployment challenges (legacy devices, modification to system software, etc.)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Sealing on low-power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User experience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