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442c292cd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442c292cd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45f6dd92fd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45f6dd92fd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442c292cd3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442c292cd3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45f6dd92fd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45f6dd92fd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442c292cd3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442c292cd3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45f6dd92fd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45f6dd92fd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45f6dd92fd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45f6dd92fd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45f6dd92fd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45f6dd92fd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Embedded OS for IoT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Tu Le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Nov 19, 2018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Tethys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Motivation?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Tethys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Infrastructure-free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Data at per-fixture granularity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Long-term deployment (energy-harvesting)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Security &amp; Privacy in data transmission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Tethys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Weaknesses?</a:t>
            </a:r>
            <a:endParaRPr/>
          </a:p>
        </p:txBody>
      </p:sp>
      <p:pic>
        <p:nvPicPr>
          <p:cNvPr id="74" name="Google Shape;7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11959" y="1547522"/>
            <a:ext cx="5920075" cy="3021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Tethys</a:t>
            </a:r>
            <a:endParaRPr/>
          </a:p>
        </p:txBody>
      </p:sp>
      <p:sp>
        <p:nvSpPr>
          <p:cNvPr id="80" name="Google Shape;80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Encryption algorithms on low-power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Energy consumption in data transmission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Bluetooth attack vector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Ditio</a:t>
            </a:r>
            <a:endParaRPr/>
          </a:p>
        </p:txBody>
      </p:sp>
      <p:sp>
        <p:nvSpPr>
          <p:cNvPr id="86" name="Google Shape;86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Motivation?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Ditio</a:t>
            </a:r>
            <a:endParaRPr/>
          </a:p>
        </p:txBody>
      </p:sp>
      <p:sp>
        <p:nvSpPr>
          <p:cNvPr id="92" name="Google Shape;92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Assures sensor activities systematically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Assurance for both owner and 3rd party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Takes advantages of trusted zones and provides legacy version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Security &amp; Privacy in data transmission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Ditio</a:t>
            </a:r>
            <a:endParaRPr/>
          </a:p>
        </p:txBody>
      </p:sp>
      <p:sp>
        <p:nvSpPr>
          <p:cNvPr id="98" name="Google Shape;98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Weaknesses?</a:t>
            </a:r>
            <a:endParaRPr/>
          </a:p>
        </p:txBody>
      </p:sp>
      <p:pic>
        <p:nvPicPr>
          <p:cNvPr id="99" name="Google Shape;99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97200" y="625925"/>
            <a:ext cx="4349610" cy="41257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Ditio</a:t>
            </a:r>
            <a:endParaRPr/>
          </a:p>
        </p:txBody>
      </p:sp>
      <p:sp>
        <p:nvSpPr>
          <p:cNvPr id="105" name="Google Shape;105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Client-server communication attack vectors (MITM)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Deployment challenges (legacy devices, modification to system software, etc.)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Sealing on low-power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User experience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