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6"/>
  </p:notesMasterIdLst>
  <p:handoutMasterIdLst>
    <p:handoutMasterId r:id="rId47"/>
  </p:handoutMasterIdLst>
  <p:sldIdLst>
    <p:sldId id="305" r:id="rId2"/>
    <p:sldId id="364" r:id="rId3"/>
    <p:sldId id="523" r:id="rId4"/>
    <p:sldId id="524" r:id="rId5"/>
    <p:sldId id="553" r:id="rId6"/>
    <p:sldId id="557" r:id="rId7"/>
    <p:sldId id="555" r:id="rId8"/>
    <p:sldId id="559" r:id="rId9"/>
    <p:sldId id="558" r:id="rId10"/>
    <p:sldId id="551" r:id="rId11"/>
    <p:sldId id="560" r:id="rId12"/>
    <p:sldId id="561" r:id="rId13"/>
    <p:sldId id="576" r:id="rId14"/>
    <p:sldId id="562" r:id="rId15"/>
    <p:sldId id="577" r:id="rId16"/>
    <p:sldId id="578" r:id="rId17"/>
    <p:sldId id="580" r:id="rId18"/>
    <p:sldId id="581" r:id="rId19"/>
    <p:sldId id="563" r:id="rId20"/>
    <p:sldId id="592" r:id="rId21"/>
    <p:sldId id="566" r:id="rId22"/>
    <p:sldId id="567" r:id="rId23"/>
    <p:sldId id="568" r:id="rId24"/>
    <p:sldId id="569" r:id="rId25"/>
    <p:sldId id="570" r:id="rId26"/>
    <p:sldId id="571" r:id="rId27"/>
    <p:sldId id="572" r:id="rId28"/>
    <p:sldId id="573" r:id="rId29"/>
    <p:sldId id="574" r:id="rId30"/>
    <p:sldId id="575" r:id="rId31"/>
    <p:sldId id="564" r:id="rId32"/>
    <p:sldId id="584" r:id="rId33"/>
    <p:sldId id="586" r:id="rId34"/>
    <p:sldId id="587" r:id="rId35"/>
    <p:sldId id="588" r:id="rId36"/>
    <p:sldId id="585" r:id="rId37"/>
    <p:sldId id="590" r:id="rId38"/>
    <p:sldId id="589" r:id="rId39"/>
    <p:sldId id="548" r:id="rId40"/>
    <p:sldId id="525" r:id="rId41"/>
    <p:sldId id="526" r:id="rId42"/>
    <p:sldId id="527" r:id="rId43"/>
    <p:sldId id="549" r:id="rId44"/>
    <p:sldId id="582"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a:srgbClr val="66C9E3"/>
    <a:srgbClr val="A8D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33" d="100"/>
          <a:sy n="133" d="100"/>
        </p:scale>
        <p:origin x="-752" y="-104"/>
      </p:cViewPr>
      <p:guideLst>
        <p:guide orient="horz" pos="1620"/>
        <p:guide pos="2880"/>
      </p:guideLst>
    </p:cSldViewPr>
  </p:slideViewPr>
  <p:notesTextViewPr>
    <p:cViewPr>
      <p:scale>
        <a:sx n="100" d="100"/>
        <a:sy n="100" d="100"/>
      </p:scale>
      <p:origin x="0" y="0"/>
    </p:cViewPr>
  </p:notesTextViewPr>
  <p:sorterViewPr>
    <p:cViewPr>
      <p:scale>
        <a:sx n="98" d="100"/>
        <a:sy n="98" d="100"/>
      </p:scale>
      <p:origin x="0" y="27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2/27/14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31:42.568"/>
    </inkml:context>
    <inkml:brush xml:id="br0">
      <inkml:brushProperty name="width" value="0.05292" units="cm"/>
      <inkml:brushProperty name="height" value="0.05292" units="cm"/>
      <inkml:brushProperty name="color" value="#FF0000"/>
    </inkml:brush>
  </inkml:definitions>
  <inkml:trace contextRef="#ctx0" brushRef="#br0">13543 2863,'14'-11,"-16"12,2-1,-31 13,-41 11,72-24,-102 27,-11 20,113-47,-117 65,14 27,20 21,23 16,12 18,18 27,13 15,18-8,40-12,46-18,36-19,18-22,-6-27,-5-27,-10-19</inkml:trace>
  <inkml:trace contextRef="#ctx0" brushRef="#br0" timeOffset="1653">11945 10682,'-15'-28,"9"17,6 11,0 0,2-3,-2 3,33 13,49 32,-82-45,142 73,42 15,15 21,-38 33,-65 13,-74 17,-99 11,-117 21,-84-12,-5-42,28-31,-10-7</inkml:trace>
  <inkml:trace contextRef="#ctx0" brushRef="#br0" timeOffset="27896">2132 5975,'0'-15,"1"13,-1 2,0 0,0 0,9 0,-9 0,0 0,56-7,-56 7,116 15,43-15,13 45,12 15,20-10,-2-18,16 0,18 30,-24-9,-12-20,-23-34,-5-22,-17-9,-11-5,25-3,73 26,22 19,-20 11,-25 4,-20-11,-6-14,30-11,-21 8,-14 1,-18-8,34 10,22 19,11 9,-3-9,5-23,23-15,-8-2,-34 3,-15 19</inkml:trace>
  <inkml:trace contextRef="#ctx0" brushRef="#br0" timeOffset="29618">2041 7614,'-25'-1,"7"0,18 1,0 0,-4-2,4 2,3 3,19 0,-22-3,0 0,0 0,43 5,-43-5,0 0,60 17,-60-17,69 7,13-14,30 14,32-20,46 18,23 0,5-13,-6-6,-2 14,11 17,2-6,4-17,11-27,20 0,25 0,-2 15,10 14,5 9,-6-8,-28 2</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59:20.346"/>
    </inkml:context>
    <inkml:brush xml:id="br0">
      <inkml:brushProperty name="width" value="0.05292" units="cm"/>
      <inkml:brushProperty name="height" value="0.05292" units="cm"/>
      <inkml:brushProperty name="color" value="#FF0000"/>
    </inkml:brush>
  </inkml:definitions>
  <inkml:trace contextRef="#ctx0" brushRef="#br0">17113 6855,'-3'-1,"-23"0,26 1,0 0,0 0,-29 0,29 0,0 0,-49 0,49 0,-57-4,-17 2,-33 0,-20 0,-21 1,-14 5,7 1,10 2,12 1,16-4,32-3,44-9,34-2,32-12,31-6,14-7,-4-5,-9-4,-14 7,-22 14,-18 14,-6 6,-12 11,-12 26,-11 24,11 9,13 7,29-7,8-7,3 5,13-4</inkml:trace>
  <inkml:trace contextRef="#ctx0" brushRef="#br0" timeOffset="1577">5132 4817,'-42'-1,"-16"-9,58 10,-52-11,6 11,-5 11,-26 8,-35 3,-26-8,-31-15,-33-5,-50-12,-32 13,-9 0,28 29,45-3,37-2,41-4</inkml:trace>
  <inkml:trace contextRef="#ctx0" brushRef="#br0" timeOffset="12692">11121 5393,'10'-11,"10"-3,-20 14,0 0,0 0,22-7,-22 7,0 0,38 0,-38 0,53 15,0 16,5 16,5 24,6 26,-1 27,-15 1,-39-10,-13-23,-9-23,-5-28,-6-20,9-19,9-19,6-13,15-5,5-1,6-1,3 12,7 12,-6 8,-14 3,-8 10,-14 13,-14 13,1 9,-8-9,-11-5,-5-15,-21-21,-10-18,-11-10,1-7,0-4,16 4,17 6,22 7</inkml:trace>
  <inkml:trace contextRef="#ctx0" brushRef="#br0" timeOffset="30454">5813 10530,'-2'-9,"2"3,0 6,0 0,0 0,0 0,8 0,-8 0,0 0,0 0,30 2,-30-2,0 0,45 14,-45-14,67 12,27 2,30-18,36-3,26-1,11-1,6 4,24 12,-9-3,2-5,8-14,6-8,20-6,7 5,10 12,5 6,-3 7,1-5,15-3,6 0,14 4,10 3,5 7,62 17,-38 0,22 3,-15-7,5-6,9-6,-8-1,-1-1,8-1,6-1,2-2,-5 0,-5-5,-10-1,-2 2,-8 5,-18 1,-17-1,-4 4,-13-5,0 4,6 5,-10 10,-1 3,-4-11,-25-1,-11-16,-22-7,-11-12,-7-4,-16-3,-17 11,-5 3,-19 20</inkml:trace>
  <inkml:trace contextRef="#ctx0" brushRef="#br0" timeOffset="257454">17958 12548,'-3'-10,"-23"-6,26 16,0 0,-44-22,44 22,-72-27,-36 4,-11 10,-7 19,6 15,18 13,-11 4,-17-8,-13-9,-17-13,-5-11,-7-2,15 2,33 15,20 18,12 9,-11 0,-3-16,-13-7,4-15</inkml:trace>
  <inkml:trace contextRef="#ctx0" brushRef="#br0" timeOffset="258734">13693 5485,'48'-19,"-34"13,-14 6,0 0,0 0,10-1,-10 1,0 0,7 2,-7-2,4 10,-18 13,14-23,0 0,0 0,-54 31,54-31,0 0,-94 39,94-39,-128 37,-22-1,-27-1,-11-2,-3-1,2-5,28-1,20-5,7-7,33-12,42-17,42-12,35-21,35-14,29-4,-20 22,-10 26,-14 17,-21 17,-24 29,-37 23,-28 23,2 19,38 4,70-9,87-10,69-12</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06:02.879"/>
    </inkml:context>
    <inkml:brush xml:id="br0">
      <inkml:brushProperty name="width" value="0.05292" units="cm"/>
      <inkml:brushProperty name="height" value="0.05292" units="cm"/>
      <inkml:brushProperty name="color" value="#FF0000"/>
    </inkml:brush>
  </inkml:definitions>
  <inkml:trace contextRef="#ctx0" brushRef="#br0">12055 3073,'17'5,"-21"-4,4-1,0 0,0 0,-16 2,16-2,0 0,-20-4,20 4,-32-6,-6-2,38 8,-53-9,-18 2,-11 0,-8 5,25 14,17 12,15 16,11 22,8 22,6 14,11 24,11 18,1 10,10 4,-3 12,-13 3,-8 7,2 2,9-2,1 1,-1-1,7-3,-5-7,-6-14,2-15,-7-16,-2-6,1-11,18-18,20-27,42-25,42-20,34-12,25-2,3 10</inkml:trace>
  <inkml:trace contextRef="#ctx0" brushRef="#br0" timeOffset="12331">9010 12835,'23'-12,"24"-2,-47 14,60-14,16 5,19 8,18 14,19 9,33-2,49-8,33-10,16 1,-3 3,1 9,12-8,19-3,42-3,-13 5,-20 1,-34-8,-47-4,-42 2,-34 9,-45 3</inkml:trace>
  <inkml:trace contextRef="#ctx0" brushRef="#br0" timeOffset="13766">12405 9059,'98'12,"24"6,16 0,27 4,35-16,24-11,45 2,21 4,34-5,10-6,25-5,13-1,25 7,15 8,13 4,1-1,2 2,-3 0,3 4,15 3,-3 5,-22-3,-13 2,5-9,15 5,15 15,-28 6,-54-16,-76 15,-77-4</inkml:trace>
  <inkml:trace contextRef="#ctx0" brushRef="#br0" timeOffset="14813">22978 7872,'-107'8,"-24"1,-41 6,-49-15,-45-8,-30-6,-37-14,-19 13,-21 0,-32 4,-19 3,-7 6,8-2,7-6,-2 4,-6 4,-9 1,13 1,18-1,10 0,0 0,9 0,-4-3,19 1,24-1,15-3,25 5,31 7,30 9,15 17</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06:59.853"/>
    </inkml:context>
    <inkml:brush xml:id="br0">
      <inkml:brushProperty name="width" value="0.05292" units="cm"/>
      <inkml:brushProperty name="height" value="0.05292" units="cm"/>
      <inkml:brushProperty name="color" value="#FF0000"/>
    </inkml:brush>
  </inkml:definitions>
  <inkml:trace contextRef="#ctx0" brushRef="#br0">4507 4379,'-18'10,"-32"3,50-13,-65 1,-12-8,-5-13,-24-1,-40 15,-31 16,-25 14,-11 11,25-2,45-7,25-5,4-3,-15 6,5-6</inkml:trace>
  <inkml:trace contextRef="#ctx0" brushRef="#br0" timeOffset="1344">2173 1696,'16'-8,"21"6,-37 2,0 0,59 8,-59-8,106 10,29 6,23-16,25-3,51 8,40 9,18 28,-3-20,-5 1,11-12,-13 0,1-9,-11-17,2-21,12 0,3 17,28 9,18-3,-3-10,-26-5,-13-1,-31 19,-35 11</inkml:trace>
  <inkml:trace contextRef="#ctx0" brushRef="#br0" timeOffset="5143">3971 9372,'-9'-1,"8"-1,1 2,0 0,0 0,0 0,6-2,-6 2,0 0,0 0,27 1,-27-1,0 0,61 10,-61-10,92 12,38 6,39-4,30-5,36 7,8-5,13 12,-3-12,-13-4,7-7,-2-5,-8-3,-14-5,-7-7,-4-3,0-1,11 21,-11 10,-7 19,-23 14</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07:58.702"/>
    </inkml:context>
    <inkml:brush xml:id="br0">
      <inkml:brushProperty name="width" value="0.05292" units="cm"/>
      <inkml:brushProperty name="height" value="0.05292" units="cm"/>
      <inkml:brushProperty name="color" value="#FF0000"/>
    </inkml:brush>
  </inkml:definitions>
  <inkml:trace contextRef="#ctx0" brushRef="#br0">8113 4292,'-3'6,"-13"0,16-6,0 0,0 0,0 0,-35 7,35-7,0 0,0 0,-29 15,29-15,0 0,-24 22,24-22,-43 25,-13 2,-19-6,-29-6,-26-2,-20-7,-19 5,-6-3,-21 12,2-14,1 0,12-6,9-9,1 3,-4 0,-7 7,2 5,17-2,43 8,37-16</inkml:trace>
  <inkml:trace contextRef="#ctx0" brushRef="#br0" timeOffset="2700">10500 6671,'129'29,"-6"38,5 44,0 32,-3 48,4 39,13 34,-13 26,-48 17,-71 4,-73-12,-70-20,-62-32,-59-27,-1-68,30-52,60-44</inkml:trace>
  <inkml:trace contextRef="#ctx0" brushRef="#br0" timeOffset="3414">11790 9264,'-7'-19,"-2"12,9 7,0 0,0 0,3 9,-3-9,0 0,37 51,-37-51,72 88,18 12,-11-5,-21-27,-44-33</inkml:trace>
  <inkml:trace contextRef="#ctx0" brushRef="#br0" timeOffset="3794">11941 9048,'14'-20,"-3"24,-11-4,0 0,20 52,-20-52,32 93,23 7,17-25,22-36,-19-44,-23-36,-46-41,-49-21,-44 25,-8 38,14 30,19 8,20 11</inkml:trace>
  <inkml:trace contextRef="#ctx0" brushRef="#br0" timeOffset="4046">12352 8571,'39'12,"-22"41,-17-53,-1 81,-3 11,4-12</inkml:trace>
  <inkml:trace contextRef="#ctx0" brushRef="#br0" timeOffset="4269">12591 8815,'1'-2,"-33"11,32-9,0 0,-69 9,69-9,-79 7,12 0,23-5</inkml:trace>
  <inkml:trace contextRef="#ctx0" brushRef="#br0" timeOffset="4609">12431 8110,'14'-28,"-14"38,0-10,0 0,0 0,9 54,-9-54,0 0,26 87,-26-87,43 108,19-6,7-18,-2-19</inkml:trace>
  <inkml:trace contextRef="#ctx0" brushRef="#br0" timeOffset="4971">12788 7964,'-36'0,"-10"30,46-30,-30 74,41 4,47-19,31-32,7-28,-26-33,-38-34,-64-17,-51 15,1 30,19 19</inkml:trace>
  <inkml:trace contextRef="#ctx0" brushRef="#br0" timeOffset="5314">13010 7615,'2'2,"-30"37,28-39,0 0,-34 66,34-66,-12 79,23-5,36-25,30-29,-6-25,-35-21,-44-22,-40-19,-17-5</inkml:trace>
  <inkml:trace contextRef="#ctx0" brushRef="#br0" timeOffset="5734">13138 7363,'7'-15,"-15"33,8-18,0 0,-28 48,28-48,-24 73,22 9,35-13,34-41,13-27,-10-38,-28-37,-55-1,-39 15,-18 24,-11 30,-18 18</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08:20.671"/>
    </inkml:context>
    <inkml:brush xml:id="br0">
      <inkml:brushProperty name="width" value="0.05292" units="cm"/>
      <inkml:brushProperty name="height" value="0.05292" units="cm"/>
      <inkml:brushProperty name="color" value="#FF0000"/>
    </inkml:brush>
  </inkml:definitions>
  <inkml:trace contextRef="#ctx0" brushRef="#br0">2739 6653,'-15'-11,"6"4,9 7,0 0,0 0,-4-7,4 7,0 0,-3-2,3 2,-9 3,-12 4,21-7,0 0,-46 5,46-5,-82-5,-14-1,8-11,10 4,4 22,-8-9,-7-15,12 23,25 2,29-3,22-3,5 8,-17 43,-22-17,-5 30,1-2,15 17,18 23,10 21,-1-15,-6 47,-3 9,-3 3,10 3,11 10,2 1,-3-2,-10 0,-7-1,-1-2,7-180,0 0,0 0,2 175,-2-175,0 0,13 165,-13-165,14 148,0-3,9-9,5-15,-6-3,-8-1,-13-22,-3-19,2-11,10-1,-6-21,6 20,-3-16,0-2,6-30,20 10,15-9,40 5,52-6,48 21</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11:47.455"/>
    </inkml:context>
    <inkml:brush xml:id="br0">
      <inkml:brushProperty name="width" value="0.05292" units="cm"/>
      <inkml:brushProperty name="height" value="0.05292" units="cm"/>
      <inkml:brushProperty name="color" value="#FF0000"/>
    </inkml:brush>
  </inkml:definitions>
  <inkml:trace contextRef="#ctx0" brushRef="#br0">12848 3069,'5'-36,"-10"12,5 24,0 0,0 0,-10-18,10 18,0 0,0-14,0 14,25-18,43 8,33 3,3 12,-10 9,-38 14,-41 3,-18 13,-5 13,4 12,6 27,5 32,8 18,20 16,17 19,3 6,2 2,-23-7,-17-12,-17-29,-12-22,-18-26,-13-26,-15-25,-20-23,-20-25,-39-25,-21-15,6 6,22 16,25 32</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17:07.514"/>
    </inkml:context>
    <inkml:brush xml:id="br0">
      <inkml:brushProperty name="width" value="0.05292" units="cm"/>
      <inkml:brushProperty name="height" value="0.05292" units="cm"/>
      <inkml:brushProperty name="color" value="#FF0000"/>
    </inkml:brush>
  </inkml:definitions>
  <inkml:trace contextRef="#ctx0" brushRef="#br0">1350 3994,'24'-25,"-10"-1,-14 26,0 0,31-41,-31 41,63-36,19-26,28 13,21-13,31 2,29 23,18-11,10 24,13-6,13 18,1 10,-7-2,4 18,-14 27,-30 25,-38 14,-43-4,-55 2,-47-3,-47-2,-55-4,-53-6,-74-8,-49-8,-29-10,-3 5,-7 5,-4 4,-17-14,15-30,22 0,23-32,20-24,40-30,48-15,71-34,68-27,78 14,83-9,96 17,96 20,90 58,57 49,-24 84</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18:14.911"/>
    </inkml:context>
    <inkml:brush xml:id="br0">
      <inkml:brushProperty name="width" value="0.05292" units="cm"/>
      <inkml:brushProperty name="height" value="0.05292" units="cm"/>
      <inkml:brushProperty name="color" value="#FF0000"/>
    </inkml:brush>
  </inkml:definitions>
  <inkml:trace contextRef="#ctx0" brushRef="#br0">17278 3083,'28'-39,"-15"5,-13 34,0 0,16-37,-16 37,14-45,14-2,21 9,17 10,20 15,15 21,23 18,8 21,16 18,2 29,-20 19,-31 20,-29 23,-8 26,-7 19,2 25,-7 15,-36 9,-31-3,-26-11,-34-15,-20-31,-33-34,-22-49,-40-58,-18-61,-5-68,3-70,34-49,14-57,39-23,39-2,51-9,55 6,51 13,32 21,34 22,21 36,33 50,39 63,56 81,58 116</inkml:trace>
  <inkml:trace contextRef="#ctx0" brushRef="#br0" timeOffset="14641.464">8573 1182,'1'1,"-2"6,1-7,0 0,0 0,3 13,-3-13,0 0,20 32,-20-32,23 48,-3 3,-10-12,-24-4,-6-17,-21-12,-23-9,-25-6,-4-1,-14 1,-15 0,-4 3,-8 1,8 5,4 2,9 1,15-2,-8-4,1-4,-1 6,2-3,-2 3,-4 4,-9 3,0-4,-2 0,1 1,-1 4,-5 4,-13 2,10 1,12-6,18-13,12-3,12-3,7 2,22-5,10-2,10 2,2 0,-5 2,-11-3,-6 7,13-7,12 1,17 0,16-3,29 7</inkml:trace>
  <inkml:trace contextRef="#ctx0" brushRef="#br0" timeOffset="16334.6333">9227 1391,'100'-7,"2"2,9 0,5-7,2 1,4 1,22-1,-6 10,0 9,1 5,3 7,9-3,-4-2,13-18,-11 2,-2-8,11-3,1-1,20 4,17 20,11 10,-2 9,-15-2,-7-3,7-17,2-5,-7-9,-5-3,5-5,2 7,23 11,26 14,14 3,-2 0,-13-20,-7-17,4-22,4-7,-25-8,-20 7,-19 15,-10 22</inkml:trace>
  <inkml:trace contextRef="#ctx0" brushRef="#br0" timeOffset="31620.1617">10157 1858,'37'-15,"-28"12,-9 3,0 0,0 0,-13 16,13-16,0 0,-22 36,22-36,-22 49,14 17,28 20,45 32,24 17,-3 23,-25 18,-27 18,-1 23,-4 6,-3 1,-26 12,-21 6,6 10,36 16,22-1,1 8,-42 6,-36 3,-15-6,23-12,18-2,14 0,-6 1,4-7,29 2,36 6,-1 5,-42 5,-56-10,-27-25,4-13,33 16,40 17,25 18,-17 14,-36-28,-36-48,-4-34,17-2</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18:58.291"/>
    </inkml:context>
    <inkml:brush xml:id="br0">
      <inkml:brushProperty name="width" value="0.05292" units="cm"/>
      <inkml:brushProperty name="height" value="0.05292" units="cm"/>
      <inkml:brushProperty name="color" value="#FF0000"/>
    </inkml:brush>
  </inkml:definitions>
  <inkml:trace contextRef="#ctx0" brushRef="#br0">1175 4511,'-18'-2,"7"1,11 1,0 0,0 0,0 0,0 0,-3-5,3 5,0 0,0 0,0 0,7-3,-7 3,0 0,0 0,30 6,-30-6,0 0,56-1,-56 1,83 10,20 7,14-17,7 13,-31 11,-27-5,-17-15,-17-18,-17-15,-10 0,-20-34,-16 7,-2-3,7 29,11 18,9 2,6 8,11 17,26 8,11 23,-4 25,-17-18,-30 8,-19-2,-33 5,-41-8,-18 3,7-19,15-18,22 5,29-22</inkml:trace>
  <inkml:trace contextRef="#ctx0" brushRef="#br0" timeOffset="3813.3813">9119 5069,'-11'-6,"-9"-2,20 8,0 0,-27-7,27 7,-45-3,-28 12,-25 11,-24 1,-12-6,-3-9,-5-7,-29-1,-23 1,-6-9,4-5,7-5,16-3,33-4,42-3,54 3</inkml:trace>
  <inkml:trace contextRef="#ctx0" brushRef="#br0" timeOffset="6137.6137">24005 4984,'-3'-15,"1"-18,2 33,0 0,0 0,0 0,6-28,-6 28,0 0,0 0,15-12,-15 12,0 0,11-1,-11 1,2 4,-5 31,3-35,0 0,0 0,0 0,-2 47,2-47,0 0,0 0,1 74,-1-74,0 0,3 51,-3-51,-7 60,-10 5,-17-12,-11-30,-34 4,-32-39,-37-16,-18-4,-13 3,-6 2,16 8,23-3,29 0,28 4,13 1,2 7,10-3,22-4,18 0,2-31,9 1,25-29,32-35,22 17,2 40</inkml:trace>
  <inkml:trace contextRef="#ctx0" brushRef="#br0" timeOffset="8108.8108">7851 5812,'-27'-12,"-10"2,37 10,0 0,0 0,-28-8,28 8,0 0,-16 1,16-1,-3 13,3 23,0-36,-6 51,-7 2,7-9,-5-10,-16-11,-17-9,-25-4,-32 3,-22 3,-23-6,-8-2,-10-4,-24 5,5-5,-16 1,5 3,-5-6,-4-2,2 9,-4-6,-12 2,-10 11,2-6,6-4,1-8,-4-3,5 5,-6 5,10 2,3-9,16-1,20-7,13 1,23-6,11 19,13-10,4 12,13 4,21 1,23-16,10 3,-3 4,3-14,7-6,-3-27,15-9,19-36,26-29,25 23,13 22</inkml:trace>
  <inkml:trace contextRef="#ctx0" brushRef="#br0" timeOffset="9108.9108">1876 7011,'46'-19,"27"24,-73-5,130 10,44 9,35 13,20-16,25-18,1-15,-16 7,-21-3,-37-3,-40 25</inkml:trace>
  <inkml:trace contextRef="#ctx0" brushRef="#br0" timeOffset="9945.9945">6391 7078,'-12'-13,"-8"10,20 3,0 0,-56 3,56-3,-95 9,-39-7,-12-4,-26-1,-24 4,-9 9,36-1,59-1</inkml:trace>
  <inkml:trace contextRef="#ctx0" brushRef="#br0" timeOffset="11498.1497">10931 7029,'-110'9,"-7"4,-7-4,-12-1,-20-4,-13 3,-7-3,-5-3,1-6,12 4,21 3</inkml:trace>
  <inkml:trace contextRef="#ctx0" brushRef="#br0" timeOffset="23778.3776">2429 5004,'3'-5,"-2"2,-1 3,0 0,0 0,-1-3,1 3,0 0,-4-3,4 3,-3 0,-21 6,24-6,0 0,-61 13,61-13,-95 24,-9-16,-18-3,-7-16,-3 15,10 0,20 11,23 15,28-19,9 12,4 0,7-15,6 7,2 8,4 7,-2 22,7 2,4 17,0 33,3 18,6 4,-1 21,8 9,0 4,-2 3,7-54,11-9,-7-32,-2-25,-11-19,-2-20,1-4,9-6,19-7,9 3,11-8,4 4,2 11,12-1,15 11,-3 0,-26 0,-18 20,-23-4,-8-17,-3-5,-1-1,0 0,0-2,0 0,-3-3,-18-25,-18-2,-4-26,7 12,9 14,15 9,9 12,8 12,33 18,38 21,3 0,-19 0,-34 29,-27-23,-31 7,-22-9,-20 0,-15-8,-9-8,0-13,10 0,33-1</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0:00.773"/>
    </inkml:context>
    <inkml:brush xml:id="br0">
      <inkml:brushProperty name="width" value="0.05292" units="cm"/>
      <inkml:brushProperty name="height" value="0.05292" units="cm"/>
      <inkml:brushProperty name="color" value="#FF0000"/>
    </inkml:brush>
  </inkml:definitions>
  <inkml:trace contextRef="#ctx0" brushRef="#br0">9828 482,'-18'-19,"-18"6,36 13,0 0,-47-7,47 7,-51-1,-14 19,-11 24,9 33,40 30,59 31,26 29,11 14,2 7,-36 12,-61 15,-70 16,-30 18,4 11,31 6,34 6,24 0,7 21,23 12,29 10,24 11,14 0,-29 5,-37 5,-38-6,-32-15,2-14,29-13,46 12,49 2,34-15,5-12,-37-7,-28-7,-11-33,26-34,18-22,15-13,17-19,28-23</inkml:trace>
  <inkml:trace contextRef="#ctx0" brushRef="#br0" timeOffset="881.0881">7616 2010,'-19'-1,"-39"0,58 1,-118 0,-32-15,-19-9,-30-1,-31 16,-4 0,31 8,60-5,85 0</inkml:trace>
  <inkml:trace contextRef="#ctx0" brushRef="#br0" timeOffset="1182.1182">7562 2215,'-120'-7,"-69"-3,-43-9,-24-4,3 3,-5 9,24-4,36 14</inkml:trace>
  <inkml:trace contextRef="#ctx0" brushRef="#br0" timeOffset="31429.1426">2495 10311,'-17'-6,"-16"-5,33 11,0 0,-54-5,54 5,-86 11,-31 2,2 2,9 11,9-16,14 1,25 11,33 2,20 23,6-4,7 25,5-9,6-13,15 7,9-16,1-7,8-18,18-3,-3-8,-5 37,-13-4,-8 9,4-17,1-16,-7-19</inkml:trace>
  <inkml:trace contextRef="#ctx0" brushRef="#br0" timeOffset="32022.2019">2520 11128,'20'-12,"-1"12,-19 0,0 0,42 0,-42 0,64-12</inkml:trace>
  <inkml:trace contextRef="#ctx0" brushRef="#br0" timeOffset="32748.2745">2868 11066,'124'-29,"13"25,-8 3,3 8,5 4,7-4,-1-1,-4-2,-6-7,-4 4,8 5,17-5,10 0,29-5,6 2,23 2,0 2,9 7,-4-7,20 0,11-8,23-7,14 1,30 0,22 1,19 3,29-2,21 0,10 5,7 0,-5 3,-5-1,-5 2,-10-1,-14 1,-14 0,-15-2,-26 1,-22 4,-8 8,-21 2,-14 3,-45-7,-60-4,-60-1</inkml:trace>
  <inkml:trace contextRef="#ctx0" brushRef="#br0" timeOffset="65675.5669">10893 4284,'-4'-34,"-20"7,24 27,0 0,-47-16,47 16,-59-1,0 11,-5 15,4 25,5 14,-2 24,-3 19,-5 23,2 9,5 6,33 7,36 14,29 20,6 15,-3-6,12-9,33-6,18 2,-21-2,-14-23,-4-31,16-38,2-39,-1-29</inkml:trace>
  <inkml:trace contextRef="#ctx0" brushRef="#br0" timeOffset="66654.6648">10328 6303,'16'-10,"-18"18,2-8,0 0,0 0,-30 30,30-30,0 0,-58 47,58-47,-77 60,-24 22,-19 20,-1 20,4 12,7 8,26 9,28 9,28 5,32 1,25-11,36-8,31-4,5-15,-7-9,-24-10,-13-17,-16-18,-3-21,-10-22,-17-16,-12-14,-11-27,0-30,3-4,3-6,9 11,4 18,2 20,-4 19,9 26,15 17,11 8,-22-1,-13-4,-29-14,-41-18,-62-37,-59-20,2-1,55 18,63 17</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35:41.489"/>
    </inkml:context>
    <inkml:brush xml:id="br0">
      <inkml:brushProperty name="width" value="0.05292" units="cm"/>
      <inkml:brushProperty name="height" value="0.05292" units="cm"/>
      <inkml:brushProperty name="color" value="#FF0000"/>
    </inkml:brush>
  </inkml:definitions>
  <inkml:trace contextRef="#ctx0" brushRef="#br0">9787 2653,'69'-29,"-11"17,-58 12,77 1,35-5,19-2,8-3,16-9,22 5,34 9,49 6,33 1,28 0,3-4,21-3,7-4,13 1,-5 6,-7-8,13 2,11 6,-2-1,0 2,5-14,-8 0,-10-4,2 2,-3 2,1 0,2 2,-6 3,-16-4,-17 7,-12 10,-20-2,-24-6,-23 0,-38-12,-36 13,-34 4,-43-2</inkml:trace>
  <inkml:trace contextRef="#ctx0" brushRef="#br0" timeOffset="16935">4085 2611,'3'-14,"19"4,-22 10,0 0,0 0,36-16,-36 16,0 0,36-9,-36 9,51-15,26 9,66 8,53 11,49 23,11 9,-29-13,-14-22,-5-20,5-26,-6-1,1 0,8-1,8-1,7 6,11 8,0 17,-9 12,-22 6,-43 10,-35 8</inkml:trace>
  <inkml:trace contextRef="#ctx0" brushRef="#br0" timeOffset="18984">14051 347,'-4'7,"-7"4,11-11,0 0,0 0,-11 15,11-15,0 0,6 23,-6-23,17 53,13 42,14 26,-8 5,-15-22,-5-29,-5-49,-12-28,-10-48,10-27,18-10,21 26,17 23,19 13,3 14,-8 17,-10 15,2 31,-15 15,-23-4,-13-8,2-11,5-18</inkml:trace>
  <inkml:trace contextRef="#ctx0" brushRef="#br0" timeOffset="19483">15038 333,'-14'29,"6"44,8-73,-4 130,9 24,2-13,7-32,4-23,-12-36,4-27</inkml:trace>
  <inkml:trace contextRef="#ctx0" brushRef="#br0" timeOffset="19706">15289 816,'-15'-15,"-54"-4,69 19,-99-11,-3 7,16 5,44 11,27-1</inkml:trace>
  <inkml:trace contextRef="#ctx0" brushRef="#br0" timeOffset="20019">15451 315,'0'5,"2"46,-2-51,12 105,16 39,6 0,-6-22,-5-36,-9-23,-1-28</inkml:trace>
  <inkml:trace contextRef="#ctx0" brushRef="#br0" timeOffset="20244">15713 856,'12'0,"-37"-5,25 5,0 0,-66-19,66 19,-91-22,-7 9,15 6,25 10</inkml:trace>
  <inkml:trace contextRef="#ctx0" brushRef="#br0" timeOffset="20800">15953 883,'23'92,"-2"11,0-15,6-19,13-14,-8-29,-25-29,-27-49,-15-21,0-18,18-4,21-3,9 22,18 24,19 20,19 26,1 28,-23 26,-31 11,-29-4,-23-12,-21-11,-11-8,17-12,22-9</inkml:trace>
  <inkml:trace contextRef="#ctx0" brushRef="#br0" timeOffset="21280">16793 654,'-43'0,"-15"17,58-17,-74 30,0 9,11 11,17 1,22-13,26-12,8-9,27-9,28-3,26 12,10 21,-29 10,-53-9,-37-6,-52-12,-31-7,33 1</inkml:trace>
  <inkml:trace contextRef="#ctx0" brushRef="#br0" timeOffset="30536">11562 6671,'4'-15,"-4"-2,0 17,0 0,-7-6,7 6,-22 0,-7 9,29-9,0 0,0 0,-31 13,31-13,0 0,-39 23,39-23,-44 43,-20 33,11 8,31-6,36-16,39-17,7-24,9-24,0-12,-3-19</inkml:trace>
  <inkml:trace contextRef="#ctx0" brushRef="#br0" timeOffset="31346">11967 6745,'-19'-3,"-12"9,31-6,0 0,-32 15,32-15,-48 30,-6 17,23 8,23-1,23-16,19-26,7-20,1-12,3-6,0-4,-14-2,-21 16,-4 1,-5-2,-16-12,6-5,6 18,5 16,5 30,-6 16,-9 0,-3-4,16-10,13 3,8 13,-13-12,3-24,-1-18,4-25,-7 31,-1 0,-9 0,4-3,-21-12</inkml:trace>
  <inkml:trace contextRef="#ctx0" brushRef="#br0" timeOffset="32194">11773 6877,'0'-3,"-7"0,7 3,0 0,0 0,-15 14,15-14,0 0,-7 41,7-41,18 79,10 10,13-20,2-28,4-23,3-19,5-29,-5-13,-29-4</inkml:trace>
  <inkml:trace contextRef="#ctx0" brushRef="#br0" timeOffset="32568">12262 6974,'39'49,"4"-13,-43-36,29 27,-21-18,-17-15,-29-30,2-25,21-5,32 27,21 9,6 20,4-7</inkml:trace>
  <inkml:trace contextRef="#ctx0" brushRef="#br0" timeOffset="32853">12536 6591,'14'-3,"6"39,-20-36,59 94,21 54,-10 9,-25-49,-10-41,-15-39,-8-39</inkml:trace>
  <inkml:trace contextRef="#ctx0" brushRef="#br0" timeOffset="33032">12898 6935,'-33'-7,"-43"8,76-1,-98 4,17 8,19-1,33-2</inkml:trace>
  <inkml:trace contextRef="#ctx0" brushRef="#br0" timeOffset="33377">13119 6880,'26'24,"-17"39,-9-63,8 74,-1-18,4-28,3-34,-22-30,-26-42,-1-14,-6 15,25 33,15 22,-3 7,3 5</inkml:trace>
  <inkml:trace contextRef="#ctx0" brushRef="#br0" timeOffset="33709">13576 6542,'-17'-10,"-41"15,58-5,-65 23,6 20,25 19,36 11,43 6,27-11,0-3,-15-14,-17-10,-27-10,-10-7,-7-17</inkml:trace>
  <inkml:trace contextRef="#ctx0" brushRef="#br0" timeOffset="33905">13731 6939,'-24'-10,"-59"15,83-5,-107 21,15 4,23-2,50-14,32-12</inkml:trace>
  <inkml:trace contextRef="#ctx0" brushRef="#br0" timeOffset="34099">13935 6848,'13'54,"-9"0,-4-54,2 39,9-19,0-14</inkml:trace>
  <inkml:trace contextRef="#ctx0" brushRef="#br0" timeOffset="34236">13847 6758,'-2'-30,"5"11,-3 19,0 0,11-16,-11 16</inkml:trace>
  <inkml:trace contextRef="#ctx0" brushRef="#br0" timeOffset="34505">14379 6733,'-19'16,"-17"13,36-29,-52 46,4 11,21 1,42-13,20-22,17-11,11-19</inkml:trace>
  <inkml:trace contextRef="#ctx0" brushRef="#br0" timeOffset="34928">14810 6778,'-2'-16,"-53"15,55 1,0 0,-60 9,60-9,-60 27,0 19,28 12,35-10,36-17,19-27,1-21,-11-18,-3-22,-14 20,-8 32,10 28,-17 26,-23 8,-2-7,9-20,9-16</inkml:trace>
  <inkml:trace contextRef="#ctx0" brushRef="#br0" timeOffset="35182">14921 6568,'12'2,"19"55,-31-57,38 102,-10 20,-3-13,-6-24,-2-34,-1-29</inkml:trace>
  <inkml:trace contextRef="#ctx0" brushRef="#br0" timeOffset="35363">15078 6851,'-15'-22,"-24"5,39 17,0 0,-60-14,60 14,-57-9,5 12,8 11</inkml:trace>
  <inkml:trace contextRef="#ctx0" brushRef="#br0" timeOffset="35773">15279 6878,'35'-7,"-20"-2,-15 9,0 0,0 0,26-19,-26 19,0 0,28-35,-28 35,28-45,-7 0,-17 12,-23 22,-20 20,0 26,0 25,18 9,25-11,47-22,25-21,14-29,13-23,9-9</inkml:trace>
  <inkml:trace contextRef="#ctx0" brushRef="#br0" timeOffset="44484">22395 3310,'123'-51,"7"9,28 10,50 0,15 6,4 16,1 24,-10 14,5 40,11 12,18 26,16 30,-36-11,-81 26,-80-11,-93-18,-91 0,-99-10,-68 1,-46-13,-10-42,6-11,21-62,6-49,-4-27,26-65,51-30,61-32,52 16,63 28,101 28,104 0,136 44,119 37,53 66,-39 66,-161 34</inkml:trace>
  <inkml:trace contextRef="#ctx0" brushRef="#br0" timeOffset="46058">16251 6234,'-24'-6,"-14"8,38-2,0 0,-55-2,55 2,-66 2,-10 6,-16 3,-6-3,-25-8,-27-4,-10 0,-19 2,8 2,-15 7,2-6,-13 3,7-9,-10 0,6 2,2 2,12 3,-2 1,-6 4,2-6,13 2,20-8,29 8,37-7,54 3</inkml:trace>
  <inkml:trace contextRef="#ctx0" brushRef="#br0" timeOffset="111952">9656 5369,'-18'-15,"-33"-10,51 25,-54-30,11-7,28-18,41-12,63 6,32 6,24 7,7 12,-7 14,7 6,9 18,16 9,4 19,-6 17,-28 18,-25 20,-21 18,-6 17,-7 3,2 0,-6 1,-34 2,-33 3,-41-1,-49-1,-49-15,-35-10,6-10,17-9,-5-19,-25-16,-22-27,-15-37,13-33,5-41,12-30,6-24,14-8,36-7,32-16,33-9,37-11,30 21,58 21,51 27,63 31,36 40,19 58,-10 64</inkml:trace>
  <inkml:trace contextRef="#ctx0" brushRef="#br0" timeOffset="133076">6439 7864,'-2'-9,"-7"-12,9 21,0 0,0 0,-13-20,13 20,0 0,-43-27,43 27,-50-11,-9 10,-10 9,-20 7,-29-8,-4 6,2-14,10 15,5 6,16-7,13 1,10-11,-5-21,-17-5,-20-1,-1 16,-1 3,21 19</inkml:trace>
  <inkml:trace contextRef="#ctx0" brushRef="#br0" timeOffset="165017">14466 11585,'17'-25,"-13"13,-4 12,0 0,0 0,-6-1,6 1,0 0,-16 11,16-11,-15 27,6 14,9-41,0 0,1 53,-1-53,2 59,6-5,-6-8,-8-6,-8-13,-15-10,-34-17,-35-4,-24-5,-27-2,-24-5,-23-5,13-4,-8 5,17 0,24 3,34 0,16-2,14 0,3-4,21-6,30-3,19-12,37-19,59-37,67-41,52-18,-44 28,-93 57,-72 53</inkml:trace>
  <inkml:trace contextRef="#ctx0" brushRef="#br0" timeOffset="166393">13758 10566,'8'-25,"-33"-14,25 39,0 0,-29-51,29 51,-26-71,8-22,6-24,-3-17,-2-21,1-19,27-12,38-5,39-6,41-7,34 7,31 16,47 31,49 28,19 15,4 11,53-1,-44 4,-4-7,-50-4,-43-22,-39-13,-33-1,-31 0,-19 0,-8 0,-9 16,-15 12,-26 15,-19 21,-4 16,5 32,-13 18,-7 13,0 22,-4 22,-5 23,-3 14,7 7,-4-3,11-12,-7-34,1-29,4-21,7-33,-1-36,4-22,-18 2,4 11,-4 15,-11 21,2 13,-13 13,-40 22,-63 9,-62 6,-7 0,78 0,85 12</inkml:trace>
  <inkml:trace contextRef="#ctx0" brushRef="#br0" timeOffset="207474">4825 6681,'15'-49,"2"9,-17 40,14-49,-4 9,0-6,24 5,31 11,45 5,29 17,16 10,4 23,12 15,14 18,24 29,-17 30,-29 22,-20 14,-18-1,-32 19,-46-15,-56-12,-61-14,-68-25,-57-29,-45-29,-34-23,-4-20,-15-22,2-16,26-38,28-16,34-41,55-11,62-42,87 8,84-20,73-7,73 11,71 26,71 55,23 69,-26 103</inkml:trace>
  <inkml:trace contextRef="#ctx0" brushRef="#br0" timeOffset="244725">4674 7788,'-18'-21,"6"13,12 8,0 0,0 0,0 0,0 0,-2-7,2 7,0 0,0 0,0 0,5-13,-5 13,0 0,0 0,10-17,-10 17,0 0,29-31,-29 31,53-33,50-4,54 17,11 23,-17 29,-5 8,3-17,0-9,2-5,-25-2,-19-5,15-6,18-11,15 4,-8 16,-39 18,-44 1,-59 3,-78 7</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2:05.782"/>
    </inkml:context>
    <inkml:brush xml:id="br0">
      <inkml:brushProperty name="width" value="0.05292" units="cm"/>
      <inkml:brushProperty name="height" value="0.05292" units="cm"/>
      <inkml:brushProperty name="color" value="#FF0000"/>
    </inkml:brush>
  </inkml:definitions>
  <inkml:trace contextRef="#ctx0" brushRef="#br0">2046 3467,'3'-7,"-13"4,10 3,0 0,0 0,-41-1,41 1,0 0,-76 10,76-10,-88 1,-8-2,2-2,8-9,12 22,4-8,6 8,9 11,28-9,12 35,10-13,8 46,-12 9,-25 9,-7 41,-1-19,22 35,20-3,2 29,-6 15,3 38,2-16,9 4,10 26,-1 1,5-3,8 9,24-25,-1-9,-17 1,-18-12,-18-16,-12-38,-1-18,-1-37,-6-8,1-10,7-58,11-19,6-6,37-19,69-21,76-10,23 25,-26 42</inkml:trace>
  <inkml:trace contextRef="#ctx0" brushRef="#br0" timeOffset="84283.4275">9216 8922,'0'-6,"-8"1,8 5,0 0,0 0,-20-1,20 1,0 0,-28 2,28-2,-45-2,-11 1,-14-2,-13-4,-4 0,-17-3,7 0,14 12,28 5,31 8,8 19,5 26,4 24,6 28,-1 35,-13 19,-25 19,-18 12,0 8,1 2,13 5,13-11,23-5,15-21,13-22,15-27,8-20,-1-18,14-15,15-15,16-25,40-19,53-11,39-5,6 8,-48 22</inkml:trace>
  <inkml:trace contextRef="#ctx0" brushRef="#br0" timeOffset="87362.7354">8891 6912,'-3'-3,"0"-2,3 5,0 0,0 0,0 0,0 0,0 0,-1-3,1 3,0 0,0 0,0 0,0 0,-3-2,3 2,0 0,0 0,0 0,-12-2,12 2,0 0,0 0,-33-4,33 4,0 0,-43-1,43 1,-81-7,-22-4,-19 1,-10 0</inkml:trace>
  <inkml:trace contextRef="#ctx0" brushRef="#br0" timeOffset="105841.5831">9942 9894,'0'-3,"-5"-2,5 5,0 0,0 0,-11-2,11 2,0 0,-19 5,19-5,-15 8,-2-1,17-7,0 0,0 0,-27 5,27-5,0 0,-29-4,29 4,-43-5,-14-5,-20 3,-16-4,6 2,6 8,2 2,-8-4,31 3,18 2,16-4,21-1,17-3</inkml:trace>
  <inkml:trace contextRef="#ctx0" brushRef="#br0" timeOffset="178459.3896">15932 11605,'50'6,"-2"9,-48-15,0 0,25 24,-25-24,4 30,-21 10,-16 5,-32 0,-26-1,-29-10,-24-5,-5-16,-2-6,5-2,-2-1,9-3,19-5,10-4,-14-12,-5-7,8-14,14-11,26-14,38-13,43-10,39 12,14 21,-25 32</inkml:trace>
  <inkml:trace contextRef="#ctx0" brushRef="#br0" timeOffset="179740.3896">14023 12342,'1'2,"3"17,-4-19,0 0,0 0,12 33,-12-33,0 0,1 41,-1-41,1 44,7 0,-9-14,9-16,-7-16,-4-27,1-19,7-6,12 1,11 26,10 33,7 26,-16 15,-19-6,-12-12,-1-21,4-17,3-30,7-10,15 2,1 21,9 31,1 28,-16 14,-18 5,-17-6,4-5</inkml:trace>
  <inkml:trace contextRef="#ctx0" brushRef="#br0" timeOffset="180182.3896">14650 12394,'-33'-6,"16"24,17-18,0 0,-16 42,16-42,-13 58,11-6,12-18,11-22,5-24,7-21,-3-10,-11 8,-5 20,7 29,5 23,-9 9,-14-9,-9-7,2-14,1-21</inkml:trace>
  <inkml:trace contextRef="#ctx0" brushRef="#br0" timeOffset="180578.3896">14856 12478,'21'26,"-3"15,-18-41,0 0,14 47,-14-47,9 38,0-16,-2-21,-4-24,-2-26,9-9,4 9,6 23,11 25,0 24,-14 17,-9 6,-11-7,-3-3,-1-21,9-23</inkml:trace>
  <inkml:trace contextRef="#ctx0" brushRef="#br0" timeOffset="180994.3896">15162 12420,'14'0,"-9"23,-5-23,0 0,0 0,12 41,-12-41,0 0,13 49,-13-49,14 51,10-20,-3-25,5-24,-9-26,-2 4,-11 6,5 21,21 25,24 33,1 17,-2 9,-14 7,-41-11,-39-21,-34-32,-23-25</inkml:trace>
  <inkml:trace contextRef="#ctx0" brushRef="#br0" timeOffset="181407.3896">15781 12396,'36'33,"-10"15,-26-48,23 40,-15-1,-6-12,-13-14,-9-19</inkml:trace>
  <inkml:trace contextRef="#ctx0" brushRef="#br0" timeOffset="181537.3896">15765 12396,'-7'-46,"-13"8,20 38,0 0,0 0,-8-28,8 28,0 0,1-14,-1 14</inkml:trace>
  <inkml:trace contextRef="#ctx0" brushRef="#br0" timeOffset="181879.3896">16120 12384,'-76'-14,"23"6,53 8,-43 5,27 13,39 5,31 2,18-4,5 5,-29 7,-32-7,-42 4,-32-12,-10-9,11-5,34-4</inkml:trace>
  <inkml:trace contextRef="#ctx0" brushRef="#br0" timeOffset="182276.3896">16548 12466,'11'2,"6"11,-17-13,0 0,0 0,9 36,-9-36,0 0,-2 50,2-50,4 58,28-18,21-15,12-28,-9-25,-27-18,-30-6,-37 13,-23 13,-10 10,33 10</inkml:trace>
  <inkml:trace contextRef="#ctx0" brushRef="#br0" timeOffset="182620.3896">16962 12097,'-8'20,"12"42,-4-62,25 80,-2 26,-10 8,-15-25,-10-30,12-59,0 0,0 0,0 0,-14 29,14-29,0 0,0 0,-2 4,2-4,0 0,17-18,-17 18</inkml:trace>
  <inkml:trace contextRef="#ctx0" brushRef="#br0" timeOffset="182925.3896">17237 12485,'-3'-4,"-25"1,28 3,0 0,0 0,-51 4,51-4,0 0,-51 12,51-12,-46 24,28-3,19 6,28-1,23 2,12 2,-16 1,-22-12,-18-8,-14-6,-12-10</inkml:trace>
  <inkml:trace contextRef="#ctx0" brushRef="#br0" timeOffset="183431.3896">17419 12488,'-2'-24,"-9"-2,11 26,0 0,0 0,0 0,-20-14,20 14,0 0,0 0,-23-2,23 2,0 0,-15 19,15-19,7 49,15 16,-22-65,0 0,40 67,-40-67,44 44,-2-22,-16-24,-1-34,-22-17,-7-4,-5 5,2 15,3 20,4 14,9 22,4 38,14 12,-3 0,12-21,2-21,-8-24,-9-25</inkml:trace>
  <inkml:trace contextRef="#ctx0" brushRef="#br0" timeOffset="184041.3896">17822 12466,'29'25,"-19"30,-10-55,42 67,-2-7,2-17,-3-31,-6-28,-6-38,-15-6,-6-4,3 24,-4 32,13 28,22 53,7 27,-12 28,-36-12,-37-26,-40-30,-41-28</inkml:trace>
  <inkml:trace contextRef="#ctx0" brushRef="#br0" timeOffset="197599.3896">18995 12244,'-11'-28,"-26"-16,37 44,-69-48,-20-2,-39-8,-19-12,-22-2,-5-3,7 13,35 20,49 30,35 5,37 2,23-6,37-8,44-3,26 5,-14 7,-42 6,-46 3,-57 1,-58-11,-47 6,-6 18,31 14,58 20,53 16,49 5,20-3,14-15</inkml:trace>
  <inkml:trace contextRef="#ctx0" brushRef="#br0" timeOffset="198534.3896">19627 12130,'-17'-23,"-32"11,49 12,0 0,-52 1,52-1,-51 16,8 26,8 22,27 1,42-20,32-11,2-37,-21-33,-22-21,-31-7,-31 17,7 26,7 16</inkml:trace>
  <inkml:trace contextRef="#ctx0" brushRef="#br0" timeOffset="198900.3896">19813 12204,'21'56,"-18"-3,-3-53,-1 45,-10-13,9-28,-6-27,11-27,7-9,2 2,20 27,-1 37,7 24,-21 18,-6 0,-17-14,-5-13</inkml:trace>
  <inkml:trace contextRef="#ctx0" brushRef="#br0" timeOffset="199145.3896">19975 11881,'16'-28,"-12"29,-4-1,0 0,0 0,25 40,-25-40,0 0,28 85,-28-85,34 120,-6-9,-11-18,4-28,-1-34</inkml:trace>
  <inkml:trace contextRef="#ctx0" brushRef="#br0" timeOffset="199557.3896">20240 12155,'38'9,"-20"30,-18-39,0 0,19 44,-19-44,5 58,5-11,-3-16,20-17,-1-30,10-15,-6-7,-8 3,2 24,-3 19,21 28,1 22,-7 12,-27-3,-18-17,-41-12,-19-29,-14-21</inkml:trace>
  <inkml:trace contextRef="#ctx0" brushRef="#br0" timeOffset="200086.3896">21100 12230,'2'0,"-24"27,22-27,0 0,0 0,-20 29,20-29,0 0,6 46,-6-46,20 61,29-18,20-12,-15-47,-38-30,-27-31,-36 16,-10 22,7 23,9 13</inkml:trace>
  <inkml:trace contextRef="#ctx0" brushRef="#br0" timeOffset="200497.3896">21303 12218,'30'40,"6"19,-36-59,13 60,2-24,-8-13,-6-25,-10-34,10-23,14-1,8 8,16 33,4 33,-2 37,-10 1,-21 1,-20-7,-17-23,-2-8</inkml:trace>
  <inkml:trace contextRef="#ctx0" brushRef="#br0" timeOffset="200878.3896">21679 12299,'32'-8,"37"-28,-69 36,22-25,7-19,-31 4,-8 4,-23 31,-16 25,0 36,1 2,26-5,44 0,46-19,31-17,-4-20,-2-17,-18-3,-30 10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6:00.761"/>
    </inkml:context>
    <inkml:brush xml:id="br0">
      <inkml:brushProperty name="width" value="0.05292" units="cm"/>
      <inkml:brushProperty name="height" value="0.05292" units="cm"/>
      <inkml:brushProperty name="color" value="#FF0000"/>
    </inkml:brush>
  </inkml:definitions>
  <inkml:trace contextRef="#ctx0" brushRef="#br0">13019 9649,'-9'19,"-23"1,32-20,0 0,-57 13,57-13,-81 6,-23-6,-22 4,-16-4,-12 3,5-1,13-3,19 0,40 0,39 1,34-1,13 1</inkml:trace>
  <inkml:trace contextRef="#ctx0" brushRef="#br0" timeOffset="851">8512 9656,'-30'-1,"-25"-5,55 6,-90-4,-37-2,-32 1,-25 5,-38 0,-23 7,-9-3,-1 3,14 0,38-8,62-1</inkml:trace>
  <inkml:trace contextRef="#ctx0" brushRef="#br0" timeOffset="2591">19196 9729,'-18'-4,"1"7,17-3,0 0,0 0,0 0,-13 7,13-7,0 0,0 0,-20 8,20-8,0 0,-42 6,42-6,-52 4,-6 1,-14 3,-5-6,-13-2,-7 0,-15-4,-13-3,-10-2,4 1,-3 1,6 1,1-2,11 3,-1-9,-3 2,3 2,22 3</inkml:trace>
  <inkml:trace contextRef="#ctx0" brushRef="#br0" timeOffset="53496">12523 8969,'18'-30,"-7"-3,-11 33,0 0,16-46,-16 46,8-61,-5-16,11-26,0-24,7-24,10-23,-2-11,7-13,-15-6,-11-4</inkml:trace>
  <inkml:trace contextRef="#ctx0" brushRef="#br0" timeOffset="53609">12827 6762,'44'-206,"-24"17,-8 15,-6 3</inkml:trace>
  <inkml:trace contextRef="#ctx0" brushRef="#br0" timeOffset="53823">12996 5268,'-3'-136,"-21"9,-4 12,14 17,28 9,19 4,13 14,-21 3,-1 23</inkml:trace>
  <inkml:trace contextRef="#ctx0" brushRef="#br0" timeOffset="54254">13174 4410,'7'11,"-2"9,-5-20,0 0,0 0,18 35,-18-35,0 0,18 47,-18-47,30 52,5 1,9-8,7-4,-10-8,-24-17,-17-17,-16-26,-18-28,-16-12,-11 2,-12 16,-20 25,-14 32,-2 28,40 15,12 14</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6:22.906"/>
    </inkml:context>
    <inkml:brush xml:id="br0">
      <inkml:brushProperty name="width" value="0.05292" units="cm"/>
      <inkml:brushProperty name="height" value="0.05292" units="cm"/>
      <inkml:brushProperty name="color" value="#FF0000"/>
    </inkml:brush>
  </inkml:definitions>
  <inkml:trace contextRef="#ctx0" brushRef="#br0">9327 4935,'11'17,"-7"12,-4-29,0 0,-5 49,5-49,-17 62,-3 3,7-8,12-9,-4-17,-8-7,-20-14,-25-15,-25-3,-25-1,-4 2,-22 2,-5 1,-3 1,-19 0,1 0,7-5,24-4,12 7,11-1,6 4,9-4,18-7,20-15,16-6,17-17,9-16,22-29,22 9,10 14,-14 25</inkml:trace>
  <inkml:trace contextRef="#ctx0" brushRef="#br0" timeOffset="1554">10394 4918,'9'-17,"-4"5,-5 12,0 0,0 0,0 0,0 0,0 0,14-6,-14 6,0 0,0 0,0 0,0 0,9 7,-9-7,0 0,0 0,0 0,2 21,-2-21,0 0,0 0,5 47,-5-47,0 0,14 58,-14-58,35 66,13-3,21-8,28-23,22-21,27-17,25-23,31-19,6-6,25 6,5 10,2 13,-1 22,17 12,-14 9,-15-1,-7-13,-7-10,4-6,5-1,19-5,10 5,7 11,-2 1,2 9,0 8,-19 2,-11 4,-9-2,-14-5,-7-9,-16-1,-7-1,-8-1,-7-10,-2-9,13 8,20 8,-10 10,-12-5,-7-6,-23 1,-20 1</inkml:trace>
  <inkml:trace contextRef="#ctx0" brushRef="#br0" timeOffset="9547">12421 3907,'10'-9,"-1"-6,-9 15,0 0,0 0,8-17,-8 17,0 0,25-24,-25 24,35-22,14-1,12-6,14 1,18-7,21 1,23-6,16 1,21 0,7-1,15 8,-3 8,-10 12,12 6,12 9,3 8,-3 9,-9 11,-18 7,-20 8,-27 5,-8 17,-11 16,3 7,-8 4,-4 2,-26 9,-26 11,-26 15,-14 5,5 5,10 1,-10 5,-34 15,-33-13,-41 1,-35-20,-26-15,-28-20,-13-10,-12-7,-22-13,-14-14,-7-23,-16-19,14-19,2-20,10-21,9-15,10-24,11-23,26-10,19-4,18-12,17-7,25-6,15-4,7-9,26-2,39 7,25 5,32 2,32 8,37 14,52 16,-163 114,0 0,0 0,218-98,-218 98,0 0,248-53,-248 53</inkml:trace>
  <inkml:trace contextRef="#ctx0" brushRef="#br0" timeOffset="37543">16079 4859,'-10'22,"10"11,0-33,0 0,1 47,-1-47,4 55,-13-1,-9-5,2-11,2-11,-3-7,6-9,-17 2,-16-6,-25-4,-24 1,-13-6,-7-3,-6 4,-8-7,-20 3,-9-1,6-5,12-3,10 1,2 2,3 0,5 0,1 3,-4-1,8 5,7 5,0 1,25-3,18 0,5-3,9 9,15-5,16-5,13-2,6-8,4-11,10-12,-1-15,0-14,6-11,9 11</inkml:trace>
  <inkml:trace contextRef="#ctx0" brushRef="#br0" timeOffset="398973">12976 6673,'69'20,"49"6,42-7,36-10,36-11,13-9,26-4,20-9,17-4,15-1,13-1,23 9,8 8,15 4,-16-1,-10 1,-12 3,-6 5,-7-6,5 1,-33 6,-21 2,-38-6,-22-2,-21 0,-24 3,-26 7,-77 2</inkml:trace>
  <inkml:trace contextRef="#ctx0" brushRef="#br0" timeOffset="401166">10650 7362,'-4'-7,"-13"10,17-3,0 0,0 0,-29 21,29-21,0 0,-23 41,23-41,-7 51,16 12,12 2,0-9,-20-15,-11-8,-12-21,-32-13,-27-9,-27-10,-25-2,-2 7,-15-2,-20 3,-18 7,-14 3,0 3,-4-1,-16 2,-10-1,-26-2,-3 0,2 4,-8-7,1 6,-15 3,-4-1,4 4,-1-6,2 9,-1 6,-38 1,37-5,9 2,27-5,9-5,24-1,26-9,32-5,43-11,40-4,24-17,34-9,29-13,30-10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7:32.564"/>
    </inkml:context>
    <inkml:brush xml:id="br0">
      <inkml:brushProperty name="width" value="0.05292" units="cm"/>
      <inkml:brushProperty name="height" value="0.05292" units="cm"/>
      <inkml:brushProperty name="color" value="#FF0000"/>
    </inkml:brush>
  </inkml:definitions>
  <inkml:trace contextRef="#ctx0" brushRef="#br0">9549 10464,'-6'-7,"-8"0,14 7,0 0,0 0,-30-3,30 3,0 0,-33 0,33 0,-55 5,-16-1,-32 1,-14 3,-17 1,-3 4,-6-5,8 3,-17-6,13-5,0-1,0 1,9 1,14-5,9-1,22-4,3-4,7 1,-1 3,10 9,7 3,23 5</inkml:trace>
  <inkml:trace contextRef="#ctx0" brushRef="#br0" timeOffset="2462">10115 10297,'-19'2,"13"4,6-6,0 0,0 0,0 17,0-17,0 0,4 33,-4-33,12 50,-4 17,4 12,3 4,6-3,-1-9,-9-10,5-22,6-24,9-22,8-11,11-2,26-5,23 8,32 2,28 6,32 8,56 4,-4 0,21 0,8 2,5 3,10-5,9-4,7-4,0 1,-2-4,1 4,0 1,0 4,-5 3,-6-1,-1 0,-9 0,4-1,-17 3,-15-1,-16-3,-18 3,-7 0,-5-3,-24 2,-13 5,-19-4,-5 5,-8-1,-6-1,-14 8,-14-7,-14-4,-12 3,-7-10,-4 10,-8-8,-6 2,-5 2,2-10,-4 2,-4 2,13 0,-5 5,-9 3,-3-8,-7 6,-6-1,-11 1,-12-2,-2 0,0-1,1-1,0 0,3-4,-3-10,3-16,-2-10,15-11,-2-6,-3 17,-12 20</inkml:trace>
  <inkml:trace contextRef="#ctx0" brushRef="#br0" timeOffset="21508">13518 2300,'-3'-20,"-1"6,4 14,0 0,0 0,3-13,-3 13,0 0,0-5,0 5,-3 6,4 24,-1-30,0 0,0 0,17 60,-17-60,0 0,37 77,-37-77,38 80,-11 3,-7-11,-6-15,5-18,9-16,5-14,10-11,17-11,16-10,16 0,26 4,27 1,16 4,-8 4,-25 1,-17-1,-27-3,-22-1,0 3,-11 3,-11 5,-5 1,-6 0,-8-8,-11 0,-6-4,-7-4,5-5,1-2,6-10,4-6</inkml:trace>
  <inkml:trace contextRef="#ctx0" brushRef="#br0" timeOffset="25721">17076 6988,'2'2,"-7"3,5-5,0 0,0 0,0 0,0 0,-15 8,15-8,0 0,0 0,0 0,-18 2,18-2,0 0,0 0,-34 5,34-5,0 0,-48 8,48-8,-74 5,-17 5,-11-5,102-5,-116 0,-18-4,134 4,-140-4,-12 1,12-3,-5-5,16-2,10-4,-9 3,1-3,5-2,21 5,31 0,33 8</inkml:trace>
  <inkml:trace contextRef="#ctx0" brushRef="#br0" timeOffset="26335">18071 7006,'-83'-2,"-20"-6,-22 3,-8 4,-12 5,-26-1,4 4</inkml:trace>
  <inkml:trace contextRef="#ctx0" brushRef="#br0" timeOffset="27986">14254 11328,'9'-3,"-9"-5,0 8,0 0,0 0,2-28,-2 28,0 0,6-50,-6 50,5-80,5-33,-3-35,-9-26,-5 5,9 39,-3 34,0 24,-4 29,-5 24,6 20,5 40,11 37,21 23,8-12,0-24,-10-31,-17-34,-19-27,-30-34,-7-20,-20 4,11 39,18 25,16 16,-4 14,1 12,-6 13,-21 8,-24 3,-7-2,0-3</inkml:trace>
  <inkml:trace contextRef="#ctx0" brushRef="#br0" timeOffset="361899">10173 10576,'-39'58,"-2"30,11 0,14-9,6-17,25-6,31-16,43-21,45-20,57-6,44 1,42-2,24 6,19 0,11-7,62 1,0 1,65 7,-40 2,20-4,-14 1,14 2,-7 6,1 0,-8 0,-32-3,-4 1,-14 7,-13 5,-47-4,-37 0,-43-7,-37 3,-19 3,-29-9,-33-10,-39-22,-31-15,1-13,21-21,26-13,3-1,-1 11,-30 16,-38 29,-22 12,-17 20,-16 22,-16 16,-11 24</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8:40.039"/>
    </inkml:context>
    <inkml:brush xml:id="br0">
      <inkml:brushProperty name="width" value="0.05292" units="cm"/>
      <inkml:brushProperty name="height" value="0.05292" units="cm"/>
      <inkml:brushProperty name="color" value="#FF0000"/>
    </inkml:brush>
  </inkml:definitions>
  <inkml:trace contextRef="#ctx0" brushRef="#br0">9093 8699,'-6'9,"-16"-1,22-8,0 0,0 0,-44 11,44-11,0 0,-50 8,50-8,-54 4,-12-1,-11-2,-8 2,-6 2,-11 1,-6-3,-7-1,2-2,8-1,2-1,1-5,5 8,-4 1,-11-2,-3 2,3-4,-1-1,-10-3,2 5,7 2,7-3,8-9,15 3,5-2,-14-1,-8 1,6-6</inkml:trace>
  <inkml:trace contextRef="#ctx0" brushRef="#br0" timeOffset="11224">3514 12935,'-9'6,"130"-47,-121 41,0 0,-41 0,41 0,-198 41,148-45,-27-1,8 0,-34 4,-102-4,96 5,-41-113</inkml:trace>
  <inkml:trace contextRef="#ctx0" brushRef="#br0" timeOffset="13188">13862 9976,'1'0,"2"8,-3-8,0 0,0 0,22 30,-22-30,0 0,26 47,-26-47,22 51,2-4,4-18,-1-19,3-14,8-16,24-5,27 9,20 16,8 17,2 8,-17 1,-11-8,-8-16,-17-9,-6-13,-14-4,19 4,12 10,2 12,-19 5,-33 1</inkml:trace>
  <inkml:trace contextRef="#ctx0" brushRef="#br0" timeOffset="13852">14543 10352,'33'-13,"14"8,-47 5,0 0,45 0,-45 0,32 9,-12 13,-6 8,-9 7,-10-2,-15-2,-8-6,-7-2,14-2,10 2,18 6</inkml:trace>
  <inkml:trace contextRef="#ctx0" brushRef="#br0" timeOffset="14017">14856 10791,'4'2,"-9"-4,5 2,0 0,0 0,0 0,-19-8,19 8,0 0,0 0,-15-7,15 7,0 0,-10-3,10 3</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29:43.704"/>
    </inkml:context>
    <inkml:brush xml:id="br0">
      <inkml:brushProperty name="width" value="0.05292" units="cm"/>
      <inkml:brushProperty name="height" value="0.05292" units="cm"/>
      <inkml:brushProperty name="color" value="#FF0000"/>
    </inkml:brush>
  </inkml:definitions>
  <inkml:trace contextRef="#ctx0" brushRef="#br0">1581 11133,'17'-4,"2"37,-19-33,0 0,7 57,-7-57,-4 84,-17 10,-10-4,14 4,15 1,13-9,21 168,-22-214,12-4,-3-73,-4-12,19-3,11 2,37 13,-54 50,-18 13,-11 22,-55 26,11-49,-19 4,-145-97,154 7,35-89</inkml:trace>
  <inkml:trace contextRef="#ctx0" brushRef="#br0" timeOffset="920">1969 8787,'-12'-14,"-16"2,28 12,0 0,-34 11,34-11,-56 43,-31 19,-19 31,16 2,53 20,35-8,19-12,18-6,25-4,-17 10,-31 10,-22 26,-10-11,-5 4,-7-3,28 11,38-1,-8-17,-17 23,-25-5,-15-17</inkml:trace>
  <inkml:trace contextRef="#ctx0" brushRef="#br0" timeOffset="1375">2687 12065</inkml:trace>
  <inkml:trace contextRef="#ctx0" brushRef="#br0" timeOffset="59727">1843 3841,'1'0,"0"8,-1-8,0 0,0 0,8 9,-8-9,0 0,42 17,-42-17,83 15,44 11,36-5,30-11,11 13,-33 7,-27-13,-30 18,-7-31,5 5,10-1,22 6,27-7,39 9,14 0,-2 5,-22 0,-15-13,-6-11,-8-14,0-21,-4-6,32 12,15 21,16 5,-10 18,-34 1,-37 3</inkml:trace>
  <inkml:trace contextRef="#ctx0" brushRef="#br0" timeOffset="70902">2338 8681,'-31'-17,"-16"1,47 16,0 0,-46-16,46 16,-26 1,-1 19,-6 13,-7 16,4-4,0 32,-10-2,3 8,17 15,-3 16,3 3,6 1,9-3,4-5,3 3,-2 26,-2 0,22-14,34-11,37-29,15-1,0-12,-11-24,-24-25</inkml:trace>
  <inkml:trace contextRef="#ctx0" brushRef="#br0" timeOffset="71662">2087 9550,'-41'-4,"-12"-4,53 8,-60-2,-3-7,-13-5,-20 9,-9-10,0-3,7 6,11-20,32 18,12-17,14 21</inkml:trace>
  <inkml:trace contextRef="#ctx0" brushRef="#br0" timeOffset="72591">1135 9313,'1'-1,"-1"1,0 0,0 0,0 0,-1-1,1 1,0 0,11-8,-11 8,46-12,39-4,16 16,-26-1,-37 10,-31 13,-32 5,-27-7,-21-6,-5 7,13 11,24 18,11 12,20 12,42 14</inkml:trace>
  <inkml:trace contextRef="#ctx0" brushRef="#br0" timeOffset="76592">984 12465,'14'-47</inkml:trace>
  <inkml:trace contextRef="#ctx0" brushRef="#br0" timeOffset="77370">836 12296,'21'-13,"-7"15,-1 5,31-58,-39 135,37-67,36-78,-39 134,39-78,26-48,-49 115,3-64,-16 19,-16-4,0-13,-24-4,-21-24,-2-8,-2 9,-10-1,3 21,9 8,14 1,10 3,51-41,-14 115,54-25,-135-19,-49 0,-41 5,43-61</inkml:trace>
  <inkml:trace contextRef="#ctx0" brushRef="#br0" timeOffset="91100">21741 5439,'-2'-30,"-4"23,6 7,0 0,0 0,1 5,-1-5,0 0,13 36,-13-36,24 39,24 24,-48-63,73 96,1 31,-13 36,-19 18,-14 47,9 18,21 42,-6 16,-21 14,-18 23,-19 23,-11-12,22 15,-9-2,-45-11,-46-39,-37-56,-39-39,-27-59,16-58,21-56</inkml:trace>
  <inkml:trace contextRef="#ctx0" brushRef="#br0" timeOffset="92082">18970 11394,'2'0,"-2"27,0-27,0 0,9 69,-9-69,39 92,2 12,-23-35,-9-48,-9-26,-23-51,-4-34,5-15,36 25,36 29,46 34,-19 29</inkml:trace>
  <inkml:trace contextRef="#ctx0" brushRef="#br0" timeOffset="92652">19460 11561,'31'32,"-12"35,-19-67,26 67,-6-30,11-33,9-39,-17-36,-15-15,-8 22,7 34,2 21</inkml:trace>
  <inkml:trace contextRef="#ctx0" brushRef="#br0" timeOffset="93008">19828 11575,'39'51,"-25"11,-14-62,-6 38,0-24,19-19,3-26,2-29,-6-7,-3 21,10 30,16 46,16 40,-9 3,-4-9,-10-27</inkml:trace>
  <inkml:trace contextRef="#ctx0" brushRef="#br0" timeOffset="93315">20259 11029,'45'18,"-1"47,-44-65,35 107,-11 25,4-9,0-18,6-11,2-41,-12-27</inkml:trace>
  <inkml:trace contextRef="#ctx0" brushRef="#br0" timeOffset="93515">20597 11481,'36'11,"-42"10,6-21,0 0,-66 29,66-29,-117 2,-5-18,29 11,43-10</inkml:trace>
  <inkml:trace contextRef="#ctx0" brushRef="#br0" timeOffset="93757">20285 11270,'-13'-23,"-19"1,32 22,0 0,-21-19,21 19</inkml:trace>
  <inkml:trace contextRef="#ctx0" brushRef="#br0" timeOffset="94257">20797 11503,'-7'1,"-11"16,18-17,0 0,0 0,-8 40,8-40,0 0,4 50,-4-50,18 59,1-11,-19-26,-10-18,-2-26,-15-37,4-8,2-3,22-3,-1 14,16 32,6 26</inkml:trace>
  <inkml:trace contextRef="#ctx0" brushRef="#br0" timeOffset="94547">20685 11231,'18'-33,"-22"22,4 11,0 0,-15-2,15 2</inkml:trace>
  <inkml:trace contextRef="#ctx0" brushRef="#br0" timeOffset="95343">21080 11568,'3'48,"3"5,-6-53,-7 45,7-22,-1-23,-2-30,10-21,4-15,7 9,5 13,33 59,14 36,-8 4,-29-2,-16-18,-12-29,2-25,-2-27,2-18,-1 14,11 25,15 25,8 42,10 1,8-7,11-23,0-18,-7-37,-41-33,-39-1,-26 19,6 47,4 40,31 32,12 4,22-2,22-18,39-19,9-30</inkml:trace>
  <inkml:trace contextRef="#ctx0" brushRef="#br0" timeOffset="95664">22554 11377,'-22'-6,"-44"2,66 4,-93 30,12 22,45 12,61-10,51 9,24-18,-9-30,-23-39</inkml:trace>
  <inkml:trace contextRef="#ctx0" brushRef="#br0" timeOffset="95975">22840 11371,'-3'-2,"-54"19,57-17,-92 15,11 27,42 19,62 3,52 0,15-36,-9-39,-37-27,-38-26,-15 14,-15 12</inkml:trace>
  <inkml:trace contextRef="#ctx0" brushRef="#br0" timeOffset="96361">23112 11353,'-25'-4,"-15"14,40-10,0 0,-34 44,34-44,-10 34,24 3,26-6,18-6,-5-12,-6-1,-16 6,-15 37,-30-19,-29 15,-14-45,1-6</inkml:trace>
  <inkml:trace contextRef="#ctx0" brushRef="#br0" timeOffset="96651">23283 10994,'52'25,"-22"62,-4 32,-17-1,1-4,-3-19,0-19,7-47</inkml:trace>
  <inkml:trace contextRef="#ctx0" brushRef="#br0" timeOffset="96823">23610 11347,'20'0,"-54"-5,34 5,0 0,-105-23,105 23,-152-13,13 4</inkml:trace>
  <inkml:trace contextRef="#ctx0" brushRef="#br0" timeOffset="124161">7703 4254,'-19'-38,"0"-9,19 47,-26-49,-5-6,9-11,10-9,3 5,7 16,15 14,-8 29,19 23,20 16,-6 0,-4 4,-21-4,-15-11,-19-12,-17-19,-22-14,-7-4,8 14,27 17,-5 10,-8 20,15 9,19 3</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33:53.425"/>
    </inkml:context>
    <inkml:brush xml:id="br0">
      <inkml:brushProperty name="width" value="0.05292" units="cm"/>
      <inkml:brushProperty name="height" value="0.05292" units="cm"/>
      <inkml:brushProperty name="color" value="#FF0000"/>
    </inkml:brush>
  </inkml:definitions>
  <inkml:trace contextRef="#ctx0" brushRef="#br0">11517 10349,'29'-35,"11"4,-40 31,56-23,11 15,16 20,19 25,14 31,22 22,12 23,-12 16,-43 27,-54 5,-51-13,-39-17,-33-14,-8-25,-4-17,22-22,25-20</inkml:trace>
  <inkml:trace contextRef="#ctx0" brushRef="#br0" timeOffset="653">12945 11076,'6'6,"-4"22,-2-28,0 0,13 50,-13-50,22 65,19-1,8-14,-14-32,-4-21,-12-26,-11-25,-9-13,-1 10,15 33,29 26,40 30,12 15,-14-6,-14-11,-28-32,-18-34,-22-21,-10-16,0 6,8 24</inkml:trace>
  <inkml:trace contextRef="#ctx0" brushRef="#br0" timeOffset="1188">13968 11125,'4'-16,"-30"-1,26 17,0 0,-53-14,53 14,-71-8,11 16,12 22,32 15,39 15,30-9,10-20,0-14,-11-20,-25-20,-20-17,-10-11,-6 15,15 24,11 30,10 27,-4 9,-5-3,-6-10,-2-15</inkml:trace>
  <inkml:trace contextRef="#ctx0" brushRef="#br0" timeOffset="1491">14203 11080,'-7'26,"11"21,-4-47,0 0,20 58,-20-58,18 50,2-12,1-21</inkml:trace>
  <inkml:trace contextRef="#ctx0" brushRef="#br0" timeOffset="1659">14047 10818,'-5'-32,"-2"5,7 27</inkml:trace>
  <inkml:trace contextRef="#ctx0" brushRef="#br0" timeOffset="1961">14385 10675,'21'6,"-29"31,8-37,0 0,-10 72,10-72,5 106,26 10,13-4,2-25,-5-26,3-26</inkml:trace>
  <inkml:trace contextRef="#ctx0" brushRef="#br0" timeOffset="2145">14637 11014,'-39'-28,"-45"4,84 24,-105-11,-2 11,11 10</inkml:trace>
  <inkml:trace contextRef="#ctx0" brushRef="#br0" timeOffset="17056">1763 2453,'-27'10,"-25"-3,52-7,-114 0,62 9,9-6,6 1,-24 29,48-10,-4 18,7 14,-1 13,9-6,83 139,2-140,20-4,4-14,-14-4,-35-19</inkml:trace>
  <inkml:trace contextRef="#ctx0" brushRef="#br0" timeOffset="18340">2495 5451,'-4'-21,"-6"5,10 16,0 0,0 0,0 0,-16-9,16 9,0 0,0 0,-25-6,25 6,0 0,-39-3,39 3,-65 1,-28 4,-13-5,6 16,16-4,25 1,29-8,16-2,7 8,-2 16,8 23,4 25,7 1,-2 11,-7 0,0-3,7-12,2-11,5-20,1-14,11-5,18-16,26-2,26 18,-10-14</inkml:trace>
  <inkml:trace contextRef="#ctx0" brushRef="#br0" timeOffset="19844">10073 6388,'-19'-4,"-12"-5,31 9,0 0,-43-2,43 2,-54 5,-3 3,0 4,-11-5,-3-6,-12 1,-10 1,-1-5,-2-4,-5-2,-12-5,-9 0,-7 0,3 0,7 0,-5-2,4 0,-1 4,8 2,1 8,11 1,12-2,2 1</inkml:trace>
  <inkml:trace contextRef="#ctx0" brushRef="#br0" timeOffset="23983">2915 8636,'-29'-20,"-12"6,41 14,-57-17,-7 19,-7 3,1 5,3 1,8 0,8 8,16 8,22 9,15 1,19 28,7 18,0 1,3-10,18-12,27-19,7-18,11-5,16 9,8 4,-20 11</inkml:trace>
  <inkml:trace contextRef="#ctx0" brushRef="#br0" timeOffset="25031">10238 9536,'-20'29,"-16"-3,36-26,0 0,-38 27,38-27,-48 24,-13-11,-15-6,-19-8,-21-12,-12-3,-10-3,-9-4,-7-2,-7-6,21 11,-1 0,22 8,19 4</inkml:trace>
  <inkml:trace contextRef="#ctx0" brushRef="#br0" timeOffset="42288">776 11252,'19'-7,"8"4,-27 3,0 0,0 0,34 3,-34-3,0 0,44-1,-44 1,60-7,21 15,19-8,17 10,2-14,-3 17,-12-9,-17 3,-20 1,-17 3,-25-10,-17-4,-12-5,-25-29,-8 9,-11-29,-8 5,4 15,1 11,20 20,19 4,13 2,10 7,25 6,11 32,8-5,0 15,-10-10,-14 4,-31-20,-42 8,-45 5,-23 5,4-2,34-16,30-7,35-7</inkml:trace>
  <inkml:trace contextRef="#ctx0" brushRef="#br0" timeOffset="43611">2367 11679,'29'-10,"11"1,-40 9,0 0,51-13,-51 13,66-17,27 10,26 6,28 2,23 6,14 0,13-2,11 9,10-3,5-3,18 7,-7-2,6-3,12 1,-5-4,4 0,4 7,-10-3,-8 0,1 0,-5 3,3 3,-5-1,-14-4,-5-5,2-2,0-6,-9-3,7 4,-3-3,-6 2,-3-5,5 2,-5-7,-2-2,-5 4,11 2,-17 1,11 2,-3 2,-14 0,-11-6,-2-5,-20-3,-10 0,-16 8,-21 3,-20 11</inkml:trace>
  <inkml:trace contextRef="#ctx0" brushRef="#br0" timeOffset="70900">7780 11662,'-7'3,"-27"-3,34 0,0 0,-69-1,69 1,-81 1,-25 4,3-4,9-8,16 1,27-3,29 9,20-1,12 1,19-3</inkml:trace>
  <inkml:trace contextRef="#ctx0" brushRef="#br0" timeOffset="71357">7735 11687,'14'-5,"-10"-1,-4 6,0 0,0 0,0 0,0 0,-6-7,6 7,0 0,0 0,0 0,-25-8,25 8,0 0,0 0,-35-12,35 12,0 0,-59-13,59 13,-84-14,-5 1,-3 2,16 8</inkml:trace>
  <inkml:trace contextRef="#ctx0" brushRef="#br0" timeOffset="80153">11924 11026,'-3'-39,"-21"2,24 37,-46-45,-17-2,-13-2,-21 7,-18 2</inkml:trace>
  <inkml:trace contextRef="#ctx0" brushRef="#br0" timeOffset="81201">10817 11550,'-37'6,"-4"-2,41-4,0 0,-55 2,55-2,-68-1,-3-1,-15 5,-8 3,-5 7,-8 3,13 0,6 4,-3 5,1 1,-19-6,18-9,12-2,5-1,3 10</inkml:trace>
  <inkml:trace contextRef="#ctx0" brushRef="#br0" timeOffset="96736">6928 11537,'1'3,"-2"2,1-5,0 0,0 0,1 13,-1-13,0 0,5 13,-5-13,12 18,-7-2,-5-16,0 0,0 0,0 0,0 0,0 0,0 0,0 14,0-14,0 0,0 0,0 0,0 0,0 0,-3 11,3-11,0 0,0 0,0 0,0 0,-6 8,6-8,0 0,0 0,0 0,-13 2,13-2,0 0,0 0,-23-3,23 3,0 0,-39-7,39 7,-56-14,-2 9,-14 6,2 13,-15-10,21 0,-8-13,7 0,-7-11,1-2,5 8,2-3,4 4,5 3,4 1,7-1,6 7,4-2,3 5,1 0,15 0,4-4,10-9,19-21,46-32,27-12</inkml:trace>
  <inkml:trace contextRef="#ctx0" brushRef="#br0" timeOffset="124774">11057 6119,'-74'-15,"13"-11,-1-17,16-4,5 16,3 14,-6 9,13 2,13-2,14 5,4 4,1 18,-19 28</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37:03.640"/>
    </inkml:context>
    <inkml:brush xml:id="br0">
      <inkml:brushProperty name="width" value="0.05292" units="cm"/>
      <inkml:brushProperty name="height" value="0.05292" units="cm"/>
      <inkml:brushProperty name="color" value="#FF0000"/>
    </inkml:brush>
  </inkml:definitions>
  <inkml:trace contextRef="#ctx0" brushRef="#br0">3429 3030,'12'-33,"15"-23,-27 56,42-39,20-2,23 9,23-7,-3 3,13 5,12 10,22 13,19 28,-7 18,-3 8,-20 20,-23 1,-4 21,-18 27,6 29,-4 22,-21 26,-14 1,-20 11,-43-5,-34-6,-39-22,-20-15,-41-14,-49-35,-35-18,-26-26,5-38,-7-42,18-34,-14-55,10-54,41-28,66-23,37-15,34-18,41-8,56 33,54 18,66 26,54 63,43 44,18 54,-38 41</inkml:trace>
  <inkml:trace contextRef="#ctx0" brushRef="#br0" timeOffset="4384">5502 4782,'30'-25,"15"2,-45 23,55-21,13-3,9-3,17 1,13 1,22 6,16 1,16 1,6-1,8 7,-9 7,7 5,-8 0,-2 2,-9-7,-15-1,-8-4,8 6,-6 6,3 9,-7 3,-20 0,-39-1,-29-2</inkml:trace>
  <inkml:trace contextRef="#ctx0" brushRef="#br0" timeOffset="4741">8640 4567,'12'-15,"-5"-9,-7 24,0 0,0 0,-10-31,10 31,0 0,-42-39,42 39,-64-43,-13-7,3-1,14 4,11 17,13 19,33 21,33 29,18 13,3 9,-15-8,-19 0,-37-3,-46-2</inkml:trace>
  <inkml:trace contextRef="#ctx0" brushRef="#br0" timeOffset="5730">7982 4575,'81'-58,"34"8,18 12,22 6,9 11,9 10,-17 20,1 27,-4 26,-19 33,-22 32,-33 27,-38 18,-38 23,-43-7,-47-2,-64-15,-39-31,-49-35,-12-56,-11-47,3-50,20-44,26-50,48-52,65-33,67-45,93 27,93 35,110 26,49 57,50 48,-52 61</inkml:trace>
  <inkml:trace contextRef="#ctx0" brushRef="#br0" timeOffset="31219">604 11169,'63'-14,"19"0,26 16,9-14,31 26,-12 4,-34-19,-58 14,-70-44,-36-19,-25-19,-3-3,8 12,46 39,30 15,17 12,50 16,24 31,3 33,-9 2,-32-14,-33-25,-23 3,-30-16,-31-2,-10-3,-6 2</inkml:trace>
  <inkml:trace contextRef="#ctx0" brushRef="#br0" timeOffset="32357">3443 12985,'95'11,"-144"83,49-94,129 1,17 3,207-73,-144 87,28 1,6-12,11-4,3-20,20 18,-4-17,6 6,22 20,1 13,25 4,1-5,8 1,36 5,27 18,24-6,-42-11,-4-16,22-6,-4 6,26 4,-24-1,5 0,7 9,35 11,0 23</inkml:trace>
  <inkml:trace contextRef="#ctx0" brushRef="#br0" timeOffset="48585">12515 11851,'26'-37,"19"23,-45 14,86-2,39 8,30 5,29 0,39-7,20-6,5-6,27-8,-19 4,14 6,-4 3,6 4,-17 1,-10 3,-6-5,-2-5,-10-7,20 1,-13 0,-8 8,-5-1,5 1,-23-4,9-5,-18-6,-6 0,-4-2,6 2,0 3,12 3,-30 5,-25 19</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38:32.128"/>
    </inkml:context>
    <inkml:brush xml:id="br0">
      <inkml:brushProperty name="width" value="0.05292" units="cm"/>
      <inkml:brushProperty name="height" value="0.05292" units="cm"/>
      <inkml:brushProperty name="color" value="#FF0000"/>
    </inkml:brush>
  </inkml:definitions>
  <inkml:trace contextRef="#ctx0" brushRef="#br0">12334 2349,'34'1,"-26"1,-8-2,0 0,0 0,-2 2,2-2,0 0,-16 3,16-3,-47-2,-15-5,62 7,-74-11,-3 0,1 4,12-2,18 8,21 1,3 7,5 5,11 3,-1 14,0 1,3 10,4 19,0 2,-3 14,-1 1,-3 2,-2-4,15 11,1 11,3-5,0 4,-12-7,-5-8,5-10,3-6,-4-11,7-7,-8-12,11-12,0 4,9-9,0 0,-2-5,-2-6,4 1,-3-1,11 3,20-1</inkml:trace>
  <inkml:trace contextRef="#ctx0" brushRef="#br0" timeOffset="13156">17682 3757,'14'4,"-12"5,-2-9,0 0,0 0,-11 10,11-10,0 0,-34 9,34-9,-41 11,-27-7,-27 2,-27-6,-10-3,-36-4,5-7,-33-3,-1 6,1-4,9 1,13 0,13 7</inkml:trace>
  <inkml:trace contextRef="#ctx0" brushRef="#br0" timeOffset="18216">12200 5344,'12'-12,"-12"11,0 1,0 0,0 0,-19 3,19-3,0 0,-41 7,41-7,-57 7,-24 5,-14 7,0-2,-4 10,16-4,13 2,15 4,20 6,23 6,11 12,1 20,-6 19,-5 10,1 28,-1 5,4 6,-7 20,11-2,-2-15,-3-8,-10-28,-5-25,-9-22,7-18,12-20,15-10,41-6,60-6,64-1,52 6,-39 10</inkml:trace>
  <inkml:trace contextRef="#ctx0" brushRef="#br0" timeOffset="56861">23124 7579,'8'-7,"-8"-5,0 12,0 0,0 0,0 0,0 0,-6-5,6 5,0 0,0 0,0 0,-10 8,10-8,0 0,0 0,-25 14,25-14,0 0,-51 19,51-19,-89 23,-25-4,-11-28,-18 28,-6-29,-48 4,-10-1,-4-5,28-3,39 13,17 2,12 2</inkml:trace>
  <inkml:trace contextRef="#ctx0" brushRef="#br0" timeOffset="57471">22282 6798,'-24'-11,"-34"11,58 0,-82-8,-37 13,-37-14,-19 10,-39-16,-17-1,-1 9,19 7</inkml:trace>
  <inkml:trace contextRef="#ctx0" brushRef="#br0" timeOffset="58460">14107 8463,'-53'-14,"-15"6,68 8,-85-7,-33-4,2 3,-21-5,-15 1,-19-4,-37 5,-22-2,-28 7,31-9,27-1,46 2,45 13</inkml:trace>
  <inkml:trace contextRef="#ctx0" brushRef="#br0" timeOffset="80221">22485 12251,'-10'-2,"-28"-5,38 7,0 0,-66-13,66 13,-91-13,-18 10,-22-12,-36 8,-2 8,-13-8,-39-2,-16 7,-11-8,-43 9,-2-1,1 3,-26 4,9-4,7-3,-25 0,18-1,11 2,-14-9,26 9,19 7,7 13,58 5,41 0</inkml:trace>
  <inkml:trace contextRef="#ctx0" brushRef="#br0" timeOffset="81653">19058 13056,'-43'-21,"-49"2,-32-1,-36-1,-26 2,-33 2,-16 8,-3 4,-42 5,-10-4,-33 0,-20-6,-48 1,9-3,26 3,-13-7,39 3,58 9,49 2</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8:40:26.498"/>
    </inkml:context>
    <inkml:brush xml:id="br0">
      <inkml:brushProperty name="width" value="0.05292" units="cm"/>
      <inkml:brushProperty name="height" value="0.05292" units="cm"/>
      <inkml:brushProperty name="color" value="#FF0000"/>
    </inkml:brush>
  </inkml:definitions>
  <inkml:trace contextRef="#ctx0" brushRef="#br0">19687 529,'16'-10,"-27"23,11-13,0 0,-14 47,14-47,-9 88,7 38,25 43,20 76,-2 30,-24 10,-26 34,-9-21,0-19,10-10,7-77,7-66</inkml:trace>
  <inkml:trace contextRef="#ctx0" brushRef="#br0" timeOffset="511">22047 616,'7'63,"-17"57,1 63,3 54,6 52,8-7,-2-23,1-36,-8-58,-16-24,-5-35</inkml:trace>
  <inkml:trace contextRef="#ctx0" brushRef="#br0" timeOffset="1233">19690 3382,'-23'-8,"-62"-12,85 20,-138-21,-85-9,-38 2,-33 0,-64 2,6 2,-18 12,42 8,39 9,84 7,83-2</inkml:trace>
  <inkml:trace contextRef="#ctx0" brushRef="#br0" timeOffset="1932">24109 3357,'45'-9,"-34"3,-11 6,0 0,0 0,0-1,0 1,0 0,-43-1,43 1,-117-9,-69-8,-59 6,-63-11,11 5,-1 14,8-16,58 16,58-1,63-7</inkml:trace>
  <inkml:trace contextRef="#ctx0" brushRef="#br0" timeOffset="2196">22155 2656,'13'52,"-30"72,-8 13</inkml:trace>
  <inkml:trace contextRef="#ctx0" brushRef="#br0" timeOffset="3284">21993 5061,'20'-45,"-32"55,12-10,0 0,-22 66,22-66,-25 127,8 70,-7 41,-2 14,2 12,10-13,10-14,6-64,15-65,10-46</inkml:trace>
  <inkml:trace contextRef="#ctx0" brushRef="#br0" timeOffset="3755">22097 5129,'62'24,"24"24,59-10,60-9,30-21,44-8,38 14,-24-17,-39 6,-29 4,-69 10</inkml:trace>
  <inkml:trace contextRef="#ctx0" brushRef="#br0" timeOffset="4467">19885 5164,'24'-15,"-22"45,-2-30,0 0,-4 63,4-63,-5 105,0 59,-11 40,-11 21,7 20,1-23,-6-37,8-34,16-67,9-51</inkml:trace>
  <inkml:trace contextRef="#ctx0" brushRef="#br0" timeOffset="4900">19952 5018,'2'15,"-49"28,47-43,-98 47,-72-10,-56-14,-105-23,-59-16,-34-9,-30-15,29-1,425 41,0 0,-347-35,347 35,-278-41</inkml:trace>
  <inkml:trace contextRef="#ctx0" brushRef="#br0" timeOffset="6474">21976 3303,'6'-15,"-28"9,22 6,0 0,-88 6,88-6,-153-11,-47-1,-57-15,3-10,-1-7,4 5,45 18,40 2,47 17,59 16,32 26,-18 31,-18 39,-3 32,6 29,30-4,21-6,23-4,6-25,7-18,-7-8,-3 6,1-5,0 0,20-28,20-23,51-7,59-24,54 6,54-20,5 2,-11 0,17 3,-19-3,-59-8,-72-19,-74-3,-51-7,-23 11,-16-44,-6-18,-17-66,6-52,-10-46,-23-41,15 53,22 53,50 28,31 39</inkml:trace>
  <inkml:trace contextRef="#ctx0" brushRef="#br0" timeOffset="6882">21006 3352,'41'-29,"-2"48,-39-19,89 120,44 57,26 12,11-9,-19-48,-93-61</inkml:trace>
  <inkml:trace contextRef="#ctx0" brushRef="#br0" timeOffset="7136">20506 3380,'25'48,"95"72,73 80,43 32,-8-16,-34-39,-104-64,-135-103</inkml:trace>
  <inkml:trace contextRef="#ctx0" brushRef="#br0" timeOffset="7361">20260 3538,'-179'-82,"113"79,95 70,131 119,100 82,20 24,-41-16,-135-104,-110-101</inkml:trace>
  <inkml:trace contextRef="#ctx0" brushRef="#br0" timeOffset="7719">20037 4055,'-154'-56,"144"86,119 110,98 82,11 39,-54-30,-108-101,-92-103,-123-108,-57-91,-9-46,66 80,140 132,141 106,66 64,19 15,-97-76</inkml:trace>
  <inkml:trace contextRef="#ctx0" brushRef="#br0" timeOffset="8512">18252 1970,'63'34,"-4"20,52 52,53 31,39 12,32 10,-30-14,-39-18,-24 6,-58-40,-52-37,-30-50,-23-33,-11-70,9-33,-1 3,-1 58,17 49,1 44,24 55,21 57,-15-26,-29-30,-51-41,-65-57,-50-47,-21-13,21 17</inkml:trace>
  <inkml:trace contextRef="#ctx0" brushRef="#br0" timeOffset="9066">17067 1840,'-7'-28,"-38"8,45 20,0 0,-64-2,64 2,-76 23,18 29,46 24,56 12,24-20,23-17,7-12,-18-7,-25 2,-20 23,-35 1,-28-7,-20-22</inkml:trace>
  <inkml:trace contextRef="#ctx0" brushRef="#br0" timeOffset="9497">16944 1599,'51'13,"13"55,14 49,-7 17,-2-17,-11-44,-22-46,-26-31,-16-42,-15-26,4-21,19 39,35 49,24 46,-5 14,-19-7</inkml:trace>
  <inkml:trace contextRef="#ctx0" brushRef="#br0" timeOffset="9889">17572 1694,'-4'1,"-9"33,13-34,0 0,12 84,-12-84,36 82,0-25,-9-34,-14-34,-26-36,-6-14,-1 3,7 25,23 27,44 38,3 22,2 3</inkml:trace>
  <inkml:trace contextRef="#ctx0" brushRef="#br0" timeOffset="10065">17890 1928,'-11'-38,"-10"-9,21 47,-30-50,8 4,5-7,14 0,23 15</inkml:trace>
  <inkml:trace contextRef="#ctx0" brushRef="#br0" timeOffset="10404">18042 1612,'36'-5,"-4"-10,-32 15,0 0,29-20,-29 20,15-41,-27-2,-14 14,-20 12,10 31,10 32,14 17,27 7,23-6,16-25,8-33</inkml:trace>
  <inkml:trace contextRef="#ctx0" brushRef="#br0" timeOffset="10792">18375 1360,'-4'-3,"-16"21,20-18,0 0,-22 53,22-53,-12 62,18-4,22-33,-3-35,-28-44,-23-30,-28-30,-7 0,27 56,32 49,25 41,38 57,9 23,11 20</inkml:trace>
  <inkml:trace contextRef="#ctx0" brushRef="#br0" timeOffset="11242">17551 2669,'50'50,"7"3,-19-17,-17-23,-16-30,-14-42,2-22,-1 12,8 15,8 9</inkml:trace>
  <inkml:trace contextRef="#ctx0" brushRef="#br0" timeOffset="11565">17920 2448,'20'-18,"-4"0,-16 18,0 0,-5-42,5 42,-21-41,-12 19,1 25,19 32,9 27,24 5,17-1,20-14,15-24,-6-26</inkml:trace>
  <inkml:trace contextRef="#ctx0" brushRef="#br0" timeOffset="11920">18203 2226,'-4'-10,"-20"19,24-9,0 0,-48 35,48-35,-42 51,16-13,32-7,31-12,10-8,-1-3,-14 5,3 19,-15 11,-17-8,-23-18</inkml:trace>
  <inkml:trace contextRef="#ctx0" brushRef="#br0" timeOffset="12273">18329 2163,'18'-3,"-19"34,1-31,0 0,-1 58,1-58,17 63,37-4,17-28,-20-35,-30-22,-43-32,-36-7,-13 5,18 24</inkml:trace>
  <inkml:trace contextRef="#ctx0" brushRef="#br0" timeOffset="12537">18585 2201,'52'21,"-20"0,-32-21,0 0,0 0,0 0,0 0,20 3,-20-3,0 0,0 0,0 0,10-21,-10 21,0 0,0 0,-2-47,2 47,0 0,-15-66,15 66,-19-69,0 13</inkml:trace>
  <inkml:trace contextRef="#ctx0" brushRef="#br0" timeOffset="12765">18975 2025,'-21'-48,"-20"-15,41 63,-41-63,26 2,17 12</inkml:trace>
  <inkml:trace contextRef="#ctx0" brushRef="#br0" timeOffset="13284">19111 1609,'-24'6,"-13"38,37-44,-37 57,23 3,29-17,35-14,4-23,0-21,-23-7,-4-23,-3-20,-11-13,-20 12,-9 26,-29 16,-13 22,-1 30,38 22,45-1,60 5,31-15,-19-17,-27-10</inkml:trace>
  <inkml:trace contextRef="#ctx0" brushRef="#br0" timeOffset="27613">18127 4116,'230'-8,"22"18,31-20,3-10,35 1,35 5,-33 7,-65 7,-41 4,-83 15</inkml:trace>
  <inkml:trace contextRef="#ctx0" brushRef="#br0" timeOffset="28457">20646 6276,'-1'-18,"-4"-12,5 30,0 0,11-67,-11 67,27-87,13-30,-12-31,-4-40,-6-27,-16-20,-28-21,-8 40,0 26,17 46,13 36,16 53,0 42,17 46,45 41,8 8,-15-14,5-28,-27-38,-19-22,-27-45,-41-22,-35-7,-8 16,-10 42,10 45,-9 48,19 52,3-16,-13-11,2-51,-6-31,48-12,44-6</inkml:trace>
  <inkml:trace contextRef="#ctx0" brushRef="#br0" timeOffset="29170">20670 3901,'-96'-37,"4"-2,48 19,39 16,36 20,46 32,28 38,-9 1,-39-15,-40-14,-43-12,-52-2,-66-6,-25-1,-5 2,0 22</inkml:trace>
  <inkml:trace contextRef="#ctx0" brushRef="#br0" timeOffset="128562">3276 3538,'-11'26,"-5"8,16-34,1 79,12 53,49 54,3 34,-24-36,-17-44,-15-63,-6-41</inkml:trace>
  <inkml:trace contextRef="#ctx0" brushRef="#br0" timeOffset="128877">4153 3573,'-9'-16,"-121"3,-71 29,-16 1,-19 15,55-10,30-1,54-7</inkml:trace>
  <inkml:trace contextRef="#ctx0" brushRef="#br0" timeOffset="129177">4313 4085,'16'24,"-84"3,68-27,-132 19,-50-2,0-7,10 6,52 2,59-11</inkml:trace>
  <inkml:trace contextRef="#ctx0" brushRef="#br0" timeOffset="129727">4785 4126,'-16'1,"-62"14,78-15,-112 49,-1 22,58 33,47 6,50-28,28-26,30-39,-19-56,-10-34,-23-37,-13 0,-22 45,2 40,0 32,10 50,-4 27,3 23,0 2,-1-23,-8-37,-3-32</inkml:trace>
  <inkml:trace contextRef="#ctx0" brushRef="#br0" timeOffset="129964">5230 4204,'23'86,"1"32,-2 2,-3-23,4-34,-10-55</inkml:trace>
  <inkml:trace contextRef="#ctx0" brushRef="#br0" timeOffset="130125">5055 3988,'9'-74,"-3"10,18 2</inkml:trace>
  <inkml:trace contextRef="#ctx0" brushRef="#br0" timeOffset="130444">5750 4477,'54'110,"-46"-39,-16-63,-10-44,-12-62,23-32,9-8,33 35,24 28,31 22,-3 17</inkml:trace>
  <inkml:trace contextRef="#ctx0" brushRef="#br0" timeOffset="130846">6744 3152,'77'-25,"-15"36,5 13,6 29,25 32,-46 11,-55-2,-64 5,-44-17,-8-4,22 5</inkml:trace>
  <inkml:trace contextRef="#ctx0" brushRef="#br0" timeOffset="131040">7281 4483,'20'4,"-23"-8,3 4,0 0,0 0,-21-10,21 10,0 0,-21-14,21 14</inkml:trace>
  <inkml:trace contextRef="#ctx0" brushRef="#br0" timeOffset="180867">3391 6508,'4'84,"-11"46,11 53,-7 33,16-26,6-30,9-42,-10-59,-12-44,-22-45,-19-105,-6-35,-3-32,15 16,14 16,33 5,23 27,33 72,47 34,45 74,22 64,-18 82,-70 18,-60-1,-77-9,-67-19,-57-36,-50-45,0-33,32-49,44-36</inkml:trace>
  <inkml:trace contextRef="#ctx0" brushRef="#br0" timeOffset="181264">4895 7262,'-20'16,"-48"34,68-50,-82 98,23 16,77-13,78-35,33-33,-9-39,-38-49,-51-30,-84 6,-57 9,-13 20</inkml:trace>
  <inkml:trace contextRef="#ctx0" brushRef="#br0" timeOffset="181715">5472 7349,'43'135,"-34"3,-16-33,7-56,11-46,2-53,-4-54,17-28,-4 14,12 45,15 67,14 52,-14 50,-8 29,-7-8,-18-35,1-27,4-60</inkml:trace>
  <inkml:trace contextRef="#ctx0" brushRef="#br0" timeOffset="181996">6282 6485,'71'88,"-35"91,-24 56,-17-14,-1-27,10-40,18-55,7-64</inkml:trace>
  <inkml:trace contextRef="#ctx0" brushRef="#br0" timeOffset="182222">6785 7273,'9'6,"-82"-15,73 9,-123-13,2-6,-11 4,6-3,4 4</inkml:trace>
  <inkml:trace contextRef="#ctx0" brushRef="#br0" timeOffset="182384">5815 6993,'23'-40,"-45"-28,22 68,-58-89,-16-12</inkml:trace>
  <inkml:trace contextRef="#ctx0" brushRef="#br0" timeOffset="183336">7747 6490,'-4'30,"20"103,17 68,21 38,18-2,7-66,0-65,-8-67,-26-80,-15-85,-11-89,-7-53,-13 25,19 62,-1 90,2 55,5 70,22 104,20 88,12 16,6-48,-11-53,-9-74,-12-94,-7-119,-9-113,-34-65,-22 89,27 91,15 40</inkml:trace>
  <inkml:trace contextRef="#ctx0" brushRef="#br0" timeOffset="183861">9728 7307,'13'-13,"-87"-41,74 54,-133-49,-15 20,21 46,56 69,69 52,61 2,45-39,5-56,10-66,-20-58,-23-34,-28-8,-34 51,0 68,10 84,-5 49,1 22,-8-13,3-56,6-62</inkml:trace>
  <inkml:trace contextRef="#ctx0" brushRef="#br0" timeOffset="184313">10396 7205,'-24'76,"-9"-1,1-19,5-18,14-24,19-13,35-11,8-6,9 30,1 46,-34 21,-40 7,-27-3,-26-32,-27-34,-13-37,31-36</inkml:trace>
  <inkml:trace contextRef="#ctx0" brushRef="#br0" timeOffset="184647">10716 6561,'73'61,"-41"85,-7 84,-16 1,13-16,-2-7,17-44,-22-65,-20-71,-16-75</inkml:trace>
  <inkml:trace contextRef="#ctx0" brushRef="#br0" timeOffset="184905">11036 7282,'15'7,"-66"-17,51 10,-114-30,-26-3,-20 5,42 24,46 11,33-6</inkml:trace>
  <inkml:trace contextRef="#ctx0" brushRef="#br0" timeOffset="185355">11329 7351,'102'-17,"3"-4,-12-25,16-14,18-22,-49 3,-59 33,-81 8,-76 34,-27 53,17 34,41 35,86 3,94 2,85-19,60-16,56-18,-36-38,-89-31</inkml:trace>
  <inkml:trace contextRef="#ctx0" brushRef="#br0" timeOffset="208875">7263 3243,'20'-9,"-40"8,20 1,0 0,-69 0,69 0,-78-2,-27 9,2 8,32 18,97 21,117 44,58 9,-34 8,-71-2,-121-21,-102-36,-51-40,59-11,81 20,122 33,95 47,-12 25,-79-2,-91-34,-92-44,-87-38,-13-8,44 2,51 18</inkml:trace>
  <inkml:trace contextRef="#ctx0" brushRef="#br0" timeOffset="209800">1374 4140,'47'-6,"-12"17,-35-11,48 58,15 41,39 22,18-34,8 4,-36-48,-51-27,-31-43,-13-58,-8-55,5-86,30-49,55-31,46 7,5 39,-21 20,-8 2,20 17</inkml:trace>
  <inkml:trace contextRef="#ctx0" brushRef="#br0" timeOffset="264103">18549 7065,'105'-159,"-10"-13,0-32,2-32,1 3,26 17,5 26,-22 43,-52 62,-53 48,-45 69,-13 73,19 51,28-3,14-21,13-33,6-64,18-75,18-79,-24-51,-35 11,-23 41,-34-1,-64 39,-57 16,-41 31,-17 41,7 40</inkml:trace>
  <inkml:trace contextRef="#ctx0" brushRef="#br0" timeOffset="264813">16549 7719,'52'-41,"-76"16,24 25,0 0,-58-14,58 14,-123 10,-45 8,17 14,29 18,67 5,63 2,100 9,71 4,51 14,-24 24,-109-3,-99-8,-104-16,-88-25,-36-18,9 5,68-11</inkml:trace>
  <inkml:trace contextRef="#ctx0" brushRef="#br0" timeOffset="265607">17037 8139,'36'82,"-23"26,0-6,12-22,4-44,2-43,-5-51,-9-50,-2-21,1 39,19 60,27 61,8 44,-3 5,-13-29,-8-45,-14-55,-10-50,-7-36,-18-1,-19 46</inkml:trace>
  <inkml:trace contextRef="#ctx0" brushRef="#br0" timeOffset="266074">18022 8022,'6'26,"-10"69,4-95,-9 136,7 12,2-59,17-57,14-81</inkml:trace>
  <inkml:trace contextRef="#ctx0" brushRef="#br0" timeOffset="266205">18024 8244,'-59'-177,"-2"41,25 39,20 17,15 18,19 11</inkml:trace>
  <inkml:trace contextRef="#ctx0" brushRef="#br0" timeOffset="266448">18252 7308,'23'13,"-17"62,-6-75,-6 134,5 82,14 13,10-48,14-41,5-56</inkml:trace>
  <inkml:trace contextRef="#ctx0" brushRef="#br0" timeOffset="266610">18513 8197,'-45'-46,"-29"20,-45-10,-22 13,46 13</inkml:trace>
  <inkml:trace contextRef="#ctx0" brushRef="#br0" timeOffset="266898">18920 8041,'-21'15,"-59"31,80-46,-116 81,39 6,78-1,61-24,63-13,3-56,-18-39</inkml:trace>
  <inkml:trace contextRef="#ctx0" brushRef="#br0" timeOffset="267303">19123 7552,'50'103,"-33"72,2 26,-4-49,33-33,8-50,7-59,-17-77,-1-52,-1-15,1 66,14 73,-14 58,-6 33,1 19,-2-18,0-9</inkml:trace>
  <inkml:trace contextRef="#ctx0" brushRef="#br0" timeOffset="267684">20195 8042,'4'33,"-10"76,8 5,5-24,10-22</inkml:trace>
  <inkml:trace contextRef="#ctx0" brushRef="#br0" timeOffset="267828">20071 7945,'-38'-107,"25"37,34 42</inkml:trace>
  <inkml:trace contextRef="#ctx0" brushRef="#br0" timeOffset="268194">20556 8326,'6'110,"-10"-33,0-51,7-40,25-49,6-31,13-38,-11 6,-12 65,12 66,8 66,-6 41,-8 3,-19-14,-4-31</inkml:trace>
  <inkml:trace contextRef="#ctx0" brushRef="#br0" timeOffset="268697">21505 8148,'-20'-9,"-59"20,79-11,-115 36,12 15,44 24,56-5,34-18,27-45,16-25,16-19,-6 3,-11 39,4 41,-20 51,-34 24,-38 34,-50-3,-60-31,-62-12,-44-43,-30-24</inkml:trace>
  <inkml:trace contextRef="#ctx0" brushRef="#br0" timeOffset="269424">16827 9550,'31'131,"-14"-15,9-42,-14-42,-8-35</inkml:trace>
  <inkml:trace contextRef="#ctx0" brushRef="#br0" timeOffset="269585">16706 9318,'-9'-31,"-8"8,17 23,0 0,-7-15,7 15</inkml:trace>
  <inkml:trace contextRef="#ctx0" brushRef="#br0" timeOffset="269995">17296 9495,'-44'4,"-18"3,62-7,-68 21,11 9,27 0,55 1,52-12,25 2,24 11,-25 17,-52 7,-50-1,-68-11,-39-9,-23-6</inkml:trace>
  <inkml:trace contextRef="#ctx0" brushRef="#br0" timeOffset="270466">18179 9747,'3'-2,"8"0,-11 2,0 0,50-4,-50 4,80-25,-14-15,-28-14,-49-11,-47 25,-42 35,3 46,52 51,54 26,46-16,37-33,22-28,3-51</inkml:trace>
  <inkml:trace contextRef="#ctx0" brushRef="#br0" timeOffset="270675">18975 9614,'-44'89,"-7"20,-5-13,13-21,24-25</inkml:trace>
  <inkml:trace contextRef="#ctx0" brushRef="#br0" timeOffset="270867">19036 10010,'30'-24,"-48"-20,18 44,-73-54,-21-8,-7 6,20 15,47 15</inkml:trace>
  <inkml:trace contextRef="#ctx0" brushRef="#br0" timeOffset="271890">19184 9809,'15'144,"12"6,5-35,-3-34,4-51,-26-58,-31-65,-25-43,-16-25,42 4,19 53,62 66,27 41,6 57,-22 20,-74 15,-42-16,-19-25,-7-37,33-25,53-21,83-14,48-12,5-15,-24-15,-77 16,-58 15,-60 20,-10 56,19 45,22 54,59 0,42-13,22-45,5-30,-13-57,-19-38,-23-18,-3-8,-8-3,0 46,7 48,22 45,-16 28,10 7,-21-15,-8-8,7-27,-3-19,-9-14,15-1,-8-5,1 2,-2-13</inkml:trace>
  <inkml:trace contextRef="#ctx0" brushRef="#br0" timeOffset="272316">20953 9591,'-62'-11,"-30"16,-18 17,22 30,45 3,45 7,54-13,20-10,11-8,13 10,-26 5,-55-3,-51-9,-61-23,-11-37</inkml:trace>
  <inkml:trace contextRef="#ctx0" brushRef="#br0" timeOffset="272540">21196 9734,'18'44,"-28"38,10-82,-26 91,10-11,18-32</inkml:trace>
  <inkml:trace contextRef="#ctx0" brushRef="#br0" timeOffset="272683">21050 9487,'19'-44,"6"33,-25 11</inkml:trace>
  <inkml:trace contextRef="#ctx0" brushRef="#br0" timeOffset="273208">21545 9679,'-8'-13,"7"-2,1 15,0 0,0 0,6-10,-6 10,0 0,15-7,-15 7,16-5,-11 15,-5-10,0 0,0 0,9 55,-9-55,0 0,0 92,0-92,11 133,-6-40,10-13,14-39,-2-40,2-64,2-29,24-43,7 1,-1 46,-8 26,-23 40</inkml:trace>
  <inkml:trace contextRef="#ctx0" brushRef="#br0" timeOffset="273591">21888 9785,'114'-1,"-27"-4,32-36,-19-35,-33-5,-32 13,-41 32,-31 17,-31 29,-16 69,14 20,40 13,69 8,40-22,32 6,-5-38</inkml:trace>
  <inkml:trace contextRef="#ctx0" brushRef="#br0" timeOffset="274519">16023 6952,'7'-35,"-79"38,72-3,-115 22,-53 3,-41-4,19-2,24 7,54 21,54 27,52 57,31 71,-5 59,-23 56,6 50,-6-4,-2-12,16 7,27-58,51-39,61-32,63-53,55-41,33-31,-50-44,-65-45</inkml:trace>
  <inkml:trace contextRef="#ctx0" brushRef="#br0" timeOffset="275518">14569 8482,'-9'-42,"-35"-5,44 47,-73-63,-43-20,-18-8,-4-18,7-3,-10-3,-21-10,-14 16,16 18,20 10,33 4,24 42,70 9,55-4,84 6,64 14,-11-1,-70 8,-80-2,-65-14,-77 13,-66 14,-5 38,66 45,68 53,73 16,31 39</inkml:trace>
  <inkml:trace contextRef="#ctx0" brushRef="#br0" timeOffset="291501">15622 4147,'158'-56,"47"25,63 15,72 2,92 9,52 7,54 4,66 3,-26 9,-46 2,-40-6,-57 0</inkml:trace>
  <inkml:trace contextRef="#ctx0" brushRef="#br0" timeOffset="292127">14682 4100,'4'-48,"67"1,-71 47,158-43,90 4,44 4,47 4,84 4,28 8,32 0,70 9,-25 5,-12 17,32 6,-21 4,-17 16,-2-1,-43-1,-34 8,-6 6,-119-9</inkml:trace>
  <inkml:trace contextRef="#ctx0" brushRef="#br0" timeOffset="292830">14337 4333,'132'3,"105"7,116 14,75-3,52-2,49-18,96-13,-18-8,37-2,5 5,-12 2,4 9,-82 6,-54 4,-73-9,-80 8,-80-13,-58 9,-65 4,-88-5,-48 0</inkml:trace>
  <inkml:trace contextRef="#ctx0" brushRef="#br0" timeOffset="293298">23003 4252,'96'-16,"-31"10,-52 2,-50-16,-49-15,-47-29,-55-20,-3 2,32-4,41 39,91 29,67 29,111 39,87 66,32 21,-36 19,-138-26,-126-33,-115-15,-76-13,-76-7,9 24,-20 36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40:02.444"/>
    </inkml:context>
    <inkml:brush xml:id="br0">
      <inkml:brushProperty name="width" value="0.05292" units="cm"/>
      <inkml:brushProperty name="height" value="0.05292" units="cm"/>
      <inkml:brushProperty name="color" value="#FF0000"/>
    </inkml:brush>
  </inkml:definitions>
  <inkml:trace contextRef="#ctx0" brushRef="#br0">2299 4097,'-12'-25,"5"13,7 12,0 0,0 0,0 0,0 0,-7-3,7 3,0 0,0 0,0 0,-7 3,7-3,0 0,0 0,4 22,-4-22,0 0,28 32,-28-32,45 13,32-9,-77-4,93 13,2-13,-18 0,-2 3,31-8,19-3,20-5,0-8,-17 14,-25 7,-17 15</inkml:trace>
  <inkml:trace contextRef="#ctx0" brushRef="#br0" timeOffset="2551">2132 4360,'4'-6,"-19"17,15-11,0 0,-60 41,60-41,-101 47,-8 31,12 7,27 9,26-5,16 10,-2 19,1 12,21 0,33-7,41-17,17 2,-20 15,-21 21,-9-29,5-10,16-22,9-4,-11 34,-19-10,-22-17,-14-5</inkml:trace>
  <inkml:trace contextRef="#ctx0" brushRef="#br0" timeOffset="3871">3068 7475,'-22'-21,"11"11,11 10,0 0,0 0,-7-4,7 4,0 0,-3-2,3 2,-1 0,4 2,-3-2,0 0,0 0,0 0,26 7,-26-7,0 0,0 0,52 21,-52-21,0 0,62 19,-62-19,83 18,23-11,15 8,-31 1,-21 14,-7-15,5-14,-6-17,-8-10,-6 4,23 16,31 19,17 1,7 6,9-3,-1-13</inkml:trace>
  <inkml:trace contextRef="#ctx0" brushRef="#br0" timeOffset="6148">2253 8782,'-13'-3,"-5"8,18-5,0 0,-22 12,22-12,-33 17,-17 10,-17 15,-16 1,-17 4,-16 3,1 0,12 11,17 0,29 34,13 15,12 14,20 29,22-12,25 22,21 12,5-1,18-11,21-25,38-28,58-42,37-21,1 7,-37 8</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40:47.844"/>
    </inkml:context>
    <inkml:brush xml:id="br0">
      <inkml:brushProperty name="width" value="0.05292" units="cm"/>
      <inkml:brushProperty name="height" value="0.05292" units="cm"/>
      <inkml:brushProperty name="color" value="#FF0000"/>
    </inkml:brush>
  </inkml:definitions>
  <inkml:trace contextRef="#ctx0" brushRef="#br0">727 5481,'35'-92,"14"13,21-18,31 5,32-9,44-8,43 7,39 18,23 11,30 1,33 17,28 8,25 26,-1 32,-26 24,-26 17,-23 45,-34 44,-51 38,-21 32,-14 22,15 9,11 14,-7 23,-40 28,-66 43,-58 15,-23 16,10-3,1-2,-7 11,-32-10,-42-17,-43-29,-45-28,-38-33,-49-32,-44-48,-31-47,-3-38,-27-43,-22-34,-13-45,7-37,15-37,12-26,10-24,10-27,22-13,12-39,3 3,2-6,5-44,42 3,22-7,20-9,19-16,26-11,47-9,59-10,46-30,42 3,38 17,27-10,27 31,19 12,31 9,54 8,84 23,95 35,64 48,19 105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41:23.632"/>
    </inkml:context>
    <inkml:brush xml:id="br0">
      <inkml:brushProperty name="width" value="0.05292" units="cm"/>
      <inkml:brushProperty name="height" value="0.05292" units="cm"/>
      <inkml:brushProperty name="color" value="#FF0000"/>
    </inkml:brush>
  </inkml:definitions>
  <inkml:trace contextRef="#ctx0" brushRef="#br0">1390 1866,'5'-8,"-6"8,1 0,0 0,0 0,0 0,0 0,3-1,-3 1,0 0,0 0,0 0,22 1,-22-1,0 0,0 0,28 1,-28-1,0 0,37 5,-37-5,58-3,7-3,25 11,20-3,-4 11,3-14,14 15,6-15,4-9,-9 6,-11 11,6-13,2 6,5-1,14-6,2 0,-2 8,-13 15,-11-7,3-9,-3 3,1-6,7-6,-11-3,-9 5,-7-1,15-4,2 2,-5 3,-1-1,-5 2,4-6,-6 4,-9 8,22-2,8 5,-8 9,2-2,4-5,-2-6,-3 0,14-5,-4-3,0 1,-6 6,3 1,-3-6,-14 3,-5-2,-33 9</inkml:trace>
  <inkml:trace contextRef="#ctx0" brushRef="#br0" timeOffset="49896">1315 5761,'-1'-7,"9"-4,-8 11,0 0,0 0,24-16,-24 16,0 0,47-5,-47 5,81-8,19 7,14 23,18-37,12 24,-6-13,-21-2,-31 2,-34-3,-26-13,-12-3,-6 8,-6-27,-7 4,-1 24,1 13,-11 12,-9 15,-1 13,-6-1,7-17,13-15,12 1,18 9,48 5,18-9,-33 13,-48-9,-50 21,-37 6,-10 7,23-9,32 9,-1-1</inkml:trace>
  <inkml:trace contextRef="#ctx0" brushRef="#br0" timeOffset="51660">1537 6628,'16'-12,"-8"1,-8 11,0 0,32-8,-32 8,87-2,53 11,38 9,-13 0,-30 11,-38-34,-29 1,-45-8,-23-11,-26-12,-31-3,-14-1,23 24,24-2,21 17,7 8,11 20,-3 22,-5-15,0 28,6-27,-9 18,-11-22,-21 14,-44-23,-89-12</inkml:trace>
  <inkml:trace contextRef="#ctx0" brushRef="#br0" timeOffset="56563">1500 11846,'67'-20,"1"-6,0 10,18 10,11-3,10-1,-9 7,-15-6,-5 12,-11-13,-20-1,-21 0,-20 4,-9-1,-8-2,-5-8,-9-8,-11 7,-2-29,18 4,16 1,11 24,-2 12,0 10,15 28,7 28,-1 11,-38-10,-29-7,-35-11,-23 8</inkml:trace>
  <inkml:trace contextRef="#ctx0" brushRef="#br0" timeOffset="61664">4226 2004,'-3'-16,"-12"8,15 8,0 0,-44-2,44 2,-94 10,8-6,48 29,93 12,76 25,11 5,-76-20,-93-21</inkml:trace>
  <inkml:trace contextRef="#ctx0" brushRef="#br0" timeOffset="100198">16468 1066,'4'-1,"17"24,-21-23,0 0,36 51,-36-51,31 55,15 13,25 20,2 8,-25 9,-34 3,-49-3,-38-9,-17-17,-4-13,14-3,42 5,42 11,6 2,-38 6,-83 7,-78-8</inkml:trace>
  <inkml:trace contextRef="#ctx0" brushRef="#br0" timeOffset="138452">8857 12650,'3'-2,"-3"0,0 2,0 0,0 0,-14-5,14 5,0 0,-29-1,29 1,-44 2,-5 17,49-19,-49 28,6 3,15-1,18-9,21-2,40 11,4-8,-18-6,-19-7,-23-5,-35 1,-3 5,-16 4,14 1,20 1,25 0,12 1,-8 1,-7 0,-8 13,-12 3,-12-3,12-10,39 0,50 7,-11-8,-20-6,-24-12,-7 6</inkml:trace>
  <inkml:trace contextRef="#ctx0" brushRef="#br0" timeOffset="140036">1602 13513,'-16'-9,"-3"-6,19 15,0 0,0 0,-10-3,10 3,0 0,-4-1,4 1,5 1,29 15,-34-16,0 0,0 0,54 16,-54-16,0 0,51 5,-51-5,38 29,-26-12,-22 3,-16 6,-11 1,14-7,24-8,21-4,19-6,2-13,-6 1,-16 10,-6 10,-8 7,-6 7,-14-3,-24 5,-33 12,-21 7,6-4,16-25,16-17</inkml:trace>
  <inkml:trace contextRef="#ctx0" brushRef="#br0" timeOffset="241390">9311 6911,'-3'-15,"-4"7,7 8,0 0,0 0,-26-11,26 11,0 0,-42-16,42 16,-47-17,-11 5,10 20,25 14,22 28,18 0,8-6,14-17,3-16,-11-15,-1-22,-14-11,-17-16,-2 8,-6 31,16 26,-3 39,5 21,-5 0,1-13,-4-31,-8-26</inkml:trace>
  <inkml:trace contextRef="#ctx0" brushRef="#br0" timeOffset="241873">9562 6827,'-11'-14,"-11"6,22 8,0 0,0 0,0 0,-24-1,24 1,0 0,0 0,-29 10,29-10,0 0,-36 18,36-18,-29 26,22 7,12 0,23 6,17-4,-13-6,-13-2,-12 11,-26-1,-6-23,-10-11,-5-18,3-6</inkml:trace>
  <inkml:trace contextRef="#ctx0" brushRef="#br0" timeOffset="242411">9846 6851,'6'-13,"-25"-11,19 24,0 0,0 0,-31-16,31 16,0 0,-35-1,35 1,-52 12,16 10,14 14,30 9,17 1,12 5,5-4,-11 6,-17-1,-27-14,-15-20,-9-30,-8-27,-1-5</inkml:trace>
  <inkml:trace contextRef="#ctx0" brushRef="#br0" timeOffset="242806">9884 7038,'23'2,"9"-3,-32 1,0 0,28-8,-28 8,30-14,-2-17,-20-4,-12 0,-11 14,-6 22,-7 16,-4 20,13 18,22 11,15 1,8-22,16-20</inkml:trace>
  <inkml:trace contextRef="#ctx0" brushRef="#br0" timeOffset="243019">10160 7222,'5'-17,"-8"-30,3 47,-3-80,3-8,15 28,13 20,10 21,7 11</inkml:trace>
  <inkml:trace contextRef="#ctx0" brushRef="#br0" timeOffset="243348">10621 6439,'3'20,"-13"30,10-50,-28 82,-13 30,-11 11,21-3,21-10,12-33,10-29</inkml:trace>
  <inkml:trace contextRef="#ctx0" brushRef="#br0" timeOffset="243579">10593 6929,'-27'-33,"-12"1,39 32,0 0,-41-6,41 6,-47 4,10 12,4-1,9-17,16-14</inkml:trace>
  <inkml:trace contextRef="#ctx0" brushRef="#br0" timeOffset="243937">11303 6453,'12'-1,"-27"-3,15 4,0 0,0 0,-42 10,42-10,0 0,-70 31,70-31,-78 56,10 36,23 33,36 19,21-6,15-27,26-21</inkml:trace>
  <inkml:trace contextRef="#ctx0" brushRef="#br0" timeOffset="244118">11556 7219,'23'-18,"-11"-9,-12 27,0 0,19-17,-19 17</inkml:trace>
  <inkml:trace contextRef="#ctx0" brushRef="#br0" timeOffset="244280">11931 7256,'31'-13,"1"-5,-32 18</inkml:trace>
  <inkml:trace contextRef="#ctx0" brushRef="#br0" timeOffset="244434">12271 7222,'46'10,"-11"-12,-35 2,0 0,36-21,-36 21</inkml:trace>
  <inkml:trace contextRef="#ctx0" brushRef="#br0" timeOffset="244922">13040 6134,'22'-7,"-14"1,-8 6,0 0,0 0,16 9,-16-9,0 0,34 40,-34-40,42 70,9 22,-5 24,-7 22,-17 10,-20-1,-21-4,-37-21,-18-28,-2-34,1-21,12-18</inkml:trace>
  <inkml:trace contextRef="#ctx0" brushRef="#br0" timeOffset="245227">13542 7442,'-8'32,"-19"8,27-40,-50 41,-12-9,4-22,19-15</inkml:trace>
  <inkml:trace contextRef="#ctx0" brushRef="#br0" timeOffset="245394">13508 6870,'42'-38,"-37"-10,-5 48,0 0,-18-39,18 39</inkml:trace>
  <inkml:trace contextRef="#ctx0" brushRef="#br0" timeOffset="264527">9062 7518,'10'-14,"-7"-15,-3 29,0 0,0 0,5-28,-5 28,0 0,34-24,-34 24,64 0,38 19,24 4,32-3,28 15,38 14,36 18,7 3,-17-29,-20-27,6-11,5 0,-6-3,-15-3,-16-9,3 13,24 35,5 21,-29-16,-46-27</inkml:trace>
  <inkml:trace contextRef="#ctx0" brushRef="#br0" timeOffset="265377">12156 8431,'10'52,"0"19,-10-71,21 67,-7-22,-10-37,-9-29,-5-50,-10-28,19 14,14 37,26 34,12 17,-5 8,-12 0</inkml:trace>
  <inkml:trace contextRef="#ctx0" brushRef="#br0" timeOffset="265705">12426 8403,'15'60,"-11"12,-4-72,10 71,18-24,10-25,11-30,2-45,-22-13,-7 6,-17 8,-1 9</inkml:trace>
  <inkml:trace contextRef="#ctx0" brushRef="#br0" timeOffset="266139">12829 8385,'-3'67,"-5"5,2-9,10-31,3-28,16-34,3-37,5 3,4 17,0 41,-3 50,-5 35,-16 0,-22-21,3-25,3-30</inkml:trace>
  <inkml:trace contextRef="#ctx0" brushRef="#br0" timeOffset="266392">13237 8045,'15'63,"-8"40,-11 26,-10 8,-5-24,2-33,12-36</inkml:trace>
  <inkml:trace contextRef="#ctx0" brushRef="#br0" timeOffset="266572">13263 8491,'-6'-5,"-14"-5,20 10,0 0,0 0,-40-14,40 14,0 0,-45-12,45 12,-38-4,13 2</inkml:trace>
  <inkml:trace contextRef="#ctx0" brushRef="#br0" timeOffset="266765">13472 8445,'6'37,"-8"20,2-57,3 57,1-10</inkml:trace>
  <inkml:trace contextRef="#ctx0" brushRef="#br0" timeOffset="266915">13514 8320,'24'-22,"-5"9,-19 13,0 0,19-6,-19 6</inkml:trace>
  <inkml:trace contextRef="#ctx0" brushRef="#br0" timeOffset="267277">13682 8569,'8'53,"-23"-18,15-35,0 0,0 0,0 0,0 0,0 0,0 0,0 0,0 0,-10 22,10-22,0 0,0 0,0 0,0 0,0 0,0 0,0 0,-3 6,3-6,0 0,0 0,0 0,0 0,0 0,0 0,4-3,-4 3,0 0,0 0,0 0,0 0,0 0,14-25,-14 25,0 0,0 0,0 0,0 0,25-46,-25 46,0 0,0 0,0 0,27-51,-27 51,0 0,0 0,33-41,-33 41,0 0,33-9,-33 9,21 39,-3 23,-15-2,-5-15,-14-13,9-25</inkml:trace>
  <inkml:trace contextRef="#ctx0" brushRef="#br0" timeOffset="267685">13931 8591,'47'17,"-5"-7,-42-10,45 11,7-7,-19-13,4-14,-10-11,-23-16,-12 6,-13 24,-4 24,-13 36,-11 11,3 7,31 3,50 11,12-13,21-21,7-18,2-15</inkml:trace>
  <inkml:trace contextRef="#ctx0" brushRef="#br0" timeOffset="268377">13812 8639,'1'-15,"3"6,-4 9,0 0,0 0,0 0,0 0,0 0,10-8,-10 8,0 0,0 0,0 0,0 0,13 0,-13 0,0 0,0 0,0 0,15 12,-15-12,0 0,0 0,10 28,-10-28,0 0,14 51,-14-51,28 75,9-1,-5-6,-18-16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46:51.581"/>
    </inkml:context>
    <inkml:brush xml:id="br0">
      <inkml:brushProperty name="width" value="0.05292" units="cm"/>
      <inkml:brushProperty name="height" value="0.05292" units="cm"/>
      <inkml:brushProperty name="color" value="#FF0000"/>
    </inkml:brush>
  </inkml:definitions>
  <inkml:trace contextRef="#ctx0" brushRef="#br0">17297 6466,'0'-1,"1"2,-1-1,0 0,0 0,8 23,-8-23,0 0,13 69,-13-69,7 95,4 7,-7-5,-11-18,7-24,0-32,0-24</inkml:trace>
  <inkml:trace contextRef="#ctx0" brushRef="#br0" timeOffset="298">17672 6804,'-30'1,"-36"0,66-1,-90 4,30-4,11 2,27-1</inkml:trace>
  <inkml:trace contextRef="#ctx0" brushRef="#br0" timeOffset="571">17672 6502,'-14'8,"-5"18,19-26,0 0,2 69,-2-69,19 113,9 3,-4-28,1-14,-10-30,-17-23</inkml:trace>
  <inkml:trace contextRef="#ctx0" brushRef="#br0" timeOffset="1072">18203 6842,'10'-5,"-30"-2,20 7,0 0,-56-5,56 5,-84 16,8 20,29 22,30-1,33-18,37-19,14-23,-6-29,-17-14,-8-11,-28 21,-2 33,8 40,3 33,-3 3,-8-12,6-25,-14-26,-5-36</inkml:trace>
  <inkml:trace contextRef="#ctx0" brushRef="#br0" timeOffset="1484">18508 6864,'38'-6,"-31"3,-7 3,0 0,0 0,-18 3,18-3,0 0,-47 12,47-12,-54 22,19 1,35-23,-12 28,31-7,26-18,29 0,0 0,9 16,-16 13,-27 4,-40 5,-36-16,-38-2,-18-28,13-1,31-20</inkml:trace>
  <inkml:trace contextRef="#ctx0" brushRef="#br0" timeOffset="1954">18815 6530,'22'10,"-1"49,-21-59,34 106,-6 39,8-10,-5-30,-13-61,-3-41,-1-53,2-24,29 7,28 38,12 54,-5 36,-23 7,-23 7,-23-28,-16-14</inkml:trace>
  <inkml:trace contextRef="#ctx0" brushRef="#br0" timeOffset="2412">20138 6211,'-61'29,"9"17,-2 38,16 26,25 2,16 2,16-8,11-22,15 3,7-19,-9-20,-4-24,-14-19</inkml:trace>
  <inkml:trace contextRef="#ctx0" brushRef="#br0" timeOffset="3118">20695 6867,'22'-10,"-23"8,1 2,0 0,0 0,-4 0,4 0,0 0,0 2,0-2,8 10,17 8,-25-18</inkml:trace>
  <inkml:trace contextRef="#ctx0" brushRef="#br0" timeOffset="3286">21062 6879,'27'-12,"-21"-1,-6 13,0 0,0 0,0 0,2-12,-2 12,0 0,0 0,4-9,-4 9,0 0,18-3,-18 3</inkml:trace>
  <inkml:trace contextRef="#ctx0" brushRef="#br0" timeOffset="3436">21330 6845,'60'0,"-27"7,-14-7,-8-3,1-2,7 3</inkml:trace>
  <inkml:trace contextRef="#ctx0" brushRef="#br0" timeOffset="3575">21692 6838,'81'3,"-18"-2,2 12,-6-4,-13-18</inkml:trace>
  <inkml:trace contextRef="#ctx0" brushRef="#br0" timeOffset="4054">22465 6134,'-1'-6,"16"3,-15 3,0 0,74 23,-74-23,105 41,16 17,1 53,-11 37,-21 36,-57 9,-61-21,-60-26,-50 5,-58 11,-38-18</inkml:trace>
  <inkml:trace contextRef="#ctx0" brushRef="#br0" timeOffset="5881">19890 7341,'12'-10,"-11"10,-1 0,0 0,0 0,-1 20,1-20,0 0,-10 58,10-58,-3 112,1 26,9 9,-9-8,-4-24,3-16,-2-50,4-16,0-30,11-18</inkml:trace>
  <inkml:trace contextRef="#ctx0" brushRef="#br0" timeOffset="6274">20168 8143,'14'15,"-14"16,0-31,0 0,-11 35,11-35,-38 50,-24 3,-10-15,27-28,21-15,8-34,18-38,11-25,-6-16,-5 56,-19 32,-36 11,-24 8,16 24,27-2</inkml:trace>
  <inkml:trace contextRef="#ctx0" brushRef="#br0" timeOffset="7532">18654 8855,'7'-15,"-18"7,11 8,0 0,0 0,-16-1,16 1,0 0,-37 1,37-1,-71 19,-25 24,-4 15,13 19,40-9,38-20,41-18,52-8,19-16,19 12,-1 25,-46 18,-48 5,-68-4,-62-6,-38-18,12-23,36-24,54-16</inkml:trace>
  <inkml:trace contextRef="#ctx0" brushRef="#br0" timeOffset="7805">18945 9254,'-8'72,"-6"27,15-24,8-19,-2-39,2-37,-8-59</inkml:trace>
  <inkml:trace contextRef="#ctx0" brushRef="#br0" timeOffset="7912">18917 9227,'-23'-83,"7"35,3 10,11 26,7 13</inkml:trace>
  <inkml:trace contextRef="#ctx0" brushRef="#br0" timeOffset="8402">19373 9210,'16'6,"-45"-12,29 6,0 0,-90 6,90-6,-102 30,26 33,36 12,51-1,56-20,16-28,-1-42,-19-27,-28-9,-32-5,-13 16,2 21,8 18,8 9,28 51,11 45,4 31,-22-1,-38-32,-36-30,-31-26,-8-56,21-39</inkml:trace>
  <inkml:trace contextRef="#ctx0" brushRef="#br0" timeOffset="8828">19709 9286,'13'27,"-7"55,-6-82,15 105,-3 7,1-36,-13-41,1-37,7-53,-5-27,19-19,23-4,8 49,8 56,2 33,-12 31,-16 28,-15-6,-19-11,-8-18</inkml:trace>
  <inkml:trace contextRef="#ctx0" brushRef="#br0" timeOffset="10653">20371 9585,'29'-39,"-15"15,-14 24,49-55,49 4,-5-16,-24 27,-45 21,-42 17,-36 36,-29 14,-10 20,27 11,60-4,64-9,31-20,1-21,21-33,-14-34</inkml:trace>
  <inkml:trace contextRef="#ctx0" brushRef="#br0" timeOffset="11167">21225 9144,'56'-48,"-58"28,2 20,0 0,0 0,-26-30,26 30,0 0,-48-8,48 8,-75-5,-18 45,15 28,46 27,45 1,43-24,19-18,19-36,-7-49,-18-39,-27-61,-29-40,-52 4,-22 25,-2 36,30 55,31 48,16 62,21 92,20 51,-5-13,-2-18,7-38,-21-30</inkml:trace>
  <inkml:trace contextRef="#ctx0" brushRef="#br0" timeOffset="15070">17306 10965,'8'-21,"-20"13,12 8,0 0,-15 5,15-5,-4 37,14 62,-10-99,24 147,-7-1,-17-23,0-37,4-46,6-39</inkml:trace>
  <inkml:trace contextRef="#ctx0" brushRef="#br0" timeOffset="15281">17710 11239,'34'3,"-44"19,10-22,0 0,-49 35,49-35,-80 34,-8 2,14-11,36-22</inkml:trace>
  <inkml:trace contextRef="#ctx0" brushRef="#br0" timeOffset="15537">17662 10922,'0'-1,"-12"35,12-34,0 0,-2 91,2-91,7 124,15 9,4-11,-12-15,-6-33,-10-17</inkml:trace>
  <inkml:trace contextRef="#ctx0" brushRef="#br0" timeOffset="16351">18227 11312,'-14'-8,"-7"6,21 2,0 0,0 0,-17 9,17-9,0 0,-11 13,11-13,-10 15,7-3,3-12,0 0,-4 36,4-36,-8 54,-18 7,-7-14,28-25,17-17,21-6,29-12,-1 5,-1-13,-25-21,-29-32,-30-7,3 36,6 32,9 30,22 45,17 31,12 2,1-20,-8-18,-8-31,-14-27</inkml:trace>
  <inkml:trace contextRef="#ctx0" brushRef="#br0" timeOffset="16760">18944 11228,'-22'-6,"-45"30,67-24,-80 40,8 11,32 4,48-11,36-16,26-10,17-18,6 11,-17 15,-37 23,-47 10,-48-10,-40-25,9-24</inkml:trace>
  <inkml:trace contextRef="#ctx0" brushRef="#br0" timeOffset="17171">19208 11028,'48'-2,"-19"46,-29-44,28 85,-1 52,-3 15,-6-32,3-51,5-46,-1-40,-4-40,8-19,4 12,7 46,18 50,0 35,-30 14,-9-8,-8-23</inkml:trace>
  <inkml:trace contextRef="#ctx0" brushRef="#br0" timeOffset="17502">20253 10902,'6'2,"-25"17,19-19,0 0,-48 58,48-58,-56 96,23 33,18 14,59-8,31-18,23-43,0-25,3-39</inkml:trace>
  <inkml:trace contextRef="#ctx0" brushRef="#br0" timeOffset="17700">20949 11453,'51'-5,"-43"-4,-8 9,0 0,0 0,0 0,10-8,-10 8,0 0,0 0,-2-6,2 6,0 0,-4-4,4 4</inkml:trace>
  <inkml:trace contextRef="#ctx0" brushRef="#br0" timeOffset="17867">21351 11455,'2'-10,"-8"-4,6 14,0 0,0 0,-12-21,12 21,0 0,-3-21,3 21</inkml:trace>
  <inkml:trace contextRef="#ctx0" brushRef="#br0" timeOffset="18045">21774 11404,'38'-5,"-8"-10,-30 15,0 0,0 0,6-7,-6 7,0 0,6-4,-6 4</inkml:trace>
  <inkml:trace contextRef="#ctx0" brushRef="#br0" timeOffset="18491">22262 10754,'49'26,"42"35,33 28,-4 45,-22 31,-61 20,-37-15,-48-54,-48-33,-42-57</inkml:trace>
  <inkml:trace contextRef="#ctx0" brushRef="#br0" timeOffset="19295">20299 10695,'-3'-1,"-13"-15,16 16,0 0,-26-43,26 43,-24-70,-10-27,6-14,4-23,-1 20,8 49,10 20,11 23,22 29,22 27,14 22,-2 7,-7-13,-21-26,-20-18,-23-22,-19-19,-18-17,-8 3,1 28,-4 42,-7 33,-2 11,-11-9,25-9,28-30,23-14,30-11</inkml:trace>
  <inkml:trace contextRef="#ctx0" brushRef="#br0" timeOffset="19680">21428 10155,'-28'-9,"-46"5,74 4,-88 4,-16-2,4-3,24-2,30 5,35 3,45-1</inkml:trace>
  <inkml:trace contextRef="#ctx0" brushRef="#br0" timeOffset="19894">21630 10356,'-48'9,"-67"-14,-36-10,-5 4,34 14,55-10,40 4</inkml:trace>
  <inkml:trace contextRef="#ctx0" brushRef="#br0" timeOffset="57287">9494 3112,'20'-31,"-23"-6,3 37,0 0,-29-35,29 35,-63-40,-14 7</inkml:trace>
  <inkml:trace contextRef="#ctx0" brushRef="#br0" timeOffset="57640">8938 2961,'-139'8,"-28"-5,-16-7,-16 0,4 5,-9 10,1-1,-2-3,0 0,6-11,-5-5,0-13,6-8,5-5,7 8,18 20,6 24,12 5,15 10</inkml:trace>
  <inkml:trace contextRef="#ctx0" brushRef="#br0" timeOffset="59174">6537 4050,'-53'-15,"-24"4,77 11,-92-8,-12 6,-34-4,-17-4,-41-7,-18 13,-30 0,-17 9,0-9,4 6,4-11,12-1,-3-5,22-3,33 0,41 0,66 6,50 8</inkml:trace>
  <inkml:trace contextRef="#ctx0" brushRef="#br0" timeOffset="60107">6287 5110,'20'-13,"-40"8,20 5,0 0,-54-3,54 3,-84-3,-22 9,-22 10,-19-5,-12-2,-25-4,-33-9,-21 0,-2-2,-10-5,4 1,11-7,23-5,23-1,23-2,28-3,21 21,17-10,37 1,31 11</inkml:trace>
  <inkml:trace contextRef="#ctx0" brushRef="#br0" timeOffset="61096">6297 6058,'-2'-9,"-6"6,8 3,0 0,0 0,0 0,-21 7,21-7,0 0,0 0,-41 8,41-8,0 0,-59 5,59-5,-88 8,-27-6,-40-8,-33 7,-24 2,-15 10,9-4,2-9,3-4,-10-2,6-4,0-6,20-4,18-1,15 17,22-6,22 5,26-8,32 17</inkml:trace>
  <inkml:trace contextRef="#ctx0" brushRef="#br0" timeOffset="72135">2364 9088,'28'-14,"10"0,-38 14,0 0,47-12,-47 12,58 3,15 8,10-12,26 13,25-17,-4 3,7 2,-1-9,14 16,13 0,0 1,-7-5,-4 3,-3-3,-3 3,-1-2,3-5,-1 0,-4-2,5-2,-12-7,0-1,-2 10,-7-1,0 4,8-1,3 1,4-7,2 9,6 8,2 7,1-4,2-2,10-1,-1 3,11 1,10-6,6 0,2-3,19 3,8-2,6 0,8-1,2-7,5 0,-2 1,11 4,5 5,-7-1,-5 3,-6-6,-5-1,-8-3,-8 0,1 0,3 0,0 1,5 0,4 2,-2-8,-4-4,-1-4,-4 0,2 2,10 5,0 4,-1 1,-8-2,-4 5,25 2,-29 7,12 1,-19 0,-17-5,-22-6,-7-1,-17-2,-12 2,-29-7,-35 10</inkml:trace>
  <inkml:trace contextRef="#ctx0" brushRef="#br0" timeOffset="100909">1550 5425,'-9'-31,"5"16,4 15,0 0,0 0,1-3,-1 3,0 0,2 0,-2 0,-3 8,-15 4,18-12,0 0,-37 2,37-2,-68 4,-25 2,-20-35,13 19,10 8,21 3,27-5,21 9,12 9,10 16,9 0,7 37,-7 12,-8 9,-2 9,5 5,16 27,0-22,4 5,0 1,-11-18,-3-5,-1-10,-2-28,-8-6,0 4,-2-18,2-24,3-5,12 13,8 19,-5-8,2 17,-5-29,-11 6,-2-14,-2-9,8-21,4 10,8 7,17-1,19 20,25 17,17-5</inkml:trace>
  <inkml:trace contextRef="#ctx0" brushRef="#br0" timeOffset="109439">12788 5562,'12'-3,"-5"0,-7 3,0 0,0 0,5-1,-5 1,0 0,-2 3,2-3,-12 5,-17 4,29-9,0 0,0 0,-50 12,50-12,0 0,-43 15,43-15,-36 18,15 3,18-6,9 3,20 6,15-16,5-1,-8-10,-26 1,-17 4,-18 3,-8 1,-12 6,15 1,14 0,28 11,19-6,4 9,-21 1,-28 4,-26-3,-18-13,21-9,31-4,36 18,37 7,-20 9,-33-14,-37-3,1-17</inkml:trace>
  <inkml:trace contextRef="#ctx0" brushRef="#br0" timeOffset="112433">3549 6146,'-5'-7,"-5"2,10 5,0 0,0 0,-15-6,15 6,0 0,-5-2,5 2,1 0,17 11,-18-11,0 0,0 0,0 0,0 0,0 0,0 0,0 0,31 15,-31-15,0 0,0 0,0 0,0 0,0 0,0 0,33 30,-33-30,0 0,0 0,0 0,0 0,0 0,13 23,-13-23,0 0,0 0,0 0,0 0,-9 10,9-10,0 0,0 0,0 0,-38 18,38-18,0 0,0 0,-55 15,55-15,0 0,-37 8,37-8,-8 8,41-1,37-1,3-10,-20 1,-27 15,-26 12,-31 7,-25 5,10-5,17-7,24-21,10-11,11-12,-2 8,-11 15,-11 15,-22 7,-6-3,7-2,10-10,3-7,-7-3,-1-3</inkml:trace>
  <inkml:trace contextRef="#ctx0" brushRef="#br0" timeOffset="128966">1633 6760,'3'-7,"-1"5,-2 2,0 0,0 0,0 0,0 0,0 0,0 0,1 0,-1 0,0 0,0 0,0 0,0 0,0 0,0 4,0-4,0 0,0 0,0 0,0 0,-4 10,4-10,0 0,0 0,0 0,-20 10,20-10,0 0,0 0,-36 13,36-13,0 0,-51 8,51-8,-58 8,10 0,11-8,5-5,2 5,8 5,14-4,6 0,-1-1,-2-1,1 0</inkml:trace>
  <inkml:trace contextRef="#ctx0" brushRef="#br0" timeOffset="129689">1291 6638,'-3'1,"-6"5,9-6,0 0,0 0,-8 28,8-28,0 0,-11 34,11-34,-21 35,12 20,12-12,14 12,-9-22,-2-10,-6-11,-3-10,2-4,-2-19,5-21,3-28,0-15,-1 45,-3 29,-1 11,-5 10,-3 22,6 31,-9-4,6-6</inkml:trace>
  <inkml:trace contextRef="#ctx0" brushRef="#br0" timeOffset="134038">1308 6960,'-3'-34,"-8"4,11 30,0 0,0 0,0 0,-7-14,7 14,0 0,0 0,-3-4,3 4,0 0,-3-3,3 3,-7 0,-7 3,14-3,0 0,-34 9,34-9,-48 11,-5 6,-4 12,4-1,0 32,5-4,8 9,5 3,15 20,6 16,5 10,-2 10,-4-11,2 12,5 29,6 9,8-5,-6 6,0 12,1 2,6 1,1 5,-5 11,-10-4,-10-7,3-22,18 5,8 5,-5-23,-15 15,5-91,-23 110,26-93,4-14,8 3,3-5,-7-14,0-4,-2-7,2-19,-2-18,0-8,-2-4,1-3,1-4,1-2,4 0,-1 0,-3-6,-7-9,0-15,5 10,-6 5,-2-6,-1 20,4 6,3 15,1 31,8-21,2 27,-12-16,-17-15,-10-7,-17-5,-16-20,0 5,0 7,5-23,13 25,2 6</inkml:trace>
  <inkml:trace contextRef="#ctx0" brushRef="#br0" timeOffset="147132">10598 4111,'-1'0,"-52"8,53-8,-112 8</inkml:trace>
  <inkml:trace contextRef="#ctx0" brushRef="#br0" timeOffset="147565">11069 5340,'-72'-27,"-45"-5,-47 2,-14 5,9 11,35 7</inkml:trace>
  <inkml:trace contextRef="#ctx0" brushRef="#br0" timeOffset="148049">10628 6251,'-13'-15,"-59"3,72 12,-120-18,-46-11,-19 8,-42 20</inkml:trace>
  <inkml:trace contextRef="#ctx0" brushRef="#br0" timeOffset="150983">6612 11505,'-3'-26,"10"10,-7 16,0 0,0 0,2-4,-2 4,0 0,0-1,0 1,8 11,34 24,-42-35,74 44,18-1,2 2,-18 11,-20-3,0-3,-9-13,-9 2,-17 3,-17-4,-14 3,-11-4,-3 2,-3 2,8 4,1 5,-19-1,-3 3,-17-10,-30 0,-23 0,-14-1,-18 2,-5-12,12 6,6-10,21-6,26-13,28-6,6-5,1 10,-7 21</inkml:trace>
  <inkml:trace contextRef="#ctx0" brushRef="#br0" timeOffset="162234">3539 955,'13'15,"-12"6,-1-21,0 0,0 0,-15 21,15-21,0 0,-44 24,44-24,-56 7,-15-3,-29-8,-42 2,-30-9,-21 7,-17 1,15 6,8-4,20 3,27 0,38-17,17 13</inkml:trace>
  <inkml:trace contextRef="#ctx0" brushRef="#br0" timeOffset="163837">1822 8968,'0'0,"-4"12,4-12,0 0,0 0,-28 19,28-19,0 0,-58 23,58-23,-91 10,-14 6,-13-37,10 7,11-9</inkml:trace>
  <inkml:trace contextRef="#ctx0" brushRef="#br0" timeOffset="193691">1108 2853</inkml:trace>
  <inkml:trace contextRef="#ctx0" brushRef="#br0" timeOffset="193950">1017 3119,'9'62,"-38"-11,29-51,-47 61,9 10,15-8,15 8,15-1,20 8,9 21,-27-8</inkml:trace>
  <inkml:trace contextRef="#ctx0" brushRef="#br0" timeOffset="194089">910 4101,'32'80,"17"7,-5 10,-20-10,-21-9,-18-3</inkml:trace>
  <inkml:trace contextRef="#ctx0" brushRef="#br0" timeOffset="194289">1023 4915,'-16'52,"-11"-5,27-47,-7 44,15-1,19-7,-11 5,-14-5,-16-29</inkml:trace>
  <inkml:trace contextRef="#ctx0" brushRef="#br0" timeOffset="194736">1066 5223,'9'-23,"-15"-29,6 52,0 0,0 0,2-18,-2 18,0 0,8-38,-8 38,6-34,1 22,4-19,-2-24,14-1,-12 27,-8 22,-16 6,-11 4,4 18,7 41,-2-11,-9-3,-18 8,-23-45,-24-22,-2-9,11-30</inkml:trace>
  <inkml:trace contextRef="#ctx0" brushRef="#br0" timeOffset="196169">2475 5946,'-8'-27,"11"2,-3 25,0 0,0 0,0 0,0 0,14-9,-14 9,0 0,0 0,0 0,23 12,-23-12,0 0,0 0,19 32,-19-32,0 0,3 29,-3-29,5 34,-7 9,2-43,7 43,-14-7,-10-6,-14-18,-29-17,-9-5,-6-21,7 15,-4-10,12 16,14-8,24 11,17 3,6 5,-1-1,0 0,2-7,-1-10,-21-12,-34-14,9-15,27 10,14 17,39 0</inkml:trace>
  <inkml:trace contextRef="#ctx0" brushRef="#br0" timeOffset="206069">2936 13186,'-200'67,"159"-86,-1 23,146-81,-346 169,180-86,-20 0,-10-1</inkml:trace>
  <inkml:trace contextRef="#ctx0" brushRef="#br0" timeOffset="206795">3497 13399,'15'0,"-5"0,-10 0,0 0,0 0,0 0,15 13,-15-13,0 0,0 0,16 21,-16-21,0 0,22 39,-22-39,16 36,-9-18,-3-12,2-25,5-24,-4-36,18-24,18-7,-12 72,1-4,-1 7</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52:00.872"/>
    </inkml:context>
    <inkml:brush xml:id="br0">
      <inkml:brushProperty name="width" value="0.05292" units="cm"/>
      <inkml:brushProperty name="height" value="0.05292" units="cm"/>
      <inkml:brushProperty name="color" value="#FF0000"/>
    </inkml:brush>
  </inkml:definitions>
  <inkml:trace contextRef="#ctx0" brushRef="#br0">14583 4705,'23'-9,"-29"70,6-61,8 85,-9 34,-12 8,-6-23,13-42,9-46</inkml:trace>
  <inkml:trace contextRef="#ctx0" brushRef="#br0" timeOffset="536">14186 4609,'-12'-52,"34"6,-22 46,68-31,41 10,33 10,11 28,26 44,-23 45,-32 39,-55 21,-37 8,-63-12,-57-28,-68-44,-23-74,-10-64,-23-83,29-67,67 22,104 46,100 10,100 27,39 30,2 20</inkml:trace>
  <inkml:trace contextRef="#ctx0" brushRef="#br0" timeOffset="997">16061 4360,'11'25,"17"51,-28-76,31 125,-19 26,-14-1,2-21,2-25,-6-33,-24-41,-9-46</inkml:trace>
  <inkml:trace contextRef="#ctx0" brushRef="#br0" timeOffset="1287">16693 4475,'15'-34,"-84"9,69 25,-123-22,-56 8,-44 1,5-2,33 0,40-4,61 3,58 8</inkml:trace>
  <inkml:trace contextRef="#ctx0" brushRef="#br0" timeOffset="1803">16542 5115,'5'4,"30"3,-35-7,0 0,84 5,-84-5,106 2,17-16,-15-14,-39-15,-53-8,-53 21,-57 12,-24 24,17 34,44 26,48 29,55-5,53-5,35-30,4-18,-7-44,-31-35</inkml:trace>
  <inkml:trace contextRef="#ctx0" brushRef="#br0" timeOffset="2204">17937 4821,'-7'-4,"-73"17,80-13,-113 34,-20 21,30 7,47-12,52-14,69-19,59-10,42 11,2 33,-47 17,-59 13,-72-10,-77-3,-65-17,-19-24,38-28,69-39</inkml:trace>
  <inkml:trace contextRef="#ctx0" brushRef="#br0" timeOffset="2511">18435 4309,'75'-90,"-38"53,4 64,-35 78,-3 73,30 31,26 0,18-26,-23-41,-16-36,-31-59,6-68</inkml:trace>
  <inkml:trace contextRef="#ctx0" brushRef="#br0" timeOffset="2737">19117 4705,'-18'-7,"-72"8,90-1,-131 22,-51-1,-11 4,6-4,23-5,37-9</inkml:trace>
  <inkml:trace contextRef="#ctx0" brushRef="#br0" timeOffset="3193">19444 5868,'-89'-15,"-96"0,-96-9,-90-2,-84 8,-41 10,15-2,43 7,81 0,100-6,145-14,101-2</inkml:trace>
  <inkml:trace contextRef="#ctx0" brushRef="#br0" timeOffset="4345">16797 6398,'14'13,"-19"34,5-47,0 0,1 49,-1-49,6 43,7-8,3-17</inkml:trace>
  <inkml:trace contextRef="#ctx0" brushRef="#br0" timeOffset="4513">16802 6349,'15'-38,"-28"15,13 23,0 0,0 0,-13-14,13 14,0 0,-8-9,8 9</inkml:trace>
  <inkml:trace contextRef="#ctx0" brushRef="#br0" timeOffset="4853">17079 6495,'39'43,"-43"-2,4-41,0 0,0 0,0 0,-2 26,2-26,0 0,0 0,-9 17,9-17,0 0,-10 6,10-6,-4-7,4-22,0 29,0 0,0 0,0 0,17-47,-17 47,0 0,0 0,32-42,-32 42,0 0,37-24,-37 24,49 1,-2 25,-6 22,-33 1,-7-1,-8-20</inkml:trace>
  <inkml:trace contextRef="#ctx0" brushRef="#br0" timeOffset="5142">17647 6492,'-30'-4,"-22"7,52-3,-54 20,9 19,18 13,33-8,28-11,19-14,1-27,1-25</inkml:trace>
  <inkml:trace contextRef="#ctx0" brushRef="#br0" timeOffset="5402">17679 6083,'3'-9,"0"16,-3-7,0 0,22 57,-22-57,16 101,-3 30,3-14,10-19,-1-33,-5-28,5-20</inkml:trace>
  <inkml:trace contextRef="#ctx0" brushRef="#br0" timeOffset="5693">17929 6497,'5'9,"13"25,-18-34,0 0,21 68,-21-68,25 69,15-17,13-24,13-30,-13-39,-8-34,-14-30,-34 35,2 41,4 8</inkml:trace>
  <inkml:trace contextRef="#ctx0" brushRef="#br0" timeOffset="6170">18706 6478,'-2'-11,"-34"5,36 6,0 0,-86 8,86-8,-75 31,21 31,35 2,51-9,36-21,8-37,-3-40,-19-42,-25-33,-58-4,-7 26,15 42,23 41,12 38,13 54,2 38,1 22,0-24,-9-26,11-38</inkml:trace>
  <inkml:trace contextRef="#ctx0" brushRef="#br0" timeOffset="6369">19089 6624,'17'79,"14"-14,-10-3,-4-26,-17-34</inkml:trace>
  <inkml:trace contextRef="#ctx0" brushRef="#br0" timeOffset="6512">19014 6465,'-11'-47,"28"16,-17 31,0 0,0 0,34-18,-34 18,0 0,49 11,-49-11</inkml:trace>
  <inkml:trace contextRef="#ctx0" brushRef="#br0" timeOffset="6851">19373 6663,'-15'58,"-14"-21,29-37,-21 27,17-21,13-31,10-27,17-12,13-10,5 55,12 41,-9 28,-19 25,-11-1,-10-10,-9-11,-10-30</inkml:trace>
  <inkml:trace contextRef="#ctx0" brushRef="#br0" timeOffset="7282">19920 6662,'-5'-33,"-40"15,45 18,-78 0,11 35,28 31,42 4,47-21,18-18,-1-36,6-33,-17-10,-31 8,-9 23,5 45,5 32,-3 30,-17 12,-5 9,-15-27,-26-31,-24-28,-9-29</inkml:trace>
  <inkml:trace contextRef="#ctx0" brushRef="#br0" timeOffset="7748">20614 6743,'39'13,"22"-4,-61-9,70-10,-29-14,-28-17,-56-4,-27 2,-4 37,25 25,21 33,37 25,35 8,18-17,6-23,3-24,2-24</inkml:trace>
  <inkml:trace contextRef="#ctx0" brushRef="#br0" timeOffset="7979">21087 6920,'9'-2,"-27"-15,18 17,0 0,0 0,-17-36,17 36,0 0,-17-59,17 59,0-75,23 7,16 3,12 10,9 29,1 21</inkml:trace>
  <inkml:trace contextRef="#ctx0" brushRef="#br0" timeOffset="8251">21437 6922,'2'-15,"8"-18,-10 33,0 0,-1-73,1 73,0-82,8 2,12 9,10 35,-2 5,9 27</inkml:trace>
  <inkml:trace contextRef="#ctx0" brushRef="#br0" timeOffset="8575">21814 6594,'-19'-3,"-25"4,44-1,0 0,-53 36,53-36,-43 45,37 26,42-9,25 2,6-42,-9-51,-28-22,-39-23,-35 2,-19-7,15 36,27 21</inkml:trace>
  <inkml:trace contextRef="#ctx0" brushRef="#br0" timeOffset="8817">22100 6852,'-8'-42,"-4"-33,12 75,4-81,35-3,34 31,5 20,-12 24,-25 13</inkml:trace>
  <inkml:trace contextRef="#ctx0" brushRef="#br0" timeOffset="9382">18642 7461,'4'-19,"-51"-10,47 29,0 0,0 0,-34-8,34 8,0 0,-37 1,37-1,-44 20,-11 17,1 14,23 12,35 2,46-4,18-24,7-17,-3-29,0-17</inkml:trace>
  <inkml:trace contextRef="#ctx0" brushRef="#br0" timeOffset="9811">19020 7430,'-21'-2,"-12"21,33-19,0 0,-34 47,34-47,-32 76,23 2,31-6,21-20,4-32,-1-42,-23-33,-17-40,-30 10,0 46,24 28,12 38,13 30,7 11,-4 2,4-12,1-21,-6-27</inkml:trace>
  <inkml:trace contextRef="#ctx0" brushRef="#br0" timeOffset="10207">19452 7527,'30'-15,"-47"8,17 7,0 0,0 0,-29-8,29 8,0 0,-39 11,39-11,-39 27,9 6,30-33,-12 47,28-21,22-4,15-8,6 6,-6 2,-14 10,-36 4,-23-5,-44-9,-14-28,6 6,29-18</inkml:trace>
  <inkml:trace contextRef="#ctx0" brushRef="#br0" timeOffset="10576">19640 7731,'101'-3,"-26"3,-15-22,-28-12,-2-6,-27-17,-22 27,-20 7,-17 27,3 19,9 24,23 9,31 10,43-8,28-12,14-13,-10-30,-19-6,-18-36</inkml:trace>
  <inkml:trace contextRef="#ctx0" brushRef="#br0" timeOffset="10974">20354 7509,'1'-4,"-19"15,18-11,0 0,-27 40,27-40,-34 44,0 4,21-6,28-9,31-10,27-19,9 6,-9-5,-17 29,-34-5,-40 10,-48-15,-28-1,-4-23,9-1,26-20</inkml:trace>
  <inkml:trace contextRef="#ctx0" brushRef="#br0" timeOffset="11721">20995 7087,'-1'0,"-8"24,9-24,0 0,-8 52,8-52,1 106,-22 3,-9-9,-7-18,6-15,-1-22</inkml:trace>
  <inkml:trace contextRef="#ctx0" brushRef="#br0" timeOffset="11926">21038 7898,'3'-12,"-44"-11,41 23,0 0,0 0,-34-30,34 30,0 0,-34-18,34 18,-14-9</inkml:trace>
  <inkml:trace contextRef="#ctx0" brushRef="#br0" timeOffset="59507">14648 8645,'5'-30,"0"0,-5 30,0 0,0 0,11-28,-11 28,0 0,27-17,-27 17,46 3,22 36,-4 39,-24 25,-32-7,-25-20,-16-23,-18-17,-4-21,6-18,22-10,34-3,46-10,24 3,2 12,-22 14,-31 0</inkml:trace>
  <inkml:trace contextRef="#ctx0" brushRef="#br0" timeOffset="59961">14622 8454,'50'-28,"22"14,-72 14,111 19,29 37,5 60,-27 50,-59 0,-55-35,-49-22,-71-35,-44-46,-16-62,0-56,39-41,58-26,80 12,72 32,36 38,21 33,-4 42</inkml:trace>
  <inkml:trace contextRef="#ctx0" brushRef="#br0" timeOffset="60410">16407 8677,'-42'-21,"-15"1,57 20,-88-4,-21 17,-11 22,18 27,43 19,39 8,42-2,37-7,20-18,18-23,3-21,0-24</inkml:trace>
  <inkml:trace contextRef="#ctx0" brushRef="#br0" timeOffset="60809">16762 8941,'-4'-23,"-41"5,45 18,0 0,-71-10,71 10,-84 18,12 22,32 22,38 7,32-2,28-29,7-27,-12-37,-20-35,-22-28,-18 5,1 41,14 32,2 22,15 29,-8 11,-8-7</inkml:trace>
  <inkml:trace contextRef="#ctx0" brushRef="#br0" timeOffset="61549">17112 8895,'-28'-18,"-19"13,47 5,0 0,-55 2,55-2,-60 18,11 25,32 22,30 14,23 8,16-20,11-14,-1-28,0-34,-17-44,-22-52,-12-58,-40-14,-7 25,7 47,27 45,3 50,9 33,3 65,-13 57,11 22,9-13,15-25,15-26,0-32,-18-31</inkml:trace>
  <inkml:trace contextRef="#ctx0" brushRef="#br0" timeOffset="61899">17392 9174,'49'-25,"21"1,-70 24,84-31,-18-9,-38-15,-31 16,-40 12,-39 13,7 30,19 23,30 21,38 7,31-2,25-16,14-8,2-16</inkml:trace>
  <inkml:trace contextRef="#ctx0" brushRef="#br0" timeOffset="62244">18369 9254,'6'-5,"4"-10,-10 15,0 0,0 0,13-26,-13 26,0 0,-1-32,1 32,2-55,5-12,10 4,19 5,11 11,10 23,-15 17</inkml:trace>
  <inkml:trace contextRef="#ctx0" brushRef="#br0" timeOffset="62687">18693 9191,'38'10,"7"-1,-45-9,60 1,-1-9,6-25,-19-12,-19-19,-54 2,-30 14,-17 23,5 31,10 44,28 34,39 20,41 1,32-18,12-23,9-31,-28-41</inkml:trace>
  <inkml:trace contextRef="#ctx0" brushRef="#br0" timeOffset="63003">19280 9016,'35'23,"3"42,-38-65,70 81,-1 8,-18-21,3-25,-14-47,-19-41,-4-34,3-24,0 11,-15 36,8 26</inkml:trace>
  <inkml:trace contextRef="#ctx0" brushRef="#br0" timeOffset="63213">19962 8951,'15'59,"7"35,12 0,-6-8,-3-1,4-44</inkml:trace>
  <inkml:trace contextRef="#ctx0" brushRef="#br0" timeOffset="63380">19954 8878,'22'-37,"-20"32,-2 5,0 0,0 0,34 8,-34-8,0 0,46 18,-46-18</inkml:trace>
  <inkml:trace contextRef="#ctx0" brushRef="#br0" timeOffset="63759">20356 9182,'7'3,"11"0,-18-3,0 0,56-8,-56 8,65-23,-2-21,-15-14,-23 4,-40 20,-29 1,-13 30,-6 39,20 28,28 13,40-1,38-5,22-6,9-26,-5-30</inkml:trace>
  <inkml:trace contextRef="#ctx0" brushRef="#br0" timeOffset="64202">20875 9013,'19'20,"0"51,-19-71,47 84,9-6,-3-11,-1-30,-14-29,-17-42,-10-38,-1-14,-3 10,15 42,30 57,14 35,-3 10,-9-22,-14-25,-9-21,-3-39,-4-35,4-15,-20 12,-7 25</inkml:trace>
  <inkml:trace contextRef="#ctx0" brushRef="#br0" timeOffset="64805">22581 8439,'15'-20,"-10"3,-5 17,0 0,0 0,0 0,11-24,-11 24,0 0,0 0,19-14,-19 14,0 0,29-3,-29 3,42-11,12 12,13 34,-9 11,-19-8,-36 20,-37-22,-32 16,-13-10,28 3,33-9,20 18,30 4</inkml:trace>
  <inkml:trace contextRef="#ctx0" brushRef="#br0" timeOffset="65017">22933 9263,'16'3,"2"3,-18-6,0 0,0 0,0 0,15 3,-15-3,0 0,0 0,4 2,-4-2,0 0,-9 0,9 0</inkml:trace>
  <inkml:trace contextRef="#ctx0" brushRef="#br0" timeOffset="65477">22497 8334,'-11'-1,"-3"25,14-24,0 0,-19 49,19-49,-46 94,-22 27,21 29,35 1,31-3,27-22,21-17,40-6,19-29</inkml:trace>
  <inkml:trace contextRef="#ctx0" brushRef="#br0" timeOffset="65799">23264 8510,'60'17,"20"55,11 37,-19 44,-37 1,-54 22,-51 17,-39-4</inkml:trace>
  <inkml:trace contextRef="#ctx0" brushRef="#br0" timeOffset="171744">14667 10106,'12'-18,"-2"2,-10 16,0 0,0 0,40-18,-40 18,0 0,50 1,-50-1,51 16,-2 17,-2 10,-29 1,-28 1,-18-9,-7-15,4-14,11-7,25-6,47 3,30 11,-2 23,-22 8,-35 0,-50 1,-46-8,-46-5,-11-9,7-11,9-11</inkml:trace>
  <inkml:trace contextRef="#ctx0" brushRef="#br0" timeOffset="172245">14334 10120,'35'-52,"3"-4,-38 56,68-56,29 15,31 18,20 17,4 30,-4 39,-13 35,-42 19,-53-1,-64-2,-66-13,-40-27,-28-32,-31-33,-5-40,25-39,33-44,56-34,74 15,63 29,51 26,24 25,11 32</inkml:trace>
  <inkml:trace contextRef="#ctx0" brushRef="#br0" timeOffset="173755">16221 9973,'10'-28,"-27"20,17 8,0 0,0 0,-35 2,35-2,0 0,-55 20,55-20,-77 42,4 15,19 24,26 13,29 3,46-7,21-16,25-28,3-24,5-36,-20-37,-43-22,-47-12,-36 11,-18 35,0 31,28 24,22 5,21 0,15-4,14-12,23-17,-13-2,1 8,-12 17,-5 30,-16 19,-16 10,1 1,10-23,0-15,7-19,2-18</inkml:trace>
  <inkml:trace contextRef="#ctx0" brushRef="#br0" timeOffset="174104">16866 10364,'-24'-4,"-34"9,58-5,-61 21,2 24,30 8,33-2,49-13,29-21,-6-30,-14-29,-32-13,-40 0,-29 19,-5 16,11 9</inkml:trace>
  <inkml:trace contextRef="#ctx0" brushRef="#br0" timeOffset="174423">17165 10364,'42'-1,"-39"3,-3-2,0 0,-42 21,42-21,-67 30,-1 24,30 3,53-16,40-16,21-16,-6-30,-20-21,-35-16,-43 10,-16 17,5 18</inkml:trace>
  <inkml:trace contextRef="#ctx0" brushRef="#br0" timeOffset="174898">17490 10376,'100'-33,"-56"14,-34 2,-52 8,-37 10,-4 20,30 24,39 24,59-4,29-23,-3-28,2-42,-40-39,-26-41,-33-28,-35 12,16 50,30 53,24 38,35 63,13 45,-14 20,-10-9,-11-31,-5-36</inkml:trace>
  <inkml:trace contextRef="#ctx0" brushRef="#br0" timeOffset="175286">18303 10311,'-26'-1,"-5"15,31-14,0 0,-19 47,19-47,-7 75,17 14,29-8,22-22,15-32,-15-26,-18-27,-12-23</inkml:trace>
  <inkml:trace contextRef="#ctx0" brushRef="#br0" timeOffset="175622">18761 10351,'23'-11,"-39"15,16-4,0 0,0 0,-39 2,39-2,0 0,-84 23,84-23,-63 53,32 14,43 9,54-23,18-17,5-43,-37-31,-33-27,-54-13,-38 11,-3 28,31 24,17 9</inkml:trace>
  <inkml:trace contextRef="#ctx0" brushRef="#br0" timeOffset="176093">19115 10326,'21'-11,"-30"8,9 3,0 0,0 0,-42 8,42-8,0 0,-66 24,66-24,-55 60,25 31,47-5,41-33,11-40,-14-47,-27-47,-31-45,-3-33,-31 25,14 59,16 54,14 33,15 54,16 58,3 15,-12-3,-1-27,11-48,2-45</inkml:trace>
  <inkml:trace contextRef="#ctx0" brushRef="#br0" timeOffset="176273">19445 10413,'35'81,"-1"1,-11-10,-14-14,-11-49</inkml:trace>
  <inkml:trace contextRef="#ctx0" brushRef="#br0" timeOffset="176410">19403 10350,'-18'-103,"21"50,21 34,1 21,-2 27</inkml:trace>
  <inkml:trace contextRef="#ctx0" brushRef="#br0" timeOffset="176700">19700 10484,'43'66,"-18"4,-9-28,-11-21,-5-22,-4-31,16-33,4-6,8 9,8 52,21 44,-11 14,-24 17,-4-15</inkml:trace>
  <inkml:trace contextRef="#ctx0" brushRef="#br0" timeOffset="177098">20173 10577,'53'-75,"-32"10,-30 23,-26 19,3 39,14 39,12 16,25-5,23-24,23-32,1-25,-3-16,-21 5,-11 5,0 42,-5 42,-3 33,2 20,-21-18,-30-25,-30-33,-29-58</inkml:trace>
  <inkml:trace contextRef="#ctx0" brushRef="#br0" timeOffset="177500">21280 10402,'-51'-20,"6"28,45-8,-47 28,-5 24,13 21,27 4,33-20,23-23,21-19,1-31</inkml:trace>
  <inkml:trace contextRef="#ctx0" brushRef="#br0" timeOffset="177761">21523 10459,'21'-15,"-53"19,32-4,0 0,0 0,-53 24,53-24,0 0,-53 46,53-46,-34 70,32-9,34-11,12-45,9-28,-22-39,-28 5,-5 6</inkml:trace>
  <inkml:trace contextRef="#ctx0" brushRef="#br0" timeOffset="178113">21617 10447,'24'33,"-8"28,-16-61,11 55,-11 13,4-34,6-17,1-33,-6-35,5-13,13-9,7 26,10 49,17 30,-6 38,-18-3,-25-3,1-27,-11-38</inkml:trace>
  <inkml:trace contextRef="#ctx0" brushRef="#br0" timeOffset="178403">21914 10429,'41'6,"17"39,-58-45,81 82,-6 1,-14-15,-12-18,-20-46,-7-35,-8-32,-5-22,5 5,-5 22,3 9,-12 35</inkml:trace>
  <inkml:trace contextRef="#ctx0" brushRef="#br0" timeOffset="179079">22397 10557,'34'13,"17"-14,-51 1,61-20,-6-27,-12 11,-24-24,-30-11,-21 47,1 22,6 48,14 24,18 10,13-3,19-5,10-39,5-38,-25-37,1-22,-1 1,-13 20,19 32,17 51,0 20,1 10,-18-14,-11-25,-18-27,-2-11,-5-53,10-1,12-8,5 13,10 55,18 32,-12 31,-18-4,-13-4,-22-31,-3-28</inkml:trace>
  <inkml:trace contextRef="#ctx0" brushRef="#br0" timeOffset="179307">23318 10004,'36'6,"12"46,-48-52,50 93,-20 36,-14 6,-12-21,-4-15,0-47</inkml:trace>
  <inkml:trace contextRef="#ctx0" brushRef="#br0" timeOffset="179489">23462 10419,'-18'-14,"-17"-6,35 20,0 0,-49-16,49 16,-58 2,4 14,29-12,26 0</inkml:trace>
  <inkml:trace contextRef="#ctx0" brushRef="#br0" timeOffset="179671">23609 10294,'20'10,"-13"37,-7-47,0 0,3 73,-3-73,-3 88,-3-4,2-18</inkml:trace>
  <inkml:trace contextRef="#ctx0" brushRef="#br0" timeOffset="179840">23571 10265,'41'-54,"-13"30,-28 24,34-17,-10 34,1 19</inkml:trace>
  <inkml:trace contextRef="#ctx0" brushRef="#br0" timeOffset="180118">23868 10374,'10'38,"-28"13,18-51,-24 56,7 6,10-36,29-2,14-36,-8-11,-6-28,-26 3,-28-29,-6 43,7 13,22 17</inkml:trace>
  <inkml:trace contextRef="#ctx0" brushRef="#br0" timeOffset="180499">23977 10407,'43'38,"-13"6,-30-44,8 75,-10-30,-9 4,16-29,0-20,1-28,0-40,8-10,8-13,11 12,8 58,18 56,-9 16,-22 46,-21-11,-15-31,-4-6,6-32,4-10</inkml:trace>
  <inkml:trace contextRef="#ctx0" brushRef="#br0" timeOffset="180876">24573 10378,'14'-52,"-38"40,24 12,0 0,0 0,-34 1,34-1,0 0,-57 41,57-41,-46 44,20 36,59-55,16 4,-2-3,-22-3,-11 15,-28-8,-23 9,-22 3,-13-27</inkml:trace>
  <inkml:trace contextRef="#ctx0" brushRef="#br0" timeOffset="224588">1211 4028,'16'-1,"-10"3,-6-2,0 0,0 0,-2 3,2-3,0 0,-17 1,17-1,-32-2,-17-3,49 5,-62 9,-8 1,-7-16,10 19,44 11,56 41,30 17,0-2,-27-6,-41 10,-35-7,-38-27,-6 19,12-17,45 35,37 28,18-1,2 14,-13 2,-1 18,-24-17,-11 15,-10 14,20-19,31 15,-2 20,-20-9,-13-9,-6-29,17 29,10-7,-16-13,-2 19,-2-34,13 37,3-1,-35-25,-26 3,16-25,35-12,28 6,18-7,16-5,20 11,-16-39,-34-36,-14-32</inkml:trace>
  <inkml:trace contextRef="#ctx0" brushRef="#br0" timeOffset="225697">5113 8960,'-5'-30,"-78"-42,-69-23,-68-29,-57-35,-41-9,-38-17,-19 1,-2 13,21 8,49 19,51 37,42 5,58 24,48 16,59 17,45 8,40 12,64 10,62 17,47 9,188-22,-355 3,-76-1,-106-14,-67 16,-39 18,3 17,62 35,99 28,91 2,85 33,31-17,5-9,-10 12</inkml:trace>
  <inkml:trace contextRef="#ctx0" brushRef="#br0" timeOffset="226350">5222 8706,'13'18,"-5"42,-8-60,19 75,-2-10,11-16,17-14,19-18,17-31,-14-41,-22-33,-40-13,-12 27</inkml:trace>
  <inkml:trace contextRef="#ctx0" brushRef="#br0" timeOffset="226807">5792 9035,'-5'30,"6"-9,-1-21,0 0,-3 1,3-1,-4-23,13-12,-9 35,0 0,6-60,-6 60,15-71,8-2,-1 12,4 7,10 20,3 10</inkml:trace>
  <inkml:trace contextRef="#ctx0" brushRef="#br0" timeOffset="227405">6007 8742,'18'28,"-4"17,-14-45,11 66,-4-1,7-6,4-5,-13-25</inkml:trace>
  <inkml:trace contextRef="#ctx0" brushRef="#br0" timeOffset="227819">6261 9022,'6'30,"-7"-19,1-11,0 0,0 0,0 2,0-2,0 0,4-10,-4 10,4-45,8-14,-12 59,11-66,10 13,-3 23,2 16</inkml:trace>
  <inkml:trace contextRef="#ctx0" brushRef="#br0" timeOffset="228128">6560 8971,'44'20,"-6"-12,-38-8,0 0,32-9,-32 9,28-41,-16-13,-30-4,-15 16,2 36,-7 25,-1 24,25 24,17 9,25-3,25-14,18-19</inkml:trace>
  <inkml:trace contextRef="#ctx0" brushRef="#br0" timeOffset="228524">7037 8937,'-9'-7,"-23"7,32 0,0 0,-56-1,56 1,-53 8,24 32,25 3,34 8,7-12,-7-28,-1-25,0-17,-17-13,-1 30,3 29,-2 35,-4 14,-7-3,-5-27,14-12</inkml:trace>
  <inkml:trace contextRef="#ctx0" brushRef="#br0" timeOffset="228825">7373 8881,'-4'5,"-33"22,37-27,0 0,-51 37,51-37,-55 44,27 25,35 3,38 2,13-14,-4-34,-12-47</inkml:trace>
  <inkml:trace contextRef="#ctx0" brushRef="#br0" timeOffset="229208">7487 8585,'18'38,"-29"49,11-87,-12 128,-11-6,26-7,12-29,27-34,-7-50,13-37,9-21,-10-3,5 55,-10 44,-19 29,-21-3,-9-14,-14-23</inkml:trace>
  <inkml:trace contextRef="#ctx0" brushRef="#br0" timeOffset="229648">8099 8920,'-18'17,"-13"23,31-40,-35 61,14 13,25 2,24-20,5-27,2-39,-10-43,-21-25,-10 9,11 50,2 27,12 51,-4 12,-1 0,3-13,-3-31,15-23</inkml:trace>
  <inkml:trace contextRef="#ctx0" brushRef="#br0" timeOffset="230167">8384 8553,'23'-12,"-31"18,8-6,0 0,-15 66,15-66,-21 105,1 50,5 7,19-28,6-50,16-39,-1-51,22-40,-5-32,9-4,-13 39,-14 43,-8 51,-26 23,-28 2,-18-21,1-13,21-20,22-15,27-27</inkml:trace>
  <inkml:trace contextRef="#ctx0" brushRef="#br0" timeOffset="230472">8907 8425,'28'33,"-41"37,13-70,-24 115,2 29,5 26,10-2,11-20,3-43</inkml:trace>
  <inkml:trace contextRef="#ctx0" brushRef="#br0" timeOffset="230820">9053 9218,'65'5,"-1"-3,-64-2,70-17,-21-34,-10-21,-44-5,-30 5,-30 40,4 52,-3 32,42 52,55 31,38 10,34-17,24-36</inkml:trace>
  <inkml:trace contextRef="#ctx0" brushRef="#br0" timeOffset="231781">14245 11656,'-73'19,"-45"-17,-22-4,-5-14,5 0,21 3,30 5,34 5,38 1,36 7</inkml:trace>
  <inkml:trace contextRef="#ctx0" brushRef="#br0" timeOffset="232236">14178 11718,'-46'34,"-18"16,2 2,17-4,23-9,27-16,25-28,26-41,24-48,16-35,-37 47,-21 54,-24 25,-48 0,-39-23,-22-27,-7-17,20-3,39 24</inkml:trace>
  <inkml:trace contextRef="#ctx0" brushRef="#br0" timeOffset="232644">14798 11206,'23'28,"-48"15,25-43,-51 62,-8 4,14-2,18-19,32-14,30-3,20-14,25-18,10-4,-1 11,-23 27</inkml:trace>
  <inkml:trace contextRef="#ctx0" brushRef="#br0" timeOffset="232899">15033 11434,'22'47,"-43"23,21-70,-33 92,-2 2,10 10,12-9,12-17</inkml:trace>
  <inkml:trace contextRef="#ctx0" brushRef="#br0" timeOffset="233446">14612 11175,'29'-44,"6"-16,-35 60,48-49,21 6,22 16,9 22,3 44,-1 44,-2 38,-23 34,-39 10,-43 11,-51-18,-31-49,-35-57,-19-60,-12-44,18-40,24-23,42-21,47 12,50 16,60 17,36 33,1 34,-7 29</inkml:trace>
  <inkml:trace contextRef="#ctx0" brushRef="#br0" timeOffset="234098">16354 11333,'12'-8,"-27"-14,15 22,0 0,-42-30,42 30,-68-28,-5 21,-6 50,15 43,17 29,28 1,30-3,26-4,17-17,13-24,5-32</inkml:trace>
  <inkml:trace contextRef="#ctx0" brushRef="#br0" timeOffset="234414">16597 11838,'-1'-4,"-33"-12,34 16,0 0,-58-19,58 19,-85 4,24 30,40 33,52 25,26-11,-1-51,5-54,-21-48,-27-16,-14 13</inkml:trace>
  <inkml:trace contextRef="#ctx0" brushRef="#br0" timeOffset="234979">16713 11833,'7'66,"-18"18,-8-19,11-25,22-21,12-25,12-47,2-28,1-16,-9 15,-9 60,-8 57,-2 42,-11 5,3-21,-2-24,10-37,11-41,11-39,10-11,1 17,-1 48,-5 46,-25 47,-13 12,-8-15,-3-22,4-23,25-26</inkml:trace>
  <inkml:trace contextRef="#ctx0" brushRef="#br0" timeOffset="235435">17440 11875,'-7'85,"-18"27,-8 14,0 2,3-27,20-47,11-48,17-60,2-65,-6-29,-1-13,8 22,22 37,13 43,8 41,-14 42,-27 55,-28 25,-39-18,-13-28,-5-35,8-22,14-31</inkml:trace>
  <inkml:trace contextRef="#ctx0" brushRef="#br0" timeOffset="235672">17807 11757,'26'74,"-43"1,-13 2,-10-19,17-15</inkml:trace>
  <inkml:trace contextRef="#ctx0" brushRef="#br0" timeOffset="235855">17838 11550,'36'-38,"-9"-5,-27 43,0 0,14-23,-14 23</inkml:trace>
  <inkml:trace contextRef="#ctx0" brushRef="#br0" timeOffset="236124">18133 11203,'10'56,"-15"38,-17 34,-2 14,7 9,3-18,-2-24,3-33,0-29</inkml:trace>
  <inkml:trace contextRef="#ctx0" brushRef="#br0" timeOffset="236503">18159 11923,'51'-1,"0"0,-51 1,69-8,7-15,-7-26,-22-21,-30 0,-25 17,-23 17,-21 32,-3 29,4 37,17 34,34 13,22-5,25-10,23-32</inkml:trace>
  <inkml:trace contextRef="#ctx0" brushRef="#br0" timeOffset="236704">18750 12225,'46'-4,"-10"-24,-36 28,35-62,8-37,-5-27,30 14,50 36,6 55,-28 41</inkml:trace>
  <inkml:trace contextRef="#ctx0" brushRef="#br0" timeOffset="740748">605 3517,'-9'-5,"7"2,2 3,0 0,0 0,0 0,1-3,-1 3,0 0,0 0,23 0,-23 0,0 0,52 1,-52-1,70-9,20 4,10 12,9-5,6 15,19-10,3 24,-2-1,10-15,-7-2,11-6,2-19,6 10,3-1,6-12,6-5,-5 3,-14 11,-9-3,-4 12,-17-3,-35 34,-30-4,-18 7,-5 9,0 4,-10-7,-31 6,-16-21,-27-2,-12-1,3 16,10 8,1 8,-9-20,-17-10,-27-11,-39-25,-29-16,-12 27,-21-10,-3 21,-7-5,-2-1,-4 10,-15-38,-15-10,-14 0,17 16,46-8,53-7,60-2,48-29,24-2,44-35,73-18,84-4,55 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56:26.821"/>
    </inkml:context>
    <inkml:brush xml:id="br0">
      <inkml:brushProperty name="width" value="0.05292" units="cm"/>
      <inkml:brushProperty name="height" value="0.05292" units="cm"/>
      <inkml:brushProperty name="color" value="#FF0000"/>
    </inkml:brush>
  </inkml:definitions>
  <inkml:trace contextRef="#ctx0" brushRef="#br0">12013 2028,'23'-27,"-25"16,2 11,0 0,0 0,-27-12,27 12,0 0,-29-8,29 8,-12 3,20 7,-8-10,0 0,0 0,35 32,-35-32,0 0,53 47,-53-47,54 59,4 18,5 12,10 20,11 14,1 25,-13 20,-17 16,-27 11,-27 10,-5 7,-16 9,-13 9,-38-22,-19-26,-21-31,-26-34,-13-36,17-23,16-9</inkml:trace>
  <inkml:trace contextRef="#ctx0" brushRef="#br0" timeOffset="1584">5266 3575,'-43'-23,"-11"12,54 11,-71-6,-47 13,-32 5,-25-4,-24 3,-21 5,-9-7,-22 17,-9-18,-22 17,5 19,30 3,44-17</inkml:trace>
  <inkml:trace contextRef="#ctx0" brushRef="#br0" timeOffset="2750">6494 2926,'39'-9,"37"1,-76 8,113 5,28 12,21 7,34-1,29-7,37-10,26-1,22 1,23 12,-18 8,31-3,2-3,15-12,21-2,12-16,-26-7,-20 6,-11 14,-79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25T17:58:11.834"/>
    </inkml:context>
    <inkml:brush xml:id="br0">
      <inkml:brushProperty name="width" value="0.05292" units="cm"/>
      <inkml:brushProperty name="height" value="0.05292" units="cm"/>
      <inkml:brushProperty name="color" value="#FF0000"/>
    </inkml:brush>
  </inkml:definitions>
  <inkml:trace contextRef="#ctx0" brushRef="#br0">10368 9424,'46'99,"-13"59,-6 52,-9 32,7 2,23-15,18-25,-14-37,-32-52,-16-55</inkml:trace>
  <inkml:trace contextRef="#ctx0" brushRef="#br0" timeOffset="418">11224 9716,'16'115,"-11"89,26 23,-11-16,3-27,-4-31,6-44,-4-43</inkml:trace>
  <inkml:trace contextRef="#ctx0" brushRef="#br0" timeOffset="627">11670 10573,'-8'-12,"-105"3,113 9,-174-7,-41 2,33 2,62 2</inkml:trace>
  <inkml:trace contextRef="#ctx0" brushRef="#br0" timeOffset="1033">12290 10386,'-26'11,"-81"21,-25 15,23 4,51-1,70-1,66-3,58-6,34 4,-18 17,-58 13,-66-3,-87-4,-86-13,-37-21,34-20,58-24</inkml:trace>
  <inkml:trace contextRef="#ctx0" brushRef="#br0" timeOffset="1312">13810 10510,'21'161,"6"20,-24-34,5-44,-4-49</inkml:trace>
  <inkml:trace contextRef="#ctx0" brushRef="#br0" timeOffset="1476">13451 10234,'27'-95,"-19"14,20 30</inkml:trace>
  <inkml:trace contextRef="#ctx0" brushRef="#br0" timeOffset="2440">14204 10807,'31'149,"-13"-35,-16-63,1-50,7-63,15-44,11-28,3 9,5 63,9 58,-4 63,-21 47,-14 7,-11-15,-3-42,0-48,1-51,14-64,30-34,4 4,1 52,11 57,3 43,-19 45,-10 35,-9 33,-10 31,4 20,1 19,-21 4,6-11,-13-33,-2-51,-11-62,-14-61,-13-84,12-71,22-64,23-27,5 7,22 12,39 77,20 53,22 66,5 79,-25 64,-37 52,-47 11,-53-17,-41-32,-25-36,-12-50,17-49,41-33,73-16</inkml:trace>
  <inkml:trace contextRef="#ctx0" brushRef="#br0" timeOffset="2786">16024 10678,'31'-21,"-73"-6,42 27,0 0,-103-3,103 3,-121 22,2 31,52 28,78 6,83-3,55-33,4-47,-1-48,-66-31,-76-18,-83 2,-43-1,3 13</inkml:trace>
  <inkml:trace contextRef="#ctx0" brushRef="#br0" timeOffset="3179">16676 10496,'-27'-30,"-90"1,-39 22,15 27,47 21,60 14,72 12,61-5,47-8,4-5,-16 9,-60 8,-48 2,-76-4,-70-20,-31-36,13-23,47-17</inkml:trace>
  <inkml:trace contextRef="#ctx0" brushRef="#br0" timeOffset="3589">17331 10491,'-71'14,"-31"34,-4 9,30 3,66-4,57-9,46-13,15-13,5-8,-28 22,-38 13,-62 20,-50 6,-36-11,-8-22,30-18,36-20</inkml:trace>
  <inkml:trace contextRef="#ctx0" brushRef="#br0" timeOffset="3828">17782 10738,'-3'88,"-7"16,7-11,8-18,20-39,-11-39</inkml:trace>
  <inkml:trace contextRef="#ctx0" brushRef="#br0" timeOffset="3963">17587 10378,'12'-118,"12"2,-5 3</inkml:trace>
  <inkml:trace contextRef="#ctx0" brushRef="#br0" timeOffset="4474">17955 9556,'58'56,"-32"66,-2 63,14 58,26 35,-7-13,0-35,-25-47,-29-108,-5-76,-4-86,10-74,28-29,30 62,30 55,9 48,-3 60,-29 48,-46 41,-49-7,-57-16,-38-35,5-27,28-37</inkml:trace>
  <inkml:trace contextRef="#ctx0" brushRef="#br0" timeOffset="4823">18945 9396,'30'17,"-40"72,10-89,-11 178,2 62,15 53,12 6,-4-12,5-48,-14-74,-4-72,4-69</inkml:trace>
  <inkml:trace contextRef="#ctx0" brushRef="#br0" timeOffset="5279">19204 10939,'92'14,"-27"-17,9-12,9-27,17-29,-13-31,-60 10,-60 2,-53 17,-22 35,-16 50,15 45,26 52,62 30,83 4,54-4,54-36,33-52,-34-71,-35-79,-54-46</inkml:trace>
  <inkml:trace contextRef="#ctx0" brushRef="#br0" timeOffset="5596">20664 8955,'28'40,"-35"90,-10 73,-21 30,-3 14,6-17,9-31,0-40,-3-43</inkml:trace>
  <inkml:trace contextRef="#ctx0" brushRef="#br0" timeOffset="5926">20682 11052,'2'4,"-18"-3,16-1,0 0,0 0,-41-13,41 13,0 0,-56-24,56 24,-48-8,20 24,29 15,29-5,33 3,-2-30,-5-24,-41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2/27/14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A0B40-1D42-804D-8F85-0445437AB933}" type="slidenum">
              <a:rPr lang="en-US" smtClean="0"/>
              <a:t>17</a:t>
            </a:fld>
            <a:endParaRPr lang="en-US"/>
          </a:p>
        </p:txBody>
      </p:sp>
    </p:spTree>
    <p:extLst>
      <p:ext uri="{BB962C8B-B14F-4D97-AF65-F5344CB8AC3E}">
        <p14:creationId xmlns:p14="http://schemas.microsoft.com/office/powerpoint/2010/main" val="223483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29 October 2013</a:t>
            </a:r>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 October 2013</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 October 2013</a:t>
            </a:r>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29 October 2013</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6.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7.xml"/><Relationship Id="rId3"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ustomXml" Target="../ink/ink8.xml"/><Relationship Id="rId5"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9.xml"/><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0.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ustomXml" Target="../ink/ink1.xml"/><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1.xml"/><Relationship Id="rId3"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12.xml"/><Relationship Id="rId3"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13.xml"/><Relationship Id="rId3"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14.xml"/><Relationship Id="rId3"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15.xml"/><Relationship Id="rId3"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16.xml"/><Relationship Id="rId3"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7.xml"/><Relationship Id="rId3"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8.xml"/><Relationship Id="rId3"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9.xml"/><Relationship Id="rId3"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0.xml"/><Relationship Id="rId3"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customXml" Target="../ink/ink21.xml"/><Relationship Id="rId4"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customXml" Target="../ink/ink22.xml"/><Relationship Id="rId4" Type="http://schemas.openxmlformats.org/officeDocument/2006/relationships/image" Target="../media/image36.emf"/><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customXml" Target="../ink/ink23.xml"/><Relationship Id="rId4" Type="http://schemas.openxmlformats.org/officeDocument/2006/relationships/image" Target="../media/image37.emf"/><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4.xml"/><Relationship Id="rId3" Type="http://schemas.openxmlformats.org/officeDocument/2006/relationships/image" Target="../media/image3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5.xml"/><Relationship Id="rId3" Type="http://schemas.openxmlformats.org/officeDocument/2006/relationships/image" Target="../media/image3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6.xml"/><Relationship Id="rId3"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ustomXml" Target="../ink/ink27.xml"/><Relationship Id="rId5" Type="http://schemas.openxmlformats.org/officeDocument/2006/relationships/image" Target="../media/image42.emf"/><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8.xml"/><Relationship Id="rId3" Type="http://schemas.openxmlformats.org/officeDocument/2006/relationships/image" Target="../media/image4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customXml" Target="../ink/ink29.xml"/><Relationship Id="rId4" Type="http://schemas.openxmlformats.org/officeDocument/2006/relationships/image" Target="../media/image45.emf"/><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4.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hyperlink" Target="http://opensource.apple.com/source/Security/Security-55471/libsecurity_ssl/lib/sslKeyExchange.c?t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48" t="8809" r="-753" b="7042"/>
          <a:stretch/>
        </p:blipFill>
        <p:spPr>
          <a:xfrm>
            <a:off x="-51580" y="17518"/>
            <a:ext cx="9293692" cy="5143500"/>
          </a:xfrm>
          <a:prstGeom prst="rect">
            <a:avLst/>
          </a:prstGeom>
        </p:spPr>
      </p:pic>
      <p:sp>
        <p:nvSpPr>
          <p:cNvPr id="3" name="Subtitle 2"/>
          <p:cNvSpPr>
            <a:spLocks noGrp="1"/>
          </p:cNvSpPr>
          <p:nvPr>
            <p:ph type="subTitle" idx="1"/>
          </p:nvPr>
        </p:nvSpPr>
        <p:spPr>
          <a:xfrm>
            <a:off x="166988" y="4291910"/>
            <a:ext cx="3794500" cy="858189"/>
          </a:xfrm>
        </p:spPr>
        <p:txBody>
          <a:bodyPr>
            <a:normAutofit lnSpcReduction="10000"/>
          </a:bodyPr>
          <a:lstStyle/>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cs4414 Fall 2013</a:t>
            </a:r>
          </a:p>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David Evans</a:t>
            </a:r>
            <a:endParaRPr lang="en-US" b="1" dirty="0">
              <a:ln w="10541" cmpd="sng">
                <a:solidFill>
                  <a:srgbClr val="7D7D7D">
                    <a:tint val="100000"/>
                    <a:shade val="100000"/>
                    <a:satMod val="110000"/>
                  </a:srgbClr>
                </a:solidFill>
                <a:prstDash val="solid"/>
              </a:ln>
              <a:solidFill>
                <a:schemeClr val="bg1">
                  <a:lumMod val="75000"/>
                </a:schemeClr>
              </a:solidFill>
            </a:endParaRPr>
          </a:p>
        </p:txBody>
      </p:sp>
      <p:sp>
        <p:nvSpPr>
          <p:cNvPr id="9" name="Rectangle 8"/>
          <p:cNvSpPr/>
          <p:nvPr/>
        </p:nvSpPr>
        <p:spPr>
          <a:xfrm>
            <a:off x="6280727" y="2476534"/>
            <a:ext cx="4572000" cy="369332"/>
          </a:xfrm>
          <a:prstGeom prst="rect">
            <a:avLst/>
          </a:prstGeom>
        </p:spPr>
        <p:txBody>
          <a:bodyPr>
            <a:spAutoFit/>
          </a:bodyPr>
          <a:lstStyle/>
          <a:p>
            <a:endParaRPr lang="en-US" dirty="0"/>
          </a:p>
        </p:txBody>
      </p:sp>
      <p:sp>
        <p:nvSpPr>
          <p:cNvPr id="2" name="Title 1"/>
          <p:cNvSpPr>
            <a:spLocks noGrp="1"/>
          </p:cNvSpPr>
          <p:nvPr>
            <p:ph type="ctrTitle"/>
          </p:nvPr>
        </p:nvSpPr>
        <p:spPr>
          <a:xfrm>
            <a:off x="166988" y="3375878"/>
            <a:ext cx="3653038" cy="1268287"/>
          </a:xfrm>
        </p:spPr>
        <p:txBody>
          <a:bodyPr>
            <a:noAutofit/>
          </a:bodyPr>
          <a:lstStyle/>
          <a:p>
            <a:pPr algn="l"/>
            <a:r>
              <a:rPr lang="en-US" sz="3600" b="1" dirty="0" smtClean="0">
                <a:ln w="10541" cmpd="sng">
                  <a:solidFill>
                    <a:srgbClr val="7D7D7D">
                      <a:tint val="100000"/>
                      <a:shade val="100000"/>
                      <a:satMod val="110000"/>
                    </a:srgbClr>
                  </a:solidFill>
                  <a:prstDash val="solid"/>
                </a:ln>
                <a:solidFill>
                  <a:srgbClr val="FCD5B5"/>
                </a:solidFill>
              </a:rPr>
              <a:t>Class 10</a:t>
            </a:r>
            <a:endParaRPr lang="en-US" sz="3600" b="1" dirty="0">
              <a:ln w="10541" cmpd="sng">
                <a:solidFill>
                  <a:srgbClr val="7D7D7D">
                    <a:tint val="100000"/>
                    <a:shade val="100000"/>
                    <a:satMod val="110000"/>
                  </a:srgbClr>
                </a:solidFill>
                <a:prstDash val="solid"/>
              </a:ln>
              <a:solidFill>
                <a:srgbClr val="FCD5B5"/>
              </a:solidFill>
            </a:endParaRPr>
          </a:p>
        </p:txBody>
      </p:sp>
      <p:sp>
        <p:nvSpPr>
          <p:cNvPr id="15" name="Rectangle 14"/>
          <p:cNvSpPr/>
          <p:nvPr/>
        </p:nvSpPr>
        <p:spPr>
          <a:xfrm>
            <a:off x="4464022" y="409756"/>
            <a:ext cx="435850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endParaRPr lang="en-US" sz="4000" b="1" dirty="0">
              <a:ln>
                <a:prstDash val="solid"/>
              </a:ln>
              <a:solidFill>
                <a:schemeClr val="accent6">
                  <a:lumMod val="40000"/>
                  <a:lumOff val="60000"/>
                </a:schemeClr>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444288" y="131391"/>
            <a:ext cx="5099919" cy="1200329"/>
          </a:xfrm>
          <a:prstGeom prst="rect">
            <a:avLst/>
          </a:prstGeom>
          <a:solidFill>
            <a:schemeClr val="tx1">
              <a:alpha val="48000"/>
            </a:schemeClr>
          </a:solidFill>
        </p:spPr>
        <p:txBody>
          <a:bodyPr wrap="square" rtlCol="0">
            <a:spAutoFit/>
          </a:bodyPr>
          <a:lstStyle/>
          <a:p>
            <a:pPr algn="ctr"/>
            <a:r>
              <a:rPr lang="en-US" sz="3600" dirty="0" err="1" smtClean="0">
                <a:solidFill>
                  <a:schemeClr val="accent6">
                    <a:lumMod val="20000"/>
                    <a:lumOff val="80000"/>
                  </a:schemeClr>
                </a:solidFill>
              </a:rPr>
              <a:t>Goto</a:t>
            </a:r>
            <a:r>
              <a:rPr lang="en-US" sz="3600" dirty="0" smtClean="0">
                <a:solidFill>
                  <a:schemeClr val="accent6">
                    <a:lumMod val="20000"/>
                    <a:lumOff val="80000"/>
                  </a:schemeClr>
                </a:solidFill>
              </a:rPr>
              <a:t> Failing, Sharing, </a:t>
            </a:r>
          </a:p>
          <a:p>
            <a:pPr algn="ctr"/>
            <a:r>
              <a:rPr lang="en-US" sz="3600" dirty="0" smtClean="0">
                <a:solidFill>
                  <a:schemeClr val="accent6">
                    <a:lumMod val="20000"/>
                    <a:lumOff val="80000"/>
                  </a:schemeClr>
                </a:solidFill>
              </a:rPr>
              <a:t>and Scheduling</a:t>
            </a:r>
          </a:p>
        </p:txBody>
      </p:sp>
      <p:sp>
        <p:nvSpPr>
          <p:cNvPr id="4" name="Rectangle 3"/>
          <p:cNvSpPr/>
          <p:nvPr/>
        </p:nvSpPr>
        <p:spPr>
          <a:xfrm>
            <a:off x="3359778" y="4030300"/>
            <a:ext cx="5462753" cy="523220"/>
          </a:xfrm>
          <a:prstGeom prst="rect">
            <a:avLst/>
          </a:prstGeom>
          <a:solidFill>
            <a:schemeClr val="accent4">
              <a:lumMod val="20000"/>
              <a:lumOff val="80000"/>
            </a:schemeClr>
          </a:solidFill>
        </p:spPr>
        <p:txBody>
          <a:bodyPr wrap="none">
            <a:spAutoFit/>
          </a:bodyPr>
          <a:lstStyle/>
          <a:p>
            <a:r>
              <a:rPr lang="en-US" sz="2800" dirty="0"/>
              <a:t>Try this now: </a:t>
            </a:r>
            <a:r>
              <a:rPr lang="en-US" sz="2800" b="1" dirty="0">
                <a:solidFill>
                  <a:srgbClr val="0000FF"/>
                </a:solidFill>
              </a:rPr>
              <a:t>rust-</a:t>
            </a:r>
            <a:r>
              <a:rPr lang="en-US" sz="2800" b="1" dirty="0" err="1">
                <a:solidFill>
                  <a:srgbClr val="0000FF"/>
                </a:solidFill>
              </a:rPr>
              <a:t>class.org</a:t>
            </a:r>
            <a:r>
              <a:rPr lang="en-US" sz="2800" b="1" dirty="0">
                <a:solidFill>
                  <a:srgbClr val="0000FF"/>
                </a:solidFill>
              </a:rPr>
              <a:t>/</a:t>
            </a:r>
            <a:r>
              <a:rPr lang="en-US" sz="2800" b="1" dirty="0" err="1">
                <a:solidFill>
                  <a:srgbClr val="0000FF"/>
                </a:solidFill>
              </a:rPr>
              <a:t>ssl.html</a:t>
            </a:r>
            <a:endParaRPr lang="en-US" sz="2800" dirty="0"/>
          </a:p>
        </p:txBody>
      </p:sp>
    </p:spTree>
    <p:extLst>
      <p:ext uri="{BB962C8B-B14F-4D97-AF65-F5344CB8AC3E}">
        <p14:creationId xmlns:p14="http://schemas.microsoft.com/office/powerpoint/2010/main" val="347842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9</a:t>
            </a:fld>
            <a:endParaRPr lang="en-US"/>
          </a:p>
        </p:txBody>
      </p:sp>
      <p:sp>
        <p:nvSpPr>
          <p:cNvPr id="6" name="Rectangle 5"/>
          <p:cNvSpPr/>
          <p:nvPr/>
        </p:nvSpPr>
        <p:spPr>
          <a:xfrm>
            <a:off x="258276" y="93746"/>
            <a:ext cx="7779749" cy="489364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smtClean="0"/>
              <a:t>OSStatus</a:t>
            </a:r>
            <a:r>
              <a:rPr lang="en-US" sz="1200" dirty="0" smtClean="0"/>
              <a:t> </a:t>
            </a:r>
            <a:r>
              <a:rPr lang="en-US" sz="1200" dirty="0" err="1" smtClean="0"/>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a:t>
            </a:r>
            <a:r>
              <a:rPr lang="en-US" sz="1200" dirty="0" smtClean="0"/>
              <a:t>                                                                uint8_t </a:t>
            </a:r>
            <a:r>
              <a:rPr lang="en-US" sz="1200" dirty="0"/>
              <a:t>*signature, UInt16 </a:t>
            </a:r>
            <a:r>
              <a:rPr lang="en-US" sz="1200" dirty="0" err="1"/>
              <a:t>signatureLen</a:t>
            </a:r>
            <a:r>
              <a:rPr lang="en-US" sz="1200" dirty="0"/>
              <a:t>)</a:t>
            </a:r>
          </a:p>
          <a:p>
            <a:r>
              <a:rPr lang="en-US" sz="1200" dirty="0" smtClean="0"/>
              <a:t>{</a:t>
            </a:r>
            <a:endParaRPr lang="en-US" sz="1200" dirty="0"/>
          </a:p>
          <a:p>
            <a:r>
              <a:rPr lang="en-US" sz="1200" dirty="0"/>
              <a:t> </a:t>
            </a:r>
            <a:r>
              <a:rPr lang="en-US" sz="1200" dirty="0" smtClean="0"/>
              <a:t>   …</a:t>
            </a:r>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250715" y="998598"/>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5680" y="343800"/>
              <a:ext cx="8153280" cy="4528080"/>
            </p14:xfrm>
          </p:contentPart>
        </mc:Choice>
        <mc:Fallback xmlns="">
          <p:pic>
            <p:nvPicPr>
              <p:cNvPr id="3" name="Ink 2"/>
              <p:cNvPicPr/>
              <p:nvPr/>
            </p:nvPicPr>
            <p:blipFill>
              <a:blip r:embed="rId3"/>
              <a:stretch>
                <a:fillRect/>
              </a:stretch>
            </p:blipFill>
            <p:spPr>
              <a:xfrm>
                <a:off x="166320" y="334440"/>
                <a:ext cx="8172000" cy="4546800"/>
              </a:xfrm>
              <a:prstGeom prst="rect">
                <a:avLst/>
              </a:prstGeom>
            </p:spPr>
          </p:pic>
        </mc:Fallback>
      </mc:AlternateContent>
    </p:spTree>
    <p:extLst>
      <p:ext uri="{BB962C8B-B14F-4D97-AF65-F5344CB8AC3E}">
        <p14:creationId xmlns:p14="http://schemas.microsoft.com/office/powerpoint/2010/main" val="23921420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10</a:t>
            </a:fld>
            <a:endParaRPr lang="en-US"/>
          </a:p>
        </p:txBody>
      </p:sp>
      <p:sp>
        <p:nvSpPr>
          <p:cNvPr id="6" name="Rectangle 5"/>
          <p:cNvSpPr/>
          <p:nvPr/>
        </p:nvSpPr>
        <p:spPr>
          <a:xfrm>
            <a:off x="258276" y="93746"/>
            <a:ext cx="8777044" cy="4770537"/>
          </a:xfrm>
          <a:prstGeom prst="rect">
            <a:avLst/>
          </a:prstGeom>
          <a:solidFill>
            <a:schemeClr val="accent5">
              <a:lumMod val="20000"/>
              <a:lumOff val="80000"/>
            </a:schemeClr>
          </a:solidFill>
        </p:spPr>
        <p:txBody>
          <a:bodyPr wrap="square">
            <a:spAutoFit/>
          </a:bodyPr>
          <a:lstStyle/>
          <a:p>
            <a:r>
              <a:rPr lang="en-US" sz="1600" dirty="0" smtClean="0"/>
              <a:t>    …</a:t>
            </a:r>
            <a:endParaRPr lang="en-US" sz="1600" dirty="0"/>
          </a:p>
          <a:p>
            <a:r>
              <a:rPr lang="en-US" sz="1600" dirty="0" smtClean="0"/>
              <a:t>    if </a:t>
            </a:r>
            <a:r>
              <a:rPr lang="en-US" sz="1600" dirty="0"/>
              <a:t>((err = SSLHashSHA1.update(&amp;</a:t>
            </a:r>
            <a:r>
              <a:rPr lang="en-US" sz="1600" dirty="0" err="1"/>
              <a:t>hashCtx</a:t>
            </a:r>
            <a:r>
              <a:rPr lang="en-US" sz="1600" dirty="0"/>
              <a:t>, &amp;</a:t>
            </a:r>
            <a:r>
              <a:rPr lang="en-US" sz="1600" dirty="0" err="1"/>
              <a:t>serverRandom</a:t>
            </a:r>
            <a:r>
              <a:rPr lang="en-US" sz="1600" dirty="0"/>
              <a:t>)) != 0)</a:t>
            </a:r>
          </a:p>
          <a:p>
            <a:r>
              <a:rPr lang="en-US" sz="1600" dirty="0"/>
              <a:t>        </a:t>
            </a:r>
            <a:r>
              <a:rPr lang="en-US" sz="1600" dirty="0" err="1"/>
              <a:t>goto</a:t>
            </a:r>
            <a:r>
              <a:rPr lang="en-US" sz="1600" dirty="0"/>
              <a:t> fail;</a:t>
            </a:r>
          </a:p>
          <a:p>
            <a:r>
              <a:rPr lang="en-US" sz="1600" dirty="0"/>
              <a:t>    if ((err = SSLHashSHA1.update(&amp;</a:t>
            </a:r>
            <a:r>
              <a:rPr lang="en-US" sz="1600" dirty="0" err="1"/>
              <a:t>hashCtx</a:t>
            </a:r>
            <a:r>
              <a:rPr lang="en-US" sz="1600" dirty="0"/>
              <a:t>, &amp;</a:t>
            </a:r>
            <a:r>
              <a:rPr lang="en-US" sz="1600" dirty="0" err="1"/>
              <a:t>signedParams</a:t>
            </a:r>
            <a:r>
              <a:rPr lang="en-US" sz="1600" dirty="0"/>
              <a:t>)) != 0)</a:t>
            </a:r>
          </a:p>
          <a:p>
            <a:r>
              <a:rPr lang="en-US" sz="1600" dirty="0"/>
              <a:t>        </a:t>
            </a:r>
            <a:r>
              <a:rPr lang="en-US" sz="1600" dirty="0" err="1"/>
              <a:t>goto</a:t>
            </a:r>
            <a:r>
              <a:rPr lang="en-US" sz="1600" dirty="0"/>
              <a:t> fail;</a:t>
            </a:r>
          </a:p>
          <a:p>
            <a:r>
              <a:rPr lang="en-US" sz="1600" dirty="0"/>
              <a:t>        </a:t>
            </a:r>
            <a:r>
              <a:rPr lang="en-US" sz="1600" dirty="0" err="1"/>
              <a:t>goto</a:t>
            </a:r>
            <a:r>
              <a:rPr lang="en-US" sz="1600" dirty="0"/>
              <a:t> fail;</a:t>
            </a:r>
          </a:p>
          <a:p>
            <a:r>
              <a:rPr lang="en-US" sz="1600" dirty="0"/>
              <a:t>    if ((err = SSLHashSHA1.final(&amp;</a:t>
            </a:r>
            <a:r>
              <a:rPr lang="en-US" sz="1600" dirty="0" err="1"/>
              <a:t>hashCtx</a:t>
            </a:r>
            <a:r>
              <a:rPr lang="en-US" sz="1600" dirty="0"/>
              <a:t>, &amp;</a:t>
            </a:r>
            <a:r>
              <a:rPr lang="en-US" sz="1600" dirty="0" err="1"/>
              <a:t>hashOut</a:t>
            </a:r>
            <a:r>
              <a:rPr lang="en-US" sz="1600" dirty="0"/>
              <a:t>)) != 0)</a:t>
            </a:r>
          </a:p>
          <a:p>
            <a:r>
              <a:rPr lang="en-US" sz="1600" dirty="0"/>
              <a:t>        </a:t>
            </a:r>
            <a:r>
              <a:rPr lang="en-US" sz="1600" dirty="0" err="1"/>
              <a:t>goto</a:t>
            </a:r>
            <a:r>
              <a:rPr lang="en-US" sz="1600" dirty="0"/>
              <a:t> fail;</a:t>
            </a:r>
          </a:p>
          <a:p>
            <a:endParaRPr lang="en-US" sz="1600" dirty="0"/>
          </a:p>
          <a:p>
            <a:r>
              <a:rPr lang="en-US" sz="1600" dirty="0" smtClean="0"/>
              <a:t>    err </a:t>
            </a:r>
            <a:r>
              <a:rPr lang="en-US" sz="1600" dirty="0"/>
              <a:t>= </a:t>
            </a:r>
            <a:r>
              <a:rPr lang="en-US" sz="1600" dirty="0" err="1"/>
              <a:t>sslRawVerify</a:t>
            </a:r>
            <a:r>
              <a:rPr lang="en-US" sz="1600" dirty="0"/>
              <a:t>(</a:t>
            </a:r>
            <a:r>
              <a:rPr lang="en-US" sz="1600" dirty="0" err="1"/>
              <a:t>ctx</a:t>
            </a:r>
            <a:r>
              <a:rPr lang="en-US" sz="1600" dirty="0" smtClean="0"/>
              <a:t>, </a:t>
            </a:r>
            <a:r>
              <a:rPr lang="en-US" sz="1600" dirty="0" err="1" smtClean="0"/>
              <a:t>ctx</a:t>
            </a:r>
            <a:r>
              <a:rPr lang="en-US" sz="1600" dirty="0"/>
              <a:t>-&gt;</a:t>
            </a:r>
            <a:r>
              <a:rPr lang="en-US" sz="1600" dirty="0" err="1"/>
              <a:t>peerPubKey</a:t>
            </a:r>
            <a:r>
              <a:rPr lang="en-US" sz="1600" dirty="0" smtClean="0"/>
              <a:t>, </a:t>
            </a:r>
            <a:r>
              <a:rPr lang="en-US" sz="1600" dirty="0" err="1" smtClean="0"/>
              <a:t>dataToSign</a:t>
            </a:r>
            <a:r>
              <a:rPr lang="en-US" sz="1600" dirty="0" smtClean="0"/>
              <a:t>, </a:t>
            </a:r>
            <a:r>
              <a:rPr lang="en-US" sz="1600" dirty="0" err="1" smtClean="0"/>
              <a:t>dataToSignLen</a:t>
            </a:r>
            <a:r>
              <a:rPr lang="en-US" sz="1600" dirty="0" smtClean="0"/>
              <a:t>, signature, </a:t>
            </a:r>
            <a:r>
              <a:rPr lang="en-US" sz="1600" dirty="0" err="1" smtClean="0"/>
              <a:t>signatureLen</a:t>
            </a:r>
            <a:r>
              <a:rPr lang="en-US" sz="1600" dirty="0"/>
              <a:t>);</a:t>
            </a:r>
          </a:p>
          <a:p>
            <a:r>
              <a:rPr lang="en-US" sz="1600" dirty="0" smtClean="0"/>
              <a:t>    if</a:t>
            </a:r>
            <a:r>
              <a:rPr lang="en-US" sz="1600" dirty="0"/>
              <a:t>(err) {</a:t>
            </a:r>
          </a:p>
          <a:p>
            <a:r>
              <a:rPr lang="en-US" sz="1600" dirty="0" smtClean="0"/>
              <a:t>       </a:t>
            </a:r>
            <a:r>
              <a:rPr lang="en-US" sz="1600" dirty="0" err="1" smtClean="0"/>
              <a:t>sslErrorLog</a:t>
            </a:r>
            <a:r>
              <a:rPr lang="en-US" sz="1600" dirty="0"/>
              <a:t>("</a:t>
            </a:r>
            <a:r>
              <a:rPr lang="en-US" sz="1600" dirty="0" err="1"/>
              <a:t>SSLDecodeSignedServerKeyExchange</a:t>
            </a:r>
            <a:r>
              <a:rPr lang="en-US" sz="1600" dirty="0"/>
              <a:t>: </a:t>
            </a:r>
            <a:r>
              <a:rPr lang="en-US" sz="1600" dirty="0" err="1"/>
              <a:t>sslRawVerify</a:t>
            </a:r>
            <a:r>
              <a:rPr lang="en-US" sz="1600" dirty="0"/>
              <a:t> </a:t>
            </a:r>
            <a:r>
              <a:rPr lang="en-US" sz="1600" dirty="0" smtClean="0"/>
              <a:t>returned </a:t>
            </a:r>
            <a:r>
              <a:rPr lang="en-US" sz="1600" dirty="0"/>
              <a:t>%d\n", (</a:t>
            </a:r>
            <a:r>
              <a:rPr lang="en-US" sz="1600" dirty="0" err="1"/>
              <a:t>int</a:t>
            </a:r>
            <a:r>
              <a:rPr lang="en-US" sz="1600" dirty="0"/>
              <a:t>)err);</a:t>
            </a:r>
          </a:p>
          <a:p>
            <a:r>
              <a:rPr lang="en-US" sz="1600" dirty="0" smtClean="0"/>
              <a:t>       </a:t>
            </a:r>
            <a:r>
              <a:rPr lang="en-US" sz="1600" dirty="0" err="1" smtClean="0"/>
              <a:t>goto</a:t>
            </a:r>
            <a:r>
              <a:rPr lang="en-US" sz="1600" dirty="0" smtClean="0"/>
              <a:t> </a:t>
            </a:r>
            <a:r>
              <a:rPr lang="en-US" sz="1600" dirty="0"/>
              <a:t>fail;</a:t>
            </a:r>
          </a:p>
          <a:p>
            <a:r>
              <a:rPr lang="en-US" sz="1600" dirty="0" smtClean="0"/>
              <a:t>    }</a:t>
            </a:r>
            <a:endParaRPr lang="en-US" sz="1600" dirty="0"/>
          </a:p>
          <a:p>
            <a:r>
              <a:rPr lang="en-US" sz="1600" dirty="0"/>
              <a:t>fail:</a:t>
            </a:r>
          </a:p>
          <a:p>
            <a:r>
              <a:rPr lang="en-US" sz="1600" dirty="0"/>
              <a:t>    </a:t>
            </a:r>
            <a:r>
              <a:rPr lang="en-US" sz="1600" dirty="0" err="1"/>
              <a:t>SSLFreeBuffer</a:t>
            </a:r>
            <a:r>
              <a:rPr lang="en-US" sz="1600" dirty="0"/>
              <a:t>(&amp;</a:t>
            </a:r>
            <a:r>
              <a:rPr lang="en-US" sz="1600" dirty="0" err="1"/>
              <a:t>signedHashes</a:t>
            </a:r>
            <a:r>
              <a:rPr lang="en-US" sz="1600" dirty="0"/>
              <a:t>);</a:t>
            </a:r>
          </a:p>
          <a:p>
            <a:r>
              <a:rPr lang="en-US" sz="1600" dirty="0"/>
              <a:t>    </a:t>
            </a:r>
            <a:r>
              <a:rPr lang="en-US" sz="1600" dirty="0" err="1"/>
              <a:t>SSLFreeBuffer</a:t>
            </a:r>
            <a:r>
              <a:rPr lang="en-US" sz="1600" dirty="0"/>
              <a:t>(&amp;</a:t>
            </a:r>
            <a:r>
              <a:rPr lang="en-US" sz="1600" dirty="0" err="1"/>
              <a:t>hashCtx</a:t>
            </a:r>
            <a:r>
              <a:rPr lang="en-US" sz="1600" dirty="0"/>
              <a:t>);</a:t>
            </a:r>
          </a:p>
          <a:p>
            <a:r>
              <a:rPr lang="en-US" sz="1600" dirty="0"/>
              <a:t>    return err</a:t>
            </a:r>
            <a:r>
              <a:rPr lang="en-US" sz="1600" dirty="0" smtClean="0"/>
              <a:t>;</a:t>
            </a:r>
            <a:endParaRPr lang="en-US" sz="1600" dirty="0"/>
          </a:p>
          <a:p>
            <a:r>
              <a:rPr lang="en-US" sz="1600" dirty="0" smtClean="0"/>
              <a:t>}</a:t>
            </a:r>
            <a:endParaRPr lang="en-US" sz="1600" dirty="0"/>
          </a:p>
        </p:txBody>
      </p:sp>
      <p:sp>
        <p:nvSpPr>
          <p:cNvPr id="5" name="Title 2"/>
          <p:cNvSpPr txBox="1">
            <a:spLocks/>
          </p:cNvSpPr>
          <p:nvPr/>
        </p:nvSpPr>
        <p:spPr>
          <a:xfrm>
            <a:off x="5131380" y="3742934"/>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p:spTree>
    <p:extLst>
      <p:ext uri="{BB962C8B-B14F-4D97-AF65-F5344CB8AC3E}">
        <p14:creationId xmlns:p14="http://schemas.microsoft.com/office/powerpoint/2010/main" val="1716899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11</a:t>
            </a:fld>
            <a:endParaRPr lang="en-US"/>
          </a:p>
        </p:txBody>
      </p:sp>
      <p:sp>
        <p:nvSpPr>
          <p:cNvPr id="6" name="Rectangle 5"/>
          <p:cNvSpPr/>
          <p:nvPr/>
        </p:nvSpPr>
        <p:spPr>
          <a:xfrm>
            <a:off x="144906" y="332384"/>
            <a:ext cx="4807472" cy="3970317"/>
          </a:xfrm>
          <a:prstGeom prst="rect">
            <a:avLst/>
          </a:prstGeom>
          <a:solidFill>
            <a:schemeClr val="accent5">
              <a:lumMod val="20000"/>
              <a:lumOff val="80000"/>
            </a:schemeClr>
          </a:solidFill>
        </p:spPr>
        <p:txBody>
          <a:bodyPr wrap="square">
            <a:spAutoFit/>
          </a:bodyPr>
          <a:lstStyle/>
          <a:p>
            <a:r>
              <a:rPr lang="en-US" sz="1200" dirty="0" smtClean="0"/>
              <a:t>    …</a:t>
            </a:r>
            <a:endParaRPr lang="en-US" sz="1200" dirty="0"/>
          </a:p>
          <a:p>
            <a:r>
              <a:rPr lang="en-US" sz="1200" dirty="0" smtClean="0"/>
              <a:t>    if </a:t>
            </a:r>
            <a:r>
              <a:rPr lang="en-US" sz="1200" dirty="0"/>
              <a:t>((err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a:t>
            </a:r>
          </a:p>
          <a:p>
            <a:r>
              <a:rPr lang="en-US" sz="1200" dirty="0"/>
              <a:t> </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020570" y="231547"/>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How should these kinds of mistakes be prevented?</a:t>
            </a:r>
            <a:endParaRPr lang="en-US" sz="24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04760" y="1218960"/>
              <a:ext cx="8746920" cy="3276720"/>
            </p14:xfrm>
          </p:contentPart>
        </mc:Choice>
        <mc:Fallback xmlns="">
          <p:pic>
            <p:nvPicPr>
              <p:cNvPr id="3" name="Ink 2"/>
              <p:cNvPicPr/>
              <p:nvPr/>
            </p:nvPicPr>
            <p:blipFill>
              <a:blip r:embed="rId3"/>
              <a:stretch>
                <a:fillRect/>
              </a:stretch>
            </p:blipFill>
            <p:spPr>
              <a:xfrm>
                <a:off x="95400" y="1209600"/>
                <a:ext cx="8765640" cy="3295440"/>
              </a:xfrm>
              <a:prstGeom prst="rect">
                <a:avLst/>
              </a:prstGeom>
            </p:spPr>
          </p:pic>
        </mc:Fallback>
      </mc:AlternateContent>
    </p:spTree>
    <p:extLst>
      <p:ext uri="{BB962C8B-B14F-4D97-AF65-F5344CB8AC3E}">
        <p14:creationId xmlns:p14="http://schemas.microsoft.com/office/powerpoint/2010/main" val="1619366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12</a:t>
            </a:fld>
            <a:endParaRPr lang="en-US"/>
          </a:p>
        </p:txBody>
      </p:sp>
      <p:pic>
        <p:nvPicPr>
          <p:cNvPr id="4" name="Picture 3" descr="Screen Shot 2014-02-24 at 8.2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29" y="169222"/>
            <a:ext cx="4424167" cy="4598042"/>
          </a:xfrm>
          <a:prstGeom prst="rect">
            <a:avLst/>
          </a:prstGeom>
          <a:ln>
            <a:noFill/>
          </a:ln>
          <a:effectLst>
            <a:outerShdw blurRad="292100" dist="139700" dir="2700000" algn="tl" rotWithShape="0">
              <a:srgbClr val="333333">
                <a:alpha val="65000"/>
              </a:srgbClr>
            </a:outerShdw>
          </a:effectLst>
        </p:spPr>
      </p:pic>
      <p:pic>
        <p:nvPicPr>
          <p:cNvPr id="5" name="Picture 4" descr="Screen Shot 2014-02-24 at 8.25.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017" y="741482"/>
            <a:ext cx="4049208" cy="335885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95320" y="709200"/>
              <a:ext cx="3653640" cy="1065240"/>
            </p14:xfrm>
          </p:contentPart>
        </mc:Choice>
        <mc:Fallback xmlns="">
          <p:pic>
            <p:nvPicPr>
              <p:cNvPr id="3" name="Ink 2"/>
              <p:cNvPicPr/>
              <p:nvPr/>
            </p:nvPicPr>
            <p:blipFill>
              <a:blip r:embed="rId5"/>
              <a:stretch>
                <a:fillRect/>
              </a:stretch>
            </p:blipFill>
            <p:spPr>
              <a:xfrm>
                <a:off x="885960" y="699840"/>
                <a:ext cx="3672360" cy="1083960"/>
              </a:xfrm>
              <a:prstGeom prst="rect">
                <a:avLst/>
              </a:prstGeom>
            </p:spPr>
          </p:pic>
        </mc:Fallback>
      </mc:AlternateContent>
    </p:spTree>
    <p:extLst>
      <p:ext uri="{BB962C8B-B14F-4D97-AF65-F5344CB8AC3E}">
        <p14:creationId xmlns:p14="http://schemas.microsoft.com/office/powerpoint/2010/main" val="1908935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Excursion</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13</a:t>
            </a:fld>
            <a:endParaRPr lang="en-US"/>
          </a:p>
        </p:txBody>
      </p:sp>
      <p:sp>
        <p:nvSpPr>
          <p:cNvPr id="4" name="TextBox 3"/>
          <p:cNvSpPr txBox="1"/>
          <p:nvPr/>
        </p:nvSpPr>
        <p:spPr>
          <a:xfrm>
            <a:off x="1329727" y="1900581"/>
            <a:ext cx="6439170" cy="1077218"/>
          </a:xfrm>
          <a:prstGeom prst="rect">
            <a:avLst/>
          </a:prstGeom>
          <a:noFill/>
        </p:spPr>
        <p:txBody>
          <a:bodyPr wrap="square" rtlCol="0">
            <a:spAutoFit/>
          </a:bodyPr>
          <a:lstStyle/>
          <a:p>
            <a:pPr algn="ctr"/>
            <a:r>
              <a:rPr lang="en-US" sz="3200" dirty="0" smtClean="0"/>
              <a:t>How hard is it for a compiler to provide unreachable code warnings?</a:t>
            </a:r>
            <a:endParaRPr lang="en-US" sz="32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732480" y="3223800"/>
              <a:ext cx="3727440" cy="1119960"/>
            </p14:xfrm>
          </p:contentPart>
        </mc:Choice>
        <mc:Fallback xmlns="">
          <p:pic>
            <p:nvPicPr>
              <p:cNvPr id="5" name="Ink 4"/>
              <p:cNvPicPr/>
              <p:nvPr/>
            </p:nvPicPr>
            <p:blipFill>
              <a:blip r:embed="rId3"/>
              <a:stretch>
                <a:fillRect/>
              </a:stretch>
            </p:blipFill>
            <p:spPr>
              <a:xfrm>
                <a:off x="3723120" y="3214440"/>
                <a:ext cx="3746160" cy="1138680"/>
              </a:xfrm>
              <a:prstGeom prst="rect">
                <a:avLst/>
              </a:prstGeom>
            </p:spPr>
          </p:pic>
        </mc:Fallback>
      </mc:AlternateContent>
    </p:spTree>
    <p:extLst>
      <p:ext uri="{BB962C8B-B14F-4D97-AF65-F5344CB8AC3E}">
        <p14:creationId xmlns:p14="http://schemas.microsoft.com/office/powerpoint/2010/main" val="3473827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14</a:t>
            </a:fld>
            <a:endParaRPr lang="en-US"/>
          </a:p>
        </p:txBody>
      </p:sp>
    </p:spTree>
    <p:extLst>
      <p:ext uri="{BB962C8B-B14F-4D97-AF65-F5344CB8AC3E}">
        <p14:creationId xmlns:p14="http://schemas.microsoft.com/office/powerpoint/2010/main" val="19893875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15</a:t>
            </a:fld>
            <a:endParaRPr lang="en-US"/>
          </a:p>
        </p:txBody>
      </p:sp>
      <p:sp>
        <p:nvSpPr>
          <p:cNvPr id="4" name="TextBox 3"/>
          <p:cNvSpPr txBox="1"/>
          <p:nvPr/>
        </p:nvSpPr>
        <p:spPr>
          <a:xfrm>
            <a:off x="740697" y="1297147"/>
            <a:ext cx="5208878" cy="1815882"/>
          </a:xfrm>
          <a:prstGeom prst="rect">
            <a:avLst/>
          </a:prstGeom>
          <a:solidFill>
            <a:schemeClr val="accent2">
              <a:lumMod val="20000"/>
              <a:lumOff val="80000"/>
            </a:schemeClr>
          </a:solidFill>
        </p:spPr>
        <p:txBody>
          <a:bodyPr wrap="none" rtlCol="0">
            <a:spAutoFit/>
          </a:bodyPr>
          <a:lstStyle/>
          <a:p>
            <a:r>
              <a:rPr lang="en-US" sz="2800" dirty="0" err="1" smtClean="0"/>
              <a:t>fn</a:t>
            </a:r>
            <a:r>
              <a:rPr lang="en-US" sz="2800" dirty="0" smtClean="0"/>
              <a:t> halts(program: &amp;</a:t>
            </a:r>
            <a:r>
              <a:rPr lang="en-US" sz="2800" dirty="0" err="1" smtClean="0"/>
              <a:t>str</a:t>
            </a:r>
            <a:r>
              <a:rPr lang="en-US" sz="2800" dirty="0" smtClean="0"/>
              <a:t>) {</a:t>
            </a:r>
          </a:p>
          <a:p>
            <a:r>
              <a:rPr lang="en-US" sz="2800" dirty="0" smtClean="0"/>
              <a:t>     execute(program); </a:t>
            </a:r>
          </a:p>
          <a:p>
            <a:r>
              <a:rPr lang="en-US" sz="2800" dirty="0"/>
              <a:t> </a:t>
            </a:r>
            <a:r>
              <a:rPr lang="en-US" sz="2800" dirty="0" smtClean="0"/>
              <a:t>    </a:t>
            </a:r>
            <a:r>
              <a:rPr lang="en-US" sz="2800" dirty="0" err="1" smtClean="0"/>
              <a:t>println</a:t>
            </a:r>
            <a:r>
              <a:rPr lang="en-US" sz="2800" dirty="0" smtClean="0"/>
              <a:t>!(“Am I unreachable?”);</a:t>
            </a:r>
          </a:p>
          <a:p>
            <a:r>
              <a:rPr lang="en-US" sz="2800" dirty="0"/>
              <a:t>}</a:t>
            </a:r>
          </a:p>
        </p:txBody>
      </p:sp>
      <p:sp>
        <p:nvSpPr>
          <p:cNvPr id="5" name="TextBox 4"/>
          <p:cNvSpPr txBox="1"/>
          <p:nvPr/>
        </p:nvSpPr>
        <p:spPr>
          <a:xfrm>
            <a:off x="1870811" y="3390296"/>
            <a:ext cx="6815989"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b="1" dirty="0" smtClean="0"/>
              <a:t>Compilers shouldn’t be constrained by theory!</a:t>
            </a:r>
          </a:p>
          <a:p>
            <a:r>
              <a:rPr lang="en-US" sz="2400" dirty="0" smtClean="0"/>
              <a:t>	Goal is to help programmers</a:t>
            </a:r>
            <a:r>
              <a:rPr lang="en-US" sz="2400" dirty="0"/>
              <a:t>	</a:t>
            </a:r>
            <a:endParaRPr lang="en-US" sz="2400" dirty="0" smtClean="0"/>
          </a:p>
          <a:p>
            <a:r>
              <a:rPr lang="en-US" sz="2400" dirty="0" smtClean="0"/>
              <a:t>	Okay for warnings to be unsound and incomplete</a:t>
            </a:r>
          </a:p>
          <a:p>
            <a:r>
              <a:rPr lang="en-US" sz="2400" dirty="0"/>
              <a:t>	</a:t>
            </a:r>
            <a:r>
              <a:rPr lang="en-US" sz="2400" dirty="0" smtClean="0"/>
              <a:t>	(even okay for errors!)</a:t>
            </a:r>
            <a:endParaRPr lang="en-US" sz="24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16560" y="1726200"/>
              <a:ext cx="6848280" cy="2862000"/>
            </p14:xfrm>
          </p:contentPart>
        </mc:Choice>
        <mc:Fallback xmlns="">
          <p:pic>
            <p:nvPicPr>
              <p:cNvPr id="6" name="Ink 5"/>
              <p:cNvPicPr/>
              <p:nvPr/>
            </p:nvPicPr>
            <p:blipFill>
              <a:blip r:embed="rId3"/>
              <a:stretch>
                <a:fillRect/>
              </a:stretch>
            </p:blipFill>
            <p:spPr>
              <a:xfrm>
                <a:off x="907200" y="1716840"/>
                <a:ext cx="6867000" cy="2880720"/>
              </a:xfrm>
              <a:prstGeom prst="rect">
                <a:avLst/>
              </a:prstGeom>
            </p:spPr>
          </p:pic>
        </mc:Fallback>
      </mc:AlternateContent>
    </p:spTree>
    <p:extLst>
      <p:ext uri="{BB962C8B-B14F-4D97-AF65-F5344CB8AC3E}">
        <p14:creationId xmlns:p14="http://schemas.microsoft.com/office/powerpoint/2010/main" val="3187509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70"/>
            <a:ext cx="8229600" cy="2959400"/>
          </a:xfrm>
        </p:spPr>
        <p:txBody>
          <a:bodyPr>
            <a:noAutofit/>
          </a:bodyPr>
          <a:lstStyle/>
          <a:p>
            <a:r>
              <a:rPr lang="en-US" sz="6000" dirty="0" smtClean="0">
                <a:solidFill>
                  <a:srgbClr val="FF6600"/>
                </a:solidFill>
              </a:rPr>
              <a:t>My New </a:t>
            </a:r>
            <a:br>
              <a:rPr lang="en-US" sz="6000" dirty="0" smtClean="0">
                <a:solidFill>
                  <a:srgbClr val="FF6600"/>
                </a:solidFill>
              </a:rPr>
            </a:br>
            <a:r>
              <a:rPr lang="en-US" sz="6000" b="1" dirty="0" smtClean="0">
                <a:solidFill>
                  <a:srgbClr val="FF6600"/>
                </a:solidFill>
              </a:rPr>
              <a:t>Theory of Computation</a:t>
            </a:r>
            <a:r>
              <a:rPr lang="en-US" sz="6000" dirty="0" smtClean="0">
                <a:solidFill>
                  <a:srgbClr val="FF6600"/>
                </a:solidFill>
              </a:rPr>
              <a:t> Book!</a:t>
            </a:r>
            <a:endParaRPr lang="en-US" sz="6000" dirty="0">
              <a:solidFill>
                <a:srgbClr val="FF6600"/>
              </a:solidFill>
            </a:endParaRPr>
          </a:p>
        </p:txBody>
      </p:sp>
      <p:sp>
        <p:nvSpPr>
          <p:cNvPr id="3" name="Slide Number Placeholder 2"/>
          <p:cNvSpPr>
            <a:spLocks noGrp="1"/>
          </p:cNvSpPr>
          <p:nvPr>
            <p:ph type="sldNum" sz="quarter" idx="12"/>
          </p:nvPr>
        </p:nvSpPr>
        <p:spPr/>
        <p:txBody>
          <a:bodyPr/>
          <a:lstStyle/>
          <a:p>
            <a:fld id="{5901D8F8-DFD5-3B41-9914-44ACC1FDB87E}" type="slidenum">
              <a:rPr lang="en-US" smtClean="0"/>
              <a:t>16</a:t>
            </a:fld>
            <a:endParaRPr lang="en-US"/>
          </a:p>
        </p:txBody>
      </p:sp>
    </p:spTree>
    <p:extLst>
      <p:ext uri="{BB962C8B-B14F-4D97-AF65-F5344CB8AC3E}">
        <p14:creationId xmlns:p14="http://schemas.microsoft.com/office/powerpoint/2010/main" val="33948004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 book</a:t>
            </a:r>
            <a:endParaRPr lang="en-US" dirty="0"/>
          </a:p>
        </p:txBody>
      </p:sp>
      <p:pic>
        <p:nvPicPr>
          <p:cNvPr id="3" name="Picture 2"/>
          <p:cNvPicPr>
            <a:picLocks noChangeAspect="1"/>
          </p:cNvPicPr>
          <p:nvPr/>
        </p:nvPicPr>
        <p:blipFill rotWithShape="1">
          <a:blip r:embed="rId3"/>
          <a:srcRect l="-107" t="7227" r="-1" b="15370"/>
          <a:stretch/>
        </p:blipFill>
        <p:spPr>
          <a:xfrm>
            <a:off x="-123297" y="-120498"/>
            <a:ext cx="9358228" cy="5264002"/>
          </a:xfrm>
          <a:prstGeom prst="rect">
            <a:avLst/>
          </a:prstGeom>
        </p:spPr>
      </p:pic>
      <p:sp>
        <p:nvSpPr>
          <p:cNvPr id="4" name="Rectangle 3"/>
          <p:cNvSpPr/>
          <p:nvPr/>
        </p:nvSpPr>
        <p:spPr>
          <a:xfrm>
            <a:off x="4850092" y="3100519"/>
            <a:ext cx="4293908" cy="1569660"/>
          </a:xfrm>
          <a:prstGeom prst="rect">
            <a:avLst/>
          </a:prstGeom>
          <a:solidFill>
            <a:schemeClr val="tx1">
              <a:alpha val="36000"/>
            </a:schemeClr>
          </a:solidFill>
        </p:spPr>
        <p:txBody>
          <a:bodyPr wrap="square">
            <a:spAutoFit/>
          </a:bodyPr>
          <a:lstStyle/>
          <a:p>
            <a:pPr algn="ctr"/>
            <a:r>
              <a:rPr lang="en-US" sz="2400" i="1" dirty="0" smtClean="0">
                <a:solidFill>
                  <a:srgbClr val="FFFF00"/>
                </a:solidFill>
                <a:cs typeface="Adobe Caslon Pro SmBd Italic"/>
              </a:rPr>
              <a:t>A Tragicomic Tale of Combinatorics and Computability</a:t>
            </a:r>
          </a:p>
          <a:p>
            <a:pPr algn="ctr"/>
            <a:r>
              <a:rPr lang="en-US" sz="2400" i="1" dirty="0" smtClean="0">
                <a:solidFill>
                  <a:srgbClr val="FFFF00"/>
                </a:solidFill>
                <a:cs typeface="Adobe Caslon Pro SmBd Italic"/>
              </a:rPr>
              <a:t>for Curious Children of All Ages</a:t>
            </a:r>
            <a:endParaRPr lang="en-US" sz="2400" i="1" dirty="0">
              <a:solidFill>
                <a:srgbClr val="FFFF00"/>
              </a:solidFill>
              <a:cs typeface="Adobe Caslon Pro SmBd Italic"/>
            </a:endParaRPr>
          </a:p>
        </p:txBody>
      </p:sp>
      <p:sp>
        <p:nvSpPr>
          <p:cNvPr id="6" name="TextBox 5"/>
          <p:cNvSpPr txBox="1"/>
          <p:nvPr/>
        </p:nvSpPr>
        <p:spPr>
          <a:xfrm>
            <a:off x="197274" y="4526011"/>
            <a:ext cx="1886441" cy="646331"/>
          </a:xfrm>
          <a:prstGeom prst="rect">
            <a:avLst/>
          </a:prstGeom>
          <a:noFill/>
        </p:spPr>
        <p:txBody>
          <a:bodyPr wrap="square" rtlCol="0">
            <a:spAutoFit/>
          </a:bodyPr>
          <a:lstStyle/>
          <a:p>
            <a:pPr algn="ctr"/>
            <a:r>
              <a:rPr lang="en-US" dirty="0" smtClean="0">
                <a:solidFill>
                  <a:schemeClr val="tx2"/>
                </a:solidFill>
              </a:rPr>
              <a:t>Illustrations by Kim </a:t>
            </a:r>
            <a:r>
              <a:rPr lang="en-US" dirty="0" err="1" smtClean="0">
                <a:solidFill>
                  <a:schemeClr val="tx2"/>
                </a:solidFill>
              </a:rPr>
              <a:t>Dylla</a:t>
            </a:r>
            <a:endParaRPr lang="en-US" dirty="0">
              <a:solidFill>
                <a:schemeClr val="tx2"/>
              </a:solidFill>
            </a:endParaRPr>
          </a:p>
        </p:txBody>
      </p:sp>
    </p:spTree>
    <p:extLst>
      <p:ext uri="{BB962C8B-B14F-4D97-AF65-F5344CB8AC3E}">
        <p14:creationId xmlns:p14="http://schemas.microsoft.com/office/powerpoint/2010/main" val="3966892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1888" y="76716"/>
            <a:ext cx="6242112" cy="5143500"/>
          </a:xfrm>
          <a:prstGeom prst="rect">
            <a:avLst/>
          </a:prstGeom>
        </p:spPr>
      </p:pic>
      <p:sp>
        <p:nvSpPr>
          <p:cNvPr id="2" name="Title 1"/>
          <p:cNvSpPr>
            <a:spLocks noGrp="1"/>
          </p:cNvSpPr>
          <p:nvPr>
            <p:ph type="title"/>
          </p:nvPr>
        </p:nvSpPr>
        <p:spPr>
          <a:xfrm>
            <a:off x="636201" y="777005"/>
            <a:ext cx="2815973" cy="2257106"/>
          </a:xfrm>
        </p:spPr>
        <p:txBody>
          <a:bodyPr/>
          <a:lstStyle/>
          <a:p>
            <a:r>
              <a:rPr lang="en-US" dirty="0" smtClean="0"/>
              <a:t>Sharing Memory </a:t>
            </a:r>
            <a:br>
              <a:rPr lang="en-US" dirty="0" smtClean="0"/>
            </a:br>
            <a:r>
              <a:rPr lang="en-US" dirty="0" smtClean="0"/>
              <a:t>in Tasks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18</a:t>
            </a:fld>
            <a:endParaRPr lang="en-US"/>
          </a:p>
        </p:txBody>
      </p:sp>
    </p:spTree>
    <p:extLst>
      <p:ext uri="{BB962C8B-B14F-4D97-AF65-F5344CB8AC3E}">
        <p14:creationId xmlns:p14="http://schemas.microsoft.com/office/powerpoint/2010/main" val="21385886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154223" cy="857250"/>
          </a:xfrm>
        </p:spPr>
        <p:txBody>
          <a:bodyPr/>
          <a:lstStyle/>
          <a:p>
            <a:r>
              <a:rPr lang="en-US" dirty="0" smtClean="0"/>
              <a:t>Plan for Today</a:t>
            </a:r>
            <a:endParaRPr lang="en-US" dirty="0"/>
          </a:p>
        </p:txBody>
      </p:sp>
      <p:sp>
        <p:nvSpPr>
          <p:cNvPr id="3" name="Content Placeholder 2"/>
          <p:cNvSpPr>
            <a:spLocks noGrp="1"/>
          </p:cNvSpPr>
          <p:nvPr>
            <p:ph idx="1"/>
          </p:nvPr>
        </p:nvSpPr>
        <p:spPr>
          <a:xfrm>
            <a:off x="562577" y="1063229"/>
            <a:ext cx="3852797" cy="3394472"/>
          </a:xfrm>
        </p:spPr>
        <p:txBody>
          <a:bodyPr/>
          <a:lstStyle/>
          <a:p>
            <a:pPr marL="0" indent="0">
              <a:buNone/>
            </a:pPr>
            <a:r>
              <a:rPr lang="en-US" b="1" dirty="0" smtClean="0"/>
              <a:t>Apple’s SSL Bug</a:t>
            </a:r>
          </a:p>
          <a:p>
            <a:pPr marL="0" indent="0">
              <a:buNone/>
            </a:pPr>
            <a:r>
              <a:rPr lang="en-US" b="1" dirty="0" smtClean="0"/>
              <a:t>Sharing Memory</a:t>
            </a:r>
          </a:p>
          <a:p>
            <a:pPr marL="0" indent="0">
              <a:buNone/>
            </a:pPr>
            <a:r>
              <a:rPr lang="en-US" b="1" dirty="0" smtClean="0"/>
              <a:t>Scheduling</a:t>
            </a:r>
          </a:p>
        </p:txBody>
      </p:sp>
      <p:sp>
        <p:nvSpPr>
          <p:cNvPr id="4" name="Slide Number Placeholder 3"/>
          <p:cNvSpPr>
            <a:spLocks noGrp="1"/>
          </p:cNvSpPr>
          <p:nvPr>
            <p:ph type="sldNum" sz="quarter" idx="12"/>
          </p:nvPr>
        </p:nvSpPr>
        <p:spPr/>
        <p:txBody>
          <a:bodyPr/>
          <a:lstStyle/>
          <a:p>
            <a:fld id="{6507B5A5-F0C2-644D-AEA7-E773B6B78F38}" type="slidenum">
              <a:rPr lang="en-US" smtClean="0"/>
              <a:t>1</a:t>
            </a:fld>
            <a:endParaRPr lang="en-US" dirty="0"/>
          </a:p>
        </p:txBody>
      </p:sp>
      <p:pic>
        <p:nvPicPr>
          <p:cNvPr id="5" name="Picture 4" descr="Screen Shot 2014-02-24 at 8.40.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832" y="205979"/>
            <a:ext cx="3983968" cy="4638610"/>
          </a:xfrm>
          <a:prstGeom prst="rect">
            <a:avLst/>
          </a:prstGeom>
          <a:ln>
            <a:noFill/>
          </a:ln>
          <a:effectLst>
            <a:outerShdw blurRad="292100" dist="139700" dir="2700000" algn="tl" rotWithShape="0">
              <a:srgbClr val="333333">
                <a:alpha val="65000"/>
              </a:srgbClr>
            </a:outerShdw>
          </a:effectLst>
        </p:spPr>
      </p:pic>
      <p:pic>
        <p:nvPicPr>
          <p:cNvPr id="6" name="Picture 5" descr="Screen Shot 2014-02-24 at 8.40.08 PM.png"/>
          <p:cNvPicPr>
            <a:picLocks noChangeAspect="1"/>
          </p:cNvPicPr>
          <p:nvPr/>
        </p:nvPicPr>
        <p:blipFill rotWithShape="1">
          <a:blip r:embed="rId3">
            <a:extLst>
              <a:ext uri="{28A0092B-C50C-407E-A947-70E740481C1C}">
                <a14:useLocalDpi xmlns:a14="http://schemas.microsoft.com/office/drawing/2010/main" val="0"/>
              </a:ext>
            </a:extLst>
          </a:blip>
          <a:srcRect b="38963"/>
          <a:stretch/>
        </p:blipFill>
        <p:spPr>
          <a:xfrm>
            <a:off x="895008" y="2978648"/>
            <a:ext cx="3716415" cy="206246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717840" y="1026720"/>
              <a:ext cx="4163040" cy="3436560"/>
            </p14:xfrm>
          </p:contentPart>
        </mc:Choice>
        <mc:Fallback xmlns="">
          <p:pic>
            <p:nvPicPr>
              <p:cNvPr id="7" name="Ink 6"/>
              <p:cNvPicPr/>
              <p:nvPr/>
            </p:nvPicPr>
            <p:blipFill>
              <a:blip r:embed="rId5"/>
              <a:stretch>
                <a:fillRect/>
              </a:stretch>
            </p:blipFill>
            <p:spPr>
              <a:xfrm>
                <a:off x="708480" y="1017360"/>
                <a:ext cx="4181760" cy="3455280"/>
              </a:xfrm>
              <a:prstGeom prst="rect">
                <a:avLst/>
              </a:prstGeom>
            </p:spPr>
          </p:pic>
        </mc:Fallback>
      </mc:AlternateContent>
    </p:spTree>
    <p:extLst>
      <p:ext uri="{BB962C8B-B14F-4D97-AF65-F5344CB8AC3E}">
        <p14:creationId xmlns:p14="http://schemas.microsoft.com/office/powerpoint/2010/main" val="1700914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4219325" y="1063229"/>
            <a:ext cx="4467476" cy="2528888"/>
          </a:xfrm>
        </p:spPr>
        <p:txBody>
          <a:bodyPr>
            <a:noAutofit/>
          </a:bodyPr>
          <a:lstStyle/>
          <a:p>
            <a:pPr>
              <a:buNone/>
            </a:pPr>
            <a:r>
              <a:rPr lang="en-US" sz="2400" b="1" dirty="0" smtClean="0">
                <a:solidFill>
                  <a:schemeClr val="accent6">
                    <a:lumMod val="50000"/>
                  </a:schemeClr>
                </a:solidFill>
              </a:rPr>
              <a:t>Thread</a:t>
            </a:r>
          </a:p>
          <a:p>
            <a:pPr>
              <a:buNone/>
            </a:pPr>
            <a:r>
              <a:rPr lang="en-US" sz="2400" b="1" dirty="0"/>
              <a:t>	</a:t>
            </a:r>
            <a:r>
              <a:rPr lang="en-US" sz="2400" b="1" dirty="0" smtClean="0"/>
              <a:t>Own PC</a:t>
            </a:r>
          </a:p>
          <a:p>
            <a:pPr>
              <a:buNone/>
            </a:pPr>
            <a:r>
              <a:rPr lang="en-US" sz="2400" b="1" dirty="0" smtClean="0"/>
              <a:t>	Own stack, registers</a:t>
            </a:r>
          </a:p>
          <a:p>
            <a:pPr>
              <a:buNone/>
            </a:pPr>
            <a:r>
              <a:rPr lang="en-US" sz="2400" b="1" dirty="0" smtClean="0">
                <a:solidFill>
                  <a:srgbClr val="008000"/>
                </a:solidFill>
              </a:rPr>
              <a:t>Safely shared immutable memory</a:t>
            </a:r>
          </a:p>
          <a:p>
            <a:pPr>
              <a:buNone/>
            </a:pPr>
            <a:r>
              <a:rPr lang="en-US" sz="2400" b="1" dirty="0" smtClean="0">
                <a:solidFill>
                  <a:srgbClr val="008000"/>
                </a:solidFill>
              </a:rPr>
              <a:t>Safely independent own memory</a:t>
            </a:r>
            <a:endParaRPr lang="en-US" sz="2400" b="1" dirty="0">
              <a:solidFill>
                <a:srgbClr val="008000"/>
              </a:solidFill>
            </a:endParaRPr>
          </a:p>
        </p:txBody>
      </p:sp>
      <p:sp>
        <p:nvSpPr>
          <p:cNvPr id="6" name="Slide Number Placeholder 5"/>
          <p:cNvSpPr>
            <a:spLocks noGrp="1"/>
          </p:cNvSpPr>
          <p:nvPr>
            <p:ph type="sldNum" sz="quarter" idx="12"/>
          </p:nvPr>
        </p:nvSpPr>
        <p:spPr/>
        <p:txBody>
          <a:bodyPr/>
          <a:lstStyle/>
          <a:p>
            <a:fld id="{6507B5A5-F0C2-644D-AEA7-E773B6B78F38}" type="slidenum">
              <a:rPr lang="en-US" smtClean="0"/>
              <a:pPr/>
              <a:t>19</a:t>
            </a:fld>
            <a:endParaRPr lang="en-US"/>
          </a:p>
        </p:txBody>
      </p:sp>
      <p:sp>
        <p:nvSpPr>
          <p:cNvPr id="8" name="TextBox 7"/>
          <p:cNvSpPr txBox="1"/>
          <p:nvPr/>
        </p:nvSpPr>
        <p:spPr>
          <a:xfrm>
            <a:off x="697011" y="1182921"/>
            <a:ext cx="2969057"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800" dirty="0" smtClean="0"/>
              <a:t>fn spawn(f: </a:t>
            </a:r>
            <a:r>
              <a:rPr lang="en-US" sz="2800" dirty="0" err="1" smtClean="0"/>
              <a:t>proc</a:t>
            </a:r>
            <a:r>
              <a:rPr lang="en-US" sz="2800" dirty="0" smtClean="0"/>
              <a:t> ())</a:t>
            </a:r>
          </a:p>
        </p:txBody>
      </p:sp>
      <p:sp>
        <p:nvSpPr>
          <p:cNvPr id="9" name="TextBox 8"/>
          <p:cNvSpPr txBox="1"/>
          <p:nvPr/>
        </p:nvSpPr>
        <p:spPr>
          <a:xfrm>
            <a:off x="323907" y="2030726"/>
            <a:ext cx="3631973" cy="1200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t>spawn</a:t>
            </a:r>
            <a:r>
              <a:rPr lang="en-US" sz="2400" dirty="0" smtClean="0"/>
              <a:t>( </a:t>
            </a:r>
            <a:r>
              <a:rPr lang="en-US" sz="2400" dirty="0" err="1" smtClean="0"/>
              <a:t>proc</a:t>
            </a:r>
            <a:r>
              <a:rPr lang="en-US" sz="2400" dirty="0" smtClean="0"/>
              <a:t>() {  </a:t>
            </a:r>
          </a:p>
          <a:p>
            <a:r>
              <a:rPr lang="en-US" sz="2400" dirty="0" smtClean="0"/>
              <a:t>    </a:t>
            </a:r>
            <a:r>
              <a:rPr lang="en-US" sz="2400" dirty="0" err="1" smtClean="0"/>
              <a:t>println</a:t>
            </a:r>
            <a:r>
              <a:rPr lang="en-US" sz="2400" dirty="0" smtClean="0"/>
              <a:t>(“Get to work!”); </a:t>
            </a:r>
          </a:p>
          <a:p>
            <a:r>
              <a:rPr lang="en-US" sz="2400" dirty="0" smtClean="0"/>
              <a:t>});</a:t>
            </a:r>
          </a:p>
        </p:txBody>
      </p:sp>
      <p:sp>
        <p:nvSpPr>
          <p:cNvPr id="12" name="TextBox 11"/>
          <p:cNvSpPr txBox="1"/>
          <p:nvPr/>
        </p:nvSpPr>
        <p:spPr>
          <a:xfrm>
            <a:off x="1346211" y="3605222"/>
            <a:ext cx="6307073" cy="1015663"/>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lang="en-US" sz="2000" b="1" dirty="0" smtClean="0">
                <a:solidFill>
                  <a:schemeClr val="tx1"/>
                </a:solidFill>
              </a:rPr>
              <a:t>Task = Thread – </a:t>
            </a:r>
            <a:r>
              <a:rPr lang="en-US" sz="2000" i="1" dirty="0" smtClean="0">
                <a:solidFill>
                  <a:srgbClr val="FF0000"/>
                </a:solidFill>
              </a:rPr>
              <a:t>unsafe memory sharing</a:t>
            </a:r>
          </a:p>
          <a:p>
            <a:pPr algn="ctr"/>
            <a:r>
              <a:rPr lang="en-US" sz="2000" b="1" dirty="0" smtClean="0">
                <a:solidFill>
                  <a:srgbClr val="000000"/>
                </a:solidFill>
              </a:rPr>
              <a:t>or</a:t>
            </a:r>
          </a:p>
          <a:p>
            <a:pPr algn="ctr"/>
            <a:r>
              <a:rPr lang="en-US" sz="2000" b="1" dirty="0" smtClean="0">
                <a:solidFill>
                  <a:srgbClr val="000000"/>
                </a:solidFill>
              </a:rPr>
              <a:t>Task</a:t>
            </a:r>
            <a:r>
              <a:rPr lang="en-US" sz="2000" dirty="0" smtClean="0">
                <a:solidFill>
                  <a:srgbClr val="000000"/>
                </a:solidFill>
              </a:rPr>
              <a:t> = </a:t>
            </a:r>
            <a:r>
              <a:rPr lang="en-US" sz="2000" b="1" dirty="0" smtClean="0">
                <a:solidFill>
                  <a:srgbClr val="000000"/>
                </a:solidFill>
              </a:rPr>
              <a:t>Process</a:t>
            </a:r>
            <a:r>
              <a:rPr lang="en-US" sz="2000" dirty="0" smtClean="0">
                <a:solidFill>
                  <a:srgbClr val="000000"/>
                </a:solidFill>
              </a:rPr>
              <a:t> + </a:t>
            </a:r>
            <a:r>
              <a:rPr lang="en-US" sz="2000" i="1" dirty="0" smtClean="0">
                <a:solidFill>
                  <a:srgbClr val="008000"/>
                </a:solidFill>
              </a:rPr>
              <a:t>safe memory sharing</a:t>
            </a:r>
            <a:r>
              <a:rPr lang="en-US" sz="2000" dirty="0" smtClean="0">
                <a:solidFill>
                  <a:srgbClr val="000000"/>
                </a:solidFill>
              </a:rPr>
              <a:t> – </a:t>
            </a:r>
            <a:r>
              <a:rPr lang="en-US" sz="2000" i="1" dirty="0" smtClean="0">
                <a:solidFill>
                  <a:srgbClr val="FF0000"/>
                </a:solidFill>
              </a:rPr>
              <a:t>cost of OS process</a:t>
            </a:r>
            <a:endParaRPr lang="en-US" sz="2000" i="1" dirty="0">
              <a:solidFill>
                <a:srgbClr val="FF0000"/>
              </a:solidFill>
            </a:endParaRPr>
          </a:p>
        </p:txBody>
      </p:sp>
      <p:sp>
        <p:nvSpPr>
          <p:cNvPr id="5" name="TextBox 4"/>
          <p:cNvSpPr txBox="1"/>
          <p:nvPr/>
        </p:nvSpPr>
        <p:spPr>
          <a:xfrm>
            <a:off x="457200" y="349435"/>
            <a:ext cx="960369" cy="400110"/>
          </a:xfrm>
          <a:prstGeom prst="rect">
            <a:avLst/>
          </a:prstGeom>
          <a:solidFill>
            <a:srgbClr val="EBF1DE"/>
          </a:solidFill>
        </p:spPr>
        <p:txBody>
          <a:bodyPr wrap="none" rtlCol="0">
            <a:spAutoFit/>
          </a:bodyPr>
          <a:lstStyle/>
          <a:p>
            <a:r>
              <a:rPr lang="en-US" sz="2000" dirty="0" smtClean="0"/>
              <a:t>Class 7:</a:t>
            </a:r>
            <a:endParaRPr lang="en-US" sz="20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243600" y="1093680"/>
              <a:ext cx="5028840" cy="3553920"/>
            </p14:xfrm>
          </p:contentPart>
        </mc:Choice>
        <mc:Fallback xmlns="">
          <p:pic>
            <p:nvPicPr>
              <p:cNvPr id="4" name="Ink 3"/>
              <p:cNvPicPr/>
              <p:nvPr/>
            </p:nvPicPr>
            <p:blipFill>
              <a:blip r:embed="rId3"/>
              <a:stretch>
                <a:fillRect/>
              </a:stretch>
            </p:blipFill>
            <p:spPr>
              <a:xfrm>
                <a:off x="3234240" y="1084320"/>
                <a:ext cx="5047560" cy="3572640"/>
              </a:xfrm>
              <a:prstGeom prst="rect">
                <a:avLst/>
              </a:prstGeom>
            </p:spPr>
          </p:pic>
        </mc:Fallback>
      </mc:AlternateContent>
    </p:spTree>
    <p:extLst>
      <p:ext uri="{BB962C8B-B14F-4D97-AF65-F5344CB8AC3E}">
        <p14:creationId xmlns:p14="http://schemas.microsoft.com/office/powerpoint/2010/main" val="11649227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20</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82280" y="586080"/>
              <a:ext cx="2203560" cy="2833920"/>
            </p14:xfrm>
          </p:contentPart>
        </mc:Choice>
        <mc:Fallback xmlns="">
          <p:pic>
            <p:nvPicPr>
              <p:cNvPr id="4" name="Ink 3"/>
              <p:cNvPicPr/>
              <p:nvPr/>
            </p:nvPicPr>
            <p:blipFill>
              <a:blip r:embed="rId3"/>
              <a:stretch>
                <a:fillRect/>
              </a:stretch>
            </p:blipFill>
            <p:spPr>
              <a:xfrm>
                <a:off x="772920" y="576720"/>
                <a:ext cx="2222280" cy="2852640"/>
              </a:xfrm>
              <a:prstGeom prst="rect">
                <a:avLst/>
              </a:prstGeom>
            </p:spPr>
          </p:pic>
        </mc:Fallback>
      </mc:AlternateContent>
    </p:spTree>
    <p:extLst>
      <p:ext uri="{BB962C8B-B14F-4D97-AF65-F5344CB8AC3E}">
        <p14:creationId xmlns:p14="http://schemas.microsoft.com/office/powerpoint/2010/main" val="4684494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21</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844427"/>
            <a:ext cx="2581140"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rgbClr val="FFFF00"/>
                </a:solidFill>
              </a:rPr>
              <a:t>&gt; </a:t>
            </a:r>
            <a:r>
              <a:rPr lang="en-US" sz="2000" dirty="0" err="1" smtClean="0">
                <a:solidFill>
                  <a:srgbClr val="FFFF00"/>
                </a:solidFill>
              </a:rPr>
              <a:t>rustc</a:t>
            </a:r>
            <a:r>
              <a:rPr lang="en-US" sz="2000" dirty="0" smtClean="0">
                <a:solidFill>
                  <a:srgbClr val="FFFF00"/>
                </a:solidFill>
              </a:rPr>
              <a:t> </a:t>
            </a:r>
            <a:r>
              <a:rPr lang="en-US" sz="2000" dirty="0">
                <a:solidFill>
                  <a:srgbClr val="FFFF00"/>
                </a:solidFill>
              </a:rPr>
              <a:t>unsafe1.rs</a:t>
            </a:r>
          </a:p>
          <a:p>
            <a:r>
              <a:rPr lang="fi-FI" sz="2000" dirty="0" smtClean="0">
                <a:solidFill>
                  <a:srgbClr val="FFFF00"/>
                </a:solidFill>
              </a:rPr>
              <a:t>&gt; </a:t>
            </a:r>
            <a:r>
              <a:rPr lang="fi-FI" sz="2000" dirty="0">
                <a:solidFill>
                  <a:srgbClr val="FFFF00"/>
                </a:solidFill>
              </a:rPr>
              <a:t>./unsafe1</a:t>
            </a:r>
          </a:p>
          <a:p>
            <a:r>
              <a:rPr lang="en-US" sz="2000" dirty="0">
                <a:solidFill>
                  <a:srgbClr val="FFFF00"/>
                </a:solidFill>
              </a:rPr>
              <a:t>Count: 10000</a:t>
            </a:r>
          </a:p>
          <a:p>
            <a:r>
              <a:rPr lang="en-US" sz="2000" dirty="0" smtClean="0">
                <a:solidFill>
                  <a:srgbClr val="FFFF00"/>
                </a:solidFill>
              </a:rPr>
              <a:t>&gt;</a:t>
            </a:r>
            <a:r>
              <a:rPr lang="en-US" sz="2000" dirty="0">
                <a:solidFill>
                  <a:srgbClr val="FFFF00"/>
                </a:solidFill>
              </a:rPr>
              <a:t> </a:t>
            </a:r>
            <a:r>
              <a:rPr lang="en-US" sz="2000" dirty="0" smtClean="0">
                <a:solidFill>
                  <a:srgbClr val="FFFF00"/>
                </a:solidFill>
              </a:rPr>
              <a:t>.</a:t>
            </a:r>
            <a:r>
              <a:rPr lang="en-US" sz="2000" dirty="0">
                <a:solidFill>
                  <a:srgbClr val="FFFF00"/>
                </a:solidFill>
              </a:rPr>
              <a:t>/unsafe1</a:t>
            </a:r>
          </a:p>
          <a:p>
            <a:r>
              <a:rPr lang="en-US" sz="2000" dirty="0">
                <a:solidFill>
                  <a:srgbClr val="FFFF00"/>
                </a:solidFill>
              </a:rPr>
              <a:t>Count: 10000</a:t>
            </a:r>
          </a:p>
          <a:p>
            <a:r>
              <a:rPr lang="en-US" sz="2000" dirty="0" smtClean="0">
                <a:solidFill>
                  <a:srgbClr val="FFFF00"/>
                </a:solidFill>
              </a:rPr>
              <a:t>&gt; .</a:t>
            </a:r>
            <a:r>
              <a:rPr lang="en-US" sz="2000" dirty="0">
                <a:solidFill>
                  <a:srgbClr val="FFFF00"/>
                </a:solidFill>
              </a:rPr>
              <a:t>/unsafe1</a:t>
            </a:r>
          </a:p>
          <a:p>
            <a:r>
              <a:rPr lang="en-US" sz="2000" dirty="0">
                <a:solidFill>
                  <a:srgbClr val="FFFF00"/>
                </a:solidFill>
              </a:rPr>
              <a:t>Count: 10000</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833840" y="1545120"/>
              <a:ext cx="2981520" cy="2043360"/>
            </p14:xfrm>
          </p:contentPart>
        </mc:Choice>
        <mc:Fallback xmlns="">
          <p:pic>
            <p:nvPicPr>
              <p:cNvPr id="5" name="Ink 4"/>
              <p:cNvPicPr/>
              <p:nvPr/>
            </p:nvPicPr>
            <p:blipFill>
              <a:blip r:embed="rId3"/>
              <a:stretch>
                <a:fillRect/>
              </a:stretch>
            </p:blipFill>
            <p:spPr>
              <a:xfrm>
                <a:off x="1824480" y="1535760"/>
                <a:ext cx="3000240" cy="2062080"/>
              </a:xfrm>
              <a:prstGeom prst="rect">
                <a:avLst/>
              </a:prstGeom>
            </p:spPr>
          </p:pic>
        </mc:Fallback>
      </mc:AlternateContent>
    </p:spTree>
    <p:extLst>
      <p:ext uri="{BB962C8B-B14F-4D97-AF65-F5344CB8AC3E}">
        <p14:creationId xmlns:p14="http://schemas.microsoft.com/office/powerpoint/2010/main" val="27366185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22</a:t>
            </a:fld>
            <a:endParaRPr lang="en-US"/>
          </a:p>
        </p:txBody>
      </p:sp>
      <p:sp>
        <p:nvSpPr>
          <p:cNvPr id="3" name="Rectangle 2"/>
          <p:cNvSpPr/>
          <p:nvPr/>
        </p:nvSpPr>
        <p:spPr>
          <a:xfrm>
            <a:off x="340957" y="143366"/>
            <a:ext cx="4381277" cy="4708981"/>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r>
              <a:rPr lang="en-US" sz="2000" dirty="0" smtClean="0"/>
              <a:t>;</a:t>
            </a:r>
            <a:endParaRPr lang="en-US" sz="2000" dirty="0"/>
          </a:p>
          <a:p>
            <a:r>
              <a:rPr lang="en-US" sz="2000" dirty="0" err="1"/>
              <a:t>fn</a:t>
            </a:r>
            <a:r>
              <a:rPr lang="en-US" sz="2000" dirty="0"/>
              <a:t> update_count() </a:t>
            </a:r>
            <a:r>
              <a:rPr lang="en-US" sz="2000" dirty="0" smtClean="0"/>
              <a:t>{</a:t>
            </a:r>
          </a:p>
          <a:p>
            <a:r>
              <a:rPr lang="en-US" sz="2000" dirty="0"/>
              <a:t> </a:t>
            </a:r>
            <a:r>
              <a:rPr lang="en-US" sz="2000" dirty="0" smtClean="0"/>
              <a:t>    unsafe </a:t>
            </a:r>
            <a:r>
              <a:rPr lang="en-US" sz="2000" dirty="0"/>
              <a:t>{ count += 1; }</a:t>
            </a:r>
          </a:p>
          <a:p>
            <a:r>
              <a:rPr lang="en-US" sz="2000" dirty="0"/>
              <a:t>}</a:t>
            </a:r>
          </a:p>
          <a:p>
            <a:endParaRPr lang="en-US" sz="2000" dirty="0"/>
          </a:p>
          <a:p>
            <a:r>
              <a:rPr lang="is-IS" sz="2000" dirty="0"/>
              <a:t>fn main() {</a:t>
            </a:r>
          </a:p>
          <a:p>
            <a:r>
              <a:rPr lang="en-US" sz="2000" dirty="0"/>
              <a:t>    for _ in range(0u, 10) {</a:t>
            </a:r>
          </a:p>
          <a:p>
            <a:r>
              <a:rPr lang="en-US" sz="2000" dirty="0"/>
              <a:t>	</a:t>
            </a:r>
            <a:r>
              <a:rPr lang="en-US" sz="2000" b="1" dirty="0">
                <a:solidFill>
                  <a:srgbClr val="FF0000"/>
                </a:solidFill>
              </a:rPr>
              <a:t>spawn(</a:t>
            </a:r>
            <a:r>
              <a:rPr lang="en-US" sz="2000" b="1" dirty="0" err="1">
                <a:solidFill>
                  <a:srgbClr val="FF0000"/>
                </a:solidFill>
              </a:rPr>
              <a:t>proc</a:t>
            </a:r>
            <a:r>
              <a:rPr lang="en-US" sz="2000" b="1" dirty="0">
                <a:solidFill>
                  <a:srgbClr val="FF0000"/>
                </a:solidFill>
              </a:rPr>
              <a:t>() {</a:t>
            </a:r>
          </a:p>
          <a:p>
            <a:r>
              <a:rPr lang="en-US" sz="2000" dirty="0"/>
              <a:t>           for _ in range(0u, 1000) {</a:t>
            </a:r>
          </a:p>
          <a:p>
            <a:r>
              <a:rPr lang="en-US" sz="2000" dirty="0"/>
              <a:t>              update_count();</a:t>
            </a:r>
          </a:p>
          <a:p>
            <a:r>
              <a:rPr lang="en-US" sz="2000" dirty="0"/>
              <a:t>           }</a:t>
            </a:r>
          </a:p>
          <a:p>
            <a:r>
              <a:rPr lang="en-US" sz="2000" dirty="0"/>
              <a:t>      	</a:t>
            </a:r>
            <a:r>
              <a:rPr lang="en-US" sz="2000" b="1" dirty="0">
                <a:solidFill>
                  <a:srgbClr val="FF0000"/>
                </a:solidFill>
              </a:rPr>
              <a:t>});</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682494"/>
            <a:ext cx="258114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smtClean="0">
                <a:solidFill>
                  <a:schemeClr val="bg1"/>
                </a:solidFill>
              </a:rPr>
              <a:t>&gt; </a:t>
            </a:r>
            <a:r>
              <a:rPr lang="en-US" sz="2400" dirty="0" err="1" smtClean="0">
                <a:solidFill>
                  <a:schemeClr val="bg1"/>
                </a:solidFill>
              </a:rPr>
              <a:t>rustc</a:t>
            </a:r>
            <a:r>
              <a:rPr lang="en-US" sz="2400" dirty="0" smtClean="0">
                <a:solidFill>
                  <a:schemeClr val="bg1"/>
                </a:solidFill>
              </a:rPr>
              <a:t> </a:t>
            </a:r>
            <a:r>
              <a:rPr lang="en-US" sz="2400" dirty="0">
                <a:solidFill>
                  <a:schemeClr val="bg1"/>
                </a:solidFill>
              </a:rPr>
              <a:t>unsafe2.rs</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a:t>
            </a:r>
            <a:r>
              <a:rPr lang="en-US" sz="2400" dirty="0" smtClean="0">
                <a:solidFill>
                  <a:schemeClr val="bg1"/>
                </a:solidFill>
              </a:rPr>
              <a:t>6955</a:t>
            </a:r>
          </a:p>
          <a:p>
            <a:r>
              <a:rPr lang="en-US" sz="2400" dirty="0" smtClean="0">
                <a:solidFill>
                  <a:schemeClr val="bg1"/>
                </a:solidFill>
              </a:rPr>
              <a:t>&gt; </a:t>
            </a:r>
            <a:r>
              <a:rPr lang="fi-FI" sz="2400" dirty="0" smtClean="0">
                <a:solidFill>
                  <a:schemeClr val="bg1"/>
                </a:solidFill>
              </a:rPr>
              <a:t>.</a:t>
            </a:r>
            <a:r>
              <a:rPr lang="fi-FI" sz="2400" dirty="0">
                <a:solidFill>
                  <a:schemeClr val="bg1"/>
                </a:solidFill>
              </a:rPr>
              <a:t>/unsafe2</a:t>
            </a:r>
          </a:p>
          <a:p>
            <a:r>
              <a:rPr lang="en-US" sz="2400" dirty="0">
                <a:solidFill>
                  <a:schemeClr val="bg1"/>
                </a:solidFill>
              </a:rPr>
              <a:t>Count: 6473</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6367</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7557</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621360" y="2373840"/>
              <a:ext cx="365040" cy="1518120"/>
            </p14:xfrm>
          </p:contentPart>
        </mc:Choice>
        <mc:Fallback xmlns="">
          <p:pic>
            <p:nvPicPr>
              <p:cNvPr id="5" name="Ink 4"/>
              <p:cNvPicPr/>
              <p:nvPr/>
            </p:nvPicPr>
            <p:blipFill>
              <a:blip r:embed="rId3"/>
              <a:stretch>
                <a:fillRect/>
              </a:stretch>
            </p:blipFill>
            <p:spPr>
              <a:xfrm>
                <a:off x="612000" y="2364480"/>
                <a:ext cx="383760" cy="1536840"/>
              </a:xfrm>
              <a:prstGeom prst="rect">
                <a:avLst/>
              </a:prstGeom>
            </p:spPr>
          </p:pic>
        </mc:Fallback>
      </mc:AlternateContent>
    </p:spTree>
    <p:extLst>
      <p:ext uri="{BB962C8B-B14F-4D97-AF65-F5344CB8AC3E}">
        <p14:creationId xmlns:p14="http://schemas.microsoft.com/office/powerpoint/2010/main" val="192461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23</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521240" y="1059120"/>
              <a:ext cx="360720" cy="781560"/>
            </p14:xfrm>
          </p:contentPart>
        </mc:Choice>
        <mc:Fallback xmlns="">
          <p:pic>
            <p:nvPicPr>
              <p:cNvPr id="4" name="Ink 3"/>
              <p:cNvPicPr/>
              <p:nvPr/>
            </p:nvPicPr>
            <p:blipFill>
              <a:blip r:embed="rId3"/>
              <a:stretch>
                <a:fillRect/>
              </a:stretch>
            </p:blipFill>
            <p:spPr>
              <a:xfrm>
                <a:off x="4511880" y="1049760"/>
                <a:ext cx="379440" cy="800280"/>
              </a:xfrm>
              <a:prstGeom prst="rect">
                <a:avLst/>
              </a:prstGeom>
            </p:spPr>
          </p:pic>
        </mc:Fallback>
      </mc:AlternateContent>
    </p:spTree>
    <p:extLst>
      <p:ext uri="{BB962C8B-B14F-4D97-AF65-F5344CB8AC3E}">
        <p14:creationId xmlns:p14="http://schemas.microsoft.com/office/powerpoint/2010/main" val="2029041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24</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1858207" y="126742"/>
            <a:ext cx="7151541" cy="53245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&gt; ./unsafe3</a:t>
            </a:r>
          </a:p>
          <a:p>
            <a:r>
              <a:rPr lang="en-US" sz="2000" dirty="0"/>
              <a:t>Before update from 0: 0</a:t>
            </a:r>
          </a:p>
          <a:p>
            <a:r>
              <a:rPr lang="en-US" sz="2000" dirty="0"/>
              <a:t>Before update from 1: 0</a:t>
            </a:r>
          </a:p>
          <a:p>
            <a:r>
              <a:rPr lang="en-US" sz="2000" dirty="0"/>
              <a:t>After update from 0: 1</a:t>
            </a:r>
          </a:p>
          <a:p>
            <a:r>
              <a:rPr lang="en-US" sz="2000" dirty="0"/>
              <a:t>Before update from 0: 1</a:t>
            </a:r>
          </a:p>
          <a:p>
            <a:r>
              <a:rPr lang="en-US" sz="2000" dirty="0"/>
              <a:t>After update from 0: 2</a:t>
            </a:r>
          </a:p>
          <a:p>
            <a:r>
              <a:rPr lang="en-US" sz="2000" dirty="0" smtClean="0">
                <a:solidFill>
                  <a:schemeClr val="bg1"/>
                </a:solidFill>
              </a:rPr>
              <a:t>…</a:t>
            </a:r>
          </a:p>
          <a:p>
            <a:r>
              <a:rPr lang="en-US" sz="2000" dirty="0"/>
              <a:t>After update from 2: 81</a:t>
            </a:r>
          </a:p>
          <a:p>
            <a:r>
              <a:rPr lang="en-US" sz="2000" dirty="0"/>
              <a:t>Before update from 0: 81</a:t>
            </a:r>
          </a:p>
          <a:p>
            <a:r>
              <a:rPr lang="en-US" sz="2000" dirty="0"/>
              <a:t>After update from 3: 83</a:t>
            </a:r>
          </a:p>
          <a:p>
            <a:r>
              <a:rPr lang="en-US" sz="2000" dirty="0"/>
              <a:t>Before update from 2: After update from 5: 83</a:t>
            </a:r>
          </a:p>
          <a:p>
            <a:r>
              <a:rPr lang="en-US" sz="2000" dirty="0"/>
              <a:t>83</a:t>
            </a:r>
          </a:p>
          <a:p>
            <a:r>
              <a:rPr lang="en-US" sz="2000" dirty="0"/>
              <a:t>Before update from 3: 84</a:t>
            </a:r>
          </a:p>
          <a:p>
            <a:r>
              <a:rPr lang="en-US" sz="2000" dirty="0"/>
              <a:t>Before update from 6: 22</a:t>
            </a:r>
          </a:p>
          <a:p>
            <a:r>
              <a:rPr lang="en-US" sz="2000" dirty="0"/>
              <a:t>After update from 0: </a:t>
            </a:r>
            <a:r>
              <a:rPr lang="en-US" sz="2000" dirty="0" smtClean="0"/>
              <a:t>84</a:t>
            </a:r>
          </a:p>
          <a:p>
            <a:r>
              <a:rPr lang="en-US" sz="2000" dirty="0" smtClean="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389696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8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25</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4747805" y="467653"/>
            <a:ext cx="4168179" cy="409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a:t>
            </a:r>
          </a:p>
          <a:p>
            <a:r>
              <a:rPr lang="en-US" sz="2000" dirty="0"/>
              <a:t>Before update from 5: 6977</a:t>
            </a:r>
          </a:p>
          <a:p>
            <a:r>
              <a:rPr lang="en-US" sz="2000" dirty="0"/>
              <a:t>Before </a:t>
            </a:r>
            <a:r>
              <a:rPr lang="en-US" sz="2000" dirty="0" err="1"/>
              <a:t>updCount</a:t>
            </a:r>
            <a:r>
              <a:rPr lang="en-US" sz="2000" dirty="0"/>
              <a:t>: 6849</a:t>
            </a:r>
          </a:p>
          <a:p>
            <a:r>
              <a:rPr lang="en-US" sz="2000" dirty="0"/>
              <a:t>After update from 0: 6867</a:t>
            </a:r>
          </a:p>
          <a:p>
            <a:r>
              <a:rPr lang="en-US" sz="2000" dirty="0"/>
              <a:t>ate from 7: 6977</a:t>
            </a:r>
          </a:p>
          <a:p>
            <a:r>
              <a:rPr lang="en-US" sz="2000" dirty="0"/>
              <a:t>After update from 8: </a:t>
            </a:r>
            <a:r>
              <a:rPr lang="en-US" sz="2000" dirty="0" smtClean="0"/>
              <a:t>6958</a:t>
            </a:r>
          </a:p>
          <a:p>
            <a:r>
              <a:rPr lang="en-US" sz="2000" dirty="0" smtClean="0">
                <a:solidFill>
                  <a:schemeClr val="bg1"/>
                </a:solidFill>
              </a:rPr>
              <a:t>…</a:t>
            </a:r>
          </a:p>
          <a:p>
            <a:r>
              <a:rPr lang="en-US" sz="2000" dirty="0"/>
              <a:t>After update from 1: 9716</a:t>
            </a:r>
          </a:p>
          <a:p>
            <a:r>
              <a:rPr lang="en-US" sz="2000" dirty="0"/>
              <a:t>Before update from 1: 9716</a:t>
            </a:r>
          </a:p>
          <a:p>
            <a:r>
              <a:rPr lang="en-US" sz="2000" dirty="0"/>
              <a:t>After update from 1: 9717</a:t>
            </a:r>
          </a:p>
          <a:p>
            <a:r>
              <a:rPr lang="en-US" sz="2000" dirty="0"/>
              <a:t>Before update from 1: 9717</a:t>
            </a:r>
          </a:p>
          <a:p>
            <a:r>
              <a:rPr lang="en-US" sz="2000" dirty="0"/>
              <a:t>After update from 1: </a:t>
            </a:r>
            <a:r>
              <a:rPr lang="en-US" sz="2000" dirty="0" smtClean="0"/>
              <a:t>9718</a:t>
            </a:r>
          </a:p>
          <a:p>
            <a:r>
              <a:rPr lang="en-US" sz="2000" dirty="0" smtClean="0">
                <a:solidFill>
                  <a:schemeClr val="bg1"/>
                </a:solidFill>
              </a:rPr>
              <a:t>&gt; </a:t>
            </a:r>
            <a:endParaRPr lang="en-US" sz="20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81880" y="1192680"/>
              <a:ext cx="1366200" cy="406440"/>
            </p14:xfrm>
          </p:contentPart>
        </mc:Choice>
        <mc:Fallback xmlns="">
          <p:pic>
            <p:nvPicPr>
              <p:cNvPr id="5" name="Ink 4"/>
              <p:cNvPicPr/>
              <p:nvPr/>
            </p:nvPicPr>
            <p:blipFill>
              <a:blip r:embed="rId3"/>
              <a:stretch>
                <a:fillRect/>
              </a:stretch>
            </p:blipFill>
            <p:spPr>
              <a:xfrm>
                <a:off x="272520" y="1183320"/>
                <a:ext cx="1384920" cy="425160"/>
              </a:xfrm>
              <a:prstGeom prst="rect">
                <a:avLst/>
              </a:prstGeom>
            </p:spPr>
          </p:pic>
        </mc:Fallback>
      </mc:AlternateContent>
    </p:spTree>
    <p:extLst>
      <p:ext uri="{BB962C8B-B14F-4D97-AF65-F5344CB8AC3E}">
        <p14:creationId xmlns:p14="http://schemas.microsoft.com/office/powerpoint/2010/main" val="2620189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536"/>
            <a:ext cx="8229600" cy="857250"/>
          </a:xfrm>
        </p:spPr>
        <p:txBody>
          <a:bodyPr/>
          <a:lstStyle/>
          <a:p>
            <a:r>
              <a:rPr lang="en-US" dirty="0" smtClean="0"/>
              <a:t>How atomic is </a:t>
            </a:r>
            <a:r>
              <a:rPr lang="en-US" b="1" dirty="0" smtClean="0">
                <a:solidFill>
                  <a:srgbClr val="0000FF"/>
                </a:solidFill>
              </a:rPr>
              <a:t>count += 1</a:t>
            </a:r>
            <a:r>
              <a:rPr lang="en-US" dirty="0" smtClean="0"/>
              <a:t>?</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26</a:t>
            </a:fld>
            <a:endParaRPr lang="en-US"/>
          </a:p>
        </p:txBody>
      </p:sp>
      <p:sp>
        <p:nvSpPr>
          <p:cNvPr id="6" name="Rectangle 5"/>
          <p:cNvSpPr/>
          <p:nvPr/>
        </p:nvSpPr>
        <p:spPr>
          <a:xfrm>
            <a:off x="547127" y="577431"/>
            <a:ext cx="3586958" cy="1200328"/>
          </a:xfrm>
          <a:prstGeom prst="rect">
            <a:avLst/>
          </a:prstGeom>
          <a:solidFill>
            <a:srgbClr val="FDEADA"/>
          </a:solidFill>
        </p:spPr>
        <p:txBody>
          <a:bodyPr wrap="square">
            <a:spAutoFit/>
          </a:bodyPr>
          <a:lstStyle/>
          <a:p>
            <a:r>
              <a:rPr lang="en-US" sz="2400" dirty="0" err="1"/>
              <a:t>fn</a:t>
            </a:r>
            <a:r>
              <a:rPr lang="en-US" sz="2400" dirty="0"/>
              <a:t> update_count() {</a:t>
            </a:r>
          </a:p>
          <a:p>
            <a:r>
              <a:rPr lang="en-US" sz="2400" dirty="0"/>
              <a:t>     unsafe { count += 1; }</a:t>
            </a:r>
          </a:p>
          <a:p>
            <a:r>
              <a:rPr lang="en-US" sz="2400" dirty="0"/>
              <a:t>}</a:t>
            </a:r>
          </a:p>
        </p:txBody>
      </p:sp>
    </p:spTree>
    <p:extLst>
      <p:ext uri="{BB962C8B-B14F-4D97-AF65-F5344CB8AC3E}">
        <p14:creationId xmlns:p14="http://schemas.microsoft.com/office/powerpoint/2010/main" val="11615517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27</a:t>
            </a:fld>
            <a:endParaRPr lang="en-US"/>
          </a:p>
        </p:txBody>
      </p:sp>
      <p:sp>
        <p:nvSpPr>
          <p:cNvPr id="4" name="Rectangle 3"/>
          <p:cNvSpPr/>
          <p:nvPr/>
        </p:nvSpPr>
        <p:spPr>
          <a:xfrm>
            <a:off x="5706623" y="1214510"/>
            <a:ext cx="210225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000" dirty="0" err="1" smtClean="0"/>
              <a:t>rustc</a:t>
            </a:r>
            <a:r>
              <a:rPr lang="en-US" sz="2000" dirty="0" smtClean="0"/>
              <a:t> </a:t>
            </a:r>
            <a:r>
              <a:rPr lang="en-US" sz="2000" b="1" dirty="0"/>
              <a:t>-S</a:t>
            </a:r>
            <a:r>
              <a:rPr lang="en-US" sz="2000" dirty="0"/>
              <a:t> </a:t>
            </a:r>
            <a:r>
              <a:rPr lang="en-US" sz="2000" dirty="0" smtClean="0"/>
              <a:t>unsafe2.rs</a:t>
            </a:r>
          </a:p>
        </p:txBody>
      </p:sp>
      <p:sp>
        <p:nvSpPr>
          <p:cNvPr id="5" name="Rectangle 4"/>
          <p:cNvSpPr/>
          <p:nvPr/>
        </p:nvSpPr>
        <p:spPr>
          <a:xfrm>
            <a:off x="998297" y="165559"/>
            <a:ext cx="7407258" cy="4801315"/>
          </a:xfrm>
          <a:prstGeom prst="rect">
            <a:avLst/>
          </a:prstGeom>
        </p:spPr>
        <p:txBody>
          <a:bodyPr wrap="square">
            <a:spAutoFit/>
          </a:bodyPr>
          <a:lstStyle/>
          <a:p>
            <a:r>
              <a:rPr lang="en-US" dirty="0"/>
              <a:t>__ZN12update_count19h86817af0b0797e96al4v0.0E:</a:t>
            </a:r>
          </a:p>
          <a:p>
            <a:r>
              <a:rPr lang="en-US" dirty="0"/>
              <a:t>        .</a:t>
            </a:r>
            <a:r>
              <a:rPr lang="en-US" dirty="0" err="1"/>
              <a:t>cfi_startproc</a:t>
            </a:r>
            <a:endParaRPr lang="en-US" dirty="0"/>
          </a:p>
          <a:p>
            <a:r>
              <a:rPr lang="en-US" dirty="0"/>
              <a:t>        </a:t>
            </a:r>
            <a:r>
              <a:rPr lang="en-US" dirty="0" err="1"/>
              <a:t>cmpq</a:t>
            </a:r>
            <a:r>
              <a:rPr lang="en-US" dirty="0"/>
              <a:t>    %gs:816, %</a:t>
            </a:r>
            <a:r>
              <a:rPr lang="en-US" dirty="0" err="1"/>
              <a:t>rsp</a:t>
            </a:r>
            <a:endParaRPr lang="en-US" dirty="0"/>
          </a:p>
          <a:p>
            <a:r>
              <a:rPr lang="fi-FI" dirty="0"/>
              <a:t>        ja      LBB0_0</a:t>
            </a:r>
          </a:p>
          <a:p>
            <a:r>
              <a:rPr lang="pt-BR" dirty="0"/>
              <a:t>        </a:t>
            </a:r>
            <a:r>
              <a:rPr lang="pt-BR" dirty="0" err="1"/>
              <a:t>movabsq</a:t>
            </a:r>
            <a:r>
              <a:rPr lang="pt-BR" dirty="0"/>
              <a:t> $16, %r10</a:t>
            </a:r>
          </a:p>
          <a:p>
            <a:r>
              <a:rPr lang="pt-BR" dirty="0"/>
              <a:t>        </a:t>
            </a:r>
            <a:r>
              <a:rPr lang="pt-BR" dirty="0" err="1"/>
              <a:t>movabsq</a:t>
            </a:r>
            <a:r>
              <a:rPr lang="pt-BR" dirty="0"/>
              <a:t> $0, %r11</a:t>
            </a:r>
          </a:p>
          <a:p>
            <a:r>
              <a:rPr lang="en-US" dirty="0"/>
              <a:t>        </a:t>
            </a:r>
            <a:r>
              <a:rPr lang="en-US" dirty="0" err="1"/>
              <a:t>callq</a:t>
            </a:r>
            <a:r>
              <a:rPr lang="en-US" dirty="0"/>
              <a:t>   ___</a:t>
            </a:r>
            <a:r>
              <a:rPr lang="en-US" dirty="0" err="1"/>
              <a:t>morestack</a:t>
            </a:r>
            <a:endParaRPr lang="en-US" dirty="0"/>
          </a:p>
          <a:p>
            <a:r>
              <a:rPr lang="en-US" dirty="0"/>
              <a:t>        ret</a:t>
            </a:r>
          </a:p>
          <a:p>
            <a:r>
              <a:rPr lang="en-US" dirty="0"/>
              <a:t>LBB0_0:</a:t>
            </a:r>
          </a:p>
          <a:p>
            <a:r>
              <a:rPr lang="en-US" dirty="0"/>
              <a:t>        </a:t>
            </a:r>
            <a:r>
              <a:rPr lang="en-US" dirty="0" err="1"/>
              <a:t>pushq</a:t>
            </a:r>
            <a:r>
              <a:rPr lang="en-US" dirty="0"/>
              <a:t>   %</a:t>
            </a:r>
            <a:r>
              <a:rPr lang="en-US" dirty="0" err="1"/>
              <a:t>rbp</a:t>
            </a:r>
            <a:endParaRPr lang="en-US" dirty="0"/>
          </a:p>
          <a:p>
            <a:r>
              <a:rPr lang="en-US" dirty="0"/>
              <a:t>Ltmp2:</a:t>
            </a:r>
          </a:p>
          <a:p>
            <a:r>
              <a:rPr lang="en-US" dirty="0"/>
              <a:t>        .</a:t>
            </a:r>
            <a:r>
              <a:rPr lang="en-US" dirty="0" err="1"/>
              <a:t>cfi_def_cfa_offset</a:t>
            </a:r>
            <a:r>
              <a:rPr lang="en-US" dirty="0"/>
              <a:t> 16</a:t>
            </a:r>
          </a:p>
          <a:p>
            <a:r>
              <a:rPr lang="en-US" dirty="0"/>
              <a:t>Ltmp3:</a:t>
            </a:r>
          </a:p>
          <a:p>
            <a:r>
              <a:rPr lang="en-US" dirty="0"/>
              <a:t>        .</a:t>
            </a:r>
            <a:r>
              <a:rPr lang="en-US" dirty="0" err="1"/>
              <a:t>cfi_offset</a:t>
            </a:r>
            <a:r>
              <a:rPr lang="en-US" dirty="0"/>
              <a:t> %</a:t>
            </a:r>
            <a:r>
              <a:rPr lang="en-US" dirty="0" err="1"/>
              <a:t>rbp</a:t>
            </a:r>
            <a:r>
              <a:rPr lang="en-US" dirty="0"/>
              <a:t>, -16</a:t>
            </a:r>
          </a:p>
          <a:p>
            <a:r>
              <a:rPr lang="en-US" dirty="0"/>
              <a:t>        </a:t>
            </a:r>
            <a:r>
              <a:rPr lang="en-US" dirty="0" err="1"/>
              <a:t>movq</a:t>
            </a:r>
            <a:r>
              <a:rPr lang="en-US" dirty="0"/>
              <a:t>    %</a:t>
            </a:r>
            <a:r>
              <a:rPr lang="en-US" dirty="0" err="1"/>
              <a:t>rsp</a:t>
            </a:r>
            <a:r>
              <a:rPr lang="en-US" dirty="0"/>
              <a:t>, %</a:t>
            </a:r>
            <a:r>
              <a:rPr lang="en-US" dirty="0" err="1"/>
              <a:t>rbp</a:t>
            </a:r>
            <a:endParaRPr lang="en-US" dirty="0"/>
          </a:p>
          <a:p>
            <a:r>
              <a:rPr lang="en-US" dirty="0"/>
              <a:t>Ltmp4:</a:t>
            </a:r>
          </a:p>
          <a:p>
            <a:r>
              <a:rPr lang="en-US" dirty="0" smtClean="0"/>
              <a:t>	…</a:t>
            </a:r>
            <a:endParaRPr lang="en-US" dirty="0"/>
          </a:p>
        </p:txBody>
      </p:sp>
      <p:sp>
        <p:nvSpPr>
          <p:cNvPr id="7" name="Rectangle 6"/>
          <p:cNvSpPr/>
          <p:nvPr/>
        </p:nvSpPr>
        <p:spPr>
          <a:xfrm rot="16200000">
            <a:off x="-10304" y="2274817"/>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799280" y="425520"/>
              <a:ext cx="4958280" cy="3523680"/>
            </p14:xfrm>
          </p:contentPart>
        </mc:Choice>
        <mc:Fallback xmlns="">
          <p:pic>
            <p:nvPicPr>
              <p:cNvPr id="2" name="Ink 1"/>
              <p:cNvPicPr/>
              <p:nvPr/>
            </p:nvPicPr>
            <p:blipFill>
              <a:blip r:embed="rId3"/>
              <a:stretch>
                <a:fillRect/>
              </a:stretch>
            </p:blipFill>
            <p:spPr>
              <a:xfrm>
                <a:off x="1789920" y="416160"/>
                <a:ext cx="4977000" cy="3542400"/>
              </a:xfrm>
              <a:prstGeom prst="rect">
                <a:avLst/>
              </a:prstGeom>
            </p:spPr>
          </p:pic>
        </mc:Fallback>
      </mc:AlternateContent>
    </p:spTree>
    <p:extLst>
      <p:ext uri="{BB962C8B-B14F-4D97-AF65-F5344CB8AC3E}">
        <p14:creationId xmlns:p14="http://schemas.microsoft.com/office/powerpoint/2010/main" val="3720810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28</a:t>
            </a:fld>
            <a:endParaRPr lang="en-US"/>
          </a:p>
        </p:txBody>
      </p:sp>
      <p:sp>
        <p:nvSpPr>
          <p:cNvPr id="5" name="Rectangle 4"/>
          <p:cNvSpPr/>
          <p:nvPr/>
        </p:nvSpPr>
        <p:spPr>
          <a:xfrm>
            <a:off x="170478" y="318969"/>
            <a:ext cx="8788127" cy="4154983"/>
          </a:xfrm>
          <a:prstGeom prst="rect">
            <a:avLst/>
          </a:prstGeom>
        </p:spPr>
        <p:txBody>
          <a:bodyPr wrap="square">
            <a:spAutoFit/>
          </a:bodyPr>
          <a:lstStyle/>
          <a:p>
            <a:r>
              <a:rPr lang="en-US" sz="2400" dirty="0" smtClean="0"/>
              <a:t>Ltmp4</a:t>
            </a:r>
            <a:r>
              <a:rPr lang="en-US" sz="2400" dirty="0"/>
              <a:t>:</a:t>
            </a:r>
          </a:p>
          <a:p>
            <a:r>
              <a:rPr lang="en-US" sz="2400" dirty="0"/>
              <a:t>        .</a:t>
            </a:r>
            <a:r>
              <a:rPr lang="en-US" sz="2400" dirty="0" err="1"/>
              <a:t>cfi_def_cfa_register</a:t>
            </a:r>
            <a:r>
              <a:rPr lang="en-US" sz="2400" dirty="0"/>
              <a:t> %</a:t>
            </a:r>
            <a:r>
              <a:rPr lang="en-US" sz="2400" dirty="0" err="1"/>
              <a:t>rbp</a:t>
            </a:r>
            <a:endParaRPr lang="en-US" sz="2400" dirty="0"/>
          </a:p>
          <a:p>
            <a:r>
              <a:rPr lang="en-US" sz="2400" dirty="0"/>
              <a:t>	</a:t>
            </a:r>
            <a:r>
              <a:rPr lang="en-US" sz="2400" dirty="0" err="1"/>
              <a:t>pushq</a:t>
            </a:r>
            <a:r>
              <a:rPr lang="en-US" sz="2400" dirty="0"/>
              <a:t>   %</a:t>
            </a:r>
            <a:r>
              <a:rPr lang="en-US" sz="2400" dirty="0" err="1"/>
              <a:t>rax</a:t>
            </a:r>
            <a:endParaRPr lang="en-US" sz="2400" dirty="0"/>
          </a:p>
          <a:p>
            <a:r>
              <a:rPr lang="en-US" sz="2400" dirty="0"/>
              <a:t>       </a:t>
            </a:r>
            <a:r>
              <a:rPr lang="en-US" sz="2400" dirty="0" err="1" smtClean="0"/>
              <a:t>movq</a:t>
            </a:r>
            <a:r>
              <a:rPr lang="en-US" sz="2400" dirty="0" smtClean="0"/>
              <a:t>    </a:t>
            </a:r>
            <a:r>
              <a:rPr lang="en-US" sz="2400" dirty="0"/>
              <a:t>__ZN5count19hc6afed277fb1b6c3ah4v0.0E(%rip), %</a:t>
            </a:r>
            <a:r>
              <a:rPr lang="en-US" sz="2400" dirty="0" err="1"/>
              <a:t>rax</a:t>
            </a:r>
            <a:endParaRPr lang="en-US" sz="2400" dirty="0"/>
          </a:p>
          <a:p>
            <a:r>
              <a:rPr lang="en-US" sz="2400" dirty="0"/>
              <a:t>       </a:t>
            </a:r>
            <a:r>
              <a:rPr lang="en-US" sz="2400" dirty="0" err="1" smtClean="0"/>
              <a:t>addq</a:t>
            </a:r>
            <a:r>
              <a:rPr lang="en-US" sz="2400" dirty="0" smtClean="0"/>
              <a:t>    </a:t>
            </a:r>
            <a:r>
              <a:rPr lang="en-US" sz="2400" dirty="0"/>
              <a:t>$1, %</a:t>
            </a:r>
            <a:r>
              <a:rPr lang="en-US" sz="2400" dirty="0" err="1"/>
              <a:t>rax</a:t>
            </a:r>
            <a:endParaRPr lang="en-US" sz="2400" dirty="0"/>
          </a:p>
          <a:p>
            <a:r>
              <a:rPr lang="en-US" sz="2400" dirty="0"/>
              <a:t>       </a:t>
            </a:r>
            <a:r>
              <a:rPr lang="en-US" sz="2400" dirty="0" err="1" smtClean="0"/>
              <a:t>movq</a:t>
            </a:r>
            <a:r>
              <a:rPr lang="en-US" sz="2400" dirty="0" smtClean="0"/>
              <a:t>    </a:t>
            </a:r>
            <a:r>
              <a:rPr lang="en-US" sz="2400" dirty="0"/>
              <a:t>%</a:t>
            </a:r>
            <a:r>
              <a:rPr lang="en-US" sz="2400" dirty="0" err="1"/>
              <a:t>rax</a:t>
            </a:r>
            <a:r>
              <a:rPr lang="en-US" sz="2400" dirty="0"/>
              <a:t>, __ZN5count19hc6afed277fb1b6c3ah4v0.0E(%rip)</a:t>
            </a:r>
          </a:p>
          <a:p>
            <a:r>
              <a:rPr lang="en-US" sz="2400" dirty="0"/>
              <a:t>	</a:t>
            </a:r>
            <a:r>
              <a:rPr lang="en-US" sz="2400" dirty="0" err="1"/>
              <a:t>movq</a:t>
            </a:r>
            <a:r>
              <a:rPr lang="en-US" sz="2400" dirty="0"/>
              <a:t>    %</a:t>
            </a:r>
            <a:r>
              <a:rPr lang="en-US" sz="2400" dirty="0" err="1"/>
              <a:t>rdi</a:t>
            </a:r>
            <a:r>
              <a:rPr lang="en-US" sz="2400" dirty="0"/>
              <a:t>, -8(%</a:t>
            </a:r>
            <a:r>
              <a:rPr lang="en-US" sz="2400" dirty="0" err="1"/>
              <a:t>rbp</a:t>
            </a:r>
            <a:r>
              <a:rPr lang="en-US" sz="2400" dirty="0"/>
              <a:t>)</a:t>
            </a:r>
          </a:p>
          <a:p>
            <a:r>
              <a:rPr lang="nb-NO" sz="2400" dirty="0"/>
              <a:t>	</a:t>
            </a:r>
            <a:r>
              <a:rPr lang="nb-NO" sz="2400" dirty="0" err="1"/>
              <a:t>addq</a:t>
            </a:r>
            <a:r>
              <a:rPr lang="nb-NO" sz="2400" dirty="0"/>
              <a:t>    $8, %</a:t>
            </a:r>
            <a:r>
              <a:rPr lang="nb-NO" sz="2400" dirty="0" err="1"/>
              <a:t>rsp</a:t>
            </a:r>
            <a:endParaRPr lang="nb-NO" sz="2400" dirty="0"/>
          </a:p>
          <a:p>
            <a:r>
              <a:rPr lang="nb-NO" sz="2400" dirty="0"/>
              <a:t>	</a:t>
            </a:r>
            <a:r>
              <a:rPr lang="nb-NO" sz="2400" dirty="0" err="1"/>
              <a:t>popq</a:t>
            </a:r>
            <a:r>
              <a:rPr lang="nb-NO" sz="2400" dirty="0"/>
              <a:t>    %</a:t>
            </a:r>
            <a:r>
              <a:rPr lang="nb-NO" sz="2400" dirty="0" err="1"/>
              <a:t>rbp</a:t>
            </a:r>
            <a:endParaRPr lang="nb-NO" sz="2400" dirty="0"/>
          </a:p>
          <a:p>
            <a:r>
              <a:rPr lang="nb-NO" sz="2400" dirty="0"/>
              <a:t>	</a:t>
            </a:r>
            <a:r>
              <a:rPr lang="nb-NO" sz="2400" dirty="0" err="1"/>
              <a:t>ret</a:t>
            </a:r>
            <a:endParaRPr lang="nb-NO" sz="2400" dirty="0"/>
          </a:p>
          <a:p>
            <a:r>
              <a:rPr lang="nb-NO" sz="2400" dirty="0"/>
              <a:t>	.</a:t>
            </a:r>
            <a:r>
              <a:rPr lang="nb-NO" sz="2400" dirty="0" err="1"/>
              <a:t>cfi_endproc</a:t>
            </a:r>
            <a:endParaRPr lang="en-US" sz="2400" dirty="0"/>
          </a:p>
        </p:txBody>
      </p:sp>
      <p:sp>
        <p:nvSpPr>
          <p:cNvPr id="6" name="Rectangle 5"/>
          <p:cNvSpPr/>
          <p:nvPr/>
        </p:nvSpPr>
        <p:spPr>
          <a:xfrm>
            <a:off x="7422527" y="318969"/>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11480" y="1543680"/>
              <a:ext cx="8241120" cy="1012320"/>
            </p14:xfrm>
          </p:contentPart>
        </mc:Choice>
        <mc:Fallback xmlns="">
          <p:pic>
            <p:nvPicPr>
              <p:cNvPr id="2" name="Ink 1"/>
              <p:cNvPicPr/>
              <p:nvPr/>
            </p:nvPicPr>
            <p:blipFill>
              <a:blip r:embed="rId3"/>
              <a:stretch>
                <a:fillRect/>
              </a:stretch>
            </p:blipFill>
            <p:spPr>
              <a:xfrm>
                <a:off x="402120" y="1534320"/>
                <a:ext cx="8259840" cy="1031040"/>
              </a:xfrm>
              <a:prstGeom prst="rect">
                <a:avLst/>
              </a:prstGeom>
            </p:spPr>
          </p:pic>
        </mc:Fallback>
      </mc:AlternateContent>
    </p:spTree>
    <p:extLst>
      <p:ext uri="{BB962C8B-B14F-4D97-AF65-F5344CB8AC3E}">
        <p14:creationId xmlns:p14="http://schemas.microsoft.com/office/powerpoint/2010/main" val="18034490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Try this </a:t>
            </a:r>
            <a:r>
              <a:rPr lang="en-US" dirty="0"/>
              <a:t>now: </a:t>
            </a:r>
            <a:r>
              <a:rPr lang="en-US" b="1" dirty="0" smtClean="0">
                <a:solidFill>
                  <a:srgbClr val="0000FF"/>
                </a:solidFill>
              </a:rPr>
              <a:t>rust-</a:t>
            </a:r>
            <a:r>
              <a:rPr lang="en-US" b="1" dirty="0" err="1" smtClean="0">
                <a:solidFill>
                  <a:srgbClr val="0000FF"/>
                </a:solidFill>
              </a:rPr>
              <a:t>class.org</a:t>
            </a:r>
            <a:r>
              <a:rPr lang="en-US" b="1" dirty="0" smtClean="0">
                <a:solidFill>
                  <a:srgbClr val="0000FF"/>
                </a:solidFill>
              </a:rPr>
              <a:t>/</a:t>
            </a:r>
            <a:r>
              <a:rPr lang="en-US" b="1" dirty="0" err="1" smtClean="0">
                <a:solidFill>
                  <a:srgbClr val="0000FF"/>
                </a:solidFill>
              </a:rPr>
              <a:t>ssl.html</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6507B5A5-F0C2-644D-AEA7-E773B6B78F38}" type="slidenum">
              <a:rPr lang="en-US" smtClean="0"/>
              <a:t>2</a:t>
            </a:fld>
            <a:endParaRPr lang="en-US"/>
          </a:p>
        </p:txBody>
      </p:sp>
      <p:pic>
        <p:nvPicPr>
          <p:cNvPr id="5" name="Picture 4" descr="Screen Shot 2014-02-23 at 12.44.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3" y="1063229"/>
            <a:ext cx="5424865" cy="3742515"/>
          </a:xfrm>
          <a:prstGeom prst="rect">
            <a:avLst/>
          </a:prstGeom>
          <a:ln>
            <a:noFill/>
          </a:ln>
          <a:effectLst>
            <a:outerShdw blurRad="292100" dist="139700" dir="2700000" algn="tl" rotWithShape="0">
              <a:srgbClr val="333333">
                <a:alpha val="65000"/>
              </a:srgbClr>
            </a:outerShdw>
          </a:effectLst>
        </p:spPr>
      </p:pic>
      <p:pic>
        <p:nvPicPr>
          <p:cNvPr id="6" name="Picture 5" descr="Screen Shot 2014-02-23 at 12.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64" y="1664866"/>
            <a:ext cx="5138939" cy="33762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61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42" y="0"/>
            <a:ext cx="2702071" cy="857250"/>
          </a:xfrm>
        </p:spPr>
        <p:txBody>
          <a:bodyPr/>
          <a:lstStyle/>
          <a:p>
            <a:r>
              <a:rPr lang="en-US" b="1" dirty="0" err="1" smtClean="0"/>
              <a:t>rustc</a:t>
            </a:r>
            <a:r>
              <a:rPr lang="en-US" b="1" dirty="0" smtClean="0"/>
              <a:t> -O</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29</a:t>
            </a:fld>
            <a:endParaRPr lang="en-US"/>
          </a:p>
        </p:txBody>
      </p:sp>
      <p:sp>
        <p:nvSpPr>
          <p:cNvPr id="4" name="Rectangle 3"/>
          <p:cNvSpPr/>
          <p:nvPr/>
        </p:nvSpPr>
        <p:spPr>
          <a:xfrm>
            <a:off x="6418487" y="261426"/>
            <a:ext cx="2268312" cy="45243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solidFill>
                  <a:srgbClr val="FFFF00"/>
                </a:solidFill>
              </a:rPr>
              <a:t>&gt;</a:t>
            </a:r>
            <a:r>
              <a:rPr lang="en-US" dirty="0" smtClean="0">
                <a:solidFill>
                  <a:srgbClr val="FFFF00"/>
                </a:solidFill>
              </a:rPr>
              <a:t> </a:t>
            </a:r>
            <a:r>
              <a:rPr lang="en-US" b="1" dirty="0" err="1">
                <a:solidFill>
                  <a:srgbClr val="FFFF00"/>
                </a:solidFill>
              </a:rPr>
              <a:t>rustc</a:t>
            </a:r>
            <a:r>
              <a:rPr lang="en-US" b="1" dirty="0">
                <a:solidFill>
                  <a:srgbClr val="FFFF00"/>
                </a:solidFill>
              </a:rPr>
              <a:t>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7628</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6672</a:t>
            </a:r>
          </a:p>
          <a:p>
            <a:r>
              <a:rPr lang="en-US" dirty="0" smtClean="0">
                <a:solidFill>
                  <a:srgbClr val="FFFF00"/>
                </a:solidFill>
              </a:rPr>
              <a:t>&gt; </a:t>
            </a:r>
            <a:r>
              <a:rPr lang="en-US" b="1" dirty="0" err="1">
                <a:solidFill>
                  <a:srgbClr val="FFFF00"/>
                </a:solidFill>
              </a:rPr>
              <a:t>rustc</a:t>
            </a:r>
            <a:r>
              <a:rPr lang="en-US" b="1" dirty="0">
                <a:solidFill>
                  <a:srgbClr val="FFFF00"/>
                </a:solidFill>
              </a:rPr>
              <a:t> -O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10000</a:t>
            </a:r>
          </a:p>
          <a:p>
            <a:r>
              <a:rPr lang="fi-FI" dirty="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9000</a:t>
            </a:r>
            <a:endParaRPr lang="en-US" dirty="0">
              <a:solidFill>
                <a:srgbClr val="FFFF00"/>
              </a:solidFill>
            </a:endParaRPr>
          </a:p>
        </p:txBody>
      </p:sp>
      <p:sp>
        <p:nvSpPr>
          <p:cNvPr id="5" name="Rectangle 4"/>
          <p:cNvSpPr/>
          <p:nvPr/>
        </p:nvSpPr>
        <p:spPr>
          <a:xfrm>
            <a:off x="443242" y="981612"/>
            <a:ext cx="5233667" cy="3785652"/>
          </a:xfrm>
          <a:prstGeom prst="rect">
            <a:avLst/>
          </a:prstGeom>
          <a:solidFill>
            <a:schemeClr val="accent3">
              <a:lumMod val="40000"/>
              <a:lumOff val="60000"/>
            </a:schemeClr>
          </a:solidFill>
        </p:spPr>
        <p:txBody>
          <a:bodyPr wrap="square">
            <a:spAutoFit/>
          </a:bodyPr>
          <a:lstStyle/>
          <a:p>
            <a:r>
              <a:rPr lang="en-US" sz="1600" dirty="0"/>
              <a:t>__ZN4main4anon7expr_fn2agE:</a:t>
            </a:r>
          </a:p>
          <a:p>
            <a:r>
              <a:rPr lang="en-US" sz="1600" dirty="0"/>
              <a:t>        .</a:t>
            </a:r>
            <a:r>
              <a:rPr lang="en-US" sz="1600" dirty="0" err="1"/>
              <a:t>cfi_startproc</a:t>
            </a:r>
            <a:endParaRPr lang="en-US" sz="1600" dirty="0"/>
          </a:p>
          <a:p>
            <a:r>
              <a:rPr lang="en-US" sz="1600" dirty="0" smtClean="0"/>
              <a:t>        …</a:t>
            </a:r>
            <a:endParaRPr lang="en-US" sz="1600" dirty="0"/>
          </a:p>
          <a:p>
            <a:r>
              <a:rPr lang="en-US" sz="1600" dirty="0" smtClean="0"/>
              <a:t>        </a:t>
            </a:r>
            <a:r>
              <a:rPr lang="en-US" sz="1600" dirty="0" err="1" smtClean="0"/>
              <a:t>pushq</a:t>
            </a:r>
            <a:r>
              <a:rPr lang="en-US" sz="1600" dirty="0" smtClean="0"/>
              <a:t>   </a:t>
            </a:r>
            <a:r>
              <a:rPr lang="en-US" sz="1600" dirty="0"/>
              <a:t>%</a:t>
            </a:r>
            <a:r>
              <a:rPr lang="en-US" sz="1600" dirty="0" err="1"/>
              <a:t>rbp</a:t>
            </a:r>
            <a:endParaRPr lang="en-US" sz="1600" dirty="0"/>
          </a:p>
          <a:p>
            <a:r>
              <a:rPr lang="en-US" sz="1600" dirty="0"/>
              <a:t>Ltmp15:</a:t>
            </a:r>
          </a:p>
          <a:p>
            <a:r>
              <a:rPr lang="en-US" sz="1600" dirty="0"/>
              <a:t>        .</a:t>
            </a:r>
            <a:r>
              <a:rPr lang="en-US" sz="1600" dirty="0" err="1"/>
              <a:t>cfi_def_cfa_offset</a:t>
            </a:r>
            <a:r>
              <a:rPr lang="en-US" sz="1600" dirty="0"/>
              <a:t> 16</a:t>
            </a:r>
          </a:p>
          <a:p>
            <a:r>
              <a:rPr lang="en-US" sz="1600" dirty="0"/>
              <a:t>Ltmp16:</a:t>
            </a:r>
          </a:p>
          <a:p>
            <a:r>
              <a:rPr lang="en-US" sz="1600" dirty="0"/>
              <a:t>        .</a:t>
            </a:r>
            <a:r>
              <a:rPr lang="en-US" sz="1600" dirty="0" err="1"/>
              <a:t>cfi_offset</a:t>
            </a:r>
            <a:r>
              <a:rPr lang="en-US" sz="1600" dirty="0"/>
              <a:t> %</a:t>
            </a:r>
            <a:r>
              <a:rPr lang="en-US" sz="1600" dirty="0" err="1"/>
              <a:t>rbp</a:t>
            </a:r>
            <a:r>
              <a:rPr lang="en-US" sz="1600" dirty="0"/>
              <a:t>, -16</a:t>
            </a:r>
          </a:p>
          <a:p>
            <a:r>
              <a:rPr lang="en-US" sz="1600" dirty="0"/>
              <a:t>        </a:t>
            </a:r>
            <a:r>
              <a:rPr lang="en-US" sz="1600" dirty="0" err="1"/>
              <a:t>movq</a:t>
            </a:r>
            <a:r>
              <a:rPr lang="en-US" sz="1600" dirty="0"/>
              <a:t>    %</a:t>
            </a:r>
            <a:r>
              <a:rPr lang="en-US" sz="1600" dirty="0" err="1"/>
              <a:t>rsp</a:t>
            </a:r>
            <a:r>
              <a:rPr lang="en-US" sz="1600" dirty="0"/>
              <a:t>, %</a:t>
            </a:r>
            <a:r>
              <a:rPr lang="en-US" sz="1600" dirty="0" err="1"/>
              <a:t>rbp</a:t>
            </a:r>
            <a:endParaRPr lang="en-US" sz="1600" dirty="0"/>
          </a:p>
          <a:p>
            <a:r>
              <a:rPr lang="en-US" sz="1600" dirty="0"/>
              <a:t>Ltmp17:</a:t>
            </a:r>
          </a:p>
          <a:p>
            <a:r>
              <a:rPr lang="en-US" sz="1600" dirty="0"/>
              <a:t>        .</a:t>
            </a:r>
            <a:r>
              <a:rPr lang="en-US" sz="1600" dirty="0" err="1"/>
              <a:t>cfi_def_cfa_register</a:t>
            </a:r>
            <a:r>
              <a:rPr lang="en-US" sz="1600" dirty="0"/>
              <a:t> %</a:t>
            </a:r>
            <a:r>
              <a:rPr lang="en-US" sz="1600" dirty="0" err="1"/>
              <a:t>rbp</a:t>
            </a:r>
            <a:endParaRPr lang="en-US" sz="1600" dirty="0"/>
          </a:p>
          <a:p>
            <a:r>
              <a:rPr lang="en-US" sz="1600" dirty="0"/>
              <a:t>        </a:t>
            </a:r>
            <a:r>
              <a:rPr lang="en-US" sz="1600" dirty="0" err="1"/>
              <a:t>addq</a:t>
            </a:r>
            <a:r>
              <a:rPr lang="en-US" sz="1600" dirty="0"/>
              <a:t>    $1000, </a:t>
            </a:r>
            <a:r>
              <a:rPr lang="en-US" sz="1600" dirty="0" smtClean="0"/>
              <a:t>__ZN5count19hc6afed277v0.0E</a:t>
            </a:r>
            <a:r>
              <a:rPr lang="en-US" sz="1600" dirty="0"/>
              <a:t>(%rip)</a:t>
            </a:r>
          </a:p>
          <a:p>
            <a:r>
              <a:rPr lang="en-US" sz="1600" dirty="0"/>
              <a:t>        </a:t>
            </a:r>
            <a:r>
              <a:rPr lang="en-US" sz="1600" dirty="0" err="1"/>
              <a:t>popq</a:t>
            </a:r>
            <a:r>
              <a:rPr lang="en-US" sz="1600" dirty="0"/>
              <a:t>    %</a:t>
            </a:r>
            <a:r>
              <a:rPr lang="en-US" sz="1600" dirty="0" err="1"/>
              <a:t>rbp</a:t>
            </a:r>
            <a:endParaRPr lang="en-US" sz="1600" dirty="0"/>
          </a:p>
          <a:p>
            <a:r>
              <a:rPr lang="en-US" sz="1600" dirty="0"/>
              <a:t>        ret</a:t>
            </a:r>
          </a:p>
          <a:p>
            <a:r>
              <a:rPr lang="en-US" sz="1600" dirty="0"/>
              <a:t>        .</a:t>
            </a:r>
            <a:r>
              <a:rPr lang="en-US" sz="1600" dirty="0" err="1"/>
              <a:t>cfi_endproc</a:t>
            </a:r>
            <a:endParaRPr lang="en-US" sz="1600" dirty="0"/>
          </a:p>
        </p:txBody>
      </p:sp>
      <p:sp>
        <p:nvSpPr>
          <p:cNvPr id="6" name="Rectangle 5"/>
          <p:cNvSpPr/>
          <p:nvPr/>
        </p:nvSpPr>
        <p:spPr>
          <a:xfrm>
            <a:off x="3383982" y="255466"/>
            <a:ext cx="2915169" cy="3231654"/>
          </a:xfrm>
          <a:prstGeom prst="rect">
            <a:avLst/>
          </a:prstGeom>
          <a:solidFill>
            <a:schemeClr val="accent5">
              <a:lumMod val="20000"/>
              <a:lumOff val="80000"/>
            </a:schemeClr>
          </a:solidFill>
        </p:spPr>
        <p:txBody>
          <a:bodyPr wrap="square">
            <a:spAutoFit/>
          </a:bodyPr>
          <a:lstStyle/>
          <a:p>
            <a:r>
              <a:rPr lang="en-US" sz="1600" dirty="0" err="1" smtClean="0"/>
              <a:t>fn</a:t>
            </a:r>
            <a:r>
              <a:rPr lang="en-US" sz="1600" dirty="0" smtClean="0"/>
              <a:t> </a:t>
            </a:r>
            <a:r>
              <a:rPr lang="en-US" sz="1600" dirty="0"/>
              <a:t>update_count() {</a:t>
            </a:r>
          </a:p>
          <a:p>
            <a:r>
              <a:rPr lang="en-US" sz="1600" dirty="0"/>
              <a:t>    unsafe { count += 1; </a:t>
            </a:r>
            <a:r>
              <a:rPr lang="en-US" sz="1600" dirty="0" smtClean="0"/>
              <a:t>} </a:t>
            </a:r>
          </a:p>
          <a:p>
            <a:r>
              <a:rPr lang="en-US" sz="1600" dirty="0" smtClean="0"/>
              <a:t>}</a:t>
            </a:r>
            <a:endParaRPr lang="en-US" sz="1600" dirty="0"/>
          </a:p>
          <a:p>
            <a:r>
              <a:rPr lang="is-IS" sz="1600" dirty="0"/>
              <a:t>fn main() {</a:t>
            </a:r>
          </a:p>
          <a:p>
            <a:r>
              <a:rPr lang="en-US" sz="1600" dirty="0"/>
              <a:t>    for _ in range(0u, 10) {</a:t>
            </a:r>
          </a:p>
          <a:p>
            <a:r>
              <a:rPr lang="pl-PL" sz="1600" dirty="0"/>
              <a:t>        </a:t>
            </a:r>
            <a:r>
              <a:rPr lang="pl-PL" sz="1600" dirty="0" err="1"/>
              <a:t>spawn</a:t>
            </a:r>
            <a:r>
              <a:rPr lang="pl-PL" sz="1600" dirty="0"/>
              <a:t>(proc() {</a:t>
            </a:r>
          </a:p>
          <a:p>
            <a:r>
              <a:rPr lang="en-US" sz="1600" dirty="0"/>
              <a:t>           for _ in range(0u, 1000) {</a:t>
            </a:r>
          </a:p>
          <a:p>
            <a:r>
              <a:rPr lang="en-US" sz="1600" dirty="0"/>
              <a:t>              update_count();</a:t>
            </a:r>
          </a:p>
          <a:p>
            <a:r>
              <a:rPr lang="en-US" sz="1600" dirty="0"/>
              <a:t>           }</a:t>
            </a:r>
          </a:p>
          <a:p>
            <a:r>
              <a:rPr lang="en-US" sz="1600" dirty="0"/>
              <a:t>        });</a:t>
            </a:r>
          </a:p>
          <a:p>
            <a:r>
              <a:rPr lang="en-US" sz="1600" dirty="0"/>
              <a:t>    }</a:t>
            </a:r>
          </a:p>
          <a:p>
            <a:r>
              <a:rPr lang="en-US" sz="1600" dirty="0"/>
              <a:t>    </a:t>
            </a:r>
            <a:r>
              <a:rPr lang="en-US" sz="1600" dirty="0" err="1"/>
              <a:t>println</a:t>
            </a:r>
            <a:r>
              <a:rPr lang="en-US" sz="1600" dirty="0"/>
              <a:t>!("Count: {:}", </a:t>
            </a:r>
            <a:r>
              <a:rPr lang="en-US" sz="1600" dirty="0" smtClean="0"/>
              <a:t>…);</a:t>
            </a:r>
          </a:p>
          <a:p>
            <a:r>
              <a:rPr lang="en-US" sz="1400" dirty="0" smtClean="0"/>
              <a:t>}</a:t>
            </a:r>
            <a:endParaRPr lang="en-US" sz="140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11640" y="159120"/>
              <a:ext cx="4645800" cy="3847320"/>
            </p14:xfrm>
          </p:contentPart>
        </mc:Choice>
        <mc:Fallback xmlns="">
          <p:pic>
            <p:nvPicPr>
              <p:cNvPr id="7" name="Ink 6"/>
              <p:cNvPicPr/>
              <p:nvPr/>
            </p:nvPicPr>
            <p:blipFill>
              <a:blip r:embed="rId3"/>
              <a:stretch>
                <a:fillRect/>
              </a:stretch>
            </p:blipFill>
            <p:spPr>
              <a:xfrm>
                <a:off x="602280" y="149760"/>
                <a:ext cx="4664520" cy="3866040"/>
              </a:xfrm>
              <a:prstGeom prst="rect">
                <a:avLst/>
              </a:prstGeom>
            </p:spPr>
          </p:pic>
        </mc:Fallback>
      </mc:AlternateContent>
    </p:spTree>
    <p:extLst>
      <p:ext uri="{BB962C8B-B14F-4D97-AF65-F5344CB8AC3E}">
        <p14:creationId xmlns:p14="http://schemas.microsoft.com/office/powerpoint/2010/main" val="3351758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checkerboard(across)">
                                      <p:cBhvr>
                                        <p:cTn id="25" dur="500"/>
                                        <p:tgtEl>
                                          <p:spTgt spid="4">
                                            <p:txEl>
                                              <p:pRg st="5" end="5"/>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checkerboard(across)">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checkerboard(across)">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checkerboard(across)">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checkerboard(across)">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53" dur="500"/>
                                        <p:tgtEl>
                                          <p:spTgt spid="4">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58" dur="500"/>
                                        <p:tgtEl>
                                          <p:spTgt spid="4">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63" dur="500"/>
                                        <p:tgtEl>
                                          <p:spTgt spid="4">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68" dur="500"/>
                                        <p:tgtEl>
                                          <p:spTgt spid="4">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7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a:t>
            </a:r>
            <a:endParaRPr lang="en-US" dirty="0"/>
          </a:p>
        </p:txBody>
      </p:sp>
      <p:sp>
        <p:nvSpPr>
          <p:cNvPr id="4" name="Content Placeholder 3"/>
          <p:cNvSpPr>
            <a:spLocks noGrp="1"/>
          </p:cNvSpPr>
          <p:nvPr>
            <p:ph idx="1"/>
          </p:nvPr>
        </p:nvSpPr>
        <p:spPr/>
        <p:txBody>
          <a:bodyPr/>
          <a:lstStyle/>
          <a:p>
            <a:pPr marL="0" indent="0">
              <a:buNone/>
            </a:pPr>
            <a:r>
              <a:rPr lang="en-US" b="1" dirty="0" smtClean="0"/>
              <a:t>Automatically</a:t>
            </a:r>
          </a:p>
          <a:p>
            <a:pPr marL="0" indent="0">
              <a:buNone/>
            </a:pPr>
            <a:r>
              <a:rPr lang="en-US" b="1" dirty="0" smtClean="0"/>
              <a:t>Reference</a:t>
            </a:r>
          </a:p>
          <a:p>
            <a:pPr marL="0" indent="0">
              <a:buNone/>
            </a:pPr>
            <a:r>
              <a:rPr lang="en-US" b="1" dirty="0" smtClean="0"/>
              <a:t>Counted</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30</a:t>
            </a:fld>
            <a:endParaRPr lang="en-US"/>
          </a:p>
        </p:txBody>
      </p:sp>
      <p:sp>
        <p:nvSpPr>
          <p:cNvPr id="5" name="TextBox 4"/>
          <p:cNvSpPr txBox="1"/>
          <p:nvPr/>
        </p:nvSpPr>
        <p:spPr>
          <a:xfrm>
            <a:off x="3153772" y="1084182"/>
            <a:ext cx="5692434" cy="3170099"/>
          </a:xfrm>
          <a:prstGeom prst="rect">
            <a:avLst/>
          </a:prstGeom>
          <a:solidFill>
            <a:schemeClr val="accent5">
              <a:lumMod val="20000"/>
              <a:lumOff val="80000"/>
            </a:schemeClr>
          </a:solidFill>
        </p:spPr>
        <p:txBody>
          <a:bodyPr wrap="square" rtlCol="0">
            <a:spAutoFit/>
          </a:bodyPr>
          <a:lstStyle/>
          <a:p>
            <a:r>
              <a:rPr lang="en-US" sz="2000" dirty="0" smtClean="0"/>
              <a:t>extra::arc provides:</a:t>
            </a:r>
          </a:p>
          <a:p>
            <a:endParaRPr lang="en-US" sz="2000" dirty="0"/>
          </a:p>
          <a:p>
            <a:r>
              <a:rPr lang="en-US" sz="2000" b="1" dirty="0" smtClean="0"/>
              <a:t>Arc</a:t>
            </a:r>
            <a:endParaRPr lang="en-US" sz="2000" dirty="0"/>
          </a:p>
          <a:p>
            <a:r>
              <a:rPr lang="en-US" sz="2000" dirty="0" smtClean="0"/>
              <a:t>	wrapper for </a:t>
            </a:r>
            <a:r>
              <a:rPr lang="en-US" sz="2000" b="1" dirty="0" smtClean="0"/>
              <a:t>shared immutable state</a:t>
            </a:r>
          </a:p>
          <a:p>
            <a:r>
              <a:rPr lang="en-US" sz="2000" b="1" dirty="0" err="1" smtClean="0"/>
              <a:t>MutexArc</a:t>
            </a:r>
            <a:endParaRPr lang="en-US" sz="2000" b="1" dirty="0" smtClean="0"/>
          </a:p>
          <a:p>
            <a:r>
              <a:rPr lang="en-US" sz="2000" b="1" dirty="0" smtClean="0"/>
              <a:t>	mutable shared state</a:t>
            </a:r>
            <a:endParaRPr lang="en-US" sz="2000" dirty="0"/>
          </a:p>
          <a:p>
            <a:r>
              <a:rPr lang="en-US" sz="2000" dirty="0" smtClean="0"/>
              <a:t>	protected by </a:t>
            </a:r>
            <a:r>
              <a:rPr lang="en-US" sz="2000" b="1" dirty="0" smtClean="0"/>
              <a:t>mutual exclusion</a:t>
            </a:r>
          </a:p>
          <a:p>
            <a:r>
              <a:rPr lang="en-US" sz="2000" b="1" dirty="0" err="1" smtClean="0"/>
              <a:t>RWArc</a:t>
            </a:r>
            <a:endParaRPr lang="en-US" sz="2000" b="1" dirty="0" smtClean="0"/>
          </a:p>
          <a:p>
            <a:r>
              <a:rPr lang="en-US" sz="2000" dirty="0"/>
              <a:t>	</a:t>
            </a:r>
            <a:r>
              <a:rPr lang="en-US" sz="2000" b="1" dirty="0" smtClean="0"/>
              <a:t>mutable shared state</a:t>
            </a:r>
            <a:endParaRPr lang="en-US" sz="2000" dirty="0"/>
          </a:p>
          <a:p>
            <a:r>
              <a:rPr lang="en-US" sz="2000" dirty="0" smtClean="0"/>
              <a:t>	protected by reader-writer lock</a:t>
            </a:r>
            <a:endParaRPr lang="en-US" sz="2000" b="1" dirty="0" smtClean="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96720" y="1242360"/>
              <a:ext cx="7565040" cy="3475800"/>
            </p14:xfrm>
          </p:contentPart>
        </mc:Choice>
        <mc:Fallback xmlns="">
          <p:pic>
            <p:nvPicPr>
              <p:cNvPr id="6" name="Ink 5"/>
              <p:cNvPicPr/>
              <p:nvPr/>
            </p:nvPicPr>
            <p:blipFill>
              <a:blip r:embed="rId3"/>
              <a:stretch>
                <a:fillRect/>
              </a:stretch>
            </p:blipFill>
            <p:spPr>
              <a:xfrm>
                <a:off x="387360" y="1233000"/>
                <a:ext cx="7583760" cy="3494520"/>
              </a:xfrm>
              <a:prstGeom prst="rect">
                <a:avLst/>
              </a:prstGeom>
            </p:spPr>
          </p:pic>
        </mc:Fallback>
      </mc:AlternateContent>
    </p:spTree>
    <p:extLst>
      <p:ext uri="{BB962C8B-B14F-4D97-AF65-F5344CB8AC3E}">
        <p14:creationId xmlns:p14="http://schemas.microsoft.com/office/powerpoint/2010/main" val="41290422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smtClean="0"/>
              <a:t>Creating an </a:t>
            </a:r>
            <a:r>
              <a:rPr lang="en-US" dirty="0" err="1" smtClean="0"/>
              <a:t>RWArc</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31</a:t>
            </a:fld>
            <a:endParaRPr lang="en-US"/>
          </a:p>
        </p:txBody>
      </p:sp>
      <p:pic>
        <p:nvPicPr>
          <p:cNvPr id="5" name="Picture 4" descr="Screen Shot 2014-02-25 at 10.36.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0" y="1137744"/>
            <a:ext cx="7708900" cy="1536700"/>
          </a:xfrm>
          <a:prstGeom prst="rect">
            <a:avLst/>
          </a:prstGeom>
        </p:spPr>
      </p:pic>
      <p:sp>
        <p:nvSpPr>
          <p:cNvPr id="7" name="Rectangle 6"/>
          <p:cNvSpPr/>
          <p:nvPr/>
        </p:nvSpPr>
        <p:spPr>
          <a:xfrm>
            <a:off x="1736879" y="3084665"/>
            <a:ext cx="5484344" cy="461665"/>
          </a:xfrm>
          <a:prstGeom prst="rect">
            <a:avLst/>
          </a:prstGeom>
          <a:solidFill>
            <a:srgbClr val="FDEADA"/>
          </a:solidFill>
        </p:spPr>
        <p:txBody>
          <a:bodyPr wrap="none">
            <a:spAutoFit/>
          </a:bodyPr>
          <a:lstStyle/>
          <a:p>
            <a:r>
              <a:rPr lang="en-US" sz="2400" dirty="0"/>
              <a:t>let counter: </a:t>
            </a:r>
            <a:r>
              <a:rPr lang="en-US" sz="2400" dirty="0" err="1"/>
              <a:t>RWArc</a:t>
            </a:r>
            <a:r>
              <a:rPr lang="en-US" sz="2400" dirty="0"/>
              <a:t>&lt;</a:t>
            </a:r>
            <a:r>
              <a:rPr lang="en-US" sz="2400" dirty="0" err="1"/>
              <a:t>int</a:t>
            </a:r>
            <a:r>
              <a:rPr lang="en-US" sz="2400" dirty="0"/>
              <a:t>&gt; = </a:t>
            </a:r>
            <a:r>
              <a:rPr lang="en-US" sz="2400" dirty="0" err="1"/>
              <a:t>RWArc</a:t>
            </a:r>
            <a:r>
              <a:rPr lang="en-US" sz="2400" dirty="0"/>
              <a:t>::new(0);</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70160" y="1587600"/>
              <a:ext cx="4640760" cy="1929240"/>
            </p14:xfrm>
          </p:contentPart>
        </mc:Choice>
        <mc:Fallback xmlns="">
          <p:pic>
            <p:nvPicPr>
              <p:cNvPr id="4" name="Ink 3"/>
              <p:cNvPicPr/>
              <p:nvPr/>
            </p:nvPicPr>
            <p:blipFill>
              <a:blip r:embed="rId4"/>
              <a:stretch>
                <a:fillRect/>
              </a:stretch>
            </p:blipFill>
            <p:spPr>
              <a:xfrm>
                <a:off x="2260800" y="1578240"/>
                <a:ext cx="4659480" cy="1947960"/>
              </a:xfrm>
              <a:prstGeom prst="rect">
                <a:avLst/>
              </a:prstGeom>
            </p:spPr>
          </p:pic>
        </mc:Fallback>
      </mc:AlternateContent>
    </p:spTree>
    <p:extLst>
      <p:ext uri="{BB962C8B-B14F-4D97-AF65-F5344CB8AC3E}">
        <p14:creationId xmlns:p14="http://schemas.microsoft.com/office/powerpoint/2010/main" val="15520005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err="1" smtClean="0"/>
              <a:t>RWArc</a:t>
            </a:r>
            <a:r>
              <a:rPr lang="en-US" dirty="0" smtClean="0"/>
              <a:t> </a:t>
            </a:r>
            <a:r>
              <a:rPr lang="en-US" b="1" dirty="0" smtClean="0"/>
              <a:t>write</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32</a:t>
            </a:fld>
            <a:endParaRPr lang="en-US"/>
          </a:p>
        </p:txBody>
      </p:sp>
      <p:pic>
        <p:nvPicPr>
          <p:cNvPr id="4" name="Picture 3" descr="Screen Shot 2014-02-25 at 10.37.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62" y="1299712"/>
            <a:ext cx="7874000" cy="3170977"/>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05280" y="1238040"/>
              <a:ext cx="6123960" cy="1549080"/>
            </p14:xfrm>
          </p:contentPart>
        </mc:Choice>
        <mc:Fallback xmlns="">
          <p:pic>
            <p:nvPicPr>
              <p:cNvPr id="5" name="Ink 4"/>
              <p:cNvPicPr/>
              <p:nvPr/>
            </p:nvPicPr>
            <p:blipFill>
              <a:blip r:embed="rId4"/>
              <a:stretch>
                <a:fillRect/>
              </a:stretch>
            </p:blipFill>
            <p:spPr>
              <a:xfrm>
                <a:off x="1195920" y="1228680"/>
                <a:ext cx="6142680" cy="1567800"/>
              </a:xfrm>
              <a:prstGeom prst="rect">
                <a:avLst/>
              </a:prstGeom>
            </p:spPr>
          </p:pic>
        </mc:Fallback>
      </mc:AlternateContent>
    </p:spTree>
    <p:extLst>
      <p:ext uri="{BB962C8B-B14F-4D97-AF65-F5344CB8AC3E}">
        <p14:creationId xmlns:p14="http://schemas.microsoft.com/office/powerpoint/2010/main" val="24312070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33</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2186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34</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173655" y="2880854"/>
            <a:ext cx="6735379" cy="1384995"/>
          </a:xfrm>
          <a:prstGeom prst="rect">
            <a:avLst/>
          </a:prstGeom>
          <a:solidFill>
            <a:srgbClr val="FDEADA"/>
          </a:solidFill>
        </p:spPr>
        <p:txBody>
          <a:bodyPr wrap="square">
            <a:spAutoFit/>
          </a:bodyPr>
          <a:lstStyle/>
          <a:p>
            <a:r>
              <a:rPr lang="en-US" sz="2800" dirty="0" err="1"/>
              <a:t>fn</a:t>
            </a:r>
            <a:r>
              <a:rPr lang="en-US" sz="2800" dirty="0"/>
              <a:t> update_count(counter: </a:t>
            </a:r>
            <a:r>
              <a:rPr lang="en-US" sz="2800" dirty="0" err="1"/>
              <a:t>RWArc</a:t>
            </a:r>
            <a:r>
              <a:rPr lang="en-US" sz="2800" dirty="0"/>
              <a:t>&lt;</a:t>
            </a:r>
            <a:r>
              <a:rPr lang="en-US" sz="2800" dirty="0" err="1"/>
              <a:t>int</a:t>
            </a:r>
            <a:r>
              <a:rPr lang="en-US" sz="2800" dirty="0"/>
              <a:t>&gt;) {</a:t>
            </a:r>
          </a:p>
          <a:p>
            <a:r>
              <a:rPr lang="en-US" sz="2800" dirty="0"/>
              <a:t>    </a:t>
            </a:r>
            <a:r>
              <a:rPr lang="en-US" sz="2800" dirty="0" err="1"/>
              <a:t>counter.write</a:t>
            </a:r>
            <a:r>
              <a:rPr lang="en-US" sz="2800" dirty="0"/>
              <a:t>(|count| { *count += 1; });</a:t>
            </a:r>
          </a:p>
          <a:p>
            <a:r>
              <a:rPr lang="en-US" sz="2800" dirty="0"/>
              <a:t>}</a:t>
            </a:r>
          </a:p>
        </p:txBody>
      </p:sp>
      <p:sp>
        <p:nvSpPr>
          <p:cNvPr id="6" name="Rectangular Callout 5"/>
          <p:cNvSpPr/>
          <p:nvPr/>
        </p:nvSpPr>
        <p:spPr>
          <a:xfrm>
            <a:off x="3857127" y="2019069"/>
            <a:ext cx="3202321" cy="608527"/>
          </a:xfrm>
          <a:prstGeom prst="wedgeRectCallout">
            <a:avLst>
              <a:gd name="adj1" fmla="val -38091"/>
              <a:gd name="adj2" fmla="val 188390"/>
            </a:avLst>
          </a:prstGeom>
          <a:solidFill>
            <a:schemeClr val="accent6">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800" dirty="0"/>
              <a:t>|count: &amp;</a:t>
            </a:r>
            <a:r>
              <a:rPr lang="en-US" sz="2800" dirty="0" err="1"/>
              <a:t>mut</a:t>
            </a:r>
            <a:r>
              <a:rPr lang="en-US" sz="2800" dirty="0"/>
              <a:t> </a:t>
            </a:r>
            <a:r>
              <a:rPr lang="en-US" sz="2800" dirty="0" err="1"/>
              <a:t>int</a:t>
            </a:r>
            <a:r>
              <a:rPr lang="en-US" sz="2800" dirty="0"/>
              <a:t>|</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581200" y="809280"/>
              <a:ext cx="4557960" cy="3269160"/>
            </p14:xfrm>
          </p:contentPart>
        </mc:Choice>
        <mc:Fallback xmlns="">
          <p:pic>
            <p:nvPicPr>
              <p:cNvPr id="5" name="Ink 4"/>
              <p:cNvPicPr/>
              <p:nvPr/>
            </p:nvPicPr>
            <p:blipFill>
              <a:blip r:embed="rId4"/>
              <a:stretch>
                <a:fillRect/>
              </a:stretch>
            </p:blipFill>
            <p:spPr>
              <a:xfrm>
                <a:off x="2571840" y="799920"/>
                <a:ext cx="4576680" cy="3287880"/>
              </a:xfrm>
              <a:prstGeom prst="rect">
                <a:avLst/>
              </a:prstGeom>
            </p:spPr>
          </p:pic>
        </mc:Fallback>
      </mc:AlternateContent>
    </p:spTree>
    <p:extLst>
      <p:ext uri="{BB962C8B-B14F-4D97-AF65-F5344CB8AC3E}">
        <p14:creationId xmlns:p14="http://schemas.microsoft.com/office/powerpoint/2010/main" val="2148088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35</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44640" y="3124080"/>
              <a:ext cx="4576320" cy="1535040"/>
            </p14:xfrm>
          </p:contentPart>
        </mc:Choice>
        <mc:Fallback xmlns="">
          <p:pic>
            <p:nvPicPr>
              <p:cNvPr id="2" name="Ink 1"/>
              <p:cNvPicPr/>
              <p:nvPr/>
            </p:nvPicPr>
            <p:blipFill>
              <a:blip r:embed="rId3"/>
              <a:stretch>
                <a:fillRect/>
              </a:stretch>
            </p:blipFill>
            <p:spPr>
              <a:xfrm>
                <a:off x="935280" y="3114720"/>
                <a:ext cx="4595040" cy="1553760"/>
              </a:xfrm>
              <a:prstGeom prst="rect">
                <a:avLst/>
              </a:prstGeom>
            </p:spPr>
          </p:pic>
        </mc:Fallback>
      </mc:AlternateContent>
    </p:spTree>
    <p:extLst>
      <p:ext uri="{BB962C8B-B14F-4D97-AF65-F5344CB8AC3E}">
        <p14:creationId xmlns:p14="http://schemas.microsoft.com/office/powerpoint/2010/main" val="5793719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36</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p:sp>
        <p:nvSpPr>
          <p:cNvPr id="5" name="TextBox 4"/>
          <p:cNvSpPr txBox="1"/>
          <p:nvPr/>
        </p:nvSpPr>
        <p:spPr>
          <a:xfrm>
            <a:off x="4179518" y="493022"/>
            <a:ext cx="4747363" cy="461665"/>
          </a:xfrm>
          <a:prstGeom prst="rect">
            <a:avLst/>
          </a:prstGeom>
          <a:solidFill>
            <a:schemeClr val="accent1">
              <a:lumMod val="20000"/>
              <a:lumOff val="80000"/>
            </a:schemeClr>
          </a:solidFill>
        </p:spPr>
        <p:txBody>
          <a:bodyPr wrap="none" rtlCol="0">
            <a:spAutoFit/>
          </a:bodyPr>
          <a:lstStyle/>
          <a:p>
            <a:r>
              <a:rPr lang="en-US" sz="2400" dirty="0" smtClean="0"/>
              <a:t>What is the value printed for Count?</a:t>
            </a:r>
            <a:endParaRPr lang="en-US" sz="2400" dirty="0"/>
          </a:p>
        </p:txBody>
      </p:sp>
      <p:sp>
        <p:nvSpPr>
          <p:cNvPr id="2" name="Rectangle 1"/>
          <p:cNvSpPr/>
          <p:nvPr/>
        </p:nvSpPr>
        <p:spPr>
          <a:xfrm>
            <a:off x="6096001" y="1510656"/>
            <a:ext cx="2452414"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l-PL" sz="2400" b="1" dirty="0">
                <a:solidFill>
                  <a:srgbClr val="FFFF00"/>
                </a:solidFill>
              </a:rPr>
              <a:t>&gt;</a:t>
            </a:r>
            <a:r>
              <a:rPr lang="pl-PL" sz="2400" b="1" dirty="0" smtClean="0">
                <a:solidFill>
                  <a:srgbClr val="FFFF00"/>
                </a:solidFill>
              </a:rPr>
              <a:t> </a:t>
            </a:r>
            <a:r>
              <a:rPr lang="pl-PL" sz="2400" b="1" dirty="0">
                <a:solidFill>
                  <a:srgbClr val="FFFF00"/>
                </a:solidFill>
              </a:rPr>
              <a:t>./rwarc1</a:t>
            </a:r>
          </a:p>
          <a:p>
            <a:r>
              <a:rPr lang="en-US" sz="2400" b="1" dirty="0">
                <a:solidFill>
                  <a:srgbClr val="FFFF00"/>
                </a:solidFill>
              </a:rPr>
              <a:t>Count: 1139</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1146</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1158</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00960" y="1349640"/>
              <a:ext cx="8206200" cy="3140280"/>
            </p14:xfrm>
          </p:contentPart>
        </mc:Choice>
        <mc:Fallback xmlns="">
          <p:pic>
            <p:nvPicPr>
              <p:cNvPr id="6" name="Ink 5"/>
              <p:cNvPicPr/>
              <p:nvPr/>
            </p:nvPicPr>
            <p:blipFill>
              <a:blip r:embed="rId3"/>
              <a:stretch>
                <a:fillRect/>
              </a:stretch>
            </p:blipFill>
            <p:spPr>
              <a:xfrm>
                <a:off x="291600" y="1340280"/>
                <a:ext cx="8224920" cy="3159000"/>
              </a:xfrm>
              <a:prstGeom prst="rect">
                <a:avLst/>
              </a:prstGeom>
            </p:spPr>
          </p:pic>
        </mc:Fallback>
      </mc:AlternateContent>
    </p:spTree>
    <p:extLst>
      <p:ext uri="{BB962C8B-B14F-4D97-AF65-F5344CB8AC3E}">
        <p14:creationId xmlns:p14="http://schemas.microsoft.com/office/powerpoint/2010/main" val="122651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37</a:t>
            </a:fld>
            <a:endParaRPr lang="en-US"/>
          </a:p>
        </p:txBody>
      </p:sp>
      <p:sp>
        <p:nvSpPr>
          <p:cNvPr id="4" name="Rectangle 3"/>
          <p:cNvSpPr/>
          <p:nvPr/>
        </p:nvSpPr>
        <p:spPr>
          <a:xfrm>
            <a:off x="381000" y="285750"/>
            <a:ext cx="6604000" cy="4524316"/>
          </a:xfrm>
          <a:prstGeom prst="rect">
            <a:avLst/>
          </a:prstGeom>
          <a:solidFill>
            <a:schemeClr val="accent3">
              <a:lumMod val="20000"/>
              <a:lumOff val="80000"/>
            </a:schemeClr>
          </a:solidFill>
        </p:spPr>
        <p:txBody>
          <a:bodyPr wrap="square">
            <a:spAutoFit/>
          </a:bodyPr>
          <a:lstStyle/>
          <a:p>
            <a:r>
              <a:rPr lang="is-IS" dirty="0" smtClean="0"/>
              <a:t>fn </a:t>
            </a:r>
            <a:r>
              <a:rPr lang="is-IS" dirty="0"/>
              <a:t>main() {</a:t>
            </a:r>
          </a:p>
          <a:p>
            <a:r>
              <a:rPr lang="en-US" dirty="0"/>
              <a:t>    let counter: </a:t>
            </a:r>
            <a:r>
              <a:rPr lang="en-US" dirty="0" err="1"/>
              <a:t>RWArc</a:t>
            </a:r>
            <a:r>
              <a:rPr lang="en-US" dirty="0"/>
              <a:t>&lt;</a:t>
            </a:r>
            <a:r>
              <a:rPr lang="en-US" dirty="0" err="1"/>
              <a:t>int</a:t>
            </a:r>
            <a:r>
              <a:rPr lang="en-US" dirty="0"/>
              <a:t>&gt; = </a:t>
            </a:r>
            <a:r>
              <a:rPr lang="en-US" dirty="0" err="1"/>
              <a:t>RWArc</a:t>
            </a:r>
            <a:r>
              <a:rPr lang="en-US" dirty="0"/>
              <a:t>::new(0);</a:t>
            </a:r>
          </a:p>
          <a:p>
            <a:r>
              <a:rPr lang="en-US" dirty="0"/>
              <a:t>    let running: </a:t>
            </a:r>
            <a:r>
              <a:rPr lang="en-US" dirty="0" err="1"/>
              <a:t>RWArc</a:t>
            </a:r>
            <a:r>
              <a:rPr lang="en-US" dirty="0"/>
              <a:t>&lt;</a:t>
            </a:r>
            <a:r>
              <a:rPr lang="en-US" dirty="0" err="1"/>
              <a:t>int</a:t>
            </a:r>
            <a:r>
              <a:rPr lang="en-US" dirty="0"/>
              <a:t>&gt; = </a:t>
            </a:r>
            <a:r>
              <a:rPr lang="en-US" dirty="0" err="1"/>
              <a:t>RWArc</a:t>
            </a:r>
            <a:r>
              <a:rPr lang="en-US" dirty="0"/>
              <a:t>::new(0);</a:t>
            </a:r>
          </a:p>
          <a:p>
            <a:endParaRPr lang="en-US" dirty="0"/>
          </a:p>
          <a:p>
            <a:r>
              <a:rPr lang="en-US" dirty="0"/>
              <a:t>    for _ in range(0, 10) {</a:t>
            </a:r>
          </a:p>
          <a:p>
            <a:r>
              <a:rPr lang="en-US" dirty="0"/>
              <a:t>        let </a:t>
            </a:r>
            <a:r>
              <a:rPr lang="en-US" dirty="0" err="1"/>
              <a:t>ccounter</a:t>
            </a:r>
            <a:r>
              <a:rPr lang="en-US" dirty="0"/>
              <a:t> = </a:t>
            </a:r>
            <a:r>
              <a:rPr lang="en-US" dirty="0" err="1"/>
              <a:t>counter.clone</a:t>
            </a:r>
            <a:r>
              <a:rPr lang="en-US" dirty="0"/>
              <a:t>(); </a:t>
            </a:r>
          </a:p>
          <a:p>
            <a:r>
              <a:rPr lang="en-US" b="1" dirty="0">
                <a:solidFill>
                  <a:srgbClr val="3366FF"/>
                </a:solidFill>
              </a:rPr>
              <a:t>        </a:t>
            </a:r>
            <a:r>
              <a:rPr lang="en-US" b="1" dirty="0" err="1">
                <a:solidFill>
                  <a:srgbClr val="3366FF"/>
                </a:solidFill>
              </a:rPr>
              <a:t>running.write</a:t>
            </a:r>
            <a:r>
              <a:rPr lang="en-US" b="1" dirty="0">
                <a:solidFill>
                  <a:srgbClr val="3366FF"/>
                </a:solidFill>
              </a:rPr>
              <a:t>(|n| { *n += 1; });</a:t>
            </a:r>
          </a:p>
          <a:p>
            <a:r>
              <a:rPr lang="en-US" dirty="0"/>
              <a:t>        let </a:t>
            </a:r>
            <a:r>
              <a:rPr lang="en-US" dirty="0" err="1"/>
              <a:t>crunning</a:t>
            </a:r>
            <a:r>
              <a:rPr lang="en-US" dirty="0"/>
              <a:t> = </a:t>
            </a:r>
            <a:r>
              <a:rPr lang="en-US" dirty="0" err="1"/>
              <a:t>running.clone</a:t>
            </a:r>
            <a:r>
              <a:rPr lang="en-US" dirty="0"/>
              <a:t>();</a:t>
            </a:r>
          </a:p>
          <a:p>
            <a:r>
              <a:rPr lang="pl-PL" dirty="0"/>
              <a:t>        </a:t>
            </a:r>
            <a:r>
              <a:rPr lang="pl-PL" dirty="0" err="1"/>
              <a:t>spawn</a:t>
            </a:r>
            <a:r>
              <a:rPr lang="pl-PL" dirty="0"/>
              <a:t>(proc() {</a:t>
            </a:r>
          </a:p>
          <a:p>
            <a:r>
              <a:rPr lang="en-US" dirty="0"/>
              <a:t>           for _ in range(0, 100) </a:t>
            </a:r>
            <a:r>
              <a:rPr lang="en-US" dirty="0" smtClean="0"/>
              <a:t>{ update_count</a:t>
            </a:r>
            <a:r>
              <a:rPr lang="en-US" dirty="0"/>
              <a:t>(</a:t>
            </a:r>
            <a:r>
              <a:rPr lang="en-US" dirty="0" err="1"/>
              <a:t>ccounter.clone</a:t>
            </a:r>
            <a:r>
              <a:rPr lang="en-US" dirty="0"/>
              <a:t>())</a:t>
            </a:r>
            <a:r>
              <a:rPr lang="en-US" dirty="0" smtClean="0"/>
              <a:t>; </a:t>
            </a:r>
            <a:r>
              <a:rPr lang="en-US" dirty="0"/>
              <a:t>}</a:t>
            </a:r>
          </a:p>
          <a:p>
            <a:r>
              <a:rPr lang="en-US" dirty="0"/>
              <a:t>           </a:t>
            </a:r>
            <a:r>
              <a:rPr lang="en-US" b="1" dirty="0" err="1">
                <a:solidFill>
                  <a:srgbClr val="3366FF"/>
                </a:solidFill>
              </a:rPr>
              <a:t>crunning.write</a:t>
            </a:r>
            <a:r>
              <a:rPr lang="en-US" b="1" dirty="0">
                <a:solidFill>
                  <a:srgbClr val="3366FF"/>
                </a:solidFill>
              </a:rPr>
              <a:t>(|n| { *n -= 1; });</a:t>
            </a:r>
          </a:p>
          <a:p>
            <a:r>
              <a:rPr lang="en-US" dirty="0"/>
              <a:t>	});</a:t>
            </a:r>
          </a:p>
          <a:p>
            <a:r>
              <a:rPr lang="en-US" dirty="0"/>
              <a:t>    }</a:t>
            </a:r>
          </a:p>
          <a:p>
            <a:r>
              <a:rPr lang="en-US" dirty="0" smtClean="0"/>
              <a:t>    </a:t>
            </a:r>
            <a:r>
              <a:rPr lang="en-US" b="1" dirty="0" smtClean="0">
                <a:solidFill>
                  <a:srgbClr val="3366FF"/>
                </a:solidFill>
              </a:rPr>
              <a:t>while </a:t>
            </a:r>
            <a:r>
              <a:rPr lang="en-US" b="1" dirty="0" err="1">
                <a:solidFill>
                  <a:srgbClr val="3366FF"/>
                </a:solidFill>
              </a:rPr>
              <a:t>running.read</a:t>
            </a:r>
            <a:r>
              <a:rPr lang="en-US" b="1" dirty="0">
                <a:solidFill>
                  <a:srgbClr val="3366FF"/>
                </a:solidFill>
              </a:rPr>
              <a:t>(|n| { *n }) &gt; 0 { ; </a:t>
            </a:r>
            <a:r>
              <a:rPr lang="en-US" b="1" dirty="0" smtClean="0">
                <a:solidFill>
                  <a:srgbClr val="3366FF"/>
                </a:solidFill>
              </a:rPr>
              <a:t>}</a:t>
            </a:r>
            <a:endParaRPr lang="en-US" b="1" dirty="0">
              <a:solidFill>
                <a:srgbClr val="3366FF"/>
              </a:solidFill>
            </a:endParaRPr>
          </a:p>
          <a:p>
            <a:r>
              <a:rPr lang="en-US" dirty="0"/>
              <a:t>    </a:t>
            </a:r>
            <a:r>
              <a:rPr lang="en-US" dirty="0" err="1"/>
              <a:t>counter.read</a:t>
            </a:r>
            <a:r>
              <a:rPr lang="en-US" dirty="0"/>
              <a:t>(|count| </a:t>
            </a:r>
            <a:r>
              <a:rPr lang="en-US" dirty="0" smtClean="0"/>
              <a:t>{ </a:t>
            </a:r>
            <a:r>
              <a:rPr lang="en-US" dirty="0" err="1" smtClean="0"/>
              <a:t>println</a:t>
            </a:r>
            <a:r>
              <a:rPr lang="en-US" dirty="0"/>
              <a:t>!("Count: {:d}", *count)</a:t>
            </a:r>
            <a:r>
              <a:rPr lang="en-US" dirty="0" smtClean="0"/>
              <a:t>; }</a:t>
            </a:r>
            <a:r>
              <a:rPr lang="en-US" dirty="0"/>
              <a:t>)</a:t>
            </a:r>
            <a:r>
              <a:rPr lang="en-US" dirty="0" smtClean="0"/>
              <a:t>;</a:t>
            </a:r>
            <a:endParaRPr lang="en-US" dirty="0"/>
          </a:p>
          <a:p>
            <a:r>
              <a:rPr lang="en-US" dirty="0"/>
              <a:t>}</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79360" y="883080"/>
              <a:ext cx="4990320" cy="3385440"/>
            </p14:xfrm>
          </p:contentPart>
        </mc:Choice>
        <mc:Fallback xmlns="">
          <p:pic>
            <p:nvPicPr>
              <p:cNvPr id="2" name="Ink 1"/>
              <p:cNvPicPr/>
              <p:nvPr/>
            </p:nvPicPr>
            <p:blipFill>
              <a:blip r:embed="rId3"/>
              <a:stretch>
                <a:fillRect/>
              </a:stretch>
            </p:blipFill>
            <p:spPr>
              <a:xfrm>
                <a:off x="270000" y="873720"/>
                <a:ext cx="5009040" cy="3404160"/>
              </a:xfrm>
              <a:prstGeom prst="rect">
                <a:avLst/>
              </a:prstGeom>
            </p:spPr>
          </p:pic>
        </mc:Fallback>
      </mc:AlternateContent>
    </p:spTree>
    <p:extLst>
      <p:ext uri="{BB962C8B-B14F-4D97-AF65-F5344CB8AC3E}">
        <p14:creationId xmlns:p14="http://schemas.microsoft.com/office/powerpoint/2010/main" val="36375615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48" t="8809" r="-753" b="7042"/>
          <a:stretch/>
        </p:blipFill>
        <p:spPr>
          <a:xfrm>
            <a:off x="-51580" y="0"/>
            <a:ext cx="9293692" cy="5143500"/>
          </a:xfrm>
          <a:prstGeom prst="rect">
            <a:avLst/>
          </a:prstGeom>
        </p:spPr>
      </p:pic>
      <p:sp>
        <p:nvSpPr>
          <p:cNvPr id="2" name="Title 1"/>
          <p:cNvSpPr>
            <a:spLocks noGrp="1"/>
          </p:cNvSpPr>
          <p:nvPr>
            <p:ph type="title"/>
          </p:nvPr>
        </p:nvSpPr>
        <p:spPr>
          <a:xfrm>
            <a:off x="440152" y="4007139"/>
            <a:ext cx="8229600" cy="857250"/>
          </a:xfrm>
        </p:spPr>
        <p:txBody>
          <a:bodyPr>
            <a:noAutofit/>
          </a:bodyPr>
          <a:lstStyle/>
          <a:p>
            <a:r>
              <a:rPr lang="en-US" sz="5400" dirty="0" smtClean="0">
                <a:solidFill>
                  <a:srgbClr val="FFFF66"/>
                </a:solidFill>
              </a:rPr>
              <a:t>Scheduling</a:t>
            </a:r>
            <a:endParaRPr lang="en-US" sz="5400" dirty="0">
              <a:solidFill>
                <a:srgbClr val="FFFF66"/>
              </a:solidFill>
            </a:endParaRPr>
          </a:p>
        </p:txBody>
      </p:sp>
      <p:sp>
        <p:nvSpPr>
          <p:cNvPr id="4" name="Slide Number Placeholder 3"/>
          <p:cNvSpPr>
            <a:spLocks noGrp="1"/>
          </p:cNvSpPr>
          <p:nvPr>
            <p:ph type="sldNum" sz="quarter" idx="12"/>
          </p:nvPr>
        </p:nvSpPr>
        <p:spPr/>
        <p:txBody>
          <a:bodyPr/>
          <a:lstStyle/>
          <a:p>
            <a:fld id="{6507B5A5-F0C2-644D-AEA7-E773B6B78F38}" type="slidenum">
              <a:rPr lang="en-US" smtClean="0"/>
              <a:t>38</a:t>
            </a:fld>
            <a:endParaRPr lang="en-US"/>
          </a:p>
        </p:txBody>
      </p:sp>
    </p:spTree>
    <p:extLst>
      <p:ext uri="{BB962C8B-B14F-4D97-AF65-F5344CB8AC3E}">
        <p14:creationId xmlns:p14="http://schemas.microsoft.com/office/powerpoint/2010/main" val="3319787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a:t>
            </a:fld>
            <a:endParaRPr lang="en-US"/>
          </a:p>
        </p:txBody>
      </p:sp>
      <p:pic>
        <p:nvPicPr>
          <p:cNvPr id="3" name="Picture 2" descr="Screen Shot 2014-02-23 at 12.4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7" y="207038"/>
            <a:ext cx="4581332" cy="3426375"/>
          </a:xfrm>
          <a:prstGeom prst="rect">
            <a:avLst/>
          </a:prstGeom>
        </p:spPr>
      </p:pic>
      <p:pic>
        <p:nvPicPr>
          <p:cNvPr id="4" name="Picture 3" descr="Screen Shot 2014-02-23 at 12.49.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76" y="2641019"/>
            <a:ext cx="4699855" cy="2380713"/>
          </a:xfrm>
          <a:prstGeom prst="rect">
            <a:avLst/>
          </a:prstGeom>
        </p:spPr>
      </p:pic>
    </p:spTree>
    <p:extLst>
      <p:ext uri="{BB962C8B-B14F-4D97-AF65-F5344CB8AC3E}">
        <p14:creationId xmlns:p14="http://schemas.microsoft.com/office/powerpoint/2010/main" val="1030227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39</a:t>
            </a:fld>
            <a:endParaRPr lang="en-US"/>
          </a:p>
        </p:txBody>
      </p:sp>
      <p:sp>
        <p:nvSpPr>
          <p:cNvPr id="7" name="TextBox 6"/>
          <p:cNvSpPr txBox="1"/>
          <p:nvPr/>
        </p:nvSpPr>
        <p:spPr>
          <a:xfrm rot="16200000">
            <a:off x="-605362" y="1121305"/>
            <a:ext cx="2494455" cy="369332"/>
          </a:xfrm>
          <a:prstGeom prst="rect">
            <a:avLst/>
          </a:prstGeom>
          <a:noFill/>
        </p:spPr>
        <p:txBody>
          <a:bodyPr wrap="none" rtlCol="0">
            <a:spAutoFit/>
          </a:bodyPr>
          <a:lstStyle/>
          <a:p>
            <a:r>
              <a:rPr lang="en-US" dirty="0" smtClean="0"/>
              <a:t>Remember from </a:t>
            </a:r>
            <a:r>
              <a:rPr lang="en-US" b="1" dirty="0" smtClean="0"/>
              <a:t>Class 4</a:t>
            </a:r>
            <a:r>
              <a:rPr lang="en-US" dirty="0" smtClean="0"/>
              <a:t>:</a:t>
            </a:r>
            <a:endParaRPr lang="en-US" dirty="0"/>
          </a:p>
        </p:txBody>
      </p:sp>
      <p:sp>
        <p:nvSpPr>
          <p:cNvPr id="8" name="TextBox 7"/>
          <p:cNvSpPr txBox="1"/>
          <p:nvPr/>
        </p:nvSpPr>
        <p:spPr>
          <a:xfrm>
            <a:off x="457200" y="3832392"/>
            <a:ext cx="7802136" cy="830997"/>
          </a:xfrm>
          <a:prstGeom prst="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marL="342900" indent="-342900">
              <a:buAutoNum type="arabicPeriod"/>
            </a:pPr>
            <a:r>
              <a:rPr lang="en-US" sz="2400" b="1" dirty="0" smtClean="0"/>
              <a:t>How should the supervisor decide which program to run?</a:t>
            </a:r>
          </a:p>
          <a:p>
            <a:pPr marL="342900" indent="-342900">
              <a:buAutoNum type="arabicPeriod"/>
            </a:pPr>
            <a:r>
              <a:rPr lang="en-US" sz="2400" b="1" dirty="0" smtClean="0">
                <a:solidFill>
                  <a:schemeClr val="bg1">
                    <a:lumMod val="75000"/>
                  </a:schemeClr>
                </a:solidFill>
              </a:rPr>
              <a:t>How long should the alarm clock be set for?</a:t>
            </a:r>
            <a:endParaRPr lang="en-US" sz="2400" b="1" dirty="0">
              <a:solidFill>
                <a:schemeClr val="bg1">
                  <a:lumMod val="75000"/>
                </a:schemeClr>
              </a:solidFill>
            </a:endParaRPr>
          </a:p>
        </p:txBody>
      </p:sp>
      <p:pic>
        <p:nvPicPr>
          <p:cNvPr id="2" name="Picture 1" descr="Screen Shot 2014-02-24 at 12.11.27 PM.pn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26532" y="58743"/>
            <a:ext cx="7066556" cy="3640145"/>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17440" y="969840"/>
              <a:ext cx="6777000" cy="3883680"/>
            </p14:xfrm>
          </p:contentPart>
        </mc:Choice>
        <mc:Fallback xmlns="">
          <p:pic>
            <p:nvPicPr>
              <p:cNvPr id="3" name="Ink 2"/>
              <p:cNvPicPr/>
              <p:nvPr/>
            </p:nvPicPr>
            <p:blipFill>
              <a:blip r:embed="rId5"/>
              <a:stretch>
                <a:fillRect/>
              </a:stretch>
            </p:blipFill>
            <p:spPr>
              <a:xfrm>
                <a:off x="208080" y="960480"/>
                <a:ext cx="6795720" cy="3902400"/>
              </a:xfrm>
              <a:prstGeom prst="rect">
                <a:avLst/>
              </a:prstGeom>
            </p:spPr>
          </p:pic>
        </mc:Fallback>
      </mc:AlternateContent>
    </p:spTree>
    <p:extLst>
      <p:ext uri="{BB962C8B-B14F-4D97-AF65-F5344CB8AC3E}">
        <p14:creationId xmlns:p14="http://schemas.microsoft.com/office/powerpoint/2010/main" val="30318632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480" y="205978"/>
            <a:ext cx="3925564" cy="1140621"/>
          </a:xfrm>
        </p:spPr>
        <p:txBody>
          <a:bodyPr>
            <a:normAutofit fontScale="90000"/>
          </a:bodyPr>
          <a:lstStyle/>
          <a:p>
            <a:r>
              <a:rPr lang="en-US" dirty="0" smtClean="0"/>
              <a:t>Scheduler Desiderata</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40</a:t>
            </a:fld>
            <a:endParaRPr lang="en-US"/>
          </a:p>
        </p:txBody>
      </p:sp>
      <p:sp>
        <p:nvSpPr>
          <p:cNvPr id="7" name="Rectangle 6"/>
          <p:cNvSpPr/>
          <p:nvPr/>
        </p:nvSpPr>
        <p:spPr>
          <a:xfrm>
            <a:off x="4275043" y="239794"/>
            <a:ext cx="4604530" cy="4801315"/>
          </a:xfrm>
          <a:prstGeom prst="rect">
            <a:avLst/>
          </a:prstGeom>
        </p:spPr>
        <p:txBody>
          <a:bodyPr wrap="square">
            <a:spAutoFit/>
          </a:bodyPr>
          <a:lstStyle/>
          <a:p>
            <a:r>
              <a:rPr lang="en-US" i="1" dirty="0"/>
              <a:t>Go placidly amid the noise and haste, and remember what peace there may be in silence. As far as possible without surrender be on good terms with all persons. Speak your truth quietly and clearly; and listen to others, even the dull and the ignorant; they too have their story. Avoid loud and aggressive persons, they are vexations to the spirit. </a:t>
            </a:r>
            <a:r>
              <a:rPr lang="en-US" i="1" dirty="0" smtClean="0"/>
              <a:t>… Exercise </a:t>
            </a:r>
            <a:r>
              <a:rPr lang="en-US" i="1" dirty="0"/>
              <a:t>caution in your business affairs; for the world is full of trickery. </a:t>
            </a:r>
            <a:r>
              <a:rPr lang="en-US" i="1" dirty="0" smtClean="0"/>
              <a:t>…And </a:t>
            </a:r>
            <a:r>
              <a:rPr lang="en-US" i="1" dirty="0"/>
              <a:t>whether or not it is clear to you, no doubt the universe is unfolding as it </a:t>
            </a:r>
            <a:r>
              <a:rPr lang="en-US" i="1" dirty="0" smtClean="0"/>
              <a:t>should…whatever </a:t>
            </a:r>
            <a:r>
              <a:rPr lang="en-US" i="1" dirty="0"/>
              <a:t>your labors and aspirations, in the noisy confusion of life keep peace with your soul. With all its sham, drudgery, and broken dreams, it is still a beautiful world. Be cheerful. Strive to be happy</a:t>
            </a:r>
            <a:r>
              <a:rPr lang="en-US" i="1" dirty="0" smtClean="0"/>
              <a:t>.</a:t>
            </a:r>
            <a:endParaRPr lang="en-US" i="1" dirty="0"/>
          </a:p>
          <a:p>
            <a:pPr algn="r"/>
            <a:r>
              <a:rPr lang="en-US" dirty="0" smtClean="0"/>
              <a:t>Max </a:t>
            </a:r>
            <a:r>
              <a:rPr lang="en-US" dirty="0" err="1"/>
              <a:t>Ehrmann</a:t>
            </a:r>
            <a:r>
              <a:rPr lang="en-US" dirty="0"/>
              <a:t>, </a:t>
            </a:r>
            <a:r>
              <a:rPr lang="en-US" dirty="0" smtClean="0"/>
              <a:t>“Desiderata” (1927)</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061880" y="831240"/>
              <a:ext cx="4266000" cy="3869280"/>
            </p14:xfrm>
          </p:contentPart>
        </mc:Choice>
        <mc:Fallback xmlns="">
          <p:pic>
            <p:nvPicPr>
              <p:cNvPr id="3" name="Ink 2"/>
              <p:cNvPicPr/>
              <p:nvPr/>
            </p:nvPicPr>
            <p:blipFill>
              <a:blip r:embed="rId3"/>
              <a:stretch>
                <a:fillRect/>
              </a:stretch>
            </p:blipFill>
            <p:spPr>
              <a:xfrm>
                <a:off x="4052520" y="821880"/>
                <a:ext cx="4284720" cy="3888000"/>
              </a:xfrm>
              <a:prstGeom prst="rect">
                <a:avLst/>
              </a:prstGeom>
            </p:spPr>
          </p:pic>
        </mc:Fallback>
      </mc:AlternateContent>
    </p:spTree>
    <p:extLst>
      <p:ext uri="{BB962C8B-B14F-4D97-AF65-F5344CB8AC3E}">
        <p14:creationId xmlns:p14="http://schemas.microsoft.com/office/powerpoint/2010/main" val="31175735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pPr/>
              <a:t>41</a:t>
            </a:fld>
            <a:endParaRPr lang="en-US"/>
          </a:p>
        </p:txBody>
      </p:sp>
      <p:pic>
        <p:nvPicPr>
          <p:cNvPr id="6" name="Picture 5"/>
          <p:cNvPicPr>
            <a:picLocks noChangeAspect="1"/>
          </p:cNvPicPr>
          <p:nvPr/>
        </p:nvPicPr>
        <p:blipFill rotWithShape="1">
          <a:blip r:embed="rId2"/>
          <a:srcRect t="22835" b="24017"/>
          <a:stretch/>
        </p:blipFill>
        <p:spPr>
          <a:xfrm>
            <a:off x="2" y="0"/>
            <a:ext cx="9145143" cy="5143500"/>
          </a:xfrm>
          <a:prstGeom prst="rect">
            <a:avLst/>
          </a:prstGeom>
        </p:spPr>
      </p:pic>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p:spTree>
    <p:extLst>
      <p:ext uri="{BB962C8B-B14F-4D97-AF65-F5344CB8AC3E}">
        <p14:creationId xmlns:p14="http://schemas.microsoft.com/office/powerpoint/2010/main" val="427619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1000"/>
          </a:blip>
          <a:srcRect t="22835" b="24017"/>
          <a:stretch/>
        </p:blipFill>
        <p:spPr>
          <a:xfrm>
            <a:off x="2" y="0"/>
            <a:ext cx="9145143" cy="5143500"/>
          </a:xfrm>
          <a:prstGeom prst="rect">
            <a:avLst/>
          </a:prstGeom>
        </p:spPr>
      </p:pic>
      <p:sp>
        <p:nvSpPr>
          <p:cNvPr id="5" name="Slide Number Placeholder 4"/>
          <p:cNvSpPr>
            <a:spLocks noGrp="1"/>
          </p:cNvSpPr>
          <p:nvPr>
            <p:ph type="sldNum" sz="quarter" idx="12"/>
          </p:nvPr>
        </p:nvSpPr>
        <p:spPr/>
        <p:txBody>
          <a:bodyPr/>
          <a:lstStyle/>
          <a:p>
            <a:fld id="{6507B5A5-F0C2-644D-AEA7-E773B6B78F38}" type="slidenum">
              <a:rPr lang="en-US" smtClean="0"/>
              <a:pPr/>
              <a:t>42</a:t>
            </a:fld>
            <a:endParaRPr lang="en-US"/>
          </a:p>
        </p:txBody>
      </p:sp>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4640" y="186840"/>
              <a:ext cx="8273160" cy="3695760"/>
            </p14:xfrm>
          </p:contentPart>
        </mc:Choice>
        <mc:Fallback xmlns="">
          <p:pic>
            <p:nvPicPr>
              <p:cNvPr id="2" name="Ink 1"/>
              <p:cNvPicPr/>
              <p:nvPr/>
            </p:nvPicPr>
            <p:blipFill>
              <a:blip r:embed="rId4"/>
              <a:stretch>
                <a:fillRect/>
              </a:stretch>
            </p:blipFill>
            <p:spPr>
              <a:xfrm>
                <a:off x="485280" y="177480"/>
                <a:ext cx="8291880" cy="3714480"/>
              </a:xfrm>
              <a:prstGeom prst="rect">
                <a:avLst/>
              </a:prstGeom>
            </p:spPr>
          </p:pic>
        </mc:Fallback>
      </mc:AlternateContent>
    </p:spTree>
    <p:extLst>
      <p:ext uri="{BB962C8B-B14F-4D97-AF65-F5344CB8AC3E}">
        <p14:creationId xmlns:p14="http://schemas.microsoft.com/office/powerpoint/2010/main" val="29643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25370" y="413031"/>
            <a:ext cx="4456176" cy="4233672"/>
          </a:xfrm>
          <a:prstGeom prst="rect">
            <a:avLst/>
          </a:prstGeom>
        </p:spPr>
      </p:pic>
      <p:sp>
        <p:nvSpPr>
          <p:cNvPr id="5" name="Rectangle 4"/>
          <p:cNvSpPr/>
          <p:nvPr/>
        </p:nvSpPr>
        <p:spPr>
          <a:xfrm>
            <a:off x="332905" y="918496"/>
            <a:ext cx="4490855" cy="3785652"/>
          </a:xfrm>
          <a:prstGeom prst="rect">
            <a:avLst/>
          </a:prstGeom>
        </p:spPr>
        <p:txBody>
          <a:bodyPr wrap="square">
            <a:spAutoFit/>
          </a:bodyPr>
          <a:lstStyle/>
          <a:p>
            <a:r>
              <a:rPr lang="en-US" sz="2400" dirty="0" smtClean="0"/>
              <a:t>“If only I had this book when I was a young student, I might have done something useful with my life like discover a new complexity class instead of dropping out and wasting my life flipping pancakes, playing with basic blocks, and eradicating polo.”</a:t>
            </a:r>
          </a:p>
          <a:p>
            <a:pPr algn="r"/>
            <a:r>
              <a:rPr lang="en-US" sz="2400" b="1" dirty="0" smtClean="0"/>
              <a:t>Gill Bates, </a:t>
            </a:r>
          </a:p>
          <a:p>
            <a:pPr algn="r"/>
            <a:r>
              <a:rPr lang="en-US" sz="2400" b="1" dirty="0" smtClean="0"/>
              <a:t>Founder of </a:t>
            </a:r>
            <a:r>
              <a:rPr lang="en-US" sz="2400" b="1" dirty="0" err="1" smtClean="0"/>
              <a:t>Mic</a:t>
            </a:r>
            <a:r>
              <a:rPr lang="en-US" sz="2400" b="1" dirty="0" smtClean="0"/>
              <a:t>-Soft Corporation</a:t>
            </a:r>
            <a:endParaRPr lang="en-US" sz="2400" b="1" dirty="0"/>
          </a:p>
        </p:txBody>
      </p:sp>
      <p:sp>
        <p:nvSpPr>
          <p:cNvPr id="6" name="TextBox 5"/>
          <p:cNvSpPr txBox="1"/>
          <p:nvPr/>
        </p:nvSpPr>
        <p:spPr>
          <a:xfrm>
            <a:off x="1299826" y="272167"/>
            <a:ext cx="2487129" cy="646331"/>
          </a:xfrm>
          <a:prstGeom prst="rect">
            <a:avLst/>
          </a:prstGeom>
          <a:noFill/>
        </p:spPr>
        <p:txBody>
          <a:bodyPr wrap="none" rtlCol="0">
            <a:spAutoFit/>
          </a:bodyPr>
          <a:lstStyle/>
          <a:p>
            <a:r>
              <a:rPr lang="en-US" sz="3600" dirty="0" err="1" smtClean="0">
                <a:solidFill>
                  <a:srgbClr val="0000FF"/>
                </a:solidFill>
              </a:rPr>
              <a:t>dori-mic.org</a:t>
            </a:r>
            <a:endParaRPr lang="en-US" sz="3600" dirty="0">
              <a:solidFill>
                <a:srgbClr val="0000FF"/>
              </a:solidFill>
            </a:endParaRPr>
          </a:p>
        </p:txBody>
      </p:sp>
      <p:sp>
        <p:nvSpPr>
          <p:cNvPr id="3" name="TextBox 2"/>
          <p:cNvSpPr txBox="1"/>
          <p:nvPr/>
        </p:nvSpPr>
        <p:spPr>
          <a:xfrm>
            <a:off x="6004555" y="4525878"/>
            <a:ext cx="2461093" cy="369332"/>
          </a:xfrm>
          <a:prstGeom prst="rect">
            <a:avLst/>
          </a:prstGeom>
          <a:noFill/>
        </p:spPr>
        <p:txBody>
          <a:bodyPr wrap="none" rtlCol="0">
            <a:spAutoFit/>
          </a:bodyPr>
          <a:lstStyle/>
          <a:p>
            <a:r>
              <a:rPr lang="en-US" dirty="0" err="1" smtClean="0"/>
              <a:t>MiniLEGO</a:t>
            </a:r>
            <a:r>
              <a:rPr lang="en-US" dirty="0" smtClean="0"/>
              <a:t> [FJNNO 2013]</a:t>
            </a:r>
            <a:endParaRPr lang="en-US" dirty="0"/>
          </a:p>
        </p:txBody>
      </p:sp>
    </p:spTree>
    <p:extLst>
      <p:ext uri="{BB962C8B-B14F-4D97-AF65-F5344CB8AC3E}">
        <p14:creationId xmlns:p14="http://schemas.microsoft.com/office/powerpoint/2010/main" val="3246603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4</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3" name="Title 2"/>
          <p:cNvSpPr>
            <a:spLocks noGrp="1"/>
          </p:cNvSpPr>
          <p:nvPr>
            <p:ph type="title"/>
          </p:nvPr>
        </p:nvSpPr>
        <p:spPr/>
        <p:txBody>
          <a:bodyPr/>
          <a:lstStyle/>
          <a:p>
            <a:r>
              <a:rPr lang="en-US" dirty="0" smtClean="0"/>
              <a:t>SSL/TLS Handshake Protocol</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470600" y="113400"/>
              <a:ext cx="7652520" cy="4178880"/>
            </p14:xfrm>
          </p:contentPart>
        </mc:Choice>
        <mc:Fallback xmlns="">
          <p:pic>
            <p:nvPicPr>
              <p:cNvPr id="2" name="Ink 1"/>
              <p:cNvPicPr/>
              <p:nvPr/>
            </p:nvPicPr>
            <p:blipFill>
              <a:blip r:embed="rId3"/>
              <a:stretch>
                <a:fillRect/>
              </a:stretch>
            </p:blipFill>
            <p:spPr>
              <a:xfrm>
                <a:off x="1461240" y="104040"/>
                <a:ext cx="7671240" cy="4197600"/>
              </a:xfrm>
              <a:prstGeom prst="rect">
                <a:avLst/>
              </a:prstGeom>
            </p:spPr>
          </p:pic>
        </mc:Fallback>
      </mc:AlternateContent>
    </p:spTree>
    <p:extLst>
      <p:ext uri="{BB962C8B-B14F-4D97-AF65-F5344CB8AC3E}">
        <p14:creationId xmlns:p14="http://schemas.microsoft.com/office/powerpoint/2010/main" val="1342425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5</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18" name="TextBox 17"/>
          <p:cNvSpPr txBox="1"/>
          <p:nvPr/>
        </p:nvSpPr>
        <p:spPr>
          <a:xfrm>
            <a:off x="2635736" y="2526002"/>
            <a:ext cx="4906979" cy="646331"/>
          </a:xfrm>
          <a:prstGeom prst="rect">
            <a:avLst/>
          </a:prstGeom>
          <a:solidFill>
            <a:schemeClr val="accent5">
              <a:lumMod val="20000"/>
              <a:lumOff val="80000"/>
            </a:schemeClr>
          </a:solidFill>
        </p:spPr>
        <p:txBody>
          <a:bodyPr wrap="square" rtlCol="0">
            <a:spAutoFit/>
          </a:bodyPr>
          <a:lstStyle/>
          <a:p>
            <a:r>
              <a:rPr lang="en-US" sz="3600" dirty="0" smtClean="0"/>
              <a:t>How did client get </a:t>
            </a:r>
            <a:r>
              <a:rPr lang="en-US" sz="3600" dirty="0" smtClean="0">
                <a:solidFill>
                  <a:srgbClr val="008000"/>
                </a:solidFill>
              </a:rPr>
              <a:t>KU</a:t>
            </a:r>
            <a:r>
              <a:rPr lang="en-US" sz="3600" baseline="-25000" dirty="0" smtClean="0">
                <a:solidFill>
                  <a:srgbClr val="008000"/>
                </a:solidFill>
              </a:rPr>
              <a:t>CA</a:t>
            </a:r>
            <a:r>
              <a:rPr lang="en-US" sz="3600" dirty="0" smtClean="0"/>
              <a:t>? </a:t>
            </a:r>
          </a:p>
        </p:txBody>
      </p:sp>
      <p:sp>
        <p:nvSpPr>
          <p:cNvPr id="2" name="Title 1"/>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4069013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6</a:t>
            </a:fld>
            <a:endParaRPr lang="en-US"/>
          </a:p>
        </p:txBody>
      </p:sp>
      <p:pic>
        <p:nvPicPr>
          <p:cNvPr id="6" name="Picture 5" descr="Screen Shot 2013-10-17 at 11.4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3" y="122433"/>
            <a:ext cx="6183082" cy="481225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68720" y="1460520"/>
              <a:ext cx="1190160" cy="2489400"/>
            </p14:xfrm>
          </p:contentPart>
        </mc:Choice>
        <mc:Fallback xmlns="">
          <p:pic>
            <p:nvPicPr>
              <p:cNvPr id="2" name="Ink 1"/>
              <p:cNvPicPr/>
              <p:nvPr/>
            </p:nvPicPr>
            <p:blipFill>
              <a:blip r:embed="rId4"/>
              <a:stretch>
                <a:fillRect/>
              </a:stretch>
            </p:blipFill>
            <p:spPr>
              <a:xfrm>
                <a:off x="459360" y="1451160"/>
                <a:ext cx="1208880" cy="2508120"/>
              </a:xfrm>
              <a:prstGeom prst="rect">
                <a:avLst/>
              </a:prstGeom>
            </p:spPr>
          </p:pic>
        </mc:Fallback>
      </mc:AlternateContent>
    </p:spTree>
    <p:extLst>
      <p:ext uri="{BB962C8B-B14F-4D97-AF65-F5344CB8AC3E}">
        <p14:creationId xmlns:p14="http://schemas.microsoft.com/office/powerpoint/2010/main" val="3643967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7</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2" name="Title 1"/>
          <p:cNvSpPr>
            <a:spLocks noGrp="1"/>
          </p:cNvSpPr>
          <p:nvPr>
            <p:ph type="title"/>
          </p:nvPr>
        </p:nvSpPr>
        <p:spPr/>
        <p:txBody>
          <a:bodyPr/>
          <a:lstStyle/>
          <a:p>
            <a:r>
              <a:rPr lang="en-US" dirty="0" smtClean="0"/>
              <a:t>SSL/TLS Handshake Protocol</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61720" y="1459080"/>
              <a:ext cx="2274840" cy="2553120"/>
            </p14:xfrm>
          </p:contentPart>
        </mc:Choice>
        <mc:Fallback xmlns="">
          <p:pic>
            <p:nvPicPr>
              <p:cNvPr id="3" name="Ink 2"/>
              <p:cNvPicPr/>
              <p:nvPr/>
            </p:nvPicPr>
            <p:blipFill>
              <a:blip r:embed="rId3"/>
              <a:stretch>
                <a:fillRect/>
              </a:stretch>
            </p:blipFill>
            <p:spPr>
              <a:xfrm>
                <a:off x="252360" y="1449720"/>
                <a:ext cx="2293560" cy="2571840"/>
              </a:xfrm>
              <a:prstGeom prst="rect">
                <a:avLst/>
              </a:prstGeom>
            </p:spPr>
          </p:pic>
        </mc:Fallback>
      </mc:AlternateContent>
    </p:spTree>
    <p:extLst>
      <p:ext uri="{BB962C8B-B14F-4D97-AF65-F5344CB8AC3E}">
        <p14:creationId xmlns:p14="http://schemas.microsoft.com/office/powerpoint/2010/main" val="1346522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515" y="247159"/>
            <a:ext cx="7779749" cy="1035860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a:t>OSStatus</a:t>
            </a:r>
            <a:endParaRPr lang="en-US" sz="1200" dirty="0"/>
          </a:p>
          <a:p>
            <a:r>
              <a:rPr lang="en-US" sz="1200" dirty="0" err="1"/>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uint8_t *signature, UInt16 </a:t>
            </a:r>
            <a:r>
              <a:rPr lang="en-US" sz="1200" dirty="0" err="1"/>
              <a:t>signatureLen</a:t>
            </a:r>
            <a:r>
              <a:rPr lang="en-US" sz="1200" dirty="0"/>
              <a:t>)</a:t>
            </a:r>
          </a:p>
          <a:p>
            <a:r>
              <a:rPr lang="en-US" sz="1200" dirty="0"/>
              <a:t>{</a:t>
            </a:r>
          </a:p>
          <a:p>
            <a:r>
              <a:rPr lang="en-US" sz="1200" dirty="0"/>
              <a:t>    </a:t>
            </a:r>
            <a:r>
              <a:rPr lang="en-US" sz="1200" dirty="0" err="1"/>
              <a:t>OSStatus</a:t>
            </a:r>
            <a:r>
              <a:rPr lang="en-US" sz="1200" dirty="0"/>
              <a:t>        err;</a:t>
            </a:r>
          </a:p>
          <a:p>
            <a:r>
              <a:rPr lang="en-US" sz="1200" dirty="0"/>
              <a:t>    </a:t>
            </a:r>
            <a:r>
              <a:rPr lang="en-US" sz="1200" dirty="0" err="1"/>
              <a:t>SSLBuffer</a:t>
            </a:r>
            <a:r>
              <a:rPr lang="en-US" sz="1200" dirty="0"/>
              <a:t>       </a:t>
            </a:r>
            <a:r>
              <a:rPr lang="en-US" sz="1200" dirty="0" err="1"/>
              <a:t>hashOut</a:t>
            </a:r>
            <a:r>
              <a:rPr lang="en-US" sz="1200" dirty="0"/>
              <a:t>, </a:t>
            </a:r>
            <a:r>
              <a:rPr lang="en-US" sz="1200" dirty="0" err="1"/>
              <a:t>hashCtx</a:t>
            </a:r>
            <a:r>
              <a:rPr lang="en-US" sz="1200" dirty="0"/>
              <a:t>, </a:t>
            </a:r>
            <a:r>
              <a:rPr lang="en-US" sz="1200" dirty="0" err="1"/>
              <a:t>clientRandom</a:t>
            </a:r>
            <a:r>
              <a:rPr lang="en-US" sz="1200" dirty="0"/>
              <a:t>, </a:t>
            </a:r>
            <a:r>
              <a:rPr lang="en-US" sz="1200" dirty="0" err="1"/>
              <a:t>serverRandom</a:t>
            </a:r>
            <a:r>
              <a:rPr lang="en-US" sz="1200" dirty="0"/>
              <a:t>;</a:t>
            </a:r>
          </a:p>
          <a:p>
            <a:r>
              <a:rPr lang="en-US" sz="1200" dirty="0"/>
              <a:t>    uint8_t         hashes[SSL_SHA1_DIGEST_LEN + SSL_MD5_DIGEST_LEN];</a:t>
            </a:r>
          </a:p>
          <a:p>
            <a:r>
              <a:rPr lang="en-US" sz="1200" dirty="0"/>
              <a:t>    </a:t>
            </a:r>
            <a:r>
              <a:rPr lang="en-US" sz="1200" dirty="0" err="1"/>
              <a:t>SSLBuffer</a:t>
            </a:r>
            <a:r>
              <a:rPr lang="en-US" sz="1200" dirty="0"/>
              <a:t>       </a:t>
            </a:r>
            <a:r>
              <a:rPr lang="en-US" sz="1200" dirty="0" err="1"/>
              <a:t>signedHashes</a:t>
            </a:r>
            <a:r>
              <a:rPr lang="en-US" sz="1200" dirty="0"/>
              <a:t>;</a:t>
            </a:r>
          </a:p>
          <a:p>
            <a:r>
              <a:rPr lang="en-US" sz="1200" dirty="0"/>
              <a:t>    uint8_t			*</a:t>
            </a:r>
            <a:r>
              <a:rPr lang="en-US" sz="1200" dirty="0" err="1"/>
              <a:t>dataToSign</a:t>
            </a:r>
            <a:r>
              <a:rPr lang="en-US" sz="1200" dirty="0"/>
              <a:t>;</a:t>
            </a:r>
          </a:p>
          <a:p>
            <a:r>
              <a:rPr lang="en-US" sz="1200" dirty="0"/>
              <a:t>	</a:t>
            </a:r>
            <a:r>
              <a:rPr lang="en-US" sz="1200" dirty="0" err="1"/>
              <a:t>size_t</a:t>
            </a:r>
            <a:r>
              <a:rPr lang="en-US" sz="1200" dirty="0"/>
              <a:t>			</a:t>
            </a:r>
            <a:r>
              <a:rPr lang="en-US" sz="1200" dirty="0" err="1"/>
              <a:t>dataToSignLen</a:t>
            </a:r>
            <a:r>
              <a:rPr lang="en-US" sz="1200" dirty="0"/>
              <a:t>;</a:t>
            </a:r>
          </a:p>
          <a:p>
            <a:endParaRPr lang="en-US" sz="1200" dirty="0"/>
          </a:p>
          <a:p>
            <a:r>
              <a:rPr lang="en-US" sz="1200" dirty="0"/>
              <a:t>	</a:t>
            </a:r>
            <a:r>
              <a:rPr lang="en-US" sz="1200" dirty="0" err="1"/>
              <a:t>signedHashes.data</a:t>
            </a:r>
            <a:r>
              <a:rPr lang="en-US" sz="1200" dirty="0"/>
              <a:t> = 0;</a:t>
            </a:r>
          </a:p>
          <a:p>
            <a:r>
              <a:rPr lang="en-US" sz="1200" dirty="0"/>
              <a:t>    </a:t>
            </a:r>
            <a:r>
              <a:rPr lang="en-US" sz="1200" dirty="0" err="1"/>
              <a:t>hashCtx.data</a:t>
            </a:r>
            <a:r>
              <a:rPr lang="en-US" sz="1200" dirty="0"/>
              <a:t> = 0;</a:t>
            </a:r>
          </a:p>
          <a:p>
            <a:endParaRPr lang="en-US" sz="1200" dirty="0"/>
          </a:p>
          <a:p>
            <a:r>
              <a:rPr lang="en-US" sz="1200" dirty="0"/>
              <a:t>    </a:t>
            </a:r>
            <a:r>
              <a:rPr lang="en-US" sz="1200" dirty="0" err="1"/>
              <a:t>clientRandom.data</a:t>
            </a:r>
            <a:r>
              <a:rPr lang="en-US" sz="1200" dirty="0"/>
              <a:t> = </a:t>
            </a:r>
            <a:r>
              <a:rPr lang="en-US" sz="1200" dirty="0" err="1"/>
              <a:t>ctx</a:t>
            </a:r>
            <a:r>
              <a:rPr lang="en-US" sz="1200" dirty="0"/>
              <a:t>-&gt;</a:t>
            </a:r>
            <a:r>
              <a:rPr lang="en-US" sz="1200" dirty="0" err="1"/>
              <a:t>clientRandom</a:t>
            </a:r>
            <a:r>
              <a:rPr lang="en-US" sz="1200" dirty="0"/>
              <a:t>;</a:t>
            </a:r>
          </a:p>
          <a:p>
            <a:r>
              <a:rPr lang="en-US" sz="1200" dirty="0"/>
              <a:t>    </a:t>
            </a:r>
            <a:r>
              <a:rPr lang="en-US" sz="1200" dirty="0" err="1"/>
              <a:t>clientRandom.length</a:t>
            </a:r>
            <a:r>
              <a:rPr lang="en-US" sz="1200" dirty="0"/>
              <a:t> = SSL_CLIENT_SRVR_RAND_SIZE;</a:t>
            </a:r>
          </a:p>
          <a:p>
            <a:r>
              <a:rPr lang="en-US" sz="1200" dirty="0"/>
              <a:t>    </a:t>
            </a:r>
            <a:r>
              <a:rPr lang="en-US" sz="1200" dirty="0" err="1"/>
              <a:t>serverRandom.data</a:t>
            </a:r>
            <a:r>
              <a:rPr lang="en-US" sz="1200" dirty="0"/>
              <a:t> = </a:t>
            </a:r>
            <a:r>
              <a:rPr lang="en-US" sz="1200" dirty="0" err="1"/>
              <a:t>ctx</a:t>
            </a:r>
            <a:r>
              <a:rPr lang="en-US" sz="1200" dirty="0"/>
              <a:t>-&gt;</a:t>
            </a:r>
            <a:r>
              <a:rPr lang="en-US" sz="1200" dirty="0" err="1"/>
              <a:t>serverRandom</a:t>
            </a:r>
            <a:r>
              <a:rPr lang="en-US" sz="1200" dirty="0"/>
              <a:t>;</a:t>
            </a:r>
          </a:p>
          <a:p>
            <a:r>
              <a:rPr lang="en-US" sz="1200" dirty="0"/>
              <a:t>    </a:t>
            </a:r>
            <a:r>
              <a:rPr lang="en-US" sz="1200" dirty="0" err="1"/>
              <a:t>serverRandom.length</a:t>
            </a:r>
            <a:r>
              <a:rPr lang="en-US" sz="1200" dirty="0"/>
              <a:t> = SSL_CLIENT_SRVR_RAND_SIZE;</a:t>
            </a:r>
          </a:p>
          <a:p>
            <a:endParaRPr lang="en-US" sz="1200" dirty="0"/>
          </a:p>
          <a:p>
            <a:r>
              <a:rPr lang="en-US" sz="1200" dirty="0" smtClean="0"/>
              <a:t>    …</a:t>
            </a:r>
            <a:endParaRPr lang="en-US" sz="1200" dirty="0"/>
          </a:p>
          <a:p>
            <a:endParaRPr lang="en-US" sz="1200" dirty="0"/>
          </a:p>
          <a:p>
            <a:r>
              <a:rPr lang="en-US" sz="1200" dirty="0"/>
              <a:t>	</a:t>
            </a:r>
            <a:r>
              <a:rPr lang="en-US" sz="1200" dirty="0" err="1"/>
              <a:t>hashOut.data</a:t>
            </a:r>
            <a:r>
              <a:rPr lang="en-US" sz="1200" dirty="0"/>
              <a:t> = hashes + SSL_MD5_DIGEST_LEN;</a:t>
            </a:r>
          </a:p>
          <a:p>
            <a:r>
              <a:rPr lang="en-US" sz="1200" dirty="0"/>
              <a:t>    </a:t>
            </a:r>
            <a:r>
              <a:rPr lang="en-US" sz="1200" dirty="0" err="1"/>
              <a:t>hashOut.length</a:t>
            </a:r>
            <a:r>
              <a:rPr lang="en-US" sz="1200" dirty="0"/>
              <a:t> = SSL_SHA1_DIGEST_LEN;</a:t>
            </a:r>
          </a:p>
          <a:p>
            <a:r>
              <a:rPr lang="en-US" sz="1200" dirty="0"/>
              <a:t>    if ((err = </a:t>
            </a:r>
            <a:r>
              <a:rPr lang="en-US" sz="1200" dirty="0" err="1"/>
              <a:t>SSLFreeBuffer</a:t>
            </a:r>
            <a:r>
              <a:rPr lang="en-US" sz="1200" dirty="0"/>
              <a:t>(&amp;</a:t>
            </a:r>
            <a:r>
              <a:rPr lang="en-US" sz="1200" dirty="0" err="1"/>
              <a:t>hashCtx</a:t>
            </a:r>
            <a:r>
              <a:rPr lang="en-US" sz="1200" dirty="0"/>
              <a:t>)) != 0)</a:t>
            </a:r>
          </a:p>
          <a:p>
            <a:r>
              <a:rPr lang="en-US" sz="1200" dirty="0"/>
              <a:t>        </a:t>
            </a:r>
            <a:r>
              <a:rPr lang="en-US" sz="1200" dirty="0" err="1"/>
              <a:t>goto</a:t>
            </a:r>
            <a:r>
              <a:rPr lang="en-US" sz="1200" dirty="0"/>
              <a:t> fail;</a:t>
            </a:r>
          </a:p>
          <a:p>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a:t>	err = </a:t>
            </a:r>
            <a:r>
              <a:rPr lang="en-US" sz="1200" dirty="0" err="1"/>
              <a:t>sslRawVerify</a:t>
            </a:r>
            <a:r>
              <a:rPr lang="en-US" sz="1200" dirty="0"/>
              <a:t>(</a:t>
            </a:r>
            <a:r>
              <a:rPr lang="en-US" sz="1200" dirty="0" err="1"/>
              <a:t>ctx</a:t>
            </a:r>
            <a:r>
              <a:rPr lang="en-US" sz="1200" dirty="0"/>
              <a:t>,</a:t>
            </a:r>
          </a:p>
          <a:p>
            <a:r>
              <a:rPr lang="en-US" sz="1200" dirty="0"/>
              <a:t>                       </a:t>
            </a:r>
            <a:r>
              <a:rPr lang="en-US" sz="1200" dirty="0" err="1"/>
              <a:t>ctx</a:t>
            </a:r>
            <a:r>
              <a:rPr lang="en-US" sz="1200" dirty="0"/>
              <a:t>-&gt;</a:t>
            </a:r>
            <a:r>
              <a:rPr lang="en-US" sz="1200" dirty="0" err="1"/>
              <a:t>peerPubKey</a:t>
            </a:r>
            <a:r>
              <a:rPr lang="en-US" sz="1200" dirty="0"/>
              <a:t>,</a:t>
            </a:r>
          </a:p>
          <a:p>
            <a:r>
              <a:rPr lang="en-US" sz="1200" dirty="0"/>
              <a:t>                       </a:t>
            </a:r>
            <a:r>
              <a:rPr lang="en-US" sz="1200" dirty="0" err="1"/>
              <a:t>dataToSign</a:t>
            </a:r>
            <a:r>
              <a:rPr lang="en-US" sz="1200" dirty="0"/>
              <a:t>,				/* plaintext */</a:t>
            </a:r>
          </a:p>
          <a:p>
            <a:r>
              <a:rPr lang="en-US" sz="1200" dirty="0"/>
              <a:t>                       </a:t>
            </a:r>
            <a:r>
              <a:rPr lang="en-US" sz="1200" dirty="0" err="1"/>
              <a:t>dataToSignLen</a:t>
            </a:r>
            <a:r>
              <a:rPr lang="en-US" sz="1200" dirty="0"/>
              <a:t>,			/* plaintext length */</a:t>
            </a:r>
          </a:p>
          <a:p>
            <a:r>
              <a:rPr lang="en-US" sz="1200" dirty="0"/>
              <a:t>                       signature,</a:t>
            </a:r>
          </a:p>
          <a:p>
            <a:r>
              <a:rPr lang="en-US" sz="1200" dirty="0"/>
              <a:t>                       </a:t>
            </a:r>
            <a:r>
              <a:rPr lang="en-US" sz="1200" dirty="0" err="1"/>
              <a:t>signatureLen</a:t>
            </a:r>
            <a:r>
              <a:rPr lang="en-US" sz="1200" dirty="0"/>
              <a:t>);</a:t>
            </a:r>
          </a:p>
          <a:p>
            <a:r>
              <a:rPr lang="en-US" sz="1200" dirty="0"/>
              <a:t>	if(err) {</a:t>
            </a:r>
          </a:p>
          <a:p>
            <a:r>
              <a:rPr lang="en-US" sz="1200" dirty="0"/>
              <a:t>		</a:t>
            </a:r>
            <a:r>
              <a:rPr lang="en-US" sz="1200" dirty="0" err="1"/>
              <a:t>sslErrorLog</a:t>
            </a:r>
            <a:r>
              <a:rPr lang="en-US" sz="1200" dirty="0"/>
              <a:t>("</a:t>
            </a:r>
            <a:r>
              <a:rPr lang="en-US" sz="1200" dirty="0" err="1"/>
              <a:t>SSLDecodeSignedServerKeyExchange</a:t>
            </a:r>
            <a:r>
              <a:rPr lang="en-US" sz="1200" dirty="0"/>
              <a:t>: </a:t>
            </a:r>
            <a:r>
              <a:rPr lang="en-US" sz="1200" dirty="0" err="1"/>
              <a:t>sslRawVerify</a:t>
            </a:r>
            <a:r>
              <a:rPr lang="en-US" sz="1200" dirty="0"/>
              <a:t> "</a:t>
            </a:r>
          </a:p>
          <a:p>
            <a:r>
              <a:rPr lang="en-US" sz="1200" dirty="0"/>
              <a:t>                    "returned %d\n", (</a:t>
            </a:r>
            <a:r>
              <a:rPr lang="en-US" sz="1200" dirty="0" err="1"/>
              <a:t>int</a:t>
            </a:r>
            <a:r>
              <a:rPr lang="en-US" sz="1200" dirty="0"/>
              <a:t>)err);</a:t>
            </a:r>
          </a:p>
          <a:p>
            <a:r>
              <a:rPr lang="en-US" sz="1200" dirty="0"/>
              <a:t>		</a:t>
            </a:r>
            <a:r>
              <a:rPr lang="en-US" sz="1200" dirty="0" err="1"/>
              <a:t>goto</a:t>
            </a:r>
            <a:r>
              <a:rPr lang="en-US" sz="1200" dirty="0"/>
              <a:t> fail;</a:t>
            </a:r>
          </a:p>
          <a:p>
            <a:r>
              <a:rPr lang="en-US" sz="1200" dirty="0"/>
              <a:t>	}</a:t>
            </a:r>
          </a:p>
          <a:p>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p>
          <a:p>
            <a:endParaRPr lang="en-US" sz="1200" dirty="0"/>
          </a:p>
          <a:p>
            <a:r>
              <a:rPr lang="en-US" sz="1200" dirty="0"/>
              <a:t>}</a:t>
            </a:r>
          </a:p>
        </p:txBody>
      </p:sp>
      <p:sp>
        <p:nvSpPr>
          <p:cNvPr id="3" name="Title 2"/>
          <p:cNvSpPr>
            <a:spLocks noGrp="1"/>
          </p:cNvSpPr>
          <p:nvPr>
            <p:ph type="title"/>
          </p:nvPr>
        </p:nvSpPr>
        <p:spPr>
          <a:xfrm>
            <a:off x="5250715" y="1117916"/>
            <a:ext cx="3666230" cy="1703125"/>
          </a:xfrm>
          <a:solidFill>
            <a:schemeClr val="accent2">
              <a:lumMod val="75000"/>
            </a:schemeClr>
          </a:solidFill>
        </p:spPr>
        <p:txBody>
          <a:bodyPr>
            <a:normAutofit fontScale="90000"/>
          </a:bodyPr>
          <a:lstStyle/>
          <a:p>
            <a:r>
              <a:rPr lang="en-US" dirty="0" smtClean="0">
                <a:solidFill>
                  <a:schemeClr val="bg1"/>
                </a:solidFill>
              </a:rPr>
              <a:t>Apple’s Implementation</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6507B5A5-F0C2-644D-AEA7-E773B6B78F38}" type="slidenum">
              <a:rPr lang="en-US" smtClean="0"/>
              <a:t>8</a:t>
            </a:fld>
            <a:endParaRPr lang="en-US"/>
          </a:p>
        </p:txBody>
      </p:sp>
      <p:sp>
        <p:nvSpPr>
          <p:cNvPr id="6" name="Rectangle 5"/>
          <p:cNvSpPr/>
          <p:nvPr/>
        </p:nvSpPr>
        <p:spPr>
          <a:xfrm>
            <a:off x="7897807" y="4215212"/>
            <a:ext cx="754897" cy="369332"/>
          </a:xfrm>
          <a:prstGeom prst="rect">
            <a:avLst/>
          </a:prstGeom>
        </p:spPr>
        <p:txBody>
          <a:bodyPr wrap="square">
            <a:spAutoFit/>
          </a:bodyPr>
          <a:lstStyle/>
          <a:p>
            <a:r>
              <a:rPr lang="en-US" dirty="0" smtClean="0"/>
              <a:t>[</a:t>
            </a:r>
            <a:r>
              <a:rPr lang="en-US" dirty="0" smtClean="0">
                <a:hlinkClick r:id="rId2"/>
              </a:rPr>
              <a:t>Link</a:t>
            </a:r>
            <a:r>
              <a:rPr lang="en-US" dirty="0" smtClean="0"/>
              <a: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73040" y="383400"/>
              <a:ext cx="5579640" cy="4621320"/>
            </p14:xfrm>
          </p:contentPart>
        </mc:Choice>
        <mc:Fallback xmlns="">
          <p:pic>
            <p:nvPicPr>
              <p:cNvPr id="4" name="Ink 3"/>
              <p:cNvPicPr/>
              <p:nvPr/>
            </p:nvPicPr>
            <p:blipFill>
              <a:blip r:embed="rId4"/>
              <a:stretch>
                <a:fillRect/>
              </a:stretch>
            </p:blipFill>
            <p:spPr>
              <a:xfrm>
                <a:off x="463680" y="374040"/>
                <a:ext cx="5598360" cy="4640040"/>
              </a:xfrm>
              <a:prstGeom prst="rect">
                <a:avLst/>
              </a:prstGeom>
            </p:spPr>
          </p:pic>
        </mc:Fallback>
      </mc:AlternateContent>
    </p:spTree>
    <p:extLst>
      <p:ext uri="{BB962C8B-B14F-4D97-AF65-F5344CB8AC3E}">
        <p14:creationId xmlns:p14="http://schemas.microsoft.com/office/powerpoint/2010/main" val="1506610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36754</TotalTime>
  <Words>2846</Words>
  <Application>Microsoft Macintosh PowerPoint</Application>
  <PresentationFormat>On-screen Show (16:9)</PresentationFormat>
  <Paragraphs>577</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Class 10</vt:lpstr>
      <vt:lpstr>Plan for Today</vt:lpstr>
      <vt:lpstr>Try this now: rust-class.org/ssl.html</vt:lpstr>
      <vt:lpstr>PowerPoint Presentation</vt:lpstr>
      <vt:lpstr>SSL/TLS Handshake Protocol</vt:lpstr>
      <vt:lpstr>SSL/TLS Handshake Protocol</vt:lpstr>
      <vt:lpstr>PowerPoint Presentation</vt:lpstr>
      <vt:lpstr>SSL/TLS Handshake Protocol</vt:lpstr>
      <vt:lpstr>Apple’s Implementation</vt:lpstr>
      <vt:lpstr>PowerPoint Presentation</vt:lpstr>
      <vt:lpstr>PowerPoint Presentation</vt:lpstr>
      <vt:lpstr>PowerPoint Presentation</vt:lpstr>
      <vt:lpstr>PowerPoint Presentation</vt:lpstr>
      <vt:lpstr>Theory Excursion</vt:lpstr>
      <vt:lpstr>Unreachable is Undecidable</vt:lpstr>
      <vt:lpstr>Unreachable is Undecidable</vt:lpstr>
      <vt:lpstr>My New  Theory of Computation Book!</vt:lpstr>
      <vt:lpstr>plug book</vt:lpstr>
      <vt:lpstr>Sharing Memory  in Tasks</vt:lpstr>
      <vt:lpstr>Tasks</vt:lpstr>
      <vt:lpstr>PowerPoint Presentation</vt:lpstr>
      <vt:lpstr>PowerPoint Presentation</vt:lpstr>
      <vt:lpstr>PowerPoint Presentation</vt:lpstr>
      <vt:lpstr>PowerPoint Presentation</vt:lpstr>
      <vt:lpstr>PowerPoint Presentation</vt:lpstr>
      <vt:lpstr>PowerPoint Presentation</vt:lpstr>
      <vt:lpstr>How atomic is count += 1?</vt:lpstr>
      <vt:lpstr>PowerPoint Presentation</vt:lpstr>
      <vt:lpstr>PowerPoint Presentation</vt:lpstr>
      <vt:lpstr>rustc -O</vt:lpstr>
      <vt:lpstr>ARCs</vt:lpstr>
      <vt:lpstr>Creating an RWArc</vt:lpstr>
      <vt:lpstr>RWArc write</vt:lpstr>
      <vt:lpstr>PowerPoint Presentation</vt:lpstr>
      <vt:lpstr>PowerPoint Presentation</vt:lpstr>
      <vt:lpstr>PowerPoint Presentation</vt:lpstr>
      <vt:lpstr>PowerPoint Presentation</vt:lpstr>
      <vt:lpstr>PowerPoint Presentation</vt:lpstr>
      <vt:lpstr>Scheduling</vt:lpstr>
      <vt:lpstr>PowerPoint Presentation</vt:lpstr>
      <vt:lpstr>Scheduler Desiderata</vt:lpstr>
      <vt:lpstr>PowerPoint Presentation</vt:lpstr>
      <vt:lpstr>PowerPoint Presentation</vt:lpstr>
      <vt:lpstr>PowerPoint Presentation</vt:lpstr>
    </vt:vector>
  </TitlesOfParts>
  <Company>University of Virginia</Company>
  <LinksUpToDate>false</LinksUpToDate>
  <SharedDoc>false</SharedDoc>
  <HyperlinkBase>http://rust-class.org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Shell</dc:title>
  <dc:creator>David Evans</dc:creator>
  <cp:lastModifiedBy>David Evans</cp:lastModifiedBy>
  <cp:revision>314</cp:revision>
  <cp:lastPrinted>2014-02-25T16:39:53Z</cp:lastPrinted>
  <dcterms:created xsi:type="dcterms:W3CDTF">2013-08-26T17:24:32Z</dcterms:created>
  <dcterms:modified xsi:type="dcterms:W3CDTF">2014-02-27T17:03:16Z</dcterms:modified>
</cp:coreProperties>
</file>