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5"/>
  </p:notesMasterIdLst>
  <p:handoutMasterIdLst>
    <p:handoutMasterId r:id="rId66"/>
  </p:handoutMasterIdLst>
  <p:sldIdLst>
    <p:sldId id="305" r:id="rId2"/>
    <p:sldId id="643" r:id="rId3"/>
    <p:sldId id="628" r:id="rId4"/>
    <p:sldId id="629" r:id="rId5"/>
    <p:sldId id="630" r:id="rId6"/>
    <p:sldId id="631" r:id="rId7"/>
    <p:sldId id="632" r:id="rId8"/>
    <p:sldId id="633" r:id="rId9"/>
    <p:sldId id="634" r:id="rId10"/>
    <p:sldId id="635" r:id="rId11"/>
    <p:sldId id="644" r:id="rId12"/>
    <p:sldId id="637" r:id="rId13"/>
    <p:sldId id="638" r:id="rId14"/>
    <p:sldId id="639" r:id="rId15"/>
    <p:sldId id="640" r:id="rId16"/>
    <p:sldId id="684" r:id="rId17"/>
    <p:sldId id="685" r:id="rId18"/>
    <p:sldId id="686" r:id="rId19"/>
    <p:sldId id="683" r:id="rId20"/>
    <p:sldId id="646" r:id="rId21"/>
    <p:sldId id="642" r:id="rId22"/>
    <p:sldId id="693" r:id="rId23"/>
    <p:sldId id="688" r:id="rId24"/>
    <p:sldId id="689" r:id="rId25"/>
    <p:sldId id="690" r:id="rId26"/>
    <p:sldId id="691" r:id="rId27"/>
    <p:sldId id="692" r:id="rId28"/>
    <p:sldId id="687" r:id="rId29"/>
    <p:sldId id="647" r:id="rId30"/>
    <p:sldId id="648" r:id="rId31"/>
    <p:sldId id="649" r:id="rId32"/>
    <p:sldId id="702" r:id="rId33"/>
    <p:sldId id="703" r:id="rId34"/>
    <p:sldId id="704" r:id="rId35"/>
    <p:sldId id="650" r:id="rId36"/>
    <p:sldId id="651" r:id="rId37"/>
    <p:sldId id="653" r:id="rId38"/>
    <p:sldId id="652" r:id="rId39"/>
    <p:sldId id="681" r:id="rId40"/>
    <p:sldId id="694" r:id="rId41"/>
    <p:sldId id="682" r:id="rId42"/>
    <p:sldId id="654" r:id="rId43"/>
    <p:sldId id="655" r:id="rId44"/>
    <p:sldId id="656" r:id="rId45"/>
    <p:sldId id="657" r:id="rId46"/>
    <p:sldId id="695" r:id="rId47"/>
    <p:sldId id="658" r:id="rId48"/>
    <p:sldId id="659" r:id="rId49"/>
    <p:sldId id="660" r:id="rId50"/>
    <p:sldId id="677" r:id="rId51"/>
    <p:sldId id="678" r:id="rId52"/>
    <p:sldId id="663" r:id="rId53"/>
    <p:sldId id="664" r:id="rId54"/>
    <p:sldId id="665" r:id="rId55"/>
    <p:sldId id="667" r:id="rId56"/>
    <p:sldId id="668" r:id="rId57"/>
    <p:sldId id="669" r:id="rId58"/>
    <p:sldId id="672" r:id="rId59"/>
    <p:sldId id="673" r:id="rId60"/>
    <p:sldId id="674" r:id="rId61"/>
    <p:sldId id="697" r:id="rId62"/>
    <p:sldId id="705" r:id="rId63"/>
    <p:sldId id="680" r:id="rId6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2" d="100"/>
          <a:sy n="142" d="100"/>
        </p:scale>
        <p:origin x="-560" y="-104"/>
      </p:cViewPr>
      <p:guideLst>
        <p:guide orient="horz" pos="1620"/>
        <p:guide pos="2880"/>
      </p:guideLst>
    </p:cSldViewPr>
  </p:slideViewPr>
  <p:notesTextViewPr>
    <p:cViewPr>
      <p:scale>
        <a:sx n="100" d="100"/>
        <a:sy n="100"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3/4/14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26:16.099"/>
    </inkml:context>
    <inkml:brush xml:id="br0">
      <inkml:brushProperty name="width" value="0.05292" units="cm"/>
      <inkml:brushProperty name="height" value="0.05292" units="cm"/>
      <inkml:brushProperty name="color" value="#FF0000"/>
    </inkml:brush>
  </inkml:definitions>
  <inkml:trace contextRef="#ctx0" brushRef="#br0">4123 12369,'6'-9,"-6"8,0 1,0 0,0 0,0 0,-2 2,2-2,0 0,0 0,-1 0,1 0,0 0,1 1,-1-1,1 1,-1 1,0-2,0 0,0-1,0 1</inkml:trace>
  <inkml:trace contextRef="#ctx0" brushRef="#br0" timeOffset="337278.3362">2452 6658,'6'-28,"10"-1,-16 29,0 0,29-24,-29 24,60 0,34 1,47 23,51-6,47-35,50-18,25 6,7 1,21 5,21-4,22 2,28-10,4 11,11 10,-18 9,-3-7,-11-1,10-4,10 8,-17 11,-20-2,-18-4,-7-8,0 4,-6 8,-9 15,-17 1,-33-1,-11 1,-11-6,-24 4,-41 10</inkml:trace>
  <inkml:trace contextRef="#ctx0" brushRef="#br0" timeOffset="340140.3362">6424 8982,'1'-24,"4"15,-5 9,0 0,0 0,39-2,-39 2,0 0,76 3,-76-3,119 10,32 3,35-7,11-6,2-6,-8 16,-23 14,-31 2,-23-1,-40-18,-18-22,-31-3,-23-7,-39-17,-40-8,-31-7,-16-1,16 11,21 16,31 18,21 9,36 7,74 27,83 28,34 10,-22-9,-46-3,-82-5,-72 9,-63-17,-57-10,-50-7,-15 9,47-2,60 8,37 12</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6:41.373"/>
    </inkml:context>
    <inkml:brush xml:id="br0">
      <inkml:brushProperty name="width" value="0.05292" units="cm"/>
      <inkml:brushProperty name="height" value="0.05292" units="cm"/>
      <inkml:brushProperty name="color" value="#FF0000"/>
    </inkml:brush>
  </inkml:definitions>
  <inkml:trace contextRef="#ctx0" brushRef="#br0">14020 9558,'42'-16,"20"10,-62 6,86-5,20-5,14-4,20-1,25-2,25 0,18 0,20 3,32 4,20 5,24 3,13 2,3-3,-5-2,6 3,10 9,-2 5,-15 8,-49-4,-54-1</inkml:trace>
  <inkml:trace contextRef="#ctx0" brushRef="#br0" timeOffset="1369">2517 9800,'15'-16,"-4"14,-11 2,0 0,0 0,27 7,-27-7,0 0,57-3,-57 3,91 5,30-1,17 5,22-5,20-15,26 3,30 0,11 11,3 0,7 3,0-12,13 6,12 0,-2 9,5 0,-11-5,-5 2,2 0,-4 4,21 5,-39-5,-2-5,-22-5,-1-2,7 0,-8-4,-1 1,-19 3,-7 0,-3 5,-3 1,-1 3,-3 3,4-1,-4-4,-32 3</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6:55.449"/>
    </inkml:context>
    <inkml:brush xml:id="br0">
      <inkml:brushProperty name="width" value="0.05292" units="cm"/>
      <inkml:brushProperty name="height" value="0.05292" units="cm"/>
      <inkml:brushProperty name="color" value="#FF0000"/>
    </inkml:brush>
  </inkml:definitions>
  <inkml:trace contextRef="#ctx0" brushRef="#br0">5457 4183,'37'-52,"-7"9,-30 43,42-48,9 0,18-2,33 7,30 4,33 5,6 18,14 6,6 2,-1 12,24-5,15 15,-2 21,-22 22,-32 25,-17 19,-2 10,-38 15,-39 5,-37 3,-40 11,-39-8,-40-9,-44-9,-47-17,-40-27,-26-32,-36-19,-33-26,-28-28,1-28,3-14,16-12,50-7,49-35,63-7,47-14,59 10,67-9,79 9,104-2,100 23,88 33,30 69</inkml:trace>
  <inkml:trace contextRef="#ctx0" brushRef="#br0" timeOffset="12438">2725 11028,'-1'-6,"-8"7,9-1,0 0,0 0,0 0,0 0,0-2,0 2,0 0,0 0,0 0,5-4,-5 4,0 0,0 0,22 1,-22-1,0 0,58-2,-58 2,94 18,3-15,15 6,-7-1,-24-8,-16 7,-15-1,-15-13,-14-1,-13-1,-4-6,-6-21,2-5,-3-11,5-6,-3-20,4-8,-6 2,-12 2,-4 14,10 11,7-5,1-8,10 6,0 10,-4 20,3 14,-6 16,-1 4,6 7,7 5,13-3,9-3,22 12,21-17,31 1,-2-15,-7 11,-29-4,-22 11,-19 0,-20-1,-9-3,-2-2,1 0,6-3,-1 1,-2-3,1-11,-2-13,1-9,-8-22,0-16,7-15,5 6,-3 13,0 10,0 7,3 8,1 8,-3 13,-2 0,-2 1,-1 14,2 2,-3 8,1 3,13 4,12 13,22 5,23-5,20-8,20-1,-4-11,-5 4,-18-3,-23 2,-22-7,-21 5,-14 1,-6 1,2-2,0 1,1-3,-1-3,-3-9,-5-19,10-11,-1-24,6-9,7-3,5 11,-14 11,-15 8,6 17,1 13,3 13,0 7,0 2,3 4,4 5,2 1,9-1,10-9,7-2,17 4,27 4,18 1,13 1,-1 1,-13 6,-20-9,-26 3,-29-7,-18-2,-3-1,0 0,0 0,0 0,1-3,2-7,0-10,-9-11,2-9,-3-19,8-14,11-4,5 8,4-1,-6 10,-6 6,3 17,0 3,1 12,0 10,-1 12,0 13,-4 8,0 1,13 2,12-5,10-4,12-2,10-5,10-1,-4-3,-9-2,-18 1,-16-3,-15 0,-9-1,-3-1,1 0,5-2,4-1,-5-1,-2-6,-2-5,-8-16,3-10,0-18,13-6,10-8,-1-10,0 7,2 1,-1 11,1 13,0 7,2 15,-3 8,-3 13,-4 8,-1 3,-7 2,3 4,6 3,13 1,28-4,126 7,-88-7,-8 3,-21-9,-19 4,-26-5,-14 0,-5 0,0-1,-3 1,2-3,2-6,3-7,-3-6,5-9,-2-11,7-12,0-10,3-7,4 5,1 3,-4 3,-1 7,-5 8,0 14,3 16,-4 10,0 7,3 1,6 2,-1-1,7 2,12 7,17 0,19 0,24 4,9-5,5-6,-12-4,-15-3,-23-2,-33 0,-18 3,-1 18</inkml:trace>
  <inkml:trace contextRef="#ctx0" brushRef="#br0" timeOffset="16074">4329 11220,'30'-7,"-24"4,-6 3,0 0,0 0,0 0,-12-2,12 2,0 0,0 0,-51-5,51 5,0 0,-87-1,87 1,-103-9,-2 4,-1 2,9-8,15 11,28-7,33-3,32 0,22-6,19-10,10 1,-14 1,-14 3,-26 12,-19 7,-30 9,-39 10,-6 9,22 5,38 0,31-2,21-2,32-6,10-2,-25 5</inkml:trace>
  <inkml:trace contextRef="#ctx0" brushRef="#br0" timeOffset="17926">5046 11334,'61'-56,"-38"38,-23 18,0 0,12-6,-12 6,28 2</inkml:trace>
  <inkml:trace contextRef="#ctx0" brushRef="#br0" timeOffset="18123">6162 11298,'87'-15,"-25"10,22-8,-4 5,-27-4</inkml:trace>
  <inkml:trace contextRef="#ctx0" brushRef="#br0" timeOffset="18274">6985 11196,'110'-13,"-11"8,-15-1,-20 4</inkml:trace>
  <inkml:trace contextRef="#ctx0" brushRef="#br0" timeOffset="18425">7617 11177,'4'-5,"-8"1,4 4,0 0,-5-2,5 2</inkml:trace>
  <inkml:trace contextRef="#ctx0" brushRef="#br0" timeOffset="18570">7680 11052,'-12'-37</inkml:trace>
  <inkml:trace contextRef="#ctx0" brushRef="#br0" timeOffset="18751">7765 10542,'12'-85,"-16"-5,8-8,11 1,9 1</inkml:trace>
  <inkml:trace contextRef="#ctx0" brushRef="#br0" timeOffset="18915">7815 9369,'20'-94,"-26"13,5 6</inkml:trace>
  <inkml:trace contextRef="#ctx0" brushRef="#br0" timeOffset="19078">7860 8705,'-1'-57,"-11"2,12 55,-5-57,13-1</inkml:trace>
  <inkml:trace contextRef="#ctx0" brushRef="#br0" timeOffset="19261">7950 8063,'13'-41,"-11"5,-2 36,0 0,0 0,-2-30,2 30,0 0,-5-15,5 15</inkml:trace>
  <inkml:trace contextRef="#ctx0" brushRef="#br0" timeOffset="19971">7998 7983,'-4'-4,"-28"4,32 0,0 0,-56-6,56 6,-67-13,1-4,-2-1,-3 0,17 3,26-2,13 3,11 4,10-1,11-2,7 2,9 1,6-4,10 1,9-5,4 2,-1 3,-22 4,-19 4,-22 2,-34 2,-25 1,-22 6,-10 8,7 16,11 14,27 9,19-4,16-3,28 12,41 3,20 1</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7:49.759"/>
    </inkml:context>
    <inkml:brush xml:id="br0">
      <inkml:brushProperty name="width" value="0.05292" units="cm"/>
      <inkml:brushProperty name="height" value="0.05292" units="cm"/>
      <inkml:brushProperty name="color" value="#FF0000"/>
    </inkml:brush>
  </inkml:definitions>
  <inkml:trace contextRef="#ctx0" brushRef="#br0">2178 4890,'10'-27,"-2"-10,-8 37,0 0,53-51,-53 51,94-90,44-6,32 3,8 28,12 22,30 0,53 0,73 9,29 15,-3 43,-45 43,-65 34,-35 15,-22 20,-38 28,-73 20,-111-16,-91 1,-72-26,-85-30,-72-24,-67-31,-37-20,9-63,14-31,5-53,-6-2,78 33,122-6,114-23,97-4,110-45,130-14</inkml:trace>
  <inkml:trace contextRef="#ctx0" brushRef="#br0" timeOffset="1701">18525 9648,'49'-13,"-5"21,-44-8,63 34,28 24,22 19,3 18,7 19,7 25,1 25,-8 18,-14 9,-19 5,-32-2,-27-12,-27-15,-40-25,-38-36,-32-25,-11-30,-11-12,-3-10,-14-3,12 7,2 13,12 6,2 10,-1 2,-26-2,-14-6,-33-7,-32-6,-34-9,-38-5,-12-2,-4 5,-6 0,-8-2,-11-1,12-12,20-3,51-1,59-3,54-1,42-4</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8:07.089"/>
    </inkml:context>
    <inkml:brush xml:id="br0">
      <inkml:brushProperty name="width" value="0.05292" units="cm"/>
      <inkml:brushProperty name="height" value="0.05292" units="cm"/>
      <inkml:brushProperty name="color" value="#FF0000"/>
    </inkml:brush>
  </inkml:definitions>
  <inkml:trace contextRef="#ctx0" brushRef="#br0">5832 1805,'-32'16,"-15"3,47-19,-76 27,-34-9,-23-9,-34-8,-30 3,-15 4,-2 2,13 8,19-8,17 0,39 6,38 4</inkml:trace>
  <inkml:trace contextRef="#ctx0" brushRef="#br0" timeOffset="3128">4558 11301,'47'-6,"35"7,-82-1,111-8,38 4,40 8,23 3,8-2,26 0,13-3,25-1,15 0,10 5,3 3,19 6,10 0,16-3,13 4,44-1,-43-1,-1-4,-1 4,-4-1,-15-2,-22-11,-13 2,0-1,5 3,14 2,-18-3,-15-2,-7 8,2-1,3 4,-3-4,-6-2,-16-4,-12-6,-4 1,6 7,0 6,-8-9,-22-4,-16-6,-13 0,-1 1,-15 3,-11-7,-19 5,-6 3</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8:31.748"/>
    </inkml:context>
    <inkml:brush xml:id="br0">
      <inkml:brushProperty name="width" value="0.05292" units="cm"/>
      <inkml:brushProperty name="height" value="0.05292" units="cm"/>
      <inkml:brushProperty name="color" value="#FF0000"/>
    </inkml:brush>
  </inkml:definitions>
  <inkml:trace contextRef="#ctx0" brushRef="#br0">7227 1073,'-30'5,"1"-1,29-4,0 0,-58 15,58-15,-64 11,-24 1,-17 0,-13-2,-7-4,-6-3,-15-3,-8 2,-19 10,-2 2,5-9,-9-3,2 2,1-1,9-3,15-4,15-2,9-1,12 8,16 11,32-4,29 12</inkml:trace>
  <inkml:trace contextRef="#ctx0" brushRef="#br0" timeOffset="1833">15972 1425</inkml:trace>
  <inkml:trace contextRef="#ctx0" brushRef="#br0" timeOffset="2553">16205 1085,'-24'3,"-5"4,29-7,0 0,0 0,0 0,-25 5,25-5,0 0,0 0,-20 3,20-3,0 0,-21 8,21-8,-33 11,-37 3,-28 1,-19-7,-18-5,-9-2,0 2,-34-5,-17-3,-6 0,1 0,7 0,-8 4,6-7,-12-4,5 0,15-4,40 5,43 2,45 3,31 7,25 12</inkml:trace>
  <inkml:trace contextRef="#ctx0" brushRef="#br0" timeOffset="21636">3430 3026,'-11'9,"-21"-7,32-2,0 0,-46 0,46 0,-54-3,-14 4,2 1,-2-10,-5 13,-4-2,16 8,18 10,30 5,7 23,4 3,-1 27,-20 27,-7 15,10-1,13 26,25 22,11 5,1 19,-9 19,-16 13,-2-8,0 22,10 1,-4 8,2 8,-9 0,-3 10,-5 1,-1 10,3-10,4 9,0-1,-7-9,4-15,4-17,12-4,-11-23,4-15,-13-25,1-17,-11-39,7-25,13-37,7-10,9-12,27 2,28-10,48-2,46 16,11 13</inkml:trace>
  <inkml:trace contextRef="#ctx0" brushRef="#br0" timeOffset="37775">10955 6997,'-6'-7,"-9"-6,15 13,0 0,0 0,0 0,0 0,0 0,0 0,-8-12,8 12,0 0,0 0,0 0,0 0,0 0,0-18,0 18,0 0,0 0,0 0,0 0,9-15,-9 15,0 0,0 0,0 0,14-9,-14 9,0 0,0 0,29-4,-29 4,0 0,53 0,-53 0,93 6,14 3,19 11,-15 15,-32 13,-37 8,-29 14,-24 5,-17 10,5 17,5 17,9 18,27 18,5 10,13 4,-2 7,7 1,-13-2,-6-5,-21-11,-18-24,-3-33,-11-32,0-22,-16-22,-34-24,-30-13,-39-19,-15-6,-3 5,0 12,26 14,29 13</inkml:trace>
  <inkml:trace contextRef="#ctx0" brushRef="#br0" timeOffset="40490">8215 7441,'-8'4,"-12"1,20-5,0 0,0 0,0 0,-18 0,18 0,0 0,0 0,-21-4,21 4,0 0,-39-9,39 9,-46-10,-13-1,-15 5,-5 6,-3 4,3 13,-6 0,-5-5,6-5,-7-11,0 2,-22-1,-12-4,-11-1,0 0,0 6,5 11,9 7,4 7,1 0,6-8,25-8</inkml:trace>
  <inkml:trace contextRef="#ctx0" brushRef="#br0" timeOffset="96852">17122 2309,'-30'-63,"-40"-10,-43-9,-33-14,-43-12,-23-5,5 3,15 9,49 16,47 17,58 25,49 22,67 21,53 17,16 6,-56-18,-60-10,-43-11,-44-13,-52 2,-21 25,12 42,41 48,55 33,47 20,19-15,-6-14</inkml:trace>
  <inkml:trace contextRef="#ctx0" brushRef="#br0" timeOffset="97725">17874 3731,'11'-22,"-2"-28,-9 50,2-71,-7-34,-2-26,-5-8,8-5,-5 6,6 37,2 28,14 39,-9 34,28 64,29 56,11 2,6-8,-1-24,-11-35,-5-43,1-50,-13-52,-2-38,-8-4,-13 7,11 18</inkml:trace>
  <inkml:trace contextRef="#ctx0" brushRef="#br0" timeOffset="100536">19601 3092,'1'-25,"-1"14,0 11,0 0,0 0,0 0,0 0,3-1,-3 1,0 0,0 0,0 0,7 10,-7-10,0 0,0 0,22 44,-22-44,0 0,24 64,-24-64,10 60,-3-7,-11-37,4-15,-2-19,-5-33,19-2,-1-15,17 33,7 24,1 34,4 20,-9 21,-15 3,-12-14,-1-16,-3-16,8-18</inkml:trace>
  <inkml:trace contextRef="#ctx0" brushRef="#br0" timeOffset="100806">20002 3197,'22'37,"-6"11,-16-48,23 51,-1-27,10-13,-5-15,-3-30,-11-12,-5-8,-5 1</inkml:trace>
  <inkml:trace contextRef="#ctx0" brushRef="#br0" timeOffset="101342">20355 3207,'15'65,"-7"-5,-8-60,-6 36,5-10,1-23,-3-22,2-22,11-24,22 7,-2 26,13 39,-1 19,-9 9,-21 10,-10-19,-11-12,9-15,11-20,11-15,11 3,-3 24,5 25,-2 11,-25 26,-10-11,-14-17,-7-34</inkml:trace>
  <inkml:trace contextRef="#ctx0" brushRef="#br0" timeOffset="101871">20650 2543,'-3'-20,"7"24,-4-4,0 0,30 41,-30-41,54 84,3 39,-1 34,-23 6,-13-21,-19-28,3-37,0-37,-1-31,0-24,14-38,16-12,4 10,14 52,-5 37,-13 24,-26 3,-28-4,-23-13,-5-17,6-15,21-10,20-11</inkml:trace>
  <inkml:trace contextRef="#ctx0" brushRef="#br0" timeOffset="102331">21215 3478,'51'-15,"-18"-7,-33 22,0 0,19-26,-19 26,13-52,-17-25,-7 11,-3 57,-2 18,-9 43,13 4,11-4,13 0,23 6,22-27,8-22,10-2,-17-23,-28-17,-26-11,-11-13,5-6,18-3,19 30,2 14,-5 14</inkml:trace>
  <inkml:trace contextRef="#ctx0" brushRef="#br0" timeOffset="102730">22366 3162,'-35'4,"-25"34,60-38,-58 60,30 6,50 7,33-14,2-8,-4-58,-10-25,-28-44,-28 0,-12 14</inkml:trace>
  <inkml:trace contextRef="#ctx0" brushRef="#br0" timeOffset="103046">22675 2814,'-7'-43,"-26"9,33 34,0 0,-46-2,46 2,-52 45,25 37,16 29,21 30,21-1,18-26,-14-36,-13-29</inkml:trace>
  <inkml:trace contextRef="#ctx0" brushRef="#br0" timeOffset="103197">22754 3306,'3'-2,"-39"1,36 1,0 0,-77-11,77 11,-99 15,-10 6</inkml:trace>
  <inkml:trace contextRef="#ctx0" brushRef="#br0" timeOffset="103922">20299 4332,'11'95,"-3"-9,12-16,3-25,-19-27,-2-23,-13-56,2-43,-11-47,-2 1,13 65,35 51,13 30,9 57,-13 24,-25 12,-23-5,-37-15,-20-28,0-28,28-26,22-27</inkml:trace>
  <inkml:trace contextRef="#ctx0" brushRef="#br0" timeOffset="104317">20650 4467,'7'-6,"-7"-14,0 20,0 0,0 0,9-34,-9 34,0 0,5-46,-5 46,14-45,13-4,-4 27,4-6,-12 17</inkml:trace>
  <inkml:trace contextRef="#ctx0" brushRef="#br0" timeOffset="104633">20976 4200,'-1'14,"-15"16,16-30,0 0,-26 46,26-46,-21 56,17-11,27 8,13-39,4-11,-7-40,-16 4,-13-20,-29 26,-16-11</inkml:trace>
  <inkml:trace contextRef="#ctx0" brushRef="#br0" timeOffset="104997">21345 4162,'-43'20,"3"18,40-38,-23 46,24 4,37 14,19-15,-5-13,-11-19</inkml:trace>
  <inkml:trace contextRef="#ctx0" brushRef="#br0" timeOffset="105404">21485 4339,'60'-3,"-9"-16,-51 19,51-19,-5-24,-31-6,-27 18,-33 5,-14 19,8 23,10 34,33 19,29 4,17-21,10-8,7-19,-7-8</inkml:trace>
  <inkml:trace contextRef="#ctx0" brushRef="#br0" timeOffset="105822">21973 4086,'8'1,"-17"3,9-4,0 0,0 0,-40 26,40-26,0 0,-61 23,61-23,-57 49,33-9,34-4,42-11,17 8,3-24,3 26,-21 8,-39-13,-28 16,-32-16,-37-27,18-7</inkml:trace>
  <inkml:trace contextRef="#ctx0" brushRef="#br0" timeOffset="106213">22436 4163,'-46'-15,"0"25,46-10,-56 42,27 3,27-6,26-1,17-10,12-9,2-5,-10 3,-18 10,-35 11,-22-7,-33-2,-5-31,16 0</inkml:trace>
  <inkml:trace contextRef="#ctx0" brushRef="#br0" timeOffset="106557">22595 4429,'73'-16,"-22"-19,-51 35,30-49,-39-16,-27 8,-2 26,5 32,8 29,9 32,23 0,28-15,12 11,11-35,1-4,-19-20</inkml:trace>
  <inkml:trace contextRef="#ctx0" brushRef="#br0" timeOffset="106935">23143 4148,'23'-7,"-32"1,9 6,0 0,0 0,-40-13,40 13,0 0,-64-1,64 1,-73 25,26 4,45-4,37 13,32-6,16-14,4 16,-33 24,-41-20,-48 24,-46-20,-41-4</inkml:trace>
  <inkml:trace contextRef="#ctx0" brushRef="#br0" timeOffset="109434">13503 3757,'56'-43,"37"11,76 20,67 17,31 22,10 22,-26 23,-49 18,-43 21,-35 15,-46 12,-35 25,-36 21,-21 30,-1 35,13 29,24 21,-13 8,-66 3,-112-13,-84-6,-2 3,95 6,81-8,91 16,84-34,42-22,1-26,-56-24,-88-37,-69-40,-52-52</inkml:trace>
  <inkml:trace contextRef="#ctx0" brushRef="#br0" timeOffset="110185">17068 5414,'4'12,"3"34,-7-46,21 80,-5 25,-10 25,-8 27,3 13,-5-6,-3-17,-2-27,0-33,-2-27,5-34</inkml:trace>
  <inkml:trace contextRef="#ctx0" brushRef="#br0" timeOffset="110550">17530 6440,'13'-43,"-48"14,35 29,0 0,-70-9,70 9,-82 14,29 32,39 16,45-2,50-17,4-17,-2-18,-18-27,-35-27,-36-10,-31 4,-5 11</inkml:trace>
  <inkml:trace contextRef="#ctx0" brushRef="#br0" timeOffset="111110">17917 6358,'17'-23,"-29"20,12 3,0 0,0 0,-36 14,36-14,0 0,-51 27,51-27,-36 51,30 13,31-7,18-18,8-16,-12-25,-11-8,-1-11,-8-7,0 6,1 13,6 27,17 36,0 26,-3 22,-24 18,-27-15,-24-12,-24-26,-38-36,-18-31,25-18</inkml:trace>
  <inkml:trace contextRef="#ctx0" brushRef="#br0" timeOffset="111799">18779 6683,'-2'1,"-2"-1,4 0,0 0,0 0,0 0,-7-10,7 10,0 0,0 0,-4-48,4 48,0 0,2-68,-2 68,6-91,2-28,-12-16,-6 1,-1 20,18 32,6 41,10 45,22 50,18 37,17 29,8-6,-10-22,-11-32,-14-43,-17-61,-3-59,-9-64,-13-43,-3 28,19 45,7 27,4 42</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50:37.608"/>
    </inkml:context>
    <inkml:brush xml:id="br0">
      <inkml:brushProperty name="width" value="0.05292" units="cm"/>
      <inkml:brushProperty name="height" value="0.05292" units="cm"/>
      <inkml:brushProperty name="color" value="#FF0000"/>
    </inkml:brush>
  </inkml:definitions>
  <inkml:trace contextRef="#ctx0" brushRef="#br0">3384 3925,'21'-80,"17"-2,20-11,10-4,-4 14,7 8,32-7,12 29,45 24,18 25,-15 19,-31 49,-10 47,7 38,20 19,-2 15,-22 25,-61 28,-64 10,-65 0,-41-14,-46-12,-32-37,-30-48,-43-49,-32-71,-34-56,13-55,27-67,35-56,67-9,88-10,115 13,121-4,121 33,96 23,52 60,-35 46</inkml:trace>
  <inkml:trace contextRef="#ctx0" brushRef="#br0" timeOffset="1372">5749 9141,'37'-65,"12"11,11-4,35-7,38 1,42 3,35 6,24 13,14 19,14 29,14 33,-2 40,-28 38,-71 31,-82 18,-86 5,-74-15,-64-23,-66-28,-61-31,-72-52,-37-47,2-50,3-52,61-47,90-48,112-24,123 24,127 30,154 45,133 63</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51:14.444"/>
    </inkml:context>
    <inkml:brush xml:id="br0">
      <inkml:brushProperty name="width" value="0.05292" units="cm"/>
      <inkml:brushProperty name="height" value="0.05292" units="cm"/>
      <inkml:brushProperty name="color" value="#FF0000"/>
    </inkml:brush>
  </inkml:definitions>
  <inkml:trace contextRef="#ctx0" brushRef="#br0">9500 6068,'-8'-35,"-56"4,64 31,-101-19,-37 18,-31 19,-30 28,1 42,27 51,49 35,51 32,48 35,65 11,73-10,56-11,64-17,33-54,18-62,-52-87,-58-99,-46-106,-47-81,-66-21,-53 25,-51 17,-52 17,-38 38</inkml:trace>
  <inkml:trace contextRef="#ctx0" brushRef="#br0" timeOffset="561">11407 5641,'37'-41,"-72"31,35 10,0 0,-106 11,106-11,-156 55,-20 39,6 48,18 49,37 47,50 50,42 28,45 4,54 7,49-14,27-32,-17-59,-29-79,-37-80,-31-74</inkml:trace>
  <inkml:trace contextRef="#ctx0" brushRef="#br0" timeOffset="1126">11950 6276,'16'78,"-13"51,10 47,-5 30,10 0,-4-27,-6-24,7-30,-7-38,0-34</inkml:trace>
  <inkml:trace contextRef="#ctx0" brushRef="#br0" timeOffset="1667">12826 7260,'-30'-38,"-33"18,63 20,-85-3,-11 12,-2 18,26 7,25 3,23 5,12 2,23 5,24-2,3-5,-6-17,5-16,14-7,10-15,-1-19,-15-17,-16-11,-27 4,-20 14,-12 11,-4 8,-7 4</inkml:trace>
  <inkml:trace contextRef="#ctx0" brushRef="#br0" timeOffset="2318">13272 7193,'2'-27,"-70"18,68 9,-92 7,-5 28,25 39,48 13,45-5,43-25,12-30,-9-32,-20-34,-2-27,-19 13,-11 27,-9 13,-4 19,1 24,7 43,20 41,10 42,6 25,-29-9,-48-24,-48-39,-56-46,-26-46,21-26,51-13</inkml:trace>
  <inkml:trace contextRef="#ctx0" brushRef="#br0" timeOffset="3469">14504 7546,'32'-33,"-17"-27,-15 60,4-96,-9-42,-8-23,17-29,11 22,-6 53,2 49,13 38,3 46,25 67,36 54,37 39,13-11,-23-28,-16-48,-16-53,-22-63,-8-80,-14-82,-23-47,-21 27,0 37,21 30,7 32</inkml:trace>
  <inkml:trace contextRef="#ctx0" brushRef="#br0" timeOffset="3865">16004 5437,'27'-15,"-11"37,-16-22,0 0,35 82,-35-82,66 144,27 62,10 55,-28 57,-62-6,-58-10,-38-26,-36-29,-26-37</inkml:trace>
  <inkml:trace contextRef="#ctx0" brushRef="#br0" timeOffset="5455">15466 8758,'3'-11,"-7"-17,4 28,0 0,-3-46,3 46,-17-74,-11-28,-20-25,-2-18,-11 9,30 46,24 47,25 34,37 37,28 31,-15 7,-23-18,-38-37,-30-21,-57-44,-26-14,-6 27,18 45,26 52,-3 30,24 13,22 10,24-15,26-23</inkml:trace>
  <inkml:trace contextRef="#ctx0" brushRef="#br0" timeOffset="5940">15314 9472,'17'43,"-10"47,-7-90,1 102,3 2,0-8,-5-17,13-24,0-35</inkml:trace>
  <inkml:trace contextRef="#ctx0" brushRef="#br0" timeOffset="6165">15389 9345,'7'13,"17"60,-24-73,33 114,-14 34,-10 4,-2-29,-1-39</inkml:trace>
  <inkml:trace contextRef="#ctx0" brushRef="#br0" timeOffset="6389">15493 9713,'-69'-6,"-11"5,-6 7,1 13,27 13,36 8</inkml:trace>
  <inkml:trace contextRef="#ctx0" brushRef="#br0" timeOffset="6599">15583 9993,'-57'3,"-50"-19,-22-6,4 11,39 16,52 10,54 8</inkml:trace>
  <inkml:trace contextRef="#ctx0" brushRef="#br0" timeOffset="7313">16200 10072,'6'-6,"-12"-8,6 14,0 0,0 0,0 0,-20-15,20 15,0 0,0 0,-32-14,32 14,0 0,-45-11,45 11,-55 0,-4 12,11 19,26 8,30 11,24-5,29-8,15-14,-9-20,-21-17,-23-16,-19-12,-27-7,-9-9,-2 18,7 28,3 18</inkml:trace>
  <inkml:trace contextRef="#ctx0" brushRef="#br0" timeOffset="7642">16479 9440,'-57'-33,"-5"39,62-6,-42 50,13 48,33 47,27 16,14-22,-5-36,-5-33,-6-38</inkml:trace>
  <inkml:trace contextRef="#ctx0" brushRef="#br0" timeOffset="7825">16396 9986,'-65'-19,"-9"10,5 7,23 16,36 25,50 6</inkml:trace>
  <inkml:trace contextRef="#ctx0" brushRef="#br0" timeOffset="8279">17079 10177,'37'54,"-24"33,-5 9,-11 4,1-23,1-40,0-37,-11-63,-17-62,-9-41,-5 1,27 43,27 60,32 45,21 42,-4 45,-24 24,-30 1,-31-26,-27-25,-10-28,8-23</inkml:trace>
  <inkml:trace contextRef="#ctx0" brushRef="#br0" timeOffset="8522">17358 10219,'60'23,"-43"-11,-17-12,0 0,0 0,0 0,0-8,0 8,0 0,0 0,-24-46,24 46,0 0,-38-66,38 66,-24-68,19-2,22 28,21 27</inkml:trace>
  <inkml:trace contextRef="#ctx0" brushRef="#br0" timeOffset="8810">17712 10011,'-6'4,"-23"23,29-27,0 0,-30 44,30-44,-7 60,25-10,23-24,4-31,-15-28,-19-22,-31-12,-25 12,0 8,19 24</inkml:trace>
  <inkml:trace contextRef="#ctx0" brushRef="#br0" timeOffset="9373">18072 9977,'38'-8,"-43"6,5 2,0 0,0 0,0 0,-29 8,29-8,0 0,0 0,-59 19,59-19,0 0,-52 40,52-40,-32 47,34 12,45-5,26-11,20-14,0-19,0-20,-28-25,-36-20,-41-8,-31 0,-24 0,-8 18,16 33,41 33,25 35,46 8,21 1,23-8,-1-22,-4-9,-10-14,-20-18,-24-12,-25 6</inkml:trace>
  <inkml:trace contextRef="#ctx0" brushRef="#br0" timeOffset="9779">18878 9878,'-6'-9,"-25"9,31 0,0 0,-44 19,44-19,-54 29,25 5,32 3,37 0,29 3,-3 0,-21-2,-30-4,-30-3,-24-11,-12-13,15-10,21-1</inkml:trace>
  <inkml:trace contextRef="#ctx0" brushRef="#br0" timeOffset="10127">19145 9860,'-42'-6,"-3"25,45-19,-42 44,4 6,34 0,40-6,27-10,22-12,-8 4,-37-6,-33 13,-38-5,-38-1,-7-12</inkml:trace>
  <inkml:trace contextRef="#ctx0" brushRef="#br0" timeOffset="10446">19297 10268,'105'-39,"-23"-13,-31-8,-32-5,-38 20,-10 12,-22 35,-4 32,21 20,33 7,20 1,37-14,7-17,-1-17,-3-42</inkml:trace>
  <inkml:trace contextRef="#ctx0" brushRef="#br0" timeOffset="10780">19856 9823,'-19'-14,"-47"14,66 0,-58 31,10 13,34 17,45-3,44-3,17-7,5-5,-29-2,-44-9,-54 5,-48-13,-49 6,-41-3</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52:55.015"/>
    </inkml:context>
    <inkml:brush xml:id="br0">
      <inkml:brushProperty name="width" value="0.05292" units="cm"/>
      <inkml:brushProperty name="height" value="0.05292" units="cm"/>
      <inkml:brushProperty name="color" value="#FF0000"/>
    </inkml:brush>
  </inkml:definitions>
  <inkml:trace contextRef="#ctx0" brushRef="#br0">18778 11525,'-75'4,"-25"0,-7-1,-12-8,-14 1,-12 2,-23 8,-23 5,-26 8,-27 5,-14 3,11 0,-10 1,29-3,32-12,34-6,25-1</inkml:trace>
  <inkml:trace contextRef="#ctx0" brushRef="#br0" timeOffset="2777">20145 9813,'-6'3,"-13"4,19-7,0 0,0 0,-39 21,39-21,0 0,-50 29,50-29,-61 37,-4-8,12-12,16 11,24-5,14 7,36 15,31-6,26 3,7-4,-29-10,-31-11</inkml:trace>
  <inkml:trace contextRef="#ctx0" brushRef="#br0" timeOffset="3562">20428 9788,'-1'-11,"11"-12,-10 23,0 0,0 0,30-18,-30 18,0 0,44-11,-44 11,64-2,15 26,-13 7,-27 16,-40 8,-34-9,-15-12,-11-12,8-7,31-7,32-5,45 7,43 30,22 39,-24 0,-53-10,-46-27,-51-6,-43-27,-32-17,19 4,48-11</inkml:trace>
  <inkml:trace contextRef="#ctx0" brushRef="#br0" timeOffset="4102">21008 9832,'20'-18,"34"-14,-54 32,81-14,10 17,-4 32,-15 42,-31 32,-45 5,-40-31,-36-23,4-19,25-31,35-13,35-18,44 14,47 6,7 23,-2-3,-27 12,-41-15</inkml:trace>
  <inkml:trace contextRef="#ctx0" brushRef="#br0" timeOffset="4736">22027 9925,'-18'3,"-13"22,31-25,0 0,-15 51,15-51,-8 84,15 19,26-10,21-51,6-25,-19-55,-28-41,-37-19,-37 9,-22 25,-5 31,34 35,40 10</inkml:trace>
  <inkml:trace contextRef="#ctx0" brushRef="#br0" timeOffset="5114">22575 9978,'11'-42,"-54"4,43 38,-78-19,-24 7,16 21,45 46,32 13,60 23,52 2,11-38,-10-31,-32-37,-43-7,-45-48,-57-1,-16-8,17 29</inkml:trace>
  <inkml:trace contextRef="#ctx0" brushRef="#br0" timeOffset="5465">23056 9892,'29'-9,"-60"-6,31 15,0 0,-78-9,78 9,-109 1,23 41,38 22,56 16,77 0,42-29,1-41,-26-23,-42-28,-60-27,-69 2,-41 17</inkml:trace>
  <inkml:trace contextRef="#ctx0" brushRef="#br0" timeOffset="6693">20806 10958,'0'0,"4"-7,-4 7,0 0,0 0,14-32,-14 32,0 0,20-45,-20 45,34-57,4 32,8 19,10 36,-2 11,1-2,-4-31,4-16,4-25,-28-9,-14-4</inkml:trace>
  <inkml:trace contextRef="#ctx0" brushRef="#br0" timeOffset="7063">21624 10643,'9'58,"-5"25,-5 21,3-13,9-34,0-22,12-22</inkml:trace>
  <inkml:trace contextRef="#ctx0" brushRef="#br0" timeOffset="7425">21993 10793,'-20'18,"-20"9,40-27,-40 56,15 8,33-13,27-11,13-39,-1-18,-25-35,-23-16,-27-3,-13 40,5 11</inkml:trace>
  <inkml:trace contextRef="#ctx0" brushRef="#br0" timeOffset="7788">22364 10739,'-10'2,"-33"14,43-16,0 0,-64 24,64-24,-58 49,31 6,52 2,39-1,17-32,-2-9,-27-40,-31-16,-38-36,-46 22</inkml:trace>
  <inkml:trace contextRef="#ctx0" brushRef="#br0" timeOffset="8203">22793 10739,'-66'-19,"13"23,53-4,-41 49,26 16,51-7,35-9,13-16,-29-34,-26-41,-42-19,-37-24</inkml:trace>
  <inkml:trace contextRef="#ctx0" brushRef="#br0" timeOffset="18461">17988 12175,'15'-42,"-13"-27,-2 69,-1-73,2 10,17 37,7 31,19 51,1 12,3-16,0-17,18-24,27-35,-1-18,-22 6,-30-3</inkml:trace>
  <inkml:trace contextRef="#ctx0" brushRef="#br0" timeOffset="18906">19070 11677,'6'-3,"-6"8,0-5,0 0,0 0,2 37,-2-37,0 0,6 72,-6-72,1 103,5 12,-5-8,9-15,0-25,-16-27,13-31</inkml:trace>
  <inkml:trace contextRef="#ctx0" brushRef="#br0" timeOffset="19344">19509 11798,'1'-22,"-5"15,4 7,0 0,0 0,0 0,-21 3,21-3,0 0,0 0,-37 25,37-25,0 0,-42 59,42-59,-25 84,29 17,18-14,43-19,7-28,5-40,5-35,-14-46,-41-22,-55-1,-37 11,-13 18,-27 14</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54:47.014"/>
    </inkml:context>
    <inkml:brush xml:id="br0">
      <inkml:brushProperty name="width" value="0.05292" units="cm"/>
      <inkml:brushProperty name="height" value="0.05292" units="cm"/>
      <inkml:brushProperty name="color" value="#FF0000"/>
    </inkml:brush>
  </inkml:definitions>
  <inkml:trace contextRef="#ctx0" brushRef="#br0">8068 7419,'-2'-9,"-29"-1,31 10,0 0,-78 0,78 0,-95 20,-9 12,-12 27,6 16,41 35,40 30,46 12,63 11,60-14,49-19,23-39,-18-53,-35-46</inkml:trace>
  <inkml:trace contextRef="#ctx0" brushRef="#br0" timeOffset="728">8619 7662,'17'56,"8"51,10 24,-25 7,-2-21,6-24,-9-32,1-38,-15-45,-14-54,-21-39,-10-53</inkml:trace>
  <inkml:trace contextRef="#ctx0" brushRef="#br0" timeOffset="1005">8535 7693,'13'-87,"18"22,32 19,37 22,18 29,10 32,-22 26,-34 28,-55 20,-62 1,-40-12,-50-30,-17-32,38-35,42-22,50-12</inkml:trace>
  <inkml:trace contextRef="#ctx0" brushRef="#br0" timeOffset="1427">9510 7489,'-14'9,"-23"48,37-57,-28 87,29 31,31 16,39-4,15-18,24-33,2-35,-22-47,-16-45,-15-54,-1-57,-30-18,-28 40,-38 26,-20 14</inkml:trace>
  <inkml:trace contextRef="#ctx0" brushRef="#br0" timeOffset="19814">12804 9199,'0'-9,"0"-27,0 36,0 0,-2-61,2 61,-4-88,-1-36,-2 3,6-96,11 60,2 70,3 35,18 51,29 79,17 55,3-1,-14-28,-7-37,-14-51,-18-60,-19-69,-7-60,5-24,13 43,1 66,0 52,-3 48,8 66,6 70,5 20,-22-4,-7-26,-3-17,15-31,3-34</inkml:trace>
  <inkml:trace contextRef="#ctx0" brushRef="#br0" timeOffset="20227">13838 8722,'39'-14,"1"1,-40 13,0 0,40-28,-40 28,36-49,-19-22,-18 10,-19 26,-10 23,-6 32,15 45,22 29,29 3,21-15,14-24,16-27,-3-33</inkml:trace>
  <inkml:trace contextRef="#ctx0" brushRef="#br0" timeOffset="20791">14449 8662,'34'65,"-10"3,-11-21,1-25,-2-26,-1-31,-3-24,2-25,-2 14,22 39,20 51,14 44,-11 13,-17-11,-14-27,-6-32,-1-32,1-33,4-19,15-4,13 30,10 49,-4 58,-3 42,-26-3,-16-13,9-26,14-24</inkml:trace>
  <inkml:trace contextRef="#ctx0" brushRef="#br0" timeOffset="21152">15648 8548,'-6'-14,"-16"27,22-13,0 0,-27 53,27-53,-18 81,23 13,36-21,24-21,7-43,-25-40,-32-39,-37-26,-27 20,6 20,-4 22</inkml:trace>
  <inkml:trace contextRef="#ctx0" brushRef="#br0" timeOffset="21377">16077 8934,'20'-10,"-16"-41,-4 51,-26-88,7-18,26 10,21 25,14 24</inkml:trace>
  <inkml:trace contextRef="#ctx0" brushRef="#br0" timeOffset="21865">16431 8513,'16'79,"-7"19,3-18,39-33,17-30,12-47,0-34,-18-7,-8-2,-14 24,-4 35,11 60,1 49,4 56,1 56,-29-10,-36-29,-64-65,-39-70,-24-75,19-45,64-24,65-27,80-12</inkml:trace>
  <inkml:trace contextRef="#ctx0" brushRef="#br0" timeOffset="66687">9909 9862,'-4'70,"-26"49,4 54,1 53,7 34,10 35,10-2,12-20,17-62,23-80,21-74,27-54,49-33,51-13,40-2,-11 8,-45-12</inkml:trace>
  <inkml:trace contextRef="#ctx0" brushRef="#br0" timeOffset="66955">10757 11185,'-56'1,"-70"19,-45 4,3-10,39-11,47-4</inkml:trace>
  <inkml:trace contextRef="#ctx0" brushRef="#br0" timeOffset="67224">10613 10443,'2'-48,"-69"10,67 38,-122-17,-38 5,17 10,11-6,17-2,31-4</inkml:trace>
  <inkml:trace contextRef="#ctx0" brushRef="#br0" timeOffset="67780">11446 12013,'24'-25,"-33"-39,9 64,-16-121,0-49,20-24,3 63,19 66,10 41,3 58,6 66,16 28,6-4,2-24,-6-39,-2-56,-23-69,-6-65,-3-41,-11 11,4 52</inkml:trace>
  <inkml:trace contextRef="#ctx0" brushRef="#br0" timeOffset="68083">12301 11048,'-1'55,"-20"45,-4 36,19 3,29-18,37-20,21-21,7-30,-3-42,-3-43,-18-31</inkml:trace>
  <inkml:trace contextRef="#ctx0" brushRef="#br0" timeOffset="68233">12697 11516,'-54'13,"-33"-8,8-7,34-5</inkml:trace>
  <inkml:trace contextRef="#ctx0" brushRef="#br0" timeOffset="68412">12623 11203,'-57'-3,"-59"8,3 4,28-1</inkml:trace>
  <inkml:trace contextRef="#ctx0" brushRef="#br0" timeOffset="68928">13117 11981,'29'11,"-27"-53,-2 42,0 0,-20-95,20 95,-12-132,17-44,33-8,13 53,27 64,-7 55,-16 46,-26 38,-38 22,-32-9,-30-17,-10-17,19-5,43-6,43 9,50 11,27 4,5-5,-10-17,-19-27</inkml:trace>
  <inkml:trace contextRef="#ctx0" brushRef="#br0" timeOffset="69531">13914 11302,'-12'-39,"-37"12,49 27,0 0,-64 18,64-18,-67 59,10 48,42 28,51 4,31-23,12-41,-5-56,-13-53,-21-47,-33-18,-32 24,2 38,0 28,13 17,10 13,22 7,14-3,10-10,-6-6,-12 6,-8 24,-11 23,2 16,-4-14,4-18,12-29,12-31</inkml:trace>
  <inkml:trace contextRef="#ctx0" brushRef="#br0" timeOffset="69873">14789 11077,'-3'87,"-25"57,-10 33,9 5,9-24,12-33,11-59,2-54</inkml:trace>
  <inkml:trace contextRef="#ctx0" brushRef="#br0" timeOffset="70067">14748 11440,'-57'-48,"-48"-5,-18-10,8 2,25 19</inkml:trace>
  <inkml:trace contextRef="#ctx0" brushRef="#br0" timeOffset="70570">14853 12580,'-142'24,"-77"-17,-74-15,-72-14,-80-10,-48-2,-34 1,-28 8,-17 9,54 8,84 14,103 6,122 8</inkml:trace>
  <inkml:trace contextRef="#ctx0" brushRef="#br0" timeOffset="82709">10206 8712,'24'-4,"1"12,-25-8,0 0,0 0,0 0,0 0,0 0,1 9,-1-9,0 0,0 0,0 0,0 0,-12 10,12-10,0 0,0 0,0 0,-19 5,19-5,0 0,0 0,-42-1,42 1,0 0,-61-11,61 11,-79-23,-29 7,-10 20,-4 26,27 34,20 21,11 6,-27-25,-17-26,-34-38,-42-29,-14-22,-20 0,33 34,44 23,22 13,-11 8,-17-8,4-4</inkml:trace>
  <inkml:trace contextRef="#ctx0" brushRef="#br0" timeOffset="99146">8580 9864,'0'-11,"5"-4,-5 15,0 0,0 0,9-29,-9 29,0 0,20-35,-20 35,22-41,-9-15,2-13,1-11,-15 0,-18 14,6 23,8 19,18 20,14 27,12 29,3 0,6-7,-5-16,-20-27,-19-23,-45-39,-29-19,-9 15,5 28,3 21,0 17,10 11,20 7,2-3,-7 1</inkml:trace>
  <inkml:trace contextRef="#ctx0" brushRef="#br0" timeOffset="100611">8039 11234,'48'-11,"27"-2,-75 13,96-10,38 0,26 1,16-2,-4 3,-8-1,-18 4,-56-3,-43 2,-39-7,-24-13,-29-13,-15-10,-24 1,10 6,26 24,39 15,27 20,35 28,33 9,-8 10,-38-10,-54-8,-61-14,-64-4,-23-4</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56:47.795"/>
    </inkml:context>
    <inkml:brush xml:id="br0">
      <inkml:brushProperty name="width" value="0.05292" units="cm"/>
      <inkml:brushProperty name="height" value="0.05292" units="cm"/>
      <inkml:brushProperty name="color" value="#FF0000"/>
    </inkml:brush>
  </inkml:definitions>
  <inkml:trace contextRef="#ctx0" brushRef="#br0">2282 5194,'25'-20,"-22"3,-3 17,0 0,0 0,0 0,0 0,-5-16,5 16,0 0,0 0,0 0,-14-16,14 16,0 0,0 0,-16-6,16 6,0 0,-23 2,23-2,-42 7,-36-2,-28 4,3-2,32 12,29 11,13 5,19 29,-1 17,-19 26,-14 28,-2 28,11 33,15 11,2 30,8 26,9 22,-1 17,10 22,12 10,11 10,-9-20,-16-4,-11-23,8-31,11-20,7-60,7-49,11-54,1-38,8-2,-1-13,21-7,53-2,57-10</inkml:trace>
  <inkml:trace contextRef="#ctx0" brushRef="#br0" timeOffset="17568">4242 5348,'36'-37,"-13"-1,-23 38,26-35,23-12,32 0,50 11,40 9,33 2,13 12,9 15,22 11,19 16,27 24,-8 31,-47 15,-43 18,-26 15,-17 19,-22 19,-37 4,-50-7,-53-13,-64-18,-55-14,-37-10,-18-9,-30-12,-36-20,-27-15,-27-17,-34-14,45-9,7-19,18-13,-7-15,5-26,19-16,32-22,38-22,35-36,43-13,51-22,52-6,61-15,56 20,70 15,71 24,73 17,85 47,74 42,51 56,3 60</inkml:trace>
  <inkml:trace contextRef="#ctx0" brushRef="#br0" timeOffset="44276">4196 8620,'8'-24,"-5"4,-3 20,0 0,0 0,0 0,0 0,-6-24,6 24,0 0,0 0,0 0,-16-17,16 17,0 0,0 0,-28-4,28 4,0 0,-49 9,49-9,-73 11,-23 6,-15-10,-13-9,-27-8,-23 0,-10 6,6 2,4-2,15 10,31-8,40-11,59 2</inkml:trace>
  <inkml:trace contextRef="#ctx0" brushRef="#br0" timeOffset="47685">16950 8153,'34'-5,"16"1,-50 4,74 3,23 4,28 7,31 4,30 3,21-2,31 11,17 6,9 12,6 8,9 11,-3 0,-14 6,-17 3,-27-3,-35-1,-65-13,-48-10,-30-11,-37-20,-21-9,-36-19,-8-30,14-13,22 5,25-1,3 19,-10 12,-24 1,-4 2,16 5,15 0,22 10,28 19,24 27,-2 16,-8 5,-21-15,-30-18,-45-8,-23-7,-23 3,-3 9,-4-6,-23-13</inkml:trace>
  <inkml:trace contextRef="#ctx0" brushRef="#br0" timeOffset="48540">17181 7863,'-34'-6,"-41"5,75 1,-101 8,-6 1,9-1,6 4,-1 8,28 10,34 14,37 8,53-7,55 4,39-5,4-2,-20 7,-45 7</inkml:trace>
  <inkml:trace contextRef="#ctx0" brushRef="#br0" timeOffset="63531">14196 7082,'-10'-6,"-34"-9,44 15,0 0,-60-25,60 25,-85-29,-29 6,-52-12,-51-14,-48-13,-24 1,-18-3,-23 0,-26-7,-27 7,-14 8,-3 5,10 5,37 2,9-4,0 5,-7 9,32 4,58 4,53-3,23 8,21 3,35 5,54 7,60 3,13 0,2 1,0 1,4-1,16-9,24-6,24-11,7-2,8 5,6 9,13 11,0 1,-51 5,-54 1,-68-5,-40-6,-13-1,-3 10,10 16,24 24,30 20,47 25,53 21,48 7,27-2,41 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35:09.511"/>
    </inkml:context>
    <inkml:brush xml:id="br0">
      <inkml:brushProperty name="width" value="0.05292" units="cm"/>
      <inkml:brushProperty name="height" value="0.05292" units="cm"/>
      <inkml:brushProperty name="color" value="#FF0000"/>
    </inkml:brush>
  </inkml:definitions>
  <inkml:trace contextRef="#ctx0" brushRef="#br0">23593 2898,'-57'-1,"-39"-2,-21 1,-21-1,-20-6,-20 8,-26 3,-25-15,-27 11,-19-8,-26-3,-17-2,-8-7,-26 14,19-5,28 6,39-3,59 16,77-10</inkml:trace>
  <inkml:trace contextRef="#ctx0" brushRef="#br0" timeOffset="12772">14684 4639,'-16'-30,"10"2,6 28,0 0,0 0,10-27,-10 27,0 0,36-25,-36 25,72-14,42 8,40 22,28 23,8 27,5 38,-13 36,-29 11,-43 5,-65-14,-70-13,-55-18,-52-30,-36-40,-34-26,-43-38,4-41,51-28,59-30,46-45,55 4,56 35,57 26,44 25,19 31</inkml:trace>
  <inkml:trace contextRef="#ctx0" brushRef="#br0" timeOffset="14110">14413 7212,'2'-12,"0"0,-2 12,0 0,0 0,0 0,0 0,0 0,0-16,0 16,0 0,0 0,0 0,0 0,3-11,-3 11,0 0,0 0,0 0,8-14,-8 14,0 0,0 0,23-19,-23 19,0 0,35-13,-35 13,51-11,15 4,18 2,39 11,17 14,24 10,7 24,-2 19,2 17,-11 28,-5 39,-32 11,-55-11,-65-21,-70-13,-78-24,-51-27,-59-28,-34-37,-14-27,7-26,30-32,48-35,71-43,53-44,71-15,78 5,69 28,68 38,57 49,45 49,12 68</inkml:trace>
  <inkml:trace contextRef="#ctx0" brushRef="#br0" timeOffset="19495">22172 6947,'-12'-18,"-25"0,37 18,0 0,-55-3,55 3,-88-13,-27 24,-19-17,-25 16,-21-8,-18-9,-25 8,-21 8,-13 0,-3 6,1 5,-9-12,-6 6,-31-3,23-6,5 5,26 5,5-5,13-1,17-12,11 7,16-3,20 11,43 5</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58:21.552"/>
    </inkml:context>
    <inkml:brush xml:id="br0">
      <inkml:brushProperty name="width" value="0.05292" units="cm"/>
      <inkml:brushProperty name="height" value="0.05292" units="cm"/>
      <inkml:brushProperty name="color" value="#FF0000"/>
    </inkml:brush>
  </inkml:definitions>
  <inkml:trace contextRef="#ctx0" brushRef="#br0">22725 10051,'50'-34,"10"3,-60 31,77-23,21-19,15-1,16 7,19 17,11 19,2 32,18 31,6 32,-1 51,-12 38,-37 0,-70 5,-59-37,-72 8,-57-31,-62-23,-45-39,-34-58,-31-29,14-44,21-22,34-32,26-28,34-15,42-19,60-15,59 11,56 16,58 13,69 39,74 49,82 64,59 38,-13 54,-80 9</inkml:trace>
  <inkml:trace contextRef="#ctx0" brushRef="#br0" timeOffset="12646">4997 9993,'-3'-5,"-5"-4,8 9,0 0,0 0,0 0,0 0,0 0,-13-9,13 9,0 0,0 0,0 0,0 0,-12-12,12 12,0 0,0 0,0 0,2-16,-2 16,0 0,0 0,2-20,-2 20,0 0,-3-30,3 30,0-34,-3-1,-1-5,12 6,-3 3,7 16,2 7,7 7,3 10,-3 4,-14 2,-8 7,-6-10,4-12,-1-5,-6-12,-2 7,-7 6,-10-5,-14 5,-5 2,-10-3,6-4,34 15</inkml:trace>
  <inkml:trace contextRef="#ctx0" brushRef="#br0" timeOffset="32107">9609 8305,'18'-6,"-10"32,-8-26,0 0,17 63,-17-63,24 97,-6 17,-1 6,-11-25,-2-26,-2-26,4-24,5-23</inkml:trace>
  <inkml:trace contextRef="#ctx0" brushRef="#br0" timeOffset="33130">10024 8815,'-21'-64,"-6"-33,-5-15,6 12,13 32,15 22,16 27,23 32,24 53,13 41,-14 10,-34-26,-30-19,-30-23,-20-18,-7-14,5-13,11-2,3-14</inkml:trace>
  <inkml:trace contextRef="#ctx0" brushRef="#br0" timeOffset="33602">10466 8406,'22'60,"7"49,3 20,-15-30,7-37,-7-28,-3-23,-5-16</inkml:trace>
  <inkml:trace contextRef="#ctx0" brushRef="#br0" timeOffset="33914">10556 8789,'14'21,"10"-4,-24-17,0 0,37 22,-37-22,53 26,5-6,13-12,-9-6,-16 0,-18-6,-27-4</inkml:trace>
  <inkml:trace contextRef="#ctx0" brushRef="#br0" timeOffset="34329">11023 8342,'12'46,"5"38,-17-84,17 100,-6-8,7-18,5-28,14-15,7-11,13-16,-9-14,-3-18</inkml:trace>
  <inkml:trace contextRef="#ctx0" brushRef="#br0" timeOffset="34524">11390 8624,'-30'-14,"-40"6,70 8,-63 7,-1 12,11 7,25-4,29-10</inkml:trace>
  <inkml:trace contextRef="#ctx0" brushRef="#br0" timeOffset="34690">11343 8339,'0'-23,"-45"8,45 15,-91-10,-16 21,7 32</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59:35.044"/>
    </inkml:context>
    <inkml:brush xml:id="br0">
      <inkml:brushProperty name="width" value="0.05292" units="cm"/>
      <inkml:brushProperty name="height" value="0.05292" units="cm"/>
      <inkml:brushProperty name="color" value="#FF0000"/>
    </inkml:brush>
  </inkml:definitions>
  <inkml:trace contextRef="#ctx0" brushRef="#br0">9923 8602,'-18'-19,"-60"-13,78 32,-140-52,-40-8,-17-4,-3 0,16 9,40 5,43 12,27 2,31 8,37 14,44-1,51 4,1-1,-44-1,-19-2,-30 2,-32-7,-23 12,4 19,20 34,15 32,28 30,35 15,18-4,-1-20,-2-22</inkml:trace>
  <inkml:trace contextRef="#ctx0" brushRef="#br0" timeOffset="947">11580 8014,'136'46,"1"9,-1 20,14 10,2 3,-5-3,-16-19,-30-22,-50-30,-31-25,-30-21,-45-36,-32-27,-29-15,22 20,46 40,52 35,63 43,41 55,-8 30,-35 18,-57-14,-57-28,-48-22,-23-17,14-11,17-14,8-14</inkml:trace>
  <inkml:trace contextRef="#ctx0" brushRef="#br0" timeOffset="2000">10021 8309,'28'22,"11"22,-39-44,48 56,15 2,-2-10,-18-27,-29-25,-20-43,-36-28,-25-17,11 25,51 49,41 30,48 43,9 11,-23-20,-25-32,-27-34,-28-40,-31-19,5 5,7 18,22 14,15 6</inkml:trace>
  <inkml:trace contextRef="#ctx0" brushRef="#br0" timeOffset="2364">10544 7992,'-9'2,"-20"5,29-7,0 0,-41 28,41-28,-25 53,11 22,45-15,16-26,-8-22,-15-30,-20-23,-18-10,12 13,19 27,27 29,12 21,-9 8,-15-11,-24-23,-14-22</inkml:trace>
  <inkml:trace contextRef="#ctx0" brushRef="#br0" timeOffset="2715">10656 7812,'6'-17,"-12"15,6 2,0 0,0 0,0 0,-15 13,15-13,0 0,0 0,-16 33,16-33,0 0,-10 48,10-48,4 48,19-17,18-21,4-8,3-9,1 7,-15 16,-14 17,-22 4,-24-7,-14-20</inkml:trace>
  <inkml:trace contextRef="#ctx0" brushRef="#br0" timeOffset="3000">10589 7383,'14'3,"24"41,-38-44,76 83,20 21,-13 8,-18-9,-23-23,-17-36,-25-34</inkml:trace>
  <inkml:trace contextRef="#ctx0" brushRef="#br0" timeOffset="3196">10848 7747,'-3'2,"-25"12,28-14,0 0,0 0,-34 15,34-15,0 0,-52 20,52-20,-59 25,14-6,25-8</inkml:trace>
  <inkml:trace contextRef="#ctx0" brushRef="#br0" timeOffset="3546">10930 7764,'77'-27,"-27"-4,-14-10,-10-6,-17-7,-26-1,-21 8,-15 25,13 28,15 30,23 28,25 8,42-13,28-25,2-20,-12-26,-24-10,-37 4</inkml:trace>
  <inkml:trace contextRef="#ctx0" brushRef="#br0" timeOffset="4428">11086 6675,'59'62,"-18"29,-3 2,4-1,-13-12,-2-33</inkml:trace>
  <inkml:trace contextRef="#ctx0" brushRef="#br0" timeOffset="4579">11497 7287,'19'10,"-21"-9,2-1,0 0,0 0,-8-1,8 1,0 0,-18 3,18-3</inkml:trace>
  <inkml:trace contextRef="#ctx0" brushRef="#br0" timeOffset="104789">4800 11261,'8'-55,"-15"-28,-16-28,-13-31,-9-39,18-32,13 2,-4 32,2 26,7 31,-2 34,4 41,8 35,11 33,24 61,14 31,-3-26,4-36,-25-44,-4-35,-18-51,-24-20,-27 7,-8 38,3 31,-4 29,-16 24,0 26,-20 12,-1 19,-13-7</inkml:trace>
  <inkml:trace contextRef="#ctx0" brushRef="#br0" timeOffset="105888">4255 11404,'6'6,"3"30,-9-36,0 0,16 68,-16-68,25 98,-4 3,3-16,1-25,-15-34,-6-23</inkml:trace>
  <inkml:trace contextRef="#ctx0" brushRef="#br0" timeOffset="106256">4436 11464,'-21'-3,"-62"-10,83 13,-91 4,-15 3,18 14,19-3,19-3</inkml:trace>
  <inkml:trace contextRef="#ctx0" brushRef="#br0" timeOffset="106580">4519 11694,'3'46,"2"8,-5-54,26 53,-3-24,-1-7,-13-29</inkml:trace>
  <inkml:trace contextRef="#ctx0" brushRef="#br0" timeOffset="106702">4481 11589,'-5'-28,"16"1,-11 27</inkml:trace>
  <inkml:trace contextRef="#ctx0" brushRef="#br0" timeOffset="107265">4726 11739,'30'41,"-12"-1,-18-40,0 0,0 0,0 0,0 0,0 0,0 0,0 0,0 0,8 20,-8-20,0 0,0 0,0 0,0 0,0 0,0 0,0 0,2 11,-2-11,0 0,0 0,0 0,0 0,0 0,0 0,-7 0,7 0,0 0,0 0,0 0,0 0,0 0,-14-21,14 21,0 0,0 0,0 0,0 0,-21-49,21 49,0 0,0 0,0 0,-6-58,6 58,0 0,0 0,13-68,-13 68,0 0,42-29,-42 29,61-1,6 34,-10 16,-20 6,-30-18,-4-9,-7-23,2-21,4-21,19-8,4 6,8 31,12 27,3 29,-24 6,-16-7,-6-2,-2-21,0-19</inkml:trace>
  <inkml:trace contextRef="#ctx0" brushRef="#br0" timeOffset="107582">5360 11764,'16'-7,"6"-10,-22 17,0 0,0 0,18-28,-18 28,0 0,-6-49,6 49,-12-41,-24 6,5 33,10 23,12 29,9 6,12 3,7-10,23-15</inkml:trace>
  <inkml:trace contextRef="#ctx0" brushRef="#br0" timeOffset="107767">5641 11849,'33'-12,"-33"-10,0 22,0 0,0 0,-9-35,9 35,0 0,7-29,-7 29,6-44,14 0,7 10</inkml:trace>
  <inkml:trace contextRef="#ctx0" brushRef="#br0" timeOffset="108630">7090 11127,'11'2,"-8"-10,-3 8,0 0,0 0,4-35,-4 35,0 0,0-60,0 60,-8-98,-5-33,-7-51,-14-30,-6 5,0 17,12 39,24 50,17 33,30 44,29 52,-6 39,-1 25,-24-20,-24-39,-17-33,-16-42,-13-49,-17-3,-2 27,-5 29,0 50,-15 30,-4 23,19 19,9 13,24 2</inkml:trace>
  <inkml:trace contextRef="#ctx0" brushRef="#br0" timeOffset="109115">6936 11476,'14'7,"-14"31,0-38,0 0,14 77,-14-77,16 103,-9 5,7-17,2-14,-4-36</inkml:trace>
  <inkml:trace contextRef="#ctx0" brushRef="#br0" timeOffset="109356">7100 11463,'-10'-15,"-25"13,35 2,0 0,-64 25,64-25,-99 28,13 4,36 4</inkml:trace>
  <inkml:trace contextRef="#ctx0" brushRef="#br0" timeOffset="109605">7193 11860,'8'78,"-3"-2,0-24,7-25,-3-31</inkml:trace>
  <inkml:trace contextRef="#ctx0" brushRef="#br0" timeOffset="109759">7132 11666,'1'-36,"-4"20,3 16,0 0,0 0,5-9,-5 9,0 0,19-3,-19 3</inkml:trace>
  <inkml:trace contextRef="#ctx0" brushRef="#br0" timeOffset="110245">7397 11945,'27'21,"-25"-13,-2-8,0 0,0 0,0 0,0 0,2-2,-2 2,0 0,0 0,0 0,-10-29,10 29,0 0,0 0,-2-51,2 51,0 0,0-65,0 65,13-66,4 40,29 45,1 35,-13 15,-17-17,-9-13,-7-28,3-18,3-26,-6-22,28-4,1 17,5 38,3 28,-3 28,-9 6,-18-15,-7-15</inkml:trace>
  <inkml:trace contextRef="#ctx0" brushRef="#br0" timeOffset="110579">7880 11829,'58'-17,"-7"0,-51 17,43-16,-23-1,-18-6,-42-7,-10 21,1 21,18 26,12 10,34 10,23-2,14-16,11-11,-5-20,2-11</inkml:trace>
  <inkml:trace contextRef="#ctx0" brushRef="#br0" timeOffset="110837">8366 11958,'1'-1,"2"-4,-3 5,0 0,0 0,0 0,1-16,-1 16,0 0,0 0,-2-26,2 26,0 0,2-36,-2 36,4-48,7-2,5 12,-5 3</inkml:trace>
  <inkml:trace contextRef="#ctx0" brushRef="#br0" timeOffset="111952">13100 11114,'12'10,"7"-17,-19 7,0 0,0 0,14-23,-14 23,0 0,11-51,-11 51,1-87,7-35,-12-41,0-38,-7-26,11 21,2 43,4 44,5 54,5 39,3 40,7 37,-2 8,-14-19,-11-28,-10-27,1-40,2-7,-13 5,-15 27,-9 30,-17 40,-4 19,-6 6,0 2,14-11,26-9</inkml:trace>
  <inkml:trace contextRef="#ctx0" brushRef="#br0" timeOffset="112408">12654 11424,'29'20,"-19"29,-10-49,14 82,2 17,-5 6,-11-13,1-25,5-31</inkml:trace>
  <inkml:trace contextRef="#ctx0" brushRef="#br0" timeOffset="112633">12800 11448,'7'-4,"-42"13,35-9,0 0,-51 23,51-23,-61 37,-14 4,30-1,22-5</inkml:trace>
  <inkml:trace contextRef="#ctx0" brushRef="#br0" timeOffset="112844">12846 11838,'53'58,"-53"-2,0-56,12 56,-5-17,-3-27</inkml:trace>
  <inkml:trace contextRef="#ctx0" brushRef="#br0" timeOffset="112996">12845 11716,'5'-33,"6"14,-11 19,0 0,0 0,11-4,-11 4,0 0,23 5,-23-5</inkml:trace>
  <inkml:trace contextRef="#ctx0" brushRef="#br0" timeOffset="113496">13033 11943,'22'40,"-18"-18,1-16,-7-10,-4-29,9-15,5-5,8 10,2 30,12 30,3 28,-1 10,-14-12,-6-22,-10-19,-4-15,7-22,5-4,15 9,2 24,1 24,-9 25,-18 15,-7-9,-7-13,-2-15,7-21</inkml:trace>
  <inkml:trace contextRef="#ctx0" brushRef="#br0" timeOffset="113832">13440 11969,'32'13,"-5"-4,-27-9,0 0,0 0,0 0,0 0,13-4,-13 4,0 0,0 0,0 0,5-24,-5 24,0 0,0 0,-2-44,2 44,0 0,-19-55,19 55,-20-26,6 27,-1 28,6 18,12 2,4 0,15-11,7-6,4-15,3-18</inkml:trace>
  <inkml:trace contextRef="#ctx0" brushRef="#br0" timeOffset="114042">13724 12112,'-5'-13,"2"-18,3 31,0 0,-11-47,11 47,-3-50,17-8,21 2,10 28,-7 17</inkml:trace>
  <inkml:trace contextRef="#ctx0" brushRef="#br0" timeOffset="132344">6270 11868,'-6'-13,"3"2,3 11,0 0,23-12,-23 12,53 9,49 11,29 6,3-4,-24-1</inkml:trace>
  <inkml:trace contextRef="#ctx0" brushRef="#br0" timeOffset="132871">8751 11854,'15'-37,"40"11,-55 26,104-5,41 11</inkml:trace>
  <inkml:trace contextRef="#ctx0" brushRef="#br0" timeOffset="133067">10450 11867,'244'-10,"-10"-1,-17 2,-18 4,-14 0,-27-2,-14-2</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00:06.454"/>
    </inkml:context>
    <inkml:brush xml:id="br0">
      <inkml:brushProperty name="width" value="0.05292" units="cm"/>
      <inkml:brushProperty name="height" value="0.05292" units="cm"/>
      <inkml:brushProperty name="color" value="#FF0000"/>
    </inkml:brush>
  </inkml:definitions>
  <inkml:trace contextRef="#ctx0" brushRef="#br0">22054 9517,'44'-81,"14"7,50 23,46 17,28 13,24 31,19 18,27 6,15 57,-1 20,-35 15,119 259,-258-183,-68-5,-66-4,-60-24,-48-29,-49-30,-48-35,-45-33,-21-43,-5-33,21-58,37-31,24-48,42-59,-44-325,240 293,122 31,123 39,127 50,104 82,37 91,-91 86,-205 19</inkml:trace>
  <inkml:trace contextRef="#ctx0" brushRef="#br0" timeOffset="14075">4939 8951,'11'52,"-10"42,-4 30,13-20,0-25,10-19,6-22</inkml:trace>
  <inkml:trace contextRef="#ctx0" brushRef="#br0" timeOffset="15390">5424 9359,'8'0,"-10"14,2-14,0 0,0 0,-15 43,15-43,0 0,-30 59,30-59,-40 75,-1 10,23 13,19 12,36-7,56-1,70-22,73-23,48-21,37-11,12-15,31-7,33 4,17 3,-4-9,-5-3,-11-4,-1-5,-6 0,-13 2,-45-5,-39 2,-59-8,-59-2,-51-2,-50 0,-34 2,-20-9,-7-1,-19-21,2-29,3-29,17-15,-1 32,-1 21,-13 17,-4 18,-6 22,8 19,14 27,37 31,34 21,25 10,-2-13,-18-23,-48-42,-44-39,-59-50,-27-22,-16 5,1 28,5 33,14 32,8 24,-28 3,-26-3,-29 8</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02:06.218"/>
    </inkml:context>
    <inkml:brush xml:id="br0">
      <inkml:brushProperty name="width" value="0.05292" units="cm"/>
      <inkml:brushProperty name="height" value="0.05292" units="cm"/>
      <inkml:brushProperty name="color" value="#FF0000"/>
    </inkml:brush>
  </inkml:definitions>
  <inkml:trace contextRef="#ctx0" brushRef="#br0">13150 3001,'74'-29,"9"6,27-1,42-5,55-14,31 9,29 13,40 8,43-2,27-1,11 1,19-4,11 1,13 3,9 2,-3 4,-3-7,-1 3,4-2,-13-9,-30 6,-32-12,-21-9,-17 12,0 20,2 17,-14 9,-25 11,-23 3,-35-15,-23 12,-37-2</inkml:trace>
  <inkml:trace contextRef="#ctx0" brushRef="#br0" timeOffset="2732">1346 609,'-12'-21,"-7"4,19 17,0 0,0 0,0 0,-17-10,17 10,0 0,0 0,-25-6,25 6,0 0,-47 1,47-1,-76-12,-33 20,-1-2,-13 5,13 17,31 6,45 0,18 41,11 36,-6 3,1 21,-2 16,10 10,10 29,14 21,21-27,10 10,-4 14,-21-24,-18 14,-12-31,8-50,10-21,-2-19,-2-46,9-24,52-42,73-19,79-24,39 20,0 31</inkml:trace>
  <inkml:trace contextRef="#ctx0" brushRef="#br0" timeOffset="3905">4504 3748,'10'-26,"2"-8,-12 34,0 0,4-36,-4 36,-1-62,-2-4,-1-26,14-27,9 3,-21 36,-5 28,-3 33,7 16,23 29,36 60,-2-11,-53-13,-22-33,-25-53,-32-52,4-13,-5 11,8 38,25 26,6 22,10 13,18 7</inkml:trace>
  <inkml:trace contextRef="#ctx0" brushRef="#br0" timeOffset="4703">5861 3464,'8'-25,"-28"-16,20 41,-16-68,-11-12,-9 5,6-9,15 14,19 28,10 18,6 20,19 22,16 13,-15-4,-13-5,-26-16,-30-4,-25-17,10-11,12 10,19 15,7 15,0 28,8 0</inkml:trace>
  <inkml:trace contextRef="#ctx0" brushRef="#br0" timeOffset="5060">7207 3140,'-22'-15,"-11"8,33 7,0 0,0 0,-17 1,17-1,0 0,5 3,-5-3</inkml:trace>
  <inkml:trace contextRef="#ctx0" brushRef="#br0" timeOffset="5442">9023 3125,'8'-7,"-22"-1,14 8,0 0,0 0,-23-12,23 12,0 0,-2-2,2 2</inkml:trace>
  <inkml:trace contextRef="#ctx0" brushRef="#br0" timeOffset="5750">9925 3011,'-11'-18,"11"10,0 8,0 0,16-3,-16 3</inkml:trace>
  <inkml:trace contextRef="#ctx0" brushRef="#br0" timeOffset="5983">11369 3094,'-36'-48,"-7"31,43 17</inkml:trace>
  <inkml:trace contextRef="#ctx0" brushRef="#br0" timeOffset="22682">14781 4571,'38'-24,"-2"5,-36 19,0 0,23-16,-23 16,23-13,-4 10,10 10,17 25,7 24,6 20,0 14,-15 19,-22 21,-10 27,-16 29,8 35,23 17,-1 21,1 7,-17 12,-11 6,-12 16,0-5,9 4,-3-15,-15-17,-13-32,-30-29,-16-44,-2-56,6-65,8-62,1-68,-1-57,3-48,-6-25,17-29,-6-17,18-28,2-22,13-17,20-15,12-8,18 5,18 8,11 7,19 17,19 32,34 52,35 54,70 80,29 103</inkml:trace>
  <inkml:trace contextRef="#ctx0" brushRef="#br0" timeOffset="23832">16689 4417,'46'-10,"-23"13,-23-3,0 0,34 36,-34-36,32 66,-7 33,4 42,14 50,19 51,10 46,-3 32,-37 35,-25 24,-32 37,0 22,17 24,1 14,16-13,-23-26,-29-51,-30-65,-22-75,-27-73,-9-84,-5-80,13-75,11-74,15-66,18-58,24-44,27-27,29-26,24-22,11-53,5 8,1-23,5 16,-8 0,12 14,16 13,18 28,22 43,18 57,24 53,33 80</inkml:trace>
  <inkml:trace contextRef="#ctx0" brushRef="#br0" timeOffset="39917">17113 11351,'62'-48,"4"11,23 14,37 11,36 23,11 21,-2 13,-23 27,-39 11,-57 17,-55 0,-52-5,-60-18,-44-39,-21-40,-20-36,-14-30,6-27,44-7,59-6,53 1,72 0,95 17,119 32,97 48,8 46,-51 51</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03:29.112"/>
    </inkml:context>
    <inkml:brush xml:id="br0">
      <inkml:brushProperty name="width" value="0.05292" units="cm"/>
      <inkml:brushProperty name="height" value="0.05292" units="cm"/>
      <inkml:brushProperty name="color" value="#FF0000"/>
    </inkml:brush>
  </inkml:definitions>
  <inkml:trace contextRef="#ctx0" brushRef="#br0">1849 4705,'44'-4,"9"-5,-53 9,76-10,31-5,18 24,15-12,15-4,45-7,34-4,52-15,33 16,14 10,2-1,7-10,27-1,11 10,27 3,-3 2,8 7,-36 2,-6-4,-26-5,8-7,-15 2,1-1,-3 4,-15 11,31 5,-19 0,-21 6,-17 2,-27-5,-34 2,-44 2</inkml:trace>
  <inkml:trace contextRef="#ctx0" brushRef="#br0" timeOffset="3634">14903 7564,'59'4,"-47"-4,-12 0,0 0,0 0,-13-2,13 2,0 0,-48-19,48 19</inkml:trace>
  <inkml:trace contextRef="#ctx0" brushRef="#br0" timeOffset="4523">14448 7506,'-96'50,"25"22,-25-1,-34-29,-33-35,-37-28,-23-28,-22 1,-1 14,32 40,37 20,30 18,-13 1,-22-12,-41-23,-1-23,-16-23,5-3,0 6,22 26,45 23,12 16,-2 0,-31-13,-16-13,-21-21,-25-12,-13-8,-8 4,44 28,63 26,30 16,-8 3,-11 1,-8-21,-2-20,-23-17,-20-4,-14 14,0 8,13 18,11 8,-5-8,-3-14,-2-21,-19-30,-7-17,-23-11,-23 29,2 12,13 31,17 9,37-7,51-3</inkml:trace>
  <inkml:trace contextRef="#ctx0" brushRef="#br0" timeOffset="17425">17077 6194,'18'2,"14"-3,-32 1,0 0,79-8,-79 8,118-7,39 0,25 2,21-12,27-3,20-1,27 0,17 6,4-3,1 3,-18 3,-4 5,7 11,-13 6,-20 12,-27-18,-24 3,-42 4,-37 0</inkml:trace>
  <inkml:trace contextRef="#ctx0" brushRef="#br0" timeOffset="28291">1826 7736,'7'-11,"-7"3,0 8,0 0,0 0,0 0,0 0,0 0,0 0,-18-8,18 8,0 0,0 0,0 0,0 0,0 0,-25 0,25 0,0 0,0 0,0 0,0 0,-17 4,17-4,0 0,0 0,0 0,-9 12,9-12,0 0,0 0,-14 23,14-23,0 0,-25 23,25-23,-37 16,-13-6,-7-5,-2-8,8 5,16-1,10 6,2 10,0 6,4 15,-1 14,8 20,3 2,6 23,-1 11,-15 14,-15 30,-21 9,2 31,12 0,15 24,23 3,7 23,7-2,8-2,5 3,-6-14,2 2,8-20,1-30,-10-35,-8-20,-4-47,15-30,15-36,35-8,43-16,49-11,42 12,16 26,-12 18</inkml:trace>
  <inkml:trace contextRef="#ctx0" brushRef="#br0" timeOffset="57222">11497 12187,'54'-1,"28"21,44 6,48 6,60 9,51-3,24-13,9-12,20-17,-8-11,2-17,-10-8,7 0,11 17,24 12,-2 12,-12 1,-20 5,-10-4,1-2,-1-2,-6-5,-37-6,-9-7,8 8,48 9,1 17,28 10,17-2,-6-15,-6-2,-4 1,2-10,20 9,0 12,-30 2,-52-2</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07:09.940"/>
    </inkml:context>
    <inkml:brush xml:id="br0">
      <inkml:brushProperty name="width" value="0.05292" units="cm"/>
      <inkml:brushProperty name="height" value="0.05292" units="cm"/>
      <inkml:brushProperty name="color" value="#FF0000"/>
    </inkml:brush>
  </inkml:definitions>
  <inkml:trace contextRef="#ctx0" brushRef="#br0">2736 12444,'61'-8,"17"10,52 14,49-16,57-16,63-6,42-10,52 4,36 3,41 8,18 7,10 15,2 4,-6 4,-28 1,-33-17,-48-8,-50-7,-58 2</inkml:trace>
  <inkml:trace contextRef="#ctx0" brushRef="#br0" timeOffset="1092">13003 12312,'182'-5,"54"-1,50-4,38-6,23-2,11-1,19-2,14-9,10-5,4-4,5 2,11 2,14 7,-1 12,-17 7,-9 0,-20 9,6 5,3 2,-10 6,-17 3,-9-7,-8-7,-5 6,4 9,-13-6,-27 4,-22-4,172 3,-264-3,-34-15,-39 7,-26 8,-24 22</inkml:trace>
  <inkml:trace contextRef="#ctx0" brushRef="#br0" timeOffset="58315">20035 9978,'-84'53,"-39"29,-27 29,-6 13,13 15,29 23,38 22,34-16,15-19,13-41,7-29,-1-44,13-36,19-43,27-38,25-16,10 18,1 54,-24 31,-32 37,-28 12,-40-5,-29-18,-20-30,-19-15,-13-38,-15-18,10-4,37 3,42 2,35 6</inkml:trace>
  <inkml:trace contextRef="#ctx0" brushRef="#br0" timeOffset="58666">20243 9791,'31'117,"-19"15,-12-25,-7-33</inkml:trace>
  <inkml:trace contextRef="#ctx0" brushRef="#br0" timeOffset="58845">20123 9547,'1'-65,"-7"17,6 48,-5-32</inkml:trace>
  <inkml:trace contextRef="#ctx0" brushRef="#br0" timeOffset="59208">20444 9905,'71'110,"-53"-18,-26-33,-4-40,-8-34,12-52,12-18,12-4,9 8,24 37,23 66,13 37,-19 32,-4 5,-27-25,-25-12</inkml:trace>
  <inkml:trace contextRef="#ctx0" brushRef="#br0" timeOffset="59507">21175 9786,'-9'-5,"-31"17,40-12,0 0,-55 33,55-33,-45 55,16 13,41 16,30-9,5-23,-17-33</inkml:trace>
  <inkml:trace contextRef="#ctx0" brushRef="#br0" timeOffset="60055">21395 10180,'27'-2,"-36"-43,9 45,0 0,-43-75,43 75,-38-88,12-3,22 22,11 36,17 18,9 24,16 31,11 8,11-9,-3-9,-7-28,-12-30,-29-40,-38-5,-21 8,-7 35,11 33,4 44,30 28,25 23,33-3,7-14,10-27,-4-30</inkml:trace>
  <inkml:trace contextRef="#ctx0" brushRef="#br0" timeOffset="60434">22077 9846,'24'-23,"-20"18,-4 5,0 0,0 0,0 0,0 0,-20-3,20 3,0 0,0 0,0 0,-46 13,46-13,0 0,0 0,-44 25,44-25,0 0,-25 68,25-68,8 69,30-24,0-22,-4-22,2-28,-20-24,6 10,-11 26,15 32,2 30,-4 15,-11-10,-7-19</inkml:trace>
  <inkml:trace contextRef="#ctx0" brushRef="#br0" timeOffset="60874">22463 9583,'14'9,"-25"21,11-30,0 0,-36 56,36-56,-47 55,10-26,15 1,25-13,6-16,6-7,5-22,6 18,7 35,-2 27,-6-1,-22 14,-26-47,-21 4,-3-18,9-11</inkml:trace>
  <inkml:trace contextRef="#ctx0" brushRef="#br0" timeOffset="61165">22314 9932,'50'-12,"26"-4,-76 16,89-19,-3-15,-19-26,-29-4,-27-3,-28 19,-11 8,-15 44,11 36,16 31,33 29,30 13,10-6,-3-8</inkml:trace>
  <inkml:trace contextRef="#ctx0" brushRef="#br0" timeOffset="61640">20682 10568,'20'43,"-3"19,-17-62,11 77,3 3,3-14,1-14</inkml:trace>
  <inkml:trace contextRef="#ctx0" brushRef="#br0" timeOffset="61850">20901 10845,'-24'21,"-40"-5,64-16,-80 21,28-10</inkml:trace>
  <inkml:trace contextRef="#ctx0" brushRef="#br0" timeOffset="62337">20903 10418,'41'14,"-24"49,-17-63,9 99,-3 20,2 11,7-45,16-25,-4-43,1-26,9-36,3-20,-4 21,10 36,16 48,-11 34,-9-13,-21 3,-4-36</inkml:trace>
  <inkml:trace contextRef="#ctx0" brushRef="#br0" timeOffset="62546">21554 10759,'23'57,"-15"17,-1-19,4-14</inkml:trace>
  <inkml:trace contextRef="#ctx0" brushRef="#br0" timeOffset="62715">21581 10653,'20'-17,"-5"5,-15 12</inkml:trace>
  <inkml:trace contextRef="#ctx0" brushRef="#br0" timeOffset="63281">22014 10653,'-38'-12,"-8"7,46 5,0 0,-40 5,40-5,-12 6,12-6,2 1,-6 14,0 12,-11 9,3-2,8-24,5-9,6-2,7-3,6-2,-1-12,16 2,12 30,16 26,6 44,-31-12,-50-6,-51-28,-45-37,-34-14</inkml:trace>
  <inkml:trace contextRef="#ctx0" brushRef="#br0" timeOffset="84074">10973 8278,'-24'62,"-28"20,-33 17,-34-14,-11-17,17-14,53-15</inkml:trace>
  <inkml:trace contextRef="#ctx0" brushRef="#br0" timeOffset="84329">11128 8890,'10'-32,"-64"-35,54 67,-118-90,-48-24,-3 4,36 15,22 10,24 3</inkml:trace>
  <inkml:trace contextRef="#ctx0" brushRef="#br0" timeOffset="84933">10879 6293,'69'-12,"-62"29,-7-17,0 0,-38 56,38-56,-82 91,-29 18,23 4,30-13,19-25,20-22,23-28</inkml:trace>
  <inkml:trace contextRef="#ctx0" brushRef="#br0" timeOffset="85158">10974 6920,'1'-35,"-47"-36,46 71,-106-96,-25-21,-11-8,14 3,30 29,26 29</inkml:trace>
  <inkml:trace contextRef="#ctx0" brushRef="#br0" timeOffset="95082">20074 8980,'90'-133,"-4"21,17 20,49 22,54 15,58 44,37 14,25 46,10 26,-9 28,-32 20,-32 44,-25 25,-28 36,-41 28,-67 11,-68-11,-70-20,-57-10,-43-8,-46-36,-63-46,-45-29,-98-47,-5-68,-43-34,14-25,14-30,26-17,28-19,58-20,50-7,64-24,68-25,56-21,64-41,86-19,96 32,114 46,82 63,57 71,45 68,-5 87</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09:01.278"/>
    </inkml:context>
    <inkml:brush xml:id="br0">
      <inkml:brushProperty name="width" value="0.05292" units="cm"/>
      <inkml:brushProperty name="height" value="0.05292" units="cm"/>
      <inkml:brushProperty name="color" value="#FF0000"/>
    </inkml:brush>
  </inkml:definitions>
  <inkml:trace contextRef="#ctx0" brushRef="#br0">3322 3316,'8'14,"-9"66,1-80,8 120,20 56,26 27,19-2,5-13,-19-17,-30-62,-20-45</inkml:trace>
  <inkml:trace contextRef="#ctx0" brushRef="#br0" timeOffset="226">3930 4040,'-36'8,"-52"14,88-22,-112 23,16-3,58-16,50-12</inkml:trace>
  <inkml:trace contextRef="#ctx0" brushRef="#br0" timeOffset="499">3884 3382,'3'8,"-5"82,2-90,10 146,20 49,8-5,0-13,-8-36,-16-39,-6-34</inkml:trace>
  <inkml:trace contextRef="#ctx0" brushRef="#br0" timeOffset="817">4473 4230,'23'-18,"-30"13,7 5,0 0,0 0,0 0,-40 1,40-1,0 0,0 0,-54 15,54-15,0 0,-40 38,40-38,-9 74,54 5,52 6,10-34,-34-41,-38-39,-48-53,-41-15</inkml:trace>
  <inkml:trace contextRef="#ctx0" brushRef="#br0" timeOffset="1214">4592 4213,'68'16,"2"24,-10 17,-18-2,-20 4,9-28,18-5,-15-20,-14-20,-2-27,9 0,13 15,19 25,20 21,6 8,-20-10,-28-33,-20-32,-13-35,7-9,20-6</inkml:trace>
  <inkml:trace contextRef="#ctx0" brushRef="#br0" timeOffset="1509">6554 3408,'33'8,"-16"65,-17-73,27 123,-9 60,10 18,16-31,2-35,17-45</inkml:trace>
  <inkml:trace contextRef="#ctx0" brushRef="#br0" timeOffset="1690">6943 4185,'-17'-42,"-23"16,40 26,-84-27,-31 2,-28 0,35-1,63 7</inkml:trace>
  <inkml:trace contextRef="#ctx0" brushRef="#br0" timeOffset="2007">7173 4003,'17'10,"-58"15,41-25,0 0,-78 43,78-43,-57 63,53-3,65 4,38-16,15-32,-29-30,-49-34,-53-22,-38-6,-12 22</inkml:trace>
  <inkml:trace contextRef="#ctx0" brushRef="#br0" timeOffset="2293">8171 3953,'39'76,"-32"16,-29-16,-3-19,31-25</inkml:trace>
  <inkml:trace contextRef="#ctx0" brushRef="#br0" timeOffset="2443">8128 3798,'3'-45,"1"14,-4 31,0 0,23-24,-23 24</inkml:trace>
  <inkml:trace contextRef="#ctx0" brushRef="#br0" timeOffset="2794">8318 3911,'44'78,"-37"9,-20-15,-4-20,10-33,7-18,4-26,16-33,4-9,6 5,5 38,11 40,-5 47,-15 4,-9-8,-1-16,17-24</inkml:trace>
  <inkml:trace contextRef="#ctx0" brushRef="#br0" timeOffset="3064">8988 3865,'-25'7,"-26"21,51-28,-56 57,17 15,33 11,36 3,20-21,10-25,10-26</inkml:trace>
  <inkml:trace contextRef="#ctx0" brushRef="#br0" timeOffset="3261">9249 4318,'24'7,"-19"-9,-5 2,0 0,0 0,-15-31,15 31,0 0,-24-69,24 69,-12-70,26-10,13 18,5 31</inkml:trace>
  <inkml:trace contextRef="#ctx0" brushRef="#br0" timeOffset="3582">9498 4124,'53'37,"-1"-16,-52-21,53 6,-2-17,-1-26,-7-22,-42-1,-20 1,-28 21,-12 38,22 33,35 38,32 15,30 3,33-13,5-28,9-43</inkml:trace>
  <inkml:trace contextRef="#ctx0" brushRef="#br0" timeOffset="3949">10269 4075,'1'-63,"-18"16,17 47,-32-23,-9 28,17 26,18 36,30 8,18-17,-5-15,-3-34,-11-26,-4-29,-3-4,5 33,20 33,8 47,-16 13,-10-15,-4-24,5-30</inkml:trace>
  <inkml:trace contextRef="#ctx0" brushRef="#br0" timeOffset="4604">10801 3898,'-13'22,"-28"23,41-45,-47 38,17-8,22-6,42-3,32-6,17-4,-11 5,-22 9,-24 17,-44 14,-33-7,-15-17,6-14,25-11,39-14,41-16,44-5,17-5,-13-8,-27-18,-42-3,-40 6,-22 6,-2 39,13 47,11 48,28 4,28 0,12-23,20-32,16-33,6-30</inkml:trace>
  <inkml:trace contextRef="#ctx0" brushRef="#br0" timeOffset="5054">12135 3922,'5'73,"6"11,-2-5,10-14,2-28,3-30,2-39,-15-46,0-18,10 0,16 20,23 25,9 21</inkml:trace>
  <inkml:trace contextRef="#ctx0" brushRef="#br0" timeOffset="5463">12900 3879,'1'2,"-54"-7,53 5,-95-4,-9 19,38 33,45 21,52 2,14-12,5-33,-12-37,1-31,-21-26,-8 21,-8 39,0 36,-2 47,-2-1,0-5,2-29,19-29</inkml:trace>
  <inkml:trace contextRef="#ctx0" brushRef="#br0" timeOffset="5731">13083 3351,'20'102,"-23"41,-11 33,2-12,20-27,17-35,16-48</inkml:trace>
  <inkml:trace contextRef="#ctx0" brushRef="#br0" timeOffset="5912">13255 4001,'2'-2,"-29"8,27-6,0 0,-61 5,61-5,-90-5,-19-8,32 0,39 5</inkml:trace>
  <inkml:trace contextRef="#ctx0" brushRef="#br0" timeOffset="6305">13483 4077,'59'-1,"-31"-15,-28 16,0 0,28-43,-28 43,33-57,-2 0,-28 13,-19 21,-30 21,-19 29,5 23,30 20,46 19,43 17,24-16,7-29,-3-45,-8-43</inkml:trace>
  <inkml:trace contextRef="#ctx0" brushRef="#br0" timeOffset="6649">14042 3169,'60'-44,"3"10,21 25,4 32,-1 24,-19 15,-30 3,-41-15,-41-4,-38-5,4 3</inkml:trace>
  <inkml:trace contextRef="#ctx0" brushRef="#br0" timeOffset="6844">14380 4214,'44'27,"-37"-39,-7 12,0 0,0 0,0 0,-17-53,17 53,0 0,0 0,-14-40,14 40,0 0,0-9,0 9</inkml:trace>
  <inkml:trace contextRef="#ctx0" brushRef="#br0" timeOffset="23931">6011 7927,'-79'-16,"-47"37,-22 36,-6 38,5 33,45 43,63 17,78 8,79-9,60-29,13-36,-14-43,-22-57,-27-42</inkml:trace>
  <inkml:trace contextRef="#ctx0" brushRef="#br0" timeOffset="24418">6873 8752,'-12'-26,"-68"24,80 2,-128 20,-20 27,32 23,77 12,85-6,78-15,14-34,-5-27,-26-40,-40-28,-44-32,-48 15,9 53,9 32,7 52,19 48,0 14,11-3,-8-36,18-34,1-44</inkml:trace>
  <inkml:trace contextRef="#ctx0" brushRef="#br0" timeOffset="24736">7670 8682,'31'-21,"-67"16,36 5,0 0,-95 24,95-24,-120 51,30 34,43 7,52-1,60-21,53-20,-1-34,-2-52</inkml:trace>
  <inkml:trace contextRef="#ctx0" brushRef="#br0" timeOffset="25161">7787 8039,'21'-13,"-8"75,-13-62,4 134,-15 52,16 12,16-36,22-41,7-46,-5-55,-3-45,4-34,-4-13,-1 42,7 52,1 60,-23 16,-8 1,-11-23,2-25,11-34</inkml:trace>
  <inkml:trace contextRef="#ctx0" brushRef="#br0" timeOffset="25370">8550 8671,'28'79,"-16"15,-22-14,16-28,22-29</inkml:trace>
  <inkml:trace contextRef="#ctx0" brushRef="#br0" timeOffset="25492">8638 8839,'-50'-131,"-6"-9,22 29,23 29,25 20</inkml:trace>
  <inkml:trace contextRef="#ctx0" brushRef="#br0" timeOffset="25842">8927 8637,'32'136,"-21"-10,-4-27,-1-39,15-38,10-45,-3-46,10-26,6-21,-6 29,10 68,4 60,-10 42,-22 3,-9-10,4-17</inkml:trace>
  <inkml:trace contextRef="#ctx0" brushRef="#br0" timeOffset="26298">9763 8782,'6'-36,"-47"13,41 23,-87-12,14 36,53 44,51 21,49-2,16-24,-7-39,-28-34,-21-30,-19-3,-2 19,-14 24,12 59,15 54,-6 26,-15 7,-18-3,-62-29,-67-43,-75-60,-47-31</inkml:trace>
  <inkml:trace contextRef="#ctx0" brushRef="#br0" timeOffset="27542">11542 8395,'-83'18,"-48"-3,-20-14,23-2,42-6</inkml:trace>
  <inkml:trace contextRef="#ctx0" brushRef="#br0" timeOffset="27868">12391 7830,'3'68,"-22"73,-4 47,-5 10,7-11,-1-32,8-39</inkml:trace>
  <inkml:trace contextRef="#ctx0" brushRef="#br0" timeOffset="28216">12594 8926,'51'-33,"7"-8,-58 41,57-53,-12-10,-33-25,-43 31,-23 24,-12 54,12 39,29 14,31 4,40-6,36-19,14-23,4-38</inkml:trace>
  <inkml:trace contextRef="#ctx0" brushRef="#br0" timeOffset="28580">13336 8400,'-51'15,"-35"23,-4 11,36-3,40-5,57-8,39-4,16-6,4 6,-18 10,-38 16,-44-3,-60-10,-47-20,-12-20,24-15</inkml:trace>
  <inkml:trace contextRef="#ctx0" brushRef="#br0" timeOffset="28972">13847 8514,'-73'-15,"-36"27,9 21,45 4,59-1,68 7,35 0,9 2,-29 1,-33 0,-58 5,-45-8,-38-17,-6-14,15-13,37-8</inkml:trace>
  <inkml:trace contextRef="#ctx0" brushRef="#br0" timeOffset="29484">14518 8655,'22'60,"7"15,-5-14,4-30,18-24,-3-43,-25-36,-23-19,-13-6,3 48,20 53,24 58,20 29,4-1,2-24,-5-34,-5-38,-25-45,-16-34,-11-16,-7 4,2 26</inkml:trace>
  <inkml:trace contextRef="#ctx0" brushRef="#br0" timeOffset="29817">15343 8545,'1'8,"-56"16,55-24,-82 36,0 14,49 9,49-1,71-6,20-19,-11-38,-32-32,-36-37,-39-11,-26 13</inkml:trace>
  <inkml:trace contextRef="#ctx0" brushRef="#br0" timeOffset="30043">15585 8786,'69'42,"-27"-30,-42-12,0 0,0 0,17-33,-17 33,0 0,-7-65,7 65,-14-89,7 1,25 6,3 7</inkml:trace>
  <inkml:trace contextRef="#ctx0" brushRef="#br0" timeOffset="30344">15997 7610,'-9'11,"-3"59,12-70,-1 135,6 67,13 48,8-4,8-44,-4-59,-15-66,-7-66</inkml:trace>
  <inkml:trace contextRef="#ctx0" brushRef="#br0" timeOffset="30631">16363 8443,'12'-9,"-43"15,31-6,0 0,-86 34,86-34,-97 62,28 3,43 4,54 4,41-5,13-16,-11-31,-7-16,-21-22</inkml:trace>
  <inkml:trace contextRef="#ctx0" brushRef="#br0" timeOffset="31039">17352 7448,'-18'62,"-35"62,-25 49,-5 40,16 11,12-7,12-39,8-42,9-44,31-44</inkml:trace>
  <inkml:trace contextRef="#ctx0" brushRef="#br0" timeOffset="31415">17545 8558,'16'53,"-19"31,-11-4,-15-17,13-20,13-33,-8-35,7-57,-12-44,12-15,19 46,23 38,26 31,6 22</inkml:trace>
  <inkml:trace contextRef="#ctx0" brushRef="#br0" timeOffset="31783">17789 8513,'35'18,"18"-4,-53-14,73-12,-6-14,-7-41,-41-3,-31 15,-25 24,-29 42,-11 29,20 33,13 27,54 9,44-1,31-20,35-33,14-52</inkml:trace>
  <inkml:trace contextRef="#ctx0" brushRef="#br0" timeOffset="32347">18665 8436,'-17'-25,"-36"15,53 10,-66 29,2 34,24 20,38 4,40-12,15-24,0-42,6-33,-10-31,-14-24,-10-7,-15 11,-12 8,3 25,-4 26,4 14,-2 12,-4 22,-2 33,-3 51,22 44,22 18,7-7,29-32,12-36,36-49,30-50,6-16,-9-11</inkml:trace>
  <inkml:trace contextRef="#ctx0" brushRef="#br0" timeOffset="34337">2628 8534,'1'-15,"-5"-1,4 16,0 0,0 0,0 0,4-14,-4 14,0 0,0 0,34-12,-34 12,0 0,83-4,-83 4,132-10,44 12,57 10,43 8,8 0,-13 7,-50-7,-61-7,-58-12,-54-23,-48-31,-41-16,-36-15,-20-22,6 9,35 27,37 45,29 10,40 39,41 40,19 25,-5 8,-28-4,-45-5,-51-10,-55-11,-68-17,-48-13,-8 11,3-6</inkml:trace>
  <inkml:trace contextRef="#ctx0" brushRef="#br0" timeOffset="53060">3354 10548,'62'-19,"-5"12,-57 7,97 4,66 2,80 4,58 24,-3 9,-60-1,-96-20,-98-34,-70-42,-68-47,-49-23,-44-27,16 29,54 45,87 59,64 33,99 73,68 38,18 30,-33 10,-89-12,-114-30,-77-27,-74-44,-8-20,17-12</inkml:trace>
  <inkml:trace contextRef="#ctx0" brushRef="#br0" timeOffset="53738">5730 11538,'72'-60,"-42"-21,-3-27,-16-39,-21-42,0-3,-14 40,15 63,9 63,31 73,60 95,24 41,-8-3,-16-39,-30-64,-44-71,-16-80,-6-72,18-59,26-6,15 48,22 85,0 63,12 84,-12 62,-4 56,-21 5,-35-22,4-47,-4-52,10-47</inkml:trace>
  <inkml:trace contextRef="#ctx0" brushRef="#br0" timeOffset="54089">7542 11030,'-38'1,"-58"27,4 34,47 9,54-3,61-14,35-20,-5-36,-37-33,-50-35,-55-25,-20 19,12 26,18 25</inkml:trace>
  <inkml:trace contextRef="#ctx0" brushRef="#br0" timeOffset="54301">7774 11285,'82'69,"-30"-35,-30-35,-17-41,-5-31,13-12,11 6,10 17,0 22</inkml:trace>
  <inkml:trace contextRef="#ctx0" brushRef="#br0" timeOffset="54653">8256 11111,'51'48,"8"-8,13-15,9-25,-6-20,-24-25,-51-17,-43 5,-33 16,-15 32,30 40,34 30,57 32,59 15,35-9,12-19,-13-36,-29-43</inkml:trace>
  <inkml:trace contextRef="#ctx0" brushRef="#br0" timeOffset="55013">9801 11183,'42'48,"-30"3,-12-51,2 28,-2-27,9-33,-4-36,-3-19,12-4,3 9,7 17,7 25</inkml:trace>
  <inkml:trace contextRef="#ctx0" brushRef="#br0" timeOffset="55366">10176 10917,'73'43,"-15"-9,-12-14,-16-30,-16-20,-7-23,-3-13,-19 4,-18 18,-8 31,-8 42,1 24,16 19,12 7,23-4,26-11,22-14,24-27,16-19,13-20</inkml:trace>
  <inkml:trace contextRef="#ctx0" brushRef="#br0" timeOffset="55748">10890 10786,'-20'9,"-21"22,41-31,-53 39,5-2,21-2,43-1,29 0,31 1,6 2,-2 11,-28 6,-51-1,-60-2,-50-27,-17-23,22-13,54-1</inkml:trace>
  <inkml:trace contextRef="#ctx0" brushRef="#br0" timeOffset="56108">11164 10964,'-16'34,"5"29,11-63,5 68,26-2,45-8,26-21,-10-34,-31-39,-50-36,-53-27,-25 8,-19 24,14 33,12 30</inkml:trace>
  <inkml:trace contextRef="#ctx0" brushRef="#br0" timeOffset="56424">11590 11031,'18'2,"-5"23,-13-25,0 0,17 42,-17-42,35 41,27-6,14-15,-2-25,-18-35,-24-25,-29-12,-12 5,2 20</inkml:trace>
  <inkml:trace contextRef="#ctx0" brushRef="#br0" timeOffset="56652">12304 11268,'32'15,"-32"-43,0 28,0 0,-29-88,29 88,-34-112,30 4,39 18,23 21,18 30</inkml:trace>
  <inkml:trace contextRef="#ctx0" brushRef="#br0" timeOffset="57198">12977 10738,'-36'5,"-20"22,56-27,-69 43,13 16,31 16,46-2,39 8,17-14,13-16,-18-30,-9-25,0-36,-3-43,-29-13,-32 12,-34 12,-22 13,-15 30,13 36,13 27,28 21,47 13,46 8,38-3,20-14,4-30,-21-33,-29-39</inkml:trace>
  <inkml:trace contextRef="#ctx0" brushRef="#br0" timeOffset="57581">14041 10508,'-29'11,"-41"15,70-26,-86 25,38 1,54 17,65 21,44 11,13 14,-22-2,-47-11,-53-11,-56-18,-51-13,-39-10,-16 5</inkml:trace>
  <inkml:trace contextRef="#ctx0" brushRef="#br0" timeOffset="58122">13597 11622,'-76'-3,"-103"10,-81 3,-74 10,-59-11,-49 5,-26-1,-6 1,27 0,74 9,77 9,89 11</inkml:trace>
  <inkml:trace contextRef="#ctx0" brushRef="#br0" timeOffset="103086">7999 5296,'24'33,"-13"63,-11-96,12 151,7 46,6 29,24 4,13-16,-14-44,-15-52,-23-68,-9-62</inkml:trace>
  <inkml:trace contextRef="#ctx0" brushRef="#br0" timeOffset="103691">8080 5329,'39'-10,"8"45,-47-35,66 96,20 49,26 40,9 23,-10-10,-25-38,-36-61,-21-65,-20-57,0-74,-5-50,8-42,11-33,13 28,5 64,6 52,-3 42,-2 51,7 70,5 59,12 43,-9 24,-12-8,-8-14,6-33,-7-52,-17-46</inkml:trace>
  <inkml:trace contextRef="#ctx0" brushRef="#br0" timeOffset="104195">9797 6469,'38'-18,"-2"-3,-36 21,56-26,28-24,16-27,-26-1,-57 17,-53 7,-51 25,-27 35,14 54,29 30,47 19,73 7,67 4,38-11,-7-34,-28-41,-50-46</inkml:trace>
  <inkml:trace contextRef="#ctx0" brushRef="#br0" timeOffset="105205">11018 6254,'-42'-42,"-64"1,-29 49,13 40,41 39,71 22,61-1,31-19,16-23,-3-39,-19-38,-16-46,-27-30,-33 12,-5 48,13 40,13 54,8 30,5 11,4-11,-7-27,3-41</inkml:trace>
  <inkml:trace contextRef="#ctx0" brushRef="#br0" timeOffset="105598">11622 6237,'-12'-47,"-43"21,55 26,-75 0,7 27,42 16,51 14,39 8,25-1,7-6,-11 1,-21 6,-27 9,-51-6,-48-16,-32-29,-18-24,35-18</inkml:trace>
  <inkml:trace contextRef="#ctx0" brushRef="#br0" timeOffset="105930">11939 6378,'51'67,"-2"34,3-12,15-12,15-30,-3-44,-28-44,-14-56,-51-31,-20 10,14 38,29 37</inkml:trace>
  <inkml:trace contextRef="#ctx0" brushRef="#br0" timeOffset="106169">12755 6778,'31'37,"-34"-42,3 5,0 0,0 0,-21-58,21 58,0 0,-22-99,22 99,0-114,28-17,16 1,5 49,9 32</inkml:trace>
  <inkml:trace contextRef="#ctx0" brushRef="#br0" timeOffset="106563">13245 6386,'73'38,"-1"-11,10-26,-4-26,-14-33,-21-26,-55 6,-28 9,-49 23,-5 40,11 47,28 40,43 36,52 21,50-5,23-26,15-43,-11-57,-11-60</inkml:trace>
  <inkml:trace contextRef="#ctx0" brushRef="#br0" timeOffset="107612">14210 5449,'81'221,"7"35,5 27,-5-22,-37-27,-58-52,-78-63,-95-59,-86-41,-73-19,-55-12,-60 9,-42 6,-26 22,-20 19,-21 6,-27-2,-10-10,24-13,23-9,82-8,80-10,61-21,74-25,59-35,73-35,64-42,60-25,41-27,6-21,-15 10,-2 14,19 29,21 25,21 27,49 27,80 26,84 21,58 12,21-6,-4-7,17-10,8-2,35 5,32 14,15 13,4 17,17 21,20 28,24 36,-18 32,-52 9,-80-7,-77-13,-77-7</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11:06.235"/>
    </inkml:context>
    <inkml:brush xml:id="br0">
      <inkml:brushProperty name="width" value="0.05292" units="cm"/>
      <inkml:brushProperty name="height" value="0.05292" units="cm"/>
      <inkml:brushProperty name="color" value="#FF0000"/>
    </inkml:brush>
  </inkml:definitions>
  <inkml:trace contextRef="#ctx0" brushRef="#br0">9337 7477,'86'-3,"27"13,28 10,31-2,50-13,62-13,67-6,55-4,30 9,24 9,17 6,16 0,3-5,-25-4,29-7,-42-9,-51-4,-97-6,-79-7,-55-1,-35-1,-32 6,-28 2</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12:05.420"/>
    </inkml:context>
    <inkml:brush xml:id="br0">
      <inkml:brushProperty name="width" value="0.05292" units="cm"/>
      <inkml:brushProperty name="height" value="0.05292" units="cm"/>
      <inkml:brushProperty name="color" value="#FF0000"/>
    </inkml:brush>
  </inkml:definitions>
  <inkml:trace contextRef="#ctx0" brushRef="#br0">10528 6712,'3'-15,"-2"-2,-1 17,0 0,0 0,0 0,-21-19,21 19,0 0,0 0,-43-10,43 10,0 0,-40 1,40-1,-59 12,-10 3,-22 1,-16 0,-22 2,-9 1,-21 3,-7-7,-31 3,-3-15,-27-10,-9-10,-17-9,6 3,2 4,-1-4,10 1,5-2,19-1,26 9,42 16,53 8</inkml:trace>
  <inkml:trace contextRef="#ctx0" brushRef="#br0" timeOffset="16578">7009 7602,'20'-5,"11"-11,-31 16,0 0,51-18,-51 18,57-17,11 0,17 0,5-4,34 2,24 6,21 3,27 10,8 2,6-6,8 0,16-1,15 7,12 5,12-3,-5-1,-8 5,5 4,20 13,6-2,-3 1,-25-10,-18-7,-9-10,-10-3,6-2,2 2,-3 3,-18-1,-16 10,-25 9,-10 14</inkml:trace>
  <inkml:trace contextRef="#ctx0" brushRef="#br0" timeOffset="32916">13079 9699,'45'5,"-24"-2,-21-3,0 0,25 13,-25-13,37 36,8 26,16 33,22 40,11 38,-19 29,-30 14,-30 32,-6 29,-7 16,-19-15,-32-34,-52-50,-80-37,-27-57,-34-9</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12:58.383"/>
    </inkml:context>
    <inkml:brush xml:id="br0">
      <inkml:brushProperty name="width" value="0.05292" units="cm"/>
      <inkml:brushProperty name="height" value="0.05292" units="cm"/>
      <inkml:brushProperty name="color" value="#FF0000"/>
    </inkml:brush>
  </inkml:definitions>
  <inkml:trace contextRef="#ctx0" brushRef="#br0">17892 4948,'193'-18,"-4"5,29 14,16-1,16 8,14 9,15-2,9-7,12 1,4-5,15-2,1 0,-3-2,13 9,-1 16,-12 31,23 17,-87-35,-57 6</inkml:trace>
  <inkml:trace contextRef="#ctx0" brushRef="#br0" timeOffset="1126">7290 6101,'16'-27,"-11"0,-5 27,0 0,0 0,0 0,-13-21,13 21,0 0,0 0,-28-10,28 10,0 0,-59 8,59-8,-96 29,-36 8,-30 1,-12 2,-34-4,-32-6,-34-2,-20 3,-14-5,-32-9,-1-2,-10-14,-1-4,11 6,26-7,40-1,56 11,62 1,68 4,48 25</inkml:trace>
  <inkml:trace contextRef="#ctx0" brushRef="#br0" timeOffset="40262">2891 7873,'7'7,"1"0,-8-7,0 0,0 0,0 0,16 7,-16-7,0 0,0 0,27 0,-27 0,0 0,45-11,-45 11,72-9,27 19,26-14,20 12,19-6,19-11,19 2,15 0,3 7,15 5,20 6,7-10,16-1,0 0,-4-5,0 5,2-3,16 5,16 1,4-9,3-10,4-5,1 5,10 0,6 1,14-2,7-1,10 0,2 3,2-1,-1 10,-22 12,-17 14,13 0,-43 7,-14 0,-10-9,-37-3,-16-2,-21-7,-4 2,-27-1,-15 5,-21-6,-24-2,-33-3,-36 2,-23 4</inkml:trace>
  <inkml:trace contextRef="#ctx0" brushRef="#br0" timeOffset="55132">5642 13286,'112'-33,"4"3,17-3,19 6,30-2,14-2,43 1,31 1,44 13,-5 14,-15 16,-8-6,7-9,1-11,14-5,19 4,7-2,-3-2,-1-11,-2-3,31 4,33 9,2 8,-16 0,-12 2,2 2,12 9,17 12,2 11,-16-3,-27-8,-22-8,-5-3,-6-2,6-1,-7 7,-16-2,-19-10,-8-9,7-4,11 4,14 12,6 5,-6 1,-17 2,-16-7,-3 4,-2-2,3 11,-15-2,-31 5,-56-9,-36-11,-31 0,-24 14</inkml:trace>
  <inkml:trace contextRef="#ctx0" brushRef="#br0" timeOffset="77391">23318 7974,'18'-7,"3"11,-21-4,0 0,0 0,31 18,-31-18,0 0,35 32,-35-32,46 42,13 43,25 20,9 3,13 32,-3 13,-26 22,-28 10,-23 42,-40-20,-46 21,-30-32,0 28,7-36,-3-10,-41-37</inkml:trace>
  <inkml:trace contextRef="#ctx0" brushRef="#br0" timeOffset="95053.2236">9687 9370,'15'-14,"14"-1,-29 15,0 0,0 0,36-14,-36 14,0 0,43-11,-43 11,54-5,13-1,14-1,19 0,14-2,9 6,7 5,-8 7,5-4,8-6,9-5,-1-1</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35:49.525"/>
    </inkml:context>
    <inkml:brush xml:id="br0">
      <inkml:brushProperty name="width" value="0.05292" units="cm"/>
      <inkml:brushProperty name="height" value="0.05292" units="cm"/>
      <inkml:brushProperty name="color" value="#FF0000"/>
    </inkml:brush>
  </inkml:definitions>
  <inkml:trace contextRef="#ctx0" brushRef="#br0">10628 10421,'-14'-11,"-8"3,22 8,0 0,0 0,-31-3,31 3,0 0,-38-5,38 5,-57 1,-12 4,-21-3,-22 4,-18 4,-8 1,-22 2,-5-5,-6-6,3-7,-2 3,11-1,3 2,17 0,11-2,12 1,22-8,31-1,27 1,34 7,12 3</inkml:trace>
  <inkml:trace contextRef="#ctx0" brushRef="#br0" timeOffset="1517">5622 5462,'-1'-33,"-9"10,10 23,0 0,0 0,-23-21,23 21,0 0,-29-15,29 15,-37-6,-18 13,-26 10,-29 14,-6 9,-3 15,30 21,24 7,16 22,9 12,-6 15,-5 26,3 10,14 4,9 29,6 10,3 18,2 1,10-15,19 6,16-2,-12 38,-20-20,14-17,53-26,51-34,60-29,38-29,17-29,-1-22,-27-16</inkml:trace>
  <inkml:trace contextRef="#ctx0" brushRef="#br0" timeOffset="17664">15502 10390,'1'0,"1"0,-2 0,0 0,0 0,0 0,0 0,0 0,0 0,0 0,0 0,0 0,8 3,-8-3,0 0,0 0,0 0,0 0,0 0,0 0,0 0,0 0,18 7,-18-7,0 0,0 0,0 0,0 0,0 0,0 0,0 0,18 9,-18-9,0 0,0 0,0 0,0 0,0 0,0 0,18 14,-18-14,0 0,0 0,0 0,0 0,0 0,13 17,-13-17,0 0,0 0,0 0,0 0,-1 13,1-13,0 0,0 0,0 0,-18 14,18-14,0 0,0 0,-41 6,41-6,0 0,-57 4,-10-3,-16-5,-8 0,-5 1,-18-1,-5 1,-2 3,-4 2,7 1,0-4,-9 0,1-1,-5 0,7-3,-3 2,-6 7,8 1,-10-5,5-2,2-7,-14 2,3 1,1 7,0 0,15 1,14-1,12-2,4 1,14-2,1-3,-1-1,4 6,-1-1,11-1,11-1,19-2,-1 0,-11 8,-24 11,-6-1,-1-2,8-10,6 0,0-8,11 0,12-6,4-1,5 4,8-1,12 3,13-3,30-4</inkml:trace>
  <inkml:trace contextRef="#ctx0" brushRef="#br0" timeOffset="20080">18425 10383,'1'12,"5"5,-6-17,0 0,0 0,0 0,5 23,-5-23,0 0,0 0,11 29,-11-29,0 0,6 26,-6-26,11 27,-21-8,-18-6,-14-9,-18-7,-17-7,-14-2,-13-2,2-3,-2 2,1 0,4 5,-2 0,11-2,10 2,2 1,-7 7,-1-3,11 3,13-4,25 0,4 4,3 4,-14 2,8 0,4-7,12 1,2-3,14-2,3-1,1-2,-7-5,-6 3,3 5</inkml:trace>
  <inkml:trace contextRef="#ctx0" brushRef="#br0" timeOffset="22865">14641 11095,'1'0,"-2"9,1-9,0 0,0 0,0 0,0 0,0 0,-4 20,4-20,0 0,0 0,0 0,0 0,-10 23,10-23,0 0,0 0,0 0,-7 22,7-22,0 0,0 0,-16 22,16-22,0 0,-28 19,28-19,-49 15,-30-10,-24-3,-23-3,-15 1,-10 3,-3 0,2-1,-7-4,17-4,-2-4,8 3,-7-1,6 2,8 9,26-4,28-8,38 1,38-12,26-9,31-16,-3-13,-16 6</inkml:trace>
  <inkml:trace contextRef="#ctx0" brushRef="#br0" timeOffset="37951">20630 2945,'0'-17,"-14"-4,14 21,0 0,0 0,-3-1,3 1,0 0,7 25,-7-25,22 38,11 28,-33-66,44 87,7 34,19 36,19 30,-1 34,-13 9,-51 3,-67-17,-45-13,-46-29,-42-32,-46-25,-25-10,-21 8,1-7</inkml:trace>
  <inkml:trace contextRef="#ctx0" brushRef="#br0" timeOffset="39414">10135 5150,'-101'-6,"-50"1,-39 4,-22 0,-20-2,-14 5,-22-8,-28-3,-11 1,4-4,20-7,40-6,51 2,64 12</inkml:trace>
  <inkml:trace contextRef="#ctx0" brushRef="#br0" timeOffset="39896">8350 4302,'124'-7,"25"-4,42-3,40 1,43 6</inkml:trace>
  <inkml:trace contextRef="#ctx0" brushRef="#br0" timeOffset="40218">10833 4264,'457'0,"2"13,-3 7,-16 8,8-3,7-4,0-9,-17 2,-21-16,-17-4,-14-10,-23 1,-5 7,-12 11,-27 2,-39-1,-35 3</inkml:trace>
  <inkml:trace contextRef="#ctx0" brushRef="#br0" timeOffset="57734">18951 9574,'14'-8,"-9"8,-5 0,0 0,0 0,16 18,-16-18,0 0,23 36,-23-36,33 53,5 11,14 35,0 24,-7 17,-4 12,-9 14,-19 2,-18-6,-18-11,-39-19,-51-23,-42-27,-8-15,29-10,34 1</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15:38.606"/>
    </inkml:context>
    <inkml:brush xml:id="br0">
      <inkml:brushProperty name="width" value="0.05292" units="cm"/>
      <inkml:brushProperty name="height" value="0.05292" units="cm"/>
      <inkml:brushProperty name="color" value="#FF0000"/>
    </inkml:brush>
  </inkml:definitions>
  <inkml:trace contextRef="#ctx0" brushRef="#br0">6683 13123,'14'-3,"-14"3,0 0,0 0,0 0,0 0,0 0,0 0,0 0,-4 1,4-1,0 0,0 0,0 0,0 0,0 0,-13-2,13 2,0 0,0 0,0 0,0 0,-15 6,15-6,0 0,0 0,0 0,-12 17,12-17,0 0,0 0,-22 19,22-19,0 0,-45 18,45-18,-79 12,-19 0,-17-7,-28 4,-2-4,-15 4,-11 1,-6-3,8-8,3-14,17 0,10-4,8 8,14 7,4 9,4 0,-6-9,2-3,-11-1,-7-1,3 7,4 0,38 0</inkml:trace>
  <inkml:trace contextRef="#ctx0" brushRef="#br0" timeOffset="4559.9118">16300 12032,'39'0,"3"0,-42 0,0 0,45 4,-45-4,47 3,7-7,10-3,12 1,11 5,21 6,26 7,7 2,17 1,2 3,10 2,9 7,1-6,4-6,-1-6,-5-12,-1 2,-1-7,7-2,-11-4,2 4,5 12,8 7,11 2,3-1,-4-5,5 2,4-4,0-3,1 2,-3-18,-10-1,5 13,1 4,-5-5,-2-5,-13 4</inkml:trace>
  <inkml:trace contextRef="#ctx0" brushRef="#br0" timeOffset="30547.1082">795 1762,'18'-34,"2"3,-20 31,0 0,21-54,-21 54,58-45,25 7,28 19,14 5,4 14,3 35,9 6,-8 32,-22 30,-16 30,14 31,17 14,0 40,-31 34,-43 27,-15 41,-2 39,-10 6,-31 34,-30 31,-1 11,37 26,26-10,-7 12,-28 11,-44 1,-6-10,10-15,7-3,-21-6,-5 9,-10-25,26-1,25-22,3-39,-21-35,-7-37,-11-46,-2-22,-14-34,-7-42,-10-46,-6-55,16-43,25-30,5-52,-8-49,-16-41,-9-46,3-33,20-27,11-35,7-8,-4-53,7-8,14-38,-8 1,11-5,14 18,15-26,-4 7,-7-16,0 12,13-15,19-1,4 3,-15 11,-23-4,3-4,20 8,16-1,-3 14,3 37,-2 10,15 17,20 39,5-2,-9 40,12 33,22 60,60 68</inkml:trace>
  <inkml:trace contextRef="#ctx0" brushRef="#br0" timeOffset="34449.8886">9390 2396,'86'-83,"0"10,23 9,41 14,27 18,35 13,14 11,19 2,12 15,-14 17,-12 26,-39 23,-30 30,-16 46,23 57,-9 33,-15 19,-45 13,-44 20,-21 35,-10 47,-10 12,-26 21,-26 15,-20 0,5 24,3 12,4 17,2 13,-10-3,-14-2,27-20,39-1,37 0,14-8,-17-13,-14-40,-43-60,-32-59,-43-62,-48-62,-48-55,-43-46,-21-46,-27-34,-17-23,-13-27,7-16,32-16,52-16,28-23,39-36,34-52,40-52,57-54,42-55,3-58,-13-87,-20-34,17-16,1 0,-17-24,-19-9,8 5,39 27,39 33,-1 34,15 28,20 35,39 57,27 47,21 33,-8 56,5 53,20 70</inkml:trace>
  <inkml:trace contextRef="#ctx0" brushRef="#br0" timeOffset="35487.096">12869 8126,'9'-42,"-26"15,17 27,0 0,-35-57,35 57,-38-57,-14 4,-8-16,-22-1,-11-11,6 1,11 15,19 14,30 27,14 23,20 16,47 26,28 14,-17-14,-47-28,-47-20,-36-14,-10 1,-16 26,20 33,40 46,54 39,65 38</inkml:trace>
  <inkml:trace contextRef="#ctx0" brushRef="#br0" timeOffset="80573.1114">9052 542,'-7'-14,"-8"17,15-3,0 0,0 0,-10 33,10-33,0 0,18 76,-18-76,42 121,28 18,12-12,-29-10,-43-23,-49-14,-48-17,-64-30,-62-18,-48-12,-18-7,-23 11,-14 2,-35 6,-18-3,0-3,14-4,-23-1,-3 5,22-17,-18-1,13 4,19 8,16 14,27-3,63-38,53-18,37-36,46-22,39 2,25-22,28 15,8-5,-2 6,5 10,6 19,16 23,47 24,18 42,29 4,-10 2,19-27,11-8,33-8,67-7,63-10,69-23,77-23,41 1,41 0,3 18,5 36,6 31,-40 23,-33 22,-69 11,-59-3</inkml:trace>
  <inkml:trace contextRef="#ctx0" brushRef="#br0" timeOffset="81448.2864">9500 1039,'107'-21,"33"2,62 4,49-3,54-3,43-11,37 0,27 3,-1 13,-6 4,-7 2,-9 8,-35 0,-49 2,-47-6,-25-7,-34-4,-40-4,-86-2,-64 0,-67-11,-45-8,3 2,14 7,33 11,27 18,20 12,24 21,50 20,30 18,-1 8,-41 4,-60-5,-57-9,-23-12,-1 1,-5-13,1-8,26-16</inkml:trace>
  <inkml:trace contextRef="#ctx0" brushRef="#br0" timeOffset="82674.5316">14960 285,'-12'22,"-28"38,40-60,-36 87,11 17,37 8,24-6,16-13,13-8,9-4,11-6,10-13,39-13,41-12,46-11,34-11,31-6,36-5,43-3,45 7,25-13,26 12,2-10,11 3,-6 13,-14-6,-23 8,-16 9,-38-8,-45-6,-67 0,-75-9,-77-11,-52-24,-37-14,-26-27,-32-53,-23-29,-7-25,23 43,25 24,18 43,-30 17,-39 6,-49 27,-35-5,-43 5,-63-9,-59-1,-51 2,-71-3,-42 9,-21 12,-12 3,-10 8,-10-5,26-11,24 2,-2-4,14 9,19 18,73 10,80 16,80 18</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17:10.764"/>
    </inkml:context>
    <inkml:brush xml:id="br0">
      <inkml:brushProperty name="width" value="0.05292" units="cm"/>
      <inkml:brushProperty name="height" value="0.05292" units="cm"/>
      <inkml:brushProperty name="color" value="#FF0000"/>
    </inkml:brush>
  </inkml:definitions>
  <inkml:trace contextRef="#ctx0" brushRef="#br0">3175 12502,'82'-69,"0"15,13 2,36 3,46-6,50-5,51 7,44-3,64 3,50 6,34 15,26 10,17 20,10 11,-9 16,2 26,-14 18,-41 22,-104 12,-88 17,-70 14,-42 9,-44-6,-63-4,-89-7,-92 0,-71-14,-68-21,-67-14,-61-26,-52-16,-22-13,-20-10,-8-9,-1-5,-10-6,2-9,11 1,11-6,40-7,32-12,30-12,43-7,67-23,67-19,68-18,61-8,72 5,79-22,83-17,89 10,92 5,74 32,31 50</inkml:trace>
  <inkml:trace contextRef="#ctx0" brushRef="#br0" timeOffset="11747.349">2739 8832,'6'-7,"-3"-5,-3 12,0 0,0 0,0 0,0 0,0 0,0 0,2-23,-2 23,0 0,0 0,0 0,0 0,0 0,0-22,0 22,0 0,0 0,0 0,0 0,2-11,-2 11,0 0,0 0,0 0,-6-3,6 3,0 0,0 0,-31 4,31-4,0 0,-56 10,56-10,-69 19,0 25,4 8,27 40,23 6,23 27,16 6,17 19,15-3,4 2,-33-16,-38 5,-37-14,-4 5,8 6,9 27,-3-12,21 23,31-6,35-9,22 13,0-8,-24-20,-16-22,-14-35,-12-24,4-2,17 18</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17:47.577"/>
    </inkml:context>
    <inkml:brush xml:id="br0">
      <inkml:brushProperty name="width" value="0.05292" units="cm"/>
      <inkml:brushProperty name="height" value="0.05292" units="cm"/>
      <inkml:brushProperty name="color" value="#FF0000"/>
    </inkml:brush>
  </inkml:definitions>
  <inkml:trace contextRef="#ctx0" brushRef="#br0">5804 13584,'45'-1,"-22"1,-23 0,0 0,0 0,0 0,17-4,-17 4,0 0,0 0,8-13,-8 13,0 0,5-39,-5 39,27-47,20-13,34-4,20-13,11-29,15-15,4-38,22-21,12-19,0-32,4-30,-1-19,6-18,5-14,7-14,0-9,-10-16,-15-18,-1 6,-12-7,2 6,-10 12,-11 7,-17 12,-11 20,7 15,8 35,6 5,-23 36,-14 21,-9 28,-7 34,-1 26,6 27,-7 26,-15 17,-22 21,-16 12,-3 6,-7 10,8 26,-13 22,-15 14,-11 1,-4-1,5-8,-3-22,7-31,7-26,15-48,3-32,-4-6,1 9,8 32,3 28,-22 17,-14 9,-36 2,-11 7,-18-4,-12 0,3 3,14 20,-5 26</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19:05.946"/>
    </inkml:context>
    <inkml:brush xml:id="br0">
      <inkml:brushProperty name="width" value="0.05292" units="cm"/>
      <inkml:brushProperty name="height" value="0.05292" units="cm"/>
      <inkml:brushProperty name="color" value="#FF0000"/>
    </inkml:brush>
  </inkml:definitions>
  <inkml:trace contextRef="#ctx0" brushRef="#br0">18264 9675,'66'-25,"14"1,22-4,27-2,25 8,36 3,9 3,13 5,11-3,18 2,30 5,26 1,19 1,5 1,30 0,-13 7,14 1,-23 23,-11-3,-25 4,-24 4,-20 7,-16 12,-14 14,-23 6,-19-1,-30 7,-63 12,-68-33,-61 7,-55 11,-62-22,-35-8,-40-3,-32-5,-34 12,-18-2,-16-9,-11-10,-14-4,-23-22,-14-18,-9-13,3-15,11 4,5-6,16-6,36-9,48-5,48-5,58-5,51-5,56-2,55 5,46-7,66 0,68 12,75 25,68 22,42 36,22 42</inkml:trace>
  <inkml:trace contextRef="#ctx0" brushRef="#br0" timeOffset="11099.2194">20344 6340,'47'-35,"25"16,-72 19,107-18,39-6,23 4,21 3,20-5,34-1,32 11,11 14,-8 2,3 17,5-2,0 34,-25-1,-43 25,-29 13,-29 27,-31-16,-48 2,-61-5,-38-1,-35-6,-44 10,-50-15,-50 10,-37-27,-34-24,-28-5,-31-37,-16-19,-2 0,5-13,6-21,0-16,7-7,28-16,49-4,68-1,54-3,68-6,63-9,79 7,115 6,97 13,72 39,0 42,-8 52</inkml:trace>
  <inkml:trace contextRef="#ctx0" brushRef="#br0" timeOffset="14366.5774">20574 2409,'47'-27,"-7"-1,-40 28,45-27,23-1,22 8,30 5,30-4,37 4,52 6,41-4,24 16,24 16,8 22,10 19,-2 8,-22 24,-59 2,-52 9,-45 7,-60-3,-65-7,-60 7,-60-27,-56 7,-51-35,-43-1,-44-25,-36-22,-21-5,-18-19,-22-15,-3-9,-5-20,9-8,23-12,28 0,44-3,41-5,57 0,68-4,91 2,91-11,129-2,127 16,107 29,69 31,49 55,56 62,-91 63</inkml:trace>
  <inkml:trace contextRef="#ctx0" brushRef="#br0" timeOffset="59515.0918">8725 10349,'-64'-26,"-70"-5,-50-5,-57-2,19 24,6 8,55 7,52 5</inkml:trace>
  <inkml:trace contextRef="#ctx0" brushRef="#br0" timeOffset="60558.1961">9145 10007,'59'11,"39"10,74 2,72-7,76-6,71-5,46-2,35-8,11-8,-28-24,-33-29,-49-42,-48-33,-21-21,-22-13,-30-3,-15 15,-17 22,-6 22,-17 22,-39 19,-42 23,-37 23,-48 26,-13 24,-15 40,-7 30,-18 30,-9 4,11-9,15-29,20-40,6-38,4-48,-9-46,-14-51,-27-3,-18 26,-23 33,-28 18,-20 18,7 23,10 14,30 10,31-5</inkml:trace>
  <inkml:trace contextRef="#ctx0" brushRef="#br0" timeOffset="61095.2498">16599 8340,'-35'-1,"-68"17,-45 20,-17 11,23 9,52-1,67 1,47 2,52 8,45 4,37 16,1 15,-58-4,-69-19,-62-17,-80-27,-56-34,3-13,50-2,69-2</inkml:trace>
  <inkml:trace contextRef="#ctx0" brushRef="#br0" timeOffset="61610.3013">16985 8427,'-13'8,"-28"27,41-35,-101 55,-2 9,16 1,45-5,29-10,45-6,33-7,52 3,21 1,-6 18,-42 5,-50 3,-57-7,-70-20,-56-22,-5-14,37-5,38-12</inkml:trace>
  <inkml:trace contextRef="#ctx0" brushRef="#br0" timeOffset="61936.3339">17292 8497,'4'57,"-1"36,-19 38,5 11,14-16,15-19,11-30,-9-43</inkml:trace>
  <inkml:trace contextRef="#ctx0" brushRef="#br0" timeOffset="62329.3732">17315 8406,'69'-42,"-10"18,2 17,0 20,4 35,15 41,1 41,-21 18,-42 5,-51-13,-65-31,-54-35,0-14,35-18,7-3</inkml:trace>
  <inkml:trace contextRef="#ctx0" brushRef="#br0" timeOffset="75331.6733">19578 6770,'4'-25,"-1"5,-3 20,0 0,0 0,0 0,0 0,0 0,-5-21,5 21,0 0,0 0,0 0,0 0,-8-10,8 10,0 0,0 0,0 0,-17-4,17 4,0 0,0 0,-32 17,32-17,0 0,-45 29,45-29,-56 52,-4 13,2 21,5 21,1 17,-10 3,7-6,14-15,8-2,14-19,-1-24,9-24,7-16,3-19,9-19,9-12,21 7,11 14,-4 8,-2-5,-8-8,-16 1,-6 0,-10 10,-12 22,-19 7,-14 5,-11-2,9-25,0-20,2-24,11-30,14-12,9-18,2 10,-11 33,-9 34</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0:37.025"/>
    </inkml:context>
    <inkml:brush xml:id="br0">
      <inkml:brushProperty name="width" value="0.05292" units="cm"/>
      <inkml:brushProperty name="height" value="0.05292" units="cm"/>
      <inkml:brushProperty name="color" value="#FF0000"/>
    </inkml:brush>
  </inkml:definitions>
  <inkml:trace contextRef="#ctx0" brushRef="#br0">6706 3777,'-17'-11,"-22"-7,39 18,0 0,-63-20,63 20,-72-16,-3 15,-20 6,-36 6,-35-2,-5 5,-3 5,0-1,-45-3,-14-13,-26 3,25 0,4 17,14-1,-22 5,-8-13,1 3,7-26,-2-3,-1 0,-6-1,25 14,24 9,9 18</inkml:trace>
  <inkml:trace contextRef="#ctx0" brushRef="#br0" timeOffset="3376.3376">5330 8391,'-43'-9,"-29"7,72 2,-93-4,-20-3,-14 1,-10-1,-27-1,-15 0,-29 10,-28 0,-10 3,-12 0,-6 8,-7-5,-5 3,4-7,21-4,29-8,39 7,56-10,37-11,15 22,-2 16</inkml:trace>
  <inkml:trace contextRef="#ctx0" brushRef="#br0" timeOffset="5728.5728">14925 9197,'-110'-5,"-21"-10,-23-3,-15-1,-30 3,-17 4,-29 0,-14-2,-9 0,2-4,15 1,23-2,30 6,51 6,73 10</inkml:trace>
  <inkml:trace contextRef="#ctx0" brushRef="#br0" timeOffset="6339.6339">15041 9891,'-58'-14,"-25"-4,-21-4,-20 4,-2 7,-9 5,-14 4,-13-1,-21 1,4-2,-10 1,-1-4,4 0,0-5,9 5,24 8,25 10,34 0</inkml:trace>
  <inkml:trace contextRef="#ctx0" brushRef="#br0" timeOffset="7282.7282">3249 10699,'-93'-5,"-42"3,-24-6,-27 8,-23 10,-2-2,0 9,12 6,15-4</inkml:trace>
  <inkml:trace contextRef="#ctx0" brushRef="#br0" timeOffset="19395.9394">1148 7244,'-19'-49,"16"14,3 35,0 0,10-47,-10 47,7-14,-6 12,3 5,18 34,-7 23,-17 33,-4 27,6 12,7 1,2 11,-4 30,-1 11,-1 16,-5 4,1-2,2 1,8-7,8-18,18-9,10-20,6-22,18-9</inkml:trace>
  <inkml:trace contextRef="#ctx0" brushRef="#br0" timeOffset="41332.1328">13961 6041,'-34'5,"-5"-2,39-3,0 0,-52 6,52-6,-50 23,-20 3,-54-9,-34-14,-2-22,10-15,9-8,14 18,34 20,14 18,5 19,-19-1,-27-5,-18-23,-26-14,-1-14,32 0</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2:07.434"/>
    </inkml:context>
    <inkml:brush xml:id="br0">
      <inkml:brushProperty name="width" value="0.05292" units="cm"/>
      <inkml:brushProperty name="height" value="0.05292" units="cm"/>
      <inkml:brushProperty name="color" value="#FF0000"/>
    </inkml:brush>
  </inkml:definitions>
  <inkml:trace contextRef="#ctx0" brushRef="#br0">16332 6482,'18'-47,"10"-1,-28 48,49-41,27 7,25 11,19 9,14 5,28 5,21-2,20-3,16 4,5 2,26 20,5 15,-6 15,-31 21,-48 15,-55 15,-46 3,-39 17,-49-6,-56 4,-51-16,-36-3,-32-14,-36-27,-37-23,-46-37,-17-31,-1-34,27-27,12-22,29-23,44-7,64 1,62 7,85 10,118 8,138 24,125 45,87 55,24 61,-34 61</inkml:trace>
  <inkml:trace contextRef="#ctx0" brushRef="#br0" timeOffset="3559.3559">21644 7003,'0'-2,"-18"2,18 0,0 0,0 0,-41 0,41 0,0 0,-65 8,65-8,-93 5,-19-1,-21-5,-10 7,6-14,20 9,45-10,50 6</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2:34.420"/>
    </inkml:context>
    <inkml:brush xml:id="br0">
      <inkml:brushProperty name="width" value="0.05292" units="cm"/>
      <inkml:brushProperty name="height" value="0.05292" units="cm"/>
      <inkml:brushProperty name="color" value="#FF0000"/>
    </inkml:brush>
  </inkml:definitions>
  <inkml:trace contextRef="#ctx0" brushRef="#br0">18826 3947,'-7'-32,"8"-2,-1 34,0 0,20-30,-20 30,53-28,39 9,43 0,43 10,34 11,22 6,-15 31,-35 28,-24 32,-34 22,-33 2,-51 13,-56-5,-55 0,-45-17,-43-16,-44-40,-42-35,-35-55,-24-43,9-18,48-35,41-36,93-21,77 2,75 35,111 19,87 43,89 61,63 58</inkml:trace>
  <inkml:trace contextRef="#ctx0" brushRef="#br0" timeOffset="1180.118">19823 7677,'40'-34,"18"-2,-58 36,81-34,25 9,17-1,12 6,19 3,15 6,18 26,15 16,24 12,-10 14,-41 15,-53 37,-41 4,-48-7,-71 16,-49-35,-75-1,-45-42,-49-25,-26-35,-25-16,7-26,-1-13,19-39,28-20,53-13,80-7,87 14,108 0,118 11,140 33,117 51,74 74,9 85</inkml:trace>
  <inkml:trace contextRef="#ctx0" brushRef="#br0" timeOffset="2765.2765">20046 11297,'14'-35,"6"7,-20 28,0 0,43-28,-43 28,66-26,23-1,29 10,32 2,43 0,20 20,29 24,-10 18,-18 24,-22 25,-33 15,-31 9,-61 6,-58 5,-69-24,-78-18,-53-32,-52-39,-32-24,-24-22,-21-13,13-24,35-20,58-31,75-20,77-9,98 8,104 15,102 27,109 41,85 59,23 82</inkml:trace>
  <inkml:trace contextRef="#ctx0" brushRef="#br0" timeOffset="32596.2593">15940 3435,'-26'-46,"17"34,9 12,0 0,0 0,0 0,-2 3,2-3,0 0,0 0,5 22,-5-22,0 0,43 52,-43-52,94 69,62 15,79 10,73 11,57 1,-16 1,-72-4,-83-21,-74-33,-68-38,-43-24,-24-43,-17-23,-1-21,-1 12,5 30,19 44,9 31,70 73,43 38,7 33,-57-24,-91-39,-105-44,-116-48,-32-10,24 1,6 6</inkml:trace>
  <inkml:trace contextRef="#ctx0" brushRef="#br0" timeOffset="33533.353">7379 1145,'-176'-19,"-39"0,-10-10,-19-1,-10-15,-75 4,-30 19,-57 35,-40 20,4 8,60-3,50 2,36 18</inkml:trace>
  <inkml:trace contextRef="#ctx0" brushRef="#br0" timeOffset="50455.045">19677 11105,'6'-11,"1"7,-7 4,0 0,0 0,0 0,0 0,16-4,-16 4,0 0,0 0,0 0,18-5,-18 5,0 0,0 0,19-3,-19 3,0 0,40 3,-40-3,33-3,-36-12,-20-13,-12 2,12 20,5 15</inkml:trace>
  <inkml:trace contextRef="#ctx0" brushRef="#br0" timeOffset="51809.1804">19722 11097,'10'-3,"-12"-2,2 5,0 0,0 0,0 0,-16-14,16 14,0 0,0 0,-25-31,25 31,0 0,-35-55,35 55,-31-68,-7-22,-15-7,-32-23,-11-16,17-12,15-8,28-17,-6-8,-23-25,-22-18,-1-28,6-14,11-3,12 1,-4-15,9-6,-4-13,9 6,9 0,11 27,19 8,-11 6,1 9,2 11,19 24,13 26,2 29,-13 23,-10 24,-2 38,2 39,9 30,9 29,7 35,20 21,-5 7,13 1,-11-15,-16-33,-11-24,-10-26,-9-31,-5-27,-7-10,-19 19,-11 31,-7 10,-10 0,-18 11,8 7,18 18</inkml:trace>
  <inkml:trace contextRef="#ctx0" brushRef="#br0" timeOffset="53425.342">18463 4844,'10'-17,"-8"16,-2 1,0 0,0 0,0 0,0 7,0-7,0 0,0 0,-8 37,8-37,0 0,-4 72,4-72,-1 105,4 35,15 24,11 23,12 24,-2 29,-13 7,-10 27,4 13,11 9,28 16,21 8,19-2,1-4,-10 1,-13-20,-23-16,-16-12,-3-15,3-8,21-21,2-20,-8-27,7-25,-7-20,-9-22,-9-36,0-21,-12-35,-2-21,-9-21,2-42,5-13,9-9,16 7,-6 31,-14 3,-24 31,-5 14,1 17,-4 40,7-9,-8 2,-3-16,-18-11,-24-39,-20-47,-38-33,-6 3</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3:58.179"/>
    </inkml:context>
    <inkml:brush xml:id="br0">
      <inkml:brushProperty name="width" value="0.05292" units="cm"/>
      <inkml:brushProperty name="height" value="0.05292" units="cm"/>
      <inkml:brushProperty name="color" value="#FF0000"/>
    </inkml:brush>
  </inkml:definitions>
  <inkml:trace contextRef="#ctx0" brushRef="#br0">2834 2992,'-42'-33,"-44"8,-46 10,21 3,-14 15,-16-5,-17-3,-7 9,-18-11,6 1,6-4,6 0,-6 18,21 14,48-8,60-12,36-4</inkml:trace>
  <inkml:trace contextRef="#ctx0" brushRef="#br0" timeOffset="1582.1582">20591 451,'5'-22,"14"-3,-19 25,0 0,0 0,29-22,-29 22,0 0,43-10,-43 10,53-8,12 0,25 6,10 3,15 10,20 7,6-4,18 3,11 6,-3 6,16 9,-26 10,-18 6,-36 12,-30 8,-18 3,-24 1,-36-5,-41-1,-58-13,-54-29,-25-5,-25-22,-15 1,-11-18,11-5,6-18,8-4,17-24,14-22,37-25,65-13,71-15,83 11,76 36,83 60,64 60</inkml:trace>
  <inkml:trace contextRef="#ctx0" brushRef="#br0" timeOffset="23142.314">2963 7001,'5'-22,"19"-4,-24 26,0 0,47-29,-47 29,92-39,45 10,31-1,32 21,-4 18,-41 35,-41 39,-41 18,-56-4,-62 12,-85 10,-64-5,-21-31,9-42,17-42,13-33,22-44,35-33,57-21,76 0,92 8,111-3,112 23,118 20,70 33,29 65</inkml:trace>
  <inkml:trace contextRef="#ctx0" brushRef="#br0" timeOffset="32789.2786">9425 6881,'22'-31,"8"8,-30 23,0 0,58-15,-58 15,114 9,41 30,9 36,-46 29,-62 15,-52 5,-42-9,-35-29,-56-27,-49-38,-46-35,-11-26,24-25,64-28,89-29,91 8,97 22,88 26,49 32</inkml:trace>
  <inkml:trace contextRef="#ctx0" brushRef="#br0" timeOffset="33287.3284">10701 6159,'90'-38,"-9"14,6 15,34 33,48 25,5 14,-61 7,-89 8,-76 14,-52 8,-41 9</inkml:trace>
  <inkml:trace contextRef="#ctx0" brushRef="#br0" timeOffset="33480.3477">11655 7626,'7'-13,"-13"1,6 12,0 0,2-4,-2 4</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4:43.095"/>
    </inkml:context>
    <inkml:brush xml:id="br0">
      <inkml:brushProperty name="width" value="0.05292" units="cm"/>
      <inkml:brushProperty name="height" value="0.05292" units="cm"/>
      <inkml:brushProperty name="color" value="#FF0000"/>
    </inkml:brush>
  </inkml:definitions>
  <inkml:trace contextRef="#ctx0" brushRef="#br0">1445 705,'-14'-20,"-25"-6,39 26,0 0,-51-22,51 22,-62-24,8 20,-2 8,8 0,3 17,2 10,4 1,-4 11,-5 13,15 12,11 9,13 7,-8 15,-11 31,-18-2,-2 13,22 2,19 10,11 11,-6 27,-10 16,-2-8,17 12,18-1,6 20,-9-10,-10 2,14 7,17-36,17-2,-7-17,-16-20,-22-7,-6-11,7-28,10-23,11-42,5-24,38-8,55-12</inkml:trace>
  <inkml:trace contextRef="#ctx0" brushRef="#br0" timeOffset="1475.1475">2663 6112,'-110'-6,"-24"3,-26-6,-25-5,-1 14,19-11,22 3,30 4</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4:57.597"/>
    </inkml:context>
    <inkml:brush xml:id="br0">
      <inkml:brushProperty name="width" value="0.05292" units="cm"/>
      <inkml:brushProperty name="height" value="0.05292" units="cm"/>
      <inkml:brushProperty name="color" value="#FF0000"/>
    </inkml:brush>
  </inkml:definitions>
  <inkml:trace contextRef="#ctx0" brushRef="#br0">6404 10861,'5'-82,"-30"0,-10-9,-2-7,18-4,11-2,14-3,11 13,3 24,-3 28,-6 29,0 15,45 33,20 12,-8-3,-21-11,-24-19,-21-15,-33-41,-31-32,-36-19,-13 14,11 35,29 35,19 26,-4 38,-5 21,-1 8,-9-2</inkml:trace>
  <inkml:trace contextRef="#ctx0" brushRef="#br0" timeOffset="30241.0238">18987 3783,'4'-3,"-10"20,6-17,0 0,-2 47,2-47,5 87,22 8,23-5,15-24,22-36,-23-39,-17-46,-44-60,-20-18,-8 47,27 38</inkml:trace>
  <inkml:trace contextRef="#ctx0" brushRef="#br0" timeOffset="30616.0613">19684 3764,'0'0,"-24"20,24-20,0 0,0 0,-38 32,38-32,0 0,-44 32,44-32,-20 25,23-5,30 3,16-13,14 7,-9 7,-5 7,-35 25,-32-17,-47-9,-41-19</inkml:trace>
  <inkml:trace contextRef="#ctx0" brushRef="#br0" timeOffset="30948.0945">19885 4119,'87'-23,"-11"-12,-12-6,-19-14,-36-4,-16 17,-29 19,-9 25,-4 19,12 13,21 24,42 8,38 0</inkml:trace>
  <inkml:trace contextRef="#ctx0" brushRef="#br0" timeOffset="31151.1148">20511 4226,'46'-10,"-20"-27,-26 37,0 0,-16-72,16 72,-37-103,27 6,58 38,52 27,25 43</inkml:trace>
  <inkml:trace contextRef="#ctx0" brushRef="#br0" timeOffset="32431.2428">10413 7838,'-27'-114,"20"12,52-8,73 3,67 11,30 25,-14 44,-15 46,7 48,3 35,-8 20,-5 16,-9 7,8 4,11-14,1-12,2-22,-3-21,-22-15,-29-14,-37-25,-58-24,-26-23,-13-18,-13-12,-10-7,-8-4,4 8,5 18,16 28,5 17,16 39,4 25,6 8,-6-7,-15-8,-27-18,-24-10,-34-18,-41-13,-39-5,-4-1,13 7</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37:00.284"/>
    </inkml:context>
    <inkml:brush xml:id="br0">
      <inkml:brushProperty name="width" value="0.05292" units="cm"/>
      <inkml:brushProperty name="height" value="0.05292" units="cm"/>
      <inkml:brushProperty name="color" value="#FF0000"/>
    </inkml:brush>
  </inkml:definitions>
  <inkml:trace contextRef="#ctx0" brushRef="#br0">7827 2699,'-28'-1,"11"-2,17 3,0 0,-1-2,1 2,8-5,21 1,-29 4,0 0,0 0,48-2,-48 2,0 0,54 7,-54-7,84-1,2 20,7 3,-19 12,-2 15,-2 11,-20 19,1 14,-20 20,-13 13,-8 4,-7 6,-7 13,11 11,14 25,0-20,12-8,-14-25,-15-1,-4-34,-19-24,-16-26,-34-21,-50-17,-41-10,-19 2,5 7,25 6</inkml:trace>
  <inkml:trace contextRef="#ctx0" brushRef="#br0" timeOffset="1426">4443 3972,'17'-10,"-29"16,12-6,0 0,0 0,0 0,-24 13,24-13,0 0,0 0,-45 17,45-17,0 0,-53 19,53-19,-62 8,-16 1,-23-12,-19 4,-25 1,-2 3,4 0,16-10,5 9,24-8,30 4,41-2</inkml:trace>
  <inkml:trace contextRef="#ctx0" brushRef="#br0" timeOffset="13776">1080 4276,'-5'-19,"-8"-3,13 22,0 0,0 0,0 0,0 0,-7-26,7 26,0 0,0 0,0 0,11-13,-11 13,0 0,0 0,30-3,-30 3,0 0,54-4,-54 4,75-11,26 23,33-17,18 2,17-1,11 1,4-6,-6 1,4 12,-12-10,-2 24,-28-5,-27 30,-27 7,-12 7,-36 1,-27-19,-35 16,-28-16,-30 17,-43-4,-23 5,-34 15,-22-25,-14 6,8-34,3-19,-6-9,-7-19,11-18,44-40,41-24,37-17,36-1,45 34,62 17,98 27,105 2,91 67</inkml:trace>
  <inkml:trace contextRef="#ctx0" brushRef="#br0" timeOffset="26448">1156 4431,'9'0,"-19"2,10-2,0 0,0 0,-49 10,49-10,0 0,-66 14,66-14,-66 17,7 28,-6 19,3 28,-4 26,11 16,-5 19,0 32,10 36,8 6,10 31,13 12,27 14,44 29,30-1,8 20,-22 21,-40-3,-25-11,-2 10,12-22,17 4,13-18,2-15,-14-19,-13-26,-7-6,-9-35,-12-11,-10-16,-3-49,4-28,11-20,-2-34,11 3,-6-23,4 8,-1-5,0-23,3-8,1-3,5 0,4 8,0 8,-2 1,-6-7,2-9,3-3,6-4,0 4,-6 6,-4 3,-3-7,-2-3,-1-6,-6-15,-4-5,-20-31,-12-8,-3 9,1 22,8 12,7 8,10 19,22 16,36 23,32 20,16 0,-23 10,-37-2,-50-17,-38 0,-41-37,-10-5,10-32,29 2,33-4</inkml:trace>
  <inkml:trace contextRef="#ctx0" brushRef="#br0" timeOffset="27343">3918 11973,'7'-27,"1"13,-8 14,0 0,0 0,20-8,-20 8,0 0,37 3,-37-3,66 16,20 25,17 23,17 38,-16 14,-42 5,-43 11,-49 4,-23 4,-20-11,-27-18,-48-17,-43-16</inkml:trace>
  <inkml:trace contextRef="#ctx0" brushRef="#br0" timeOffset="98314">5943 12368,'-4'-17,"-26"11,30 6,0 0,-77 5,77-5,-117 15,-30 0,-1-4,0-2,-2-3,8-4,43 1,52-4,42 1,8-3,21-18,45-14,31-14,14-2,-27 14,-36 22,-44 15,-36 13,-59 13,-45 13,-4 28,46 26,55 1,54 1,26-15,18-18,-14-18</inkml:trace>
  <inkml:trace contextRef="#ctx0" brushRef="#br0" timeOffset="98896">6772 11928,'-55'-13,"-47"20,0 27,6 25,41 23,63 20,52 4,30 4,-13-8,-29-8,-39-17,-46-29,-12-15</inkml:trace>
  <inkml:trace contextRef="#ctx0" brushRef="#br0" timeOffset="99150">6850 12459,'-33'-13,"-50"16,83-3,-77 17,-3 6,14 2,4-3,7-14</inkml:trace>
  <inkml:trace contextRef="#ctx0" brushRef="#br0" timeOffset="99578">6969 12585,'38'33,"-20"23,-18-56,25 46,-3-19,-14-24,-8-24,-15-29,-15-25,8-10,24 7,28 13,21 17,3 23,-9 9</inkml:trace>
  <inkml:trace contextRef="#ctx0" brushRef="#br0" timeOffset="99978">7439 12804,'1'-9,"-15"-10,14 19,0 0,0 0,-14-29,14 29,0 0,-4-38,4 38,-17-55,11-14,23-3,19-4,32 8,1 16,-7 16,-16 19</inkml:trace>
  <inkml:trace contextRef="#ctx0" brushRef="#br0" timeOffset="100823">7821 12639,'42'-36,"-14"1,-28 35,37-40,-6-10,-7-1,-15 20,-28 7,-15 10,-1 8,-8 3,3 5,17 3,9 2,4-1,5-3,-1-2,-10-2,-11-3,-5-2,9 5,7 0,9 2,1 5,-16 9,-33 3,-14-7,6 8,15 8,19 15,26 15,23 9,22-2,28-11,24-10,-8-22,-16-29,-29-17,-24-8,-27-9,-16 3,-11-2,13 11,7 0</inkml:trace>
  <inkml:trace contextRef="#ctx0" brushRef="#br0" timeOffset="101697">8115 12400,'8'-6,"1"-8,-9 14,0 0,0 0,16-22,-16 22,0 0,22-37,-22 37,38-47,-4-9,-24-11,-13 22,-32 18,-10 19,-10 28,19 50,21 30,18 7,34-6,32-24,27-25,14-28,6-37,-16-37</inkml:trace>
  <inkml:trace contextRef="#ctx0" brushRef="#br0" timeOffset="102482">7611 12770,'17'-24,"1"-13,-18 37,0 0,30-53,-30 53,48-66,-6-12,-10 9,-30 6</inkml:trace>
  <inkml:trace contextRef="#ctx0" brushRef="#br0" timeOffset="103018">8667 11548,'-35'1,"-29"22,64-23,-64 58,19 40,56 39,43 26,46 3,-2-25,0-30,-6-26,-29-33,-22-39</inkml:trace>
  <inkml:trace contextRef="#ctx0" brushRef="#br0" timeOffset="103198">9298 12222,'23'-21,"-41"-2,18 23,0 0,-27-21,27 21</inkml:trace>
  <inkml:trace contextRef="#ctx0" brushRef="#br0" timeOffset="103358">9547 12103,'43'-3,"-30"2</inkml:trace>
  <inkml:trace contextRef="#ctx0" brushRef="#br0" timeOffset="103537">9812 11997,'19'-9,"-13"5,-6 4,0 0,1-7,-1 7</inkml:trace>
  <inkml:trace contextRef="#ctx0" brushRef="#br0" timeOffset="103857">9746 11223,'68'4,"-5"56,34 57,16 50,-36 36,-68 14,-54 5,-41-21,-62-11,-42 2</inkml:trace>
  <inkml:trace contextRef="#ctx0" brushRef="#br0" timeOffset="114827">433 11757,'-1'-17,"0"-2,1 19,0 0,0 0,0 0,-5-7,5 7,0 0,0 0,-18-5,18 5,0 0,-27-9,27 9</inkml:trace>
  <inkml:trace contextRef="#ctx0" brushRef="#br0" timeOffset="115292">455 11712,'66'6,"22"4,28 4,21 15,33 6,22 17,-15-5,-34 4,-23 9,-13-11,-34 18,-29 34,-45-6,-57-12,-70-22,-68-19,-48-46,-18-12,10-40,31-19,29-5,56-19,105 5,83-15,91 21,78 15</inkml:trace>
  <inkml:trace contextRef="#ctx0" brushRef="#br0" timeOffset="115861">4791 12188,'-9'-13</inkml:trace>
  <inkml:trace contextRef="#ctx0" brushRef="#br0" timeOffset="116114">4850 12877,'-2'12,"-6"27,8-39,0 0,0 0,-9 31,9-31,0 0,32 48,-32-48</inkml:trace>
  <inkml:trace contextRef="#ctx0" brushRef="#br0" timeOffset="127826">13328 9539,'-24'-10,"-23"-4,47 14,-62-11,-21 1,-19 2,-34-1,-32 1,-14-3,-14 8,3 5,-14 8,-5-1,3 0,-1 1,-4 0,-3-2,-2-2,0-5,6-2,4-1,13 3,4-1,5-7,16 0,15-4,26 1,39 9,44 10</inkml:trace>
  <inkml:trace contextRef="#ctx0" brushRef="#br0" timeOffset="130127">7693 11294,'-42'8,"-28"-4,70-4,-86 1,-14-13,-24-6,-18 0,-14 3,-13 5,-10-5,7-2,20 7,14 2,21 4,23 10</inkml:trace>
  <inkml:trace contextRef="#ctx0" brushRef="#br0" timeOffset="144217">11738 5857,'-191'-5,"-32"4,-19-5,-9 3,22-7,17 3,32 0,43 9,49 4</inkml:trace>
  <inkml:trace contextRef="#ctx0" brushRef="#br0" timeOffset="145261">5437 6422,'-11'-20,"3"14,8 6,0 0,0 0,0 0,3 4,-3-4,0 0,0 0,28 24,-28-24,0 0,62 46,-62-46,84 60,-17 20,-28 5,-36 4,-47-23,-41-7,-18-8,-9-3,18-4,26-5</inkml:trace>
  <inkml:trace contextRef="#ctx0" brushRef="#br0" timeOffset="151001">21399 6002,'-129'-3,"-5"1,-15-3,-12-2,-8-1,-5-4,-6 7,-7-8,-1 1,-6 1,12-1,8 4,6 6,10-5,2-2,2-1,4 2,2 5,12-3,10 0,15 2,5-8,13 5,5 2,24 15</inkml:trace>
  <inkml:trace contextRef="#ctx0" brushRef="#br0" timeOffset="166997">19027 12577,'-64'-2,"4"-5,60 7,-75-7</inkml:trace>
  <inkml:trace contextRef="#ctx0" brushRef="#br0" timeOffset="167394">18609 12539,'-100'0,"-16"-3,-18 0,-18-2,152 5,0 0,-163-5,163 5,-163-8,-9 1,1-1,-6 1,2 0,-9 3,-8 2,-23-2,17 4,6-8,3 0,5-4,12 4,6 4,13 8,12 1,29-3,20 0</inkml:trace>
  <inkml:trace contextRef="#ctx0" brushRef="#br0" timeOffset="168691">22432 12354,'-10'-3,"-9"7,19-4,0 0,0 0,-35 2,35-2,0 0,-66-2,66 2,-101 10,-27 2,-16 2,2 0,9-7,-4-9,9-4,20 5,56-1</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5:39.673"/>
    </inkml:context>
    <inkml:brush xml:id="br0">
      <inkml:brushProperty name="width" value="0.05292" units="cm"/>
      <inkml:brushProperty name="height" value="0.05292" units="cm"/>
      <inkml:brushProperty name="color" value="#FF0000"/>
    </inkml:brush>
  </inkml:definitions>
  <inkml:trace contextRef="#ctx0" brushRef="#br0">20792 5196,'69'-36,"16"-3,6 9,22-2,26 24,35 2</inkml:trace>
  <inkml:trace contextRef="#ctx0" brushRef="#br0" timeOffset="705.0705">22988 5461,'293'166,"-12"29,-19 44,-19 33,-21 43,-34 19,-63 25,-64 15,-78 2,-57-1,-62-7,-60-57,-62-39,-49-54,-35-53,-26-47,-33-47,-19-61,-11-45,23-51,27-29,46-60,64-35,59-34,61-41,43-30,52-47,39-18,46-9,39 13,41-6,30 27,34 33,4 21,16 46,-2 30,11 55,3 67,18 73,19 82</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5:51.713"/>
    </inkml:context>
    <inkml:brush xml:id="br0">
      <inkml:brushProperty name="width" value="0.05292" units="cm"/>
      <inkml:brushProperty name="height" value="0.05292" units="cm"/>
      <inkml:brushProperty name="color" value="#FF0000"/>
    </inkml:brush>
  </inkml:definitions>
  <inkml:trace contextRef="#ctx0" brushRef="#br0">22078 10225,'41'-42,"-10"3,-31 39,52-24,14 42,20 41,2 59,-11 43,-18 38,-3 38,-13 4,-41-36,-43-20,-51-44,-46-47,-13-53,-21-61,9-50,21-55,50-38,40-33,59-34,76-18,63 29,19 74,-13 51,-44 28</inkml:trace>
  <inkml:trace contextRef="#ctx0" brushRef="#br0" timeOffset="397.0397">22081 7488,'112'-3,"-11"43,15 69,-8 67,-31 33</inkml:trace>
  <inkml:trace contextRef="#ctx0" brushRef="#br0" timeOffset="661.0661">22530 8751,'-96'61,"-31"-38,-19-75,1-59,4-63,9-41,43-16,85-2,83 72,47 64,36 55,10 38,-62-25</inkml:trace>
  <inkml:trace contextRef="#ctx0" brushRef="#br0" timeOffset="1371.1371">22119 4422,'96'6,"-11"43,12 55,7 46,-8 58,-23 29,-32 41,-26-23,-20-54,-42-41,-35-47,-29-58,-33-50,-11-93,-2-42,28-39,45-43,43-43,37-14,29 13,27 37,33 27,34 78,55 60,45 91</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6:30.095"/>
    </inkml:context>
    <inkml:brush xml:id="br0">
      <inkml:brushProperty name="width" value="0.05292" units="cm"/>
      <inkml:brushProperty name="height" value="0.05292" units="cm"/>
      <inkml:brushProperty name="color" value="#FF0000"/>
    </inkml:brush>
  </inkml:definitions>
  <inkml:trace contextRef="#ctx0" brushRef="#br0">24170 3510,'5'0,"0"3,-5-3</inkml:trace>
  <inkml:trace contextRef="#ctx0" brushRef="#br0" timeOffset="615.0615">24196 3679,'33'92,"10"50,-17 17,-29 13,-27 22,-8 21,13 18,11-13,-7 1,-1-47,-6-15,5-51,8-23,3-41,12-41,7-10,30-42,19-32,34 4,-19 11,-28 32,-34 28,-25 25,-17 27,-17 21,-5 12,-10-22,-2-20,6-27,7-60,1-28,3-24,4-14,6 64,19 41</inkml:trace>
  <inkml:trace contextRef="#ctx0" brushRef="#br0" timeOffset="1445.1445">23990 6980,'39'-41,"-14"17,-25 24,0 0,0 0,24-8,-24 8,0 0,22 30,-22-30,34 78,12 68,3 55,-6 75,-27 16,-42-5,-38-53,-19-45,10-46,40-37,33-17,31-56,26-28,17-50,13-13,-8-21,-23 14,-23 36,-23 4,-27 37,-44 72,-16 28,-22-5,12-83,-3-53,23-46,27-18,24 5</inkml:trace>
  <inkml:trace contextRef="#ctx0" brushRef="#br0" timeOffset="2011.2011">24027 6869,'48'4,"-3"34,-45-38,48 51,10-17,1 32,13-3,-25 10,-42-69,-35-35,-42-45,-19-35,8 24,11 48,18 59,14 76,10 20,-6 41,-1 8,1-12,3 5</inkml:trace>
  <inkml:trace contextRef="#ctx0" brushRef="#br0" timeOffset="3022.3022">24035 9829,'24'-3,"-5"4,-19-1,0 0,0 0,20 13,-20-13,0 0,30 44,-30-44,36 109,1 66,-4 44,-6 69,-23-6,-8 12,-25-88,-21-50,4-55,4-36,26-34,16-29,35-32,40-41,27-45,-14 23,-40 31,-27 43,-14 19,-21 48,-45 64,-6 7,-5-36,14-40,6-66,12-43,7-55,1 0</inkml:trace>
  <inkml:trace contextRef="#ctx0" brushRef="#br0" timeOffset="3587.3587">24113 9851,'34'0,"-4"16,-30-16,0 0,24 15,-24-15,40 41,11 28,8-13,-27-3,-28-25,-36-46,-31-67,-22-20,-10-4,13 22,17 46,22 67,12 108,1 43,-1-2,0-57,-5-70,-1-46</inkml:trace>
  <inkml:trace contextRef="#ctx0" brushRef="#br0" timeOffset="4473.4473">24095 3545,'16'2,"6"18,-22-20,0 0,42 34,-42-34,54 61,2-20,-8-23,-25-20,-19-3,-17-32,-25-17,-18-20,-20 30,13 6,27 77,34 91,34 62,2-17,-28-44,-58-30</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26:38.215"/>
    </inkml:context>
    <inkml:brush xml:id="br0">
      <inkml:brushProperty name="width" value="0.05292" units="cm"/>
      <inkml:brushProperty name="height" value="0.05292" units="cm"/>
      <inkml:brushProperty name="color" value="#FF0000"/>
    </inkml:brush>
  </inkml:definitions>
  <inkml:trace contextRef="#ctx0" brushRef="#br0">16203 1997,'24'-27,"-14"8,-10 19,0 0,0 0,0 0,16-14,-16 14,0 0,0 0,20-6,-20 6,0 0,23-5,-23 5,36-4,23 2,18-6,24-9,18 3,1 6,1 21,11 20,15 15,-6 10,-30 8,-35-3,-23 11,-19 6,-1 22,2 20,10 26,14 29,6 35,3 11,-3 47,-7-11,-15 34,-6 9,4-15,6-19,-13-39,-9-44,-34-45,-26-47,-24-33,-20-35,-18-20,-17-20,-24-9,-35-19,-29-6,-2 7,17 22,43 23,33 29</inkml:trace>
  <inkml:trace contextRef="#ctx0" brushRef="#br0" timeOffset="11841.184">4542 5600,'5'-21,"-5"5,0 16,0 0,0 0,8-14,-8 14,0 0,30-18,-30 18,72-19,33 8,23 3,24 4,24 2,11-5,19 7,16-12,7-5,22 2,25 13,12 4,8 2,7-1,12-1,12-8,7-7,10-4,1 9,1 3,-1 2,6 1,6-3,10 3,-9 2,-13 5,-7-1,4 5,0 1,-14 7,-28 7,-17 4,-13-4,-6-6,-4-7,-1 0,-11-4,-25 0,-45-3,-32 2,-24 4</inkml:trace>
  <inkml:trace contextRef="#ctx0" brushRef="#br0" timeOffset="22629.2627">3240 5410,'23'-17,"-4"14,-19 3,0 0,0 0,0 0,0 0,0 0,0 0,14 3,-14-3,0 0,0 0,0 0,0 0,0 0,9 13,-9-13,0 0,0 0,0 0,0 0,-7 16,7-16,0 0,0 0,0 0,-31 20,31-20,0 0,0 0,-47 11,47-11,0 0,-65 1,65-1,-81-8,-13-6,1-4,-1-1,14 11,23 2,34 11,19 10,5 24,1 25,-20 17,-17 18,0 8,16 16,6 13,14 25,5 22,-18 13,-19 21,10 9,8-8,18 16,12 0,3-1,-6-12,7 1,-1-20,5-14,2-12,-11-23,-7-23,-10-28,-2-11,5-14,-2-19,1-22,-1-1,-3 5,-4-14,3 0,6 4,1 3,10 16,-2-11,10 9,-2-19,3 13,-7-18,-6-13,4-9,8-2,17-4,22 6,14-3,25 25,9-7,4 2,14 12</inkml:trace>
  <inkml:trace contextRef="#ctx0" brushRef="#br0" timeOffset="38442.8439">14362 7786,'1'-2,"-12"9,11-7,0 0,0 0,-34 15,34-15,0 0,-54 19,54-19,-67 17,-11-4,-14-7,-15-8,-13-1,-8 4,-12-1,-9 2,6 2,-14 3,2-10,-2 8,-20-11,2-1,8 3,4 1,8-2,6 5,2 0,6 4,6 4,17-2,18 5</inkml:trace>
  <inkml:trace contextRef="#ctx0" brushRef="#br0" timeOffset="52397.2392">12853 10262,'-4'1,"-14"6,18-7,0 0,0 0,-38 7,38-7,0 0,-62 14,62-14,-86 12,-24-6,-16 0,-19-2,-20 1,-23-6,-21-2,-20-2,-9-2,-7 2,-7 1,1 4,-7-1,19-1,-13 5,18 5,24-1,7-1,-1 5,-7-1,-14-3,-1-7,9-8,-4-5,-1 3,-12-6,-20 1,-10 0,8 2,6 4,-24 2,11 8,9-2,11-3,23 3,38 2</inkml:trace>
  <inkml:trace contextRef="#ctx0" brushRef="#br0" timeOffset="87647.7639">15652 9844,'15'-35,"0"10,-15 25,0 0,0 0,0 0,4-20,-4 20,0 0,0 0,-28-19,28 19,0 0,-75-10,75 10,-149-1,-55 4,-32 4,0 0,7 2,8-7,27-3,52-3,80-9,74-8,92-10,51-12,-27-3,-52-10,-66-12,-57 2,-36 20,-16 30,-15 31,5 40,40 37,60 30,58 8,16-19,-2-27,-14-20</inkml:trace>
  <inkml:trace contextRef="#ctx0" brushRef="#br0" timeOffset="88350.8342">17427 9499,'-8'20,"-1"35,9-55,-4 82,25 7,10-11,10-20,18-28,19-45,-5-34,7-26,-25-10,-34 3,-41 10</inkml:trace>
  <inkml:trace contextRef="#ctx0" brushRef="#br0" timeOffset="88908.89">18329 9539,'8'3,"-4"13,-4-16,0 0,0 0,-15 27,15-27,0 0,-49 26,49-26,-83 24,2-5,14-6,13 0,37-6,27 5,47 16,31 14,17 14,-21 11,-44-6,-41-19,-59-19,-45-20,6-8,11-3</inkml:trace>
  <inkml:trace contextRef="#ctx0" brushRef="#br0" timeOffset="89424.9416">18496 9774,'17'56,"-6"10,-11-66,19 53,-3-21,8-30,-4-30,-13-30,-9-30,2-9,7 3,22 18,19 19,14 25</inkml:trace>
  <inkml:trace contextRef="#ctx0" brushRef="#br0" timeOffset="89937.9929">18952 9812,'13'-4,"-8"-5,-5 9,0 0,0 0,0 0,21-15,-21 15,0 0,0 0,30-23,-30 23,0 0,39-26,-39 26,62-22,21-10,-10-8,-28 0,-46 8,-29-1,-24 8,-16 14,10 21,4 18,9 28,13 6,35 9,55 0,59-1,43-3,-1-23,-57-30</inkml:trace>
  <inkml:trace contextRef="#ctx0" brushRef="#br0" timeOffset="90737.0728">18656 10063,'38'-15,"-6"-16,-32 31,0 0,23-49,-23 49,12-77,2-20,-10-13,-15 31,-13 23,-21 28,-16 44,2 41,13 27,9 10,51 1,51-23,35-5,16-15,-15-20,-21-31</inkml:trace>
  <inkml:trace contextRef="#ctx0" brushRef="#br0" timeOffset="91218.1209">19164 9573,'24'39,"7"48,28 26,-8-3,-22-29,-6-39,-23-36,-13-32,-19-51,-9-24,31-9,38-9,57 15,39 25,6 27,-4 18,-27 28</inkml:trace>
  <inkml:trace contextRef="#ctx0" brushRef="#br0" timeOffset="93145.3136">17077 9973,'5'3,"-32"35,27-38,0 0,-50 53,50-53,-62 53,-11-3,13-12,3-18,10-13,3-17</inkml:trace>
  <inkml:trace contextRef="#ctx0" brushRef="#br0" timeOffset="93450.3441">17103 9619,'3'-6,"-27"4,24 2,0 0,-69-6,69 6,-117-25,-8-11</inkml:trace>
  <inkml:trace contextRef="#ctx0" brushRef="#br0" timeOffset="93713.3704">16900 9172,'-22'-17,"-31"-2,53 19,-83-24,-1-5</inkml:trace>
  <inkml:trace contextRef="#ctx0" brushRef="#br0" timeOffset="94038.4029">16953 8406,'-19'-54,"-57"-11,-15-2,7-16,10-13</inkml:trace>
  <inkml:trace contextRef="#ctx0" brushRef="#br0" timeOffset="119563.9552">9599 9141,'-285'-19,"0"0,-11 4,-8 1,-6 14</inkml:trace>
  <inkml:trace contextRef="#ctx0" brushRef="#br0" timeOffset="140563.0549">23561 8336,'33'20,"9"7,-42-27,46 49,2 17,-7 25,-10 9,-16 11,-2 21,-6 20,6 16,5 14,-14-6,-28-8,-32-23,-36-14,-20-11,-15-1,-25-10,-24-18,-14-18,-21-34,-9-27,0-14,-4-20,10 2,-10-23,-5-29,13-32,24-32,45-27,52-11,43-15,31 2,25 4,38-8,43 27,43 11,29 14,37 20,29 19,41 63,29 19,18 10,-5-3,-14 13,-5 15,-5 24,-14 53,-32 31</inkml:trace>
  <inkml:trace contextRef="#ctx0" brushRef="#br0" timeOffset="154164.4149">3187 10354,'18'-16,"-20"13,2 3,0 0,0 0,0 0,-16 0,16 0,0 0,0 0,-44-2,44 2,0 0,-66 2,66-2,-80 15,-12 10,-15 2,-6 24,6 18,24 5,30 24,18 10,2 18,13 26,15 5,2 26,-11 18,2 6,11-11,11-14,4-29,64 73,-7-155,53-34,59-24,65-14,33-15,-18 27,-82 11</inkml:trace>
  <inkml:trace contextRef="#ctx0" brushRef="#br0" timeOffset="172991.9153">9066 11462,'52'-25,"20"13,-72 12,124 10,65 18,53 19,20-3,-19-13,-20-27,-20-14,-55-17,-62-6,-36 1,25 26,82 31,64 22,33 8,0-21,-16-25,-4-24,-1-23,-29 6</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30:13.201"/>
    </inkml:context>
    <inkml:brush xml:id="br0">
      <inkml:brushProperty name="width" value="0.05292" units="cm"/>
      <inkml:brushProperty name="height" value="0.05292" units="cm"/>
      <inkml:brushProperty name="color" value="#FF0000"/>
    </inkml:brush>
  </inkml:definitions>
  <inkml:trace contextRef="#ctx0" brushRef="#br0">5308 6234,'74'-41,"-12"13,-5 16,6 14</inkml:trace>
  <inkml:trace contextRef="#ctx0" brushRef="#br0" timeOffset="676">5880 6305,'148'79,"4"28,-6 30,-11 51,-11 38,5 39,-4 32,-29 47,-39 25,-48 12,-37-6,-13-19,-21-35,-29-48,-42-56,-40-67,-22-60,-22-54,-12-53,-30-67,-16-50,-8-63,29-62,45-66,31-57,50-16,40-6,52 5,57 10,49 1,54 11,32 7,18-1,5 8,7 22,12 34,32 38,52 29,35 53,38 74,42 110</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30:28.276"/>
    </inkml:context>
    <inkml:brush xml:id="br0">
      <inkml:brushProperty name="width" value="0.05292" units="cm"/>
      <inkml:brushProperty name="height" value="0.05292" units="cm"/>
      <inkml:brushProperty name="color" value="#FF0000"/>
    </inkml:brush>
  </inkml:definitions>
  <inkml:trace contextRef="#ctx0" brushRef="#br0">10838 2414,'-7'-21,"3"2,4 19,0 0,0 0,0 0,0 0,6-20,-6 20,0 0,0 0,0 0,13-20,-13 20,0 0,0 0,20-3,-20 3,0 0,49 13,-49-13,68 40,11 18,4 21,4 25,26 28,1 26,8 31,-19 36,-18 10,1 30,2 24,-6 14,-18 10,-27 3,-34-1,-25-11,-19-15,-23-21,-32-24,-45-32,-52-41,-50-45,1-33,43-21,70 3</inkml:trace>
  <inkml:trace contextRef="#ctx0" brushRef="#br0" timeOffset="1040">10901 7993,'37'-22,"0"6,-37 16,0 0,33-2,-33 2,41 10,21 27,51 48,13 24,29 38,-14 30,-5 42,-13 38,-20 25,-21 12,-27 15,-38 8,-41 5,-51 8,-47-17,-53-25,-56-42,-56-40,-38-41,-1-32,12-21,52-18</inkml:trace>
  <inkml:trace contextRef="#ctx0" brushRef="#br0" timeOffset="19141">13354 12460,'35'-13,"-14"4,-21 9,0 0,0 0,28-4,-28 4,0 0,27-6,-27 6,37-6,26 6,28 8,5 1,7 4,25-1,-7-4,-3-6,1-11,8-10,13-4,7 17,-27 25,-61 25</inkml:trace>
  <inkml:trace contextRef="#ctx0" brushRef="#br0" timeOffset="19698">13375 13137,'49'-19,"-1"12,-48 7,76 4,12 7,22 0,23 2,2-6,1-2,-9-10,3-12,8-8,14 8,-20 14,-35 16,-51 18</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32:31.467"/>
    </inkml:context>
    <inkml:brush xml:id="br0">
      <inkml:brushProperty name="width" value="0.05292" units="cm"/>
      <inkml:brushProperty name="height" value="0.05292" units="cm"/>
      <inkml:brushProperty name="color" value="#FF0000"/>
    </inkml:brush>
  </inkml:definitions>
  <inkml:trace contextRef="#ctx0" brushRef="#br0">2838 5750,'-43'-18,"-31"21,74-3,-92 12,-6 7,-5 17,4 21,6 33,25 34,35 19,55 5,68-25,50-33,30-17,11-33,-2-46,-19-37,-37-44,-47-49,-54-1,-63 9,-37 7,-25 26,-34 13</inkml:trace>
  <inkml:trace contextRef="#ctx0" brushRef="#br0" timeOffset="595">3695 5648,'-9'-3,"-42"7,51-4,-80 24,-3-5,15 2,31 6,42 13,51-2,50 26,45 15,27 21,-13 26,-48 13,-81-20,-88 3,-83-37,-61-25,-3-6,46-25,74-26</inkml:trace>
  <inkml:trace contextRef="#ctx0" brushRef="#br0" timeOffset="1147">5421 5838,'-71'15,"-50"16,7 11,37 13,43 2,48 11,42-3,33 3,28-5,-5-3,-30 10,-41 0,-55-4,-58-8,-54-19,-14-17,32-11</inkml:trace>
  <inkml:trace contextRef="#ctx0" brushRef="#br0" timeOffset="1456">5749 6451,'-6'-1,"-35"20,41-19,0 0,-53 34,53-34,-40 48,35-5,54-1,33-15,-2-25,-4-36</inkml:trace>
  <inkml:trace contextRef="#ctx0" brushRef="#br0" timeOffset="2130">5918 6026,'-3'-9,"-10"24,13-15,0 0,-22 59,22-59,-19 103,16 27,18-13,17-28,9-36,-14-37,-6-25,9-33,4 1,7 24,-1 34,-1 34,-13 19,-14-14,0-11,6-13,8-21,3-25,-2-23,4-19,-19-11,-17 1,-26 18,-4 17,-15 13,15 31,33 37,17 13,21 7,13-11,8-14,-6-35,5-31</inkml:trace>
  <inkml:trace contextRef="#ctx0" brushRef="#br0" timeOffset="2647">6981 6395,'3'-17,"-77"-5,74 22,-110-10,-22 22,41 30,65 19,52 2,48-12,3-23,-3-38,8-35,-25-47,-22-42,-36-7,-18 17,1 36,5 41,14 44,5 34,5 63,2 37,1 17,2-12,6-22,-4-35,-3-39</inkml:trace>
  <inkml:trace contextRef="#ctx0" brushRef="#br0" timeOffset="2935">7134 6448,'22'22,"-5"26,-17-48,0 0,21 50,-21-50,29 41,15-21,4-30,3-30,-21-25,-34-16,-16 2,14 16</inkml:trace>
  <inkml:trace contextRef="#ctx0" brushRef="#br0" timeOffset="3234">7576 5697,'32'2,"-17"49,-15-51,-6 86,2 34,9 18,19 2,5-15,3-21,-14-40,-4-28</inkml:trace>
  <inkml:trace contextRef="#ctx0" brushRef="#br0" timeOffset="3555">7735 6496,'16'-18,"12"2,-28 16,0 0,55-28,-55 28,68-35,-5-5,-35-5,-32-8,-40 6,-32 19,8 34,27 36,27 13,35 16,29-9,12-8,11-17</inkml:trace>
  <inkml:trace contextRef="#ctx0" brushRef="#br0" timeOffset="3928">8244 6936,'-148'38,"-92"-15,-58-9,-40-8,-45-9,-43 3,-48-2,-58 6,37 12,14 4,60 6,59-4,88 10,81-7</inkml:trace>
  <inkml:trace contextRef="#ctx0" brushRef="#br0" timeOffset="5382">2543 8175,'6'-2,"-19"1,13 1,0 0,0 0,-49-6,49 6,0 0,-75 3,75-3,-100-3,11 3,38 4</inkml:trace>
  <inkml:trace contextRef="#ctx0" brushRef="#br0" timeOffset="6191">3060 8650,'0'-1,"-3"-11,3 12,0 0,0 0,-14-35,14 35,0 0,-21-54,21 54,-25-74,-8-21,5-28,14-11,19 44,13 44,2 41,20 31,-8 38,-23-1,-19 7,-13-22,3-8,9-25,13-14,16 0,25 1,15 27,12 0,0 11,2 6,-21 2,-34-13,-24 9,-14-18,2-1</inkml:trace>
  <inkml:trace contextRef="#ctx0" brushRef="#br0" timeOffset="6629">3537 8528,'33'-15,"-19"0,-14 15,0 0,0 0,5-16,-5 16,0 0,6-42,-6 42,23-38,-14-28,-14 20,-20 14,-14 34,-16 29,20 19,19 6,31 8,28-4,23-21,4-20,-7-9</inkml:trace>
  <inkml:trace contextRef="#ctx0" brushRef="#br0" timeOffset="7012">3920 8281,'5'-5,"-40"13,35-8,0 0,-61 19,61-19,-56 17,17 9,30-8,42-8,38 11,8-15,11 15,-24 8,-28-3,-33 12,-33-5,-33-15,-6-18,23-14</inkml:trace>
  <inkml:trace contextRef="#ctx0" brushRef="#br0" timeOffset="7331">4389 8311,'22'-11,"-36"20,14-9,0 0,-35 28,35-28,-37 41,13 5,27-3,33-11,20-18,-8-25,-7-18,-31-28,-25-5,-9 13</inkml:trace>
  <inkml:trace contextRef="#ctx0" brushRef="#br0" timeOffset="7589">4467 8392,'34'47,"11"5,-45-52,48 38,4-12,-7-27,6-31,-25-17,-14-9,-24-3,-12 0</inkml:trace>
  <inkml:trace contextRef="#ctx0" brushRef="#br0" timeOffset="7830">5047 8523,'21'14,"-23"-17,2 3,0 0,0 0,-26-41,26 41,0 0,-18-56,18 56,-2-59,11 5,6 3</inkml:trace>
  <inkml:trace contextRef="#ctx0" brushRef="#br0" timeOffset="8657">5450 8190,'-32'-4,"-25"16,57-12,-68 25,8 15,36 12,27-6,46 0,28-2,17-13,0-11,-23-14,-13 19,-33 2,-21 7,-35-8,-7-16,10-2,24-8,19-7,22 0,15-8,-2-13,-8-21,-4-14,-3-5,-7 23,-18-1,-9 8,-31-6,-10 14,-10 6,0 14,8 19,9 30,19 24,21 24,23 0,16-18,7-10,11-23,-8-33,1-25,1-20</inkml:trace>
  <inkml:trace contextRef="#ctx0" brushRef="#br0" timeOffset="9579">6560 8547,'13'-30,"-32"-34,19 64,-31-78,-6-36,17 4,9 40,14 34,9 33,22 52,4 18,3-1,-6-9,1-23,-15-31,-9-25,-21-35,3-14,11-11,5 6,0 35,5 40,12 40,2 37,-5 21,-11-4,-2-13</inkml:trace>
  <inkml:trace contextRef="#ctx0" brushRef="#br0" timeOffset="10034">7116 8237,'-29'-5,"-21"18,50-13,-57 27,13 12,32-2,24-10,32-1,8-33,-5-16,-3-20,-18-21,-3 34,-5 26,6 23,1 28,-8-2,-15-13,0-10,-1-22</inkml:trace>
  <inkml:trace contextRef="#ctx0" brushRef="#br0" timeOffset="10288">7641 8183,'8'41,"-27"31,19-72,-42 88,-13-10,19-12,11-19</inkml:trace>
  <inkml:trace contextRef="#ctx0" brushRef="#br0" timeOffset="10516">7763 8711,'35'0,"-39"-20,4 20,0 0,-52-60,52 60,-92-94,-2 0,28 14,33 10,23 12</inkml:trace>
  <inkml:trace contextRef="#ctx0" brushRef="#br0" timeOffset="12748">3833 9274,'17'-3,"-14"1,-3 2,0 0,0 0,0 0,0 0,-4-1,4 1,0 0,0 0,0 0,-21 1,21-1,0 0,0 0,-37 5,37-5,0 0,-45 5,45-5,-56-1,9-6</inkml:trace>
  <inkml:trace contextRef="#ctx0" brushRef="#br0" timeOffset="13964">4100 8982,'2'2,"2"8,-4-10,0 0,0 0,6 26,-6-26,0 0,-1 53,1-53,3 85,0 9,1-7,3-23,11-13,-10-30,1-15</inkml:trace>
  <inkml:trace contextRef="#ctx0" brushRef="#br0" timeOffset="14370">4410 9257,'-26'7,"-2"15,28-22,0 0,-24 47,24-47,-18 58,27 1,23-31,24-11,-4-29,-17-20,-34-15,-22-2,-21 18,7 15</inkml:trace>
  <inkml:trace contextRef="#ctx0" brushRef="#br0" timeOffset="14797">4643 9336,'34'30,"-20"-1,-14-29,0 0,0 42,0-42,-4 30,2-19,11-13,8-10,6-14,-3-9,9 11,3 19,8 18,-15-2,-4 1,-16-10,-3-11,-2-21,0-6,1-13,-2 5</inkml:trace>
  <inkml:trace contextRef="#ctx0" brushRef="#br0" timeOffset="15296">5440 9170,'-27'6,"-2"10,29-16,0 0,-32 26,32-26,-29 35,15-7,21-1,19-9,17-13,21-3,-2 1,-6 9,-21 11,-41-1,-27 1,-32-4,6-3</inkml:trace>
  <inkml:trace contextRef="#ctx0" brushRef="#br0" timeOffset="15784">5692 9343,'9'16,"1"13,-10-29,0 0,0 0,0 0,11 22,-11-22,0 0,0 0,17 23,-17-23,0 0,22 9,-22-9,21-6,-11-22,-10 28,0 0,0 0,0 0,-1-39,1 39,0 0,0 0,3-49,-3 49,0 0,2-36,-2 36,13-12,4 17,12 21,-7 3,-3-3,0-11,-1-13,9-14,-2-4,-8-2,-9-7,-14-1,-6 3</inkml:trace>
  <inkml:trace contextRef="#ctx0" brushRef="#br0" timeOffset="16303">6158 9305,'22'34,"2"-4,-24-30,0 0,0 0,0 0,0 0,0 0,14 23,-14-23,0 0,0 0,0 0,0 0,6 9,-6-9,0 0,0 0,0 0,1 1,-1-1,0 0,0 0,0-1,0 1,0 0,-3-8,3 8</inkml:trace>
  <inkml:trace contextRef="#ctx0" brushRef="#br0" timeOffset="16816">6170 8986,'8'9,"5"14,-13-23,0 0,0 0,11 31,-11-31,0 0,0 36,0-36,3 33</inkml:trace>
  <inkml:trace contextRef="#ctx0" brushRef="#br0" timeOffset="17156">6432 8973,'4'24,"11"31,-15-55,10 75,-1 28,6 8,-1-25</inkml:trace>
  <inkml:trace contextRef="#ctx0" brushRef="#br0" timeOffset="17337">6561 9356,'-59'-22,"-1"3,60 19,-44-4,12 12</inkml:trace>
  <inkml:trace contextRef="#ctx0" brushRef="#br0" timeOffset="17593">6795 9271,'-7'-8,"-35"6,42 2,0 0,0 0,-40 23,40-23,0 0,-29 39,29-39,-15 46,24-3,26-11,12-17,5-13</inkml:trace>
  <inkml:trace contextRef="#ctx0" brushRef="#br0" timeOffset="17974">6877 8979,'20'33,"8"28,-28-61,22 71,-9 5,-7-15,11-27,-6-31,6-21,-4-12,2 3,12 25,1 25,-7 16,-7 7,3 2,-9-14</inkml:trace>
  <inkml:trace contextRef="#ctx0" brushRef="#br0" timeOffset="18153">7228 9298,'42'37,"-10"4,-32-41,18 33,-10-11</inkml:trace>
  <inkml:trace contextRef="#ctx0" brushRef="#br0" timeOffset="18276">7215 9208,'-3'-61,"20"26,-17 35,0 0,19-23,-19 23</inkml:trace>
  <inkml:trace contextRef="#ctx0" brushRef="#br0" timeOffset="18503">7535 9288,'28'44,"-9"-7,-19-37,0 0,4 28,-4-28,1 10,-2-12,1 2,0 0,0 0,0 0,-7-21,7 21,0 0,0 0,-9-31,9 31,0 0,-1-28,1 28</inkml:trace>
  <inkml:trace contextRef="#ctx0" brushRef="#br0" timeOffset="19551">7837 9249,'5'-7,"-11"4,6 3,0 0,0 0,0 0,-11 3,11-3,0 0,0 0,-22 15,22-15,0 0,-20 30,20-30</inkml:trace>
  <inkml:trace contextRef="#ctx0" brushRef="#br0" timeOffset="20145">7634 9336,'0'-6,"3"8,-3-2,0 0,0 0,23 24,-23-24,0 0,38 39,-38-39,42 46,-9-3,-8-10,-4-14,-5-12</inkml:trace>
  <inkml:trace contextRef="#ctx0" brushRef="#br0" timeOffset="20602">7925 9287,'3'0,"-30"13,27-13,0 0,0 0,-32 20,32-20,0 0,-34 33,34-33,-20 34,24-8,26-17,2-17,4-13,-8 1,1 7,8 24,9 21,3 25,-16 17,-2 10,-29-15,-40-23,-21-29,-29-36,16-17</inkml:trace>
  <inkml:trace contextRef="#ctx0" brushRef="#br0" timeOffset="23367">4032 9860,'17'24,"12"33,-29-57,26 66,-12 5,-4-16,15-20,11-5,12-20,4-17,-5-10,-3-23,-21-6,-31-21,-29 11,-13 24,-6 20,-10 17,19 28,37 24,33 24,31 3,17-15,15-26,6-27,-12-13,-16-28</inkml:trace>
  <inkml:trace contextRef="#ctx0" brushRef="#br0" timeOffset="24060">4712 10119,'8'21,"0"12,-8-33,0 0,12 43,-12-43,10 41,-4-13,-5-23,2-9,-5-18,-13-12,4-2,7-15,4 3,18 15,22 32,16 25,0 21,-14 10,-14 1,-12-11,1-4</inkml:trace>
  <inkml:trace contextRef="#ctx0" brushRef="#br0" timeOffset="24481">5167 10225,'20'-7,"-2"-4,-18 11,0 0,0 0,0 0,22-22,-22 22,0 0,0 0,13-35,-13 35,0 0,-6-34,6 34,-28-35,-1 28,3 9,10 28,12 16,22 7,13 2,21-7</inkml:trace>
  <inkml:trace contextRef="#ctx0" brushRef="#br0" timeOffset="24664">5535 10276,'4'-38,"-38"-13,34 51,-37-48,7 5,15 6,33 12,17 5</inkml:trace>
  <inkml:trace contextRef="#ctx0" brushRef="#br0" timeOffset="25033">5669 10031,'3'34,"3"-2,-6-32,0 0,0 0,18 37,-18-37,0 0,21 20,-21-20,27 3,-6-9,-3-12,-11 3,0-1,2 11,14 14,28 29,-7 14,-10 4,-19-3,-25-2,-15-19</inkml:trace>
  <inkml:trace contextRef="#ctx0" brushRef="#br0" timeOffset="25912">5586 10129,'6'-3,"0"5,-6-2,0 0,0 0,0 0,0 0,2 18,-2-18,0 0,0 0,0 0,-1 47,1-47,0 0,0 0,1 34,-1-34,0 0,12 33,-12-33,20 19,-5-14,-7-10,-1-12,-2-6,2 3,10 18,7 24,8 27,-14 6,-21-3,0 4,-10-14</inkml:trace>
  <inkml:trace contextRef="#ctx0" brushRef="#br0" timeOffset="26443">6284 10252,'0'8,"-11"28,11-36,0 0,0 0,-8 44,8-44,0 0,-26 38,26-38,-28 24</inkml:trace>
  <inkml:trace contextRef="#ctx0" brushRef="#br0" timeOffset="26683">6515 9800,'32'2,"-11"63,-21-65,15 87,-11 13,-14-1</inkml:trace>
  <inkml:trace contextRef="#ctx0" brushRef="#br0" timeOffset="26850">6618 10168,'-30'-26,"-22"7,52 19,-77-13,4 15,20 2</inkml:trace>
  <inkml:trace contextRef="#ctx0" brushRef="#br0" timeOffset="27033">6753 10083,'41'10,"-15"30,-26-40,0 0,9 37,-9-37,-8 39</inkml:trace>
  <inkml:trace contextRef="#ctx0" brushRef="#br0" timeOffset="27171">6753 10061,'9'-48,"5"22,-14 26,0 0,19-16,-19 16</inkml:trace>
  <inkml:trace contextRef="#ctx0" brushRef="#br0" timeOffset="27691">7028 10129,'24'55,"-10"-11,-14-44,0 0,-8 30,8-30,-4 10,5-11,11-18,1-12,1-5,5 3,-2 16,5 12,0 17,2 11,-11-5,-2 1,-8-8,-1-10,6-10,10-9,11-2,4 7,9 21,-2 11,-16 15,-21 3,-9-4,-7-13,12-14</inkml:trace>
  <inkml:trace contextRef="#ctx0" brushRef="#br0" timeOffset="28047">7492 10151,'-1'-20,"4"11,-3 9,0 0,0 0,0 0,0 0,0 0,0 0,0 0,0 0,0 0,0 0,-1-4,1 4,0 0,0 0,0 0,0 0,0 0,0 0,0 0,0 0,0 0,-1-2,1 2,0 0,0 0,0 0,0 0,0 0,0 0,0 0,0 0,1 3,-1-3,0 0,0 0,0 0,0 0,0 0,0 0,0 0,-3 6,3-6,0 0,0 0,0 0,0 0,0 0,0 0,-13 18,13-18,0 0,0 0,0 0,0 0,0 0,-18 31,18-31,0 0,0 0,0 0,0 0,-16 31,16-31,0 0,0 0,6 31,-6-31,0 0,0 0,25 24,-25-24,0 0,45 19,-45-19,51 10,7-12,-16-7,-13-9,-13-4</inkml:trace>
  <inkml:trace contextRef="#ctx0" brushRef="#br0" timeOffset="28852">2692 11337,'-8'-18,"-39"1,47 17,0 0,-55-2,55 2,-67-5,-12 3,4 12,5-8,25-7</inkml:trace>
  <inkml:trace contextRef="#ctx0" brushRef="#br0" timeOffset="29206">3316 10831,'24'75,"6"30,1 33,-17-13,1-26,-9-20,10-27,-5-36</inkml:trace>
  <inkml:trace contextRef="#ctx0" brushRef="#br0" timeOffset="29508">3801 10920,'-21'-17,"-44"15,65 2,-100-7,-13 25,-12-6,21 11,32-9,41-6,36-2</inkml:trace>
  <inkml:trace contextRef="#ctx0" brushRef="#br0" timeOffset="29809">3977 11428,'-2'-10,"-53"-10,55 20,-81-1,-27-2,8 25,5-5,17-5</inkml:trace>
  <inkml:trace contextRef="#ctx0" brushRef="#br0" timeOffset="30342">4225 11383,'-47'-9,"-23"13,70-4,-52 22,12 21,24 14,17-12,33-8,22-24,7-14,-16-21,-20-14,-26-12,-8-3,-10 21,15 27,21 16,17 38,-3 6,-13-11,-6-8,-10-25</inkml:trace>
  <inkml:trace contextRef="#ctx0" brushRef="#br0" timeOffset="30554">4440 11466,'55'29,"-31"1,-24-30,0 0,24 26,-24-26,3 19,-13-14,-12-29</inkml:trace>
  <inkml:trace contextRef="#ctx0" brushRef="#br0" timeOffset="30677">4445 11311,'-12'-52,"-2"11,14 41,0 0,-5-21,5 21,-6-18</inkml:trace>
  <inkml:trace contextRef="#ctx0" brushRef="#br0" timeOffset="31217">4788 11431,'23'13,"-17"-9,-6-4,0 0,0 0,0 0,0 0,-2 0,2 0,0 0,0 0,0 0,-6-2,6 2,0 0,0 0,-6-4,6 4,0 0,1-8,-1 8,4-8,5 10,-9-2,0 0,0 0,15 31,-15-31,0 0,10 50,-10-50,-2 50,2-10,-5-16,7-8,-1-16,0-17,6-13,-3-20,11-12,0-18,5 16,-3 24,8 26,0 21</inkml:trace>
  <inkml:trace contextRef="#ctx0" brushRef="#br0" timeOffset="31662">5281 11501,'48'43,"-20"5,-28-48,26 47,-22-20,-2-18,-8-17,-5-30,2-16,10-19,16-4,4 19,12 44,5 40,3 32,-20 17,-5-6,-8-4</inkml:trace>
  <inkml:trace contextRef="#ctx0" brushRef="#br0" timeOffset="32065">5712 11633,'63'-22,"-2"-1,-61 23,39-31,-24-16,-42 2,-26 6,-12 21,10 27,18 29,33 18,28 9,22-7,19-10,7-13,-10-18,-7-13,-17-26</inkml:trace>
  <inkml:trace contextRef="#ctx0" brushRef="#br0" timeOffset="32470">6033 11358,'-8'2,"-16"22,24-24,0 0,0 0,-25 40,25-40,0 0,-16 46,16-46,-4 36,28-4,18-20,11-13,12-8,-11-1,-10 10,-5 23,-29 9,-15 15,-23-11,-11-14,-9-13,9-13,22-10</inkml:trace>
  <inkml:trace contextRef="#ctx0" brushRef="#br0" timeOffset="32905">6508 11303,'9'-14,"-24"21,15-7,0 0,0 0,-32 28,32-28,0 0,-33 45,33-45,-26 41,30 1,23-18,20-8,2-12,-3-11,9 4,14 0,3 22,-13 9,-25 16,-23 12,-33-14,-35-7,-13-20,-23-26</inkml:trace>
  <inkml:trace contextRef="#ctx0" brushRef="#br0" timeOffset="174878">13331 6475,'31'44,"-26"65,7 42,26 27,12 7,6-17,-24-32,-26-39,-20-52</inkml:trace>
  <inkml:trace contextRef="#ctx0" brushRef="#br0" timeOffset="175188">14038 6570,'-34'-31,"-87"-1,-35 14,-3 7,12 13,49 4,26 8,38 9</inkml:trace>
  <inkml:trace contextRef="#ctx0" brushRef="#br0" timeOffset="175433">13945 7037,'-15'8,"-69"19,84-27,-125 32,-13-13,26-2,44-4</inkml:trace>
  <inkml:trace contextRef="#ctx0" brushRef="#br0" timeOffset="175963">14372 7188,'-34'-10,"-26"25,60-15,-58 43,20 30,54 25,43-17,40-23,1-31,-24-45,-32-32,-31-36,-26-11,-7 32,17 50,12 27,10 60,12 22,19 0,4-25,-16-32,-3-32</inkml:trace>
  <inkml:trace contextRef="#ctx0" brushRef="#br0" timeOffset="176180">15035 7437,'55'59,"-44"4,-14-20,1-27,12-19</inkml:trace>
  <inkml:trace contextRef="#ctx0" brushRef="#br0" timeOffset="176331">14985 7023,'11'-33,"3"-1,-14 34</inkml:trace>
  <inkml:trace contextRef="#ctx0" brushRef="#br0" timeOffset="176641">15365 7349,'38'102,"-19"-4,-9-28,-2-37,-6-27,0-37,-4-55,-11-14,4 5,28 11,19 41,17 24</inkml:trace>
  <inkml:trace contextRef="#ctx0" brushRef="#br0" timeOffset="177284">15906 7157,'36'58,"-13"34,-26 9,4-11,10-26,19-40,-3-27,0-49,-9-34,-1-7,10 28,24 49,23 55,-9 33,15 0,-13-22,-6-39,-14-41,-20-48,-37-32,-37-11,-25 46,12 44,10 47,10 38,35 23,32 13,61-1,18-5,16-25,-8-30,-28-25</inkml:trace>
  <inkml:trace contextRef="#ctx0" brushRef="#br0" timeOffset="177685">17096 7043,'-41'16,"-42"20,1 16,50-6,60 11,51-11,24-5,-3-16,-6-11,-21 13,-27 25,-33 10,-57-4,-41-21,-15-25,24-10,29-3</inkml:trace>
  <inkml:trace contextRef="#ctx0" brushRef="#br0" timeOffset="178112">17609 7056,'4'18,"-33"27,29-45,0 0,-39 53,39-53,-28 32,41 5,32-13,34-3,30-1,-5 2,-19 18,-29 20,-43 0,-35 5,-39-24,-9-13,-5-4,20-19</inkml:trace>
  <inkml:trace contextRef="#ctx0" brushRef="#br0" timeOffset="178506">18613 6073,'141'-88,"-47"36,10 21,27 31,33 52,-8 37,-34 10,-45 19,-66-8,-65-28,-44-34,-24-11</inkml:trace>
  <inkml:trace contextRef="#ctx0" brushRef="#br0" timeOffset="178671">19410 7286,'109'60,"-71"-44,-44-28,0-6</inkml:trace>
  <inkml:trace contextRef="#ctx0" brushRef="#br0" timeOffset="179851">23119 9114,'22'-21,"-20"12,-2 9,0 0,0 0,0 0,-4-1,4 1,0 0,0 0,-23 7,23-7,0 0,-65 24,65-24,-94 9,-33 10,-27 2,-26 5,-48 1,-47-13,-35-1,-27-3,-31-1,-25 5,-32-12,-26 11,-28-1,-28 3,-4-1,1 1,-13 0,-12 3,-8-1,11 2,10-12,32 1,47-11,38 2,37 5,35 4,49 7,71-11,64 6,56 2</inkml:trace>
  <inkml:trace contextRef="#ctx0" brushRef="#br0" timeOffset="180987">12131 8287,'31'9,"-9"39,-22-48,14 92,-19 40,-22 31,-29 33,-25 25,21 23,32 18,22 8,14 10,-13 6,-5 1,0-14,-2-33,-5-31,0-40,11-43</inkml:trace>
  <inkml:trace contextRef="#ctx0" brushRef="#br0" timeOffset="181746">23240 7705,'-11'55,"-35"54,-25 39,2 84,3 42,21 42,8 20,-4 14,-14 12,-16-3,12-27,27-31,13-40,3-55</inkml:trace>
  <inkml:trace contextRef="#ctx0" brushRef="#br0" timeOffset="184077">10784 9781,'1'-1,"-2"-5,1 6,0 0,0 0,0 0,0 0,0 0,0 0,0 0,0 0,0 0,0 0,0 0,0 0,0 0,0 0,-2-9,2 9,0 0,0 0,0 0,0 0,0 0,0 0,0 0,0 0,0 0,0 0,0 0,0 0,0 0,-6-9,6 9,0 0,0 0,0 0,0 0,0 0,0 0,0 0,0 0,0 0,0 0,0 0,0 0,-12-14,12 14,0 0,0 0,0 0,0 0,0 0,0 0,0 0,0 0,0 0,0 0,0 0,-28-13,28 13,0 0,0 0,0 0,0 0,0 0,0 0,0 0,0 0,0 0,0 0,-20 0,20 0,0 0,0 0,0 0,0 0,0 0,0 0,0 0,0 0,0 0,0 8,0-8,0 0,0 0,0 0,0 0,0 0,0 0,0 0,0 0,29 22,-29-22,0 0,0 0,0 0,0 0,0 0,0 0,0 0,45 23,-45-23,0 0,0 0,0 0,0 0,0 0,0 0,39 7,-39-7,0 0,0 0,0 0,0 0,0 0,23-3,-23 3,0 0,0 0,0 0,0 0,8-17,-8 17,0 0,0 0,0 0,-7-26,7 26,0 0,0 0,-24-18,24 18,0 0,-31-11,31 11</inkml:trace>
  <inkml:trace contextRef="#ctx0" brushRef="#br0" timeOffset="184743">11114 9112,'-32'-10,"5"0,27 10,0 0,-32-6,32 6,-44 10,-3 10,12 17,11 13,17 8,14-5,15-12,15-14,14-16,-6-8,7-12,-4-5,4 8,6 20,-7 26,-11 20,-26 8,-26-9,-32-11,-29-14,-6-21,15-15,31-10,18-4</inkml:trace>
  <inkml:trace contextRef="#ctx0" brushRef="#br0" timeOffset="185327">11635 9371,'-1'0,"-9"6,10-6,0 0,0 0,-38 20,38-20,0 0,-54 27,54-27,-52 28,20 1,35-9,36-4,39-3,4-1,-18 4,-23 7,-44 2,-42 5,-33-4,-2-5,22-5</inkml:trace>
  <inkml:trace contextRef="#ctx0" brushRef="#br0" timeOffset="185830">12314 9551,'0'5,"-22"-3,22-2,0 0,-47-6,47 6,-72-7,-1 7,-1 7</inkml:trace>
  <inkml:trace contextRef="#ctx0" brushRef="#br0" timeOffset="198389">12060 11225,'38'-8,"-1"1,-37 7,0 0,48-10,-48 10,56-13,30 1,39 13,46 13,23 7,-12-6,5-4,15-9,5 4,8 8,-3 0,-13-2,-4-5,15-4,18 4,27-1,-5 1,-5-6,-8-3,-3 3,0-7,-4-2,-16-14,-17-15,-22-22,-6-14,1-9,11-2,-2-8,-9-7,-38-11,-15-22,-16-12,-9-9,-10 0,-19 1,-21-16,-9-2,-11-2,5-9,-7-5,10-10,6-10,2-2,-11-7,-14-15,-13-8,11-1,13-8,8 17,20 1,13 8,9 4,17 6,11 13,15 12,13 5,-16 6,14 13,11 21,27 31,18 12,14 4,7 11,-14 8,8-5,5 43,16 8,28 24,4 17,9 16,-32 1,4 9,-13-21,-19 13</inkml:trace>
  <inkml:trace contextRef="#ctx0" brushRef="#br0" timeOffset="199851">17907 10161,'-31'16,"3"8,28-24,0 0,-26 34,26-34,-31 50,8 16,23 43,9 38,10 30,-5 18,-5 6,-4-4,6-4,-10-8,-2-14,-3-26,-3-44</inkml:trace>
  <inkml:trace contextRef="#ctx0" brushRef="#br0" timeOffset="200282">17077 11825,'-63'-11</inkml:trace>
  <inkml:trace contextRef="#ctx0" brushRef="#br0" timeOffset="200435">16368 11780,'-31'16,"-49"-3,80-13</inkml:trace>
  <inkml:trace contextRef="#ctx0" brushRef="#br0" timeOffset="200568">15293 11717,'-76'-22,"-26"14,-21 8</inkml:trace>
  <inkml:trace contextRef="#ctx0" brushRef="#br0" timeOffset="200733">13892 11660,'-108'-18,"-48"19,-31 16,-8-4</inkml:trace>
  <inkml:trace contextRef="#ctx0" brushRef="#br0" timeOffset="203362">18472 10055,'105'49,"23"47,-9-1,-38-41</inkml:trace>
  <inkml:trace contextRef="#ctx0" brushRef="#br0" timeOffset="203585">18565 9191,'81'-6,"13"71,18 27,6-22</inkml:trace>
  <inkml:trace contextRef="#ctx0" brushRef="#br0" timeOffset="203998">18861 8729,'-109'-194,"36"81,63 68,71 37,81 58,31 3,-59-41,-58-43,-26-59,-36-58,-54-39,-38-35,-32-4,45 82,90 29,90 51,66 7,1 14,-16-4,-73-34,-94-62</inkml:trace>
  <inkml:trace contextRef="#ctx0" brushRef="#br0" timeOffset="204462">19044 6171,'-113'-265,"86"94,118 56,106 59,71 43,40 14,-25-15,-92-17,-82-72,-84-42,-72-28,2-10,47 26,106 88,145 69,106 74,34 13,-44-18,-99-51,-99-68,-26-58,-13-11,15-6,21 57,65 104,36 101,4 112</inkml:trace>
  <inkml:trace contextRef="#ctx0" brushRef="#br0" timeOffset="206345">15779 12784,'-7'-43,"-27"-15,34 58,-59-79,-9-36,-2-18,0 2,3 10,-10 27,7 29,16 20,36 32,43 33,66 52,19 14,-7-17,-17-31,-58-34,-51-40,-64-39,-49-3,-39 19,-1 33,47 52,61 52,41 33,9 28,-45-12,-58-18</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36:42.921"/>
    </inkml:context>
    <inkml:brush xml:id="br0">
      <inkml:brushProperty name="width" value="0.05292" units="cm"/>
      <inkml:brushProperty name="height" value="0.05292" units="cm"/>
      <inkml:brushProperty name="color" value="#FF0000"/>
    </inkml:brush>
  </inkml:definitions>
  <inkml:trace contextRef="#ctx0" brushRef="#br0">16689 6536,'-16'-4,"-40"-5,56 9,-105-7,-48-5,-48 1,-23-3,-32 4,-4-4,8 4,32-5,55 2,69 7,61-2</inkml:trace>
  <inkml:trace contextRef="#ctx0" brushRef="#br0" timeOffset="409">14750 6105,'44'-25,"5"14,-49 11,70 1,7 15,1 8,-42 5,-64 9,-78 4,-64 0,-9 4,31-5,65-2,75-14,79 8,83-1,28 9,9 5,-29 9</inkml:trace>
  <inkml:trace contextRef="#ctx0" brushRef="#br0" timeOffset="904">16264 6222,'55'32,"27"19,31 11,-7 7,-44-18,-29-7,-34-22,-17 0,-27-1,-28 3,-6 10,11 8,-20 0,-19-5,12-1</inkml:trace>
  <inkml:trace contextRef="#ctx0" brushRef="#br0" timeOffset="1629">15614 6210,'41'-53,"23"-3,24-5,24-1,20-2,37 22,18 24,21 38,-37 34,-51 40,-32 32,-14 38,-18 4,-39 5,-43-14,-68-28,-52-37,-47-55,-33-58,-7-47,13-30,36-34,35-23,53-6,76 1,83 5,106 30,51 30,-35 36</inkml:trace>
  <inkml:trace contextRef="#ctx0" brushRef="#br0" timeOffset="2433">16331 6029,'4'-38,"-23"-28,19 66,3-95,20-32,32-31,47-25,43-18,60 9,43 20,33 12,16 22,6 22,23 36,11 34,-13 49,-79 11,-77 12,-64-10,-56-11,-44-5,-26 4,-43 6,-39 20,1 23,17 33,44 5,43-7,29-31,0-30,0-33,8-29,-1-48,13-27,9-9,-9 38,-12 36,-46 2,-31 25,-55-9,-45-14,-3 3,50 8</inkml:trace>
  <inkml:trace contextRef="#ctx0" brushRef="#br0" timeOffset="3253">19758 3459,'17'40,"-8"62,9 79,0 33,-2-21,-2-63,1-49,3-59,-9-36,3-53,18-29,15 19,11 53,0 48,-19 32,-24 32,-43-9,-27-16,-1-28,18-9,26-18,18-9,28-5,40-12,22-10,14-12,-14-25,-39-3,-43 3,-44-2,-20 19,-4 48,13 49,23 29,30 7,38-10,19-22,18-30,2-42</inkml:trace>
  <inkml:trace contextRef="#ctx0" brushRef="#br0" timeOffset="3525">20768 3644,'-42'-33,"2"36,40-3,0 0,-42 44,42-44,-1 90,25 57,13 14,0-15,-31-30,-16-39,10-21</inkml:trace>
  <inkml:trace contextRef="#ctx0" brushRef="#br0" timeOffset="3691">20869 4313,'-7'-5,"-47"-9,54 14,-111-14,-18 2,23 9</inkml:trace>
  <inkml:trace contextRef="#ctx0" brushRef="#br0" timeOffset="3978">20983 4271,'4'28,"-8"20,4-48,-6 60,2-4,40-10,21-18,-6-36,-36-29,-41-30,-32-3</inkml:trace>
  <inkml:trace contextRef="#ctx0" brushRef="#br0" timeOffset="4468">21254 4448,'54'18,"-21"-6,-33-12,0 0,0 0,0 0,6-12,-6 12,0 0,0 0,-8-43,8 43,0 0,-17-56,17 56,9-51,11 20,12 18,0 22,0 18,9 17,10-20,9 2,1-26,-8-11,-12-40,-33-3,-36 7,-11-1,7 55,4 19,31 24,28 20,29-1,13 3,12-29</inkml:trace>
  <inkml:trace contextRef="#ctx0" brushRef="#br0" timeOffset="4919">21485 5187,'-19'-38,"-47"-24,66 62,-103-52,-16-8,26 44,24 24,55 25,42 42,33 5,21 7,6-24,-10-23,9-33</inkml:trace>
  <inkml:trace contextRef="#ctx0" brushRef="#br0" timeOffset="5298">21689 4998,'-18'-9,"-15"16,33-7,0 0,-39 50,39-50,-20 74,42 15,22-9,17-43,-13-25,-22-41,-7-32,-21-14,-8 7,8 63,6 13,12 61,-2-5,1-21,-4 4</inkml:trace>
  <inkml:trace contextRef="#ctx0" brushRef="#br0" timeOffset="5651">22139 4911,'-40'-10,"-23"26,63-16,-61 34,16 33,29 10,58 5,35-13,13-19,-8-37</inkml:trace>
  <inkml:trace contextRef="#ctx0" brushRef="#br0" timeOffset="6071">22309 4609,'7'102,"-3"46,-15 2,4-24,18-48,18-56,5-16,-3-51,-5-8,-8 1,8 30,6 52,9 25,-10 18,-9-4,-4-10,-10-35</inkml:trace>
  <inkml:trace contextRef="#ctx0" brushRef="#br0" timeOffset="6509">22790 5117,'35'-9,"8"-26,-43 35,0 0,20-29,-20 29,2-40,-16 15,-27 2,0 21,-4 53,22 2,20 12,31-3,42 19,25-35,0-25,-4-15</inkml:trace>
  <inkml:trace contextRef="#ctx0" brushRef="#br0" timeOffset="6685">23355 4711,'-5'-32,"-26"6,31 26,0 0,-33-3,33 3</inkml:trace>
  <inkml:trace contextRef="#ctx0" brushRef="#br0" timeOffset="6851">23439 5275,'27'0,"-38"-13,11 13,0 0,-46-26,46 26</inkml:trace>
  <inkml:trace contextRef="#ctx0" brushRef="#br0" timeOffset="7655">21677 6066,'1'-14,"-64"2,63 12,-82 13,-1 31,24 44,41 10,49-20,47-23,1-32,-16-56,-21-60,-24-65,-34-3,-10 14,4 63,15 59,10 25,18 39,18 88,-5 25,-14 3,-18-35,-2-34</inkml:trace>
  <inkml:trace contextRef="#ctx0" brushRef="#br0" timeOffset="7864">21930 6225,'36'35,"-33"20,-3-55,-7 62,-5-47</inkml:trace>
  <inkml:trace contextRef="#ctx0" brushRef="#br0" timeOffset="8000">21813 6029,'-3'-31,"8"4,-5 27</inkml:trace>
  <inkml:trace contextRef="#ctx0" brushRef="#br0" timeOffset="8404">22335 6083,'-29'10,"-28"22,57-32,-64 33,9 19,38-19,41 3,32-11,14 7,-14-19,-7 32,-22 5,-27-5,-25-8,-24-25,-4-27</inkml:trace>
  <inkml:trace contextRef="#ctx0" brushRef="#br0" timeOffset="8681">22410 5729,'27'62,"-13"40,-17 50,-6 13,3-7</inkml:trace>
  <inkml:trace contextRef="#ctx0" brushRef="#br0" timeOffset="9012">22720 6099,'-7'17,"-31"30,38-47,-69 63,-4-14,31 4,24-14,49-13,32-3,11 6,-13-9,-6 34</inkml:trace>
  <inkml:trace contextRef="#ctx0" brushRef="#br0" timeOffset="9601">22248 6879,'59'20,"-43"5,-16-25,-8 96,-13 21,-1-14,4-21,14-22,23-15</inkml:trace>
  <inkml:trace contextRef="#ctx0" brushRef="#br0" timeOffset="9813">22581 7501,'4'14,"-46"-4,42-10,-95-3,-36-31,1 25,20 11,45-2,35 7</inkml:trace>
  <inkml:trace contextRef="#ctx0" brushRef="#br0" timeOffset="10096">22412 6855,'-8'-1,"-40"7,48-6,-93 22,-13-12,12 10,28-2,33 1,26-17</inkml:trace>
  <inkml:trace contextRef="#ctx0" brushRef="#br0" timeOffset="10423">23000 6782,'-28'80,"-40"35,-18 35,-2 3,3-10,15-16,21-32,18-35,29-42</inkml:trace>
  <inkml:trace contextRef="#ctx0" brushRef="#br0" timeOffset="10885">23354 6979,'-21'4,"-43"38,64-42,-77 74,-1 16,28 24,59-11,55-12,50-20,9-39,-12-42,-4-81,-42-58,-62 33,-51-23,-34 64,-27 15,-32 46</inkml:trace>
  <inkml:trace contextRef="#ctx0" brushRef="#br0" timeOffset="13548">11656 8103,'35'-66,"19"2,53 4,61 3,41 16,35 10,23 14,35 16,31 7,25 16,24 30,3 49,-89 43,-54 32,-56 14,-45 9,-79-6,-78-13,-83-12,-94-22,-76-40,-64-30,-48-34,-32-37,-25-28,0-31,19-38,26-38,50-46,71-44,94-42,128-20,155 6,167 11,135 32,117 60,68 87,-17 113</inkml:trace>
  <inkml:trace contextRef="#ctx0" brushRef="#br0" timeOffset="49644">11449 5245,'-21'-17,"-22"3,43 14,0 0,-36-4,36 4,-45 11,-19 17,7 26,35 23,37 13,32-12,16-22,8-14,-17-21,-17-23,-9-33</inkml:trace>
  <inkml:trace contextRef="#ctx0" brushRef="#br0" timeOffset="49899">11667 5290,'16'69,"-3"31,5 24,-6-14,-9-32,6-42,-7-30,-14-41</inkml:trace>
  <inkml:trace contextRef="#ctx0" brushRef="#br0" timeOffset="50202">11626 5330,'36'-27,"2"15,-38 12,62-6,11 17,0 21,-11 14,-22 9,-36 3,-33-2,-30-6,-27-13,17-15,24-16,27-13</inkml:trace>
  <inkml:trace contextRef="#ctx0" brushRef="#br0" timeOffset="50580">12151 5369,'23'0,"-14"38,-9-38,0 0,11 67,-11-67,3 92,1 5,18-18,17-26,0-33,10-29,-5-36,-11-38,-1-27,-12 12,-6 46,-4 16</inkml:trace>
  <inkml:trace contextRef="#ctx0" brushRef="#br0" timeOffset="51416">12709 5170,'19'37,"-7"37,-12-74,14 128,9 49,-1-13,2-32,-6-36,-18-28,-17-23,-28-26,-43-16,-43-16,-50-13,-40 8,-19 2,13 6,21 5,37 4,38-1,51-2,37 1,34-2,21-10,8-12,0-24,-28-31,-25-56,-22-5,14 25,4 10,17 21,27 33,26 26,36 11,40 19,27 7,29-5,21 0,33-1,30 1,1 4,-19 7,-31 11,-64 5,-75 3,-68 6</inkml:trace>
  <inkml:trace contextRef="#ctx0" brushRef="#br0" timeOffset="70968">7225 4110,'69'-54,"-21"31,-10 58,7 69,10 71,7 91,26 79,17 43,24 70,12 64,6 70,-29 40,-59-22,-37-16,-11-46,-38-59,-25-76,-20-119,-23-119,-28-119,-24-119,-21-148,-7-152,-10-120,6-89,51-35,39-19,32-20,16 7,10 25,27 41,23 66,49 84,54 127,62 123,55 149,72 157,43 161,-1 138,-52 110,-112 21</inkml:trace>
  <inkml:trace contextRef="#ctx0" brushRef="#br0" timeOffset="71924">8311 11946,'2'-17,"-9"-42,7 59,-23-98,1-29,6-21,13 4,14 38,8 46,20 53,6 63,0 71,15 36,0-8,-2-32,-9-50,-7-55,-12-76,-5-87,-25 145,-2-229,-11-9,-4 80,24 65</inkml:trace>
  <inkml:trace contextRef="#ctx0" brushRef="#br0" timeOffset="72358">8838 11729,'63'-8,"-8"-18,-55 26,56-39,-23-17,-26-1,-35 5,-25 24,-6 35,6 40,15 34,29 19,32 16,35 5,22-21,-1-51,-3-67</inkml:trace>
  <inkml:trace contextRef="#ctx0" brushRef="#br0" timeOffset="72568">9281 11088,'37'40,"-26"48,-9 59,-29 24,-1-7</inkml:trace>
  <inkml:trace contextRef="#ctx0" brushRef="#br0" timeOffset="72762">9394 11642,'-46'-19,"-46"-13,-20-3,11 6</inkml:trace>
  <inkml:trace contextRef="#ctx0" brushRef="#br0" timeOffset="73248">9566 11602,'13'9,"-23"22,10-31,0 0,-18 64,18-64,-2 72,21-9,30-14,12-28,1-45,-23-43,-27-28,-14 30,0 53,12 41,8 37,9 5,9-11,4-29,-9-42,-18-59,-16-29,-20-3,12 24</inkml:trace>
  <inkml:trace contextRef="#ctx0" brushRef="#br0" timeOffset="73582">10305 11643,'-11'4,"-41"14,52-18,-67 33,27 20,40 11,48 6,16-26,-7-41,-22-48,-40-47,-15-8,-13 14,19 31</inkml:trace>
  <inkml:trace contextRef="#ctx0" brushRef="#br0" timeOffset="73797">10535 11868,'51'62,"-22"-36,-29-26,0 0,0 0,0 0,0-9,0 9,0 0,0 0,-6-51,6 51,0 0,-11-84,11 84,-8-92,18 17,13 6</inkml:trace>
  <inkml:trace contextRef="#ctx0" brushRef="#br0" timeOffset="74109">10926 10833,'54'48,"-23"40,-11 62,-19 38,-31 18,-6-1,-1-36,8-42,15-49,15-47</inkml:trace>
  <inkml:trace contextRef="#ctx0" brushRef="#br0" timeOffset="74428">11166 11482,'17'1,"-27"11,10-12,0 0,-46 38,46-38,-78 46,-25-1,30-8,60-2,59 13,55 5,19 2,-9 7,-33 8,-52-8</inkml:trace>
  <inkml:trace contextRef="#ctx0" brushRef="#br0" timeOffset="99812">12591 6510,'-253'44,"-28"-43,-12-42,23-31,16-27,12-22,27-15,45-16,56-8,54-28,74-5,99 8,109 28,87 54,59 72</inkml:trace>
  <inkml:trace contextRef="#ctx0" brushRef="#br0" timeOffset="129787">11987 5935,'-3'-15,"-7"17,10-2,0 0,0 0,0 0,-19 19,19-19,0 0,0 0,-10 27,10-27,0 0,1 50,-1-50</inkml:trace>
  <inkml:trace contextRef="#ctx0" brushRef="#br0" timeOffset="131999">11199 12447,'-24'-15,"-61"1,85 14,-149-11,-72 0,-49 1,-55 0,-47 6,-39 1,-16 3,50 6,81 7,77-7,95-1</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39:08.703"/>
    </inkml:context>
    <inkml:brush xml:id="br0">
      <inkml:brushProperty name="width" value="0.05292" units="cm"/>
      <inkml:brushProperty name="height" value="0.05292" units="cm"/>
      <inkml:brushProperty name="color" value="#FF0000"/>
    </inkml:brush>
  </inkml:definitions>
  <inkml:trace contextRef="#ctx0" brushRef="#br0">1129 10919,'48'19,"18"41,13 16,-25-7,-15-13,-8-11,-13-26,-16-12</inkml:trace>
  <inkml:trace contextRef="#ctx0" brushRef="#br0" timeOffset="654">1415 11003,'3'-3,"12"15,-15-12,0 0,50 61,-50-61,48 56,-26-28,-17-15,-11-26,-36-44,-28-44,1 8,26 5,51 30,51 55,46 32,10 40,-34-5,-40-23,-26-31,-16-23</inkml:trace>
  <inkml:trace contextRef="#ctx0" brushRef="#br0" timeOffset="895">1147 9966,'-5'-12,"6"11,-1 1,0 0,34 37,-34-37,92 96,36 36,14 2,-16-17</inkml:trace>
  <inkml:trace contextRef="#ctx0" brushRef="#br0" timeOffset="1106">1698 10443,'-53'25,"-51"13,-1-5,22-7,54-2,48 0</inkml:trace>
  <inkml:trace contextRef="#ctx0" brushRef="#br0" timeOffset="1566">1577 10577,'97'-63,"-2"10,-10 7,-17 8,-40 6,-40-29,-40-5,-32 2,11 13,30 49,18 26,26 44,17 8,28-5,40-5,29-25,-8-39,-23-1,-28-32,-36-11,-26 3,-47-29,-32-15,1-11,28 14,26 0,18 7</inkml:trace>
  <inkml:trace contextRef="#ctx0" brushRef="#br0" timeOffset="2007">1808 9405,'39'27,"20"42,21 19,4-12,-15-12,-16-37,-31-23,-22-50,-38-22,-21-22,-11-13,3-5,47 53,36 36,40 49,17 18,-8 2,-16-21</inkml:trace>
  <inkml:trace contextRef="#ctx0" brushRef="#br0" timeOffset="2372">2147 9158,'34'-19,"-22"0,-12 19,0 0,0 0,10-33,-10 33,0 0,9-41,-9 41,-11-69,-13 18,-10 23,-9 26,8 24,16 29,28 23,32-3,30-13,6-17,-8-50,-19-21</inkml:trace>
  <inkml:trace contextRef="#ctx0" brushRef="#br0" timeOffset="2730">1775 8160,'106'91,"21"32,18 41,-28-18,-21-26,-26-56</inkml:trace>
  <inkml:trace contextRef="#ctx0" brushRef="#br0" timeOffset="2925">2193 8444,'-9'24,"-33"43,42-67,-75 44,-3-7</inkml:trace>
  <inkml:trace contextRef="#ctx0" brushRef="#br0" timeOffset="3473">3172 4731,'15'2,"-11"9,-4-11,0 0,-28 55,28-55,-69 60</inkml:trace>
  <inkml:trace contextRef="#ctx0" brushRef="#br0" timeOffset="3748">2734 6088,'28'353,"-12"49,-20 32,4 35,35 0,44 16,15 18,-17 32,-20-84,10-94,15-85,14-95</inkml:trace>
  <inkml:trace contextRef="#ctx0" brushRef="#br0" timeOffset="4548">12079 4536,'-6'27,"-23"41,29-68,-44 120,-21 50,-25 66,-25 62,-36 49,-11 42,12 31,14 62,24 35,21 49,35 20,57-13,86-14,71-27,47-33,-1-33,-32-45</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39:24.008"/>
    </inkml:context>
    <inkml:brush xml:id="br0">
      <inkml:brushProperty name="width" value="0.05292" units="cm"/>
      <inkml:brushProperty name="height" value="0.05292" units="cm"/>
      <inkml:brushProperty name="color" value="#FF0000"/>
    </inkml:brush>
  </inkml:definitions>
  <inkml:trace contextRef="#ctx0" brushRef="#br0">2029 425,'-5'-28,"-7"4,12 24,0 0,0 0,0 0,0 0,0 0,0 0,-6-18,6 18,0 0,0 0,0 0,0 0,0 0,1-10,-1 10,0 0,0 0,0 0,0 0,-2 3,2-3,0 0,0 0,0 0,-7 21,7-21,0 0,0 0,-28 46,28-46,0 0,-66 40,66-40,-98 42,-17-18,-2-10,30-25,12 9,27 5,20 2,3 31,0 18,5 33,20 23,8 7,19 18,-2 23,-8 20,-12 16,25-10,29-41,48-20,7-18,11-10,-17 1,-14-14,23-7</inkml:trace>
  <inkml:trace contextRef="#ctx0" brushRef="#br0" timeOffset="8840">11935 3084,'6'-4,"-34"-19,28 23,-74-68,-23-49,-12-37,-8-28,-28-26,-36-20,9 31,36 46,27 43,48 54</inkml:trace>
  <inkml:trace contextRef="#ctx0" brushRef="#br0" timeOffset="9325">11795 3109,'37'-12,"-59"-62,22 74,-86-136,-63-39,-54-39,-35-24,11-4,58 62,105 126,88 80,91 129,67 96,88 74,-12-27,-82-89,-131-145,-88-118,-100-178,-60-116,-52-27,52 150,87 113</inkml:trace>
  <inkml:trace contextRef="#ctx0" brushRef="#br0" timeOffset="10413">9938 1731,'-18'48,"-84"47,-59 70,-19 42,-6 18,6 0,29-23,36-20,19-41,42-51,28-56,26-34,18-28,30-61,49-68,16-76,20-42,21 24,23 52,5 31,-15 16,-48 43,-24 51,-55 51,-57 54,-81 85,-66 56,-3 43,167-231,-151 234,25-52,34-55,23-57,58-58,19-61,30-93,48-92,60-36,14 77,11 82,-26 52,-54 39,-81 26,-71 82,-81 86,-31 56,-2-5,15 0,17-15,36-20</inkml:trace>
  <inkml:trace contextRef="#ctx0" brushRef="#br0" timeOffset="12902">15438 4359,'-33'18,"-25"-9,58-9,-81 8,-15-12,-15-3,-7-7,-2 6,10-9,16 6</inkml:trace>
  <inkml:trace contextRef="#ctx0" brushRef="#br0" timeOffset="13320">14587 3890,'11'-22,"-11"19,0 3,0 0,0 0,0 0,0 0,0 5,0-5,0 0,0 0,0 0,0 20,0-20,0 0,0 0,2 36,-2-36,0 0,4 51,-4-51,-23 67,-33 23,16 9,38-8,47-15,36-6,34-8,35-2,20-6</inkml:trace>
  <inkml:trace contextRef="#ctx0" brushRef="#br0" timeOffset="14216">24172 4658,'40'-19,"-19"12,-21 7,0 0,0 0,0 0,1 1,-1-1,0 0,0 0,-32 13,32-13,0 0,-100 12,100-12,-148-11,-29 7,-23-13,-25-8,-25-21,1 8,19 3,40 16,37 4</inkml:trace>
  <inkml:trace contextRef="#ctx0" brushRef="#br0" timeOffset="26095">20102 7928,'-137'6,"-6"3,-14 0,-16-7,-21 0,-16-5,-10 1,-1 1,-10 7,-10-6,-3 3,19-4,26 1,40-6,43 6,52 7,40 9</inkml:trace>
  <inkml:trace contextRef="#ctx0" brushRef="#br0" timeOffset="29855">19834 10037,'31'-40,"-26"8,-5 32,0 0,0 0,0 0,0 0,-10-19,10 19,0 0,0 0,0 0,-13-8,13 8,0 0,0 0,-32-4,32 4,0 0,-54 14,54-14,-73 25,-25 11,1 21,-2 28,34 24,30 33,27 27,11 28,11 23,-1 15,-5 13,-33 12,-31 5,-12 2,7-8,8-1,14-15,-5-9,20-20,24-17,35-19,33-19,1-30,-6-36,9-56,11-32,19-16</inkml:trace>
  <inkml:trace contextRef="#ctx0" brushRef="#br0" timeOffset="30612">17658 11551,'28'-28,"-17"-4,-11 32,0 0,-5-32,5 32,-16-46</inkml:trace>
  <inkml:trace contextRef="#ctx0" brushRef="#br0" timeOffset="30776">17261 10617,'-20'-70,"-10"14,9 12</inkml:trace>
  <inkml:trace contextRef="#ctx0" brushRef="#br0" timeOffset="30940">16848 9868,'-88'-77,"-28"7,-16 1</inkml:trace>
  <inkml:trace contextRef="#ctx0" brushRef="#br0" timeOffset="31105">15631 9004,'-131'-91,"-18"7,1 3,-2-7</inkml:trace>
  <inkml:trace contextRef="#ctx0" brushRef="#br0" timeOffset="31240">14176 8061,'-153'-105,"-43"13,-24 6</inkml:trace>
  <inkml:trace contextRef="#ctx0" brushRef="#br0" timeOffset="34526">18016 13207,'11'-1,"17"3,-28-2,0 0,54 7,-54-7,80 12,24 3,15-8,-16 0,-29-5,-32-9,-26-6,-29-10,-29-16,-3-1,9 12,29 23,18 6,44 13,15 16,-2 9,-29 1,-32-5,-46 6,-46 2,-48 3,13-9,36-13</inkml:trace>
  <inkml:trace contextRef="#ctx0" brushRef="#br0" timeOffset="35417">19670 12620,'85'-2,"32"-2,10-1,3 0,-4 5,8 3,4 0,10 7,22 2,17-1,21 11,0-4,-5 2,-1-11,2 1,11-3,-5-8,2 1,1-15,-9-3,-6 11,11 12,6 3,-7 14,-32 9</inkml:trace>
  <inkml:trace contextRef="#ctx0" brushRef="#br0" timeOffset="47025">11926 2822,'-26'-72,"-34"-39,-43-38,-39-24,-39-12,-44 2,-4 7,38 40,91 83,79 75,88 87,73 72,59 54,61 14,-9-18,-57-61,-101-76,-90-72,-63-62,-96-123,-89-92,-68-24,19 85,141 148</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1:32.551"/>
    </inkml:context>
    <inkml:brush xml:id="br0">
      <inkml:brushProperty name="width" value="0.05292" units="cm"/>
      <inkml:brushProperty name="height" value="0.05292" units="cm"/>
      <inkml:brushProperty name="color" value="#FF0000"/>
    </inkml:brush>
  </inkml:definitions>
  <inkml:trace contextRef="#ctx0" brushRef="#br0">3071 7678,'27'-75,"-31"25,4 50,-31-31,-27 16,-48 20,-26 33,-13 40,4 21,10 37,6 32,7 36,28 40,24 8,42 8,56-2,61-22,53-20,51-36,31-69,26-55,1-78,-24-85,-48-74,-48-104,-56-51,-45-5,-32 8,-30 17,-39 35,-58 58,-43 98,-23 104,-12 87,-1 79,19 13,74-13,91-2</inkml:trace>
  <inkml:trace contextRef="#ctx0" brushRef="#br0" timeOffset="415">3837 8651,'-84'2,"-97"-5,-56-3,-17-14,-10 8,14-7,61-8,72 14,73-17</inkml:trace>
  <inkml:trace contextRef="#ctx0" brushRef="#br0" timeOffset="866">5210 6930,'-74'73,"-62"61,-34 61,-21 53,-12 42,68 47,71 17,74 1,72-15,57-36,8-61,-11-60,-35-69</inkml:trace>
  <inkml:trace contextRef="#ctx0" brushRef="#br0" timeOffset="1568">5581 9622,'-1'-1,"-1"-26,2 27,0 0,9-89,-9 89,17-146,12-86,8-37,-4-27,-4 26,-15 48,-12 42,3 73,5 59,28 77,37 97,23 69,-10 19,1-9,3-10,12-43,-26-71,-1-69,-12-82,-9-100,-14-85,-28-5,-9 22,5 11,12 25,4 25,8 45</inkml:trace>
  <inkml:trace contextRef="#ctx0" brushRef="#br0" timeOffset="1880">7139 6998,'66'46,"-17"65,6 77,7 81,-1 46,4 14,-2 7,-26-12,-45-24,-60-38,-58-58</inkml:trace>
  <inkml:trace contextRef="#ctx0" brushRef="#br0" timeOffset="2576">6213 11081,'9'-16,"-13"-38,4 54,-3-81,-4-48,-9-29,1-42,12 0,2 41,-1 47,2 41,5 49,32 51,46 73,2 8,-17-9,-20-32,-37-54,-53-54,-64-84,-50-50,-10 26,68 85,55 69,5 68,2 39,-10 21,-19-4,-21-28,-5-15</inkml:trace>
  <inkml:trace contextRef="#ctx0" brushRef="#br0" timeOffset="3252">3405 11364,'20'40,"10"63,-13 22,-12 49,-13-33,-1-38,9-54</inkml:trace>
  <inkml:trace contextRef="#ctx0" brushRef="#br0" timeOffset="3519">3502 11296,'36'28,"10"57,-4 37,-13 34,-17-23,-2-26,2-38,7-18</inkml:trace>
  <inkml:trace contextRef="#ctx0" brushRef="#br0" timeOffset="3744">3891 11771,'-19'1,"-103"3,-29 11,-23 2,25-5,67 6,53-9</inkml:trace>
  <inkml:trace contextRef="#ctx0" brushRef="#br0" timeOffset="3972">4039 11973,'4'34,"-86"2,82-36,-155 36,-52-13,28-5,64-4,63-3,69-1</inkml:trace>
  <inkml:trace contextRef="#ctx0" brushRef="#br0" timeOffset="4361">4815 11877,'5'-4,"-52"26,47-22,0 0,-63 47,63-47,-71 79,33 12,60-25,46-33,25-30,-5-29,-38-26,-32-13,-60 15,-33 8,-10 20</inkml:trace>
  <inkml:trace contextRef="#ctx0" brushRef="#br0" timeOffset="4677">5280 11530,'-53'-48,"-51"34,-4 36,24 35,52 45,48 32,36 31,20-22,-7-41,-10-44,-15-39</inkml:trace>
  <inkml:trace contextRef="#ctx0" brushRef="#br0" timeOffset="4858">5168 12003,'-46'-8,"-18"5,64 3,-79 1,15 8,8 0,34 2</inkml:trace>
  <inkml:trace contextRef="#ctx0" brushRef="#br0" timeOffset="5358">5839 12206,'9'103,"-6"17,6-21,14-33,3-32,-13-36,-11-45,-38-52,-19-28,-10-7,13 19,37 29,25 45,32 26,23 42,13 46,-42 15,-37-3,-33-32,-34-19,8-23,20-32</inkml:trace>
  <inkml:trace contextRef="#ctx0" brushRef="#br0" timeOffset="5601">6108 12213,'7'3,"-10"-12,3 9,0 0,0 0,-36-44,36 44,0 0,-30-68,30 68,-15-85,24-3,17 37,5 27,13 15</inkml:trace>
  <inkml:trace contextRef="#ctx0" brushRef="#br0" timeOffset="5889">6373 11898,'-23'21,"-11"20,34-41,-20 56,39 2,12-12,16-23,6-22,-16-26,-24-21,-22-2,-28 0,-23 9,-1 7</inkml:trace>
  <inkml:trace contextRef="#ctx0" brushRef="#br0" timeOffset="6193">6738 11853,'-5'-5,"-31"6,36-1,0 0,-55 25,55-25,-56 44,16 22,33 1,43-5,23-16,11-20,-4-21</inkml:trace>
  <inkml:trace contextRef="#ctx0" brushRef="#br0" timeOffset="6544">6862 12096,'24'-14,"0"-2,-24 16,0 0,42-25,-42 25,41-33,-16-11,-34 2,-35 16,-30 23,17 35,27 25,36 7,35-5,24-9,20-17,0-15,-22-23,-14-20</inkml:trace>
  <inkml:trace contextRef="#ctx0" brushRef="#br0" timeOffset="6891">7286 11817,'-30'18,"-6"10,36-28,0 0,-19 33,19-33,1 41,18-12,36-5,11-15,1-5,-10 9,-22 12,-16 19,-35 0,-13-2,-13-19,7-20</inkml:trace>
  <inkml:trace contextRef="#ctx0" brushRef="#br0" timeOffset="7563">7668 11811,'-46'10,"-6"26,52-36,-51 45,9 2,35-6,49-11,40-11,7-12,5 2,-25 12,-25 17,-42 18,-35-2,-23-16,2-17,28-19,44-13,47-14,12-13,10-10,-9-10,-29-2,-47-9,-45 1,-36 22,6 38,18 41,39 25,38 18,41-2,10-18,12-13,-19-31,-32-23,-15-24</inkml:trace>
  <inkml:trace contextRef="#ctx0" brushRef="#br0" timeOffset="7971">8487 11877,'-28'-5,"-58"2,86 3,-82 10,12 13,46 12,59 2,66 4,16-3,-22 1,-42 4,-47-8,-47 0,-43-6,-4-1,-6 2,10 17</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40:26.066"/>
    </inkml:context>
    <inkml:brush xml:id="br0">
      <inkml:brushProperty name="width" value="0.05292" units="cm"/>
      <inkml:brushProperty name="height" value="0.05292" units="cm"/>
      <inkml:brushProperty name="color" value="#FF0000"/>
    </inkml:brush>
  </inkml:definitions>
  <inkml:trace contextRef="#ctx0" brushRef="#br0">9739 13431,'41'1,"15"-2,-56 1,95-6,26-4,16 5,19-4,23 3,24 1,28-4,7 7,14-4,16-1,33-2,41 9,1 8,25 0,3-5,11-4,11 0,16-1,17-3,2 12,-4 10,-10 4,0-1,-2-5,3 1,-3 7,-10 8,-7 11,-1 5,-16 2,-7-16,-20-6,-15-5,-13 4,-6 0,3-1,-20-7,-29-12,-35-15,-25-6,-28-1,-16 2,-18 19</inkml:trace>
  <inkml:trace contextRef="#ctx0" brushRef="#br0" timeOffset="11103">19303 9892,'-27'4,"-22"-1,49-3,-74-5,-8-5,-12 6,-8-10,-15 3,-21-4,-26 0,-7 2,-14 10,8 0,3-1,-6 0,6-2,-10 6,-8-1,7 5,13 0,-1-4,2-7,9-2,14 1,-4 0,13-3,13-1,14 5,12 3</inkml:trace>
  <inkml:trace contextRef="#ctx0" brushRef="#br0" timeOffset="13226">11256 10089,'59'-53,"25"0,46-1,37-1,43 2,30 5,36 8,43 2,37-1,26 8,32 10,1 14,2 19,-20 15,-48 24,-52 23,-54 7,-48 1,-39 4,-63 1,-71 7,-72 11,-84 2,-54-3,-52-17,-59-13,-64-13,-51-9,-37-17,-29-19,-3-18,-2-19,-4-18,30-22,61-28,75-27,117-7,115-2,110-5,132-8,141 9,94 31,75 43,20 53</inkml:trace>
  <inkml:trace contextRef="#ctx0" brushRef="#br0" timeOffset="24637">13525 13730,'7'-38,"-5"-7,-2 45,-7-65,-4-15,-8-13,-4-14,2 8,5 31,17 30,13 24,26 32,35 32,6 6,-12-3,-28-15,-44-16,-34-18,-57-32,-23-20,-8-3,21 22,33 22,41 22,-11 29,-29 27</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41:25.708"/>
    </inkml:context>
    <inkml:brush xml:id="br0">
      <inkml:brushProperty name="width" value="0.05292" units="cm"/>
      <inkml:brushProperty name="height" value="0.05292" units="cm"/>
      <inkml:brushProperty name="color" value="#FF0000"/>
    </inkml:brush>
  </inkml:definitions>
  <inkml:trace contextRef="#ctx0" brushRef="#br0">6289 3418,'-26'-25,"18"-8,8 33,0 0,9-36,-9 36</inkml:trace>
  <inkml:trace contextRef="#ctx0" brushRef="#br0" timeOffset="1029">6660 3119,'182'-59,"26"2,35 2,16 2,13 1,18 10,21 2,27 6,20 15,1 17,-7 19,-18 21,-22 19,-7 18,-25 11,-1 18,-4 22,-41 15,-47 6,-50 13,-46 15,-44 9,-22 10,-30 1,-35-12,-43 5,-23-4,-15 2,-20-11,-26-20,-53-26,-62-24,-40-25,-14-19,-24-15,-18-15,-26-16,-18-13,-2-9,25-12,25-18,35-16,19-19,30-19,13-18,26-15,47-16,46-21,47-26,46-14,44-7,54-12,43 1,37 0,33 1,39 22,52 18,60 28,48 37,35 40,33 46,50 62</inkml:trace>
  <inkml:trace contextRef="#ctx0" brushRef="#br0" timeOffset="4586">17217 1781,'50'-45,"4"-4,3-1,7 5,19 1,22 10,25 4,19 8,16 5,22 8,-2 11,-9 8,6 12,-4 5,-2 19,-10 15,-28 17,-46 9,-24 16,-8 8,12 17,12 23,0 22,-10 14,-28 13,-21 11,-14 15,17 18,10 17,14 7,-11-9,-2 3,-6-6,3-10,-10-6,9-22,-11-28,-17-34,-30-30,-24-42,-31-14,-15-16,-6 11,-12-5,-16 6,-35-19,-25-27,-37-36,-32-35,32-9,-3-11,1-8,6 3,28 11,45 7,59 12,43 3,25 1,-1-14,-3-18,-11-23,-6-27,0-32,4-18,0-31,8-25,1-21,14-6,-6 1,-10-5,-6-1,9-2,12 0,-3 0,3 8,10 18,17 23,25 24,19 22,18 24,14 18,10 32,30 34,33 49</inkml:trace>
  <inkml:trace contextRef="#ctx0" brushRef="#br0" timeOffset="88072">7981 11367,'24'-35,"-30"-17,6 52,-16-74,-14-21,-25-22</inkml:trace>
  <inkml:trace contextRef="#ctx0" brushRef="#br0" timeOffset="88295">7801 10711,'-27'-158,"8"-11,-14-8,-1 0,1-8,4-7,8-28,9-4,6-11,1 3,-5 1,7 1</inkml:trace>
  <inkml:trace contextRef="#ctx0" brushRef="#br0" timeOffset="88827">7601 7466,'13'-183,"-8"9,-9 2,-1 7,10 12,11 12,14 12,9 16,-18 21,-8 12,4 17,8 14,11 12,17 20,17 23,-2 18,-6 19,-23 9,-30-12,-23-19,-17-34,-25-34,-34-17,-27-2,10 26,27 35,1 45,-21 51,-18 34,4 15,35 16</inkml:trace>
  <inkml:trace contextRef="#ctx0" brushRef="#br0" timeOffset="89734">8285 11485,'-7'-36,"-22"15,29 21,0 0,-55-10,55 10,-79-2,-22 10,1 17,36 17,54 4,41-4,38 3,40-6,29 9,-12 6,-48 2,-51 0,-56-3,-61-10,-23-14,17-5,30-9</inkml:trace>
  <inkml:trace contextRef="#ctx0" brushRef="#br0" timeOffset="90187">8478 11835,'5'-22,"10"7,-15 15,0 0,0 0,37-8,-37 8,0 0,57-12,-57 12,62-20,-13-10,-17-16,-38-12,-33 22,-30 21,-9 24,15 25,40 27,39 10,43 2,31-15,13-9,-19-20,-30-24</inkml:trace>
  <inkml:trace contextRef="#ctx0" brushRef="#br0" timeOffset="90644">9028 11624,'29'28,"-3"28,-26-56,25 63,2-10,5-24,0-20,-7-25,-8-33,-2-19,2-25,12 0,12 56,22 37,14 39,-11 29,-16 8,-32-8,-12-13</inkml:trace>
  <inkml:trace contextRef="#ctx0" brushRef="#br0" timeOffset="91250">9930 11465,'13'-15,"-32"10,19 5,0 0,0 0,-39 8,39-8,0 0,-51 21,51-21,-61 38,9 14,15 6,23 4,20-14,22-21,24-22,14-30,-16-37,-13-48,-29-46,-45 14,-8 26,-2 30,24 35,19 42,11 39,23 60,25 49,15 19,-1-8,-16-26,-1-23,4-32</inkml:trace>
  <inkml:trace contextRef="#ctx0" brushRef="#br0" timeOffset="91638">10961 11163,'-6'3,"-28"30,34-33,-59 71,-10 40,17 26,37 1,59-16,41-29,20-26</inkml:trace>
  <inkml:trace contextRef="#ctx0" brushRef="#br0" timeOffset="91817">11591 11806,'37'-35,"-41"18,4 17,0 0,0 0,-14-14,14 14,0 0,-20-19,20 19</inkml:trace>
  <inkml:trace contextRef="#ctx0" brushRef="#br0" timeOffset="91982">12131 11716,'57'-19,"-52"10,-5 9,0 0,-24-19,24 19</inkml:trace>
  <inkml:trace contextRef="#ctx0" brushRef="#br0" timeOffset="92140">12528 11633,'58'-15,"-37"6,-21 9,0 0,10-11,-10 11</inkml:trace>
  <inkml:trace contextRef="#ctx0" brushRef="#br0" timeOffset="92472">12823 10824,'115'18,"24"47,17 47,-9 42,-41 33,-56 18,-58 1,-61-10,-66-6,-43 11</inkml:trace>
  <inkml:trace contextRef="#ctx0" brushRef="#br0" timeOffset="148947">16582 10148,'-34'-38,"-32"8,66 30,-84-21,-9 16,10 20,31 25,37 21,35 6,47-8,25-7,2-16,-30-10,-31 4,-18 11,-13 10,-34 0,-35-14,-18-14</inkml:trace>
  <inkml:trace contextRef="#ctx0" brushRef="#br0" timeOffset="149491">16674 10230,'5'4,"-9"56,4-60,-3 115,13 24,16 10,0-27,-7-39,-7-45,-6-42,-14-62,-18-56,-4-41,19-8,18 29,45 46,23 57,14 63,-13 43,-43 26,-44-10,-43-11,-29-21,0-13,30-14</inkml:trace>
  <inkml:trace contextRef="#ctx0" brushRef="#br0" timeOffset="149944">17420 10259,'-15'-18,"-65"26,80-8,-77 34,13 23,45 15,42-6,49-7,5-21,-26-42,-12-32,-12-31,-10-11,-13 25,7 34,2 28,8 39,14 26,0 0,-8-11,12-26</inkml:trace>
  <inkml:trace contextRef="#ctx0" brushRef="#br0" timeOffset="150386">17707 10327,'40'31,"2"34,-42-65,48 67,-1-13,-4-26,-5-32,-14-28,-14-22,-5-3,-13 25,12 27,23 40,26 23,1 7,-10-20,-9-33,-7-38,-8-19,-7-20,-4 3,5 2</inkml:trace>
  <inkml:trace contextRef="#ctx0" brushRef="#br0" timeOffset="150810">18550 10310,'22'70,"-15"14,-13-16,5-23,16-29,0-30,9-34,-4-26,13-18,2 7,8 40,10 37,-5 32,-10 31,-10 12,-18 8,-3-6,3-18,-5-16,16-36</inkml:trace>
  <inkml:trace contextRef="#ctx0" brushRef="#br0" timeOffset="151227">19634 9413,'-1'-10,"-29"22,30-12,0 0,-56 59,56-59,-73 96,1 29,21 27,39 21,46 9,36-6,27-33,13-28,-6-32,0-47,-19-36</inkml:trace>
  <inkml:trace contextRef="#ctx0" brushRef="#br0" timeOffset="151453">20590 10230,'27'-7,"-21"-6,-6 13,0 0,0 0,-2-17,2 17,0 0,-8-20,8 20</inkml:trace>
  <inkml:trace contextRef="#ctx0" brushRef="#br0" timeOffset="151614">20994 10242,'54'-19,"-31"7,-23 12</inkml:trace>
  <inkml:trace contextRef="#ctx0" brushRef="#br0" timeOffset="151792">21506 10307,'72'-19,"-50"13,-22 6,0 0,15-5,-15 5,26-13</inkml:trace>
  <inkml:trace contextRef="#ctx0" brushRef="#br0" timeOffset="152223">22556 9491,'60'62,"3"38,14 72,-16 41,-32 39,-58-3,-50-5,-50-7,-56-36,-54-23,-44-5</inkml:trace>
  <inkml:trace contextRef="#ctx0" brushRef="#br0" timeOffset="167069">7833 11066,'-43'-14,"-39"-3,82 17,-85-8,-17-1,-18-8,-1 2,25 0,37 9,41 15,19 26,6 44,-5 40,-4 45,2 30,-10 7,2 11,-18-7,11-21,14-31,26-24,18-32,27-28,37-23,51-21,76-8,63-3,-8 0,-20 11</inkml:trace>
  <inkml:trace contextRef="#ctx0" brushRef="#br0" timeOffset="168079">16545 9364,'23'-40,"-47"8,24 32,0 0,-79-33,79 33,-113-23,-12 16,5 12,18 6,18 6,45 9,29 18,18 35,-2 46,-23 52,-33 31,-10 17,21-10,25-16,32-18,23-15,26-20,7-25,13-27,7-27,25-22,35-21,34-5</inkml:trace>
  <inkml:trace contextRef="#ctx0" brushRef="#br0" timeOffset="181828">5376 11657,'56'-28,"67"10,67 3,32 2,26 5,-21 6,-46 10,-69-8,-65-9,-44-7,-32-20,-37-17,-16-3,4-1,49 32,29 15,24 17,32 29,12 24,1-2,-24-4,-33-14,-47 2,-64 1,-44 6,-2-4,8 11,38 12</inkml:trace>
  <inkml:trace contextRef="#ctx0" brushRef="#br0" timeOffset="182833">14183 10242,'8'-12,"1"8,-9 4,0 0,48 6,-48-6,129 17,45-1,44 0,3-9,-21-12,-30-10,-53-8,-60-7,-43-1,-51-9,-43 0,-21 4,5 20,45 17,38 16,33 18,59 22,31 5,-11-5,-43-10,-51-16,-48-10,-68-12,-56-3,-32 7,8 22</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8:45:06.212"/>
    </inkml:context>
    <inkml:brush xml:id="br0">
      <inkml:brushProperty name="width" value="0.05292" units="cm"/>
      <inkml:brushProperty name="height" value="0.05292" units="cm"/>
      <inkml:brushProperty name="color" value="#FF0000"/>
    </inkml:brush>
  </inkml:definitions>
  <inkml:trace contextRef="#ctx0" brushRef="#br0">10438 13644,'40'-8,"17"13,-57-5,86 13,39-10,43-13,41-1,28 4,27-6,12-5,31 1,18 7,14 5,17 10,-4 2,-8 5,-5 5,9-4,6-1,16-1,10 6,-19-1,-6-1,-20-10,-29-6,-16-4,-22-6,-14-1,-18 1,-42-1,-30 1,-38 1,-26-1,-25 3,-15 4,5 2</inkml:trace>
  <inkml:trace contextRef="#ctx0" brushRef="#br0" timeOffset="753">19127 13472,'-123'-3,"-28"-1,-39-5,-29 2,-36 3,-28-6,-41 0,-39 0,-24 1,-28 4,-18 11,-28 10,-18 2,-14-2,-14 0,-14 0,8 8,7 4,9 1,30 0,34-14,52-8,70 1,76-2</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1:57.640"/>
    </inkml:context>
    <inkml:brush xml:id="br0">
      <inkml:brushProperty name="width" value="0.05292" units="cm"/>
      <inkml:brushProperty name="height" value="0.05292" units="cm"/>
      <inkml:brushProperty name="color" value="#FF0000"/>
    </inkml:brush>
  </inkml:definitions>
  <inkml:trace contextRef="#ctx0" brushRef="#br0">17501 3654,'1'-34,"2"-3,-3 37,0 0,25-35,-25 35,42-33,20 2,9 11,24 12,22 22,20 22,21 22,11 26,-18 21,-51 21,-47 18,-36 10,-36 6,-41-27,-39-15,-43-37,-24-39,-19-46,3-44,5-33,8-36,27-29,31-40,37-30,38-1,31 33,63 50,93 45,105 56,94 72,34 85</inkml:trace>
  <inkml:trace contextRef="#ctx0" brushRef="#br0" timeOffset="10026">18823 9723,'11'-20,"-14"17,3 3,0 0,0 0,-39 1,39-1,0 0,-83-10,83 10,-112-8,13-5,9 9,31 4,13 17,19 6,-8 18,0 17,7 20,11 28,3 17,-1 21,-11 22,3 17,12 6,1 4,2 5,4-12,-11-13,1-16,-6-17,22-18,-2-10,18-31,-1-26,21-22,26-22,22-16,28-7,39 9,40 20,-11 15</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2:43.123"/>
    </inkml:context>
    <inkml:brush xml:id="br0">
      <inkml:brushProperty name="width" value="0.05292" units="cm"/>
      <inkml:brushProperty name="height" value="0.05292" units="cm"/>
      <inkml:brushProperty name="color" value="#FF0000"/>
    </inkml:brush>
  </inkml:definitions>
  <inkml:trace contextRef="#ctx0" brushRef="#br0">15745 4844,'9'-8,"-5"10,-4-2,0 0,0 0,0 33,0-33,0 0,5 83,-5-83,6 122,23 24,10-14,-3-40,2-28,-14-43,-21-33,-22-54,-18-35,-4-23,-10-11,13 27,6 14,25 31,38 13,31 22,44 47,14 48,-23 23,-44 1,-62-7,-61-16,-35-22,-26-17,25-1,24-11,47 1</inkml:trace>
  <inkml:trace contextRef="#ctx0" brushRef="#br0" timeOffset="236">16361 5456,'21'20,"-10"3,-11-23</inkml:trace>
  <inkml:trace contextRef="#ctx0" brushRef="#br0" timeOffset="464">16412 5569,'-3'12,"0"-4,4-14,2-15,-3-26,9-15,9-14,22-6,4 12,17 22,-2 13</inkml:trace>
  <inkml:trace contextRef="#ctx0" brushRef="#br0" timeOffset="683">16896 5194,'72'58,"-58"17,-6-1,-5-12</inkml:trace>
  <inkml:trace contextRef="#ctx0" brushRef="#br0" timeOffset="849">16813 5106,'22'-37,"-19"10,-3 27,0 0,24-26,-24 26</inkml:trace>
  <inkml:trace contextRef="#ctx0" brushRef="#br0" timeOffset="1185">17405 5280,'-24'27,"-46"28,70-55,-50 50,48 1,52-6,27-7,7-25,-13-31,-34-35,-40-14,-31-3,-21 15,6 12</inkml:trace>
  <inkml:trace contextRef="#ctx0" brushRef="#br0" timeOffset="1441">17728 5518,'32'14,"-41"-20,9 6,0 0,-31-42,31 42,-24-59,41-8,31 9,18 26,1 9,-13 6</inkml:trace>
  <inkml:trace contextRef="#ctx0" brushRef="#br0" timeOffset="1592">18079 5223,'15'63,"4"23,6 4,4-17,10-18</inkml:trace>
  <inkml:trace contextRef="#ctx0" brushRef="#br0" timeOffset="1728">18197 5300,'-16'-98,"0"25,6 25,16 2</inkml:trace>
  <inkml:trace contextRef="#ctx0" brushRef="#br0" timeOffset="2012">18403 5152,'-11'49,"-10"26,21-75,-9 84,17-2,11-13,8-19,-13-18,0-12</inkml:trace>
  <inkml:trace contextRef="#ctx0" brushRef="#br0" timeOffset="2280">18482 5444,'-3'6,"-45"-5,48-1,0 0,-70-11,70 11,-71-23,29 14,26 5,22 6</inkml:trace>
  <inkml:trace contextRef="#ctx0" brushRef="#br0" timeOffset="2704">18631 5491,'20'47,"-17"16,-3-63,21 54,6-21,15-14,-4-30,4-33,-6-12,-6-5,-4 14,-1 39,25 42,5 44,2 31,-26 8,-23-18,-41-29,-25-41,-21-42,-3-28</inkml:trace>
  <inkml:trace contextRef="#ctx0" brushRef="#br0" timeOffset="3311">19939 4880,'-20'4,"-32"12,52-16,-67 41,-7 21,1 15,14 33,33 16,38-13,34 0,19-38,23-24,7-36,-7-55,1-73,-37-17,-46-8,-30 19,-6 13,5 30,-11 41</inkml:trace>
  <inkml:trace contextRef="#ctx0" brushRef="#br0" timeOffset="4653">20372 5296,'2'-4,"-1"-2,-1 6,0 0,0 0,0 0,0 0,0 0,1-7,-1 7,0 0,0 0,0 0,0 0,3-8,-3 8,0 0,0 0,0 0,8-9,-8 9,0 0,0 0,27-6,-27 6,0 0,51-5,-51 5,69-11,18 22,10-19,22 10,4-4,-1-1,-15 20,-38-16,-26-5,-24-1,-19 7,-18 17,-20-5,-24 11,5-13,16 8,13-2,24-10,10-6,13-6,24-24,-1-5,4-26,-27-3,-11 38,-9 4,-21-1,-15 4,-6-12,4 5</inkml:trace>
  <inkml:trace contextRef="#ctx0" brushRef="#br0" timeOffset="5067">21807 4814,'-5'-12,"-15"6,20 6,0 0,0 0,-27 19,27-19,0 0,-23 49,23-49,-10 89,11 50,26 21,11-4,-13-38,-12-28,3-35,-10-38</inkml:trace>
  <inkml:trace contextRef="#ctx0" brushRef="#br0" timeOffset="5670">21930 4887,'39'-40,"-26"26,-13 14,0 0,0 0,24-18,-24 18,0 0,32-7,-32 7,48 3,20 39,-9 3,-27 5,-25-4,-35 11,-21-14,-13-27,13-11,24 1,21-5,19 7,30 5,15 12,12 15,-1 21,-14 4,-39-3,-27 1,-35-38,-33 6,-13-40,-2-6,12-13</inkml:trace>
  <inkml:trace contextRef="#ctx0" brushRef="#br0" timeOffset="6288">22773 4963,'-18'-22,"-35"-18,53 40,-62-2,5 16,5 39,25 16,25-2,35-19,13 6,9-47,8-27,-5-14,1-17,-30-3,-24 26,-8-1,-22-5,-4 22,9 23,11 59,17 25,1 45,-12 4,1-2,-8-33,11-9</inkml:trace>
  <inkml:trace contextRef="#ctx0" brushRef="#br0" timeOffset="7542">20005 6337,'8'-2,"-3"-2,-5 4,0 0,0 0,0 0,0 0,2-6,-2 6,0 0,0 0,0 0,3-12,-3 12,0 0,0 0,4-36,-4 36,0 0,0-34,0 34,-11-67,-3-7,1-1,-5 16,7 32,0 13,19 17,26 22,25 29,-3 0,-11 0,-33-32,-16-19,-18-22,-22-43,0 1,3 5,16 20,9 28,3 32,-4 12,-19-4,3 7,20 0</inkml:trace>
  <inkml:trace contextRef="#ctx0" brushRef="#br0" timeOffset="8300">19557 6483,'-10'37,"10"18,0-55,12 73,9 6,4-17,-5-7,-1-35,-12-20,0-14,1-37,7 8,-6-1,8 22,-1 27,12 38,-3 8,-16-3,-6-8,-5-18,12-12</inkml:trace>
  <inkml:trace contextRef="#ctx0" brushRef="#br0" timeOffset="8501">19889 6758,'13'-1,"-6"5,-7-4,0 0,0 0,0 0,0 0,7 25,-7-25,0 0,0 0,0 0,13 30,-13-30,0 0,0 0,8 25,-8-25,0 0,20 25,-20-25</inkml:trace>
  <inkml:trace contextRef="#ctx0" brushRef="#br0" timeOffset="8662">19877 6642,'5'-29,"-7"-2,2 31,0 0,0 0,1-21,-1 21,0 0,18-25,-18 25</inkml:trace>
  <inkml:trace contextRef="#ctx0" brushRef="#br0" timeOffset="9808">20305 6695,'-20'-4,"-51"-10,71 14,-73-8,20 23,37 12,43 20,25-1,10-17,-1-9,-17-20,-8-20,-15 3,-12 11,-5 11,4 31,-12 11,-6 17,-17-26,-9-12,-1-18,9-15,21-12,4-8,20-17,15 16,12-2,11 0,-4 4,0-21,-2 0,-25-14,-25 15,-20-1,-19 8,9 18,5 17,8 23,1 8,-2 0,18-8,9 1,2-4,11 12,15 5,5 20,-8 1,-20-10,-4-13,-6-25,-2-5,0-4,1-7,0-19,7-1,9 5,12-15,11-4,-4 30,-8 17,-1 17,-13 13,-6 23,-6-7,8-13,8-9,3-20</inkml:trace>
  <inkml:trace contextRef="#ctx0" brushRef="#br0" timeOffset="10245">21013 6809,'21'-3,"-12"-7,-9 10,0 0,0 0,14-28,-14 28,0 0,16-36,-16 36,40-42,-8 5,-18-4,-15 20,-18 4,-10 27,12 17,4 22,25 2,22 7,17 3,5-17,-11-31,-3-11</inkml:trace>
  <inkml:trace contextRef="#ctx0" brushRef="#br0" timeOffset="10608">21489 6573,'-34'-8,"-15"9,49-1,0 0,-45 15,45-15,-17 18,23-1,22 25,7-16,16 10,-8-4,-11 16,-7-7,-38 0,-13-21,-16-16,3-15</inkml:trace>
  <inkml:trace contextRef="#ctx0" brushRef="#br0" timeOffset="10879">21676 6307,'30'5,"-12"28,-18-33,0 0,19 78,-19-78,16 108,-1-3,4-15,-2-32</inkml:trace>
  <inkml:trace contextRef="#ctx0" brushRef="#br0" timeOffset="11073">21907 6577,'-68'-26,"-42"-8,-6 12,14 11</inkml:trace>
  <inkml:trace contextRef="#ctx0" brushRef="#br0" timeOffset="31019">1917 6663,'-4'7,"-11"5,15-12,0 0,0 0,-38 9,38-9,0 0,-59-3,59 3,-79-6,-7 12,-6-15,14-8,13 0,10-3,11 19,4 14,4 12,22 16,8 8,8 26,-7 11,-7 12,-4 18,-3 28,0-18,13 28,9 9,5-14,0-6,-5 7,-6-38,6-9,6-22,0-14,-12-30,9-3,18-18,34-15,46 18,38-25,13 21,-11 15</inkml:trace>
  <inkml:trace contextRef="#ctx0" brushRef="#br0" timeOffset="46100">8687 10252,'-3'-26,"15"6,-12 20,0 0,43-19,-43 19,89-17,37 4,27 4,34 4,37 10,20 6,30-4,35-1,23-9,23-6,23-5,17 1,15-3,23 1,-2-2,18 0,10-1,9-2,5 8,-6 5,6 11,6 4,-15-1,-7-1,-4 3,20 9,-43 6,-11-5,-33 0,-16-6,-15-4,-23 0,-11-8,-24 5,-20-1,-24 7,-30 2,-40 9,-45 13</inkml:trace>
  <inkml:trace contextRef="#ctx0" brushRef="#br0" timeOffset="47371">2874 11217,'3'-8,"0"6,-3 2,0 0,0 0,0 0,10-3,-10 3,0 0,0 0,22-5,-22 5,0 0,51-3,-51 3,80-3,32 20,15 7,13 0,32-5,41 0,29-13,20-3,16-6,17 4,-9 2,-32-8,-31 6,-28-11,-19-4,-37 5,-57 11</inkml:trace>
  <inkml:trace contextRef="#ctx0" brushRef="#br0" timeOffset="51576">19358 12522,'11'-19,"-12"-9,1 28,0 0,0 0,0 0,0 0,2-25,-2 25,0 0,0 0,0 0,-4-21,4 21,0 0,0 0,-15-13,15 13,0 0,-35-11,35 11,-49-6,-4-1,-17 9,0 12,-8 7,-19 4,-14-4,-5-7,4-4,7-14,0-6,-9-14,-9-7,-2-2,-11 10,4 14,18 23,24 20,4 6,-26 0,-7-18,-25-17,-18-21,-31-10,-5-6,-8 8,17 24,29 24,34 22,1 2,-16-8,-24-17,-25-29,-28-21,-23-18,-5-9,-1 15,9 27,40 26,17 19,5 6,-3-4,-24-6,-6-20,-14-10,-14-10,-8-5,-15-8,-6-4,27 12,48 18,36 13,24 3,-5-6,-12 3,-7 1,-12 2,-13 3,-16-5,3-6,-6-12,8-5,-7-3,6-1,10 4,5 8,9-1,9-1,8-1,3 6,-8-6,-18 1,-3-4,-9 1,7-2,-10-1,-9 1,-29-5,-14 4,-13-6,-22-1,-9-3,4-3,18 2,29-1,25-3</inkml:trace>
  <inkml:trace contextRef="#ctx0" brushRef="#br0" timeOffset="66764">2800 4650,'-6'-9,"-4"7,10 2,0 0,0 0,-28-4,28 4,0 0,-56-3,56 3,-68 12,14-7,1 14,-1 16,1 23,20 21,29 6,39-2,37-21,18 3,-16 4,-21-13,-39 17,-45-3,-28-33,28-13,41-7,64 15,43 19,-37 14</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4:16.784"/>
    </inkml:context>
    <inkml:brush xml:id="br0">
      <inkml:brushProperty name="width" value="0.05292" units="cm"/>
      <inkml:brushProperty name="height" value="0.05292" units="cm"/>
      <inkml:brushProperty name="color" value="#FF0000"/>
    </inkml:brush>
  </inkml:definitions>
  <inkml:trace contextRef="#ctx0" brushRef="#br0">13929 1528,'12'-4,"-19"2,7 2,0 0,0 0,-33-12,33 12,0 0,-51-16,51 16,-63-16,0 4,1 9,-11-1,-7 1,-5 6,7 0,22 10,11 12,24 12,8 21,3 19,-21 17,-8 14,-10 20,3 14,28 17,24 25,9 13,1 6,-17 3,-5 3,2 0,5 16,6-26,12 8,-4-16,3-1,1-8,-7-1,-5-13,10-7,16-9,9-4,-1-13,-17-19,-9-22,2-19,-10-15,-3-11,12-4,-4-7,-5-2,-8 2,-9 5,7 5,9 3,21 9,12 1,-5-6,-7-12,-7-7,-9 0,-10 1,-6-3,5-4,5-10,2-12,3-6,-1-9,2-6,13-1,17 8,33 10,43 20,30 12</inkml:trace>
  <inkml:trace contextRef="#ctx0" brushRef="#br0" timeOffset="4201">23559 10654,'5'0,"-2"0,-3 0,0 0,0 0,0 0,0 0,0 0,0 0,4 6,-4-6,0 0,0 0,0 0,0 0,0 0,5 11,-5-11,0 0,0 0,0 0,0 0,5 25,-5-25,0 0,0 0,0 0,5 23,-5-23,0 0,0 0,2 23,-2-23,0 0,2 27,-2-27,-9 31,2 4,6-5,-5-9,0-4,0-9,-10-8,-9-7,-11 1,-15 5,-8 4,-11-3,-10-4,-11 8,-2-17,-11 21,0-17,-12 12,1-13,-2 12,-3-19,2 10,2-6,116 13,-120-15,3 2,1-3,15 2,-12 0,10 0,-2 8,-10-4,1 11,8-9,-3 0,10 8,-12-7,-9 6,3-5,-1-2,8 1,22 1,8 15,1-3,1 7,9-7,17-2,23-5,19-2,9 2,1 0,-4-1,-7-6,-9-5,18-13,8-9,12-5,13 3</inkml:trace>
  <inkml:trace contextRef="#ctx0" brushRef="#br0" timeOffset="16433">22375 9717,'4'0,"-10"3,6-3,0 0,0 0,0 0,-16 5,16-5,0 0,0 0,-31-1,31 1,0 0,-45-2,45 2,-52 7,-8-1,-7 3,-9 5,-12-2,-15-7,-11 4,-5-16,-5 10,-9-9,-2 1,-18-5,5 10,-1-9,-2-4,-6 5,-6-4,-1-6,-5 5,-4-6,-8 1,-5 0,1 1,-5 0,-18-5,-2-2,-7 3,5 1,10 9,3 4,-5 0,-3 1,11 0,2 0,12 1,-1 6,7 5,1 0,5 2,1-4,8 2,-1 6,3 6,-4 1,-3 6,9-6,13-11,16-10,10-6,4-8,13-2,23 6,23 2,43 7</inkml:trace>
  <inkml:trace contextRef="#ctx0" brushRef="#br0" timeOffset="50263">23047 8991,'-20'-1,"12"1,8 0,0 0,0 0,0 0,0 0,0 0,-4 1,4-1,0 0,0 0,0 0,0 0,-2 1,2-1,0 0,0 0,0 0,3 0,-3 0,0 0,0 0,7-2,-7 2,0 0,12-10,-12 10,11-10,-2 6,-9 4,0 0,0 0,0 0,19 0,-19 0,0 0,0 0,31 7,-31-7,0 0,44 25,-44-25,34 33,-9 22,-19-31,-18 9,-23-7,-11-24,12-5,25 0,17-4,28 8,24 15,4-6,-3 28,-21-13,-30 11,-34 1,-34-30,-21 19,18-21,14 11,20-6,16-7</inkml:trace>
  <inkml:trace contextRef="#ctx0" brushRef="#br0" timeOffset="50952">23309 8981,'-7'-4,"8"-5,-1 9,0 0,0 0,0 0,0 0,12-5,-12 5,0 0,0 0,0 0,22-8,-22 8,0 0,0 0,38-7,-38 7,0 0,47 12,-47-12,48 15,3 42,-7 1,-24 23,-22-16,-26-21,-27 2,-2-10,19-39,18-9,23-15,30 1,23 24,14 4,-6 23,-26-8,-26 3,-10-4</inkml:trace>
  <inkml:trace contextRef="#ctx0" brushRef="#br0" timeOffset="51204">23857 9056,'4'39,"-11"-8,7-31,0 0,-18 46,18-46,-24 37,-3-11</inkml:trace>
  <inkml:trace contextRef="#ctx0" brushRef="#br0" timeOffset="51447">24021 9243,'15'-2,"-42"-6,27 8,0 0,-66-25,66 25,-85-13,1 3,31-1,27 3,26 3,17-8</inkml:trace>
  <inkml:trace contextRef="#ctx0" brushRef="#br0" timeOffset="52007">24167 8889,'5'-10,"-16"-2,11 12,0 0,0 0,-36-9,36 9,0 0,-52 3,52-3,-50 14,20 9,12 14,31-10,14 1,0-11,2 5,0-6,-6-11,0-6,8 1,13 17,-1 21,-7 3,-15-4,-23 1,-21 4,-16-22,-4 6,13-7</inkml:trace>
  <inkml:trace contextRef="#ctx0" brushRef="#br0" timeOffset="52622">23923 9567,'7'-3,"2"1,-9 2,0 0,0 0,0 0,21-5,-21 5,0 0,0 0,38 7,-38-7,0 0,52 7,-52-7,54 2,-9 16,-9 4,-20-7,-22 12,-22 10,-39 8,13-7,15-5,10-9,11-6,12-15,12-2,15-7</inkml:trace>
  <inkml:trace contextRef="#ctx0" brushRef="#br0" timeOffset="52964">24340 9536,'25'39,"2"14,-27-53,24 54,-7 12,-6-29,-1-10,-7-10,10-16</inkml:trace>
  <inkml:trace contextRef="#ctx0" brushRef="#br0" timeOffset="53441">24494 9489,'7'19,"11"22,-18-41,0 0,9 45,-9-45,10 46,-4-32,4 5,5-19,12-9,3-7,11-17,-9 26,-12 5,-13-3</inkml:trace>
  <inkml:trace contextRef="#ctx0" brushRef="#br0" timeOffset="53670">24646 9451,'-6'16,"6"19,0-35,0 0,-13 66,13-66,-3 77,19-19,1 4,7-36,3-7</inkml:trace>
  <inkml:trace contextRef="#ctx0" brushRef="#br0" timeOffset="54092">24800 9369,'1'1,"-3"23,2-24,0 0,0 0,-10 44,10-44,0 0,0 66,0-66,9 61,14-5,26-13,-5-35,-9-23,-20-22,-24-23,-30-7,-3 29,1 6,-4 29,3 11</inkml:trace>
  <inkml:trace contextRef="#ctx0" brushRef="#br0" timeOffset="54602">24937 9989,'-22'-2,"-18"-2,40 4,0 0,-43 11,43-11,-57 16,-10-17,-23 26</inkml:trace>
  <inkml:trace contextRef="#ctx0" brushRef="#br0" timeOffset="94998">1343 6078,'37'-4,"10"-10,-47 14,53-15,4 2,35-9,12 9,33 17,22-4,38 11,30-17,22-6,25 2,17 3,27-19,24 3,22 8,5-4,-13 5,-4 8,-9-1,2-3,3 22,-20 9,-14 1,-10-10,-5 7,-16-2,-26-3,-14 1,-27-8,-34 4</inkml:trace>
  <inkml:trace contextRef="#ctx0" brushRef="#br0" timeOffset="106855">20292 9723,'-20'79</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4T17:46:15.167"/>
    </inkml:context>
    <inkml:brush xml:id="br0">
      <inkml:brushProperty name="width" value="0.05292" units="cm"/>
      <inkml:brushProperty name="height" value="0.05292" units="cm"/>
      <inkml:brushProperty name="color" value="#FF0000"/>
    </inkml:brush>
  </inkml:definitions>
  <inkml:trace contextRef="#ctx0" brushRef="#br0">4539 4214,'26'-74,"5"8,24 7,27 2,16-6,36 15,26 10,53-1,43 7,33 10,10 14,-11 25,-16 34,-33 41,-5 26,-15 24,-39 16,-67 30,-56 12,-68 0,-61-3,-57-10,-61-14,-49-25,-32-31,-48-22,-43-24,-14-29,9-35,10-27,13-46,22-36,17-42,55-42,81-23,99-28,95-34,108-15,124 31,115 12,103 31,111 28,81 62,46 68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3/4/14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www.linuxjournal.com</a:t>
            </a:r>
            <a:r>
              <a:rPr lang="en-US" dirty="0" smtClean="0"/>
              <a:t>/article/3910</a:t>
            </a:r>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pPr/>
              <a:t>3</a:t>
            </a:fld>
            <a:endParaRPr lang="en-US"/>
          </a:p>
        </p:txBody>
      </p:sp>
    </p:spTree>
    <p:extLst>
      <p:ext uri="{BB962C8B-B14F-4D97-AF65-F5344CB8AC3E}">
        <p14:creationId xmlns:p14="http://schemas.microsoft.com/office/powerpoint/2010/main" val="199318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17 October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17 October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7.xml"/><Relationship Id="rId3"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8.xml"/><Relationship Id="rId3"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9.xml"/><Relationship Id="rId4" Type="http://schemas.openxmlformats.org/officeDocument/2006/relationships/image" Target="../media/image14.em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customXml" Target="../ink/ink10.xml"/><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customXml" Target="../ink/ink11.xml"/><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customXml" Target="../ink/ink12.xml"/><Relationship Id="rId5" Type="http://schemas.openxmlformats.org/officeDocument/2006/relationships/image" Target="../media/image21.emf"/><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customXml" Target="../ink/ink13.xml"/><Relationship Id="rId4"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customXml" Target="../ink/ink14.xml"/><Relationship Id="rId4" Type="http://schemas.openxmlformats.org/officeDocument/2006/relationships/image" Target="../media/image25.emf"/><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customXml" Target="../ink/ink15.xml"/><Relationship Id="rId5" Type="http://schemas.openxmlformats.org/officeDocument/2006/relationships/image" Target="../media/image27.emf"/><Relationship Id="rId1" Type="http://schemas.openxmlformats.org/officeDocument/2006/relationships/slideLayout" Target="../slideLayouts/slideLayout7.xml"/><Relationship Id="rId2" Type="http://schemas.openxmlformats.org/officeDocument/2006/relationships/hyperlink" Target="http://lxr.free-electrons.com/source/kernel/sched/fair.c" TargetMode="Externa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hyperlink" Target="http://128.143.136.170:4414/leaderboard.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6.xml"/><Relationship Id="rId3"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customXml" Target="../ink/ink17.xml"/><Relationship Id="rId4" Type="http://schemas.openxmlformats.org/officeDocument/2006/relationships/image" Target="../media/image30.emf"/><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8.xml"/><Relationship Id="rId3"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customXml" Target="../ink/ink19.xml"/><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customXml" Target="../ink/ink20.xml"/><Relationship Id="rId4"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customXml" Target="../ink/ink21.xml"/><Relationship Id="rId5"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customXml" Target="../ink/ink22.xml"/><Relationship Id="rId4" Type="http://schemas.openxmlformats.org/officeDocument/2006/relationships/image" Target="../media/image39.emf"/><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customXml" Target="../ink/ink23.xml"/><Relationship Id="rId5" Type="http://schemas.openxmlformats.org/officeDocument/2006/relationships/image" Target="../media/image42.emf"/><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4.xml"/><Relationship Id="rId3" Type="http://schemas.openxmlformats.org/officeDocument/2006/relationships/image" Target="../media/image4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5.xml"/><Relationship Id="rId3" Type="http://schemas.openxmlformats.org/officeDocument/2006/relationships/image" Target="../media/image4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6.xml"/><Relationship Id="rId3" Type="http://schemas.openxmlformats.org/officeDocument/2006/relationships/image" Target="../media/image4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27.xml"/><Relationship Id="rId3" Type="http://schemas.openxmlformats.org/officeDocument/2006/relationships/image" Target="../media/image47.emf"/></Relationships>
</file>

<file path=ppt/slides/_rels/slide33.xml.rels><?xml version="1.0" encoding="UTF-8" standalone="yes"?>
<Relationships xmlns="http://schemas.openxmlformats.org/package/2006/relationships"><Relationship Id="rId3" Type="http://schemas.openxmlformats.org/officeDocument/2006/relationships/customXml" Target="../ink/ink28.xml"/><Relationship Id="rId4" Type="http://schemas.openxmlformats.org/officeDocument/2006/relationships/image" Target="../media/image49.emf"/><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9.xml"/><Relationship Id="rId3" Type="http://schemas.openxmlformats.org/officeDocument/2006/relationships/image" Target="../media/image5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customXml" Target="../ink/ink30.xml"/><Relationship Id="rId5" Type="http://schemas.openxmlformats.org/officeDocument/2006/relationships/image" Target="../media/image53.emf"/><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customXml" Target="../ink/ink31.xml"/><Relationship Id="rId4" Type="http://schemas.openxmlformats.org/officeDocument/2006/relationships/image" Target="../media/image55.emf"/><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customXml" Target="../ink/ink32.xml"/><Relationship Id="rId5" Type="http://schemas.openxmlformats.org/officeDocument/2006/relationships/image" Target="../media/image56.emf"/><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customXml" Target="../ink/ink33.xml"/><Relationship Id="rId5"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customXml" Target="../ink/ink34.xml"/><Relationship Id="rId4" Type="http://schemas.openxmlformats.org/officeDocument/2006/relationships/image" Target="../media/image59.emf"/><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customXml" Target="../ink/ink35.xml"/><Relationship Id="rId5" Type="http://schemas.openxmlformats.org/officeDocument/2006/relationships/image" Target="../media/image62.emf"/><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microsoft.com/office/2007/relationships/hdphoto" Target="../media/hdphoto2.wdp"/><Relationship Id="rId6" Type="http://schemas.openxmlformats.org/officeDocument/2006/relationships/image" Target="../media/image30.png"/><Relationship Id="rId7" Type="http://schemas.openxmlformats.org/officeDocument/2006/relationships/customXml" Target="../ink/ink36.xml"/><Relationship Id="rId8"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customXml" Target="../ink/ink37.xml"/><Relationship Id="rId5" Type="http://schemas.openxmlformats.org/officeDocument/2006/relationships/image" Target="../media/image69.emf"/><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customXml" Target="../ink/ink38.xml"/><Relationship Id="rId4" Type="http://schemas.openxmlformats.org/officeDocument/2006/relationships/image" Target="../media/image70.emf"/><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39.xml"/><Relationship Id="rId3" Type="http://schemas.openxmlformats.org/officeDocument/2006/relationships/image" Target="../media/image7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0.xml"/><Relationship Id="rId3" Type="http://schemas.openxmlformats.org/officeDocument/2006/relationships/image" Target="../media/image7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1.xml"/><Relationship Id="rId3" Type="http://schemas.openxmlformats.org/officeDocument/2006/relationships/image" Target="../media/image7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3.xml"/><Relationship Id="rId3"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2.xml"/><Relationship Id="rId3" Type="http://schemas.openxmlformats.org/officeDocument/2006/relationships/image" Target="../media/image74.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3.xml"/><Relationship Id="rId3" Type="http://schemas.openxmlformats.org/officeDocument/2006/relationships/image" Target="../media/image7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4.xml"/><Relationship Id="rId3" Type="http://schemas.openxmlformats.org/officeDocument/2006/relationships/image" Target="../media/image76.emf"/></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trendmicro.com/cloud-content/us/pdfs/security-intelligence/white-papers/wp-russian-underground-101.pdf" TargetMode="External"/><Relationship Id="rId5" Type="http://schemas.openxmlformats.org/officeDocument/2006/relationships/image" Target="../media/image35.png"/><Relationship Id="rId6" Type="http://schemas.openxmlformats.org/officeDocument/2006/relationships/hyperlink" Target="http://threatpost.com/how-much-does-botnet-cost-022813/77573" TargetMode="External"/><Relationship Id="rId7" Type="http://schemas.openxmlformats.org/officeDocument/2006/relationships/image" Target="../media/image36.png"/><Relationship Id="rId8" Type="http://schemas.microsoft.com/office/2007/relationships/hdphoto" Target="../media/hdphoto3.wdp"/><Relationship Id="rId9" Type="http://schemas.openxmlformats.org/officeDocument/2006/relationships/customXml" Target="../ink/ink45.xml"/><Relationship Id="rId10" Type="http://schemas.openxmlformats.org/officeDocument/2006/relationships/image" Target="../media/image81.emf"/><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hyperlink" Target="http://siliconangle.com/blog/2013/03/29/bitcoin-under-attack-dwolla-mt-gox-both-hit-with-ddos-attacks-overnight/"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6.xml"/><Relationship Id="rId3" Type="http://schemas.openxmlformats.org/officeDocument/2006/relationships/image" Target="../media/image8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7.xml"/><Relationship Id="rId3" Type="http://schemas.openxmlformats.org/officeDocument/2006/relationships/image" Target="../media/image87.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8.xml"/><Relationship Id="rId3" Type="http://schemas.openxmlformats.org/officeDocument/2006/relationships/image" Target="../media/image8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4.xml"/><Relationship Id="rId3" Type="http://schemas.openxmlformats.org/officeDocument/2006/relationships/image" Target="../media/image6.emf"/></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customXml" Target="../ink/ink49.xml"/><Relationship Id="rId5" Type="http://schemas.openxmlformats.org/officeDocument/2006/relationships/image" Target="../media/image90.emf"/><Relationship Id="rId1" Type="http://schemas.openxmlformats.org/officeDocument/2006/relationships/slideLayout" Target="../slideLayouts/slideLayout7.xml"/><Relationship Id="rId2" Type="http://schemas.openxmlformats.org/officeDocument/2006/relationships/hyperlink" Target="https://blog.linode.com/2013/03/07/linode-nextgen-the-network/"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4.wdp"/><Relationship Id="rId5" Type="http://schemas.openxmlformats.org/officeDocument/2006/relationships/image" Target="../media/image44.png"/><Relationship Id="rId6" Type="http://schemas.openxmlformats.org/officeDocument/2006/relationships/customXml" Target="../ink/ink50.xml"/><Relationship Id="rId7" Type="http://schemas.openxmlformats.org/officeDocument/2006/relationships/image" Target="../media/image94.emf"/><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customXml" Target="../ink/ink51.xml"/><Relationship Id="rId4" Type="http://schemas.openxmlformats.org/officeDocument/2006/relationships/image" Target="../media/image96.emf"/><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52.xml"/><Relationship Id="rId3" Type="http://schemas.openxmlformats.org/officeDocument/2006/relationships/image" Target="../media/image9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ustomXml" Target="../ink/ink5.xml"/><Relationship Id="rId4" Type="http://schemas.openxmlformats.org/officeDocument/2006/relationships/image" Target="../media/image8.emf"/><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customXml" Target="../ink/ink6.xml"/><Relationship Id="rId4" Type="http://schemas.openxmlformats.org/officeDocument/2006/relationships/image" Target="../media/image10.emf"/><Relationship Id="rId1" Type="http://schemas.openxmlformats.org/officeDocument/2006/relationships/slideLayout" Target="../slideLayouts/slideLayout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467" t="4103" r="1195" b="495"/>
          <a:stretch/>
        </p:blipFill>
        <p:spPr>
          <a:xfrm flipH="1">
            <a:off x="-2" y="-831177"/>
            <a:ext cx="9144001" cy="5974679"/>
          </a:xfrm>
          <a:prstGeom prst="rect">
            <a:avLst/>
          </a:prstGeom>
        </p:spPr>
      </p:pic>
      <p:sp>
        <p:nvSpPr>
          <p:cNvPr id="3" name="Subtitle 2"/>
          <p:cNvSpPr>
            <a:spLocks noGrp="1"/>
          </p:cNvSpPr>
          <p:nvPr>
            <p:ph type="subTitle" idx="1"/>
          </p:nvPr>
        </p:nvSpPr>
        <p:spPr>
          <a:xfrm>
            <a:off x="4595620" y="4316846"/>
            <a:ext cx="3794500" cy="858189"/>
          </a:xfrm>
        </p:spPr>
        <p:txBody>
          <a:bodyPr>
            <a:normAutofit lnSpcReduction="10000"/>
          </a:bodyPr>
          <a:lstStyle/>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272237" y="3829598"/>
            <a:ext cx="3653038" cy="1268287"/>
          </a:xfrm>
        </p:spPr>
        <p:txBody>
          <a:bodyPr>
            <a:noAutofit/>
          </a:bodyPr>
          <a:lstStyle/>
          <a:p>
            <a:pPr algn="l"/>
            <a:r>
              <a:rPr lang="en-US" sz="3600" b="1" dirty="0" smtClean="0">
                <a:ln w="10541" cmpd="sng">
                  <a:solidFill>
                    <a:srgbClr val="7D7D7D">
                      <a:tint val="100000"/>
                      <a:shade val="100000"/>
                      <a:satMod val="110000"/>
                    </a:srgbClr>
                  </a:solidFill>
                  <a:prstDash val="solid"/>
                </a:ln>
                <a:solidFill>
                  <a:srgbClr val="FCD5B5"/>
                </a:solidFill>
              </a:rPr>
              <a:t>Class 12</a:t>
            </a:r>
            <a:endParaRPr lang="en-US" sz="3600" b="1" dirty="0">
              <a:ln w="10541" cmpd="sng">
                <a:solidFill>
                  <a:srgbClr val="7D7D7D">
                    <a:tint val="100000"/>
                    <a:shade val="100000"/>
                    <a:satMod val="110000"/>
                  </a:srgbClr>
                </a:solidFill>
                <a:prstDash val="solid"/>
              </a:ln>
              <a:solidFill>
                <a:srgbClr val="FCD5B5"/>
              </a:solidFill>
            </a:endParaRPr>
          </a:p>
        </p:txBody>
      </p:sp>
      <p:sp>
        <p:nvSpPr>
          <p:cNvPr id="15" name="Rectangle 14"/>
          <p:cNvSpPr/>
          <p:nvPr/>
        </p:nvSpPr>
        <p:spPr>
          <a:xfrm>
            <a:off x="4464022" y="409756"/>
            <a:ext cx="4358509" cy="707886"/>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endParaRPr lang="en-US" sz="4000" b="1" dirty="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endParaRPr>
          </a:p>
        </p:txBody>
      </p:sp>
      <p:sp>
        <p:nvSpPr>
          <p:cNvPr id="4" name="TextBox 3"/>
          <p:cNvSpPr txBox="1"/>
          <p:nvPr/>
        </p:nvSpPr>
        <p:spPr>
          <a:xfrm>
            <a:off x="803055" y="394367"/>
            <a:ext cx="4519475" cy="1446550"/>
          </a:xfrm>
          <a:prstGeom prst="rect">
            <a:avLst/>
          </a:prstGeom>
          <a:noFill/>
        </p:spPr>
        <p:txBody>
          <a:bodyPr wrap="square" rtlCol="0">
            <a:spAutoFit/>
          </a:bodyPr>
          <a:lstStyle/>
          <a:p>
            <a:r>
              <a:rPr lang="en-US" sz="4400" dirty="0" smtClean="0">
                <a:solidFill>
                  <a:srgbClr val="000090"/>
                </a:solidFill>
              </a:rPr>
              <a:t>Scheduling in Linux and Web Servers</a:t>
            </a:r>
            <a:endParaRPr lang="en-US" sz="4400" dirty="0">
              <a:solidFill>
                <a:srgbClr val="000090"/>
              </a:solidFill>
            </a:endParaRPr>
          </a:p>
        </p:txBody>
      </p:sp>
    </p:spTree>
    <p:extLst>
      <p:ext uri="{BB962C8B-B14F-4D97-AF65-F5344CB8AC3E}">
        <p14:creationId xmlns:p14="http://schemas.microsoft.com/office/powerpoint/2010/main" val="3478429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Linux 2.6 Scheduler (2003-2007)</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140 different queues</a:t>
            </a:r>
            <a:r>
              <a:rPr lang="en-US" dirty="0" smtClean="0"/>
              <a:t> (for each processor)</a:t>
            </a:r>
          </a:p>
          <a:p>
            <a:pPr marL="457200" lvl="1" indent="0">
              <a:buNone/>
            </a:pPr>
            <a:r>
              <a:rPr lang="en-US" dirty="0" smtClean="0"/>
              <a:t>0-99 for “real time” processes</a:t>
            </a:r>
          </a:p>
          <a:p>
            <a:pPr marL="457200" lvl="1" indent="0">
              <a:buNone/>
            </a:pPr>
            <a:r>
              <a:rPr lang="en-US" dirty="0" smtClean="0"/>
              <a:t>100-139 for “normal” processes</a:t>
            </a:r>
          </a:p>
          <a:p>
            <a:pPr marL="0" indent="0">
              <a:buNone/>
            </a:pPr>
            <a:r>
              <a:rPr lang="en-US" b="1" dirty="0" smtClean="0"/>
              <a:t>Bit vector </a:t>
            </a:r>
            <a:r>
              <a:rPr lang="en-US" dirty="0" smtClean="0"/>
              <a:t>keeps track of which queues have ready 	to run process</a:t>
            </a:r>
          </a:p>
          <a:p>
            <a:pPr marL="0" indent="0">
              <a:buNone/>
            </a:pPr>
            <a:r>
              <a:rPr lang="en-US" dirty="0" smtClean="0"/>
              <a:t>Scheduler picks</a:t>
            </a:r>
            <a:r>
              <a:rPr lang="en-US" b="1" dirty="0" smtClean="0"/>
              <a:t> first process from highest priority 	queue with a ready process</a:t>
            </a:r>
          </a:p>
          <a:p>
            <a:pPr marL="457200" lvl="1" indent="0">
              <a:buNone/>
            </a:pPr>
            <a:r>
              <a:rPr lang="en-US" dirty="0" smtClean="0"/>
              <a:t>Given time quantum that </a:t>
            </a:r>
            <a:r>
              <a:rPr lang="en-US" b="1" dirty="0" smtClean="0"/>
              <a:t>scales with priority</a:t>
            </a:r>
          </a:p>
          <a:p>
            <a:pPr marL="457200" lvl="1" indent="0">
              <a:buNone/>
            </a:pPr>
            <a:endParaRPr lang="en-US" dirty="0" smtClean="0"/>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07160" y="1667520"/>
              <a:ext cx="7819200" cy="2878200"/>
            </p14:xfrm>
          </p:contentPart>
        </mc:Choice>
        <mc:Fallback xmlns="">
          <p:pic>
            <p:nvPicPr>
              <p:cNvPr id="4" name="Ink 3"/>
              <p:cNvPicPr/>
              <p:nvPr/>
            </p:nvPicPr>
            <p:blipFill>
              <a:blip r:embed="rId3"/>
              <a:stretch>
                <a:fillRect/>
              </a:stretch>
            </p:blipFill>
            <p:spPr>
              <a:xfrm>
                <a:off x="397800" y="1658160"/>
                <a:ext cx="7837920" cy="2896920"/>
              </a:xfrm>
              <a:prstGeom prst="rect">
                <a:avLst/>
              </a:prstGeom>
            </p:spPr>
          </p:pic>
        </mc:Fallback>
      </mc:AlternateContent>
    </p:spTree>
    <p:extLst>
      <p:ext uri="{BB962C8B-B14F-4D97-AF65-F5344CB8AC3E}">
        <p14:creationId xmlns:p14="http://schemas.microsoft.com/office/powerpoint/2010/main" val="29929967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5"/>
            <a:ext cx="4193608" cy="1191811"/>
          </a:xfrm>
        </p:spPr>
        <p:txBody>
          <a:bodyPr>
            <a:normAutofit fontScale="90000"/>
          </a:bodyPr>
          <a:lstStyle/>
          <a:p>
            <a:r>
              <a:rPr lang="en-US" dirty="0" smtClean="0"/>
              <a:t>Linux 2.6 Scheduler (2003-2007)</a:t>
            </a:r>
            <a:endParaRPr lang="en-US" dirty="0"/>
          </a:p>
        </p:txBody>
      </p:sp>
      <p:sp>
        <p:nvSpPr>
          <p:cNvPr id="3" name="Content Placeholder 2"/>
          <p:cNvSpPr>
            <a:spLocks noGrp="1"/>
          </p:cNvSpPr>
          <p:nvPr>
            <p:ph idx="1"/>
          </p:nvPr>
        </p:nvSpPr>
        <p:spPr>
          <a:xfrm>
            <a:off x="374976" y="1726681"/>
            <a:ext cx="4613917" cy="2867942"/>
          </a:xfrm>
        </p:spPr>
        <p:txBody>
          <a:bodyPr>
            <a:noAutofit/>
          </a:bodyPr>
          <a:lstStyle/>
          <a:p>
            <a:pPr marL="0" indent="0">
              <a:buNone/>
            </a:pPr>
            <a:r>
              <a:rPr lang="en-US" sz="2800" b="1" dirty="0" smtClean="0"/>
              <a:t>140 different queues</a:t>
            </a:r>
            <a:r>
              <a:rPr lang="en-US" sz="2800" dirty="0" smtClean="0"/>
              <a:t> (for each processor) </a:t>
            </a:r>
          </a:p>
          <a:p>
            <a:pPr marL="457200" lvl="1" indent="0">
              <a:buNone/>
            </a:pPr>
            <a:r>
              <a:rPr lang="en-US" sz="2400" dirty="0" smtClean="0"/>
              <a:t>0-99 for “real time” processes</a:t>
            </a:r>
          </a:p>
          <a:p>
            <a:pPr marL="457200" lvl="1" indent="0">
              <a:buNone/>
            </a:pPr>
            <a:r>
              <a:rPr lang="en-US" sz="2400" dirty="0" smtClean="0"/>
              <a:t>100-139 for “normal” processes</a:t>
            </a:r>
          </a:p>
          <a:p>
            <a:pPr marL="0" indent="0">
              <a:buNone/>
            </a:pPr>
            <a:r>
              <a:rPr lang="en-US" sz="2800" b="1" dirty="0" smtClean="0"/>
              <a:t>Bit vector </a:t>
            </a:r>
            <a:r>
              <a:rPr lang="en-US" sz="2800" dirty="0" smtClean="0"/>
              <a:t>of ready-to-run</a:t>
            </a:r>
          </a:p>
        </p:txBody>
      </p:sp>
      <p:sp>
        <p:nvSpPr>
          <p:cNvPr id="6" name="Slide Number Placeholder 5"/>
          <p:cNvSpPr>
            <a:spLocks noGrp="1"/>
          </p:cNvSpPr>
          <p:nvPr>
            <p:ph type="sldNum" sz="quarter" idx="12"/>
          </p:nvPr>
        </p:nvSpPr>
        <p:spPr/>
        <p:txBody>
          <a:bodyPr/>
          <a:lstStyle/>
          <a:p>
            <a:fld id="{6507B5A5-F0C2-644D-AEA7-E773B6B78F38}" type="slidenum">
              <a:rPr lang="en-US" smtClean="0"/>
              <a:pPr/>
              <a:t>10</a:t>
            </a:fld>
            <a:endParaRPr lang="en-US"/>
          </a:p>
        </p:txBody>
      </p:sp>
      <p:sp>
        <p:nvSpPr>
          <p:cNvPr id="5" name="Rectangle 4"/>
          <p:cNvSpPr/>
          <p:nvPr/>
        </p:nvSpPr>
        <p:spPr>
          <a:xfrm>
            <a:off x="4787866" y="489192"/>
            <a:ext cx="4248774" cy="3785652"/>
          </a:xfrm>
          <a:prstGeom prst="rect">
            <a:avLst/>
          </a:prstGeom>
          <a:solidFill>
            <a:schemeClr val="bg2">
              <a:lumMod val="90000"/>
            </a:schemeClr>
          </a:solidFill>
        </p:spPr>
        <p:txBody>
          <a:bodyPr wrap="square">
            <a:spAutoFit/>
          </a:bodyPr>
          <a:lstStyle/>
          <a:p>
            <a:r>
              <a:rPr lang="en-US" sz="2400" dirty="0" err="1">
                <a:cs typeface="Courier New"/>
              </a:rPr>
              <a:t>struct</a:t>
            </a:r>
            <a:r>
              <a:rPr lang="en-US" sz="2400" dirty="0">
                <a:cs typeface="Courier New"/>
              </a:rPr>
              <a:t> </a:t>
            </a:r>
            <a:r>
              <a:rPr lang="en-US" sz="2400" dirty="0" err="1" smtClean="0">
                <a:cs typeface="Courier New"/>
              </a:rPr>
              <a:t>runqueue</a:t>
            </a:r>
            <a:r>
              <a:rPr lang="en-US" sz="2400" dirty="0" smtClean="0">
                <a:cs typeface="Courier New"/>
              </a:rPr>
              <a:t> {</a:t>
            </a:r>
            <a:endParaRPr lang="en-US" sz="2400" dirty="0">
              <a:cs typeface="Courier New"/>
            </a:endParaRPr>
          </a:p>
          <a:p>
            <a:r>
              <a:rPr lang="en-US" sz="2400" dirty="0" smtClean="0">
                <a:cs typeface="Courier New"/>
              </a:rPr>
              <a:t>   </a:t>
            </a:r>
            <a:r>
              <a:rPr lang="en-US" sz="2400" dirty="0" err="1" smtClean="0">
                <a:cs typeface="Courier New"/>
              </a:rPr>
              <a:t>struct</a:t>
            </a:r>
            <a:r>
              <a:rPr lang="en-US" sz="2400" dirty="0" smtClean="0">
                <a:cs typeface="Courier New"/>
              </a:rPr>
              <a:t> </a:t>
            </a:r>
            <a:r>
              <a:rPr lang="en-US" sz="2400" dirty="0" err="1">
                <a:cs typeface="Courier New"/>
              </a:rPr>
              <a:t>prioarray</a:t>
            </a:r>
            <a:r>
              <a:rPr lang="en-US" sz="2400" dirty="0">
                <a:cs typeface="Courier New"/>
              </a:rPr>
              <a:t> *active;</a:t>
            </a:r>
          </a:p>
          <a:p>
            <a:r>
              <a:rPr lang="en-US" sz="2400" dirty="0" smtClean="0">
                <a:cs typeface="Courier New"/>
              </a:rPr>
              <a:t>   </a:t>
            </a:r>
            <a:r>
              <a:rPr lang="en-US" sz="2400" dirty="0" err="1" smtClean="0">
                <a:cs typeface="Courier New"/>
              </a:rPr>
              <a:t>struct</a:t>
            </a:r>
            <a:r>
              <a:rPr lang="en-US" sz="2400" dirty="0" smtClean="0">
                <a:cs typeface="Courier New"/>
              </a:rPr>
              <a:t> </a:t>
            </a:r>
            <a:r>
              <a:rPr lang="en-US" sz="2400" dirty="0" err="1">
                <a:cs typeface="Courier New"/>
              </a:rPr>
              <a:t>prioarray</a:t>
            </a:r>
            <a:r>
              <a:rPr lang="en-US" sz="2400" dirty="0">
                <a:cs typeface="Courier New"/>
              </a:rPr>
              <a:t> *expired;</a:t>
            </a:r>
          </a:p>
          <a:p>
            <a:r>
              <a:rPr lang="en-US" sz="2400" dirty="0" smtClean="0">
                <a:cs typeface="Courier New"/>
              </a:rPr>
              <a:t>   </a:t>
            </a:r>
            <a:r>
              <a:rPr lang="en-US" sz="2400" dirty="0" err="1" smtClean="0">
                <a:cs typeface="Courier New"/>
              </a:rPr>
              <a:t>struct</a:t>
            </a:r>
            <a:r>
              <a:rPr lang="en-US" sz="2400" dirty="0" smtClean="0">
                <a:cs typeface="Courier New"/>
              </a:rPr>
              <a:t> </a:t>
            </a:r>
            <a:r>
              <a:rPr lang="en-US" sz="2400" dirty="0" err="1">
                <a:cs typeface="Courier New"/>
              </a:rPr>
              <a:t>prioarray</a:t>
            </a:r>
            <a:r>
              <a:rPr lang="en-US" sz="2400" dirty="0">
                <a:cs typeface="Courier New"/>
              </a:rPr>
              <a:t> arrays[2];</a:t>
            </a:r>
          </a:p>
          <a:p>
            <a:r>
              <a:rPr lang="en-US" sz="2400" dirty="0" smtClean="0">
                <a:cs typeface="Courier New"/>
              </a:rPr>
              <a:t>};</a:t>
            </a:r>
            <a:endParaRPr lang="en-US" sz="2400" dirty="0">
              <a:cs typeface="Courier New"/>
            </a:endParaRPr>
          </a:p>
          <a:p>
            <a:r>
              <a:rPr lang="en-US" sz="2400" dirty="0" err="1">
                <a:cs typeface="Courier New"/>
              </a:rPr>
              <a:t>struct</a:t>
            </a:r>
            <a:r>
              <a:rPr lang="en-US" sz="2400" dirty="0">
                <a:cs typeface="Courier New"/>
              </a:rPr>
              <a:t> </a:t>
            </a:r>
            <a:r>
              <a:rPr lang="en-US" sz="2400" dirty="0" err="1" smtClean="0">
                <a:cs typeface="Courier New"/>
              </a:rPr>
              <a:t>prioarray</a:t>
            </a:r>
            <a:r>
              <a:rPr lang="en-US" sz="2400" dirty="0">
                <a:cs typeface="Courier New"/>
              </a:rPr>
              <a:t> </a:t>
            </a:r>
            <a:r>
              <a:rPr lang="en-US" sz="2400" dirty="0" smtClean="0">
                <a:cs typeface="Courier New"/>
              </a:rPr>
              <a:t>{</a:t>
            </a:r>
            <a:endParaRPr lang="en-US" sz="2400" dirty="0">
              <a:cs typeface="Courier New"/>
            </a:endParaRPr>
          </a:p>
          <a:p>
            <a:r>
              <a:rPr lang="en-US" sz="2400" dirty="0" smtClean="0">
                <a:cs typeface="Courier New"/>
              </a:rPr>
              <a:t>   </a:t>
            </a:r>
            <a:r>
              <a:rPr lang="en-US" sz="2400" dirty="0" err="1" smtClean="0">
                <a:cs typeface="Courier New"/>
              </a:rPr>
              <a:t>int</a:t>
            </a:r>
            <a:r>
              <a:rPr lang="en-US" sz="2400" dirty="0" smtClean="0">
                <a:cs typeface="Courier New"/>
              </a:rPr>
              <a:t> </a:t>
            </a:r>
            <a:r>
              <a:rPr lang="en-US" sz="2400" dirty="0" err="1">
                <a:cs typeface="Courier New"/>
              </a:rPr>
              <a:t>nr_active</a:t>
            </a:r>
            <a:r>
              <a:rPr lang="en-US" sz="2400" dirty="0">
                <a:cs typeface="Courier New"/>
              </a:rPr>
              <a:t>; /* # Runnable *</a:t>
            </a:r>
            <a:r>
              <a:rPr lang="en-US" sz="2400" dirty="0" smtClean="0">
                <a:cs typeface="Courier New"/>
              </a:rPr>
              <a:t>/</a:t>
            </a:r>
            <a:endParaRPr lang="en-US" sz="2400" dirty="0">
              <a:cs typeface="Courier New"/>
            </a:endParaRPr>
          </a:p>
          <a:p>
            <a:r>
              <a:rPr lang="en-US" sz="2400" dirty="0" smtClean="0">
                <a:cs typeface="Courier New"/>
              </a:rPr>
              <a:t>   unsigned </a:t>
            </a:r>
            <a:r>
              <a:rPr lang="en-US" sz="2400" dirty="0">
                <a:cs typeface="Courier New"/>
              </a:rPr>
              <a:t>long bitmap[5]</a:t>
            </a:r>
            <a:r>
              <a:rPr lang="en-US" sz="2400" dirty="0" smtClean="0">
                <a:cs typeface="Courier New"/>
              </a:rPr>
              <a:t>;</a:t>
            </a:r>
            <a:endParaRPr lang="en-US" sz="2400" dirty="0">
              <a:cs typeface="Courier New"/>
            </a:endParaRPr>
          </a:p>
          <a:p>
            <a:r>
              <a:rPr lang="en-US" sz="2400" dirty="0" smtClean="0">
                <a:cs typeface="Courier New"/>
              </a:rPr>
              <a:t>   </a:t>
            </a:r>
            <a:r>
              <a:rPr lang="en-US" sz="2400" dirty="0" err="1" smtClean="0">
                <a:cs typeface="Courier New"/>
              </a:rPr>
              <a:t>struct</a:t>
            </a:r>
            <a:r>
              <a:rPr lang="en-US" sz="2400" dirty="0" smtClean="0">
                <a:cs typeface="Courier New"/>
              </a:rPr>
              <a:t> </a:t>
            </a:r>
            <a:r>
              <a:rPr lang="en-US" sz="2400" dirty="0" err="1">
                <a:cs typeface="Courier New"/>
              </a:rPr>
              <a:t>list_head</a:t>
            </a:r>
            <a:r>
              <a:rPr lang="en-US" sz="2400" dirty="0">
                <a:cs typeface="Courier New"/>
              </a:rPr>
              <a:t> queue[140]</a:t>
            </a:r>
            <a:r>
              <a:rPr lang="en-US" sz="2400" dirty="0" smtClean="0">
                <a:cs typeface="Courier New"/>
              </a:rPr>
              <a:t>;</a:t>
            </a:r>
            <a:endParaRPr lang="en-US" sz="2400" dirty="0">
              <a:cs typeface="Courier New"/>
            </a:endParaRPr>
          </a:p>
          <a:p>
            <a:r>
              <a:rPr lang="en-US" sz="2400" dirty="0">
                <a:cs typeface="Courier New"/>
              </a:rPr>
              <a:t>};</a:t>
            </a:r>
          </a:p>
        </p:txBody>
      </p:sp>
      <p:sp>
        <p:nvSpPr>
          <p:cNvPr id="4" name="Rectangle 3"/>
          <p:cNvSpPr/>
          <p:nvPr/>
        </p:nvSpPr>
        <p:spPr>
          <a:xfrm>
            <a:off x="228600" y="4324350"/>
            <a:ext cx="8799074" cy="415498"/>
          </a:xfrm>
          <a:prstGeom prst="rect">
            <a:avLst/>
          </a:prstGeom>
          <a:solidFill>
            <a:schemeClr val="accent4">
              <a:lumMod val="40000"/>
              <a:lumOff val="60000"/>
            </a:schemeClr>
          </a:solidFill>
        </p:spPr>
        <p:txBody>
          <a:bodyPr wrap="square">
            <a:spAutoFit/>
          </a:bodyPr>
          <a:lstStyle/>
          <a:p>
            <a:r>
              <a:rPr lang="en-US" sz="2100" dirty="0"/>
              <a:t>Scheduler picks</a:t>
            </a:r>
            <a:r>
              <a:rPr lang="en-US" sz="2100" b="1" dirty="0"/>
              <a:t> first process from </a:t>
            </a:r>
            <a:r>
              <a:rPr lang="en-US" sz="2100" b="1" dirty="0" smtClean="0"/>
              <a:t>highest-priority queue </a:t>
            </a:r>
            <a:r>
              <a:rPr lang="en-US" sz="2100" b="1" dirty="0"/>
              <a:t>with a ready </a:t>
            </a:r>
            <a:r>
              <a:rPr lang="en-US" sz="2100" b="1" dirty="0" smtClean="0"/>
              <a:t>process</a:t>
            </a:r>
            <a:endParaRPr lang="en-US" sz="2100" dirty="0"/>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483480" y="524160"/>
              <a:ext cx="8503920" cy="3404160"/>
            </p14:xfrm>
          </p:contentPart>
        </mc:Choice>
        <mc:Fallback xmlns="">
          <p:pic>
            <p:nvPicPr>
              <p:cNvPr id="7" name="Ink 6"/>
              <p:cNvPicPr/>
              <p:nvPr/>
            </p:nvPicPr>
            <p:blipFill>
              <a:blip r:embed="rId3"/>
              <a:stretch>
                <a:fillRect/>
              </a:stretch>
            </p:blipFill>
            <p:spPr>
              <a:xfrm>
                <a:off x="474120" y="514800"/>
                <a:ext cx="8522640" cy="3422880"/>
              </a:xfrm>
              <a:prstGeom prst="rect">
                <a:avLst/>
              </a:prstGeom>
            </p:spPr>
          </p:pic>
        </mc:Fallback>
      </mc:AlternateContent>
    </p:spTree>
    <p:extLst>
      <p:ext uri="{BB962C8B-B14F-4D97-AF65-F5344CB8AC3E}">
        <p14:creationId xmlns:p14="http://schemas.microsoft.com/office/powerpoint/2010/main" val="4252776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656"/>
            <a:ext cx="8229600" cy="1347706"/>
          </a:xfrm>
        </p:spPr>
        <p:txBody>
          <a:bodyPr>
            <a:normAutofit fontScale="90000"/>
          </a:bodyPr>
          <a:lstStyle/>
          <a:p>
            <a:r>
              <a:rPr lang="en-US" dirty="0" smtClean="0"/>
              <a:t>What is the running time of the </a:t>
            </a:r>
            <a:br>
              <a:rPr lang="en-US" dirty="0" smtClean="0"/>
            </a:br>
            <a:r>
              <a:rPr lang="en-US" dirty="0" smtClean="0"/>
              <a:t>Linux 2.6 Scheduler?</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11</a:t>
            </a:fld>
            <a:endParaRPr lang="en-US"/>
          </a:p>
        </p:txBody>
      </p:sp>
    </p:spTree>
    <p:extLst>
      <p:ext uri="{BB962C8B-B14F-4D97-AF65-F5344CB8AC3E}">
        <p14:creationId xmlns:p14="http://schemas.microsoft.com/office/powerpoint/2010/main" val="19618648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12</a:t>
            </a:fld>
            <a:endParaRPr lang="en-US"/>
          </a:p>
        </p:txBody>
      </p:sp>
      <p:pic>
        <p:nvPicPr>
          <p:cNvPr id="7" name="Picture 6" descr="Screen Shot 2013-10-03 at 8.51.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94" y="673370"/>
            <a:ext cx="8552875" cy="351999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191000" y="4400550"/>
            <a:ext cx="4492936" cy="369332"/>
          </a:xfrm>
          <a:prstGeom prst="rect">
            <a:avLst/>
          </a:prstGeom>
          <a:noFill/>
        </p:spPr>
        <p:txBody>
          <a:bodyPr wrap="none" rtlCol="0">
            <a:spAutoFit/>
          </a:bodyPr>
          <a:lstStyle/>
          <a:p>
            <a:r>
              <a:rPr lang="en-US" dirty="0" smtClean="0"/>
              <a:t>(Sadly, O(1) scheduler has no Facebook page.)</a:t>
            </a:r>
            <a:endParaRPr lang="en-US"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07160" y="1195200"/>
              <a:ext cx="1495440" cy="933120"/>
            </p14:xfrm>
          </p:contentPart>
        </mc:Choice>
        <mc:Fallback xmlns="">
          <p:pic>
            <p:nvPicPr>
              <p:cNvPr id="2" name="Ink 1"/>
              <p:cNvPicPr/>
              <p:nvPr/>
            </p:nvPicPr>
            <p:blipFill>
              <a:blip r:embed="rId4"/>
              <a:stretch>
                <a:fillRect/>
              </a:stretch>
            </p:blipFill>
            <p:spPr>
              <a:xfrm>
                <a:off x="1297800" y="1185840"/>
                <a:ext cx="1514160" cy="951840"/>
              </a:xfrm>
              <a:prstGeom prst="rect">
                <a:avLst/>
              </a:prstGeom>
            </p:spPr>
          </p:pic>
        </mc:Fallback>
      </mc:AlternateContent>
    </p:spTree>
    <p:extLst>
      <p:ext uri="{BB962C8B-B14F-4D97-AF65-F5344CB8AC3E}">
        <p14:creationId xmlns:p14="http://schemas.microsoft.com/office/powerpoint/2010/main" val="16685302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Linux V2.6.23+ Scheduler</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pic>
        <p:nvPicPr>
          <p:cNvPr id="10" name="Picture 9" descr="Screen Shot 2013-10-03 at 8.57.19 AM.png"/>
          <p:cNvPicPr>
            <a:picLocks noChangeAspect="1"/>
          </p:cNvPicPr>
          <p:nvPr/>
        </p:nvPicPr>
        <p:blipFill rotWithShape="1">
          <a:blip r:embed="rId2">
            <a:extLst>
              <a:ext uri="{28A0092B-C50C-407E-A947-70E740481C1C}">
                <a14:useLocalDpi xmlns:a14="http://schemas.microsoft.com/office/drawing/2010/main" val="0"/>
              </a:ext>
            </a:extLst>
          </a:blip>
          <a:srcRect r="22865"/>
          <a:stretch/>
        </p:blipFill>
        <p:spPr>
          <a:xfrm>
            <a:off x="857330" y="1174971"/>
            <a:ext cx="6555466" cy="3384725"/>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06120" y="3384000"/>
              <a:ext cx="5910480" cy="176040"/>
            </p14:xfrm>
          </p:contentPart>
        </mc:Choice>
        <mc:Fallback xmlns="">
          <p:pic>
            <p:nvPicPr>
              <p:cNvPr id="2" name="Ink 1"/>
              <p:cNvPicPr/>
              <p:nvPr/>
            </p:nvPicPr>
            <p:blipFill>
              <a:blip r:embed="rId4"/>
              <a:stretch>
                <a:fillRect/>
              </a:stretch>
            </p:blipFill>
            <p:spPr>
              <a:xfrm>
                <a:off x="896760" y="3374640"/>
                <a:ext cx="5929200" cy="194760"/>
              </a:xfrm>
              <a:prstGeom prst="rect">
                <a:avLst/>
              </a:prstGeom>
            </p:spPr>
          </p:pic>
        </mc:Fallback>
      </mc:AlternateContent>
    </p:spTree>
    <p:extLst>
      <p:ext uri="{BB962C8B-B14F-4D97-AF65-F5344CB8AC3E}">
        <p14:creationId xmlns:p14="http://schemas.microsoft.com/office/powerpoint/2010/main" val="24782897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pic>
        <p:nvPicPr>
          <p:cNvPr id="8" name="Picture 7" descr="Screen Shot 2013-10-03 at 8.59.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543" y="693989"/>
            <a:ext cx="7985985" cy="116091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41634" y="4065478"/>
            <a:ext cx="8245166"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This is exactly stride scheduling (but with different terminology)!</a:t>
            </a:r>
            <a:endParaRPr lang="en-US" sz="2400" dirty="0"/>
          </a:p>
        </p:txBody>
      </p:sp>
      <p:sp>
        <p:nvSpPr>
          <p:cNvPr id="10" name="Rectangle 9"/>
          <p:cNvSpPr/>
          <p:nvPr/>
        </p:nvSpPr>
        <p:spPr>
          <a:xfrm>
            <a:off x="2590809" y="2161727"/>
            <a:ext cx="4134465" cy="400110"/>
          </a:xfrm>
          <a:prstGeom prst="rect">
            <a:avLst/>
          </a:prstGeom>
        </p:spPr>
        <p:txBody>
          <a:bodyPr wrap="none">
            <a:spAutoFit/>
          </a:bodyPr>
          <a:lstStyle/>
          <a:p>
            <a:r>
              <a:rPr lang="en-US" sz="2000" dirty="0"/>
              <a:t>Rotating Staircase Deadline Scheduler</a:t>
            </a:r>
          </a:p>
        </p:txBody>
      </p:sp>
      <p:cxnSp>
        <p:nvCxnSpPr>
          <p:cNvPr id="12" name="Straight Arrow Connector 11"/>
          <p:cNvCxnSpPr/>
          <p:nvPr/>
        </p:nvCxnSpPr>
        <p:spPr>
          <a:xfrm flipH="1" flipV="1">
            <a:off x="2472041" y="1795232"/>
            <a:ext cx="306170" cy="3664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77400" y="1365120"/>
              <a:ext cx="2051640" cy="2715480"/>
            </p14:xfrm>
          </p:contentPart>
        </mc:Choice>
        <mc:Fallback xmlns="">
          <p:pic>
            <p:nvPicPr>
              <p:cNvPr id="2" name="Ink 1"/>
              <p:cNvPicPr/>
              <p:nvPr/>
            </p:nvPicPr>
            <p:blipFill>
              <a:blip r:embed="rId4"/>
              <a:stretch>
                <a:fillRect/>
              </a:stretch>
            </p:blipFill>
            <p:spPr>
              <a:xfrm>
                <a:off x="968040" y="1355760"/>
                <a:ext cx="2070360" cy="2734200"/>
              </a:xfrm>
              <a:prstGeom prst="rect">
                <a:avLst/>
              </a:prstGeom>
            </p:spPr>
          </p:pic>
        </mc:Fallback>
      </mc:AlternateContent>
    </p:spTree>
    <p:extLst>
      <p:ext uri="{BB962C8B-B14F-4D97-AF65-F5344CB8AC3E}">
        <p14:creationId xmlns:p14="http://schemas.microsoft.com/office/powerpoint/2010/main" val="447462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507B5A5-F0C2-644D-AEA7-E773B6B78F38}" type="slidenum">
              <a:rPr lang="en-US" smtClean="0"/>
              <a:t>15</a:t>
            </a:fld>
            <a:endParaRPr lang="en-US"/>
          </a:p>
        </p:txBody>
      </p:sp>
      <p:pic>
        <p:nvPicPr>
          <p:cNvPr id="5" name="Picture 4" descr="Screen Shot 2014-03-04 at 10.35.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34" y="205981"/>
            <a:ext cx="8275904" cy="4106156"/>
          </a:xfrm>
          <a:prstGeom prst="rect">
            <a:avLst/>
          </a:prstGeom>
          <a:ln>
            <a:noFill/>
          </a:ln>
          <a:effectLst>
            <a:outerShdw blurRad="292100" dist="139700" dir="2700000" algn="tl" rotWithShape="0">
              <a:srgbClr val="333333">
                <a:alpha val="65000"/>
              </a:srgbClr>
            </a:outerShdw>
          </a:effectLst>
        </p:spPr>
      </p:pic>
      <p:pic>
        <p:nvPicPr>
          <p:cNvPr id="6" name="Picture 5" descr="Screen Shot 2014-03-04 at 10.37.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95" y="3226793"/>
            <a:ext cx="7129546" cy="137769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40800" y="1529640"/>
              <a:ext cx="6487560" cy="3027600"/>
            </p14:xfrm>
          </p:contentPart>
        </mc:Choice>
        <mc:Fallback xmlns="">
          <p:pic>
            <p:nvPicPr>
              <p:cNvPr id="4" name="Ink 3"/>
              <p:cNvPicPr/>
              <p:nvPr/>
            </p:nvPicPr>
            <p:blipFill>
              <a:blip r:embed="rId5"/>
              <a:stretch>
                <a:fillRect/>
              </a:stretch>
            </p:blipFill>
            <p:spPr>
              <a:xfrm>
                <a:off x="631440" y="1520280"/>
                <a:ext cx="6506280" cy="3046320"/>
              </a:xfrm>
              <a:prstGeom prst="rect">
                <a:avLst/>
              </a:prstGeom>
            </p:spPr>
          </p:pic>
        </mc:Fallback>
      </mc:AlternateContent>
    </p:spTree>
    <p:extLst>
      <p:ext uri="{BB962C8B-B14F-4D97-AF65-F5344CB8AC3E}">
        <p14:creationId xmlns:p14="http://schemas.microsoft.com/office/powerpoint/2010/main" val="34589357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a:p>
        </p:txBody>
      </p:sp>
      <p:pic>
        <p:nvPicPr>
          <p:cNvPr id="3" name="Picture 2" descr="Screen Shot 2014-03-04 at 10.38.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99" y="212789"/>
            <a:ext cx="8423617" cy="4464783"/>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397520" y="649800"/>
              <a:ext cx="4988160" cy="3501000"/>
            </p14:xfrm>
          </p:contentPart>
        </mc:Choice>
        <mc:Fallback xmlns="">
          <p:pic>
            <p:nvPicPr>
              <p:cNvPr id="4" name="Ink 3"/>
              <p:cNvPicPr/>
              <p:nvPr/>
            </p:nvPicPr>
            <p:blipFill>
              <a:blip r:embed="rId4"/>
              <a:stretch>
                <a:fillRect/>
              </a:stretch>
            </p:blipFill>
            <p:spPr>
              <a:xfrm>
                <a:off x="1388160" y="640440"/>
                <a:ext cx="5006880" cy="3519720"/>
              </a:xfrm>
              <a:prstGeom prst="rect">
                <a:avLst/>
              </a:prstGeom>
            </p:spPr>
          </p:pic>
        </mc:Fallback>
      </mc:AlternateContent>
    </p:spTree>
    <p:extLst>
      <p:ext uri="{BB962C8B-B14F-4D97-AF65-F5344CB8AC3E}">
        <p14:creationId xmlns:p14="http://schemas.microsoft.com/office/powerpoint/2010/main" val="7013365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17</a:t>
            </a:fld>
            <a:endParaRPr lang="en-US"/>
          </a:p>
        </p:txBody>
      </p:sp>
      <p:pic>
        <p:nvPicPr>
          <p:cNvPr id="4" name="Picture 3" descr="Screen Shot 2014-03-04 at 10.42.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72" y="146179"/>
            <a:ext cx="5707419" cy="482727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981720" y="384840"/>
              <a:ext cx="7395840" cy="3195000"/>
            </p14:xfrm>
          </p:contentPart>
        </mc:Choice>
        <mc:Fallback xmlns="">
          <p:pic>
            <p:nvPicPr>
              <p:cNvPr id="3" name="Ink 2"/>
              <p:cNvPicPr/>
              <p:nvPr/>
            </p:nvPicPr>
            <p:blipFill>
              <a:blip r:embed="rId4"/>
              <a:stretch>
                <a:fillRect/>
              </a:stretch>
            </p:blipFill>
            <p:spPr>
              <a:xfrm>
                <a:off x="972360" y="375480"/>
                <a:ext cx="7414560" cy="3213720"/>
              </a:xfrm>
              <a:prstGeom prst="rect">
                <a:avLst/>
              </a:prstGeom>
            </p:spPr>
          </p:pic>
        </mc:Fallback>
      </mc:AlternateContent>
    </p:spTree>
    <p:extLst>
      <p:ext uri="{BB962C8B-B14F-4D97-AF65-F5344CB8AC3E}">
        <p14:creationId xmlns:p14="http://schemas.microsoft.com/office/powerpoint/2010/main" val="27509264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18</a:t>
            </a:fld>
            <a:endParaRPr lang="en-US"/>
          </a:p>
        </p:txBody>
      </p:sp>
      <p:sp>
        <p:nvSpPr>
          <p:cNvPr id="3" name="Rectangle 2"/>
          <p:cNvSpPr/>
          <p:nvPr/>
        </p:nvSpPr>
        <p:spPr>
          <a:xfrm rot="16200000">
            <a:off x="233868" y="2386976"/>
            <a:ext cx="2549684" cy="369332"/>
          </a:xfrm>
          <a:prstGeom prst="rect">
            <a:avLst/>
          </a:prstGeom>
        </p:spPr>
        <p:txBody>
          <a:bodyPr wrap="none">
            <a:spAutoFit/>
          </a:bodyPr>
          <a:lstStyle/>
          <a:p>
            <a:r>
              <a:rPr lang="en-US" dirty="0">
                <a:hlinkClick r:id="rId2"/>
              </a:rPr>
              <a:t>Linux/kernel/</a:t>
            </a:r>
            <a:r>
              <a:rPr lang="en-US" dirty="0" err="1">
                <a:hlinkClick r:id="rId2"/>
              </a:rPr>
              <a:t>sched</a:t>
            </a:r>
            <a:r>
              <a:rPr lang="en-US" dirty="0">
                <a:hlinkClick r:id="rId2"/>
              </a:rPr>
              <a:t>/</a:t>
            </a:r>
            <a:r>
              <a:rPr lang="en-US" dirty="0" err="1">
                <a:hlinkClick r:id="rId2"/>
              </a:rPr>
              <a:t>fair.c</a:t>
            </a:r>
            <a:endParaRPr lang="en-US" dirty="0"/>
          </a:p>
        </p:txBody>
      </p:sp>
      <p:pic>
        <p:nvPicPr>
          <p:cNvPr id="4" name="Picture 3" descr="Screen Shot 2014-03-04 at 10.31.37 AM.png"/>
          <p:cNvPicPr>
            <a:picLocks noChangeAspect="1"/>
          </p:cNvPicPr>
          <p:nvPr/>
        </p:nvPicPr>
        <p:blipFill rotWithShape="1">
          <a:blip r:embed="rId3">
            <a:extLst>
              <a:ext uri="{28A0092B-C50C-407E-A947-70E740481C1C}">
                <a14:useLocalDpi xmlns:a14="http://schemas.microsoft.com/office/drawing/2010/main" val="0"/>
              </a:ext>
            </a:extLst>
          </a:blip>
          <a:srcRect l="-3892" t="28685" r="21959" b="-11252"/>
          <a:stretch/>
        </p:blipFill>
        <p:spPr>
          <a:xfrm>
            <a:off x="1693378" y="1296800"/>
            <a:ext cx="5829500" cy="2549685"/>
          </a:xfrm>
          <a:prstGeom prst="ellipse">
            <a:avLst/>
          </a:prstGeom>
          <a:ln>
            <a:noFill/>
          </a:ln>
          <a:effectLst>
            <a:softEdge rad="112500"/>
          </a:effectLst>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930960" y="1168920"/>
              <a:ext cx="2065680" cy="2384640"/>
            </p14:xfrm>
          </p:contentPart>
        </mc:Choice>
        <mc:Fallback xmlns="">
          <p:pic>
            <p:nvPicPr>
              <p:cNvPr id="5" name="Ink 4"/>
              <p:cNvPicPr/>
              <p:nvPr/>
            </p:nvPicPr>
            <p:blipFill>
              <a:blip r:embed="rId5"/>
              <a:stretch>
                <a:fillRect/>
              </a:stretch>
            </p:blipFill>
            <p:spPr>
              <a:xfrm>
                <a:off x="921600" y="1159560"/>
                <a:ext cx="2084400" cy="2403360"/>
              </a:xfrm>
              <a:prstGeom prst="rect">
                <a:avLst/>
              </a:prstGeom>
            </p:spPr>
          </p:pic>
        </mc:Fallback>
      </mc:AlternateContent>
    </p:spTree>
    <p:extLst>
      <p:ext uri="{BB962C8B-B14F-4D97-AF65-F5344CB8AC3E}">
        <p14:creationId xmlns:p14="http://schemas.microsoft.com/office/powerpoint/2010/main" val="33611044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pPr marL="0" indent="0">
              <a:buNone/>
            </a:pPr>
            <a:r>
              <a:rPr lang="en-US" b="1" dirty="0" smtClean="0"/>
              <a:t>Scheduling in Linux</a:t>
            </a:r>
            <a:r>
              <a:rPr lang="en-US" dirty="0" smtClean="0"/>
              <a:t> (2002-today)</a:t>
            </a:r>
          </a:p>
          <a:p>
            <a:pPr marL="0" indent="0">
              <a:buNone/>
            </a:pPr>
            <a:r>
              <a:rPr lang="en-US" b="1" dirty="0" smtClean="0"/>
              <a:t>Scheduling Web Services</a:t>
            </a:r>
          </a:p>
          <a:p>
            <a:pPr marL="0" indent="0">
              <a:buNone/>
            </a:pP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a:t>
            </a:fld>
            <a:endParaRPr lang="en-US"/>
          </a:p>
        </p:txBody>
      </p:sp>
      <p:sp>
        <p:nvSpPr>
          <p:cNvPr id="5" name="TextBox 4"/>
          <p:cNvSpPr txBox="1"/>
          <p:nvPr/>
        </p:nvSpPr>
        <p:spPr>
          <a:xfrm>
            <a:off x="2914754" y="2685947"/>
            <a:ext cx="5692443" cy="16312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000" dirty="0" smtClean="0"/>
              <a:t>Submitting PS3:</a:t>
            </a:r>
          </a:p>
          <a:p>
            <a:pPr marL="285750" indent="-285750">
              <a:buFontTx/>
              <a:buChar char="-"/>
            </a:pPr>
            <a:r>
              <a:rPr lang="en-US" sz="2000" dirty="0" smtClean="0"/>
              <a:t>Schedule demo (sign up soon!)</a:t>
            </a:r>
          </a:p>
          <a:p>
            <a:pPr marL="285750" indent="-285750">
              <a:buFontTx/>
              <a:buChar char="-"/>
            </a:pPr>
            <a:r>
              <a:rPr lang="en-US" sz="2000" dirty="0" smtClean="0"/>
              <a:t>Web submission form (</a:t>
            </a:r>
            <a:r>
              <a:rPr lang="en-US" sz="2000" b="1" dirty="0" smtClean="0"/>
              <a:t>11:59pm tomorrow</a:t>
            </a:r>
            <a:r>
              <a:rPr lang="en-US" sz="2000" dirty="0" smtClean="0"/>
              <a:t>)</a:t>
            </a:r>
          </a:p>
          <a:p>
            <a:pPr marL="285750" indent="-285750">
              <a:buFontTx/>
              <a:buChar char="-"/>
            </a:pPr>
            <a:r>
              <a:rPr lang="en-US" sz="2000" dirty="0" smtClean="0"/>
              <a:t>Benchmark submission</a:t>
            </a:r>
          </a:p>
          <a:p>
            <a:pPr marL="285750" indent="-285750">
              <a:buFontTx/>
              <a:buChar char="-"/>
            </a:pPr>
            <a:r>
              <a:rPr lang="en-US" sz="2000" dirty="0" smtClean="0"/>
              <a:t>Post-demo assessment (teammate evaluation)</a:t>
            </a:r>
            <a:endParaRPr lang="en-US" sz="2000" dirty="0"/>
          </a:p>
        </p:txBody>
      </p:sp>
      <p:sp>
        <p:nvSpPr>
          <p:cNvPr id="6" name="Rectangle 5"/>
          <p:cNvSpPr/>
          <p:nvPr/>
        </p:nvSpPr>
        <p:spPr>
          <a:xfrm>
            <a:off x="712698" y="4239159"/>
            <a:ext cx="186397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dirty="0" smtClean="0">
                <a:hlinkClick r:id="rId2"/>
              </a:rPr>
              <a:t>leaderboard.html</a:t>
            </a:r>
            <a:endParaRPr lang="en-US" dirty="0"/>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882720" y="2262600"/>
              <a:ext cx="3679200" cy="2190600"/>
            </p14:xfrm>
          </p:contentPart>
        </mc:Choice>
        <mc:Fallback xmlns="">
          <p:pic>
            <p:nvPicPr>
              <p:cNvPr id="7" name="Ink 6"/>
              <p:cNvPicPr/>
              <p:nvPr/>
            </p:nvPicPr>
            <p:blipFill>
              <a:blip r:embed="rId4"/>
              <a:stretch>
                <a:fillRect/>
              </a:stretch>
            </p:blipFill>
            <p:spPr>
              <a:xfrm>
                <a:off x="873360" y="2253240"/>
                <a:ext cx="3697920" cy="2209320"/>
              </a:xfrm>
              <a:prstGeom prst="rect">
                <a:avLst/>
              </a:prstGeom>
            </p:spPr>
          </p:pic>
        </mc:Fallback>
      </mc:AlternateContent>
    </p:spTree>
    <p:extLst>
      <p:ext uri="{BB962C8B-B14F-4D97-AF65-F5344CB8AC3E}">
        <p14:creationId xmlns:p14="http://schemas.microsoft.com/office/powerpoint/2010/main" val="19740997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19</a:t>
            </a:fld>
            <a:endParaRPr lang="en-US"/>
          </a:p>
        </p:txBody>
      </p:sp>
      <p:sp>
        <p:nvSpPr>
          <p:cNvPr id="5" name="Title 1"/>
          <p:cNvSpPr txBox="1">
            <a:spLocks/>
          </p:cNvSpPr>
          <p:nvPr/>
        </p:nvSpPr>
        <p:spPr>
          <a:xfrm>
            <a:off x="457200" y="401603"/>
            <a:ext cx="8229600" cy="11890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What is the running time of the </a:t>
            </a:r>
            <a:br>
              <a:rPr lang="en-US" sz="3600" dirty="0" smtClean="0"/>
            </a:br>
            <a:r>
              <a:rPr lang="en-US" sz="3600" dirty="0" smtClean="0"/>
              <a:t>Linux 2.6.23+ Scheduler?</a:t>
            </a:r>
            <a:endParaRPr lang="en-US" sz="3600" dirty="0"/>
          </a:p>
        </p:txBody>
      </p:sp>
      <p:sp>
        <p:nvSpPr>
          <p:cNvPr id="6" name="TextBox 5"/>
          <p:cNvSpPr txBox="1"/>
          <p:nvPr/>
        </p:nvSpPr>
        <p:spPr>
          <a:xfrm>
            <a:off x="547776" y="3596073"/>
            <a:ext cx="7885091"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Not called the </a:t>
            </a:r>
            <a:r>
              <a:rPr lang="en-US" sz="2400" dirty="0" err="1" smtClean="0">
                <a:latin typeface="Cambria"/>
                <a:cs typeface="Cambria"/>
              </a:rPr>
              <a:t>θ</a:t>
            </a:r>
            <a:r>
              <a:rPr lang="en-US" sz="2400" dirty="0" smtClean="0">
                <a:latin typeface="Cambria"/>
                <a:cs typeface="Cambria"/>
              </a:rPr>
              <a:t>(log </a:t>
            </a:r>
            <a:r>
              <a:rPr lang="en-US" sz="2400" i="1" dirty="0" smtClean="0">
                <a:latin typeface="Cambria"/>
                <a:cs typeface="Cambria"/>
              </a:rPr>
              <a:t>N</a:t>
            </a:r>
            <a:r>
              <a:rPr lang="en-US" sz="2400" dirty="0" smtClean="0">
                <a:latin typeface="Cambria"/>
                <a:cs typeface="Cambria"/>
              </a:rPr>
              <a:t>)</a:t>
            </a:r>
            <a:r>
              <a:rPr lang="en-US" sz="2400" dirty="0" smtClean="0"/>
              <a:t> scheduler – by Linux 2.6.23 marketing</a:t>
            </a:r>
          </a:p>
          <a:p>
            <a:r>
              <a:rPr lang="en-US" sz="2400" dirty="0" smtClean="0"/>
              <a:t>matters: “</a:t>
            </a:r>
            <a:r>
              <a:rPr lang="en-US" sz="2400" i="1" dirty="0" smtClean="0"/>
              <a:t>Completely Fair Scheduler</a:t>
            </a:r>
            <a:r>
              <a:rPr lang="en-US" sz="2400" dirty="0" smtClean="0"/>
              <a:t>”</a:t>
            </a:r>
            <a:endParaRPr lang="en-US" sz="24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964960" y="1951920"/>
              <a:ext cx="4249080" cy="1874520"/>
            </p14:xfrm>
          </p:contentPart>
        </mc:Choice>
        <mc:Fallback xmlns="">
          <p:pic>
            <p:nvPicPr>
              <p:cNvPr id="2" name="Ink 1"/>
              <p:cNvPicPr/>
              <p:nvPr/>
            </p:nvPicPr>
            <p:blipFill>
              <a:blip r:embed="rId3"/>
              <a:stretch>
                <a:fillRect/>
              </a:stretch>
            </p:blipFill>
            <p:spPr>
              <a:xfrm>
                <a:off x="2955600" y="1942560"/>
                <a:ext cx="4267800" cy="1893240"/>
              </a:xfrm>
              <a:prstGeom prst="rect">
                <a:avLst/>
              </a:prstGeom>
            </p:spPr>
          </p:pic>
        </mc:Fallback>
      </mc:AlternateContent>
    </p:spTree>
    <p:extLst>
      <p:ext uri="{BB962C8B-B14F-4D97-AF65-F5344CB8AC3E}">
        <p14:creationId xmlns:p14="http://schemas.microsoft.com/office/powerpoint/2010/main" val="3258847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20</a:t>
            </a:fld>
            <a:endParaRPr lang="en-US"/>
          </a:p>
        </p:txBody>
      </p:sp>
      <p:pic>
        <p:nvPicPr>
          <p:cNvPr id="5" name="Picture 4" descr="Screen Shot 2013-10-03 at 9.04.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397261"/>
            <a:ext cx="7590418" cy="29282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137752" y="3549929"/>
            <a:ext cx="4867438" cy="584776"/>
          </a:xfrm>
          <a:prstGeom prst="rect">
            <a:avLst/>
          </a:prstGeom>
          <a:noFill/>
        </p:spPr>
        <p:txBody>
          <a:bodyPr wrap="none" rtlCol="0">
            <a:spAutoFit/>
          </a:bodyPr>
          <a:lstStyle/>
          <a:p>
            <a:r>
              <a:rPr lang="en-US" sz="3200" dirty="0" smtClean="0"/>
              <a:t>(In practice) What is </a:t>
            </a:r>
            <a:r>
              <a:rPr lang="en-US" sz="3200" dirty="0" smtClean="0">
                <a:latin typeface="Cambria"/>
                <a:cs typeface="Cambria"/>
              </a:rPr>
              <a:t>log</a:t>
            </a:r>
            <a:r>
              <a:rPr lang="en-US" sz="3200" baseline="-25000" dirty="0" smtClean="0">
                <a:latin typeface="Cambria"/>
                <a:cs typeface="Cambria"/>
              </a:rPr>
              <a:t>2</a:t>
            </a:r>
            <a:r>
              <a:rPr lang="en-US" sz="3200" dirty="0" smtClean="0">
                <a:latin typeface="Cambria"/>
                <a:cs typeface="Cambria"/>
              </a:rPr>
              <a:t> </a:t>
            </a:r>
            <a:r>
              <a:rPr lang="en-US" sz="3200" i="1" dirty="0" smtClean="0">
                <a:latin typeface="Cambria"/>
                <a:cs typeface="Cambria"/>
              </a:rPr>
              <a:t>N</a:t>
            </a:r>
            <a:r>
              <a:rPr lang="en-US" sz="3200" dirty="0" smtClean="0"/>
              <a:t>?</a:t>
            </a:r>
            <a:endParaRPr lang="en-US" sz="3200"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685840" y="3500280"/>
              <a:ext cx="2682000" cy="935640"/>
            </p14:xfrm>
          </p:contentPart>
        </mc:Choice>
        <mc:Fallback xmlns="">
          <p:pic>
            <p:nvPicPr>
              <p:cNvPr id="2" name="Ink 1"/>
              <p:cNvPicPr/>
              <p:nvPr/>
            </p:nvPicPr>
            <p:blipFill>
              <a:blip r:embed="rId4"/>
              <a:stretch>
                <a:fillRect/>
              </a:stretch>
            </p:blipFill>
            <p:spPr>
              <a:xfrm>
                <a:off x="5676480" y="3490920"/>
                <a:ext cx="2700720" cy="954360"/>
              </a:xfrm>
              <a:prstGeom prst="rect">
                <a:avLst/>
              </a:prstGeom>
            </p:spPr>
          </p:pic>
        </mc:Fallback>
      </mc:AlternateContent>
    </p:spTree>
    <p:extLst>
      <p:ext uri="{BB962C8B-B14F-4D97-AF65-F5344CB8AC3E}">
        <p14:creationId xmlns:p14="http://schemas.microsoft.com/office/powerpoint/2010/main" val="39276185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4"/>
            <a:ext cx="8229600" cy="2973307"/>
          </a:xfrm>
        </p:spPr>
        <p:txBody>
          <a:bodyPr>
            <a:normAutofit/>
          </a:bodyPr>
          <a:lstStyle/>
          <a:p>
            <a:r>
              <a:rPr lang="en-US" dirty="0" smtClean="0"/>
              <a:t>What </a:t>
            </a:r>
            <a:r>
              <a:rPr lang="en-US" b="1" dirty="0" smtClean="0"/>
              <a:t>resources</a:t>
            </a:r>
            <a:r>
              <a:rPr lang="en-US" dirty="0" smtClean="0"/>
              <a:t> should scheduler be maximizing utility of?</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21</a:t>
            </a:fld>
            <a:endParaRPr lang="en-US"/>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676240" y="2664000"/>
              <a:ext cx="3502800" cy="1876320"/>
            </p14:xfrm>
          </p:contentPart>
        </mc:Choice>
        <mc:Fallback xmlns="">
          <p:pic>
            <p:nvPicPr>
              <p:cNvPr id="4" name="Ink 3"/>
              <p:cNvPicPr/>
              <p:nvPr/>
            </p:nvPicPr>
            <p:blipFill>
              <a:blip r:embed="rId3"/>
              <a:stretch>
                <a:fillRect/>
              </a:stretch>
            </p:blipFill>
            <p:spPr>
              <a:xfrm>
                <a:off x="2666880" y="2654640"/>
                <a:ext cx="3521520" cy="1895040"/>
              </a:xfrm>
              <a:prstGeom prst="rect">
                <a:avLst/>
              </a:prstGeom>
            </p:spPr>
          </p:pic>
        </mc:Fallback>
      </mc:AlternateContent>
    </p:spTree>
    <p:extLst>
      <p:ext uri="{BB962C8B-B14F-4D97-AF65-F5344CB8AC3E}">
        <p14:creationId xmlns:p14="http://schemas.microsoft.com/office/powerpoint/2010/main" val="4182462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Resource: </a:t>
            </a:r>
            <a:r>
              <a:rPr lang="en-US" b="1" dirty="0" smtClean="0"/>
              <a:t>Energy</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22</a:t>
            </a:fld>
            <a:endParaRPr lang="en-US"/>
          </a:p>
        </p:txBody>
      </p:sp>
      <p:pic>
        <p:nvPicPr>
          <p:cNvPr id="4" name="Picture 3"/>
          <p:cNvPicPr>
            <a:picLocks noChangeAspect="1"/>
          </p:cNvPicPr>
          <p:nvPr/>
        </p:nvPicPr>
        <p:blipFill>
          <a:blip r:embed="rId2"/>
          <a:stretch>
            <a:fillRect/>
          </a:stretch>
        </p:blipFill>
        <p:spPr>
          <a:xfrm>
            <a:off x="703561" y="1182148"/>
            <a:ext cx="7773428" cy="291503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266014" y="4397932"/>
            <a:ext cx="6328045" cy="369332"/>
          </a:xfrm>
          <a:prstGeom prst="rect">
            <a:avLst/>
          </a:prstGeom>
        </p:spPr>
        <p:txBody>
          <a:bodyPr wrap="square">
            <a:spAutoFit/>
          </a:bodyPr>
          <a:lstStyle/>
          <a:p>
            <a:r>
              <a:rPr lang="en-US" dirty="0" smtClean="0"/>
              <a:t>Image from http</a:t>
            </a:r>
            <a:r>
              <a:rPr lang="en-US" dirty="0"/>
              <a:t>://</a:t>
            </a:r>
            <a:r>
              <a:rPr lang="en-US" dirty="0" err="1"/>
              <a:t>arstechnica.com</a:t>
            </a:r>
            <a:r>
              <a:rPr lang="en-US" dirty="0"/>
              <a:t>/apple/2013/10/os-x-10-9/12</a:t>
            </a:r>
            <a:r>
              <a:rPr lang="en-US" dirty="0" smtClean="0"/>
              <a:t>/</a:t>
            </a:r>
            <a:endParaRPr lang="en-US" dirty="0"/>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559440" y="1815480"/>
              <a:ext cx="6856920" cy="1895400"/>
            </p14:xfrm>
          </p:contentPart>
        </mc:Choice>
        <mc:Fallback xmlns="">
          <p:pic>
            <p:nvPicPr>
              <p:cNvPr id="6" name="Ink 5"/>
              <p:cNvPicPr/>
              <p:nvPr/>
            </p:nvPicPr>
            <p:blipFill>
              <a:blip r:embed="rId4"/>
              <a:stretch>
                <a:fillRect/>
              </a:stretch>
            </p:blipFill>
            <p:spPr>
              <a:xfrm>
                <a:off x="550080" y="1806120"/>
                <a:ext cx="6875640" cy="1914120"/>
              </a:xfrm>
              <a:prstGeom prst="rect">
                <a:avLst/>
              </a:prstGeom>
            </p:spPr>
          </p:pic>
        </mc:Fallback>
      </mc:AlternateContent>
    </p:spTree>
    <p:extLst>
      <p:ext uri="{BB962C8B-B14F-4D97-AF65-F5344CB8AC3E}">
        <p14:creationId xmlns:p14="http://schemas.microsoft.com/office/powerpoint/2010/main" val="41613602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
            <a:ext cx="9144000" cy="4386263"/>
          </a:xfrm>
          <a:prstGeom prst="rect">
            <a:avLst/>
          </a:prstGeom>
        </p:spPr>
      </p:pic>
      <p:sp>
        <p:nvSpPr>
          <p:cNvPr id="2" name="Slide Number Placeholder 1"/>
          <p:cNvSpPr>
            <a:spLocks noGrp="1"/>
          </p:cNvSpPr>
          <p:nvPr>
            <p:ph type="sldNum" sz="quarter" idx="12"/>
          </p:nvPr>
        </p:nvSpPr>
        <p:spPr/>
        <p:txBody>
          <a:bodyPr/>
          <a:lstStyle/>
          <a:p>
            <a:fld id="{6507B5A5-F0C2-644D-AEA7-E773B6B78F38}" type="slidenum">
              <a:rPr lang="en-US" smtClean="0"/>
              <a:t>23</a:t>
            </a:fld>
            <a:endParaRPr lang="en-US"/>
          </a:p>
        </p:txBody>
      </p:sp>
      <p:sp>
        <p:nvSpPr>
          <p:cNvPr id="4" name="Rectangle 3"/>
          <p:cNvSpPr/>
          <p:nvPr/>
        </p:nvSpPr>
        <p:spPr>
          <a:xfrm>
            <a:off x="2266014" y="4397932"/>
            <a:ext cx="6328045" cy="369332"/>
          </a:xfrm>
          <a:prstGeom prst="rect">
            <a:avLst/>
          </a:prstGeom>
        </p:spPr>
        <p:txBody>
          <a:bodyPr wrap="square">
            <a:spAutoFit/>
          </a:bodyPr>
          <a:lstStyle/>
          <a:p>
            <a:r>
              <a:rPr lang="en-US" dirty="0" smtClean="0"/>
              <a:t>Image from http</a:t>
            </a:r>
            <a:r>
              <a:rPr lang="en-US" dirty="0"/>
              <a:t>://</a:t>
            </a:r>
            <a:r>
              <a:rPr lang="en-US" dirty="0" err="1"/>
              <a:t>arstechnica.com</a:t>
            </a:r>
            <a:r>
              <a:rPr lang="en-US" dirty="0"/>
              <a:t>/apple/2013/10/os-x-10-9/12</a:t>
            </a:r>
            <a:r>
              <a:rPr lang="en-US" dirty="0" smtClean="0"/>
              <a:t>/</a:t>
            </a: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714680" y="2984760"/>
              <a:ext cx="7158240" cy="1097640"/>
            </p14:xfrm>
          </p:contentPart>
        </mc:Choice>
        <mc:Fallback xmlns="">
          <p:pic>
            <p:nvPicPr>
              <p:cNvPr id="5" name="Ink 4"/>
              <p:cNvPicPr/>
              <p:nvPr/>
            </p:nvPicPr>
            <p:blipFill>
              <a:blip r:embed="rId4"/>
              <a:stretch>
                <a:fillRect/>
              </a:stretch>
            </p:blipFill>
            <p:spPr>
              <a:xfrm>
                <a:off x="1705320" y="2975400"/>
                <a:ext cx="7176960" cy="1116360"/>
              </a:xfrm>
              <a:prstGeom prst="rect">
                <a:avLst/>
              </a:prstGeom>
            </p:spPr>
          </p:pic>
        </mc:Fallback>
      </mc:AlternateContent>
    </p:spTree>
    <p:extLst>
      <p:ext uri="{BB962C8B-B14F-4D97-AF65-F5344CB8AC3E}">
        <p14:creationId xmlns:p14="http://schemas.microsoft.com/office/powerpoint/2010/main" val="10496938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
            <a:ext cx="9144000" cy="4386263"/>
          </a:xfrm>
          <a:prstGeom prst="rect">
            <a:avLst/>
          </a:prstGeom>
        </p:spPr>
      </p:pic>
      <p:pic>
        <p:nvPicPr>
          <p:cNvPr id="5" name="Picture 4"/>
          <p:cNvPicPr>
            <a:picLocks noChangeAspect="1"/>
          </p:cNvPicPr>
          <p:nvPr/>
        </p:nvPicPr>
        <p:blipFill>
          <a:blip r:embed="rId3"/>
          <a:stretch>
            <a:fillRect/>
          </a:stretch>
        </p:blipFill>
        <p:spPr>
          <a:xfrm>
            <a:off x="0" y="6"/>
            <a:ext cx="9144000" cy="4386263"/>
          </a:xfrm>
          <a:prstGeom prst="rect">
            <a:avLst/>
          </a:prstGeom>
        </p:spPr>
      </p:pic>
      <p:sp>
        <p:nvSpPr>
          <p:cNvPr id="2" name="Slide Number Placeholder 1"/>
          <p:cNvSpPr>
            <a:spLocks noGrp="1"/>
          </p:cNvSpPr>
          <p:nvPr>
            <p:ph type="sldNum" sz="quarter" idx="12"/>
          </p:nvPr>
        </p:nvSpPr>
        <p:spPr/>
        <p:txBody>
          <a:bodyPr/>
          <a:lstStyle/>
          <a:p>
            <a:fld id="{6507B5A5-F0C2-644D-AEA7-E773B6B78F38}" type="slidenum">
              <a:rPr lang="en-US" smtClean="0"/>
              <a:t>24</a:t>
            </a:fld>
            <a:endParaRPr lang="en-US"/>
          </a:p>
        </p:txBody>
      </p:sp>
      <p:sp>
        <p:nvSpPr>
          <p:cNvPr id="4" name="Rectangle 3"/>
          <p:cNvSpPr/>
          <p:nvPr/>
        </p:nvSpPr>
        <p:spPr>
          <a:xfrm>
            <a:off x="2266014" y="4397932"/>
            <a:ext cx="6328045" cy="369332"/>
          </a:xfrm>
          <a:prstGeom prst="rect">
            <a:avLst/>
          </a:prstGeom>
        </p:spPr>
        <p:txBody>
          <a:bodyPr wrap="square">
            <a:spAutoFit/>
          </a:bodyPr>
          <a:lstStyle/>
          <a:p>
            <a:r>
              <a:rPr lang="en-US" dirty="0" smtClean="0"/>
              <a:t>Image from http</a:t>
            </a:r>
            <a:r>
              <a:rPr lang="en-US" dirty="0"/>
              <a:t>://</a:t>
            </a:r>
            <a:r>
              <a:rPr lang="en-US" dirty="0" err="1"/>
              <a:t>arstechnica.com</a:t>
            </a:r>
            <a:r>
              <a:rPr lang="en-US" dirty="0"/>
              <a:t>/apple/2013/10/os-x-10-9/12</a:t>
            </a:r>
            <a:r>
              <a:rPr lang="en-US" dirty="0" smtClean="0"/>
              <a:t>/</a:t>
            </a:r>
            <a:endParaRPr lang="en-US" dirty="0"/>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1414080" y="2403000"/>
              <a:ext cx="3566520" cy="1957680"/>
            </p14:xfrm>
          </p:contentPart>
        </mc:Choice>
        <mc:Fallback xmlns="">
          <p:pic>
            <p:nvPicPr>
              <p:cNvPr id="6" name="Ink 5"/>
              <p:cNvPicPr/>
              <p:nvPr/>
            </p:nvPicPr>
            <p:blipFill>
              <a:blip r:embed="rId5"/>
              <a:stretch>
                <a:fillRect/>
              </a:stretch>
            </p:blipFill>
            <p:spPr>
              <a:xfrm>
                <a:off x="1404720" y="2393640"/>
                <a:ext cx="3585240" cy="1976400"/>
              </a:xfrm>
              <a:prstGeom prst="rect">
                <a:avLst/>
              </a:prstGeom>
            </p:spPr>
          </p:pic>
        </mc:Fallback>
      </mc:AlternateContent>
    </p:spTree>
    <p:extLst>
      <p:ext uri="{BB962C8B-B14F-4D97-AF65-F5344CB8AC3E}">
        <p14:creationId xmlns:p14="http://schemas.microsoft.com/office/powerpoint/2010/main" val="2050477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25</a:t>
            </a:fld>
            <a:endParaRPr lang="en-US"/>
          </a:p>
        </p:txBody>
      </p:sp>
      <p:pic>
        <p:nvPicPr>
          <p:cNvPr id="3" name="Picture 2"/>
          <p:cNvPicPr>
            <a:picLocks noChangeAspect="1"/>
          </p:cNvPicPr>
          <p:nvPr/>
        </p:nvPicPr>
        <p:blipFill>
          <a:blip r:embed="rId2"/>
          <a:stretch>
            <a:fillRect/>
          </a:stretch>
        </p:blipFill>
        <p:spPr>
          <a:xfrm>
            <a:off x="0" y="6"/>
            <a:ext cx="9144000" cy="4386263"/>
          </a:xfrm>
          <a:prstGeom prst="rect">
            <a:avLst/>
          </a:prstGeom>
        </p:spPr>
      </p:pic>
      <p:sp>
        <p:nvSpPr>
          <p:cNvPr id="4" name="Rectangle 3"/>
          <p:cNvSpPr/>
          <p:nvPr/>
        </p:nvSpPr>
        <p:spPr>
          <a:xfrm>
            <a:off x="2266014" y="4397932"/>
            <a:ext cx="6328045" cy="369332"/>
          </a:xfrm>
          <a:prstGeom prst="rect">
            <a:avLst/>
          </a:prstGeom>
        </p:spPr>
        <p:txBody>
          <a:bodyPr wrap="square">
            <a:spAutoFit/>
          </a:bodyPr>
          <a:lstStyle/>
          <a:p>
            <a:r>
              <a:rPr lang="en-US" dirty="0" smtClean="0"/>
              <a:t>Image from http</a:t>
            </a:r>
            <a:r>
              <a:rPr lang="en-US" dirty="0"/>
              <a:t>://</a:t>
            </a:r>
            <a:r>
              <a:rPr lang="en-US" dirty="0" err="1"/>
              <a:t>arstechnica.com</a:t>
            </a:r>
            <a:r>
              <a:rPr lang="en-US" dirty="0"/>
              <a:t>/apple/2013/10/os-x-10-9/12</a:t>
            </a:r>
            <a:r>
              <a:rPr lang="en-US" dirty="0" smtClean="0"/>
              <a:t>/</a:t>
            </a: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778040" y="3222360"/>
              <a:ext cx="7047000" cy="798840"/>
            </p14:xfrm>
          </p:contentPart>
        </mc:Choice>
        <mc:Fallback xmlns="">
          <p:pic>
            <p:nvPicPr>
              <p:cNvPr id="5" name="Ink 4"/>
              <p:cNvPicPr/>
              <p:nvPr/>
            </p:nvPicPr>
            <p:blipFill>
              <a:blip r:embed="rId4"/>
              <a:stretch>
                <a:fillRect/>
              </a:stretch>
            </p:blipFill>
            <p:spPr>
              <a:xfrm>
                <a:off x="1768680" y="3213000"/>
                <a:ext cx="7065720" cy="817560"/>
              </a:xfrm>
              <a:prstGeom prst="rect">
                <a:avLst/>
              </a:prstGeom>
            </p:spPr>
          </p:pic>
        </mc:Fallback>
      </mc:AlternateContent>
    </p:spTree>
    <p:extLst>
      <p:ext uri="{BB962C8B-B14F-4D97-AF65-F5344CB8AC3E}">
        <p14:creationId xmlns:p14="http://schemas.microsoft.com/office/powerpoint/2010/main" val="1197713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208" y="205979"/>
            <a:ext cx="4675592" cy="857250"/>
          </a:xfrm>
        </p:spPr>
        <p:txBody>
          <a:bodyPr/>
          <a:lstStyle/>
          <a:p>
            <a:r>
              <a:rPr lang="en-US" dirty="0" smtClean="0"/>
              <a:t>Timer Coalescing</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26</a:t>
            </a:fld>
            <a:endParaRPr lang="en-US"/>
          </a:p>
        </p:txBody>
      </p:sp>
      <p:sp>
        <p:nvSpPr>
          <p:cNvPr id="5" name="Rectangle 4"/>
          <p:cNvSpPr/>
          <p:nvPr/>
        </p:nvSpPr>
        <p:spPr>
          <a:xfrm>
            <a:off x="457200" y="4671776"/>
            <a:ext cx="8528638" cy="369332"/>
          </a:xfrm>
          <a:prstGeom prst="rect">
            <a:avLst/>
          </a:prstGeom>
        </p:spPr>
        <p:txBody>
          <a:bodyPr wrap="square">
            <a:spAutoFit/>
          </a:bodyPr>
          <a:lstStyle/>
          <a:p>
            <a:r>
              <a:rPr lang="en-US" dirty="0" smtClean="0"/>
              <a:t>Images from </a:t>
            </a:r>
            <a:r>
              <a:rPr lang="en-US" sz="1400" dirty="0" smtClean="0"/>
              <a:t>http</a:t>
            </a:r>
            <a:r>
              <a:rPr lang="en-US" sz="1400" dirty="0"/>
              <a:t>://</a:t>
            </a:r>
            <a:r>
              <a:rPr lang="en-US" sz="1400" dirty="0" err="1"/>
              <a:t>arstechnica.com</a:t>
            </a:r>
            <a:r>
              <a:rPr lang="en-US" sz="1400" dirty="0"/>
              <a:t>/apple/2013/06/how-</a:t>
            </a:r>
            <a:r>
              <a:rPr lang="en-US" sz="1400" dirty="0" err="1"/>
              <a:t>os</a:t>
            </a:r>
            <a:r>
              <a:rPr lang="en-US" sz="1400" dirty="0"/>
              <a:t>-x-mavericks-works-its-power-saving-magic/</a:t>
            </a:r>
          </a:p>
        </p:txBody>
      </p:sp>
      <p:pic>
        <p:nvPicPr>
          <p:cNvPr id="6" name="Picture 5"/>
          <p:cNvPicPr>
            <a:picLocks noChangeAspect="1"/>
          </p:cNvPicPr>
          <p:nvPr/>
        </p:nvPicPr>
        <p:blipFill rotWithShape="1">
          <a:blip r:embed="rId2"/>
          <a:srcRect b="11252"/>
          <a:stretch/>
        </p:blipFill>
        <p:spPr>
          <a:xfrm>
            <a:off x="3207938" y="1699275"/>
            <a:ext cx="5777900" cy="297250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b="11242"/>
          <a:stretch/>
        </p:blipFill>
        <p:spPr>
          <a:xfrm>
            <a:off x="204878" y="205985"/>
            <a:ext cx="4038699" cy="2077991"/>
          </a:xfrm>
          <a:prstGeom prst="rect">
            <a:avLst/>
          </a:prstGeom>
          <a:ln>
            <a:noFill/>
          </a:ln>
          <a:effectLst>
            <a:outerShdw blurRad="292100" dist="139700" dir="2700000" algn="tl" rotWithShape="0">
              <a:srgbClr val="333333">
                <a:alpha val="65000"/>
              </a:srgbClr>
            </a:outerShdw>
          </a:effectLst>
        </p:spPr>
      </p:pic>
      <p:sp>
        <p:nvSpPr>
          <p:cNvPr id="7" name="Bent Arrow 6"/>
          <p:cNvSpPr/>
          <p:nvPr/>
        </p:nvSpPr>
        <p:spPr>
          <a:xfrm rot="10800000" flipH="1">
            <a:off x="2558402" y="2375329"/>
            <a:ext cx="649537" cy="849636"/>
          </a:xfrm>
          <a:prstGeom prst="bentArrow">
            <a:avLst/>
          </a:prstGeom>
          <a:solidFill>
            <a:srgbClr val="604A7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190440" y="195840"/>
              <a:ext cx="8126640" cy="4082760"/>
            </p14:xfrm>
          </p:contentPart>
        </mc:Choice>
        <mc:Fallback xmlns="">
          <p:pic>
            <p:nvPicPr>
              <p:cNvPr id="8" name="Ink 7"/>
              <p:cNvPicPr/>
              <p:nvPr/>
            </p:nvPicPr>
            <p:blipFill>
              <a:blip r:embed="rId5"/>
              <a:stretch>
                <a:fillRect/>
              </a:stretch>
            </p:blipFill>
            <p:spPr>
              <a:xfrm>
                <a:off x="181080" y="186480"/>
                <a:ext cx="8145360" cy="4101480"/>
              </a:xfrm>
              <a:prstGeom prst="rect">
                <a:avLst/>
              </a:prstGeom>
            </p:spPr>
          </p:pic>
        </mc:Fallback>
      </mc:AlternateContent>
    </p:spTree>
    <p:extLst>
      <p:ext uri="{BB962C8B-B14F-4D97-AF65-F5344CB8AC3E}">
        <p14:creationId xmlns:p14="http://schemas.microsoft.com/office/powerpoint/2010/main" val="42928603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 Schedulers Recap</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Use Resources Well</a:t>
            </a:r>
          </a:p>
          <a:p>
            <a:pPr marL="0" indent="0">
              <a:buNone/>
            </a:pPr>
            <a:r>
              <a:rPr lang="en-US" dirty="0">
                <a:solidFill>
                  <a:srgbClr val="0000FF"/>
                </a:solidFill>
              </a:rPr>
              <a:t>	</a:t>
            </a:r>
            <a:r>
              <a:rPr lang="en-US" b="1" dirty="0" smtClean="0">
                <a:solidFill>
                  <a:srgbClr val="0000FF"/>
                </a:solidFill>
              </a:rPr>
              <a:t>Limit unnecessary switching, </a:t>
            </a:r>
            <a:r>
              <a:rPr lang="en-US" b="1" dirty="0" smtClean="0">
                <a:solidFill>
                  <a:srgbClr val="008000"/>
                </a:solidFill>
              </a:rPr>
              <a:t>Save Energy</a:t>
            </a:r>
            <a:r>
              <a:rPr lang="en-US" dirty="0" smtClean="0">
                <a:solidFill>
                  <a:srgbClr val="0000FF"/>
                </a:solidFill>
              </a:rPr>
              <a:t> </a:t>
            </a:r>
          </a:p>
          <a:p>
            <a:pPr marL="0" indent="0">
              <a:buNone/>
            </a:pPr>
            <a:r>
              <a:rPr lang="en-US" dirty="0"/>
              <a:t>	</a:t>
            </a:r>
            <a:r>
              <a:rPr lang="en-US" dirty="0" smtClean="0">
                <a:solidFill>
                  <a:schemeClr val="bg1">
                    <a:lumMod val="50000"/>
                  </a:schemeClr>
                </a:solidFill>
              </a:rPr>
              <a:t>Low cost of scheduler itself</a:t>
            </a:r>
          </a:p>
          <a:p>
            <a:pPr marL="0" indent="0">
              <a:buNone/>
            </a:pPr>
            <a:r>
              <a:rPr lang="en-US" b="1" dirty="0" smtClean="0"/>
              <a:t>Make good decisions</a:t>
            </a:r>
          </a:p>
          <a:p>
            <a:pPr marL="0" indent="0">
              <a:buNone/>
            </a:pPr>
            <a:r>
              <a:rPr lang="en-US" dirty="0"/>
              <a:t>	</a:t>
            </a:r>
            <a:r>
              <a:rPr lang="en-US" dirty="0" smtClean="0"/>
              <a:t>Locally: pick the most important process</a:t>
            </a:r>
          </a:p>
          <a:p>
            <a:pPr marL="0" indent="0">
              <a:buNone/>
            </a:pPr>
            <a:r>
              <a:rPr lang="en-US" dirty="0"/>
              <a:t>	</a:t>
            </a:r>
            <a:r>
              <a:rPr lang="en-US" dirty="0" smtClean="0"/>
              <a:t>Globally: provide good system performance</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27</a:t>
            </a:fld>
            <a:endParaRPr lang="en-US"/>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384120" y="1613520"/>
              <a:ext cx="7812720" cy="2844000"/>
            </p14:xfrm>
          </p:contentPart>
        </mc:Choice>
        <mc:Fallback xmlns="">
          <p:pic>
            <p:nvPicPr>
              <p:cNvPr id="5" name="Ink 4"/>
              <p:cNvPicPr/>
              <p:nvPr/>
            </p:nvPicPr>
            <p:blipFill>
              <a:blip r:embed="rId3"/>
              <a:stretch>
                <a:fillRect/>
              </a:stretch>
            </p:blipFill>
            <p:spPr>
              <a:xfrm>
                <a:off x="374760" y="1604160"/>
                <a:ext cx="7831440" cy="2862720"/>
              </a:xfrm>
              <a:prstGeom prst="rect">
                <a:avLst/>
              </a:prstGeom>
            </p:spPr>
          </p:pic>
        </mc:Fallback>
      </mc:AlternateContent>
    </p:spTree>
    <p:extLst>
      <p:ext uri="{BB962C8B-B14F-4D97-AF65-F5344CB8AC3E}">
        <p14:creationId xmlns:p14="http://schemas.microsoft.com/office/powerpoint/2010/main" val="214610003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865.JPG"/>
          <p:cNvPicPr>
            <a:picLocks noChangeAspect="1"/>
          </p:cNvPicPr>
          <p:nvPr/>
        </p:nvPicPr>
        <p:blipFill rotWithShape="1">
          <a:blip r:embed="rId2">
            <a:extLst>
              <a:ext uri="{28A0092B-C50C-407E-A947-70E740481C1C}">
                <a14:useLocalDpi xmlns:a14="http://schemas.microsoft.com/office/drawing/2010/main" val="0"/>
              </a:ext>
            </a:extLst>
          </a:blip>
          <a:srcRect t="6154" b="9713"/>
          <a:stretch/>
        </p:blipFill>
        <p:spPr>
          <a:xfrm>
            <a:off x="0" y="0"/>
            <a:ext cx="9170352" cy="5143500"/>
          </a:xfrm>
          <a:prstGeom prst="rect">
            <a:avLst/>
          </a:prstGeom>
        </p:spPr>
      </p:pic>
      <p:sp>
        <p:nvSpPr>
          <p:cNvPr id="2" name="Title 1"/>
          <p:cNvSpPr>
            <a:spLocks noGrp="1"/>
          </p:cNvSpPr>
          <p:nvPr>
            <p:ph type="title"/>
          </p:nvPr>
        </p:nvSpPr>
        <p:spPr>
          <a:xfrm>
            <a:off x="2238615" y="3384504"/>
            <a:ext cx="6448199" cy="857250"/>
          </a:xfrm>
        </p:spPr>
        <p:txBody>
          <a:bodyPr/>
          <a:lstStyle/>
          <a:p>
            <a:r>
              <a:rPr lang="en-US" dirty="0" smtClean="0"/>
              <a:t>Scheduling Web Servers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28</a:t>
            </a:fld>
            <a:endParaRPr lang="en-US"/>
          </a:p>
        </p:txBody>
      </p:sp>
    </p:spTree>
    <p:extLst>
      <p:ext uri="{BB962C8B-B14F-4D97-AF65-F5344CB8AC3E}">
        <p14:creationId xmlns:p14="http://schemas.microsoft.com/office/powerpoint/2010/main" val="18366365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9412" b="15852"/>
          <a:stretch/>
        </p:blipFill>
        <p:spPr>
          <a:xfrm>
            <a:off x="-1" y="0"/>
            <a:ext cx="9176347" cy="5143500"/>
          </a:xfrm>
          <a:prstGeom prst="rect">
            <a:avLst/>
          </a:prstGeom>
        </p:spPr>
      </p:pic>
      <p:sp>
        <p:nvSpPr>
          <p:cNvPr id="2" name="Title 1"/>
          <p:cNvSpPr>
            <a:spLocks noGrp="1"/>
          </p:cNvSpPr>
          <p:nvPr>
            <p:ph type="title"/>
          </p:nvPr>
        </p:nvSpPr>
        <p:spPr>
          <a:xfrm>
            <a:off x="1772890" y="299306"/>
            <a:ext cx="3934854" cy="1277409"/>
          </a:xfrm>
          <a:solidFill>
            <a:schemeClr val="accent4">
              <a:lumMod val="60000"/>
              <a:lumOff val="40000"/>
              <a:alpha val="73000"/>
            </a:schemeClr>
          </a:solidFill>
        </p:spPr>
        <p:txBody>
          <a:bodyPr>
            <a:normAutofit fontScale="90000"/>
          </a:bodyPr>
          <a:lstStyle/>
          <a:p>
            <a:r>
              <a:rPr lang="en-US" dirty="0" smtClean="0"/>
              <a:t>Scheduling</a:t>
            </a:r>
            <a:br>
              <a:rPr lang="en-US" dirty="0" smtClean="0"/>
            </a:br>
            <a:r>
              <a:rPr lang="en-US" dirty="0" smtClean="0"/>
              <a:t>in Linux</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a:t>
            </a:fld>
            <a:endParaRPr lang="en-US"/>
          </a:p>
        </p:txBody>
      </p:sp>
    </p:spTree>
    <p:extLst>
      <p:ext uri="{BB962C8B-B14F-4D97-AF65-F5344CB8AC3E}">
        <p14:creationId xmlns:p14="http://schemas.microsoft.com/office/powerpoint/2010/main" val="30433580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Server Overload!</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29</a:t>
            </a:fld>
            <a:endParaRPr lang="en-US"/>
          </a:p>
        </p:txBody>
      </p:sp>
      <p:sp>
        <p:nvSpPr>
          <p:cNvPr id="7" name="Rectangle 6"/>
          <p:cNvSpPr/>
          <p:nvPr/>
        </p:nvSpPr>
        <p:spPr>
          <a:xfrm>
            <a:off x="4477609" y="1561827"/>
            <a:ext cx="2199890" cy="20412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healthcare.gov</a:t>
            </a:r>
            <a:endParaRPr lang="en-US" sz="2400" dirty="0"/>
          </a:p>
        </p:txBody>
      </p:sp>
      <p:cxnSp>
        <p:nvCxnSpPr>
          <p:cNvPr id="11" name="Straight Arrow Connector 10"/>
          <p:cNvCxnSpPr/>
          <p:nvPr/>
        </p:nvCxnSpPr>
        <p:spPr>
          <a:xfrm>
            <a:off x="2369986" y="1561828"/>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369986" y="1859508"/>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369986" y="2259256"/>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69986" y="2616468"/>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369986" y="3012048"/>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369986" y="3261823"/>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1523" y="3968790"/>
            <a:ext cx="7988785" cy="461665"/>
          </a:xfrm>
          <a:prstGeom prst="rect">
            <a:avLst/>
          </a:prstGeom>
          <a:noFill/>
        </p:spPr>
        <p:txBody>
          <a:bodyPr wrap="none" rtlCol="0">
            <a:spAutoFit/>
          </a:bodyPr>
          <a:lstStyle/>
          <a:p>
            <a:r>
              <a:rPr lang="en-US" sz="2400" b="1" dirty="0" smtClean="0">
                <a:solidFill>
                  <a:srgbClr val="FF0000"/>
                </a:solidFill>
              </a:rPr>
              <a:t>Rate of incoming requests</a:t>
            </a:r>
            <a:r>
              <a:rPr lang="en-US" sz="2400" dirty="0" smtClean="0"/>
              <a:t> </a:t>
            </a:r>
            <a:r>
              <a:rPr lang="en-US" sz="2400" b="1" dirty="0" smtClean="0"/>
              <a:t>&gt;</a:t>
            </a:r>
            <a:r>
              <a:rPr lang="en-US" sz="2400" dirty="0" smtClean="0"/>
              <a:t> </a:t>
            </a:r>
            <a:r>
              <a:rPr lang="en-US" sz="2400" b="1" dirty="0" smtClean="0">
                <a:solidFill>
                  <a:schemeClr val="accent6">
                    <a:lumMod val="75000"/>
                  </a:schemeClr>
                </a:solidFill>
              </a:rPr>
              <a:t>Rate server can process requests</a:t>
            </a:r>
            <a:endParaRPr lang="en-US" sz="2400" b="1" dirty="0">
              <a:solidFill>
                <a:schemeClr val="accent6">
                  <a:lumMod val="75000"/>
                </a:schemeClr>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984960" y="2230920"/>
              <a:ext cx="7745040" cy="2252880"/>
            </p14:xfrm>
          </p:contentPart>
        </mc:Choice>
        <mc:Fallback xmlns="">
          <p:pic>
            <p:nvPicPr>
              <p:cNvPr id="3" name="Ink 2"/>
              <p:cNvPicPr/>
              <p:nvPr/>
            </p:nvPicPr>
            <p:blipFill>
              <a:blip r:embed="rId3"/>
              <a:stretch>
                <a:fillRect/>
              </a:stretch>
            </p:blipFill>
            <p:spPr>
              <a:xfrm>
                <a:off x="975600" y="2221560"/>
                <a:ext cx="7763760" cy="2271600"/>
              </a:xfrm>
              <a:prstGeom prst="rect">
                <a:avLst/>
              </a:prstGeom>
            </p:spPr>
          </p:pic>
        </mc:Fallback>
      </mc:AlternateContent>
    </p:spTree>
    <p:extLst>
      <p:ext uri="{BB962C8B-B14F-4D97-AF65-F5344CB8AC3E}">
        <p14:creationId xmlns:p14="http://schemas.microsoft.com/office/powerpoint/2010/main" val="41585081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30</a:t>
            </a:fld>
            <a:endParaRPr lang="en-US"/>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945000" y="1109520"/>
              <a:ext cx="6083640" cy="3145320"/>
            </p14:xfrm>
          </p:contentPart>
        </mc:Choice>
        <mc:Fallback xmlns="">
          <p:pic>
            <p:nvPicPr>
              <p:cNvPr id="3" name="Ink 2"/>
              <p:cNvPicPr/>
              <p:nvPr/>
            </p:nvPicPr>
            <p:blipFill>
              <a:blip r:embed="rId3"/>
              <a:stretch>
                <a:fillRect/>
              </a:stretch>
            </p:blipFill>
            <p:spPr>
              <a:xfrm>
                <a:off x="935640" y="1100160"/>
                <a:ext cx="6102360" cy="3164040"/>
              </a:xfrm>
              <a:prstGeom prst="rect">
                <a:avLst/>
              </a:prstGeom>
            </p:spPr>
          </p:pic>
        </mc:Fallback>
      </mc:AlternateContent>
    </p:spTree>
    <p:extLst>
      <p:ext uri="{BB962C8B-B14F-4D97-AF65-F5344CB8AC3E}">
        <p14:creationId xmlns:p14="http://schemas.microsoft.com/office/powerpoint/2010/main" val="34565045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270"/>
            <a:ext cx="8229600" cy="1928819"/>
          </a:xfrm>
        </p:spPr>
        <p:txBody>
          <a:bodyPr>
            <a:normAutofit/>
          </a:bodyPr>
          <a:lstStyle/>
          <a:p>
            <a:r>
              <a:rPr lang="en-US" dirty="0" smtClean="0"/>
              <a:t>Strategy 0:</a:t>
            </a:r>
            <a:br>
              <a:rPr lang="en-US" dirty="0" smtClean="0"/>
            </a:br>
            <a:r>
              <a:rPr lang="en-US" b="1" dirty="0" smtClean="0"/>
              <a:t>Measure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31</a:t>
            </a:fld>
            <a:endParaRPr lang="en-US"/>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361320" y="2604240"/>
              <a:ext cx="2527920" cy="105840"/>
            </p14:xfrm>
          </p:contentPart>
        </mc:Choice>
        <mc:Fallback xmlns="">
          <p:pic>
            <p:nvPicPr>
              <p:cNvPr id="3" name="Ink 2"/>
              <p:cNvPicPr/>
              <p:nvPr/>
            </p:nvPicPr>
            <p:blipFill>
              <a:blip r:embed="rId3"/>
              <a:stretch>
                <a:fillRect/>
              </a:stretch>
            </p:blipFill>
            <p:spPr>
              <a:xfrm>
                <a:off x="3351960" y="2594880"/>
                <a:ext cx="2546640" cy="124560"/>
              </a:xfrm>
              <a:prstGeom prst="rect">
                <a:avLst/>
              </a:prstGeom>
            </p:spPr>
          </p:pic>
        </mc:Fallback>
      </mc:AlternateContent>
    </p:spTree>
    <p:extLst>
      <p:ext uri="{BB962C8B-B14F-4D97-AF65-F5344CB8AC3E}">
        <p14:creationId xmlns:p14="http://schemas.microsoft.com/office/powerpoint/2010/main" val="11949377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07B5A5-F0C2-644D-AEA7-E773B6B78F38}" type="slidenum">
              <a:rPr lang="en-US" smtClean="0"/>
              <a:t>32</a:t>
            </a:fld>
            <a:endParaRPr lang="en-US"/>
          </a:p>
        </p:txBody>
      </p:sp>
      <p:sp>
        <p:nvSpPr>
          <p:cNvPr id="4" name="Rectangle 3"/>
          <p:cNvSpPr/>
          <p:nvPr/>
        </p:nvSpPr>
        <p:spPr>
          <a:xfrm>
            <a:off x="457200" y="195815"/>
            <a:ext cx="4572000" cy="4524316"/>
          </a:xfrm>
          <a:prstGeom prst="rect">
            <a:avLst/>
          </a:prstGeom>
        </p:spPr>
        <p:txBody>
          <a:bodyPr>
            <a:spAutoFit/>
          </a:bodyPr>
          <a:lstStyle/>
          <a:p>
            <a:r>
              <a:rPr lang="en-US" dirty="0" smtClean="0"/>
              <a:t>“When </a:t>
            </a:r>
            <a:r>
              <a:rPr lang="en-US" dirty="0"/>
              <a:t>the meetings ended at a CMS outpost in Herndon, Va., at about 7:00 p.m., the rescue squad already on the scene realized they had more work to do. One of the things that shocked Burt and </a:t>
            </a:r>
            <a:r>
              <a:rPr lang="en-US" dirty="0" smtClean="0"/>
              <a:t>Park’s </a:t>
            </a:r>
            <a:r>
              <a:rPr lang="en-US" dirty="0"/>
              <a:t>team </a:t>
            </a:r>
            <a:r>
              <a:rPr lang="en-US" dirty="0" smtClean="0"/>
              <a:t>most—“among </a:t>
            </a:r>
            <a:r>
              <a:rPr lang="en-US" dirty="0"/>
              <a:t>many jaw-dropping aspects of what we found</a:t>
            </a:r>
            <a:r>
              <a:rPr lang="en-US" dirty="0" smtClean="0"/>
              <a:t>,” </a:t>
            </a:r>
            <a:r>
              <a:rPr lang="en-US" dirty="0"/>
              <a:t>as one put </a:t>
            </a:r>
            <a:r>
              <a:rPr lang="en-US" dirty="0" smtClean="0"/>
              <a:t>it</a:t>
            </a:r>
            <a:r>
              <a:rPr lang="en-US" dirty="0"/>
              <a:t>—</a:t>
            </a:r>
            <a:r>
              <a:rPr lang="en-US" dirty="0" smtClean="0"/>
              <a:t>was that </a:t>
            </a:r>
            <a:r>
              <a:rPr lang="en-US" dirty="0"/>
              <a:t>the people running </a:t>
            </a:r>
            <a:r>
              <a:rPr lang="en-US" dirty="0" err="1"/>
              <a:t>HealthCare.gov</a:t>
            </a:r>
            <a:r>
              <a:rPr lang="en-US" dirty="0"/>
              <a:t> had no </a:t>
            </a:r>
            <a:r>
              <a:rPr lang="en-US" dirty="0" smtClean="0"/>
              <a:t>“dashboard,” </a:t>
            </a:r>
            <a:r>
              <a:rPr lang="en-US" dirty="0"/>
              <a:t>no quick way for engineers to measure what was going on at the website, such as how many people were using it, what the response times were for various click-</a:t>
            </a:r>
            <a:r>
              <a:rPr lang="en-US" dirty="0" err="1"/>
              <a:t>throughs</a:t>
            </a:r>
            <a:r>
              <a:rPr lang="en-US" dirty="0"/>
              <a:t> and where traffic was getting tied up. So late into the night of Oct. 18, Burt and the others spent about five hours coding and putting up a dashboard</a:t>
            </a:r>
            <a:r>
              <a:rPr lang="en-US" dirty="0" smtClean="0"/>
              <a:t>.”</a:t>
            </a:r>
            <a:endParaRPr lang="en-US" dirty="0"/>
          </a:p>
        </p:txBody>
      </p:sp>
      <p:pic>
        <p:nvPicPr>
          <p:cNvPr id="5" name="Picture 4"/>
          <p:cNvPicPr>
            <a:picLocks noChangeAspect="1"/>
          </p:cNvPicPr>
          <p:nvPr/>
        </p:nvPicPr>
        <p:blipFill>
          <a:blip r:embed="rId2"/>
          <a:stretch>
            <a:fillRect/>
          </a:stretch>
        </p:blipFill>
        <p:spPr>
          <a:xfrm>
            <a:off x="5452136" y="549380"/>
            <a:ext cx="2867213" cy="380861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361240" y="2377440"/>
              <a:ext cx="2594520" cy="2130480"/>
            </p14:xfrm>
          </p:contentPart>
        </mc:Choice>
        <mc:Fallback xmlns="">
          <p:pic>
            <p:nvPicPr>
              <p:cNvPr id="2" name="Ink 1"/>
              <p:cNvPicPr/>
              <p:nvPr/>
            </p:nvPicPr>
            <p:blipFill>
              <a:blip r:embed="rId4"/>
              <a:stretch>
                <a:fillRect/>
              </a:stretch>
            </p:blipFill>
            <p:spPr>
              <a:xfrm>
                <a:off x="2351880" y="2368080"/>
                <a:ext cx="2613240" cy="2149200"/>
              </a:xfrm>
              <a:prstGeom prst="rect">
                <a:avLst/>
              </a:prstGeom>
            </p:spPr>
          </p:pic>
        </mc:Fallback>
      </mc:AlternateContent>
    </p:spTree>
    <p:extLst>
      <p:ext uri="{BB962C8B-B14F-4D97-AF65-F5344CB8AC3E}">
        <p14:creationId xmlns:p14="http://schemas.microsoft.com/office/powerpoint/2010/main" val="22631378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Developer Benchmarks</a:t>
            </a:r>
            <a:endParaRPr lang="en-US" dirty="0"/>
          </a:p>
        </p:txBody>
      </p:sp>
      <p:sp>
        <p:nvSpPr>
          <p:cNvPr id="3" name="Content Placeholder 2"/>
          <p:cNvSpPr>
            <a:spLocks noGrp="1"/>
          </p:cNvSpPr>
          <p:nvPr>
            <p:ph idx="1"/>
          </p:nvPr>
        </p:nvSpPr>
        <p:spPr/>
        <p:txBody>
          <a:bodyPr>
            <a:normAutofit/>
          </a:bodyPr>
          <a:lstStyle/>
          <a:p>
            <a:r>
              <a:rPr lang="en-US" b="1" dirty="0" smtClean="0"/>
              <a:t>Find bottlenecks</a:t>
            </a:r>
            <a:r>
              <a:rPr lang="en-US" dirty="0" smtClean="0"/>
              <a:t>: know what to spend time optimizing	</a:t>
            </a:r>
          </a:p>
          <a:p>
            <a:r>
              <a:rPr lang="en-US" b="1" dirty="0"/>
              <a:t>M</a:t>
            </a:r>
            <a:r>
              <a:rPr lang="en-US" b="1" dirty="0" smtClean="0"/>
              <a:t>easure impact of changes</a:t>
            </a:r>
            <a:endParaRPr lang="en-US" dirty="0" smtClean="0"/>
          </a:p>
          <a:p>
            <a:r>
              <a:rPr lang="en-US" b="1" dirty="0" smtClean="0"/>
              <a:t>Predict what resources you will need</a:t>
            </a:r>
            <a:r>
              <a:rPr lang="en-US" dirty="0" smtClean="0"/>
              <a:t> to scale service</a:t>
            </a:r>
          </a:p>
          <a:p>
            <a:pPr lvl="1"/>
            <a:endParaRPr lang="en-US" dirty="0" smtClean="0"/>
          </a:p>
          <a:p>
            <a:pPr lvl="1"/>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33</a:t>
            </a:fld>
            <a:endParaRPr lang="en-US"/>
          </a:p>
        </p:txBody>
      </p:sp>
      <p:sp>
        <p:nvSpPr>
          <p:cNvPr id="7" name="TextBox 6"/>
          <p:cNvSpPr txBox="1"/>
          <p:nvPr/>
        </p:nvSpPr>
        <p:spPr>
          <a:xfrm>
            <a:off x="786318" y="4132962"/>
            <a:ext cx="748453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lvl="1" algn="ctr"/>
            <a:r>
              <a:rPr lang="en-US" sz="2400" dirty="0"/>
              <a:t>Goal is a benchmark that represents </a:t>
            </a:r>
            <a:r>
              <a:rPr lang="en-US" sz="2400" dirty="0" smtClean="0"/>
              <a:t>the actual usage</a:t>
            </a:r>
            <a:endParaRPr lang="en-US" sz="2400"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900720" y="1770120"/>
              <a:ext cx="7763400" cy="3013200"/>
            </p14:xfrm>
          </p:contentPart>
        </mc:Choice>
        <mc:Fallback xmlns="">
          <p:pic>
            <p:nvPicPr>
              <p:cNvPr id="4" name="Ink 3"/>
              <p:cNvPicPr/>
              <p:nvPr/>
            </p:nvPicPr>
            <p:blipFill>
              <a:blip r:embed="rId3"/>
              <a:stretch>
                <a:fillRect/>
              </a:stretch>
            </p:blipFill>
            <p:spPr>
              <a:xfrm>
                <a:off x="891360" y="1760760"/>
                <a:ext cx="7782120" cy="3031920"/>
              </a:xfrm>
              <a:prstGeom prst="rect">
                <a:avLst/>
              </a:prstGeom>
            </p:spPr>
          </p:pic>
        </mc:Fallback>
      </mc:AlternateContent>
    </p:spTree>
    <p:extLst>
      <p:ext uri="{BB962C8B-B14F-4D97-AF65-F5344CB8AC3E}">
        <p14:creationId xmlns:p14="http://schemas.microsoft.com/office/powerpoint/2010/main" val="29220951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100000">
              <a:schemeClr val="accent6">
                <a:lumMod val="75000"/>
              </a:schemeClr>
            </a:gs>
          </a:gsLst>
          <a:lin ang="324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6768"/>
            <a:ext cx="8229600" cy="2520328"/>
          </a:xfrm>
        </p:spPr>
        <p:txBody>
          <a:bodyPr>
            <a:normAutofit/>
          </a:bodyPr>
          <a:lstStyle/>
          <a:p>
            <a:r>
              <a:rPr lang="en-US" b="1" dirty="0" smtClean="0"/>
              <a:t>Strategy 1:</a:t>
            </a:r>
            <a:r>
              <a:rPr lang="en-US" dirty="0" smtClean="0"/>
              <a:t/>
            </a:r>
            <a:br>
              <a:rPr lang="en-US" dirty="0" smtClean="0"/>
            </a:br>
            <a:r>
              <a:rPr lang="en-US" b="1" dirty="0" smtClean="0"/>
              <a:t>Shrink</a:t>
            </a:r>
            <a:r>
              <a:rPr lang="en-US" dirty="0" smtClean="0"/>
              <a:t> and </a:t>
            </a:r>
            <a:r>
              <a:rPr lang="en-US" b="1" dirty="0" smtClean="0"/>
              <a:t>Simplify</a:t>
            </a:r>
            <a:r>
              <a:rPr lang="en-US" dirty="0" smtClean="0"/>
              <a:t> Your Content</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Tree>
    <p:extLst>
      <p:ext uri="{BB962C8B-B14F-4D97-AF65-F5344CB8AC3E}">
        <p14:creationId xmlns:p14="http://schemas.microsoft.com/office/powerpoint/2010/main" val="14517286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35</a:t>
            </a:fld>
            <a:endParaRPr lang="en-US"/>
          </a:p>
        </p:txBody>
      </p:sp>
      <p:pic>
        <p:nvPicPr>
          <p:cNvPr id="5" name="Picture 4"/>
          <p:cNvPicPr>
            <a:picLocks noChangeAspect="1"/>
          </p:cNvPicPr>
          <p:nvPr/>
        </p:nvPicPr>
        <p:blipFill rotWithShape="1">
          <a:blip r:embed="rId2"/>
          <a:srcRect r="39571"/>
          <a:stretch/>
        </p:blipFill>
        <p:spPr>
          <a:xfrm>
            <a:off x="4773196" y="150844"/>
            <a:ext cx="4144667" cy="6407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r="39286"/>
          <a:stretch/>
        </p:blipFill>
        <p:spPr>
          <a:xfrm>
            <a:off x="291184" y="150850"/>
            <a:ext cx="4164215" cy="17586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348663" y="3771906"/>
            <a:ext cx="2484274"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5 September 2001</a:t>
            </a:r>
            <a:endParaRPr lang="en-US" sz="2400" dirty="0"/>
          </a:p>
        </p:txBody>
      </p:sp>
      <p:sp>
        <p:nvSpPr>
          <p:cNvPr id="8" name="TextBox 7"/>
          <p:cNvSpPr txBox="1"/>
          <p:nvPr/>
        </p:nvSpPr>
        <p:spPr>
          <a:xfrm>
            <a:off x="5715000" y="3771906"/>
            <a:ext cx="264026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11 September 2001</a:t>
            </a:r>
            <a:endParaRPr lang="en-US" sz="2400" dirty="0"/>
          </a:p>
        </p:txBody>
      </p:sp>
      <p:sp>
        <p:nvSpPr>
          <p:cNvPr id="9" name="TextBox 8"/>
          <p:cNvSpPr txBox="1"/>
          <p:nvPr/>
        </p:nvSpPr>
        <p:spPr>
          <a:xfrm>
            <a:off x="1168608" y="4380160"/>
            <a:ext cx="7186658" cy="400110"/>
          </a:xfrm>
          <a:prstGeom prst="rect">
            <a:avLst/>
          </a:prstGeom>
          <a:solidFill>
            <a:schemeClr val="bg1">
              <a:lumMod val="95000"/>
              <a:alpha val="76000"/>
            </a:schemeClr>
          </a:solidFill>
        </p:spPr>
        <p:txBody>
          <a:bodyPr wrap="none" rtlCol="0">
            <a:spAutoFit/>
          </a:bodyPr>
          <a:lstStyle/>
          <a:p>
            <a:r>
              <a:rPr lang="en-US" sz="2000" dirty="0" err="1" smtClean="0"/>
              <a:t>archive.org</a:t>
            </a:r>
            <a:r>
              <a:rPr lang="en-US" sz="2000" dirty="0" smtClean="0"/>
              <a:t> captures of New York Times (http://</a:t>
            </a:r>
            <a:r>
              <a:rPr lang="en-US" sz="2000" dirty="0" err="1" smtClean="0"/>
              <a:t>www.nytimes.com</a:t>
            </a:r>
            <a:r>
              <a:rPr lang="en-US" sz="2000" dirty="0" smtClean="0"/>
              <a:t>)</a:t>
            </a:r>
            <a:endParaRPr lang="en-US" sz="20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83240" y="0"/>
              <a:ext cx="7938360" cy="4769640"/>
            </p14:xfrm>
          </p:contentPart>
        </mc:Choice>
        <mc:Fallback xmlns="">
          <p:pic>
            <p:nvPicPr>
              <p:cNvPr id="2" name="Ink 1"/>
              <p:cNvPicPr/>
              <p:nvPr/>
            </p:nvPicPr>
            <p:blipFill>
              <a:blip r:embed="rId5"/>
              <a:stretch>
                <a:fillRect/>
              </a:stretch>
            </p:blipFill>
            <p:spPr>
              <a:xfrm>
                <a:off x="173880" y="-9360"/>
                <a:ext cx="7957080" cy="4788360"/>
              </a:xfrm>
              <a:prstGeom prst="rect">
                <a:avLst/>
              </a:prstGeom>
            </p:spPr>
          </p:pic>
        </mc:Fallback>
      </mc:AlternateContent>
    </p:spTree>
    <p:extLst>
      <p:ext uri="{BB962C8B-B14F-4D97-AF65-F5344CB8AC3E}">
        <p14:creationId xmlns:p14="http://schemas.microsoft.com/office/powerpoint/2010/main" val="34283100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36</a:t>
            </a:fld>
            <a:endParaRPr lang="en-US"/>
          </a:p>
        </p:txBody>
      </p:sp>
      <p:pic>
        <p:nvPicPr>
          <p:cNvPr id="5" name="Picture 4" descr="Screen Shot 2013-10-16 at 4.32.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36" y="158985"/>
            <a:ext cx="8305734" cy="488212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54640" y="3151440"/>
              <a:ext cx="2936880" cy="1733400"/>
            </p14:xfrm>
          </p:contentPart>
        </mc:Choice>
        <mc:Fallback xmlns="">
          <p:pic>
            <p:nvPicPr>
              <p:cNvPr id="2" name="Ink 1"/>
              <p:cNvPicPr/>
              <p:nvPr/>
            </p:nvPicPr>
            <p:blipFill>
              <a:blip r:embed="rId4"/>
              <a:stretch>
                <a:fillRect/>
              </a:stretch>
            </p:blipFill>
            <p:spPr>
              <a:xfrm>
                <a:off x="845280" y="3142080"/>
                <a:ext cx="2955600" cy="1752120"/>
              </a:xfrm>
              <a:prstGeom prst="rect">
                <a:avLst/>
              </a:prstGeom>
            </p:spPr>
          </p:pic>
        </mc:Fallback>
      </mc:AlternateContent>
    </p:spTree>
    <p:extLst>
      <p:ext uri="{BB962C8B-B14F-4D97-AF65-F5344CB8AC3E}">
        <p14:creationId xmlns:p14="http://schemas.microsoft.com/office/powerpoint/2010/main" val="5645033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pic>
        <p:nvPicPr>
          <p:cNvPr id="5" name="Picture 4"/>
          <p:cNvPicPr>
            <a:picLocks noChangeAspect="1"/>
          </p:cNvPicPr>
          <p:nvPr/>
        </p:nvPicPr>
        <p:blipFill rotWithShape="1">
          <a:blip r:embed="rId2"/>
          <a:srcRect r="39571"/>
          <a:stretch/>
        </p:blipFill>
        <p:spPr>
          <a:xfrm>
            <a:off x="3768103" y="216013"/>
            <a:ext cx="1096684" cy="169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r="39286"/>
          <a:stretch/>
        </p:blipFill>
        <p:spPr>
          <a:xfrm>
            <a:off x="906068" y="216015"/>
            <a:ext cx="1101856" cy="4653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rot="5400000">
            <a:off x="1279469" y="1997054"/>
            <a:ext cx="2484274"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5 September 2001</a:t>
            </a:r>
            <a:endParaRPr lang="en-US" sz="2400" dirty="0"/>
          </a:p>
        </p:txBody>
      </p:sp>
      <p:sp>
        <p:nvSpPr>
          <p:cNvPr id="8" name="TextBox 7"/>
          <p:cNvSpPr txBox="1"/>
          <p:nvPr/>
        </p:nvSpPr>
        <p:spPr>
          <a:xfrm rot="5400000">
            <a:off x="4033079" y="1997054"/>
            <a:ext cx="264026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11 September 2001</a:t>
            </a:r>
            <a:endParaRPr lang="en-US" sz="24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089440" y="1902600"/>
              <a:ext cx="1639440" cy="2988000"/>
            </p14:xfrm>
          </p:contentPart>
        </mc:Choice>
        <mc:Fallback xmlns="">
          <p:pic>
            <p:nvPicPr>
              <p:cNvPr id="2" name="Ink 1"/>
              <p:cNvPicPr/>
              <p:nvPr/>
            </p:nvPicPr>
            <p:blipFill>
              <a:blip r:embed="rId5"/>
              <a:stretch>
                <a:fillRect/>
              </a:stretch>
            </p:blipFill>
            <p:spPr>
              <a:xfrm>
                <a:off x="2080080" y="1893240"/>
                <a:ext cx="1658160" cy="3006720"/>
              </a:xfrm>
              <a:prstGeom prst="rect">
                <a:avLst/>
              </a:prstGeom>
            </p:spPr>
          </p:pic>
        </mc:Fallback>
      </mc:AlternateContent>
    </p:spTree>
    <p:extLst>
      <p:ext uri="{BB962C8B-B14F-4D97-AF65-F5344CB8AC3E}">
        <p14:creationId xmlns:p14="http://schemas.microsoft.com/office/powerpoint/2010/main" val="22797010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6768"/>
            <a:ext cx="8229600" cy="2520328"/>
          </a:xfrm>
        </p:spPr>
        <p:txBody>
          <a:bodyPr>
            <a:normAutofit/>
          </a:bodyPr>
          <a:lstStyle/>
          <a:p>
            <a:r>
              <a:rPr lang="en-US" b="1" dirty="0" smtClean="0"/>
              <a:t>Strategy </a:t>
            </a:r>
            <a:r>
              <a:rPr lang="en-US" b="1" dirty="0"/>
              <a:t>2</a:t>
            </a:r>
            <a:r>
              <a:rPr lang="en-US" b="1" dirty="0" smtClean="0"/>
              <a:t>:</a:t>
            </a:r>
            <a:r>
              <a:rPr lang="en-US" dirty="0" smtClean="0"/>
              <a:t/>
            </a:r>
            <a:br>
              <a:rPr lang="en-US" dirty="0" smtClean="0"/>
            </a:br>
            <a:r>
              <a:rPr lang="en-US" b="1" dirty="0" smtClean="0"/>
              <a:t>Cache </a:t>
            </a:r>
            <a:r>
              <a:rPr lang="en-US" dirty="0" smtClean="0"/>
              <a:t>to </a:t>
            </a:r>
            <a:r>
              <a:rPr lang="en-US" dirty="0"/>
              <a:t>S</a:t>
            </a:r>
            <a:r>
              <a:rPr lang="en-US" dirty="0" smtClean="0"/>
              <a:t>ave Effort</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38</a:t>
            </a:fld>
            <a:endParaRPr lang="en-US"/>
          </a:p>
        </p:txBody>
      </p:sp>
    </p:spTree>
    <p:extLst>
      <p:ext uri="{BB962C8B-B14F-4D97-AF65-F5344CB8AC3E}">
        <p14:creationId xmlns:p14="http://schemas.microsoft.com/office/powerpoint/2010/main" val="6489135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Linux Scheduler before V2.6 (2002)</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b="1" dirty="0" smtClean="0"/>
              <a:t>Three types of processes:</a:t>
            </a:r>
          </a:p>
          <a:p>
            <a:pPr marL="0" indent="0">
              <a:buNone/>
            </a:pPr>
            <a:r>
              <a:rPr lang="en-US" dirty="0" smtClean="0"/>
              <a:t>	</a:t>
            </a:r>
            <a:r>
              <a:rPr lang="en-US" dirty="0" smtClean="0">
                <a:latin typeface="Courier New"/>
                <a:cs typeface="Courier New"/>
              </a:rPr>
              <a:t>#</a:t>
            </a:r>
            <a:r>
              <a:rPr lang="en-US" dirty="0">
                <a:latin typeface="Courier New"/>
                <a:cs typeface="Courier New"/>
              </a:rPr>
              <a:t>define SCHED_OTHER  0</a:t>
            </a:r>
          </a:p>
          <a:p>
            <a:pPr marL="0" indent="0">
              <a:buNone/>
            </a:pPr>
            <a:r>
              <a:rPr lang="en-US" dirty="0" smtClean="0">
                <a:latin typeface="Courier New"/>
                <a:cs typeface="Courier New"/>
              </a:rPr>
              <a:t>	#</a:t>
            </a:r>
            <a:r>
              <a:rPr lang="en-US" dirty="0">
                <a:latin typeface="Courier New"/>
                <a:cs typeface="Courier New"/>
              </a:rPr>
              <a:t>define SCHED_FIFO   1</a:t>
            </a:r>
          </a:p>
          <a:p>
            <a:pPr marL="0" indent="0">
              <a:buNone/>
            </a:pPr>
            <a:r>
              <a:rPr lang="en-US" dirty="0" smtClean="0">
                <a:latin typeface="Courier New"/>
                <a:cs typeface="Courier New"/>
              </a:rPr>
              <a:t>	#</a:t>
            </a:r>
            <a:r>
              <a:rPr lang="en-US" dirty="0">
                <a:latin typeface="Courier New"/>
                <a:cs typeface="Courier New"/>
              </a:rPr>
              <a:t>define SCHED_RR     </a:t>
            </a:r>
            <a:r>
              <a:rPr lang="en-US" dirty="0" smtClean="0">
                <a:latin typeface="Courier New"/>
                <a:cs typeface="Courier New"/>
              </a:rPr>
              <a:t>2</a:t>
            </a:r>
            <a:endParaRPr lang="en-US" dirty="0" smtClean="0"/>
          </a:p>
          <a:p>
            <a:pPr marL="0" indent="0">
              <a:buNone/>
            </a:pPr>
            <a:r>
              <a:rPr lang="en-US" b="1" dirty="0" smtClean="0"/>
              <a:t>Not (fully) pre-emptive</a:t>
            </a:r>
            <a:r>
              <a:rPr lang="en-US" dirty="0" smtClean="0"/>
              <a:t>: </a:t>
            </a:r>
          </a:p>
          <a:p>
            <a:pPr marL="0" indent="0">
              <a:buNone/>
            </a:pPr>
            <a:r>
              <a:rPr lang="en-US" dirty="0"/>
              <a:t>	</a:t>
            </a:r>
            <a:r>
              <a:rPr lang="en-US" dirty="0" smtClean="0"/>
              <a:t>only user-level processes could be pre-empted</a:t>
            </a:r>
          </a:p>
          <a:p>
            <a:pPr marL="0" indent="0">
              <a:buNone/>
            </a:pPr>
            <a:r>
              <a:rPr lang="en-US" dirty="0" smtClean="0"/>
              <a:t>Select next process according to “goodness” function</a:t>
            </a:r>
          </a:p>
          <a:p>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sp>
        <p:nvSpPr>
          <p:cNvPr id="8" name="TextBox 7"/>
          <p:cNvSpPr txBox="1"/>
          <p:nvPr/>
        </p:nvSpPr>
        <p:spPr>
          <a:xfrm>
            <a:off x="5927700" y="1773918"/>
            <a:ext cx="2553604" cy="400110"/>
          </a:xfrm>
          <a:prstGeom prst="rect">
            <a:avLst/>
          </a:prstGeom>
          <a:noFill/>
        </p:spPr>
        <p:txBody>
          <a:bodyPr wrap="none" rtlCol="0">
            <a:spAutoFit/>
          </a:bodyPr>
          <a:lstStyle/>
          <a:p>
            <a:r>
              <a:rPr lang="en-US" sz="2000" dirty="0" smtClean="0"/>
              <a:t>Normal user processes</a:t>
            </a:r>
            <a:endParaRPr lang="en-US" sz="2000" dirty="0"/>
          </a:p>
        </p:txBody>
      </p:sp>
      <p:sp>
        <p:nvSpPr>
          <p:cNvPr id="9" name="TextBox 8"/>
          <p:cNvSpPr txBox="1"/>
          <p:nvPr/>
        </p:nvSpPr>
        <p:spPr>
          <a:xfrm>
            <a:off x="5927716" y="2148396"/>
            <a:ext cx="2253917" cy="400110"/>
          </a:xfrm>
          <a:prstGeom prst="rect">
            <a:avLst/>
          </a:prstGeom>
          <a:noFill/>
        </p:spPr>
        <p:txBody>
          <a:bodyPr wrap="none" rtlCol="0">
            <a:spAutoFit/>
          </a:bodyPr>
          <a:lstStyle/>
          <a:p>
            <a:r>
              <a:rPr lang="en-US" sz="2000" dirty="0" smtClean="0"/>
              <a:t>Non-pre-</a:t>
            </a:r>
            <a:r>
              <a:rPr lang="en-US" sz="2000" dirty="0" err="1" smtClean="0"/>
              <a:t>ementable</a:t>
            </a:r>
            <a:endParaRPr lang="en-US" sz="2000" dirty="0"/>
          </a:p>
        </p:txBody>
      </p:sp>
      <p:sp>
        <p:nvSpPr>
          <p:cNvPr id="10" name="TextBox 9"/>
          <p:cNvSpPr txBox="1"/>
          <p:nvPr/>
        </p:nvSpPr>
        <p:spPr>
          <a:xfrm>
            <a:off x="5927703" y="2548640"/>
            <a:ext cx="2505639" cy="400110"/>
          </a:xfrm>
          <a:prstGeom prst="rect">
            <a:avLst/>
          </a:prstGeom>
          <a:noFill/>
        </p:spPr>
        <p:txBody>
          <a:bodyPr wrap="none" rtlCol="0">
            <a:spAutoFit/>
          </a:bodyPr>
          <a:lstStyle/>
          <a:p>
            <a:r>
              <a:rPr lang="en-US" sz="2000" dirty="0" smtClean="0"/>
              <a:t>Real-time round-robin</a:t>
            </a:r>
            <a:endParaRPr lang="en-US" sz="2000"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4980600" y="996480"/>
              <a:ext cx="3513240" cy="2044440"/>
            </p14:xfrm>
          </p:contentPart>
        </mc:Choice>
        <mc:Fallback xmlns="">
          <p:pic>
            <p:nvPicPr>
              <p:cNvPr id="4" name="Ink 3"/>
              <p:cNvPicPr/>
              <p:nvPr/>
            </p:nvPicPr>
            <p:blipFill>
              <a:blip r:embed="rId4"/>
              <a:stretch>
                <a:fillRect/>
              </a:stretch>
            </p:blipFill>
            <p:spPr>
              <a:xfrm>
                <a:off x="4971240" y="987120"/>
                <a:ext cx="3531960" cy="2063160"/>
              </a:xfrm>
              <a:prstGeom prst="rect">
                <a:avLst/>
              </a:prstGeom>
            </p:spPr>
          </p:pic>
        </mc:Fallback>
      </mc:AlternateContent>
    </p:spTree>
    <p:extLst>
      <p:ext uri="{BB962C8B-B14F-4D97-AF65-F5344CB8AC3E}">
        <p14:creationId xmlns:p14="http://schemas.microsoft.com/office/powerpoint/2010/main" val="11116430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rot="16200000">
            <a:off x="-1754087" y="1835390"/>
            <a:ext cx="4968395" cy="1297614"/>
          </a:xfrm>
        </p:spPr>
        <p:txBody>
          <a:bodyPr>
            <a:normAutofit/>
          </a:bodyPr>
          <a:lstStyle/>
          <a:p>
            <a:r>
              <a:rPr lang="en-US" sz="3600" dirty="0" err="1" smtClean="0"/>
              <a:t>Norvig</a:t>
            </a:r>
            <a:r>
              <a:rPr lang="en-US" sz="3600" dirty="0" smtClean="0"/>
              <a:t> Numbers</a:t>
            </a:r>
            <a:r>
              <a:rPr lang="en-US" sz="3600" dirty="0"/>
              <a:t> </a:t>
            </a:r>
            <a:r>
              <a:rPr lang="en-US" sz="3600" dirty="0" smtClean="0"/>
              <a:t>(2001)</a:t>
            </a:r>
            <a:endParaRPr lang="en-US" sz="36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pic>
        <p:nvPicPr>
          <p:cNvPr id="5" name="Picture 4" descr="Screen Shot 2013-10-16 at 8.33.21 PM.pn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168108" y="299530"/>
            <a:ext cx="7596353" cy="4313978"/>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661840" y="774360"/>
              <a:ext cx="6207480" cy="3033360"/>
            </p14:xfrm>
          </p:contentPart>
        </mc:Choice>
        <mc:Fallback xmlns="">
          <p:pic>
            <p:nvPicPr>
              <p:cNvPr id="2" name="Ink 1"/>
              <p:cNvPicPr/>
              <p:nvPr/>
            </p:nvPicPr>
            <p:blipFill>
              <a:blip r:embed="rId5"/>
              <a:stretch>
                <a:fillRect/>
              </a:stretch>
            </p:blipFill>
            <p:spPr>
              <a:xfrm>
                <a:off x="2652480" y="765000"/>
                <a:ext cx="6226200" cy="3052080"/>
              </a:xfrm>
              <a:prstGeom prst="rect">
                <a:avLst/>
              </a:prstGeom>
            </p:spPr>
          </p:pic>
        </mc:Fallback>
      </mc:AlternateContent>
    </p:spTree>
    <p:extLst>
      <p:ext uri="{BB962C8B-B14F-4D97-AF65-F5344CB8AC3E}">
        <p14:creationId xmlns:p14="http://schemas.microsoft.com/office/powerpoint/2010/main" val="20859839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07B5A5-F0C2-644D-AEA7-E773B6B78F38}" type="slidenum">
              <a:rPr lang="en-US" smtClean="0"/>
              <a:t>40</a:t>
            </a:fld>
            <a:endParaRPr lang="en-US"/>
          </a:p>
        </p:txBody>
      </p:sp>
      <p:sp>
        <p:nvSpPr>
          <p:cNvPr id="4" name="TextBox 3"/>
          <p:cNvSpPr txBox="1"/>
          <p:nvPr/>
        </p:nvSpPr>
        <p:spPr>
          <a:xfrm>
            <a:off x="457200" y="215318"/>
            <a:ext cx="5416250" cy="4524316"/>
          </a:xfrm>
          <a:prstGeom prst="rect">
            <a:avLst/>
          </a:prstGeom>
          <a:noFill/>
        </p:spPr>
        <p:txBody>
          <a:bodyPr wrap="square" rtlCol="0">
            <a:spAutoFit/>
          </a:bodyPr>
          <a:lstStyle/>
          <a:p>
            <a:r>
              <a:rPr lang="en-US" dirty="0" smtClean="0"/>
              <a:t>“Looking </a:t>
            </a:r>
            <a:r>
              <a:rPr lang="en-US" dirty="0"/>
              <a:t>over the dashboard that Park, Burt and the others had rigged up the prior Friday night, Abbott and the group discovered what they thought was the lowest-hanging fruit--a quick fix to an obvious mistake that could improve things immediately. HealthCare.gov had been constructed so that every time a user had to get information from the website's vast database, the website had to make what's called a query into that database. </a:t>
            </a:r>
            <a:r>
              <a:rPr lang="en-US" dirty="0" smtClean="0"/>
              <a:t>… The </a:t>
            </a:r>
            <a:r>
              <a:rPr lang="en-US" dirty="0"/>
              <a:t>team began almost immediately to cache the data. The result was encouraging: the site's overall response time--the time it took a page to load--dropped on the evening of Oct. 22 from eight seconds to two. That was still terrible, of course, but it represented such an improvement that it cheered the engineers. They could see that HealthCare.gov could be saved instead of scrapped</a:t>
            </a:r>
            <a:r>
              <a:rPr lang="en-US" dirty="0" smtClean="0"/>
              <a:t>.”</a:t>
            </a:r>
            <a:endParaRPr lang="en-US" dirty="0"/>
          </a:p>
        </p:txBody>
      </p:sp>
      <p:pic>
        <p:nvPicPr>
          <p:cNvPr id="5" name="Picture 4"/>
          <p:cNvPicPr>
            <a:picLocks noChangeAspect="1"/>
          </p:cNvPicPr>
          <p:nvPr/>
        </p:nvPicPr>
        <p:blipFill>
          <a:blip r:embed="rId2"/>
          <a:stretch>
            <a:fillRect/>
          </a:stretch>
        </p:blipFill>
        <p:spPr>
          <a:xfrm>
            <a:off x="5890716" y="476293"/>
            <a:ext cx="2867213" cy="380861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05360" y="1335960"/>
              <a:ext cx="5009760" cy="2538360"/>
            </p14:xfrm>
          </p:contentPart>
        </mc:Choice>
        <mc:Fallback xmlns="">
          <p:pic>
            <p:nvPicPr>
              <p:cNvPr id="2" name="Ink 1"/>
              <p:cNvPicPr/>
              <p:nvPr/>
            </p:nvPicPr>
            <p:blipFill>
              <a:blip r:embed="rId4"/>
              <a:stretch>
                <a:fillRect/>
              </a:stretch>
            </p:blipFill>
            <p:spPr>
              <a:xfrm>
                <a:off x="396000" y="1326600"/>
                <a:ext cx="5028480" cy="2557080"/>
              </a:xfrm>
              <a:prstGeom prst="rect">
                <a:avLst/>
              </a:prstGeom>
            </p:spPr>
          </p:pic>
        </mc:Fallback>
      </mc:AlternateContent>
    </p:spTree>
    <p:extLst>
      <p:ext uri="{BB962C8B-B14F-4D97-AF65-F5344CB8AC3E}">
        <p14:creationId xmlns:p14="http://schemas.microsoft.com/office/powerpoint/2010/main" val="26944081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270"/>
            <a:ext cx="8229600" cy="1928819"/>
          </a:xfrm>
        </p:spPr>
        <p:txBody>
          <a:bodyPr>
            <a:normAutofit/>
          </a:bodyPr>
          <a:lstStyle/>
          <a:p>
            <a:r>
              <a:rPr lang="en-US" b="1" dirty="0" smtClean="0"/>
              <a:t>Strategy 3:</a:t>
            </a:r>
            <a:br>
              <a:rPr lang="en-US" b="1" dirty="0" smtClean="0"/>
            </a:br>
            <a:r>
              <a:rPr lang="en-US" dirty="0" smtClean="0"/>
              <a:t>Buy (or Rent) More Servers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41</a:t>
            </a:fld>
            <a:endParaRPr lang="en-US"/>
          </a:p>
        </p:txBody>
      </p:sp>
    </p:spTree>
    <p:extLst>
      <p:ext uri="{BB962C8B-B14F-4D97-AF65-F5344CB8AC3E}">
        <p14:creationId xmlns:p14="http://schemas.microsoft.com/office/powerpoint/2010/main" val="37153531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42</a:t>
            </a:fld>
            <a:endParaRPr lang="en-US"/>
          </a:p>
        </p:txBody>
      </p:sp>
      <p:pic>
        <p:nvPicPr>
          <p:cNvPr id="5" name="Picture 4"/>
          <p:cNvPicPr>
            <a:picLocks noChangeAspect="1"/>
          </p:cNvPicPr>
          <p:nvPr/>
        </p:nvPicPr>
        <p:blipFill>
          <a:blip r:embed="rId2"/>
          <a:stretch>
            <a:fillRect/>
          </a:stretch>
        </p:blipFill>
        <p:spPr>
          <a:xfrm>
            <a:off x="209993" y="608512"/>
            <a:ext cx="1625600" cy="1625600"/>
          </a:xfrm>
          <a:prstGeom prst="rect">
            <a:avLst/>
          </a:prstGeom>
        </p:spPr>
      </p:pic>
      <p:sp>
        <p:nvSpPr>
          <p:cNvPr id="6" name="TextBox 5"/>
          <p:cNvSpPr txBox="1"/>
          <p:nvPr/>
        </p:nvSpPr>
        <p:spPr>
          <a:xfrm>
            <a:off x="117660" y="2260604"/>
            <a:ext cx="1717945" cy="2246769"/>
          </a:xfrm>
          <a:prstGeom prst="rect">
            <a:avLst/>
          </a:prstGeom>
          <a:noFill/>
        </p:spPr>
        <p:txBody>
          <a:bodyPr wrap="square" rtlCol="0">
            <a:spAutoFit/>
          </a:bodyPr>
          <a:lstStyle/>
          <a:p>
            <a:pPr algn="r"/>
            <a:r>
              <a:rPr lang="en-US" sz="2800" b="1" dirty="0" smtClean="0"/>
              <a:t>Amazon’s Elastic Compute Cloud </a:t>
            </a:r>
          </a:p>
          <a:p>
            <a:pPr algn="r"/>
            <a:r>
              <a:rPr lang="en-US" sz="2800" b="1" dirty="0" smtClean="0"/>
              <a:t>(EC2)</a:t>
            </a:r>
            <a:endParaRPr lang="en-US" sz="2800" b="1" dirty="0"/>
          </a:p>
        </p:txBody>
      </p:sp>
      <p:pic>
        <p:nvPicPr>
          <p:cNvPr id="7" name="Picture 6" descr="Screen Shot 2014-03-03 at 3.53.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290" y="164114"/>
            <a:ext cx="6892537" cy="4805805"/>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5696640" y="2195640"/>
              <a:ext cx="2095560" cy="468720"/>
            </p14:xfrm>
          </p:contentPart>
        </mc:Choice>
        <mc:Fallback xmlns="">
          <p:pic>
            <p:nvPicPr>
              <p:cNvPr id="2" name="Ink 1"/>
              <p:cNvPicPr/>
              <p:nvPr/>
            </p:nvPicPr>
            <p:blipFill>
              <a:blip r:embed="rId5"/>
              <a:stretch>
                <a:fillRect/>
              </a:stretch>
            </p:blipFill>
            <p:spPr>
              <a:xfrm>
                <a:off x="5687280" y="2186280"/>
                <a:ext cx="2114280" cy="487440"/>
              </a:xfrm>
              <a:prstGeom prst="rect">
                <a:avLst/>
              </a:prstGeom>
            </p:spPr>
          </p:pic>
        </mc:Fallback>
      </mc:AlternateContent>
    </p:spTree>
    <p:extLst>
      <p:ext uri="{BB962C8B-B14F-4D97-AF65-F5344CB8AC3E}">
        <p14:creationId xmlns:p14="http://schemas.microsoft.com/office/powerpoint/2010/main" val="40973837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43</a:t>
            </a:fld>
            <a:endParaRPr lang="en-US"/>
          </a:p>
        </p:txBody>
      </p:sp>
      <p:pic>
        <p:nvPicPr>
          <p:cNvPr id="10" name="Picture 9" descr="Screen Shot 2014-03-03 at 3.53.24 PM.png"/>
          <p:cNvPicPr>
            <a:picLocks noChangeAspect="1"/>
          </p:cNvPicPr>
          <p:nvPr/>
        </p:nvPicPr>
        <p:blipFill rotWithShape="1">
          <a:blip r:embed="rId2">
            <a:extLst>
              <a:ext uri="{28A0092B-C50C-407E-A947-70E740481C1C}">
                <a14:useLocalDpi xmlns:a14="http://schemas.microsoft.com/office/drawing/2010/main" val="0"/>
              </a:ext>
            </a:extLst>
          </a:blip>
          <a:srcRect t="20158" b="44291"/>
          <a:stretch/>
        </p:blipFill>
        <p:spPr>
          <a:xfrm>
            <a:off x="106843" y="6"/>
            <a:ext cx="8418532" cy="2086799"/>
          </a:xfrm>
          <a:prstGeom prst="rect">
            <a:avLst/>
          </a:prstGeom>
          <a:ln>
            <a:noFill/>
          </a:ln>
          <a:effectLst>
            <a:outerShdw blurRad="292100" dist="139700" dir="2700000" algn="tl" rotWithShape="0">
              <a:srgbClr val="333333">
                <a:alpha val="65000"/>
              </a:srgbClr>
            </a:outerShdw>
          </a:effectLst>
        </p:spPr>
      </p:pic>
      <p:pic>
        <p:nvPicPr>
          <p:cNvPr id="11" name="Picture 10" descr="Screen Shot 2014-03-03 at 3.58.21 PM.png"/>
          <p:cNvPicPr>
            <a:picLocks noChangeAspect="1"/>
          </p:cNvPicPr>
          <p:nvPr/>
        </p:nvPicPr>
        <p:blipFill rotWithShape="1">
          <a:blip r:embed="rId3">
            <a:extLst>
              <a:ext uri="{28A0092B-C50C-407E-A947-70E740481C1C}">
                <a14:useLocalDpi xmlns:a14="http://schemas.microsoft.com/office/drawing/2010/main" val="0"/>
              </a:ext>
            </a:extLst>
          </a:blip>
          <a:srcRect t="35948" b="24122"/>
          <a:stretch/>
        </p:blipFill>
        <p:spPr>
          <a:xfrm>
            <a:off x="504241" y="3576521"/>
            <a:ext cx="8351695" cy="1190749"/>
          </a:xfrm>
          <a:prstGeom prst="rect">
            <a:avLst/>
          </a:prstGeom>
          <a:ln>
            <a:noFill/>
          </a:ln>
          <a:effectLst>
            <a:outerShdw blurRad="292100" dist="139700" dir="2700000" algn="tl" rotWithShape="0">
              <a:srgbClr val="333333">
                <a:alpha val="65000"/>
              </a:srgbClr>
            </a:outerShdw>
          </a:effectLst>
        </p:spPr>
      </p:pic>
      <p:pic>
        <p:nvPicPr>
          <p:cNvPr id="13" name="Picture 12" descr="Screen Shot 2014-03-03 at 3.58.21 PM.png"/>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r="65191" b="82955"/>
          <a:stretch/>
        </p:blipFill>
        <p:spPr>
          <a:xfrm>
            <a:off x="5479883" y="3419538"/>
            <a:ext cx="3504922" cy="612815"/>
          </a:xfrm>
          <a:prstGeom prst="ellipse">
            <a:avLst/>
          </a:prstGeom>
          <a:ln>
            <a:noFill/>
          </a:ln>
          <a:effectLst>
            <a:softEdge rad="112500"/>
          </a:effectLst>
        </p:spPr>
      </p:pic>
      <p:pic>
        <p:nvPicPr>
          <p:cNvPr id="14" name="Picture 13" descr="Screen Shot 2014-03-03 at 3.57.05 PM.png"/>
          <p:cNvPicPr>
            <a:picLocks noChangeAspect="1"/>
          </p:cNvPicPr>
          <p:nvPr/>
        </p:nvPicPr>
        <p:blipFill rotWithShape="1">
          <a:blip r:embed="rId6">
            <a:extLst>
              <a:ext uri="{28A0092B-C50C-407E-A947-70E740481C1C}">
                <a14:useLocalDpi xmlns:a14="http://schemas.microsoft.com/office/drawing/2010/main" val="0"/>
              </a:ext>
            </a:extLst>
          </a:blip>
          <a:srcRect t="35155" b="28367"/>
          <a:stretch/>
        </p:blipFill>
        <p:spPr>
          <a:xfrm>
            <a:off x="175269" y="2204029"/>
            <a:ext cx="8624651" cy="1120691"/>
          </a:xfrm>
          <a:prstGeom prst="rect">
            <a:avLst/>
          </a:prstGeom>
          <a:ln>
            <a:noFill/>
          </a:ln>
          <a:effectLst>
            <a:outerShdw blurRad="292100" dist="139700" dir="2700000" algn="tl" rotWithShape="0">
              <a:srgbClr val="333333">
                <a:alpha val="65000"/>
              </a:srgbClr>
            </a:outerShdw>
          </a:effectLst>
        </p:spPr>
      </p:pic>
      <p:pic>
        <p:nvPicPr>
          <p:cNvPr id="5" name="Picture 4" descr="Screen Shot 2014-03-03 at 3.57.05 PM.png"/>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r="64689" b="84202"/>
          <a:stretch/>
        </p:blipFill>
        <p:spPr>
          <a:xfrm>
            <a:off x="5479893" y="2086800"/>
            <a:ext cx="3045491" cy="485374"/>
          </a:xfrm>
          <a:prstGeom prst="ellipse">
            <a:avLst/>
          </a:prstGeom>
          <a:ln>
            <a:noFill/>
          </a:ln>
          <a:effectLst>
            <a:softEdge rad="112500"/>
          </a:effectLst>
        </p:spPr>
      </p:pic>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156680" y="338400"/>
              <a:ext cx="6833880" cy="4022640"/>
            </p14:xfrm>
          </p:contentPart>
        </mc:Choice>
        <mc:Fallback xmlns="">
          <p:pic>
            <p:nvPicPr>
              <p:cNvPr id="2" name="Ink 1"/>
              <p:cNvPicPr/>
              <p:nvPr/>
            </p:nvPicPr>
            <p:blipFill>
              <a:blip r:embed="rId8"/>
              <a:stretch>
                <a:fillRect/>
              </a:stretch>
            </p:blipFill>
            <p:spPr>
              <a:xfrm>
                <a:off x="1147320" y="329040"/>
                <a:ext cx="6852600" cy="4041360"/>
              </a:xfrm>
              <a:prstGeom prst="rect">
                <a:avLst/>
              </a:prstGeom>
            </p:spPr>
          </p:pic>
        </mc:Fallback>
      </mc:AlternateContent>
    </p:spTree>
    <p:extLst>
      <p:ext uri="{BB962C8B-B14F-4D97-AF65-F5344CB8AC3E}">
        <p14:creationId xmlns:p14="http://schemas.microsoft.com/office/powerpoint/2010/main" val="16577591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pic>
        <p:nvPicPr>
          <p:cNvPr id="5" name="Picture 4" descr="Screen Shot 2014-03-03 at 4.05.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56" y="706358"/>
            <a:ext cx="8923547" cy="3785747"/>
          </a:xfrm>
          <a:prstGeom prst="rect">
            <a:avLst/>
          </a:prstGeom>
          <a:ln>
            <a:noFill/>
          </a:ln>
          <a:effectLst>
            <a:outerShdw blurRad="292100" dist="139700" dir="2700000" algn="tl" rotWithShape="0">
              <a:srgbClr val="333333">
                <a:alpha val="65000"/>
              </a:srgbClr>
            </a:outerShdw>
          </a:effectLst>
        </p:spPr>
      </p:pic>
      <p:pic>
        <p:nvPicPr>
          <p:cNvPr id="7" name="Picture 6" descr="Screen Shot 2014-03-03 at 4.06.45 PM.png"/>
          <p:cNvPicPr>
            <a:picLocks noChangeAspect="1"/>
          </p:cNvPicPr>
          <p:nvPr/>
        </p:nvPicPr>
        <p:blipFill rotWithShape="1">
          <a:blip r:embed="rId3">
            <a:extLst>
              <a:ext uri="{28A0092B-C50C-407E-A947-70E740481C1C}">
                <a14:useLocalDpi xmlns:a14="http://schemas.microsoft.com/office/drawing/2010/main" val="0"/>
              </a:ext>
            </a:extLst>
          </a:blip>
          <a:srcRect t="48851" r="39244" b="14050"/>
          <a:stretch/>
        </p:blipFill>
        <p:spPr>
          <a:xfrm>
            <a:off x="4013323" y="85303"/>
            <a:ext cx="4874314" cy="109267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54520" y="98280"/>
              <a:ext cx="7890120" cy="2647440"/>
            </p14:xfrm>
          </p:contentPart>
        </mc:Choice>
        <mc:Fallback xmlns="">
          <p:pic>
            <p:nvPicPr>
              <p:cNvPr id="2" name="Ink 1"/>
              <p:cNvPicPr/>
              <p:nvPr/>
            </p:nvPicPr>
            <p:blipFill>
              <a:blip r:embed="rId5"/>
              <a:stretch>
                <a:fillRect/>
              </a:stretch>
            </p:blipFill>
            <p:spPr>
              <a:xfrm>
                <a:off x="245160" y="88920"/>
                <a:ext cx="7908840" cy="2666160"/>
              </a:xfrm>
              <a:prstGeom prst="rect">
                <a:avLst/>
              </a:prstGeom>
            </p:spPr>
          </p:pic>
        </mc:Fallback>
      </mc:AlternateContent>
    </p:spTree>
    <p:extLst>
      <p:ext uri="{BB962C8B-B14F-4D97-AF65-F5344CB8AC3E}">
        <p14:creationId xmlns:p14="http://schemas.microsoft.com/office/powerpoint/2010/main" val="156195249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45</a:t>
            </a:fld>
            <a:endParaRPr lang="en-US"/>
          </a:p>
        </p:txBody>
      </p:sp>
      <p:pic>
        <p:nvPicPr>
          <p:cNvPr id="4" name="Picture 3"/>
          <p:cNvPicPr>
            <a:picLocks noChangeAspect="1"/>
          </p:cNvPicPr>
          <p:nvPr/>
        </p:nvPicPr>
        <p:blipFill>
          <a:blip r:embed="rId2"/>
          <a:stretch>
            <a:fillRect/>
          </a:stretch>
        </p:blipFill>
        <p:spPr>
          <a:xfrm>
            <a:off x="5854159" y="549380"/>
            <a:ext cx="2867213" cy="380861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9801" y="360884"/>
            <a:ext cx="5488672" cy="4154983"/>
          </a:xfrm>
          <a:prstGeom prst="rect">
            <a:avLst/>
          </a:prstGeom>
        </p:spPr>
        <p:txBody>
          <a:bodyPr wrap="square">
            <a:spAutoFit/>
          </a:bodyPr>
          <a:lstStyle/>
          <a:p>
            <a:r>
              <a:rPr lang="en-US" sz="2400" b="1" dirty="0" smtClean="0"/>
              <a:t>“A </a:t>
            </a:r>
            <a:r>
              <a:rPr lang="en-US" sz="2400" b="1" dirty="0"/>
              <a:t>series of hardware upgrades had dramatically increased capacity; the system was now able to handle at least 50,000 simultaneous users and probably more. </a:t>
            </a:r>
            <a:r>
              <a:rPr lang="en-US" sz="2400" dirty="0"/>
              <a:t>There had been more than 400 bug fixes. Uptimes had gone from an abysmal 43% at the beginning of November to 95%. And Kim and her team had knocked the error rate from 6% down to 0.5%. (By the end of January it would be below 0.5% and still dropping.</a:t>
            </a:r>
            <a:r>
              <a:rPr lang="en-US" sz="2400" dirty="0" smtClean="0"/>
              <a:t>)”</a:t>
            </a:r>
            <a:endParaRPr lang="en-US" sz="2400" dirty="0"/>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31480" y="219240"/>
              <a:ext cx="727560" cy="1981440"/>
            </p14:xfrm>
          </p:contentPart>
        </mc:Choice>
        <mc:Fallback xmlns="">
          <p:pic>
            <p:nvPicPr>
              <p:cNvPr id="3" name="Ink 2"/>
              <p:cNvPicPr/>
              <p:nvPr/>
            </p:nvPicPr>
            <p:blipFill>
              <a:blip r:embed="rId4"/>
              <a:stretch>
                <a:fillRect/>
              </a:stretch>
            </p:blipFill>
            <p:spPr>
              <a:xfrm>
                <a:off x="222120" y="209880"/>
                <a:ext cx="746280" cy="2000160"/>
              </a:xfrm>
              <a:prstGeom prst="rect">
                <a:avLst/>
              </a:prstGeom>
            </p:spPr>
          </p:pic>
        </mc:Fallback>
      </mc:AlternateContent>
    </p:spTree>
    <p:extLst>
      <p:ext uri="{BB962C8B-B14F-4D97-AF65-F5344CB8AC3E}">
        <p14:creationId xmlns:p14="http://schemas.microsoft.com/office/powerpoint/2010/main" val="7471245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More Servers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46</a:t>
            </a:fld>
            <a:endParaRPr lang="en-US"/>
          </a:p>
        </p:txBody>
      </p:sp>
      <p:sp>
        <p:nvSpPr>
          <p:cNvPr id="7" name="Rectangle 6"/>
          <p:cNvSpPr/>
          <p:nvPr/>
        </p:nvSpPr>
        <p:spPr>
          <a:xfrm>
            <a:off x="2438487" y="1735050"/>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319527" y="1603309"/>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19527" y="1900989"/>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9527" y="2300738"/>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19527" y="2657950"/>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19527" y="3053529"/>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19527" y="3303304"/>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017567" y="1161052"/>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5017567" y="2315368"/>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5017567" y="3469685"/>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4110963" y="1594290"/>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4110963" y="2594071"/>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4110963" y="2670622"/>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2111040" y="1355040"/>
              <a:ext cx="5374800" cy="2555280"/>
            </p14:xfrm>
          </p:contentPart>
        </mc:Choice>
        <mc:Fallback xmlns="">
          <p:pic>
            <p:nvPicPr>
              <p:cNvPr id="3" name="Ink 2"/>
              <p:cNvPicPr/>
              <p:nvPr/>
            </p:nvPicPr>
            <p:blipFill>
              <a:blip r:embed="rId3"/>
              <a:stretch>
                <a:fillRect/>
              </a:stretch>
            </p:blipFill>
            <p:spPr>
              <a:xfrm>
                <a:off x="2101680" y="1345680"/>
                <a:ext cx="5393520" cy="2574000"/>
              </a:xfrm>
              <a:prstGeom prst="rect">
                <a:avLst/>
              </a:prstGeom>
            </p:spPr>
          </p:pic>
        </mc:Fallback>
      </mc:AlternateContent>
    </p:spTree>
    <p:extLst>
      <p:ext uri="{BB962C8B-B14F-4D97-AF65-F5344CB8AC3E}">
        <p14:creationId xmlns:p14="http://schemas.microsoft.com/office/powerpoint/2010/main" val="37227776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State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47</a:t>
            </a:fld>
            <a:endParaRPr lang="en-US"/>
          </a:p>
        </p:txBody>
      </p:sp>
      <p:sp>
        <p:nvSpPr>
          <p:cNvPr id="7" name="Rectangle 6"/>
          <p:cNvSpPr/>
          <p:nvPr/>
        </p:nvSpPr>
        <p:spPr>
          <a:xfrm>
            <a:off x="2429146" y="1735050"/>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310193" y="1603309"/>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10193" y="1900989"/>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0193" y="2300738"/>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10193" y="2657950"/>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10193" y="3053529"/>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10193" y="3303304"/>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008240" y="1161052"/>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5008240" y="2315368"/>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5008240" y="3469685"/>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4101625" y="1594290"/>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4101625" y="2594071"/>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4101625" y="2670622"/>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408824" y="2210992"/>
            <a:ext cx="1058839" cy="1152540"/>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6680705" y="1594815"/>
            <a:ext cx="728119" cy="11924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a:off x="6680705" y="2749126"/>
            <a:ext cx="728119" cy="3813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6680705" y="2787268"/>
            <a:ext cx="728119" cy="11161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7118640" y="1758240"/>
              <a:ext cx="1760400" cy="1841760"/>
            </p14:xfrm>
          </p:contentPart>
        </mc:Choice>
        <mc:Fallback xmlns="">
          <p:pic>
            <p:nvPicPr>
              <p:cNvPr id="4" name="Ink 3"/>
              <p:cNvPicPr/>
              <p:nvPr/>
            </p:nvPicPr>
            <p:blipFill>
              <a:blip r:embed="rId3"/>
              <a:stretch>
                <a:fillRect/>
              </a:stretch>
            </p:blipFill>
            <p:spPr>
              <a:xfrm>
                <a:off x="7109280" y="1748880"/>
                <a:ext cx="1779120" cy="1860480"/>
              </a:xfrm>
              <a:prstGeom prst="rect">
                <a:avLst/>
              </a:prstGeom>
            </p:spPr>
          </p:pic>
        </mc:Fallback>
      </mc:AlternateContent>
    </p:spTree>
    <p:extLst>
      <p:ext uri="{BB962C8B-B14F-4D97-AF65-F5344CB8AC3E}">
        <p14:creationId xmlns:p14="http://schemas.microsoft.com/office/powerpoint/2010/main" val="3206754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Database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48</a:t>
            </a:fld>
            <a:endParaRPr lang="en-US"/>
          </a:p>
        </p:txBody>
      </p:sp>
      <p:sp>
        <p:nvSpPr>
          <p:cNvPr id="7" name="Rectangle 6"/>
          <p:cNvSpPr/>
          <p:nvPr/>
        </p:nvSpPr>
        <p:spPr>
          <a:xfrm>
            <a:off x="2254319" y="1735044"/>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35353" y="1603306"/>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35353" y="1900986"/>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35353" y="2300733"/>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35353" y="2657944"/>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5353" y="3053526"/>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5353" y="3303298"/>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33401" y="1161046"/>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33401" y="2315363"/>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33401" y="3469680"/>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26786" y="1594285"/>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3926786" y="2594066"/>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3926786" y="2670617"/>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460776" y="1929392"/>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6505868" y="1594810"/>
            <a:ext cx="954919" cy="7558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flipV="1">
            <a:off x="6505868" y="2350655"/>
            <a:ext cx="954919" cy="39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6505868" y="2350661"/>
            <a:ext cx="954919" cy="15527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Can 24"/>
          <p:cNvSpPr/>
          <p:nvPr/>
        </p:nvSpPr>
        <p:spPr>
          <a:xfrm>
            <a:off x="7460776" y="927597"/>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8" name="Straight Arrow Connector 27"/>
          <p:cNvCxnSpPr>
            <a:stCxn id="14" idx="3"/>
            <a:endCxn id="25" idx="2"/>
          </p:cNvCxnSpPr>
          <p:nvPr/>
        </p:nvCxnSpPr>
        <p:spPr>
          <a:xfrm flipV="1">
            <a:off x="6505868" y="1346255"/>
            <a:ext cx="954919" cy="2485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60776" y="2936407"/>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6" idx="3"/>
            <a:endCxn id="30" idx="2"/>
          </p:cNvCxnSpPr>
          <p:nvPr/>
        </p:nvCxnSpPr>
        <p:spPr>
          <a:xfrm flipV="1">
            <a:off x="6505868" y="3357670"/>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 idx="0"/>
            <a:endCxn id="25" idx="3"/>
          </p:cNvCxnSpPr>
          <p:nvPr/>
        </p:nvCxnSpPr>
        <p:spPr>
          <a:xfrm flipV="1">
            <a:off x="7990194" y="1764913"/>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 idx="3"/>
            <a:endCxn id="30" idx="0"/>
          </p:cNvCxnSpPr>
          <p:nvPr/>
        </p:nvCxnSpPr>
        <p:spPr>
          <a:xfrm>
            <a:off x="7990194" y="277192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9" name="Can 38"/>
          <p:cNvSpPr/>
          <p:nvPr/>
        </p:nvSpPr>
        <p:spPr>
          <a:xfrm>
            <a:off x="7460776" y="3943422"/>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49" name="Straight Arrow Connector 48"/>
          <p:cNvCxnSpPr>
            <a:stCxn id="14" idx="3"/>
            <a:endCxn id="39" idx="2"/>
          </p:cNvCxnSpPr>
          <p:nvPr/>
        </p:nvCxnSpPr>
        <p:spPr>
          <a:xfrm>
            <a:off x="6505868" y="1594810"/>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5" idx="3"/>
            <a:endCxn id="39" idx="2"/>
          </p:cNvCxnSpPr>
          <p:nvPr/>
        </p:nvCxnSpPr>
        <p:spPr>
          <a:xfrm>
            <a:off x="6505868" y="2749121"/>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7991642" y="379329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7788960" y="1542600"/>
              <a:ext cx="392760" cy="2712600"/>
            </p14:xfrm>
          </p:contentPart>
        </mc:Choice>
        <mc:Fallback xmlns="">
          <p:pic>
            <p:nvPicPr>
              <p:cNvPr id="4" name="Ink 3"/>
              <p:cNvPicPr/>
              <p:nvPr/>
            </p:nvPicPr>
            <p:blipFill>
              <a:blip r:embed="rId3"/>
              <a:stretch>
                <a:fillRect/>
              </a:stretch>
            </p:blipFill>
            <p:spPr>
              <a:xfrm>
                <a:off x="7779600" y="1533240"/>
                <a:ext cx="411480" cy="2731320"/>
              </a:xfrm>
              <a:prstGeom prst="rect">
                <a:avLst/>
              </a:prstGeom>
            </p:spPr>
          </p:pic>
        </mc:Fallback>
      </mc:AlternateContent>
    </p:spTree>
    <p:extLst>
      <p:ext uri="{BB962C8B-B14F-4D97-AF65-F5344CB8AC3E}">
        <p14:creationId xmlns:p14="http://schemas.microsoft.com/office/powerpoint/2010/main" val="3166264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a:t>
            </a:fld>
            <a:endParaRPr lang="en-US"/>
          </a:p>
        </p:txBody>
      </p:sp>
      <p:sp>
        <p:nvSpPr>
          <p:cNvPr id="5" name="Rectangle 4"/>
          <p:cNvSpPr/>
          <p:nvPr/>
        </p:nvSpPr>
        <p:spPr>
          <a:xfrm>
            <a:off x="317511" y="241999"/>
            <a:ext cx="5666258" cy="7632859"/>
          </a:xfrm>
          <a:prstGeom prst="rect">
            <a:avLst/>
          </a:prstGeom>
        </p:spPr>
        <p:txBody>
          <a:bodyPr wrap="square">
            <a:spAutoFit/>
          </a:bodyPr>
          <a:lstStyle/>
          <a:p>
            <a:r>
              <a:rPr lang="en-US" sz="1000" dirty="0">
                <a:cs typeface="Courier New"/>
              </a:rPr>
              <a:t>/* </a:t>
            </a:r>
            <a:r>
              <a:rPr lang="en-US" sz="1000" dirty="0" err="1">
                <a:cs typeface="Courier New"/>
              </a:rPr>
              <a:t>linux</a:t>
            </a:r>
            <a:r>
              <a:rPr lang="en-US" sz="1000" dirty="0">
                <a:cs typeface="Courier New"/>
              </a:rPr>
              <a:t>/kernel/</a:t>
            </a:r>
            <a:r>
              <a:rPr lang="en-US" sz="1000" dirty="0" err="1">
                <a:cs typeface="Courier New"/>
              </a:rPr>
              <a:t>sched.c</a:t>
            </a:r>
            <a:endParaRPr lang="en-US" sz="1000" dirty="0">
              <a:cs typeface="Courier New"/>
            </a:endParaRPr>
          </a:p>
          <a:p>
            <a:r>
              <a:rPr lang="en-US" sz="1000" dirty="0">
                <a:cs typeface="Courier New"/>
              </a:rPr>
              <a:t>* This is the function that decides how desirable a process is.</a:t>
            </a:r>
          </a:p>
          <a:p>
            <a:r>
              <a:rPr lang="en-US" sz="1000" dirty="0" smtClean="0">
                <a:cs typeface="Courier New"/>
              </a:rPr>
              <a:t>* You can weigh different processes against each other depending</a:t>
            </a:r>
          </a:p>
          <a:p>
            <a:r>
              <a:rPr lang="en-US" sz="1000" dirty="0" smtClean="0">
                <a:cs typeface="Courier New"/>
              </a:rPr>
              <a:t> * on what CPU they've run on lately </a:t>
            </a:r>
            <a:r>
              <a:rPr lang="en-US" sz="1000" dirty="0" err="1" smtClean="0">
                <a:cs typeface="Courier New"/>
              </a:rPr>
              <a:t>etc</a:t>
            </a:r>
            <a:r>
              <a:rPr lang="en-US" sz="1000" dirty="0" smtClean="0">
                <a:cs typeface="Courier New"/>
              </a:rPr>
              <a:t> to try to handle cache</a:t>
            </a:r>
          </a:p>
          <a:p>
            <a:r>
              <a:rPr lang="en-US" sz="1000" dirty="0" smtClean="0">
                <a:cs typeface="Courier New"/>
              </a:rPr>
              <a:t> * and TLB miss penalties.</a:t>
            </a:r>
          </a:p>
          <a:p>
            <a:r>
              <a:rPr lang="en-US" sz="1000" dirty="0" smtClean="0">
                <a:cs typeface="Courier New"/>
              </a:rPr>
              <a:t> *</a:t>
            </a:r>
          </a:p>
          <a:p>
            <a:r>
              <a:rPr lang="en-US" sz="1000" dirty="0" smtClean="0">
                <a:cs typeface="Courier New"/>
              </a:rPr>
              <a:t> * Return values:</a:t>
            </a:r>
          </a:p>
          <a:p>
            <a:r>
              <a:rPr lang="en-US" sz="1000" dirty="0" smtClean="0">
                <a:cs typeface="Courier New"/>
              </a:rPr>
              <a:t> </a:t>
            </a:r>
            <a:r>
              <a:rPr lang="en-US" sz="1000" dirty="0">
                <a:cs typeface="Courier New"/>
              </a:rPr>
              <a:t>*  -1000: never select this</a:t>
            </a:r>
          </a:p>
          <a:p>
            <a:r>
              <a:rPr lang="en-US" sz="1000" dirty="0">
                <a:cs typeface="Courier New"/>
              </a:rPr>
              <a:t> *      0: out of time, recalculate counters (but it might </a:t>
            </a:r>
            <a:r>
              <a:rPr lang="en-US" sz="1000" dirty="0" smtClean="0">
                <a:cs typeface="Courier New"/>
              </a:rPr>
              <a:t>still be selected</a:t>
            </a:r>
            <a:r>
              <a:rPr lang="en-US" sz="1000" dirty="0">
                <a:cs typeface="Courier New"/>
              </a:rPr>
              <a:t>)</a:t>
            </a:r>
          </a:p>
          <a:p>
            <a:r>
              <a:rPr lang="en-US" sz="1000" dirty="0">
                <a:cs typeface="Courier New"/>
              </a:rPr>
              <a:t> *    +</a:t>
            </a:r>
            <a:r>
              <a:rPr lang="en-US" sz="1000" dirty="0" err="1">
                <a:cs typeface="Courier New"/>
              </a:rPr>
              <a:t>ve</a:t>
            </a:r>
            <a:r>
              <a:rPr lang="en-US" sz="1000" dirty="0">
                <a:cs typeface="Courier New"/>
              </a:rPr>
              <a:t>: "goodness" value (the larger, the better)</a:t>
            </a:r>
          </a:p>
          <a:p>
            <a:r>
              <a:rPr lang="en-US" sz="1000" dirty="0">
                <a:cs typeface="Courier New"/>
              </a:rPr>
              <a:t> *  +1000: </a:t>
            </a:r>
            <a:r>
              <a:rPr lang="en-US" sz="1000" dirty="0" err="1">
                <a:cs typeface="Courier New"/>
              </a:rPr>
              <a:t>realtime</a:t>
            </a:r>
            <a:r>
              <a:rPr lang="en-US" sz="1000" dirty="0">
                <a:cs typeface="Courier New"/>
              </a:rPr>
              <a:t> process, select this.</a:t>
            </a:r>
          </a:p>
          <a:p>
            <a:r>
              <a:rPr lang="en-US" sz="1000" dirty="0">
                <a:cs typeface="Courier New"/>
              </a:rPr>
              <a:t> */</a:t>
            </a:r>
          </a:p>
          <a:p>
            <a:r>
              <a:rPr lang="en-US" sz="1000" dirty="0">
                <a:cs typeface="Courier New"/>
              </a:rPr>
              <a:t>static inline </a:t>
            </a:r>
            <a:r>
              <a:rPr lang="en-US" sz="1000" dirty="0" err="1">
                <a:cs typeface="Courier New"/>
              </a:rPr>
              <a:t>int</a:t>
            </a:r>
            <a:r>
              <a:rPr lang="en-US" sz="1000" dirty="0">
                <a:cs typeface="Courier New"/>
              </a:rPr>
              <a:t> goodness(</a:t>
            </a:r>
            <a:r>
              <a:rPr lang="en-US" sz="1000" dirty="0" err="1">
                <a:cs typeface="Courier New"/>
              </a:rPr>
              <a:t>struct</a:t>
            </a:r>
            <a:r>
              <a:rPr lang="en-US" sz="1000" dirty="0">
                <a:cs typeface="Courier New"/>
              </a:rPr>
              <a:t> </a:t>
            </a:r>
            <a:r>
              <a:rPr lang="en-US" sz="1000" dirty="0" err="1">
                <a:cs typeface="Courier New"/>
              </a:rPr>
              <a:t>task_struct</a:t>
            </a:r>
            <a:r>
              <a:rPr lang="en-US" sz="1000" dirty="0">
                <a:cs typeface="Courier New"/>
              </a:rPr>
              <a:t> * p, </a:t>
            </a:r>
            <a:r>
              <a:rPr lang="en-US" sz="1000" dirty="0" err="1">
                <a:cs typeface="Courier New"/>
              </a:rPr>
              <a:t>int</a:t>
            </a:r>
            <a:r>
              <a:rPr lang="en-US" sz="1000" dirty="0">
                <a:cs typeface="Courier New"/>
              </a:rPr>
              <a:t> </a:t>
            </a:r>
            <a:r>
              <a:rPr lang="en-US" sz="1000" dirty="0" err="1">
                <a:cs typeface="Courier New"/>
              </a:rPr>
              <a:t>this_cpu</a:t>
            </a:r>
            <a:r>
              <a:rPr lang="en-US" sz="1000" dirty="0">
                <a:cs typeface="Courier New"/>
              </a:rPr>
              <a:t>, </a:t>
            </a:r>
            <a:r>
              <a:rPr lang="en-US" sz="1000" dirty="0" err="1">
                <a:cs typeface="Courier New"/>
              </a:rPr>
              <a:t>struct</a:t>
            </a:r>
            <a:endParaRPr lang="en-US" sz="1000" dirty="0">
              <a:cs typeface="Courier New"/>
            </a:endParaRPr>
          </a:p>
          <a:p>
            <a:r>
              <a:rPr lang="en-US" sz="1000" dirty="0" err="1">
                <a:cs typeface="Courier New"/>
              </a:rPr>
              <a:t>mm_struct</a:t>
            </a:r>
            <a:r>
              <a:rPr lang="en-US" sz="1000" dirty="0">
                <a:cs typeface="Courier New"/>
              </a:rPr>
              <a:t> *</a:t>
            </a:r>
            <a:r>
              <a:rPr lang="en-US" sz="1000" dirty="0" err="1">
                <a:cs typeface="Courier New"/>
              </a:rPr>
              <a:t>this_mm</a:t>
            </a:r>
            <a:r>
              <a:rPr lang="en-US" sz="1000" dirty="0">
                <a:cs typeface="Courier New"/>
              </a:rPr>
              <a:t>)</a:t>
            </a:r>
          </a:p>
          <a:p>
            <a:r>
              <a:rPr lang="en-US" sz="1000" dirty="0">
                <a:cs typeface="Courier New"/>
              </a:rPr>
              <a:t>{</a:t>
            </a:r>
          </a:p>
          <a:p>
            <a:r>
              <a:rPr lang="en-US" sz="1000" dirty="0">
                <a:cs typeface="Courier New"/>
              </a:rPr>
              <a:t>   </a:t>
            </a:r>
            <a:r>
              <a:rPr lang="en-US" sz="1000" dirty="0" err="1">
                <a:cs typeface="Courier New"/>
              </a:rPr>
              <a:t>int</a:t>
            </a:r>
            <a:r>
              <a:rPr lang="en-US" sz="1000" dirty="0">
                <a:cs typeface="Courier New"/>
              </a:rPr>
              <a:t> weight;</a:t>
            </a:r>
          </a:p>
          <a:p>
            <a:r>
              <a:rPr lang="en-US" sz="1000" dirty="0">
                <a:cs typeface="Courier New"/>
              </a:rPr>
              <a:t>   /*</a:t>
            </a:r>
          </a:p>
          <a:p>
            <a:r>
              <a:rPr lang="en-US" sz="1000" dirty="0">
                <a:cs typeface="Courier New"/>
              </a:rPr>
              <a:t>    * </a:t>
            </a:r>
            <a:r>
              <a:rPr lang="en-US" sz="1000" dirty="0" err="1">
                <a:cs typeface="Courier New"/>
              </a:rPr>
              <a:t>Realtime</a:t>
            </a:r>
            <a:r>
              <a:rPr lang="en-US" sz="1000" dirty="0">
                <a:cs typeface="Courier New"/>
              </a:rPr>
              <a:t> process, select the first one on the</a:t>
            </a:r>
          </a:p>
          <a:p>
            <a:r>
              <a:rPr lang="en-US" sz="1000" dirty="0">
                <a:cs typeface="Courier New"/>
              </a:rPr>
              <a:t>    * </a:t>
            </a:r>
            <a:r>
              <a:rPr lang="en-US" sz="1000" dirty="0" err="1">
                <a:cs typeface="Courier New"/>
              </a:rPr>
              <a:t>runqueue</a:t>
            </a:r>
            <a:r>
              <a:rPr lang="en-US" sz="1000" dirty="0">
                <a:cs typeface="Courier New"/>
              </a:rPr>
              <a:t> (taking priorities within processes</a:t>
            </a:r>
          </a:p>
          <a:p>
            <a:r>
              <a:rPr lang="en-US" sz="1000" dirty="0">
                <a:cs typeface="Courier New"/>
              </a:rPr>
              <a:t>    * into account).</a:t>
            </a:r>
          </a:p>
          <a:p>
            <a:r>
              <a:rPr lang="en-US" sz="1000" dirty="0">
                <a:cs typeface="Courier New"/>
              </a:rPr>
              <a:t>    */</a:t>
            </a:r>
          </a:p>
          <a:p>
            <a:r>
              <a:rPr lang="en-US" sz="1000" dirty="0">
                <a:cs typeface="Courier New"/>
              </a:rPr>
              <a:t>   if (p-&gt;policy != SCHED_OTHER) {</a:t>
            </a:r>
          </a:p>
          <a:p>
            <a:r>
              <a:rPr lang="en-US" sz="1000" dirty="0">
                <a:cs typeface="Courier New"/>
              </a:rPr>
              <a:t>      weight = 1000 + p-&gt;</a:t>
            </a:r>
            <a:r>
              <a:rPr lang="en-US" sz="1000" dirty="0" err="1">
                <a:cs typeface="Courier New"/>
              </a:rPr>
              <a:t>rt_priority</a:t>
            </a:r>
            <a:r>
              <a:rPr lang="en-US" sz="1000" dirty="0">
                <a:cs typeface="Courier New"/>
              </a:rPr>
              <a:t>;</a:t>
            </a:r>
          </a:p>
          <a:p>
            <a:r>
              <a:rPr lang="en-US" sz="1000" dirty="0">
                <a:cs typeface="Courier New"/>
              </a:rPr>
              <a:t>      </a:t>
            </a:r>
            <a:r>
              <a:rPr lang="en-US" sz="1000" dirty="0" err="1">
                <a:cs typeface="Courier New"/>
              </a:rPr>
              <a:t>goto</a:t>
            </a:r>
            <a:r>
              <a:rPr lang="en-US" sz="1000" dirty="0">
                <a:cs typeface="Courier New"/>
              </a:rPr>
              <a:t> out;</a:t>
            </a:r>
          </a:p>
          <a:p>
            <a:r>
              <a:rPr lang="en-US" sz="1000" dirty="0">
                <a:cs typeface="Courier New"/>
              </a:rPr>
              <a:t>   }</a:t>
            </a:r>
          </a:p>
          <a:p>
            <a:r>
              <a:rPr lang="en-US" sz="1000" dirty="0">
                <a:cs typeface="Courier New"/>
              </a:rPr>
              <a:t>   /*</a:t>
            </a:r>
          </a:p>
          <a:p>
            <a:r>
              <a:rPr lang="en-US" sz="1000" dirty="0">
                <a:cs typeface="Courier New"/>
              </a:rPr>
              <a:t>    * Give the process a first-approximation goodness value</a:t>
            </a:r>
          </a:p>
          <a:p>
            <a:r>
              <a:rPr lang="en-US" sz="1000" dirty="0">
                <a:cs typeface="Courier New"/>
              </a:rPr>
              <a:t>    * according to the number of clock-ticks it has left.</a:t>
            </a:r>
          </a:p>
          <a:p>
            <a:r>
              <a:rPr lang="en-US" sz="1000" dirty="0">
                <a:cs typeface="Courier New"/>
              </a:rPr>
              <a:t>    *</a:t>
            </a:r>
          </a:p>
          <a:p>
            <a:r>
              <a:rPr lang="en-US" sz="1000" dirty="0">
                <a:cs typeface="Courier New"/>
              </a:rPr>
              <a:t>    * Don't do any other calculations if the time slice is</a:t>
            </a:r>
          </a:p>
          <a:p>
            <a:r>
              <a:rPr lang="en-US" sz="1000" dirty="0">
                <a:cs typeface="Courier New"/>
              </a:rPr>
              <a:t>    * over..</a:t>
            </a:r>
          </a:p>
          <a:p>
            <a:r>
              <a:rPr lang="en-US" sz="1000" dirty="0">
                <a:cs typeface="Courier New"/>
              </a:rPr>
              <a:t>    */</a:t>
            </a:r>
          </a:p>
          <a:p>
            <a:r>
              <a:rPr lang="en-US" sz="1000" dirty="0">
                <a:cs typeface="Courier New"/>
              </a:rPr>
              <a:t>   weight = p-&gt;counter;</a:t>
            </a:r>
          </a:p>
          <a:p>
            <a:r>
              <a:rPr lang="en-US" sz="1000" dirty="0">
                <a:cs typeface="Courier New"/>
              </a:rPr>
              <a:t>   if (!weight)</a:t>
            </a:r>
          </a:p>
          <a:p>
            <a:r>
              <a:rPr lang="en-US" sz="1000" dirty="0">
                <a:cs typeface="Courier New"/>
              </a:rPr>
              <a:t>      </a:t>
            </a:r>
            <a:r>
              <a:rPr lang="en-US" sz="1000" dirty="0" err="1">
                <a:cs typeface="Courier New"/>
              </a:rPr>
              <a:t>goto</a:t>
            </a:r>
            <a:r>
              <a:rPr lang="en-US" sz="1000" dirty="0">
                <a:cs typeface="Courier New"/>
              </a:rPr>
              <a:t> out;</a:t>
            </a:r>
          </a:p>
          <a:p>
            <a:endParaRPr lang="en-US" sz="1000" dirty="0">
              <a:cs typeface="Courier New"/>
            </a:endParaRPr>
          </a:p>
          <a:p>
            <a:r>
              <a:rPr lang="en-US" sz="1000" dirty="0">
                <a:cs typeface="Courier New"/>
              </a:rPr>
              <a:t>#</a:t>
            </a:r>
            <a:r>
              <a:rPr lang="en-US" sz="1000" dirty="0" err="1">
                <a:cs typeface="Courier New"/>
              </a:rPr>
              <a:t>ifdef</a:t>
            </a:r>
            <a:r>
              <a:rPr lang="en-US" sz="1000" dirty="0">
                <a:cs typeface="Courier New"/>
              </a:rPr>
              <a:t> __SMP__</a:t>
            </a:r>
          </a:p>
          <a:p>
            <a:r>
              <a:rPr lang="en-US" sz="1000" dirty="0">
                <a:cs typeface="Courier New"/>
              </a:rPr>
              <a:t>   /* Give a largish advantage to the same processor...  */</a:t>
            </a:r>
          </a:p>
          <a:p>
            <a:r>
              <a:rPr lang="en-US" sz="1000" dirty="0">
                <a:cs typeface="Courier New"/>
              </a:rPr>
              <a:t>   /* (this is equivalent to penalizing other processors) */</a:t>
            </a:r>
          </a:p>
          <a:p>
            <a:r>
              <a:rPr lang="en-US" sz="1000" dirty="0">
                <a:cs typeface="Courier New"/>
              </a:rPr>
              <a:t>   if (p-&gt;processor == </a:t>
            </a:r>
            <a:r>
              <a:rPr lang="en-US" sz="1000" dirty="0" err="1">
                <a:cs typeface="Courier New"/>
              </a:rPr>
              <a:t>this_cpu</a:t>
            </a:r>
            <a:r>
              <a:rPr lang="en-US" sz="1000" dirty="0">
                <a:cs typeface="Courier New"/>
              </a:rPr>
              <a:t>)</a:t>
            </a:r>
          </a:p>
          <a:p>
            <a:r>
              <a:rPr lang="en-US" sz="1000" dirty="0">
                <a:cs typeface="Courier New"/>
              </a:rPr>
              <a:t>      weight += PROC_CHANGE_PENALTY;</a:t>
            </a:r>
          </a:p>
          <a:p>
            <a:r>
              <a:rPr lang="en-US" sz="1000" dirty="0">
                <a:cs typeface="Courier New"/>
              </a:rPr>
              <a:t>#</a:t>
            </a:r>
            <a:r>
              <a:rPr lang="en-US" sz="1000" dirty="0" err="1">
                <a:cs typeface="Courier New"/>
              </a:rPr>
              <a:t>endif</a:t>
            </a:r>
            <a:endParaRPr lang="en-US" sz="1000" dirty="0">
              <a:cs typeface="Courier New"/>
            </a:endParaRPr>
          </a:p>
          <a:p>
            <a:r>
              <a:rPr lang="en-US" sz="1000" dirty="0">
                <a:cs typeface="Courier New"/>
              </a:rPr>
              <a:t>   /* .. and a slight advantage to the current MM */</a:t>
            </a:r>
          </a:p>
          <a:p>
            <a:r>
              <a:rPr lang="en-US" sz="1000" dirty="0">
                <a:cs typeface="Courier New"/>
              </a:rPr>
              <a:t>   if (p-&gt;mm == </a:t>
            </a:r>
            <a:r>
              <a:rPr lang="en-US" sz="1000" dirty="0" err="1">
                <a:cs typeface="Courier New"/>
              </a:rPr>
              <a:t>this_mm</a:t>
            </a:r>
            <a:r>
              <a:rPr lang="en-US" sz="1000" dirty="0">
                <a:cs typeface="Courier New"/>
              </a:rPr>
              <a:t>)</a:t>
            </a:r>
          </a:p>
          <a:p>
            <a:r>
              <a:rPr lang="en-US" sz="1000" dirty="0">
                <a:cs typeface="Courier New"/>
              </a:rPr>
              <a:t>      weight += 1;</a:t>
            </a:r>
          </a:p>
          <a:p>
            <a:r>
              <a:rPr lang="en-US" sz="1000" dirty="0">
                <a:cs typeface="Courier New"/>
              </a:rPr>
              <a:t>   weight += p-&gt;priority;</a:t>
            </a:r>
          </a:p>
          <a:p>
            <a:r>
              <a:rPr lang="en-US" sz="1000" dirty="0">
                <a:cs typeface="Courier New"/>
              </a:rPr>
              <a:t>out:</a:t>
            </a:r>
          </a:p>
          <a:p>
            <a:r>
              <a:rPr lang="en-US" sz="1000" dirty="0">
                <a:cs typeface="Courier New"/>
              </a:rPr>
              <a:t>   return weight;</a:t>
            </a:r>
          </a:p>
          <a:p>
            <a:r>
              <a:rPr lang="en-US" sz="1000" dirty="0">
                <a:cs typeface="Courier New"/>
              </a:rPr>
              <a:t>}</a:t>
            </a:r>
          </a:p>
        </p:txBody>
      </p:sp>
      <p:sp>
        <p:nvSpPr>
          <p:cNvPr id="7" name="Rectangle 6"/>
          <p:cNvSpPr/>
          <p:nvPr/>
        </p:nvSpPr>
        <p:spPr>
          <a:xfrm>
            <a:off x="1678617" y="524601"/>
            <a:ext cx="7008191" cy="403187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latin typeface="+mj-lt"/>
                <a:cs typeface="Courier New"/>
              </a:rPr>
              <a:t>/* </a:t>
            </a:r>
            <a:r>
              <a:rPr lang="en-US" sz="1600" dirty="0" err="1">
                <a:latin typeface="+mj-lt"/>
                <a:cs typeface="Courier New"/>
              </a:rPr>
              <a:t>linux</a:t>
            </a:r>
            <a:r>
              <a:rPr lang="en-US" sz="1600" dirty="0">
                <a:latin typeface="+mj-lt"/>
                <a:cs typeface="Courier New"/>
              </a:rPr>
              <a:t>/kernel/</a:t>
            </a:r>
            <a:r>
              <a:rPr lang="en-US" sz="1600" dirty="0" err="1">
                <a:latin typeface="+mj-lt"/>
                <a:cs typeface="Courier New"/>
              </a:rPr>
              <a:t>sched.c</a:t>
            </a:r>
            <a:endParaRPr lang="en-US" sz="1600" dirty="0">
              <a:latin typeface="+mj-lt"/>
              <a:cs typeface="Courier New"/>
            </a:endParaRPr>
          </a:p>
          <a:p>
            <a:r>
              <a:rPr lang="en-US" sz="1600" dirty="0">
                <a:latin typeface="+mj-lt"/>
                <a:cs typeface="Courier New"/>
              </a:rPr>
              <a:t>* This is the function that decides how desirable a process is.</a:t>
            </a:r>
          </a:p>
          <a:p>
            <a:r>
              <a:rPr lang="en-US" sz="1600" dirty="0" smtClean="0">
                <a:latin typeface="+mj-lt"/>
                <a:cs typeface="Courier New"/>
              </a:rPr>
              <a:t>* You can weigh different processes against each other depending</a:t>
            </a:r>
          </a:p>
          <a:p>
            <a:r>
              <a:rPr lang="en-US" sz="1600" dirty="0" smtClean="0">
                <a:latin typeface="+mj-lt"/>
                <a:cs typeface="Courier New"/>
              </a:rPr>
              <a:t> * on what CPU they've run on lately </a:t>
            </a:r>
            <a:r>
              <a:rPr lang="en-US" sz="1600" dirty="0" err="1" smtClean="0">
                <a:latin typeface="+mj-lt"/>
                <a:cs typeface="Courier New"/>
              </a:rPr>
              <a:t>etc</a:t>
            </a:r>
            <a:r>
              <a:rPr lang="en-US" sz="1600" dirty="0" smtClean="0">
                <a:latin typeface="+mj-lt"/>
                <a:cs typeface="Courier New"/>
              </a:rPr>
              <a:t> to try to handle cache</a:t>
            </a:r>
          </a:p>
          <a:p>
            <a:r>
              <a:rPr lang="en-US" sz="1600" dirty="0" smtClean="0">
                <a:latin typeface="+mj-lt"/>
                <a:cs typeface="Courier New"/>
              </a:rPr>
              <a:t> * and TLB miss penalties.</a:t>
            </a:r>
          </a:p>
          <a:p>
            <a:r>
              <a:rPr lang="en-US" sz="1600" dirty="0" smtClean="0">
                <a:latin typeface="+mj-lt"/>
                <a:cs typeface="Courier New"/>
              </a:rPr>
              <a:t> *</a:t>
            </a:r>
          </a:p>
          <a:p>
            <a:r>
              <a:rPr lang="en-US" sz="1600" dirty="0" smtClean="0">
                <a:latin typeface="+mj-lt"/>
                <a:cs typeface="Courier New"/>
              </a:rPr>
              <a:t> * Return values:</a:t>
            </a:r>
          </a:p>
          <a:p>
            <a:r>
              <a:rPr lang="en-US" sz="1600" dirty="0" smtClean="0">
                <a:latin typeface="+mj-lt"/>
                <a:cs typeface="Courier New"/>
              </a:rPr>
              <a:t> </a:t>
            </a:r>
            <a:r>
              <a:rPr lang="en-US" sz="1600" dirty="0">
                <a:latin typeface="+mj-lt"/>
                <a:cs typeface="Courier New"/>
              </a:rPr>
              <a:t>*  -1000: never select this</a:t>
            </a:r>
          </a:p>
          <a:p>
            <a:r>
              <a:rPr lang="en-US" sz="1600" dirty="0">
                <a:latin typeface="+mj-lt"/>
                <a:cs typeface="Courier New"/>
              </a:rPr>
              <a:t> *      0: out of time, recalculate counters (but it might </a:t>
            </a:r>
            <a:r>
              <a:rPr lang="en-US" sz="1600" dirty="0" smtClean="0">
                <a:latin typeface="+mj-lt"/>
                <a:cs typeface="Courier New"/>
              </a:rPr>
              <a:t>still be</a:t>
            </a:r>
            <a:r>
              <a:rPr lang="en-US" sz="1600" dirty="0">
                <a:latin typeface="+mj-lt"/>
                <a:cs typeface="Courier New"/>
              </a:rPr>
              <a:t> </a:t>
            </a:r>
            <a:r>
              <a:rPr lang="en-US" sz="1600" dirty="0" smtClean="0">
                <a:latin typeface="+mj-lt"/>
                <a:cs typeface="Courier New"/>
              </a:rPr>
              <a:t>selected</a:t>
            </a:r>
            <a:r>
              <a:rPr lang="en-US" sz="1600" dirty="0">
                <a:latin typeface="+mj-lt"/>
                <a:cs typeface="Courier New"/>
              </a:rPr>
              <a:t>)</a:t>
            </a:r>
          </a:p>
          <a:p>
            <a:r>
              <a:rPr lang="en-US" sz="1600" dirty="0">
                <a:latin typeface="+mj-lt"/>
                <a:cs typeface="Courier New"/>
              </a:rPr>
              <a:t> *    +</a:t>
            </a:r>
            <a:r>
              <a:rPr lang="en-US" sz="1600" dirty="0" err="1">
                <a:latin typeface="+mj-lt"/>
                <a:cs typeface="Courier New"/>
              </a:rPr>
              <a:t>ve</a:t>
            </a:r>
            <a:r>
              <a:rPr lang="en-US" sz="1600" dirty="0">
                <a:latin typeface="+mj-lt"/>
                <a:cs typeface="Courier New"/>
              </a:rPr>
              <a:t>: "goodness" value (the larger, the better)</a:t>
            </a:r>
          </a:p>
          <a:p>
            <a:r>
              <a:rPr lang="en-US" sz="1600" dirty="0">
                <a:latin typeface="+mj-lt"/>
                <a:cs typeface="Courier New"/>
              </a:rPr>
              <a:t> *  +1000: </a:t>
            </a:r>
            <a:r>
              <a:rPr lang="en-US" sz="1600" dirty="0" err="1">
                <a:latin typeface="+mj-lt"/>
                <a:cs typeface="Courier New"/>
              </a:rPr>
              <a:t>realtime</a:t>
            </a:r>
            <a:r>
              <a:rPr lang="en-US" sz="1600" dirty="0">
                <a:latin typeface="+mj-lt"/>
                <a:cs typeface="Courier New"/>
              </a:rPr>
              <a:t> process, select this.</a:t>
            </a:r>
          </a:p>
          <a:p>
            <a:r>
              <a:rPr lang="en-US" sz="1600" dirty="0">
                <a:latin typeface="+mj-lt"/>
                <a:cs typeface="Courier New"/>
              </a:rPr>
              <a:t> */</a:t>
            </a:r>
          </a:p>
          <a:p>
            <a:r>
              <a:rPr lang="en-US" sz="1600" dirty="0">
                <a:latin typeface="+mj-lt"/>
                <a:cs typeface="Courier New"/>
              </a:rPr>
              <a:t>static inline </a:t>
            </a:r>
            <a:r>
              <a:rPr lang="en-US" sz="1600" dirty="0" err="1">
                <a:latin typeface="+mj-lt"/>
                <a:cs typeface="Courier New"/>
              </a:rPr>
              <a:t>int</a:t>
            </a:r>
            <a:r>
              <a:rPr lang="en-US" sz="1600" dirty="0">
                <a:latin typeface="+mj-lt"/>
                <a:cs typeface="Courier New"/>
              </a:rPr>
              <a:t> goodness(</a:t>
            </a:r>
            <a:r>
              <a:rPr lang="en-US" sz="1600" dirty="0" err="1">
                <a:latin typeface="+mj-lt"/>
                <a:cs typeface="Courier New"/>
              </a:rPr>
              <a:t>struct</a:t>
            </a:r>
            <a:r>
              <a:rPr lang="en-US" sz="1600" dirty="0">
                <a:latin typeface="+mj-lt"/>
                <a:cs typeface="Courier New"/>
              </a:rPr>
              <a:t> </a:t>
            </a:r>
            <a:r>
              <a:rPr lang="en-US" sz="1600" dirty="0" err="1">
                <a:latin typeface="+mj-lt"/>
                <a:cs typeface="Courier New"/>
              </a:rPr>
              <a:t>task_struct</a:t>
            </a:r>
            <a:r>
              <a:rPr lang="en-US" sz="1600" dirty="0">
                <a:latin typeface="+mj-lt"/>
                <a:cs typeface="Courier New"/>
              </a:rPr>
              <a:t> * p, </a:t>
            </a:r>
            <a:r>
              <a:rPr lang="en-US" sz="1600" dirty="0" err="1">
                <a:latin typeface="+mj-lt"/>
                <a:cs typeface="Courier New"/>
              </a:rPr>
              <a:t>int</a:t>
            </a:r>
            <a:r>
              <a:rPr lang="en-US" sz="1600" dirty="0">
                <a:latin typeface="+mj-lt"/>
                <a:cs typeface="Courier New"/>
              </a:rPr>
              <a:t> </a:t>
            </a:r>
            <a:r>
              <a:rPr lang="en-US" sz="1600" dirty="0" err="1">
                <a:latin typeface="+mj-lt"/>
                <a:cs typeface="Courier New"/>
              </a:rPr>
              <a:t>this_cpu</a:t>
            </a:r>
            <a:r>
              <a:rPr lang="en-US" sz="1600" dirty="0" smtClean="0">
                <a:latin typeface="+mj-lt"/>
                <a:cs typeface="Courier New"/>
              </a:rPr>
              <a:t>,</a:t>
            </a:r>
          </a:p>
          <a:p>
            <a:r>
              <a:rPr lang="en-US" sz="1600" dirty="0">
                <a:latin typeface="+mj-lt"/>
                <a:cs typeface="Courier New"/>
              </a:rPr>
              <a:t> </a:t>
            </a:r>
            <a:r>
              <a:rPr lang="en-US" sz="1600" dirty="0" smtClean="0">
                <a:latin typeface="+mj-lt"/>
                <a:cs typeface="Courier New"/>
              </a:rPr>
              <a:t>                          </a:t>
            </a:r>
            <a:r>
              <a:rPr lang="en-US" sz="1600" dirty="0" err="1" smtClean="0">
                <a:latin typeface="+mj-lt"/>
                <a:cs typeface="Courier New"/>
              </a:rPr>
              <a:t>struct</a:t>
            </a:r>
            <a:r>
              <a:rPr lang="en-US" sz="1600" dirty="0" smtClean="0">
                <a:latin typeface="+mj-lt"/>
                <a:cs typeface="Courier New"/>
              </a:rPr>
              <a:t> </a:t>
            </a:r>
            <a:r>
              <a:rPr lang="en-US" sz="1600" dirty="0" err="1" smtClean="0">
                <a:latin typeface="+mj-lt"/>
                <a:cs typeface="Courier New"/>
              </a:rPr>
              <a:t>mm_struct</a:t>
            </a:r>
            <a:r>
              <a:rPr lang="en-US" sz="1600" dirty="0" smtClean="0">
                <a:latin typeface="+mj-lt"/>
                <a:cs typeface="Courier New"/>
              </a:rPr>
              <a:t> </a:t>
            </a:r>
            <a:r>
              <a:rPr lang="en-US" sz="1600" dirty="0">
                <a:latin typeface="+mj-lt"/>
                <a:cs typeface="Courier New"/>
              </a:rPr>
              <a:t>*</a:t>
            </a:r>
            <a:r>
              <a:rPr lang="en-US" sz="1600" dirty="0" err="1">
                <a:latin typeface="+mj-lt"/>
                <a:cs typeface="Courier New"/>
              </a:rPr>
              <a:t>this_mm</a:t>
            </a:r>
            <a:r>
              <a:rPr lang="en-US" sz="1600" dirty="0">
                <a:latin typeface="+mj-lt"/>
                <a:cs typeface="Courier New"/>
              </a:rPr>
              <a:t>)</a:t>
            </a:r>
          </a:p>
          <a:p>
            <a:r>
              <a:rPr lang="en-US" sz="1600" dirty="0" smtClean="0">
                <a:latin typeface="+mj-lt"/>
                <a:cs typeface="Courier New"/>
              </a:rPr>
              <a:t>{</a:t>
            </a:r>
          </a:p>
          <a:p>
            <a:r>
              <a:rPr lang="en-US" sz="1600" dirty="0">
                <a:latin typeface="+mj-lt"/>
                <a:cs typeface="Courier New"/>
              </a:rPr>
              <a:t> </a:t>
            </a:r>
            <a:r>
              <a:rPr lang="en-US" sz="1600" dirty="0" smtClean="0">
                <a:latin typeface="+mj-lt"/>
                <a:cs typeface="Courier New"/>
              </a:rPr>
              <a:t>  …</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634760" y="1046160"/>
              <a:ext cx="5967360" cy="3059280"/>
            </p14:xfrm>
          </p:contentPart>
        </mc:Choice>
        <mc:Fallback xmlns="">
          <p:pic>
            <p:nvPicPr>
              <p:cNvPr id="2" name="Ink 1"/>
              <p:cNvPicPr/>
              <p:nvPr/>
            </p:nvPicPr>
            <p:blipFill>
              <a:blip r:embed="rId3"/>
              <a:stretch>
                <a:fillRect/>
              </a:stretch>
            </p:blipFill>
            <p:spPr>
              <a:xfrm>
                <a:off x="1625400" y="1036800"/>
                <a:ext cx="5986080" cy="3078000"/>
              </a:xfrm>
              <a:prstGeom prst="rect">
                <a:avLst/>
              </a:prstGeom>
            </p:spPr>
          </p:pic>
        </mc:Fallback>
      </mc:AlternateContent>
    </p:spTree>
    <p:extLst>
      <p:ext uri="{BB962C8B-B14F-4D97-AF65-F5344CB8AC3E}">
        <p14:creationId xmlns:p14="http://schemas.microsoft.com/office/powerpoint/2010/main" val="1677702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Consistency</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49</a:t>
            </a:fld>
            <a:endParaRPr lang="en-US"/>
          </a:p>
        </p:txBody>
      </p:sp>
      <p:sp>
        <p:nvSpPr>
          <p:cNvPr id="7" name="Rectangle 6"/>
          <p:cNvSpPr/>
          <p:nvPr/>
        </p:nvSpPr>
        <p:spPr>
          <a:xfrm>
            <a:off x="2254319" y="1735044"/>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35353" y="1603306"/>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35353" y="1900986"/>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35353" y="2300733"/>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35353" y="2657944"/>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5353" y="3053526"/>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5353" y="3303298"/>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33401" y="1161046"/>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33401" y="2315363"/>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33401" y="3469680"/>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26786" y="1594285"/>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3926786" y="2594066"/>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3926786" y="2670617"/>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460776" y="1929392"/>
            <a:ext cx="1058839" cy="842537"/>
          </a:xfrm>
          <a:prstGeom prst="can">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6505868" y="1594810"/>
            <a:ext cx="954919" cy="7558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flipV="1">
            <a:off x="6505868" y="2350655"/>
            <a:ext cx="954919" cy="39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6505868" y="2350661"/>
            <a:ext cx="954919" cy="15527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Can 24"/>
          <p:cNvSpPr/>
          <p:nvPr/>
        </p:nvSpPr>
        <p:spPr>
          <a:xfrm>
            <a:off x="7460776" y="927597"/>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8" name="Straight Arrow Connector 27"/>
          <p:cNvCxnSpPr>
            <a:stCxn id="14" idx="3"/>
            <a:endCxn id="25" idx="2"/>
          </p:cNvCxnSpPr>
          <p:nvPr/>
        </p:nvCxnSpPr>
        <p:spPr>
          <a:xfrm flipV="1">
            <a:off x="6505868" y="1346255"/>
            <a:ext cx="954919" cy="2485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60776" y="2936407"/>
            <a:ext cx="1058839" cy="842537"/>
          </a:xfrm>
          <a:prstGeom prst="can">
            <a:avLst/>
          </a:prstGeom>
          <a:solidFill>
            <a:schemeClr val="accent4">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6" idx="3"/>
            <a:endCxn id="30" idx="2"/>
          </p:cNvCxnSpPr>
          <p:nvPr/>
        </p:nvCxnSpPr>
        <p:spPr>
          <a:xfrm flipV="1">
            <a:off x="6505868" y="3357670"/>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 idx="0"/>
            <a:endCxn id="25" idx="3"/>
          </p:cNvCxnSpPr>
          <p:nvPr/>
        </p:nvCxnSpPr>
        <p:spPr>
          <a:xfrm flipV="1">
            <a:off x="7990194" y="1764913"/>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 idx="3"/>
            <a:endCxn id="30" idx="0"/>
          </p:cNvCxnSpPr>
          <p:nvPr/>
        </p:nvCxnSpPr>
        <p:spPr>
          <a:xfrm>
            <a:off x="7990194" y="277192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9" name="Can 38"/>
          <p:cNvSpPr/>
          <p:nvPr/>
        </p:nvSpPr>
        <p:spPr>
          <a:xfrm>
            <a:off x="7460776" y="3943422"/>
            <a:ext cx="1058839" cy="842537"/>
          </a:xfrm>
          <a:prstGeom prst="can">
            <a:avLst/>
          </a:prstGeom>
          <a:solidFill>
            <a:schemeClr val="accent3">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49" name="Straight Arrow Connector 48"/>
          <p:cNvCxnSpPr>
            <a:stCxn id="14" idx="3"/>
            <a:endCxn id="39" idx="2"/>
          </p:cNvCxnSpPr>
          <p:nvPr/>
        </p:nvCxnSpPr>
        <p:spPr>
          <a:xfrm>
            <a:off x="6505868" y="1594810"/>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5" idx="3"/>
            <a:endCxn id="39" idx="2"/>
          </p:cNvCxnSpPr>
          <p:nvPr/>
        </p:nvCxnSpPr>
        <p:spPr>
          <a:xfrm>
            <a:off x="6505868" y="2749121"/>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7991642" y="379329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8541360" y="1248120"/>
              <a:ext cx="262440" cy="3009600"/>
            </p14:xfrm>
          </p:contentPart>
        </mc:Choice>
        <mc:Fallback xmlns="">
          <p:pic>
            <p:nvPicPr>
              <p:cNvPr id="4" name="Ink 3"/>
              <p:cNvPicPr/>
              <p:nvPr/>
            </p:nvPicPr>
            <p:blipFill>
              <a:blip r:embed="rId3"/>
              <a:stretch>
                <a:fillRect/>
              </a:stretch>
            </p:blipFill>
            <p:spPr>
              <a:xfrm>
                <a:off x="8532000" y="1238760"/>
                <a:ext cx="281160" cy="3028320"/>
              </a:xfrm>
              <a:prstGeom prst="rect">
                <a:avLst/>
              </a:prstGeom>
            </p:spPr>
          </p:pic>
        </mc:Fallback>
      </mc:AlternateContent>
    </p:spTree>
    <p:extLst>
      <p:ext uri="{BB962C8B-B14F-4D97-AF65-F5344CB8AC3E}">
        <p14:creationId xmlns:p14="http://schemas.microsoft.com/office/powerpoint/2010/main" val="295710572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50</a:t>
            </a:fld>
            <a:endParaRPr lang="en-US"/>
          </a:p>
        </p:txBody>
      </p:sp>
      <p:sp>
        <p:nvSpPr>
          <p:cNvPr id="7" name="Rectangle 6"/>
          <p:cNvSpPr/>
          <p:nvPr/>
        </p:nvSpPr>
        <p:spPr>
          <a:xfrm>
            <a:off x="2254319" y="1735044"/>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35353" y="1603306"/>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35353" y="1900986"/>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35353" y="2300733"/>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35353" y="2657944"/>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5353" y="3053526"/>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5353" y="3303298"/>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33401" y="1161046"/>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33401" y="2315363"/>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33401" y="3469680"/>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26786" y="1594285"/>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3926786" y="2594066"/>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3926786" y="2670617"/>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460776" y="1929392"/>
            <a:ext cx="1058839" cy="842537"/>
          </a:xfrm>
          <a:prstGeom prst="can">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6505868" y="1594810"/>
            <a:ext cx="954919" cy="7558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flipV="1">
            <a:off x="6505868" y="2350655"/>
            <a:ext cx="954919" cy="39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6505868" y="2350661"/>
            <a:ext cx="954919" cy="15527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Can 24"/>
          <p:cNvSpPr/>
          <p:nvPr/>
        </p:nvSpPr>
        <p:spPr>
          <a:xfrm>
            <a:off x="7460776" y="927597"/>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8" name="Straight Arrow Connector 27"/>
          <p:cNvCxnSpPr>
            <a:stCxn id="14" idx="3"/>
            <a:endCxn id="25" idx="2"/>
          </p:cNvCxnSpPr>
          <p:nvPr/>
        </p:nvCxnSpPr>
        <p:spPr>
          <a:xfrm flipV="1">
            <a:off x="6505868" y="1346255"/>
            <a:ext cx="954919" cy="2485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60776" y="2936407"/>
            <a:ext cx="1058839" cy="842537"/>
          </a:xfrm>
          <a:prstGeom prst="can">
            <a:avLst/>
          </a:prstGeom>
          <a:solidFill>
            <a:schemeClr val="accent4">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6" idx="3"/>
            <a:endCxn id="30" idx="2"/>
          </p:cNvCxnSpPr>
          <p:nvPr/>
        </p:nvCxnSpPr>
        <p:spPr>
          <a:xfrm flipV="1">
            <a:off x="6505868" y="3357670"/>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 idx="0"/>
            <a:endCxn id="25" idx="3"/>
          </p:cNvCxnSpPr>
          <p:nvPr/>
        </p:nvCxnSpPr>
        <p:spPr>
          <a:xfrm flipV="1">
            <a:off x="7990194" y="1764913"/>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 idx="3"/>
            <a:endCxn id="30" idx="0"/>
          </p:cNvCxnSpPr>
          <p:nvPr/>
        </p:nvCxnSpPr>
        <p:spPr>
          <a:xfrm>
            <a:off x="7990194" y="277192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9" name="Can 38"/>
          <p:cNvSpPr/>
          <p:nvPr/>
        </p:nvSpPr>
        <p:spPr>
          <a:xfrm>
            <a:off x="7460776" y="3943422"/>
            <a:ext cx="1058839" cy="842537"/>
          </a:xfrm>
          <a:prstGeom prst="can">
            <a:avLst/>
          </a:prstGeom>
          <a:solidFill>
            <a:schemeClr val="accent3">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49" name="Straight Arrow Connector 48"/>
          <p:cNvCxnSpPr>
            <a:stCxn id="14" idx="3"/>
            <a:endCxn id="39" idx="2"/>
          </p:cNvCxnSpPr>
          <p:nvPr/>
        </p:nvCxnSpPr>
        <p:spPr>
          <a:xfrm>
            <a:off x="6505868" y="1594810"/>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5" idx="3"/>
            <a:endCxn id="39" idx="2"/>
          </p:cNvCxnSpPr>
          <p:nvPr/>
        </p:nvCxnSpPr>
        <p:spPr>
          <a:xfrm>
            <a:off x="6505868" y="2749121"/>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7991642" y="379329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904018" y="672785"/>
            <a:ext cx="7582163" cy="3970318"/>
          </a:xfrm>
          <a:prstGeom prst="rect">
            <a:avLst/>
          </a:prstGeom>
          <a:solidFill>
            <a:schemeClr val="accent6">
              <a:lumMod val="20000"/>
              <a:lumOff val="80000"/>
              <a:alpha val="87000"/>
            </a:schemeClr>
          </a:solidFill>
        </p:spPr>
        <p:txBody>
          <a:bodyPr wrap="square" rtlCol="0">
            <a:spAutoFit/>
          </a:bodyPr>
          <a:lstStyle/>
          <a:p>
            <a:pPr marL="342900" indent="-342900">
              <a:buAutoNum type="arabicPeriod"/>
            </a:pPr>
            <a:r>
              <a:rPr lang="en-US" sz="2800" b="1" dirty="0" smtClean="0"/>
              <a:t> Replication</a:t>
            </a:r>
          </a:p>
          <a:p>
            <a:pPr lvl="1"/>
            <a:r>
              <a:rPr lang="en-US" sz="2800" dirty="0" smtClean="0"/>
              <a:t>Reads are efficient</a:t>
            </a:r>
          </a:p>
          <a:p>
            <a:pPr lvl="1"/>
            <a:r>
              <a:rPr lang="en-US" sz="2800" dirty="0"/>
              <a:t>W</a:t>
            </a:r>
            <a:r>
              <a:rPr lang="en-US" sz="2800" dirty="0" smtClean="0"/>
              <a:t>rites are complex and risky</a:t>
            </a:r>
          </a:p>
          <a:p>
            <a:pPr marL="342900" indent="-342900">
              <a:buAutoNum type="arabicPeriod"/>
            </a:pPr>
            <a:r>
              <a:rPr lang="en-US" sz="2800" b="1" dirty="0" smtClean="0"/>
              <a:t> Vertical Partitioning</a:t>
            </a:r>
          </a:p>
          <a:p>
            <a:pPr lvl="1"/>
            <a:r>
              <a:rPr lang="en-US" sz="2800" dirty="0" smtClean="0"/>
              <a:t>Split database by </a:t>
            </a:r>
            <a:r>
              <a:rPr lang="en-US" sz="2800" b="1" dirty="0" smtClean="0"/>
              <a:t>columns</a:t>
            </a:r>
          </a:p>
          <a:p>
            <a:pPr marL="342900" indent="-342900">
              <a:buAutoNum type="arabicPeriod"/>
            </a:pPr>
            <a:r>
              <a:rPr lang="en-US" sz="2800" b="1" dirty="0" smtClean="0"/>
              <a:t> Horizontal Partitioning</a:t>
            </a:r>
            <a:r>
              <a:rPr lang="en-US" sz="2800" dirty="0" smtClean="0"/>
              <a:t> (“</a:t>
            </a:r>
            <a:r>
              <a:rPr lang="en-US" sz="2800" dirty="0" err="1" smtClean="0"/>
              <a:t>Sharding</a:t>
            </a:r>
            <a:r>
              <a:rPr lang="en-US" sz="2800" dirty="0" smtClean="0"/>
              <a:t>”)</a:t>
            </a:r>
          </a:p>
          <a:p>
            <a:pPr lvl="1"/>
            <a:r>
              <a:rPr lang="en-US" sz="2800" dirty="0" smtClean="0"/>
              <a:t>Split database by </a:t>
            </a:r>
            <a:r>
              <a:rPr lang="en-US" sz="2800" b="1" dirty="0" smtClean="0"/>
              <a:t>rows</a:t>
            </a:r>
          </a:p>
          <a:p>
            <a:pPr marL="514350" indent="-514350">
              <a:buFont typeface="+mj-lt"/>
              <a:buAutoNum type="arabicPeriod"/>
            </a:pPr>
            <a:r>
              <a:rPr lang="en-US" sz="2800" b="1" dirty="0" smtClean="0"/>
              <a:t>Give up on consistency and functionality</a:t>
            </a:r>
          </a:p>
          <a:p>
            <a:pPr lvl="1"/>
            <a:r>
              <a:rPr lang="en-US" sz="2800" dirty="0" smtClean="0"/>
              <a:t>“</a:t>
            </a:r>
            <a:r>
              <a:rPr lang="en-US" sz="2800" dirty="0" err="1" smtClean="0"/>
              <a:t>NoSQL</a:t>
            </a:r>
            <a:r>
              <a:rPr lang="en-US" sz="2800" dirty="0" smtClean="0"/>
              <a:t>” (e.g., Cassandra, </a:t>
            </a:r>
            <a:r>
              <a:rPr lang="en-US" sz="2800" dirty="0" err="1" smtClean="0"/>
              <a:t>MongoDB</a:t>
            </a:r>
            <a:r>
              <a:rPr lang="en-US" sz="2800" dirty="0" smtClean="0"/>
              <a:t>, </a:t>
            </a:r>
            <a:r>
              <a:rPr lang="en-US" sz="2800" dirty="0" err="1" smtClean="0"/>
              <a:t>BigTable</a:t>
            </a:r>
            <a:r>
              <a:rPr lang="en-US" sz="2800" dirty="0" smtClean="0"/>
              <a:t>)</a:t>
            </a:r>
            <a:endParaRPr lang="en-US" sz="28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834840" y="674280"/>
              <a:ext cx="7823520" cy="3906000"/>
            </p14:xfrm>
          </p:contentPart>
        </mc:Choice>
        <mc:Fallback xmlns="">
          <p:pic>
            <p:nvPicPr>
              <p:cNvPr id="2" name="Ink 1"/>
              <p:cNvPicPr/>
              <p:nvPr/>
            </p:nvPicPr>
            <p:blipFill>
              <a:blip r:embed="rId3"/>
              <a:stretch>
                <a:fillRect/>
              </a:stretch>
            </p:blipFill>
            <p:spPr>
              <a:xfrm>
                <a:off x="825480" y="664920"/>
                <a:ext cx="7842240" cy="3924720"/>
              </a:xfrm>
              <a:prstGeom prst="rect">
                <a:avLst/>
              </a:prstGeom>
            </p:spPr>
          </p:pic>
        </mc:Fallback>
      </mc:AlternateContent>
    </p:spTree>
    <p:extLst>
      <p:ext uri="{BB962C8B-B14F-4D97-AF65-F5344CB8AC3E}">
        <p14:creationId xmlns:p14="http://schemas.microsoft.com/office/powerpoint/2010/main" val="361717414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Enough?</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51</a:t>
            </a:fld>
            <a:endParaRPr lang="en-US"/>
          </a:p>
        </p:txBody>
      </p:sp>
      <p:sp>
        <p:nvSpPr>
          <p:cNvPr id="7" name="Rectangle 6"/>
          <p:cNvSpPr/>
          <p:nvPr/>
        </p:nvSpPr>
        <p:spPr>
          <a:xfrm>
            <a:off x="2176101" y="1663869"/>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57136" y="1532128"/>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7136" y="1829808"/>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7136" y="2229556"/>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7136" y="2586769"/>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7136" y="2982348"/>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7136" y="3232123"/>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741072" y="1089864"/>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741072" y="2244187"/>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741072" y="3398503"/>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834457" y="1523107"/>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3848555" y="2522891"/>
            <a:ext cx="892504"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3834457" y="2599441"/>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7368456" y="1858216"/>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6413528" y="1523634"/>
            <a:ext cx="954919" cy="7558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6413528" y="2279478"/>
            <a:ext cx="954919" cy="39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6413528" y="2279483"/>
            <a:ext cx="954919" cy="15527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7368456" y="856420"/>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6413528" y="1275078"/>
            <a:ext cx="954919" cy="2485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7368456" y="2865231"/>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6413528" y="3286495"/>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7897865" y="1693737"/>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7897865" y="2700750"/>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368456" y="3872245"/>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6413528" y="1523633"/>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6413528" y="2677944"/>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899313" y="3722122"/>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73221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Distributed Denial-of-Service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52</a:t>
            </a:fld>
            <a:endParaRPr lang="en-US"/>
          </a:p>
        </p:txBody>
      </p:sp>
      <p:sp>
        <p:nvSpPr>
          <p:cNvPr id="7" name="Rectangle 6"/>
          <p:cNvSpPr/>
          <p:nvPr/>
        </p:nvSpPr>
        <p:spPr>
          <a:xfrm>
            <a:off x="2190004" y="1729242"/>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71039" y="1597501"/>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1039" y="1895181"/>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1039" y="2294929"/>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1039" y="2652141"/>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1039" y="3047721"/>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1039" y="3297496"/>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769086" y="1155243"/>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769086" y="2309560"/>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769086" y="3463876"/>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862471" y="1588480"/>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3862471" y="2588263"/>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3862471" y="2664814"/>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7396472" y="1965922"/>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6441553" y="1589001"/>
            <a:ext cx="954919" cy="79818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6441553" y="2387186"/>
            <a:ext cx="954919" cy="3561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6441553" y="2387184"/>
            <a:ext cx="954919" cy="151045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7396472" y="985287"/>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6441553" y="1403945"/>
            <a:ext cx="954919" cy="1850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7396472" y="2930604"/>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6441553" y="3351867"/>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7925879" y="1822604"/>
            <a:ext cx="0" cy="3418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7925879" y="2808454"/>
            <a:ext cx="0" cy="32067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396472" y="3937618"/>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6441553" y="1589006"/>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6441553" y="2743317"/>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927327" y="3787495"/>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853426" y="4331397"/>
            <a:ext cx="838278" cy="369332"/>
          </a:xfrm>
          <a:prstGeom prst="rect">
            <a:avLst/>
          </a:prstGeom>
          <a:noFill/>
        </p:spPr>
        <p:txBody>
          <a:bodyPr wrap="none" rtlCol="0">
            <a:spAutoFit/>
          </a:bodyPr>
          <a:lstStyle/>
          <a:p>
            <a:r>
              <a:rPr lang="en-US" b="1" dirty="0" smtClean="0"/>
              <a:t>Botnet</a:t>
            </a:r>
            <a:endParaRPr lang="en-US" b="1" dirty="0"/>
          </a:p>
        </p:txBody>
      </p:sp>
      <p:cxnSp>
        <p:nvCxnSpPr>
          <p:cNvPr id="36" name="Straight Arrow Connector 35"/>
          <p:cNvCxnSpPr/>
          <p:nvPr/>
        </p:nvCxnSpPr>
        <p:spPr>
          <a:xfrm flipV="1">
            <a:off x="1130521" y="3351868"/>
            <a:ext cx="1059483" cy="97953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439473" y="3466172"/>
            <a:ext cx="750518" cy="89271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941192" y="3177086"/>
            <a:ext cx="1248805" cy="106750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747755" y="2870113"/>
            <a:ext cx="1442236" cy="137447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718355" y="2588262"/>
            <a:ext cx="1442236" cy="156223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878482" y="3941124"/>
            <a:ext cx="2272076" cy="461665"/>
          </a:xfrm>
          <a:prstGeom prst="rect">
            <a:avLst/>
          </a:prstGeom>
          <a:noFill/>
        </p:spPr>
        <p:txBody>
          <a:bodyPr wrap="none" rtlCol="0">
            <a:spAutoFit/>
          </a:bodyPr>
          <a:lstStyle/>
          <a:p>
            <a:r>
              <a:rPr lang="en-US" sz="2400" dirty="0" smtClean="0">
                <a:solidFill>
                  <a:schemeClr val="accent6"/>
                </a:solidFill>
              </a:rPr>
              <a:t>x 2000 machines</a:t>
            </a:r>
            <a:endParaRPr lang="en-US" sz="2400" dirty="0">
              <a:solidFill>
                <a:schemeClr val="accent6"/>
              </a:solidFill>
            </a:endParaRP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483920" y="1511640"/>
              <a:ext cx="1036800" cy="2274480"/>
            </p14:xfrm>
          </p:contentPart>
        </mc:Choice>
        <mc:Fallback xmlns="">
          <p:pic>
            <p:nvPicPr>
              <p:cNvPr id="4" name="Ink 3"/>
              <p:cNvPicPr/>
              <p:nvPr/>
            </p:nvPicPr>
            <p:blipFill>
              <a:blip r:embed="rId3"/>
              <a:stretch>
                <a:fillRect/>
              </a:stretch>
            </p:blipFill>
            <p:spPr>
              <a:xfrm>
                <a:off x="1474560" y="1502280"/>
                <a:ext cx="1055520" cy="2293200"/>
              </a:xfrm>
              <a:prstGeom prst="rect">
                <a:avLst/>
              </a:prstGeom>
            </p:spPr>
          </p:pic>
        </mc:Fallback>
      </mc:AlternateContent>
    </p:spTree>
    <p:extLst>
      <p:ext uri="{BB962C8B-B14F-4D97-AF65-F5344CB8AC3E}">
        <p14:creationId xmlns:p14="http://schemas.microsoft.com/office/powerpoint/2010/main" val="205641905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p:pic>
        <p:nvPicPr>
          <p:cNvPr id="7" name="Picture 6" descr="Screen Shot 2013-10-16 at 6.37.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81" y="260771"/>
            <a:ext cx="3768471" cy="2312289"/>
          </a:xfrm>
          <a:prstGeom prst="rect">
            <a:avLst/>
          </a:prstGeom>
          <a:ln>
            <a:noFill/>
          </a:ln>
          <a:effectLst>
            <a:outerShdw blurRad="292100" dist="139700" dir="2700000" algn="tl" rotWithShape="0">
              <a:srgbClr val="333333">
                <a:alpha val="65000"/>
              </a:srgbClr>
            </a:outerShdw>
          </a:effectLst>
        </p:spPr>
      </p:pic>
      <p:pic>
        <p:nvPicPr>
          <p:cNvPr id="8" name="Picture 7" descr="Screen Shot 2013-10-16 at 6.38.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71" y="2706045"/>
            <a:ext cx="3768470" cy="1870979"/>
          </a:xfrm>
          <a:prstGeom prst="rect">
            <a:avLst/>
          </a:prstGeom>
          <a:ln>
            <a:noFill/>
          </a:ln>
          <a:effectLst>
            <a:outerShdw blurRad="292100" dist="139700" dir="2700000" algn="tl" rotWithShape="0">
              <a:srgbClr val="333333">
                <a:alpha val="65000"/>
              </a:srgbClr>
            </a:outerShdw>
          </a:effectLst>
        </p:spPr>
      </p:pic>
      <p:pic>
        <p:nvPicPr>
          <p:cNvPr id="10" name="Picture 9" descr="Screen Shot 2013-10-16 at 6.41.00 PM.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742" y="214074"/>
            <a:ext cx="3942607" cy="4221990"/>
          </a:xfrm>
          <a:prstGeom prst="rect">
            <a:avLst/>
          </a:prstGeom>
          <a:ln>
            <a:noFill/>
          </a:ln>
          <a:effectLst>
            <a:outerShdw blurRad="292100" dist="139700" dir="2700000" algn="tl" rotWithShape="0">
              <a:srgbClr val="333333">
                <a:alpha val="65000"/>
              </a:srgbClr>
            </a:outerShdw>
          </a:effectLst>
        </p:spPr>
      </p:pic>
      <p:pic>
        <p:nvPicPr>
          <p:cNvPr id="12" name="Picture 11" descr="Screen Shot 2013-10-16 at 7.04.25 PM.png">
            <a:hlinkClick r:id="rId6"/>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4039" t="6374" r="2612" b="7753"/>
          <a:stretch/>
        </p:blipFill>
        <p:spPr>
          <a:xfrm>
            <a:off x="4440654" y="3392365"/>
            <a:ext cx="3395650" cy="1374905"/>
          </a:xfrm>
          <a:prstGeom prst="rect">
            <a:avLst/>
          </a:prstGeom>
        </p:spPr>
      </p:pic>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3607560" y="839160"/>
              <a:ext cx="1782720" cy="3899520"/>
            </p14:xfrm>
          </p:contentPart>
        </mc:Choice>
        <mc:Fallback xmlns="">
          <p:pic>
            <p:nvPicPr>
              <p:cNvPr id="2" name="Ink 1"/>
              <p:cNvPicPr/>
              <p:nvPr/>
            </p:nvPicPr>
            <p:blipFill>
              <a:blip r:embed="rId10"/>
              <a:stretch>
                <a:fillRect/>
              </a:stretch>
            </p:blipFill>
            <p:spPr>
              <a:xfrm>
                <a:off x="3598200" y="829800"/>
                <a:ext cx="1801440" cy="3918240"/>
              </a:xfrm>
              <a:prstGeom prst="rect">
                <a:avLst/>
              </a:prstGeom>
            </p:spPr>
          </p:pic>
        </mc:Fallback>
      </mc:AlternateContent>
    </p:spTree>
    <p:extLst>
      <p:ext uri="{BB962C8B-B14F-4D97-AF65-F5344CB8AC3E}">
        <p14:creationId xmlns:p14="http://schemas.microsoft.com/office/powerpoint/2010/main" val="712199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10-16 at 7.07.32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814" y="511240"/>
            <a:ext cx="4211066" cy="4256024"/>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pic>
        <p:nvPicPr>
          <p:cNvPr id="6" name="Picture 5" descr="Screen Shot 2013-10-17 at 6.04.2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91" y="184795"/>
            <a:ext cx="3811016" cy="352602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431943" y="1725741"/>
            <a:ext cx="349399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Example DDOS Attacks</a:t>
            </a:r>
            <a:endParaRPr lang="en-US" sz="2800" dirty="0"/>
          </a:p>
        </p:txBody>
      </p:sp>
      <p:pic>
        <p:nvPicPr>
          <p:cNvPr id="8" name="Picture 7" descr="Screen Shot 2013-10-17 at 6.26.2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294" y="3126900"/>
            <a:ext cx="4375658" cy="1951228"/>
          </a:xfrm>
          <a:prstGeom prst="rect">
            <a:avLst/>
          </a:prstGeom>
          <a:ln>
            <a:noFill/>
          </a:ln>
          <a:effectLst>
            <a:outerShdw blurRad="292100" dist="139700" dir="2700000" algn="tl" rotWithShape="0">
              <a:srgbClr val="333333">
                <a:alpha val="65000"/>
              </a:srgbClr>
            </a:outerShdw>
          </a:effectLst>
        </p:spPr>
      </p:pic>
      <p:pic>
        <p:nvPicPr>
          <p:cNvPr id="9" name="Picture 8" descr="Screen Shot 2013-10-17 at 6.31.06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236" y="3571097"/>
            <a:ext cx="3855720" cy="1348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579070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270"/>
            <a:ext cx="8229600" cy="1928819"/>
          </a:xfrm>
        </p:spPr>
        <p:txBody>
          <a:bodyPr>
            <a:normAutofit/>
          </a:bodyPr>
          <a:lstStyle/>
          <a:p>
            <a:r>
              <a:rPr lang="en-US" dirty="0" smtClean="0"/>
              <a:t>Strategy 4:</a:t>
            </a:r>
            <a:br>
              <a:rPr lang="en-US" dirty="0" smtClean="0"/>
            </a:br>
            <a:r>
              <a:rPr lang="en-US" b="1" dirty="0" smtClean="0"/>
              <a:t>Smarter Scheduling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spTree>
    <p:extLst>
      <p:ext uri="{BB962C8B-B14F-4D97-AF65-F5344CB8AC3E}">
        <p14:creationId xmlns:p14="http://schemas.microsoft.com/office/powerpoint/2010/main" val="291393877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2445"/>
            <a:ext cx="8229600" cy="857250"/>
          </a:xfrm>
        </p:spPr>
        <p:txBody>
          <a:bodyPr/>
          <a:lstStyle/>
          <a:p>
            <a:r>
              <a:rPr lang="en-US" dirty="0" smtClean="0"/>
              <a:t>What should the server’s goal be?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56</a:t>
            </a:fld>
            <a:endParaRPr lang="en-US"/>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768600" y="1603800"/>
              <a:ext cx="7647120" cy="2998800"/>
            </p14:xfrm>
          </p:contentPart>
        </mc:Choice>
        <mc:Fallback xmlns="">
          <p:pic>
            <p:nvPicPr>
              <p:cNvPr id="3" name="Ink 2"/>
              <p:cNvPicPr/>
              <p:nvPr/>
            </p:nvPicPr>
            <p:blipFill>
              <a:blip r:embed="rId3"/>
              <a:stretch>
                <a:fillRect/>
              </a:stretch>
            </p:blipFill>
            <p:spPr>
              <a:xfrm>
                <a:off x="759240" y="1594440"/>
                <a:ext cx="7665840" cy="3017520"/>
              </a:xfrm>
              <a:prstGeom prst="rect">
                <a:avLst/>
              </a:prstGeom>
            </p:spPr>
          </p:pic>
        </mc:Fallback>
      </mc:AlternateContent>
    </p:spTree>
    <p:extLst>
      <p:ext uri="{BB962C8B-B14F-4D97-AF65-F5344CB8AC3E}">
        <p14:creationId xmlns:p14="http://schemas.microsoft.com/office/powerpoint/2010/main" val="410906429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bottleneck resource?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57</a:t>
            </a:fld>
            <a:endParaRPr lang="en-US"/>
          </a:p>
        </p:txBody>
      </p:sp>
      <p:sp>
        <p:nvSpPr>
          <p:cNvPr id="7" name="Rectangle 6"/>
          <p:cNvSpPr/>
          <p:nvPr/>
        </p:nvSpPr>
        <p:spPr>
          <a:xfrm>
            <a:off x="3548610" y="1681050"/>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err="1"/>
              <a:t>Z</a:t>
            </a:r>
            <a:r>
              <a:rPr lang="en-US" sz="3600" b="1" dirty="0" err="1" smtClean="0"/>
              <a:t>htta</a:t>
            </a:r>
            <a:endParaRPr lang="en-US" sz="3600" b="1" dirty="0"/>
          </a:p>
        </p:txBody>
      </p:sp>
      <p:cxnSp>
        <p:nvCxnSpPr>
          <p:cNvPr id="8" name="Straight Arrow Connector 7"/>
          <p:cNvCxnSpPr/>
          <p:nvPr/>
        </p:nvCxnSpPr>
        <p:spPr>
          <a:xfrm>
            <a:off x="1429632" y="1549312"/>
            <a:ext cx="2118965" cy="29768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29632" y="1846992"/>
            <a:ext cx="2118965" cy="2631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429632" y="2246740"/>
            <a:ext cx="2118965" cy="1600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429632" y="2603952"/>
            <a:ext cx="2118965" cy="771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29632" y="2999532"/>
            <a:ext cx="2118965" cy="977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429632" y="3249307"/>
            <a:ext cx="2118965" cy="23067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6019800" y="1996966"/>
            <a:ext cx="1317978" cy="1002571"/>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5221064" y="2540072"/>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4" idx="2"/>
          </p:cNvCxnSpPr>
          <p:nvPr/>
        </p:nvCxnSpPr>
        <p:spPr>
          <a:xfrm flipV="1">
            <a:off x="5221064" y="2498246"/>
            <a:ext cx="798736" cy="501285"/>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275669" y="2868665"/>
            <a:ext cx="945397" cy="44811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Cache</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444040" y="1245240"/>
              <a:ext cx="6073920" cy="3236040"/>
            </p14:xfrm>
          </p:contentPart>
        </mc:Choice>
        <mc:Fallback xmlns="">
          <p:pic>
            <p:nvPicPr>
              <p:cNvPr id="4" name="Ink 3"/>
              <p:cNvPicPr/>
              <p:nvPr/>
            </p:nvPicPr>
            <p:blipFill>
              <a:blip r:embed="rId3"/>
              <a:stretch>
                <a:fillRect/>
              </a:stretch>
            </p:blipFill>
            <p:spPr>
              <a:xfrm>
                <a:off x="2434680" y="1235880"/>
                <a:ext cx="6092640" cy="3254760"/>
              </a:xfrm>
              <a:prstGeom prst="rect">
                <a:avLst/>
              </a:prstGeom>
            </p:spPr>
          </p:pic>
        </mc:Fallback>
      </mc:AlternateContent>
    </p:spTree>
    <p:extLst>
      <p:ext uri="{BB962C8B-B14F-4D97-AF65-F5344CB8AC3E}">
        <p14:creationId xmlns:p14="http://schemas.microsoft.com/office/powerpoint/2010/main" val="242641651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080000" y="1705882"/>
            <a:ext cx="3987800" cy="26946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Connecting to the Network</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58</a:t>
            </a:fld>
            <a:endParaRPr lang="en-US"/>
          </a:p>
        </p:txBody>
      </p:sp>
      <p:sp>
        <p:nvSpPr>
          <p:cNvPr id="7" name="Rectangle 6"/>
          <p:cNvSpPr/>
          <p:nvPr/>
        </p:nvSpPr>
        <p:spPr>
          <a:xfrm>
            <a:off x="5727180" y="2003565"/>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zhtta</a:t>
            </a:r>
            <a:endParaRPr lang="en-US" dirty="0"/>
          </a:p>
        </p:txBody>
      </p:sp>
      <p:cxnSp>
        <p:nvCxnSpPr>
          <p:cNvPr id="8" name="Straight Arrow Connector 7"/>
          <p:cNvCxnSpPr/>
          <p:nvPr/>
        </p:nvCxnSpPr>
        <p:spPr>
          <a:xfrm>
            <a:off x="3608215" y="1871824"/>
            <a:ext cx="2118965" cy="29768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608215" y="2169504"/>
            <a:ext cx="2118965" cy="2631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608215" y="2569252"/>
            <a:ext cx="2118965" cy="1600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608215" y="2926465"/>
            <a:ext cx="2118965" cy="771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608215" y="3322044"/>
            <a:ext cx="2118965" cy="977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608215" y="3571819"/>
            <a:ext cx="2118965" cy="23067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7817556" y="3156109"/>
            <a:ext cx="1176690" cy="595553"/>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7399643" y="2862585"/>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3" idx="3"/>
            <a:endCxn id="14" idx="2"/>
          </p:cNvCxnSpPr>
          <p:nvPr/>
        </p:nvCxnSpPr>
        <p:spPr>
          <a:xfrm>
            <a:off x="7399653" y="3342914"/>
            <a:ext cx="417913" cy="110967"/>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54249" y="3046534"/>
            <a:ext cx="945397" cy="59276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Cache</a:t>
            </a:r>
            <a:endParaRPr lang="en-US" dirty="0"/>
          </a:p>
        </p:txBody>
      </p:sp>
      <p:sp>
        <p:nvSpPr>
          <p:cNvPr id="15" name="Rectangle 14"/>
          <p:cNvSpPr/>
          <p:nvPr/>
        </p:nvSpPr>
        <p:spPr>
          <a:xfrm>
            <a:off x="1573401" y="1567318"/>
            <a:ext cx="2034823" cy="2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ISP Router</a:t>
            </a:r>
            <a:endParaRPr lang="en-US" sz="4800" dirty="0"/>
          </a:p>
        </p:txBody>
      </p:sp>
      <p:cxnSp>
        <p:nvCxnSpPr>
          <p:cNvPr id="19" name="Straight Arrow Connector 18"/>
          <p:cNvCxnSpPr/>
          <p:nvPr/>
        </p:nvCxnSpPr>
        <p:spPr>
          <a:xfrm>
            <a:off x="-545577" y="1705885"/>
            <a:ext cx="2118965" cy="29768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45577" y="2003565"/>
            <a:ext cx="2118965" cy="2631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45577" y="2403312"/>
            <a:ext cx="2118965" cy="1600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45577" y="2760523"/>
            <a:ext cx="2118965" cy="771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545577" y="3156104"/>
            <a:ext cx="2118965" cy="977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45577" y="3405877"/>
            <a:ext cx="2118965" cy="23067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06440" y="1632960"/>
              <a:ext cx="3942360" cy="2619720"/>
            </p14:xfrm>
          </p:contentPart>
        </mc:Choice>
        <mc:Fallback xmlns="">
          <p:pic>
            <p:nvPicPr>
              <p:cNvPr id="4" name="Ink 3"/>
              <p:cNvPicPr/>
              <p:nvPr/>
            </p:nvPicPr>
            <p:blipFill>
              <a:blip r:embed="rId3"/>
              <a:stretch>
                <a:fillRect/>
              </a:stretch>
            </p:blipFill>
            <p:spPr>
              <a:xfrm>
                <a:off x="397080" y="1623600"/>
                <a:ext cx="3961080" cy="2638440"/>
              </a:xfrm>
              <a:prstGeom prst="rect">
                <a:avLst/>
              </a:prstGeom>
            </p:spPr>
          </p:pic>
        </mc:Fallback>
      </mc:AlternateContent>
    </p:spTree>
    <p:extLst>
      <p:ext uri="{BB962C8B-B14F-4D97-AF65-F5344CB8AC3E}">
        <p14:creationId xmlns:p14="http://schemas.microsoft.com/office/powerpoint/2010/main" val="41622762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a:t>
            </a:fld>
            <a:endParaRPr lang="en-US"/>
          </a:p>
        </p:txBody>
      </p:sp>
      <p:sp>
        <p:nvSpPr>
          <p:cNvPr id="6" name="Rectangle 5"/>
          <p:cNvSpPr/>
          <p:nvPr/>
        </p:nvSpPr>
        <p:spPr>
          <a:xfrm>
            <a:off x="152414" y="130238"/>
            <a:ext cx="8731521" cy="48320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dirty="0" smtClean="0">
                <a:cs typeface="Gill Sans"/>
              </a:rPr>
              <a:t>static </a:t>
            </a:r>
            <a:r>
              <a:rPr lang="en-US" sz="1400" dirty="0">
                <a:cs typeface="Gill Sans"/>
              </a:rPr>
              <a:t>inline </a:t>
            </a:r>
            <a:r>
              <a:rPr lang="en-US" sz="1400" dirty="0" err="1">
                <a:cs typeface="Gill Sans"/>
              </a:rPr>
              <a:t>int</a:t>
            </a:r>
            <a:r>
              <a:rPr lang="en-US" sz="1400" dirty="0">
                <a:cs typeface="Gill Sans"/>
              </a:rPr>
              <a:t> goodness(</a:t>
            </a:r>
            <a:r>
              <a:rPr lang="en-US" sz="1400" dirty="0" err="1">
                <a:cs typeface="Gill Sans"/>
              </a:rPr>
              <a:t>struct</a:t>
            </a:r>
            <a:r>
              <a:rPr lang="en-US" sz="1400" dirty="0">
                <a:cs typeface="Gill Sans"/>
              </a:rPr>
              <a:t> </a:t>
            </a:r>
            <a:r>
              <a:rPr lang="en-US" sz="1400" dirty="0" err="1">
                <a:cs typeface="Gill Sans"/>
              </a:rPr>
              <a:t>task_struct</a:t>
            </a:r>
            <a:r>
              <a:rPr lang="en-US" sz="1400" dirty="0">
                <a:cs typeface="Gill Sans"/>
              </a:rPr>
              <a:t> * p, </a:t>
            </a:r>
            <a:r>
              <a:rPr lang="en-US" sz="1400" dirty="0" err="1">
                <a:cs typeface="Gill Sans"/>
              </a:rPr>
              <a:t>int</a:t>
            </a:r>
            <a:r>
              <a:rPr lang="en-US" sz="1400" dirty="0">
                <a:cs typeface="Gill Sans"/>
              </a:rPr>
              <a:t> </a:t>
            </a:r>
            <a:r>
              <a:rPr lang="en-US" sz="1400" dirty="0" err="1">
                <a:cs typeface="Gill Sans"/>
              </a:rPr>
              <a:t>this_cpu</a:t>
            </a:r>
            <a:r>
              <a:rPr lang="en-US" sz="1400" dirty="0">
                <a:cs typeface="Gill Sans"/>
              </a:rPr>
              <a:t>, </a:t>
            </a:r>
            <a:r>
              <a:rPr lang="en-US" sz="1400" dirty="0" err="1" smtClean="0">
                <a:cs typeface="Gill Sans"/>
              </a:rPr>
              <a:t>struct</a:t>
            </a:r>
            <a:r>
              <a:rPr lang="en-US" sz="1400" dirty="0" smtClean="0">
                <a:cs typeface="Gill Sans"/>
              </a:rPr>
              <a:t> </a:t>
            </a:r>
            <a:r>
              <a:rPr lang="en-US" sz="1400" dirty="0" err="1" smtClean="0">
                <a:cs typeface="Gill Sans"/>
              </a:rPr>
              <a:t>mm_struct</a:t>
            </a:r>
            <a:r>
              <a:rPr lang="en-US" sz="1400" dirty="0" smtClean="0">
                <a:cs typeface="Gill Sans"/>
              </a:rPr>
              <a:t> </a:t>
            </a:r>
            <a:r>
              <a:rPr lang="en-US" sz="1400" dirty="0">
                <a:cs typeface="Gill Sans"/>
              </a:rPr>
              <a:t>*</a:t>
            </a:r>
            <a:r>
              <a:rPr lang="en-US" sz="1400" dirty="0" err="1">
                <a:cs typeface="Gill Sans"/>
              </a:rPr>
              <a:t>this_mm</a:t>
            </a:r>
            <a:r>
              <a:rPr lang="en-US" sz="1400" dirty="0">
                <a:cs typeface="Gill Sans"/>
              </a:rPr>
              <a:t>)</a:t>
            </a:r>
          </a:p>
          <a:p>
            <a:r>
              <a:rPr lang="en-US" sz="1400" dirty="0">
                <a:cs typeface="Gill Sans"/>
              </a:rPr>
              <a:t>{</a:t>
            </a:r>
          </a:p>
          <a:p>
            <a:r>
              <a:rPr lang="en-US" sz="1400" dirty="0">
                <a:cs typeface="Gill Sans"/>
              </a:rPr>
              <a:t>   </a:t>
            </a:r>
            <a:r>
              <a:rPr lang="en-US" sz="1400" dirty="0" err="1">
                <a:cs typeface="Gill Sans"/>
              </a:rPr>
              <a:t>int</a:t>
            </a:r>
            <a:r>
              <a:rPr lang="en-US" sz="1400" dirty="0">
                <a:cs typeface="Gill Sans"/>
              </a:rPr>
              <a:t> weight;</a:t>
            </a:r>
          </a:p>
          <a:p>
            <a:r>
              <a:rPr lang="en-US" sz="1400" dirty="0">
                <a:cs typeface="Gill Sans"/>
              </a:rPr>
              <a:t>   /</a:t>
            </a:r>
            <a:r>
              <a:rPr lang="en-US" sz="1400" dirty="0" smtClean="0">
                <a:cs typeface="Gill Sans"/>
              </a:rPr>
              <a:t>* </a:t>
            </a:r>
            <a:r>
              <a:rPr lang="en-US" sz="1400" dirty="0" err="1" smtClean="0">
                <a:cs typeface="Gill Sans"/>
              </a:rPr>
              <a:t>Realtime</a:t>
            </a:r>
            <a:r>
              <a:rPr lang="en-US" sz="1400" dirty="0" smtClean="0">
                <a:cs typeface="Gill Sans"/>
              </a:rPr>
              <a:t> </a:t>
            </a:r>
            <a:r>
              <a:rPr lang="en-US" sz="1400" dirty="0">
                <a:cs typeface="Gill Sans"/>
              </a:rPr>
              <a:t>process, select the first one on </a:t>
            </a:r>
            <a:r>
              <a:rPr lang="en-US" sz="1400" dirty="0" smtClean="0">
                <a:cs typeface="Gill Sans"/>
              </a:rPr>
              <a:t>the </a:t>
            </a:r>
            <a:r>
              <a:rPr lang="en-US" sz="1400" dirty="0" err="1" smtClean="0">
                <a:cs typeface="Gill Sans"/>
              </a:rPr>
              <a:t>runqueue</a:t>
            </a:r>
            <a:r>
              <a:rPr lang="en-US" sz="1400" dirty="0" smtClean="0">
                <a:cs typeface="Gill Sans"/>
              </a:rPr>
              <a:t> </a:t>
            </a:r>
            <a:r>
              <a:rPr lang="en-US" sz="1400" dirty="0">
                <a:cs typeface="Gill Sans"/>
              </a:rPr>
              <a:t>(taking </a:t>
            </a:r>
            <a:r>
              <a:rPr lang="en-US" sz="1400" dirty="0" smtClean="0">
                <a:cs typeface="Gill Sans"/>
              </a:rPr>
              <a:t>priorities into </a:t>
            </a:r>
            <a:r>
              <a:rPr lang="en-US" sz="1400" dirty="0">
                <a:cs typeface="Gill Sans"/>
              </a:rPr>
              <a:t>account)</a:t>
            </a:r>
            <a:r>
              <a:rPr lang="en-US" sz="1400" dirty="0" smtClean="0">
                <a:cs typeface="Gill Sans"/>
              </a:rPr>
              <a:t>. *</a:t>
            </a:r>
            <a:r>
              <a:rPr lang="en-US" sz="1400" dirty="0">
                <a:cs typeface="Gill Sans"/>
              </a:rPr>
              <a:t>/</a:t>
            </a:r>
          </a:p>
          <a:p>
            <a:r>
              <a:rPr lang="en-US" sz="1400" dirty="0">
                <a:cs typeface="Gill Sans"/>
              </a:rPr>
              <a:t>   if (p-&gt;policy != SCHED_OTHER) {</a:t>
            </a:r>
          </a:p>
          <a:p>
            <a:r>
              <a:rPr lang="en-US" sz="1400" dirty="0">
                <a:cs typeface="Gill Sans"/>
              </a:rPr>
              <a:t>      weight = 1000 + p-&gt;</a:t>
            </a:r>
            <a:r>
              <a:rPr lang="en-US" sz="1400" dirty="0" err="1">
                <a:cs typeface="Gill Sans"/>
              </a:rPr>
              <a:t>rt_priority</a:t>
            </a:r>
            <a:r>
              <a:rPr lang="en-US" sz="1400" dirty="0">
                <a:cs typeface="Gill Sans"/>
              </a:rPr>
              <a:t>;</a:t>
            </a:r>
          </a:p>
          <a:p>
            <a:r>
              <a:rPr lang="en-US" sz="1400" dirty="0">
                <a:cs typeface="Gill Sans"/>
              </a:rPr>
              <a:t>      </a:t>
            </a:r>
            <a:r>
              <a:rPr lang="en-US" sz="1400" dirty="0" err="1">
                <a:cs typeface="Gill Sans"/>
              </a:rPr>
              <a:t>goto</a:t>
            </a:r>
            <a:r>
              <a:rPr lang="en-US" sz="1400" dirty="0">
                <a:cs typeface="Gill Sans"/>
              </a:rPr>
              <a:t> out;</a:t>
            </a:r>
          </a:p>
          <a:p>
            <a:r>
              <a:rPr lang="en-US" sz="1400" dirty="0">
                <a:cs typeface="Gill Sans"/>
              </a:rPr>
              <a:t>   }</a:t>
            </a:r>
          </a:p>
          <a:p>
            <a:r>
              <a:rPr lang="en-US" sz="1400" dirty="0">
                <a:cs typeface="Gill Sans"/>
              </a:rPr>
              <a:t>   /</a:t>
            </a:r>
            <a:r>
              <a:rPr lang="en-US" sz="1400" dirty="0" smtClean="0">
                <a:cs typeface="Gill Sans"/>
              </a:rPr>
              <a:t>* Give </a:t>
            </a:r>
            <a:r>
              <a:rPr lang="en-US" sz="1400" dirty="0">
                <a:cs typeface="Gill Sans"/>
              </a:rPr>
              <a:t>the process a first-approximation goodness </a:t>
            </a:r>
            <a:r>
              <a:rPr lang="en-US" sz="1400" dirty="0" smtClean="0">
                <a:cs typeface="Gill Sans"/>
              </a:rPr>
              <a:t>value according </a:t>
            </a:r>
            <a:r>
              <a:rPr lang="en-US" sz="1400" dirty="0">
                <a:cs typeface="Gill Sans"/>
              </a:rPr>
              <a:t>to the number of clock-ticks it has </a:t>
            </a:r>
            <a:r>
              <a:rPr lang="en-US" sz="1400" dirty="0" smtClean="0">
                <a:cs typeface="Gill Sans"/>
              </a:rPr>
              <a:t>left.  </a:t>
            </a:r>
          </a:p>
          <a:p>
            <a:r>
              <a:rPr lang="en-US" sz="1400" dirty="0" smtClean="0">
                <a:cs typeface="Gill Sans"/>
              </a:rPr>
              <a:t>        Don't </a:t>
            </a:r>
            <a:r>
              <a:rPr lang="en-US" sz="1400" dirty="0">
                <a:cs typeface="Gill Sans"/>
              </a:rPr>
              <a:t>do any other calculations if the time slice </a:t>
            </a:r>
            <a:r>
              <a:rPr lang="en-US" sz="1400" dirty="0" smtClean="0">
                <a:cs typeface="Gill Sans"/>
              </a:rPr>
              <a:t>is over</a:t>
            </a:r>
            <a:r>
              <a:rPr lang="en-US" sz="1400" dirty="0">
                <a:cs typeface="Gill Sans"/>
              </a:rPr>
              <a:t>.</a:t>
            </a:r>
            <a:r>
              <a:rPr lang="en-US" sz="1400" dirty="0" smtClean="0">
                <a:cs typeface="Gill Sans"/>
              </a:rPr>
              <a:t>. *</a:t>
            </a:r>
            <a:r>
              <a:rPr lang="en-US" sz="1400" dirty="0">
                <a:cs typeface="Gill Sans"/>
              </a:rPr>
              <a:t>/</a:t>
            </a:r>
          </a:p>
          <a:p>
            <a:r>
              <a:rPr lang="en-US" sz="1400" dirty="0">
                <a:cs typeface="Gill Sans"/>
              </a:rPr>
              <a:t>   weight = p-&gt;counter;</a:t>
            </a:r>
          </a:p>
          <a:p>
            <a:r>
              <a:rPr lang="en-US" sz="1400" dirty="0">
                <a:cs typeface="Gill Sans"/>
              </a:rPr>
              <a:t>   if (!</a:t>
            </a:r>
            <a:r>
              <a:rPr lang="en-US" sz="1400" dirty="0" smtClean="0">
                <a:cs typeface="Gill Sans"/>
              </a:rPr>
              <a:t>weight) </a:t>
            </a:r>
            <a:r>
              <a:rPr lang="en-US" sz="1400" dirty="0" err="1" smtClean="0">
                <a:cs typeface="Gill Sans"/>
              </a:rPr>
              <a:t>goto</a:t>
            </a:r>
            <a:r>
              <a:rPr lang="en-US" sz="1400" dirty="0" smtClean="0">
                <a:cs typeface="Gill Sans"/>
              </a:rPr>
              <a:t> </a:t>
            </a:r>
            <a:r>
              <a:rPr lang="en-US" sz="1400" dirty="0">
                <a:cs typeface="Gill Sans"/>
              </a:rPr>
              <a:t>out</a:t>
            </a:r>
            <a:r>
              <a:rPr lang="en-US" sz="1400" dirty="0" smtClean="0">
                <a:cs typeface="Gill Sans"/>
              </a:rPr>
              <a:t>;</a:t>
            </a:r>
            <a:endParaRPr lang="en-US" sz="1400" dirty="0">
              <a:cs typeface="Gill Sans"/>
            </a:endParaRPr>
          </a:p>
          <a:p>
            <a:r>
              <a:rPr lang="en-US" sz="1400" dirty="0">
                <a:cs typeface="Gill Sans"/>
              </a:rPr>
              <a:t>#</a:t>
            </a:r>
            <a:r>
              <a:rPr lang="en-US" sz="1400" dirty="0" err="1">
                <a:cs typeface="Gill Sans"/>
              </a:rPr>
              <a:t>ifdef</a:t>
            </a:r>
            <a:r>
              <a:rPr lang="en-US" sz="1400" dirty="0">
                <a:cs typeface="Gill Sans"/>
              </a:rPr>
              <a:t> __SMP__</a:t>
            </a:r>
          </a:p>
          <a:p>
            <a:r>
              <a:rPr lang="en-US" sz="1400" dirty="0">
                <a:cs typeface="Gill Sans"/>
              </a:rPr>
              <a:t>   /* Give a largish advantage to the same processor...  </a:t>
            </a:r>
            <a:r>
              <a:rPr lang="en-US" sz="1400" dirty="0" smtClean="0">
                <a:cs typeface="Gill Sans"/>
              </a:rPr>
              <a:t>(equivalent </a:t>
            </a:r>
            <a:r>
              <a:rPr lang="en-US" sz="1400" dirty="0">
                <a:cs typeface="Gill Sans"/>
              </a:rPr>
              <a:t>to penalizing other processors) */</a:t>
            </a:r>
          </a:p>
          <a:p>
            <a:r>
              <a:rPr lang="en-US" sz="1400" dirty="0">
                <a:cs typeface="Gill Sans"/>
              </a:rPr>
              <a:t>   if (p-&gt;processor == </a:t>
            </a:r>
            <a:r>
              <a:rPr lang="en-US" sz="1400" dirty="0" err="1">
                <a:cs typeface="Gill Sans"/>
              </a:rPr>
              <a:t>this_cpu</a:t>
            </a:r>
            <a:r>
              <a:rPr lang="en-US" sz="1400" dirty="0" smtClean="0">
                <a:cs typeface="Gill Sans"/>
              </a:rPr>
              <a:t>) weight </a:t>
            </a:r>
            <a:r>
              <a:rPr lang="en-US" sz="1400" dirty="0">
                <a:cs typeface="Gill Sans"/>
              </a:rPr>
              <a:t>+= PROC_CHANGE_PENALTY;</a:t>
            </a:r>
          </a:p>
          <a:p>
            <a:r>
              <a:rPr lang="en-US" sz="1400" dirty="0">
                <a:cs typeface="Gill Sans"/>
              </a:rPr>
              <a:t>#</a:t>
            </a:r>
            <a:r>
              <a:rPr lang="en-US" sz="1400" dirty="0" err="1">
                <a:cs typeface="Gill Sans"/>
              </a:rPr>
              <a:t>endif</a:t>
            </a:r>
            <a:endParaRPr lang="en-US" sz="1400" dirty="0">
              <a:cs typeface="Gill Sans"/>
            </a:endParaRPr>
          </a:p>
          <a:p>
            <a:r>
              <a:rPr lang="en-US" sz="1400" dirty="0">
                <a:cs typeface="Gill Sans"/>
              </a:rPr>
              <a:t>   /* .. and a slight advantage to the current MM </a:t>
            </a:r>
            <a:r>
              <a:rPr lang="en-US" sz="1400" dirty="0" smtClean="0">
                <a:cs typeface="Gill Sans"/>
              </a:rPr>
              <a:t>(memory segment) *</a:t>
            </a:r>
            <a:r>
              <a:rPr lang="en-US" sz="1400" dirty="0">
                <a:cs typeface="Gill Sans"/>
              </a:rPr>
              <a:t>/</a:t>
            </a:r>
          </a:p>
          <a:p>
            <a:r>
              <a:rPr lang="en-US" sz="1400" dirty="0">
                <a:cs typeface="Gill Sans"/>
              </a:rPr>
              <a:t>   if (p-&gt;mm == </a:t>
            </a:r>
            <a:r>
              <a:rPr lang="en-US" sz="1400" dirty="0" err="1">
                <a:cs typeface="Gill Sans"/>
              </a:rPr>
              <a:t>this_mm</a:t>
            </a:r>
            <a:r>
              <a:rPr lang="en-US" sz="1400" dirty="0" smtClean="0">
                <a:cs typeface="Gill Sans"/>
              </a:rPr>
              <a:t>) weight </a:t>
            </a:r>
            <a:r>
              <a:rPr lang="en-US" sz="1400" dirty="0">
                <a:cs typeface="Gill Sans"/>
              </a:rPr>
              <a:t>+= 1;</a:t>
            </a:r>
          </a:p>
          <a:p>
            <a:r>
              <a:rPr lang="en-US" sz="1400" dirty="0">
                <a:cs typeface="Gill Sans"/>
              </a:rPr>
              <a:t>   weight += p-&gt;priority;</a:t>
            </a:r>
          </a:p>
          <a:p>
            <a:r>
              <a:rPr lang="en-US" sz="1400" dirty="0">
                <a:cs typeface="Gill Sans"/>
              </a:rPr>
              <a:t>out:</a:t>
            </a:r>
          </a:p>
          <a:p>
            <a:r>
              <a:rPr lang="en-US" sz="1400" dirty="0">
                <a:cs typeface="Gill Sans"/>
              </a:rPr>
              <a:t>   return weight;</a:t>
            </a:r>
          </a:p>
          <a:p>
            <a:r>
              <a:rPr lang="en-US" sz="1400" dirty="0">
                <a:cs typeface="Gill Sans"/>
              </a:rPr>
              <a:t>}</a:t>
            </a:r>
          </a:p>
        </p:txBody>
      </p:sp>
      <p:sp>
        <p:nvSpPr>
          <p:cNvPr id="2" name="TextBox 1"/>
          <p:cNvSpPr txBox="1"/>
          <p:nvPr/>
        </p:nvSpPr>
        <p:spPr>
          <a:xfrm>
            <a:off x="3651066" y="4165229"/>
            <a:ext cx="4719281" cy="646331"/>
          </a:xfrm>
          <a:prstGeom prst="rect">
            <a:avLst/>
          </a:prstGeom>
          <a:solidFill>
            <a:schemeClr val="bg2">
              <a:lumMod val="75000"/>
            </a:schemeClr>
          </a:solidFill>
        </p:spPr>
        <p:txBody>
          <a:bodyPr wrap="square" rtlCol="0">
            <a:spAutoFit/>
          </a:bodyPr>
          <a:lstStyle/>
          <a:p>
            <a:r>
              <a:rPr lang="en-US" dirty="0" smtClean="0"/>
              <a:t>This is the whole goodness function from V2.5 scheduler (only edited formatting to fit on slide).</a:t>
            </a:r>
            <a:endParaRPr lang="en-US"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60120" y="965520"/>
              <a:ext cx="8015760" cy="3789360"/>
            </p14:xfrm>
          </p:contentPart>
        </mc:Choice>
        <mc:Fallback xmlns="">
          <p:pic>
            <p:nvPicPr>
              <p:cNvPr id="3" name="Ink 2"/>
              <p:cNvPicPr/>
              <p:nvPr/>
            </p:nvPicPr>
            <p:blipFill>
              <a:blip r:embed="rId3"/>
              <a:stretch>
                <a:fillRect/>
              </a:stretch>
            </p:blipFill>
            <p:spPr>
              <a:xfrm>
                <a:off x="50760" y="956160"/>
                <a:ext cx="8034480" cy="3808080"/>
              </a:xfrm>
              <a:prstGeom prst="rect">
                <a:avLst/>
              </a:prstGeom>
            </p:spPr>
          </p:pic>
        </mc:Fallback>
      </mc:AlternateContent>
    </p:spTree>
    <p:extLst>
      <p:ext uri="{BB962C8B-B14F-4D97-AF65-F5344CB8AC3E}">
        <p14:creationId xmlns:p14="http://schemas.microsoft.com/office/powerpoint/2010/main" val="25823395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59</a:t>
            </a:fld>
            <a:endParaRPr lang="en-US"/>
          </a:p>
        </p:txBody>
      </p:sp>
      <p:pic>
        <p:nvPicPr>
          <p:cNvPr id="5" name="Picture 4">
            <a:hlinkClick r:id="rId2"/>
          </p:cNvPr>
          <p:cNvPicPr>
            <a:picLocks noChangeAspect="1"/>
          </p:cNvPicPr>
          <p:nvPr/>
        </p:nvPicPr>
        <p:blipFill>
          <a:blip r:embed="rId3"/>
          <a:stretch>
            <a:fillRect/>
          </a:stretch>
        </p:blipFill>
        <p:spPr>
          <a:xfrm>
            <a:off x="457200" y="158750"/>
            <a:ext cx="6400800" cy="4348065"/>
          </a:xfrm>
          <a:prstGeom prst="rect">
            <a:avLst/>
          </a:prstGeom>
        </p:spPr>
      </p:pic>
      <p:sp>
        <p:nvSpPr>
          <p:cNvPr id="6" name="TextBox 5"/>
          <p:cNvSpPr txBox="1"/>
          <p:nvPr/>
        </p:nvSpPr>
        <p:spPr>
          <a:xfrm>
            <a:off x="6934213" y="3657607"/>
            <a:ext cx="1984613" cy="1384995"/>
          </a:xfrm>
          <a:prstGeom prst="rect">
            <a:avLst/>
          </a:prstGeom>
          <a:noFill/>
        </p:spPr>
        <p:txBody>
          <a:bodyPr wrap="none" rtlCol="0">
            <a:spAutoFit/>
          </a:bodyPr>
          <a:lstStyle/>
          <a:p>
            <a:r>
              <a:rPr lang="en-US" sz="2800" b="1" dirty="0" smtClean="0"/>
              <a:t>Your server</a:t>
            </a:r>
          </a:p>
          <a:p>
            <a:r>
              <a:rPr lang="en-US" sz="2800" b="1" dirty="0" smtClean="0"/>
              <a:t>250 </a:t>
            </a:r>
            <a:r>
              <a:rPr lang="en-US" sz="2800" b="1" dirty="0" err="1" smtClean="0"/>
              <a:t>Mbits</a:t>
            </a:r>
            <a:r>
              <a:rPr lang="en-US" sz="2800" b="1" dirty="0" smtClean="0"/>
              <a:t>/s</a:t>
            </a:r>
          </a:p>
          <a:p>
            <a:r>
              <a:rPr lang="en-US" sz="2800" b="1" dirty="0" smtClean="0"/>
              <a:t>$20/month</a:t>
            </a:r>
            <a:endParaRPr lang="en-US" sz="2800" b="1" dirty="0"/>
          </a:p>
        </p:txBody>
      </p:sp>
      <p:cxnSp>
        <p:nvCxnSpPr>
          <p:cNvPr id="8" name="Straight Arrow Connector 7"/>
          <p:cNvCxnSpPr>
            <a:stCxn id="6" idx="1"/>
          </p:cNvCxnSpPr>
          <p:nvPr/>
        </p:nvCxnSpPr>
        <p:spPr>
          <a:xfrm flipH="1" flipV="1">
            <a:off x="6448790" y="4254506"/>
            <a:ext cx="485423" cy="95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6413" y="1200156"/>
            <a:ext cx="3555931" cy="830997"/>
          </a:xfrm>
          <a:prstGeom prst="rect">
            <a:avLst/>
          </a:prstGeom>
          <a:noFill/>
        </p:spPr>
        <p:txBody>
          <a:bodyPr wrap="none" rtlCol="0">
            <a:spAutoFit/>
          </a:bodyPr>
          <a:lstStyle/>
          <a:p>
            <a:r>
              <a:rPr lang="en-US" sz="2400" dirty="0" smtClean="0"/>
              <a:t>Cisco Nexus 7000 (~$100K)</a:t>
            </a:r>
          </a:p>
          <a:p>
            <a:r>
              <a:rPr lang="en-US" sz="2400" dirty="0" smtClean="0"/>
              <a:t> 48 Gb/s per slot x 10</a:t>
            </a:r>
            <a:endParaRPr lang="en-US" sz="2400" dirty="0"/>
          </a:p>
        </p:txBody>
      </p:sp>
      <p:sp>
        <p:nvSpPr>
          <p:cNvPr id="12" name="TextBox 11"/>
          <p:cNvSpPr txBox="1"/>
          <p:nvPr/>
        </p:nvSpPr>
        <p:spPr>
          <a:xfrm>
            <a:off x="5943600" y="2400306"/>
            <a:ext cx="2957060" cy="461665"/>
          </a:xfrm>
          <a:prstGeom prst="rect">
            <a:avLst/>
          </a:prstGeom>
          <a:noFill/>
        </p:spPr>
        <p:txBody>
          <a:bodyPr wrap="none" rtlCol="0">
            <a:spAutoFit/>
          </a:bodyPr>
          <a:lstStyle/>
          <a:p>
            <a:r>
              <a:rPr lang="en-US" sz="2400" dirty="0" smtClean="0"/>
              <a:t>10 Gb/s x 4 per switch</a:t>
            </a:r>
            <a:endParaRPr lang="en-US" sz="24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55760" y="124200"/>
              <a:ext cx="8268840" cy="5013000"/>
            </p14:xfrm>
          </p:contentPart>
        </mc:Choice>
        <mc:Fallback xmlns="">
          <p:pic>
            <p:nvPicPr>
              <p:cNvPr id="2" name="Ink 1"/>
              <p:cNvPicPr/>
              <p:nvPr/>
            </p:nvPicPr>
            <p:blipFill>
              <a:blip r:embed="rId5"/>
              <a:stretch>
                <a:fillRect/>
              </a:stretch>
            </p:blipFill>
            <p:spPr>
              <a:xfrm>
                <a:off x="446400" y="114840"/>
                <a:ext cx="8287560" cy="5031720"/>
              </a:xfrm>
              <a:prstGeom prst="rect">
                <a:avLst/>
              </a:prstGeom>
            </p:spPr>
          </p:pic>
        </mc:Fallback>
      </mc:AlternateContent>
    </p:spTree>
    <p:extLst>
      <p:ext uri="{BB962C8B-B14F-4D97-AF65-F5344CB8AC3E}">
        <p14:creationId xmlns:p14="http://schemas.microsoft.com/office/powerpoint/2010/main" val="21179446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60</a:t>
            </a:fld>
            <a:endParaRPr lang="en-US" dirty="0"/>
          </a:p>
        </p:txBody>
      </p:sp>
      <p:pic>
        <p:nvPicPr>
          <p:cNvPr id="10" name="Picture 9"/>
          <p:cNvPicPr>
            <a:picLocks noChangeAspect="1"/>
          </p:cNvPicPr>
          <p:nvPr/>
        </p:nvPicPr>
        <p:blipFill rotWithShape="1">
          <a:blip r:embed="rId2"/>
          <a:srcRect l="9663" t="3630" b="20680"/>
          <a:stretch/>
        </p:blipFill>
        <p:spPr>
          <a:xfrm>
            <a:off x="170898" y="1471702"/>
            <a:ext cx="2763920" cy="3480230"/>
          </a:xfrm>
          <a:prstGeom prst="rect">
            <a:avLst/>
          </a:prstGeom>
        </p:spPr>
      </p:pic>
      <p:pic>
        <p:nvPicPr>
          <p:cNvPr id="7" name="Picture 6" descr="Screen Shot 2013-10-22 at 7.31.45 AM.png"/>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38242" y="131233"/>
            <a:ext cx="4738624" cy="1631696"/>
          </a:xfrm>
          <a:prstGeom prst="rect">
            <a:avLst/>
          </a:prstGeom>
          <a:ln>
            <a:noFill/>
          </a:ln>
          <a:effectLst>
            <a:outerShdw blurRad="292100" dist="139700" dir="2700000" algn="tl" rotWithShape="0">
              <a:srgbClr val="333333">
                <a:alpha val="65000"/>
              </a:srgbClr>
            </a:outerShdw>
          </a:effectLst>
        </p:spPr>
      </p:pic>
      <p:pic>
        <p:nvPicPr>
          <p:cNvPr id="2" name="Picture 1" descr="Screen Shot 2014-03-04 at 11.49.5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4960" y="1555474"/>
            <a:ext cx="5727700" cy="28829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371607" y="4668434"/>
            <a:ext cx="184666" cy="369332"/>
          </a:xfrm>
          <a:prstGeom prst="rect">
            <a:avLst/>
          </a:prstGeom>
          <a:noFill/>
        </p:spPr>
        <p:txBody>
          <a:bodyPr wrap="none" rtlCol="0">
            <a:spAutoFit/>
          </a:bodyPr>
          <a:lstStyle/>
          <a:p>
            <a:endParaRPr lang="en-US" dirty="0"/>
          </a:p>
        </p:txBody>
      </p:sp>
      <p:sp>
        <p:nvSpPr>
          <p:cNvPr id="11" name="TextBox 10"/>
          <p:cNvSpPr txBox="1"/>
          <p:nvPr/>
        </p:nvSpPr>
        <p:spPr>
          <a:xfrm>
            <a:off x="3179727" y="4317335"/>
            <a:ext cx="5419573"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b="1" dirty="0" smtClean="0"/>
              <a:t>Shortest Remaining Processing Time-first</a:t>
            </a:r>
            <a:endParaRPr lang="en-US" sz="2400" b="1" dirty="0"/>
          </a:p>
        </p:txBody>
      </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3506040" y="3454920"/>
              <a:ext cx="4800960" cy="1527120"/>
            </p14:xfrm>
          </p:contentPart>
        </mc:Choice>
        <mc:Fallback xmlns="">
          <p:pic>
            <p:nvPicPr>
              <p:cNvPr id="3" name="Ink 2"/>
              <p:cNvPicPr/>
              <p:nvPr/>
            </p:nvPicPr>
            <p:blipFill>
              <a:blip r:embed="rId7"/>
              <a:stretch>
                <a:fillRect/>
              </a:stretch>
            </p:blipFill>
            <p:spPr>
              <a:xfrm>
                <a:off x="3496680" y="3445560"/>
                <a:ext cx="4819680" cy="1545840"/>
              </a:xfrm>
              <a:prstGeom prst="rect">
                <a:avLst/>
              </a:prstGeom>
            </p:spPr>
          </p:pic>
        </mc:Fallback>
      </mc:AlternateContent>
    </p:spTree>
    <p:extLst>
      <p:ext uri="{BB962C8B-B14F-4D97-AF65-F5344CB8AC3E}">
        <p14:creationId xmlns:p14="http://schemas.microsoft.com/office/powerpoint/2010/main" val="425637412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07B5A5-F0C2-644D-AEA7-E773B6B78F38}" type="slidenum">
              <a:rPr lang="en-US" smtClean="0"/>
              <a:t>61</a:t>
            </a:fld>
            <a:endParaRPr lang="en-US"/>
          </a:p>
        </p:txBody>
      </p:sp>
      <p:pic>
        <p:nvPicPr>
          <p:cNvPr id="4" name="Picture 3" descr="Screen Shot 2014-03-04 at 11.52.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57" y="330358"/>
            <a:ext cx="8272290" cy="268448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84778" y="3234101"/>
            <a:ext cx="4939423" cy="461665"/>
          </a:xfrm>
          <a:prstGeom prst="rect">
            <a:avLst/>
          </a:prstGeom>
          <a:noFill/>
        </p:spPr>
        <p:txBody>
          <a:bodyPr wrap="none" rtlCol="0">
            <a:spAutoFit/>
          </a:bodyPr>
          <a:lstStyle/>
          <a:p>
            <a:r>
              <a:rPr lang="en-US" sz="2400" i="1" dirty="0" smtClean="0"/>
              <a:t>How close to this can you get for PS3?</a:t>
            </a:r>
            <a:endParaRPr lang="en-US" sz="2400" i="1"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935360" y="410400"/>
              <a:ext cx="6289560" cy="4254120"/>
            </p14:xfrm>
          </p:contentPart>
        </mc:Choice>
        <mc:Fallback xmlns="">
          <p:pic>
            <p:nvPicPr>
              <p:cNvPr id="2" name="Ink 1"/>
              <p:cNvPicPr/>
              <p:nvPr/>
            </p:nvPicPr>
            <p:blipFill>
              <a:blip r:embed="rId4"/>
              <a:stretch>
                <a:fillRect/>
              </a:stretch>
            </p:blipFill>
            <p:spPr>
              <a:xfrm>
                <a:off x="1926000" y="401040"/>
                <a:ext cx="6308280" cy="4272840"/>
              </a:xfrm>
              <a:prstGeom prst="rect">
                <a:avLst/>
              </a:prstGeom>
            </p:spPr>
          </p:pic>
        </mc:Fallback>
      </mc:AlternateContent>
    </p:spTree>
    <p:extLst>
      <p:ext uri="{BB962C8B-B14F-4D97-AF65-F5344CB8AC3E}">
        <p14:creationId xmlns:p14="http://schemas.microsoft.com/office/powerpoint/2010/main" val="211348099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a:xfrm>
            <a:off x="457200" y="1200151"/>
            <a:ext cx="8229600" cy="2516804"/>
          </a:xfrm>
        </p:spPr>
        <p:txBody>
          <a:bodyPr>
            <a:normAutofit fontScale="92500" lnSpcReduction="20000"/>
          </a:bodyPr>
          <a:lstStyle/>
          <a:p>
            <a:pPr marL="0" indent="0">
              <a:buNone/>
            </a:pPr>
            <a:r>
              <a:rPr lang="en-US" b="1" dirty="0" smtClean="0"/>
              <a:t>Measurement</a:t>
            </a:r>
            <a:r>
              <a:rPr lang="en-US" dirty="0" smtClean="0"/>
              <a:t> (“dashboard”) is essential for improving performance</a:t>
            </a:r>
          </a:p>
          <a:p>
            <a:pPr marL="457200" lvl="1" indent="0">
              <a:buNone/>
            </a:pPr>
            <a:r>
              <a:rPr lang="en-US" b="1" dirty="0" smtClean="0"/>
              <a:t>Important to measure the right things!</a:t>
            </a:r>
          </a:p>
          <a:p>
            <a:pPr marL="0" indent="0">
              <a:buNone/>
            </a:pPr>
            <a:r>
              <a:rPr lang="en-US" dirty="0" smtClean="0"/>
              <a:t>Scheduling policies:</a:t>
            </a:r>
          </a:p>
          <a:p>
            <a:pPr marL="457200" lvl="1" indent="0">
              <a:buNone/>
            </a:pPr>
            <a:r>
              <a:rPr lang="en-US" b="1" dirty="0" smtClean="0"/>
              <a:t>Avoid wasting resources</a:t>
            </a:r>
          </a:p>
          <a:p>
            <a:pPr marL="457200" lvl="1" indent="0">
              <a:buNone/>
            </a:pPr>
            <a:r>
              <a:rPr lang="en-US" b="1" dirty="0" smtClean="0"/>
              <a:t>Make trade-offs</a:t>
            </a:r>
            <a:r>
              <a:rPr lang="en-US" dirty="0" smtClean="0"/>
              <a:t> that align with system goals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62</a:t>
            </a:fld>
            <a:endParaRPr lang="en-US"/>
          </a:p>
        </p:txBody>
      </p:sp>
      <p:sp>
        <p:nvSpPr>
          <p:cNvPr id="5" name="Rectangle 4"/>
          <p:cNvSpPr/>
          <p:nvPr/>
        </p:nvSpPr>
        <p:spPr>
          <a:xfrm>
            <a:off x="388705" y="3811437"/>
            <a:ext cx="8382147"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r>
              <a:rPr lang="en-US" sz="2800" dirty="0"/>
              <a:t>PS3 Due tomorrow (Wednesday) at 11:</a:t>
            </a:r>
            <a:r>
              <a:rPr lang="en-US" sz="2800" dirty="0" smtClean="0"/>
              <a:t>59pm</a:t>
            </a:r>
          </a:p>
          <a:p>
            <a:pPr algn="ctr"/>
            <a:r>
              <a:rPr lang="en-US" sz="2800" dirty="0" smtClean="0"/>
              <a:t>If you haven’t already scheduled your demo, do so now!</a:t>
            </a:r>
            <a:endParaRPr lang="en-US" sz="2800"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3664800" y="4824360"/>
              <a:ext cx="3221280" cy="106560"/>
            </p14:xfrm>
          </p:contentPart>
        </mc:Choice>
        <mc:Fallback xmlns="">
          <p:pic>
            <p:nvPicPr>
              <p:cNvPr id="6" name="Ink 5"/>
              <p:cNvPicPr/>
              <p:nvPr/>
            </p:nvPicPr>
            <p:blipFill>
              <a:blip r:embed="rId3"/>
              <a:stretch>
                <a:fillRect/>
              </a:stretch>
            </p:blipFill>
            <p:spPr>
              <a:xfrm>
                <a:off x="3655440" y="4815000"/>
                <a:ext cx="3240000" cy="125280"/>
              </a:xfrm>
              <a:prstGeom prst="rect">
                <a:avLst/>
              </a:prstGeom>
            </p:spPr>
          </p:pic>
        </mc:Fallback>
      </mc:AlternateContent>
    </p:spTree>
    <p:extLst>
      <p:ext uri="{BB962C8B-B14F-4D97-AF65-F5344CB8AC3E}">
        <p14:creationId xmlns:p14="http://schemas.microsoft.com/office/powerpoint/2010/main" val="3126639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042"/>
            <a:ext cx="8229600" cy="1154849"/>
          </a:xfrm>
        </p:spPr>
        <p:txBody>
          <a:bodyPr>
            <a:normAutofit fontScale="90000"/>
          </a:bodyPr>
          <a:lstStyle/>
          <a:p>
            <a:r>
              <a:rPr lang="en-US" dirty="0" smtClean="0"/>
              <a:t>What is the running time of the </a:t>
            </a:r>
            <a:br>
              <a:rPr lang="en-US" dirty="0" smtClean="0"/>
            </a:br>
            <a:r>
              <a:rPr lang="en-US" dirty="0" smtClean="0"/>
              <a:t>Linux 2.2-2.5 Scheduler?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a:p>
        </p:txBody>
      </p:sp>
    </p:spTree>
    <p:extLst>
      <p:ext uri="{BB962C8B-B14F-4D97-AF65-F5344CB8AC3E}">
        <p14:creationId xmlns:p14="http://schemas.microsoft.com/office/powerpoint/2010/main" val="4811344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der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430" y="557290"/>
            <a:ext cx="5461790" cy="397221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69689" y="224463"/>
            <a:ext cx="3156755" cy="2086921"/>
          </a:xfrm>
        </p:spPr>
        <p:txBody>
          <a:bodyPr>
            <a:noAutofit/>
          </a:bodyPr>
          <a:lstStyle/>
          <a:p>
            <a:r>
              <a:rPr lang="en-US" sz="3200" dirty="0" smtClean="0"/>
              <a:t>What is the running time of the Linux 2.2-2.5 Scheduler?</a:t>
            </a:r>
            <a:endParaRPr lang="en-US" sz="32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7</a:t>
            </a:fld>
            <a:endParaRPr lang="en-US"/>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693720" y="2494800"/>
              <a:ext cx="2404080" cy="2051640"/>
            </p14:xfrm>
          </p:contentPart>
        </mc:Choice>
        <mc:Fallback xmlns="">
          <p:pic>
            <p:nvPicPr>
              <p:cNvPr id="3" name="Ink 2"/>
              <p:cNvPicPr/>
              <p:nvPr/>
            </p:nvPicPr>
            <p:blipFill>
              <a:blip r:embed="rId4"/>
              <a:stretch>
                <a:fillRect/>
              </a:stretch>
            </p:blipFill>
            <p:spPr>
              <a:xfrm>
                <a:off x="684360" y="2485440"/>
                <a:ext cx="2422800" cy="2070360"/>
              </a:xfrm>
              <a:prstGeom prst="rect">
                <a:avLst/>
              </a:prstGeom>
            </p:spPr>
          </p:pic>
        </mc:Fallback>
      </mc:AlternateContent>
    </p:spTree>
    <p:extLst>
      <p:ext uri="{BB962C8B-B14F-4D97-AF65-F5344CB8AC3E}">
        <p14:creationId xmlns:p14="http://schemas.microsoft.com/office/powerpoint/2010/main" val="15483617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8</a:t>
            </a:fld>
            <a:endParaRPr lang="en-US"/>
          </a:p>
        </p:txBody>
      </p:sp>
      <p:pic>
        <p:nvPicPr>
          <p:cNvPr id="2" name="Picture 1" descr="Screen Shot 2014-03-03 at 3.19.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40" y="318504"/>
            <a:ext cx="8495263" cy="426735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6168600" y="1172160"/>
              <a:ext cx="624240" cy="3250440"/>
            </p14:xfrm>
          </p:contentPart>
        </mc:Choice>
        <mc:Fallback xmlns="">
          <p:pic>
            <p:nvPicPr>
              <p:cNvPr id="3" name="Ink 2"/>
              <p:cNvPicPr/>
              <p:nvPr/>
            </p:nvPicPr>
            <p:blipFill>
              <a:blip r:embed="rId4"/>
              <a:stretch>
                <a:fillRect/>
              </a:stretch>
            </p:blipFill>
            <p:spPr>
              <a:xfrm>
                <a:off x="6159240" y="1162800"/>
                <a:ext cx="642960" cy="3269160"/>
              </a:xfrm>
              <a:prstGeom prst="rect">
                <a:avLst/>
              </a:prstGeom>
            </p:spPr>
          </p:pic>
        </mc:Fallback>
      </mc:AlternateContent>
    </p:spTree>
    <p:extLst>
      <p:ext uri="{BB962C8B-B14F-4D97-AF65-F5344CB8AC3E}">
        <p14:creationId xmlns:p14="http://schemas.microsoft.com/office/powerpoint/2010/main" val="15768309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39039</TotalTime>
  <Words>2081</Words>
  <Application>Microsoft Macintosh PowerPoint</Application>
  <PresentationFormat>On-screen Show (16:9)</PresentationFormat>
  <Paragraphs>346</Paragraphs>
  <Slides>63</Slides>
  <Notes>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Class 12</vt:lpstr>
      <vt:lpstr>Plan for Today</vt:lpstr>
      <vt:lpstr>Scheduling in Linux</vt:lpstr>
      <vt:lpstr>Linux Scheduler before V2.6 (2002)</vt:lpstr>
      <vt:lpstr>PowerPoint Presentation</vt:lpstr>
      <vt:lpstr>PowerPoint Presentation</vt:lpstr>
      <vt:lpstr>What is the running time of the  Linux 2.2-2.5 Scheduler?</vt:lpstr>
      <vt:lpstr>What is the running time of the Linux 2.2-2.5 Scheduler?</vt:lpstr>
      <vt:lpstr>PowerPoint Presentation</vt:lpstr>
      <vt:lpstr>Linux 2.6 Scheduler (2003-2007)</vt:lpstr>
      <vt:lpstr>Linux 2.6 Scheduler (2003-2007)</vt:lpstr>
      <vt:lpstr>What is the running time of the  Linux 2.6 Scheduler?</vt:lpstr>
      <vt:lpstr>PowerPoint Presentation</vt:lpstr>
      <vt:lpstr>Linux V2.6.23+ Scheduler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resources should scheduler be maximizing utility of?</vt:lpstr>
      <vt:lpstr>Key Resource: Energy!</vt:lpstr>
      <vt:lpstr>PowerPoint Presentation</vt:lpstr>
      <vt:lpstr>PowerPoint Presentation</vt:lpstr>
      <vt:lpstr>PowerPoint Presentation</vt:lpstr>
      <vt:lpstr>Timer Coalescing</vt:lpstr>
      <vt:lpstr>OS Schedulers Recap</vt:lpstr>
      <vt:lpstr>Scheduling Web Servers</vt:lpstr>
      <vt:lpstr>Web Server Overload!</vt:lpstr>
      <vt:lpstr>Solutions</vt:lpstr>
      <vt:lpstr>Strategy 0: Measure</vt:lpstr>
      <vt:lpstr>PowerPoint Presentation</vt:lpstr>
      <vt:lpstr>Developer Benchmarks</vt:lpstr>
      <vt:lpstr>Strategy 1: Shrink and Simplify Your Content</vt:lpstr>
      <vt:lpstr>PowerPoint Presentation</vt:lpstr>
      <vt:lpstr>PowerPoint Presentation</vt:lpstr>
      <vt:lpstr>PowerPoint Presentation</vt:lpstr>
      <vt:lpstr>Strategy 2: Cache to Save Effort</vt:lpstr>
      <vt:lpstr>Norvig Numbers (2001)</vt:lpstr>
      <vt:lpstr>PowerPoint Presentation</vt:lpstr>
      <vt:lpstr>Strategy 3: Buy (or Rent) More Servers</vt:lpstr>
      <vt:lpstr>PowerPoint Presentation</vt:lpstr>
      <vt:lpstr>PowerPoint Presentation</vt:lpstr>
      <vt:lpstr>PowerPoint Presentation</vt:lpstr>
      <vt:lpstr>PowerPoint Presentation</vt:lpstr>
      <vt:lpstr>Using More Servers</vt:lpstr>
      <vt:lpstr>Sharing State</vt:lpstr>
      <vt:lpstr>Distributed Database</vt:lpstr>
      <vt:lpstr>Maintaining Consistency</vt:lpstr>
      <vt:lpstr>PowerPoint Presentation</vt:lpstr>
      <vt:lpstr>Scalable Enough?</vt:lpstr>
      <vt:lpstr>Distributed Denial-of-Service</vt:lpstr>
      <vt:lpstr>PowerPoint Presentation</vt:lpstr>
      <vt:lpstr>PowerPoint Presentation</vt:lpstr>
      <vt:lpstr>Strategy 4: Smarter Scheduling</vt:lpstr>
      <vt:lpstr>What should the server’s goal be?</vt:lpstr>
      <vt:lpstr>What is the bottleneck resource?</vt:lpstr>
      <vt:lpstr>Connecting to the Network</vt:lpstr>
      <vt:lpstr>PowerPoint Presentation</vt:lpstr>
      <vt:lpstr>PowerPoint Presentation</vt:lpstr>
      <vt:lpstr>PowerPoint Presentation</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David Evans</cp:lastModifiedBy>
  <cp:revision>348</cp:revision>
  <cp:lastPrinted>2014-02-18T16:56:09Z</cp:lastPrinted>
  <dcterms:created xsi:type="dcterms:W3CDTF">2013-08-26T17:24:32Z</dcterms:created>
  <dcterms:modified xsi:type="dcterms:W3CDTF">2014-03-04T19:09:54Z</dcterms:modified>
</cp:coreProperties>
</file>