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notesSlides/notesSlide1.xml" ContentType="application/vnd.openxmlformats-officedocument.presentationml.notesSlide+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6"/>
  </p:notesMasterIdLst>
  <p:handoutMasterIdLst>
    <p:handoutMasterId r:id="rId67"/>
  </p:handoutMasterIdLst>
  <p:sldIdLst>
    <p:sldId id="305" r:id="rId2"/>
    <p:sldId id="415" r:id="rId3"/>
    <p:sldId id="416" r:id="rId4"/>
    <p:sldId id="406" r:id="rId5"/>
    <p:sldId id="407" r:id="rId6"/>
    <p:sldId id="410" r:id="rId7"/>
    <p:sldId id="381" r:id="rId8"/>
    <p:sldId id="382" r:id="rId9"/>
    <p:sldId id="385" r:id="rId10"/>
    <p:sldId id="386" r:id="rId11"/>
    <p:sldId id="387" r:id="rId12"/>
    <p:sldId id="422" r:id="rId13"/>
    <p:sldId id="388" r:id="rId14"/>
    <p:sldId id="389" r:id="rId15"/>
    <p:sldId id="390" r:id="rId16"/>
    <p:sldId id="423" r:id="rId17"/>
    <p:sldId id="424" r:id="rId18"/>
    <p:sldId id="324" r:id="rId19"/>
    <p:sldId id="325" r:id="rId20"/>
    <p:sldId id="425" r:id="rId21"/>
    <p:sldId id="326" r:id="rId22"/>
    <p:sldId id="428" r:id="rId23"/>
    <p:sldId id="429" r:id="rId24"/>
    <p:sldId id="327" r:id="rId25"/>
    <p:sldId id="426" r:id="rId26"/>
    <p:sldId id="427" r:id="rId27"/>
    <p:sldId id="329" r:id="rId28"/>
    <p:sldId id="330" r:id="rId29"/>
    <p:sldId id="331" r:id="rId30"/>
    <p:sldId id="433"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44" r:id="rId44"/>
    <p:sldId id="345" r:id="rId45"/>
    <p:sldId id="346" r:id="rId46"/>
    <p:sldId id="347" r:id="rId47"/>
    <p:sldId id="348" r:id="rId48"/>
    <p:sldId id="349" r:id="rId49"/>
    <p:sldId id="430" r:id="rId50"/>
    <p:sldId id="431" r:id="rId51"/>
    <p:sldId id="351" r:id="rId52"/>
    <p:sldId id="352" r:id="rId53"/>
    <p:sldId id="353" r:id="rId54"/>
    <p:sldId id="354" r:id="rId55"/>
    <p:sldId id="355" r:id="rId56"/>
    <p:sldId id="356" r:id="rId57"/>
    <p:sldId id="357" r:id="rId58"/>
    <p:sldId id="358" r:id="rId59"/>
    <p:sldId id="359" r:id="rId60"/>
    <p:sldId id="360" r:id="rId61"/>
    <p:sldId id="432" r:id="rId62"/>
    <p:sldId id="361" r:id="rId63"/>
    <p:sldId id="363" r:id="rId64"/>
    <p:sldId id="420"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2" d="100"/>
          <a:sy n="132" d="100"/>
        </p:scale>
        <p:origin x="-616" y="-104"/>
      </p:cViewPr>
      <p:guideLst>
        <p:guide orient="horz" pos="1620"/>
        <p:guide pos="2880"/>
      </p:guideLst>
    </p:cSldViewPr>
  </p:slideViewPr>
  <p:notesTextViewPr>
    <p:cViewPr>
      <p:scale>
        <a:sx n="100" d="100"/>
        <a:sy n="100" d="100"/>
      </p:scale>
      <p:origin x="0" y="0"/>
    </p:cViewPr>
  </p:notesTextViewPr>
  <p:sorterViewPr>
    <p:cViewPr>
      <p:scale>
        <a:sx n="98" d="100"/>
        <a:sy n="98" d="100"/>
      </p:scale>
      <p:origin x="0" y="73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3/6/14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31:23.289"/>
    </inkml:context>
    <inkml:brush xml:id="br0">
      <inkml:brushProperty name="width" value="0.05292" units="cm"/>
      <inkml:brushProperty name="height" value="0.05292" units="cm"/>
      <inkml:brushProperty name="color" value="#0070C0"/>
    </inkml:brush>
  </inkml:definitions>
  <inkml:trace contextRef="#ctx0" brushRef="#br0">4560 11246,'-8'-12,"2"7,6 5,0-1,7-5,-7 6,0 0,0 0,37-1,-37 1,0 0,74 9,-74-9,94 6,21-2,20-2,13-4,18-8,2 2,7-5,5 0,-12 4,14 4,1 6,15 3,-10-5,12-2,0-2,-5-3,22 10,10-1,-2-6,4-4,-10-6,6 0,2 6,4 4,14 8,-13 0,-9-5,-7 0,-5 0,-7-5,-12 6,-4-1,-8 7,-11 0,5 3,-7 7,6 7,-2-2,-3 4,-24 4,-34-3</inkml:trace>
  <inkml:trace contextRef="#ctx0" brushRef="#br0" timeOffset="15964">15317 8092,'3'-17,"1"6,-4 11,0 0,0 0,0 0,4-5,-4 5,0 0,0 0,22 1,-22-1,0 0,45 5,-45-5,66 16,21 2,26-8,22-7,24 1,27 5,8 9,14-10,15-9,-3-7,13-3,4 3,7 4,4 1,-13 6,-21 6,-30-2,-37 8</inkml:trace>
  <inkml:trace contextRef="#ctx0" brushRef="#br0" timeOffset="46448">11360 12093,'6'-33,"-17"-4,11 37,0 0,-30-41,30 41,-18-24,16 28,1 45,-25 25,-51-10,-51-29,-34-41,-35-35,-34-9,-25 1,5 27,55 32,51 20,17 13,21 9,-1-14,-13-10,-36-20,-28-6,-4-14,6-3,-22-2,-41 11,-4 11,59 2,82-5</inkml:trace>
  <inkml:trace contextRef="#ctx0" brushRef="#br0" timeOffset="47920">15443 12873,'2'-4,"-6"2,4 2,0 0,0 0,0 0,-23-5,23 5,0 0,0 0,-41-2,41 2,0 0,-50 1,50-1,-58 5,-1 5,-24-3,-27-4,-32-9,-2 2,3 2,9 10,5 4,-7-3,-14 1,-51-8,-3-3,-12-7,4 2,3 6,-9-2,-10 10,-12-4,-2 3,-5-1,15-2,4 8,0 12,-9 9,3-1,2-10,11-14,7-16,15-11,16-5,34 9,37 12</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49:27.533"/>
    </inkml:context>
    <inkml:brush xml:id="br0">
      <inkml:brushProperty name="width" value="0.05292" units="cm"/>
      <inkml:brushProperty name="height" value="0.05292" units="cm"/>
      <inkml:brushProperty name="color" value="#0070C0"/>
    </inkml:brush>
  </inkml:definitions>
  <inkml:trace contextRef="#ctx0" brushRef="#br0">11389 5177,'26'61,"1"42,0 41,-13 1,4-23,5-44,-5-56,-7-54,-30-84,-28-56,-16-16,16 62,45 48,24 33,26 20,20 29,29 39,0 44,-43 10,-70-6,-50-22,-29-21,9-9,36-2,41 0,39 5,28 8,27 4,27 9,3-3,-25-17,-34-19</inkml:trace>
  <inkml:trace contextRef="#ctx0" brushRef="#br0" timeOffset="1062">12352 5573,'10'-9,"-28"2,18 7,0 0,0 0,-44-3,44 3,0 0,-70 9,70-9,-71 29,40 35,55 24,28-14,3-26,-10-42,-18-46,-17-42,-2 4,7 38,9 42,6 46,-3 37,-9-6,-12-25,-4-34,0-29</inkml:trace>
  <inkml:trace contextRef="#ctx0" brushRef="#br0" timeOffset="1455">12480 5580,'24'13,"-3"14,-21-27,0 0,19 47,-19-47,13 56,-6-5,5-12,2-17,0-13,-1-16,-9-35,-13-26,11 6,6 32,15 18,8 57,10 17,-10 6,-8-16,-11-30,-3-20</inkml:trace>
  <inkml:trace contextRef="#ctx0" brushRef="#br0" timeOffset="2013">12974 5156,'3'29,"-9"46,6-75,-5 127,5 31,8-11,-1-37,10-47,0-39,5-48,-4-54,12-34,-1 5,-5 79,7 36,-11 25,-15 8,-23 2,-11 1,6 0,12 4,12-11,25-7,20-12,11-27,-2-26</inkml:trace>
  <inkml:trace contextRef="#ctx0" brushRef="#br0" timeOffset="2537">13752 5091,'7'69,"-2"47,10 21,2-14,8-21,7-35,-5-33,-7-33,-2-47,5-30,18 4,10 51,3 60,-7 38,-28 9,-31-18,-26-26,-20-31,10-19</inkml:trace>
  <inkml:trace contextRef="#ctx0" brushRef="#br0" timeOffset="2977">14321 5669,'16'24,"-10"6,-6-30,0 0,0 0,7 22,-7-22,0 0,20 27,-20-27,47 21,8-12,-12-24,-34-32,-14-35,-11 5,15 43,12 33,21 41,18 34,2 20,-23-3,-18-17,-30-31,-11-27,-5-18</inkml:trace>
  <inkml:trace contextRef="#ctx0" brushRef="#br0" timeOffset="5021">15421 5057,'2'11,"-6"80,4-91,15 145,9 21,7-29,-7-64,-17-58,-2-63,-13-82,-6-49,-3-3,13 54,33 71,24 46,33 73,-5 78,-29 45,-52-51,-55-42,-29-46,-13-27,19-6</inkml:trace>
  <inkml:trace contextRef="#ctx0" brushRef="#br0" timeOffset="5337">15806 5532,'31'23,"-15"14,-16-37,18 59,24 3,20-3,11-25,-6-62,-35-48,-35-30,-20 8,-1 32,9 32</inkml:trace>
  <inkml:trace contextRef="#ctx0" brushRef="#br0" timeOffset="5576">16438 5774,'12'-6,"-2"-36,-10 42,0 0,-9-71,9 71,-3-72,27 10,25 22,16 20</inkml:trace>
  <inkml:trace contextRef="#ctx0" brushRef="#br0" timeOffset="6001">16904 5437,'-3'1,"-40"11,43-12,0 0,-70 17,70-17,-82 28,33 31,46 11,45-5,16-23,-5-38,-12-41,-20-18,-11-2,-3 24,9 41,0 41,0 20,-9-1,-4-23,-2-24,14-36</inkml:trace>
  <inkml:trace contextRef="#ctx0" brushRef="#br0" timeOffset="6211">17037 5138,'35'38,"-13"42,-22-80,3 122,-9 12,-4-20,11-37</inkml:trace>
  <inkml:trace contextRef="#ctx0" brushRef="#br0" timeOffset="6391">17110 5549,'-30'8,"-15"-5,45-3,0 0,-54-2,54 2,-34 4,23 0</inkml:trace>
  <inkml:trace contextRef="#ctx0" brushRef="#br0" timeOffset="6600">17387 5477,'29'49,"-28"14,-1-63,-17 69,1-17,12-24</inkml:trace>
  <inkml:trace contextRef="#ctx0" brushRef="#br0" timeOffset="6757">17315 5302,'15'-9,"3"12,-18-3,0 0,35 8,-35-8</inkml:trace>
  <inkml:trace contextRef="#ctx0" brushRef="#br0" timeOffset="7377">17699 5507,'15'53,"-32"7,17-60,-42 55,7 0,28-1,54-5,11-24,7-39,-21-34,-27-11,-34-6,-15 3,-5 18,20 18,32 18,32 18,14-2,8 8,-6 19,-12 45,-14 30,-29-16,0-30,5-35,1-27,17-55,-7-22,24-28,0-3,-13 50,7 62,-2 63,-8 23,-7 11,2-43,13-42</inkml:trace>
  <inkml:trace contextRef="#ctx0" brushRef="#br0" timeOffset="7631">19248 5250,'58'33,"-40"20,-18-53,-19 71,-47 17,-12-9,9 2,43-7</inkml:trace>
  <inkml:trace contextRef="#ctx0" brushRef="#br0" timeOffset="7886">19342 5761,'-17'-12,"-47"-38,64 50,-89-78,16 8,16 15,21 9,17 29,14 7</inkml:trace>
  <inkml:trace contextRef="#ctx0" brushRef="#br0" timeOffset="8418">19681 5915,'32'3,"-26"-53,-6 50,-29-105,-6-31,19-9,30 5,27 35,12 66,17 46,-7 49,-20 19,-27 8,-23-11,-45-29,-26-22,-8 0,32-13,43 30,49 25,28 26,13-12,-11-14,-7-29,-17-26,-5-7</inkml:trace>
  <inkml:trace contextRef="#ctx0" brushRef="#br0" timeOffset="8752">20078 5867,'35'2,"-4"-18,-31 16,0 0,47-42,-47 42,46-44,-9 12,-23-12,-33 18,-30 6,-5 25,6 44,29 18,43 18,26-5,14-39,1-35</inkml:trace>
  <inkml:trace contextRef="#ctx0" brushRef="#br0" timeOffset="9104">20575 5708,'24'-18,"-18"15,-6 3,0 0,0 0,0 0,-16 1,16-1,0 0,0 0,-46 7,46-7,0 0,-55 31,55-31,-37 29,45 13,38-14,11 0,-4-25,-4 7,-8 7,-25 27,-14 20,-26 5,-7-17,-3-20,13-32</inkml:trace>
  <inkml:trace contextRef="#ctx0" brushRef="#br0" timeOffset="10128">20852 5827,'47'64,"-36"17,-19 11,-2-18,6-40,-3-23,1-46,2-50,1-36,7-4,19 3,22 53,16 43,-1 63,-18 19,-26 19,-30-8,-15-19,-6-35,4-20,21-7,37-17,24-3,15-13,5-4,-19 25,-27 18,-15 26,-14 26,0 29,-3 2,11-22,17-23,-2-28,10-31,-18-23,-9-8,-11-6,0 5,13 27,19 15,15 33,10 40,-14 27,-17 0,-10-9,-5-50,1-13,10-32,8-41,8-2,10-11,9 24,-2 63,-2 61,-12 6,-9-10,-6-16,-2-30</inkml:trace>
  <inkml:trace contextRef="#ctx0" brushRef="#br0" timeOffset="10751">22087 5705,'26'-14,"-35"-3,9 17,0 0,0 0,-47 0,47 0,0 0,-66 19,66-19,-61 21,26 9,48 18,20-8,16-12,-13-22,3 5,-4 10,-17 34,-13-10,-19 12,-19-32,5-18,20-27,24-19,28-1,12 3,6-32,-15 18,-23-8,-14 35,-17 12,-18 15,-3 24,8 35,35 17,36-11,10-14,12-36,-1-45</inkml:trace>
  <inkml:trace contextRef="#ctx0" brushRef="#br0" timeOffset="11016">22828 5197,'24'67,"-26"23,-7 41,-8 39,8-7,10-65,3-29</inkml:trace>
  <inkml:trace contextRef="#ctx0" brushRef="#br0" timeOffset="11253">23023 5291,'11'17,"-38"2,27-19,0 0,-88 36,88-36,-104 10,-5 24,24-15,21 2,37-5</inkml:trace>
  <inkml:trace contextRef="#ctx0" brushRef="#br0" timeOffset="11459">22978 5753,'18'62,"-20"12,-3-4,9-12</inkml:trace>
  <inkml:trace contextRef="#ctx0" brushRef="#br0" timeOffset="11638">22992 5643,'12'-16,"-13"-42,1 58,0 0,-9-33,9 33,4-55</inkml:trace>
  <inkml:trace contextRef="#ctx0" brushRef="#br0" timeOffset="12373">23276 5911,'-8'24,"1"-7,7-17,0 0,0 0,-9 17,9-17,0 0,-13 17,13-17,-15 9,5-2,10-7,0 0,0 0,-11 9,11-9,0 0,-3 8,3-8,5 20,-2-12,0-28,11-22,1-35,7 1,12 39,-7-2,-7 46,-6 51,-14 44,-10-22,-1-28,11-49,9-13,10-70,7 6,10 8,8-15,3 36,-11 48,-8 73,-12 12,-12 1,-9-5,-4-54</inkml:trace>
  <inkml:trace contextRef="#ctx0" brushRef="#br0" timeOffset="12736">23719 5892,'38'2,"-1"-13,-37 11,0 0,36-18,-36 18,35-9,-4-45,-18 19,-10-8,-28 29,-17 52,7-4,14 28,41 18,38-12,9-20,-1-14,-18-23</inkml:trace>
  <inkml:trace contextRef="#ctx0" brushRef="#br0" timeOffset="26811">13932 7099,'5'-2,"-5"6,0-4,0 0,0 0,8 39,-8-39,0 0,4 78,-4-78,3 85,0-2,7-25,-4-38,-8-27,2-53,7-26,5-15,0 4,22 52,1 49,20 47,-15 24,-16-17,-7-27,-17-30,-4-18,7-42,18-13,10-8,-2 14,12 54,2 62,-6 47,-29 14,-12-11,4-37,4-39,2-24</inkml:trace>
  <inkml:trace contextRef="#ctx0" brushRef="#br0" timeOffset="27274">14927 6997,'-27'-10,"-36"2,63 8,-74 8,14 21,25 0,36-6,27 11,35 1,10 5,-11 19,-29-2,-34-9,-36-18,-35-13,-9-4,9-1</inkml:trace>
  <inkml:trace contextRef="#ctx0" brushRef="#br0" timeOffset="28379">10811 7190,'16'-13,"-15"7,-1 6,0 0,0 0,-7-3,7 3,0 0,-36 3,36-3,-56 24,-24 7,0-1,34 4,36-4,37-4,36 8,28 4,1 11,-17 12,-51-9,-43-11,-64-26,-48-29,-3-9,34 7,46 12</inkml:trace>
  <inkml:trace contextRef="#ctx0" brushRef="#br0" timeOffset="37532">5943 7017,'-8'-13,"-36"-4,44 17,0 0,-64-20,64 20,-83-14,-34 7,-4 15,6-1,34-7,24-13,36-7,33-8,41-22,28-7,6-5,-21 18,-41 24,-27 20,-32 17,-44 23,-23 14,6 8,32-9,49-7,38-10,50 10,28 11,9 0,-28-13,-35-25</inkml:trace>
  <inkml:trace contextRef="#ctx0" brushRef="#br0" timeOffset="38420">6253 6695,'-4'0,"8"32,-4-32,0 0,31 89,-31-89,37 104,-2 3,-5-32,-3-31,-10-33,-8-20,-15-51,-9-23,-9-13,6 12,26 45,31 38,20 50,-6 31,-3 24,-19-32,-7-31,2-42,-7-49,0-42,-3-38,-8 18,-5 44,-9 27,-4 28,-1 20</inkml:trace>
  <inkml:trace contextRef="#ctx0" brushRef="#br0" timeOffset="38811">7023 7021,'27'-1,"-7"-15,-20 16,0 0,0 0,8-27,-8 27,0 0,-19-38,19 38,-38-44,-24 2,24 33,25 28,11 33,24 17,9-4,13-18,-2-18,-5-29,-5-19,-5-26</inkml:trace>
  <inkml:trace contextRef="#ctx0" brushRef="#br0" timeOffset="39008">7219 6875,'16'69,"6"2,1-8,-8-24,2-19,-11-26</inkml:trace>
  <inkml:trace contextRef="#ctx0" brushRef="#br0" timeOffset="39159">7292 6794,'-13'-33,"-6"11,19 22,0 0,-6-19,6 19,-5-20</inkml:trace>
  <inkml:trace contextRef="#ctx0" brushRef="#br0" timeOffset="39430">7390 6471,'-1'1,"4"30,-3-31,0 0,10 82,-10-82,22 123,5 29,5-18,-11-37,-4-40,-7-32,-4-19,2-31</inkml:trace>
  <inkml:trace contextRef="#ctx0" brushRef="#br0" timeOffset="39639">7672 6887,'25'35,"-4"23,-21-58,14 58,-13-9,6-13,-8-27</inkml:trace>
  <inkml:trace contextRef="#ctx0" brushRef="#br0" timeOffset="39806">7641 6752,'-6'-27,"3"6,3 21,0 0,0 0,-6-9,6 9,0 0,-1-3,1 3</inkml:trace>
  <inkml:trace contextRef="#ctx0" brushRef="#br0" timeOffset="40122">7904 6929,'9'45,"-8"-11,-1-34,0 0,0 0,0 0,0 0,0 0,0 24,0-24,0 0,0 0,0 0,0 0,-2 6,2-6,0 0,0 0,0 0,1-3,-1 3,0 0,0 0,3-33,-3 33,0 0,16-50,-16 50,29-40,9 29,-38 11,40 20,-16 13,-20 9,-11-6,-3-12</inkml:trace>
  <inkml:trace contextRef="#ctx0" brushRef="#br0" timeOffset="40527">8225 6770,'3'-1,"-6"17,3-16,0 0,0 0,-10 34,10-34,0 0,-14 49,14-49,-8 47,12-8,6-20,7-14,5-14,5-6,1 8,13 15,-10 24,-18 16,-24-2,-5-14,-11-28</inkml:trace>
  <inkml:trace contextRef="#ctx0" brushRef="#br0" timeOffset="40821">8088 6759,'-5'-48,"-12"4,17 44,-21-39,-23-2</inkml:trace>
  <inkml:trace contextRef="#ctx0" brushRef="#br0" timeOffset="42621">6264 7562,'-1'-5,"-2"3,3 2,0 0,-5 1,5-1,-23 6,-39-1,62-5,-82 6,-9-14,6-7,12 1,25 2,34 5,16 3,15-3,27-6,13-8,-3 1,-7 3,-25 11,-22 5,-19 3,-29 8,-18 17,-1 10,23 5,36-10,44 5,29-7,-4 9,-14 17</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50:46.368"/>
    </inkml:context>
    <inkml:brush xml:id="br0">
      <inkml:brushProperty name="width" value="0.05292" units="cm"/>
      <inkml:brushProperty name="height" value="0.05292" units="cm"/>
      <inkml:brushProperty name="color" value="#0070C0"/>
    </inkml:brush>
  </inkml:definitions>
  <inkml:trace contextRef="#ctx0" brushRef="#br0">891 6255,'7'0,"-1"13,-6-13,0 0,0 0,0 0,0 0,8 11,-8-11,0 0,0 0,0 0,20 3,-20-3,0 0,0 0,33-4,-33 4,0 0,47-4,-47 4,70-2,20 15,31-26,13 14,23-9,10-12,18 18,7-14,17 16,16-8,15 6,8 4,-5-5,3-15,3 0,12-9</inkml:trace>
  <inkml:trace contextRef="#ctx0" brushRef="#br0" timeOffset="3004">742 7875,'-6'3,"-11"2,17-5,0 0,0 0,0 0,-29 6,29-6,0 0,0 0,-30 3,30-3,0 0,-35 1,35-1,-61-9,-8-2,10 10,23 1,17 2,7 1</inkml:trace>
  <inkml:trace contextRef="#ctx0" brushRef="#br0" timeOffset="3415">491 7752,'1'-2,"-1"4,0-2,0 0,8 7,-8-7,26 16,27 23,-53-39,73 28,4 3,-8 17,-28-28,-24 22,-22-20,-27 16,-16 22,-12-15,9-3,27-13,17-10</inkml:trace>
  <inkml:trace contextRef="#ctx0" brushRef="#br0" timeOffset="5780">16667 7485,'16'-8,"14"3,-30 5,0 0,66 9,-66-9,83 17,15-2,14 1,15-7,6-5,34 1,24-2,28 3,13 10,12-8,5 8,2-12,10 0,5-6,-10 0,9-1,-265 3,260 3,-10 2,-11-6,-16-15,-7 2,-12 7,-16 14,-33-3</inkml:trace>
  <inkml:trace contextRef="#ctx0" brushRef="#br0" timeOffset="12512">17138 11887,'15'-7,"-14"6,-1 1,0 0,-5 20,5-20,-12 62,8 29,13 18,14 3,-5-14,-12-18</inkml:trace>
  <inkml:trace contextRef="#ctx0" brushRef="#br0" timeOffset="12659">17195 12814,'11'31,"-25"-9,14-22</inkml:trace>
  <inkml:trace contextRef="#ctx0" brushRef="#br0" timeOffset="12866">17337 13397,'15'10,"-21"-16,6 6,0 0,-5-21,5 21</inkml:trace>
  <inkml:trace contextRef="#ctx0" brushRef="#br0" timeOffset="13636">17925 13783,'3'-33,"-11"-49,8 82,4-101,14-20,13-33,7 15,-12 63,-4 42,1 28,3 42,20 52,3 34,-10-1,1-19,-2-23,-13-33,-12-37</inkml:trace>
  <inkml:trace contextRef="#ctx0" brushRef="#br0" timeOffset="13803">18332 13500,'-21'-26,"-18"1,39 25,-56-17,-16 3,5 10,7 9,31 8,9 11</inkml:trace>
  <inkml:trace contextRef="#ctx0" brushRef="#br0" timeOffset="14406">18704 13420</inkml:trace>
  <inkml:trace contextRef="#ctx0" brushRef="#br0" timeOffset="14950">18706 13448,'-4'-4,"-9"-10,8 3,5 6,2 3,-1 2,0 0,-1 8,7 18,-2 28,-1 44,-15 34,-3-19,0-39,10-38,5-37,11-45,6-56,-7-35,-15 0,16 26,9 57,34 33,9 53,-14 39,-24 19,-43-15,-36-30,-36-31,-3-21,28-11</inkml:trace>
  <inkml:trace contextRef="#ctx0" brushRef="#br0" timeOffset="15373">19067 13426,'-7'-4,"-30"6,37-2,0 0,-41 37,41-37,-27 78,30 15,21-18,4-32,6-41,0-36,-2-31,-20-5,-18 32,8 28,7 18,8 24,9 9,5 1,10-10,11-23</inkml:trace>
  <inkml:trace contextRef="#ctx0" brushRef="#br0" timeOffset="15630">19557 13452,'3'-17,"-17"10,14 7,0 0,0 0,-33 2,33-2,0 0,-34 19,34-19,-28 50,31 16,32-1,31-10,-10-26,1-38,-12-32</inkml:trace>
  <inkml:trace contextRef="#ctx0" brushRef="#br0" timeOffset="16299">19671 13106,'25'-5,"-10"39,-15-34,0 0,31 78,-31-78,27 119,-7 23,-9-21,1-39,-5-36,1-45,10-47,12-32,1 2,-7 47,8 46,-3 33,-2-1,-12 1,-11-27,5-28,-3-31,5-19,4 4,7 31,8 11,2 3,-4 1,17-12,-17-15,-13-17,-34 20,-20 32,2 40,10 32,21 13,34-11,28-12,24-33,4-37</inkml:trace>
  <inkml:trace contextRef="#ctx0" brushRef="#br0" timeOffset="16828">20920 13193,'-17'-9,"-15"-9,32 18,0 0,-8-9,8 9,1-12,27-6,-28 18,0 0,54-15,-54 15,84-4,9 21,-3 43,-33 35,-49 16,-39-13,-28-32,-13-29,28-26,36-12,22-16,64-12,27 18,6 28,2 14,-10 9,-30 3</inkml:trace>
  <inkml:trace contextRef="#ctx0" brushRef="#br0" timeOffset="63107">10245 6291,'30'-3,"-4"16,-26-13,0 0,44 39,-44-39,53 63,17 20,-7 26,17 28,4 35,16 40,1 48,-5 25,-12 22,-39 8,-47 1,-73-14,-56-28,-27-24,20-23,18-23,20-20</inkml:trace>
  <inkml:trace contextRef="#ctx0" brushRef="#br0" timeOffset="76367">16163 13200,'-3'-30,"3"7,0 23,0 0,0 0,6-23,-6 23,0 0,26-9,-26 9,97 16,63 27,25 2,5-4,-10 1,-51-4,-47 6,-16-10,-17-20,-31-17,-15-13,-55-26,-52-23,-12-22,32 24,31 23,33 25,26 15,56 31,51 40,21 15,-13-5,-41 3,-77-6,-88-5,-75-14,-19-22,22-13,2-10,-32 12</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53:12.217"/>
    </inkml:context>
    <inkml:brush xml:id="br0">
      <inkml:brushProperty name="width" value="0.05292" units="cm"/>
      <inkml:brushProperty name="height" value="0.05292" units="cm"/>
      <inkml:brushProperty name="color" value="#0070C0"/>
    </inkml:brush>
  </inkml:definitions>
  <inkml:trace contextRef="#ctx0" brushRef="#br0">12231 1474,'9'-15,"-1"-4,-8 19,0 0,0 0,15-18,-15 18,0 0,18-12,-18 12,26-19,6-2,14-4,12-7,8-14,9-10,5 7,7-9,-5-3,0-6,3 3,14 21,15 21,4 18,-20 0,-24-3,-34-8,-14-8,-5 3,-4 6,-9 9,-5 5,-1 1,0 11,0 20,0 14,-7 14,-6 27,6 14,-1 16,9 9,22 13,6 17,-13 3,-25-19,-11-27,1-34,7-36,13-31,7-18,1-40,-11-43,-21-22</inkml:trace>
  <inkml:trace contextRef="#ctx0" brushRef="#br0" timeOffset="1166">13459 899,'-4'20,"-42"4,46-24,-71 28,-18 2,-5 8,-6 3,-10 10,-1 12,-2 8,-5 0,-32-10,-17-14,-5-7,8 7,18 14,24 6,10 3,-1-3,0-10,8-5,8 0,27-6,12-10,12-12,33-15,13-8,0-1,0 0,0 0,0 0,1 0,3 2,9 19,-7 40,1 30,7 16,-14 8,-17-4,8-9,-12-13,10-23,8-18,9-34,-5-12,3-24,21-84,-17-76,-20-15,5 30,25 34,-3 40,-1 26,-4 41,-9 39,12 115,2 97,-10-31,3-53</inkml:trace>
  <inkml:trace contextRef="#ctx0" brushRef="#br0" timeOffset="3840">18011 2150,'-1'-6,"-8"10,9-4,0 0,0 0,-19 18,19-18,0 0,-17 19,17-19,-15 34,1 45,14 43,3-4,-5-25,-18-25,-3-17,6-25,15-16,6-8,8-6,-1-9,-10 5,-10 5,-18 8,-13-8,-4 4,-10-7,5 5,11 12,-8-7,-7-12,-12-17,7 1,10 10,5 8,7 6,12 8,-8 7,-1-9,-17-17,-5-6,7-4,16 13,12 7,7 8,-1 5,3-3,-5 1,5-6,8-3,3-1,-1 1,-1 2,0 1,-1 0,0-2,1 1,-6-1,-8-4,-10-9,9-2,-10 1,-8 8,8 8,-20-2,-5-10,14-9,6-4,15 2,12 13,6 6,0 0,3 2,1 1,1-1,3-7,-7-8,-3-27,-16-16,-23-13,3-3,11 4,2 13,18 22,6 15,3 15,5 19,-3 33,0 8,14 6,10 9,9 12,6-3,-8-10,-19-25,-10-22,-10-22,-18-26,-23-49,-4-24,-5-1,10 26,6 30,18 20,11 16,10 8,12 22,28 41,28 21,-2-5,-21-34,-33-37,-25-28,-24-45,-11-8,11 25</inkml:trace>
  <inkml:trace contextRef="#ctx0" brushRef="#br0" timeOffset="5355">16857 2321,'0'0,"-2"0,2 0,0 0,0 0,-11-1,11 1,0 0,-17 0,17 0,-24 9,-7 11,31-20,0 0,-30 20,30-20,-23 33,18 7,-8-2,-12-11,-3-19,3-14,18-6,10-7,11 2,9 2,5-11,-3 2,0-10,-4-2,8 8,4 7,6 11,4 8,3 13,-10-1,-24-8,-8-3,-3-1,0 1,-1 0,1 0,-1 1,0 0,-2 2,-2 7,-4 13,-10 2,8 2,3 6,18 11,-3-10,-6-14,-1-16,2-13,14-28,16-27,4 1,-12 29,-20 16,-9 11,-18-6,-21 7,-20-9,3 2,18 8,24 12</inkml:trace>
  <inkml:trace contextRef="#ctx0" brushRef="#br0" timeOffset="6205">16397 2607,'-3'0,"-16"4,19-4,0 0,0 0,-38 20,38-20,0 0,-46 46,46-46,-32 63,10 22,13-13,8-15,4-14,6-18,0-17,10-13,-3-19,14-21,12-13,-7 28,-14 25,-11 8,-5 11,-24 19,-19-2,-15-3,5-15,4-18,2-27,16-18,-4-31,9-10,3 24,16 29</inkml:trace>
  <inkml:trace contextRef="#ctx0" brushRef="#br0" timeOffset="21708">10894 1957,'-4'3,"0"24,4-27,0 0,31 83,-31-83,42 128,6 43,-29-14,-23-63,3-32,0-37,1-24,-3-13,-20-62,-10-40,0-18,26-5,23 42,13 20,16 3,-4 9,8-1,11 7,34 16,23 7,22 4,-13-11,6-6,9-15,8-9,6 0,10 11,10 3,5 5,-4 4,-14 8,-16-2,-32-5,-25-10,-16-8,-3 19,-8 37,-16 55,-14 64,-40 24,-2-8,2-1,11 6,-12-18,-3-31,-2-38,4-33,-2-48,-19-80,-3-71,12-42,8 115,15 91,-8 45,-7 94,1 32,14 8</inkml:trace>
  <inkml:trace contextRef="#ctx0" brushRef="#br0" timeOffset="22290">12676 802,'-37'-9,"-36"3,73 6,-111 6,-11 16,-14 13,8-6,-20-7,13-11,8-10,11-1</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53:49.104"/>
    </inkml:context>
    <inkml:brush xml:id="br0">
      <inkml:brushProperty name="width" value="0.05292" units="cm"/>
      <inkml:brushProperty name="height" value="0.05292" units="cm"/>
      <inkml:brushProperty name="color" value="#0070C0"/>
    </inkml:brush>
  </inkml:definitions>
  <inkml:trace contextRef="#ctx0" brushRef="#br0">22347 13159,'-17'11,"-19"1,36-12,0 0,-58 9,58-9,-79 7,-16-5,-21 4,-11-3,-18 3,-18 4,-12 5,-2-7,-11-7,-2-8,-9-7,-9 0,16 0,10 4,19 2,16 5,24-1,24 1,25 7</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54:06.216"/>
    </inkml:context>
    <inkml:brush xml:id="br0">
      <inkml:brushProperty name="width" value="0.05292" units="cm"/>
      <inkml:brushProperty name="height" value="0.05292" units="cm"/>
      <inkml:brushProperty name="color" value="#0070C0"/>
    </inkml:brush>
  </inkml:definitions>
  <inkml:trace contextRef="#ctx0" brushRef="#br0">934 2789,'-5'2,"-1"15,6-17,0 0,2 45,-2-45,-13 79,2 26,1 24,15 19,18 26,15 47,-15-33,-6-8,-7-35,-2-36,-1-60</inkml:trace>
  <inkml:trace contextRef="#ctx0" brushRef="#br0" timeOffset="1077">946 2757,'18'-11,"0"-6,-18 17,0 0,43-32,-43 32,93-12,51-1,47-1,42 10,35-2,24-4,31 8,9-7,6 3,-8 5,-26 12,-44-10,-50 12,-40-6,-37 13,-35 6,-27 19,-40 16,-36 12,-11 29,6 25,17 39,29-3,-2-16,-12-17,-41-14,-42-30,-43-33,-35-14,-13 14,2 11,-14 7,-17 6,-30-21,-28-21,-72-28,-7 2,-1-20,25 13,29-6,20 2,52-5,66-3,51-1,32 7,19 4</inkml:trace>
  <inkml:trace contextRef="#ctx0" brushRef="#br0" timeOffset="23474">5242 6914,'25'-13,"-17"7,-8 6,0 0,0 0,0 0,1-1,-1 1,0 0,0 0,-3-2,3 2,0 0,-8-2,8 2,-30 11,-32 7,62-18,-96 18,-27 1,-10 8,-1-2,11 4,-12-8,-14 0,-14-25,9-3,13-4,-16 10,-26-7,17 16,40 3,25 7,1-11,-2-4,-1 2,4-27,10 15,12-3,8 16,12 32</inkml:trace>
  <inkml:trace contextRef="#ctx0" brushRef="#br0" timeOffset="25510">7787 7179,'79'-5,"25"2,21-3,34-2,22 5,26-7,34 7,44-18,22 11,25 2,10 1,13 6,18 2,9-3,4 8,18-1,8 6,5 4,-9-2,-1-9,-11 3,12-4,8 8,14 11,-8 0,-22-3,-11-5,-14 1,0-1,-5-5,-11-2,-24 2,-21-6,-28-5,-17 1,-14-7,-15 7,-4 12,2 12,-28 8,-42 1,-43 25</inkml:trace>
  <inkml:trace contextRef="#ctx0" brushRef="#br0" timeOffset="47172">925 8342,'4'-25,"-21"15,17 10,0 0,0 0,-14 2,14-2,0 0,-3 7,3-7,3 26,7-4,-10-22,0 0,18 78,-18-78,17 101,-10 58,-7-4,8 5,25-8,9 12,-1-2,-9-20,2-22,-5-38</inkml:trace>
  <inkml:trace contextRef="#ctx0" brushRef="#br0" timeOffset="48471">926 8351,'12'-20,"-9"15,-3 5,0 0,0 0,15-12,-15 12,0 0,56-18,-56 18,113-22,47-1,40 15,35 1,47 1,50-3,38 22,17-19,7-1,2 7,2-2,-18 0,-14 3,-45 9,-40 6,-45 2,-56 2,-41 1,-39 8,-27 14,-16 14,-9 10,-3 24,5 12,6 28,15 15,2 0,-7-4,-17 0,-20-2,-30-15,-20-27,-14-42,1-23,-24-18,-14-6,-31-7,-11 11,-21 0,-31-4,-28-3,-27 0,-19-1,-8 8,-26-14,-18 7,-22-7,-8-6,-8 2,3 8,-9 2,-4-13,13 2,21-2,22 3,27-3,38 1,49 6,58-4,67 9,43-3</inkml:trace>
  <inkml:trace contextRef="#ctx0" brushRef="#br0" timeOffset="69532">8278 12559,'-16'-5,"-20"0,36 5,0 0,-49-1,49 1,-68 1,-27-1,-20 5,-9 10,-23 7,-3 0,-7 3,2-12,-6-8,-5-4,-10-6,-17-9,-24-9,-6 2,10 12,10 3,7 2,-4 9,-8 4,-13 0,7 6,2 2,-18-6,-22 0,-1 10,6-27,29 1,31-1,-8 11,-5 15,22-5,22 5,35-10,41-16,55-12</inkml:trace>
</inkml:ink>
</file>

<file path=ppt/ink/ink1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55:45.187"/>
    </inkml:context>
    <inkml:brush xml:id="br0">
      <inkml:brushProperty name="width" value="0.05292" units="cm"/>
      <inkml:brushProperty name="height" value="0.05292" units="cm"/>
      <inkml:brushProperty name="color" value="#0070C0"/>
    </inkml:brush>
  </inkml:definitions>
  <inkml:trace contextRef="#ctx0" brushRef="#br0">16069 6204,'90'-31,"-4"2,0-5,-10-7,7-10,10 4,22 16,34 23,31 33,10 25,-14 21,-22 7,-25-4,-21 16,-2 25,-6 28,-5 21,-28 14,-37 5,-17 26,-2 28,-7 43,9 33,-28 10,-8 16,3 32,-8 19,-1 8,-19-6,-30-35,-10-25,-4-17,5-31,-2-37,-22-51,-18-53,1-53,4-49,1-50,-15-55,-5-55,2-31,4-22,2-22,-13-36,-3-25,26-19,19-19,16-12,25-17,36-21,32-6,21 2,1-2,-11-1,-11 2,10 11,40 33,54 49,39 53,52 49,37 59,16 46</inkml:trace>
  <inkml:trace contextRef="#ctx0" brushRef="#br0" timeOffset="867">17754 5545,'10'-3,"-8"7,-2-4,0 0,8 53,-8-53,8 104,11 31,-6-1,7-32,-10-35,-8-39,-4-22</inkml:trace>
  <inkml:trace contextRef="#ctx0" brushRef="#br0" timeOffset="1338">18085 5846,'13'-4,"-12"2,-1 2,0 0,0 0,-8-2,8 2,0 0,-29 15,29-15,-37 26,-9 20,46-46,-32 59,25 5,28-7,5-32,8-30,-3-36,-10-17,-8-8,-5 17,-3 43,5 18,1 43,1 8,3-18,-8-13,-3-26</inkml:trace>
  <inkml:trace contextRef="#ctx0" brushRef="#br0" timeOffset="1651">18219 5337,'13'24,"4"44,-17-68,19 111,-1 18,-5 23,-6-13,7-49,-1-24,1-36</inkml:trace>
  <inkml:trace contextRef="#ctx0" brushRef="#br0" timeOffset="1847">18350 5847,'-20'2,"-25"12,45-14,0 0,-55 16,55-16,-56 17,19 1,17-5,13-6</inkml:trace>
  <inkml:trace contextRef="#ctx0" brushRef="#br0" timeOffset="3669">18513 6074,'30'15,"-5"-10,-25-5,0 0,0 0,26-14,-26 14,0 0,23-23,-23 23,17-63,-31-21,-22 27,4 36,-3 40,3 63,26 17,19-6,10-36,10-36,1-38,3-57</inkml:trace>
  <inkml:trace contextRef="#ctx0" brushRef="#br0" timeOffset="3990">18728 5891,'36'54,"-11"25,-7-5,-14-27,-2-35,-5-21,3-48,16-21,11 5,4 10,2 46,5 38,-7 19,-17 2,-18-15,-5-21</inkml:trace>
  <inkml:trace contextRef="#ctx0" brushRef="#br0" timeOffset="4293">19299 5611,'10'1,"-27"22,17-23,0 0,-24 37,24-37,-38 80,13 15,17 10,30-24,15-31,4-32,-4-26,-2-44</inkml:trace>
  <inkml:trace contextRef="#ctx0" brushRef="#br0" timeOffset="4812">19433 5724,'13'20,"-2"24,-11-44,0 0,17 63,-17-63,23 51,3-6,3-21,-5-13,-9-18,-11-21,-7-27,6-3,5 25,4 8,5 25,9 29,15 53,-8 38,-30-6,-33-18,-13-47,1-54,19-58,34-45,33-26,43-21,21 31,-12 48,-12 41</inkml:trace>
  <inkml:trace contextRef="#ctx0" brushRef="#br0" timeOffset="51315">12628 6611,'13'-8,"-12"7,-1 1,0 0,-1 4,1-4,-8 18,-8 18,16-36,0 0,-20 55,20-55,-25 88,-5 14,-12 41,-3 10,-2 30,1 16,3 23,17 27,6 16,13 16,-9 13,13 15,13 5,8 8,0 11,-15-4,5-17,22-33,31-32,16-33,5-33,-12-27,1-27,5-28,15-43,33-24,25-29,19-10,12 0,6 1,-12-7,-10-10,-6-10,-2-11,-20-28,-33-50,-35-69,-26-72,-27-23,-15-6,8-2,14 6,14 2,11-2,3-7,-23-4,-21-3,-14 8,-2 3,-2 9,9 6,-1 22,-6 59,0 30,-9 28,-12 28,-12 27,-16 28,-15 22,-35 12,-51-7,-45-21,-37-11,-21 2,7 19,19 18,15 26,31 44</inkml:trace>
  <inkml:trace contextRef="#ctx0" brushRef="#br0" timeOffset="52290">12321 11594,'0'-2,"-14"14,14-12,0 0,-41 29,41-29,-65 62,-20 50,-34 34,-24-6,-7-15,-13-12,-2-11,10-28,13-12,32-20,35-27,43-22,48-26</inkml:trace>
  <inkml:trace contextRef="#ctx0" brushRef="#br0" timeOffset="52877">12459 11674,'-4'33,"-14"34,18-67,-15 121,1 41,2 11,5-49,15-58,0-59,8-75,-3-67,-9-22,-4 36,-14 45,-11 22,-8 13,-33 3,-30-1,-27 8,-22-4,-10 7,10 7,15 15</inkml:trace>
  <inkml:trace contextRef="#ctx0" brushRef="#br0" timeOffset="53971">6877 12562,'39'51,"2"36,20 23,-32-17,-3-17,-5-22,-18-34,-3-20,7-25,-15-45,17-7,14 36,23 35,13 42,-16 25,-26-1,-30-23,6-12</inkml:trace>
  <inkml:trace contextRef="#ctx0" brushRef="#br0" timeOffset="54260">7424 12870,'-6'12,"-8"19,14-31,0 0,-20 46,20-46,3 61,15-11,19-23,5-20,-8-31,-31-29,-25-6,3 20,5 14</inkml:trace>
  <inkml:trace contextRef="#ctx0" brushRef="#br0" timeOffset="54643">7556 12908,'34'33,"-7"6,-27-39,25 40,-18-19,3-12,1-16,-7-24,1-8,-1 14,23 27,6 21,5 13,-22-18,-2-14,-4-23,10-21,-9-8,-5 4,3 13</inkml:trace>
  <inkml:trace contextRef="#ctx0" brushRef="#br0" timeOffset="55368">8359 12922,'9'34,"16"31,-25-65,15 63,-18-24,9-19,-6-21,0-38,0-25,12-5,-7 11,17 41,25 42,-6 32,-19-4,-16-16,-7-25,1-14,5-29,-5-26,24 2,-11 12,15 35,9 34,-2 33,-13 5,-16-6,-8-24,2-32</inkml:trace>
  <inkml:trace contextRef="#ctx0" brushRef="#br0" timeOffset="55595">8777 12876,'19'16,"10"35,-29-51,15 55,1-10,3-17,0-25,1-38,-6-25,4 5,-15 11</inkml:trace>
  <inkml:trace contextRef="#ctx0" brushRef="#br0" timeOffset="55868">9125 12819,'2'3,"-18"11,16-14,0 0,0 0,-24 32,24-32,0 0,-25 59,25-59,-17 66,36-6,28-12,11-24,-13-38,-12-34</inkml:trace>
  <inkml:trace contextRef="#ctx0" brushRef="#br0" timeOffset="56248">9198 12589,'43'48,"7"45,-6 23,-7 5,-23-24,2-35,-12-46,4-33,-2-49,21-5,2 16,16 39,10 38,-3 30,-12 8,-20-6,-1-19,-15-31</inkml:trace>
  <inkml:trace contextRef="#ctx0" brushRef="#br0" timeOffset="56552">9667 12576,'28'-38,"2"4,-30 34,0 0,34-22,-34 22,33-6,13 20,-8 18,0 23,-21 11,-27-4,-20-10,-4-1</inkml:trace>
  <inkml:trace contextRef="#ctx0" brushRef="#br0" timeOffset="56693">10033 13042,'5'3,"-6"-4,1 1,0 0,-7 3,7-3</inkml:trace>
</inkml:ink>
</file>

<file path=ppt/ink/ink1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57:06.056"/>
    </inkml:context>
    <inkml:brush xml:id="br0">
      <inkml:brushProperty name="width" value="0.05292" units="cm"/>
      <inkml:brushProperty name="height" value="0.05292" units="cm"/>
      <inkml:brushProperty name="color" value="#0070C0"/>
    </inkml:brush>
  </inkml:definitions>
  <inkml:trace contextRef="#ctx0" brushRef="#br0">9550 10249,'51'-28,"12"-8,-63 36,77-49,11-15,-6-21,14-24,12-19,27-10,20-7,0-11,6-13,-6-7,-8-3,14 5,12 7,-7 5,-3 9,-8 0,-24 21,-10 10,-10 12,-15 4,-9 22,-12 20,-20 15,-22 15,-8 13,-3 4,-12 16,-8 11,3 32,-13 18,-17 0,-1 0,-1-8,13-8,8-24,6-20,13-30,21-43,3-12,-17 5,-4 22,-11 20,-15 10,-30-5,-23 3,-29 5,-24 9</inkml:trace>
  <inkml:trace contextRef="#ctx0" brushRef="#br0" timeOffset="1627">9296 11445,'-2'-1,"-17"-2,19 3,0 0,0 0,-42-4,42 4,0 0,-64-5,64 5,-89-4,-27-4,-17-1,-25-3,-5-3,-9 4,-7 5,7 6,5 7,-9-6,-5-4,-2 0,-6-4,16-1,11 10,3-6,-4-7,-9-1,14 2,5 0,13 2,24 7,48 16,40 6</inkml:trace>
  <inkml:trace contextRef="#ctx0" brushRef="#br0" timeOffset="20409">7079 5872,'-31'-13,"-35"-1,66 14,-92-13,-21 2,-21-2,-12 5,-15-4,-19 4,-27 0,-14 9,1 10,-5 4,0 1,3-13,14-3,2-11,3 1,5 1,18 8,31-2,25-1,35 1,30 7,19-1,17 8</inkml:trace>
</inkml:ink>
</file>

<file path=ppt/ink/ink1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58:45.102"/>
    </inkml:context>
    <inkml:brush xml:id="br0">
      <inkml:brushProperty name="width" value="0.05292" units="cm"/>
      <inkml:brushProperty name="height" value="0.05292" units="cm"/>
      <inkml:brushProperty name="color" value="#0070C0"/>
    </inkml:brush>
  </inkml:definitions>
  <inkml:trace contextRef="#ctx0" brushRef="#br0">17636 10619,'-39'-1,"-23"-3,62 4,-77 1,-27-2,-13 7,-1 2,-12-5,-13-1,5-13,25-1,30 1,49 5,41 2</inkml:trace>
  <inkml:trace contextRef="#ctx0" brushRef="#br0" timeOffset="1010">17788 10806,'-19'22,"-1"-7,20-15,0 0,0 0,-5 13,5-13,0 0,4 23,-4-23,42 45,29 6,27-4,13-10,19-8,11-16,11-19,-2-12,-4-10,-5-3,-1-10,-6 8,-15 16,-46 5,-33 8,-32 4,-12 6,-22 24,-18 15,0 0,8 2,21-13,16-11,26-17,10-18,6-17,0-24,-1-28,-23 13,-31 23,-23 21,-23 8,-16 11,14 2,8 8,14 2,24-5</inkml:trace>
  <inkml:trace contextRef="#ctx0" brushRef="#br0" timeOffset="1442">20161 10689,'-4'-10,"-26"8,30 2,0 0,-51 11,51-11,-89 6,-43 1,-16-9,-10 2,-23-10,-4 6,2 4,13 3</inkml:trace>
  <inkml:trace contextRef="#ctx0" brushRef="#br0" timeOffset="2557">9895 530,'19'-23,"2"1,-21 22,0 0,0 0,18-11,-18 11,0 0,28 6,-28-6,68 34,32 33,24 24,19 25,1 21,-46 18,-42 0,-44-7,-45-21,-46-15,-39-15,-9-16,24-6</inkml:trace>
  <inkml:trace contextRef="#ctx0" brushRef="#br0" timeOffset="27085">2911 3021,'-26'1</inkml:trace>
  <inkml:trace contextRef="#ctx0" brushRef="#br0" timeOffset="27651">2812 2984,'47'-6,"6"-7,23 17,18 5,13-9,16-5,12 3,14-11,4 7,12-2,10 0,18 0,14 6,9-8,11 0,7 1,4-2,11 1,-1 8,7 4,11-10,-6 0,-6-3,7 4,-15-5,-19 6,-27 3,-48 2,-57 6</inkml:trace>
  <inkml:trace contextRef="#ctx0" brushRef="#br0" timeOffset="44634">6728 7593,'5'-7,"26"4,-31 3,0 0,57 5,-57-5,85 5,19-8,26-6,20-2,26 4,7 5,18 5,4-4,23 1,26 0,27-3,16 5,-5 4,-8-4,-6 1,6 1,-2 2,-6-2,-17-2,-40-3,-47 3,-40 1,-56 3</inkml:trace>
  <inkml:trace contextRef="#ctx0" brushRef="#br0" timeOffset="47274">15069 2331,'19'-2,"-4"3,-15-1,0 0,0 0,14 1,-14-1,0 0,3 6,-3-6,-3 14,-1-4,4-10,0 0,0 0,0 0,0 0,0 0,0 0,0 0,0 0,0 0,0 0,0 0,0 0,0 0,-2 7,2-7,0 0,0 0,0 0,0 0,0 0,0 0,0 0,0 0,0 0,0 0,0 0,0 0,-1 3,1-3,0 0,0 0,0 0,0 0,0 0,0 0,0 0,0 0,0 0,0 0,0 0,0 2,0-2,0 0,0 0,0 0,0 0,0 0,0 0,0 0,0 0,0 0,0 0,5 11,-5-11,0 0,0 0,0 0,0 0,0 0,0 0,0 0,0 0,0 0,6 19,-6-19,0 0,0 0,0 0,0 0,0 0,13 22,-13-22,0 0,0 0,0 0,0 0,0 0,0 0,0 0,1 12,-1-12,0 0,0 0,0 0,0 0,0 0,0 0,-1 1,1-1,0 0,0 0,0 0,0 0,0 0,-5-15,5 15,0 0,0 0,0 0,0 0,-12-41,12 41,0 0,0 0,0 0,-15-44,15 44,0 0,0 0,5-21,-5 21,0 0,6 2,-6-2</inkml:trace>
  <inkml:trace contextRef="#ctx0" brushRef="#br0" timeOffset="63121">7415 9616,'3'1,"-3"-1,0 0,0 0,0 0,0 0,0 0,0 0,0 0,0 0,-18-2,18 2,0 0,-57-11,57 11,-97-25,-7-5,-10 4,5 12,4 11,11 16,2 1,10-1,6-9,10-3,-6 1,-5-5,-26 10,-4 2,-11 2,-11-10,-18-6,-11-4,-19-1,5 0,5-3,5 2,13 6,-14 7,-21 5,-2 2,6-6,27-10,16-5,3 12,3 8,7 1,18 7,27 1</inkml:trace>
  <inkml:trace contextRef="#ctx0" brushRef="#br0" timeOffset="65600">2511 11093,'-37'-2,"-20"18,57-16,-81 32,-16 20,4 19,18 29,16 19,-4 20,4 17,22 27,17 4,33-6,33-6,52-18,56-3,35-22,14-3,3 0</inkml:trace>
</inkml:ink>
</file>

<file path=ppt/ink/ink1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00:37.812"/>
    </inkml:context>
    <inkml:brush xml:id="br0">
      <inkml:brushProperty name="width" value="0.05292" units="cm"/>
      <inkml:brushProperty name="height" value="0.05292" units="cm"/>
      <inkml:brushProperty name="color" value="#0070C0"/>
    </inkml:brush>
  </inkml:definitions>
  <inkml:trace contextRef="#ctx0" brushRef="#br0">11985 9741,'74'-68,"1"-11,19-13,11-20,28-27,22-22,10-24,9-21,-2 4,-1 14,-16 22,-36 29,-45 31,-24 53,-28 58,2 65,4 44,4 9,4-3,-3-34,-13-53,1-58,-12-100,-10-69,-45-22,-33 59,-20 59,-26 65,-42 49,-32 35,2 24,24 16,25-16,2-7</inkml:trace>
  <inkml:trace contextRef="#ctx0" brushRef="#br0" timeOffset="984">10858 10381,'-3'-18,"-28"19,31-1,0 0,-71 5,71-5,-98 24,-19 26,44 15,53-13,62-22,58-9,18-10,19 15,-31 23,-43 14,-63 9,-61-10,-40-15,4-17,46-26</inkml:trace>
  <inkml:trace contextRef="#ctx0" brushRef="#br0" timeOffset="1428">11116 10660,'54'4,"-38"42,-16-46,25 61,-7 3,11-10,-1-32,-12-27,-14-44,-10-29,2 0,7 35,29 44,32 54,0 18,-24-14,-22-35,-11-26,-6-44,-4-24,2-5,-2 5,11 19</inkml:trace>
  <inkml:trace contextRef="#ctx0" brushRef="#br0" timeOffset="1627">11647 10501,'26'20,"-30"36,4-56,4 74,9 21,5-11,9-25,-6-29,-14-33</inkml:trace>
  <inkml:trace contextRef="#ctx0" brushRef="#br0" timeOffset="1779">11601 10440,'-11'-44,"0"13,11 31,0 0,0 0,7-25,-7 25,0 0,11-21,-11 21</inkml:trace>
  <inkml:trace contextRef="#ctx0" brushRef="#br0" timeOffset="2004">11748 10174,'31'54,"14"29,2 49,-9 7,-5-14,-2-35,-7-38,-9-43</inkml:trace>
  <inkml:trace contextRef="#ctx0" brushRef="#br0" timeOffset="2173">11973 10621,'6'-15,"-30"14,24 1,0 0,0 0,-47 5,47-5,0 0,-59 13,59-13,-49 20,24-3,32-6</inkml:trace>
  <inkml:trace contextRef="#ctx0" brushRef="#br0" timeOffset="2417">12155 10519,'14'-4,"-36"23,22-19,0 0,-30 39,30-39,-33 64,26 8,30-20,21-24,-7-27,-6-31,-6-28</inkml:trace>
  <inkml:trace contextRef="#ctx0" brushRef="#br0" timeOffset="2770">12153 10245,'46'28,"0"66,13 18,-26-1,-11-33,-9-39,-6-34,-6-36,-3-31,9 3,15 28,16 48,7 40,-4 28,-16 1,-16 4,-15-8</inkml:trace>
  <inkml:trace contextRef="#ctx0" brushRef="#br0" timeOffset="3275">11484 11279,'12'-30,"-75"0,63 30,-93-8,0 44,26 39,34 25,36 20,45 8,29-9,6-16,-7-26,-18-32,-27-31,-28-38</inkml:trace>
  <inkml:trace contextRef="#ctx0" brushRef="#br0" timeOffset="3470">11504 11694,'-19'10,"-42"9,61-19,-91 19,-12 2,13 5,52-5,58-16</inkml:trace>
  <inkml:trace contextRef="#ctx0" brushRef="#br0" timeOffset="3851">11810 11670,'25'0,"-48"0,23 0,0 0,-66 20,66-20,-66 48,11 16,36-6,33-19,27-16,1-35,2-32,2-16,-14 9,-1 31,-1 40,2 40,-9 10,-15-3,-6-29,-8-30</inkml:trace>
  <inkml:trace contextRef="#ctx0" brushRef="#br0" timeOffset="4200">12107 11537,'16'-5,"-29"27,13-22,0 0,-27 51,27-51,-35 60,2-13,28-16,26-15,18-16,21-9,-4 7,-7 23,-21 25,-24 18,-33-6,-21-21,0-27</inkml:trace>
  <inkml:trace contextRef="#ctx0" brushRef="#br0" timeOffset="4443">12206 11262,'4'23,"16"61,-20-84,26 122,7 26,9-10,-7-37,-2-41</inkml:trace>
  <inkml:trace contextRef="#ctx0" brushRef="#br0" timeOffset="4639">12343 11662,'-14'-1,"-34"9,48-8,-40 18,-10 3,9 0,17-9,26-8</inkml:trace>
  <inkml:trace contextRef="#ctx0" brushRef="#br0" timeOffset="4942">12525 11725,'51'-8,"-1"-12,-50 20,38-27,-25-15,-16-8,-20 13,1 27,-19 36,5 35,15 0,14-1,28-4,25-13,17-12</inkml:trace>
  <inkml:trace contextRef="#ctx0" brushRef="#br0" timeOffset="5155">12950 11846,'-2'-55,"-26"-30,12-11,20-7,25 5,23 25,9 35,-3 22,-21 23</inkml:trace>
  <inkml:trace contextRef="#ctx0" brushRef="#br0" timeOffset="6283">13599 10671,'8'19,"-8"62,0-81,-4 110,-4 30,-1 19,2-2,2-26,15-29,-1-26,10-23</inkml:trace>
  <inkml:trace contextRef="#ctx0" brushRef="#br0" timeOffset="6481">13708 11920,'6'-4,"-15"-10,9 14,0 0,0 0,-2-12,2 12,0 0,-14-7,14 7,-20-4,-6 3,26 1</inkml:trace>
  <inkml:trace contextRef="#ctx0" brushRef="#br0" timeOffset="30833">17287 9228,'103'-89,"-7"-18,17 4,39-11,16-6,4-25,10-21,9-15,3-5,16 18,0 16,10 4,-22 10,-30 14,-29 9,-32 35,-32 33,-44 31,-33 38,-26 48,-18 26,-13 35,-19 8,6 11,12-22,27-15,18-25,23-54,5-40,36-70,36-73,-1-11,-26 32,-34 33,-29 12,-48-1,-49 12,-43 37,-7 35,4 17,12 15,4-6,-8-2</inkml:trace>
  <inkml:trace contextRef="#ctx0" brushRef="#br0" timeOffset="31799">17234 9268,'-57'32,"-33"36,-28 50,-19 22,-3 8,3 3,23-3,11 4,5 0,12-14,21-31,24-44,27-46,21-27,30-44,28-32,26-22,26-2,-13 46,-22 42,-33 32,-46 33,-57 46,-33-11,-5-23,18-23,27-30,17-39,-6-71,1-96,-23-34,1 94,27 53,2 18,-12 6</inkml:trace>
  <inkml:trace contextRef="#ctx0" brushRef="#br0" timeOffset="33602">5253 7771,'10'57,"12"30,20 45,-6 18,-2-5,-13-15,-7-40,-4-31,-9-41,-2-17</inkml:trace>
  <inkml:trace contextRef="#ctx0" brushRef="#br0" timeOffset="33967">5561 8390,'64'-2,"-19"-2,-45 4,48-6,-15-3,-19-4,-13-11,-33-16,-5 33,1 16,18 24,30 41,28 9,12-8,-4-21,2-28,6-28,-6-50</inkml:trace>
  <inkml:trace contextRef="#ctx0" brushRef="#br0" timeOffset="34303">6143 8186,'0'1,"-42"22,42-23,-83 46,-6 13,30-5,44-27,54-1,27-25,19-6,-2 3,-14 21,-34 9,-26 24,-38-12,-13-6,-6-18,14-23</inkml:trace>
  <inkml:trace contextRef="#ctx0" brushRef="#br0" timeOffset="34654">6419 8197,'-21'13,"-27"9,48-22,-59 38,13 12,30-6,56-17,40-9,22-6,-4 2,-18 17,-30 19,-37 2,-40 12,-37-25,-12-18</inkml:trace>
  <inkml:trace contextRef="#ctx0" brushRef="#br0" timeOffset="34995">7228 7774,'36'113,"7"31,-4 4,-4-20,-6-26,-5-39,-6-41</inkml:trace>
  <inkml:trace contextRef="#ctx0" brushRef="#br0" timeOffset="35177">7405 8232,'-11'5,"-50"14,61-19,-68 20,-6-6,18-1,41-7,28-6</inkml:trace>
  <inkml:trace contextRef="#ctx0" brushRef="#br0" timeOffset="35407">7649 8404,'58'36,"-54"-30,-4-6,0 0,0 0,-12-4,12 4,0 0,-43-44,43 44,-37-68,19-17,25-2,19 24,6 33,15 29</inkml:trace>
  <inkml:trace contextRef="#ctx0" brushRef="#br0" timeOffset="35790">7921 8122,'-7'2,"-28"20,35-22,0 0,-45 47,45-47,-40 75,36 3,35-27,16-23,-6-41,-19-31,-10-21,-9 3,-2 28,11 33,10 40,6 28,-2 7,-10-12,-8-20,-8-35,2-27</inkml:trace>
  <inkml:trace contextRef="#ctx0" brushRef="#br0" timeOffset="36141">8111 8175,'27'51,"7"19,-2 8,-11-14,-5-28,-8-32,6-28,-15-42,9-9,8 0,9 38,6 40,9 51,-12 20,-3-5,-11-21,2-26</inkml:trace>
  <inkml:trace contextRef="#ctx0" brushRef="#br0" timeOffset="36508">8624 7981,'14'-5,"-37"24,23-19,0 0,-42 41,42-41,-38 67,0 17,28-20,31-26,25-20,5-23,7-7,-10 12,-15 16,-11 28,-18 10,-26-22,-5-20</inkml:trace>
  <inkml:trace contextRef="#ctx0" brushRef="#br0" timeOffset="36870">9063 7554,'-11'-8,"-58"5,69 3,-98 16,0 30,27 35,72 42,47 37,35 0,-6-27,-29-34,-20-31,-28-45,-1-27</inkml:trace>
  <inkml:trace contextRef="#ctx0" brushRef="#br0" timeOffset="37345">8972 8256,'-23'-11,"-50"-6,73 17,-86-1,11 8,23 14,34-6,39 5,45-4,27-5,2-19,-3-5,-14-2,-29-1,-21-2,-13-8,-7-5,-15-13,4 6,-4 26,-9 21,-4 41,-3 12,5-4,16-5,26-8,34-14,9-19</inkml:trace>
  <inkml:trace contextRef="#ctx0" brushRef="#br0" timeOffset="37548">9414 8428,'43'-9,"-33"-6,-10 15,0 0,-28-54,28 54,-49-73,17-14,30-2,14 13,21 12,11 20,13 22,3 16</inkml:trace>
  <inkml:trace contextRef="#ctx0" brushRef="#br0" timeOffset="37942">10049 7890,'-14'-11,"-30"-2,44 13,-84-2,-1 27,32 23,46-1,50-5,30-8,8-10,-8-6,-22 14,-24 18,-40 7,-37 5,-34-8,-27-11,-41-10</inkml:trace>
  <inkml:trace contextRef="#ctx0" brushRef="#br0" timeOffset="78477">2298 6087,'26'-18,"7"-27,-33 45,69-47,33-3,12-25,22 17,29-31,31-1,35-9,47-13,22 4,21 3,25 6,7-1,0 6,22 1,13 17,26 17,3 22,-7 23,-14 28,-8 17,17 16,-3 24,-9 15,-15 21,-16 11,-13 7,-1 13,-2 14,-41-6,-33 1,-46-14,-48-20,-30-15,-31-13,-29 2</inkml:trace>
  <inkml:trace contextRef="#ctx0" brushRef="#br0" timeOffset="81433">4259 4595,'-24'-38,"-4"0,28 38,0 0,-21-29,21 29,-14-18,5 11,8 7,4 13,7 54,8 27,-6 0,8-18,6-15,-14-25,-1-8,-8-15,0-3</inkml:trace>
  <inkml:trace contextRef="#ctx0" brushRef="#br0" timeOffset="82611">4463 4458,'4'1,"-32"11,28-12,0 0,-64 16,64-16,-102 26,-13 6,9 7,15-2,33-5,25-9,30-13,13-5,4-13,3-13,-9-18,-16-11,4-5,-1 5,-19-11,-6-30,0-8,5 7,10 26,12 15,6 24,-3 22,0 4,-1 0,-1-12,10-13,11 6</inkml:trace>
  <inkml:trace contextRef="#ctx0" brushRef="#br0" timeOffset="83021">4201 3872,'4'-3,"12"24,-16-21,0 0,32 56,-32-56,43 94,-10 34,-20-13,0-25,-1-49,-5-21,-11-25</inkml:trace>
  <inkml:trace contextRef="#ctx0" brushRef="#br0" timeOffset="83673">4146 3848,'11'-3,"23"16,-34-13,0 0,59 34,-59-34,89 45,32 14,2-3,-15-10,-19-9,-47-11,-35-13,-29-10</inkml:trace>
  <inkml:trace contextRef="#ctx0" brushRef="#br0" timeOffset="84239">3818 3988,'-83'13,"-37"18,29 17,26 15,4 13,-5-4,0-14</inkml:trace>
  <inkml:trace contextRef="#ctx0" brushRef="#br0" timeOffset="85337">8689 4747,'-9'4,"5"-9,4 5,0 0,-6-21,6 21,-11-33,9-29,2 62,-2-90,10-47,-1-2,-7 42,9 45,-16 33,-3 10</inkml:trace>
  <inkml:trace contextRef="#ctx0" brushRef="#br0" timeOffset="85915">8761 4124,'-2'0,"-23"-1,25 1,0 0,-61-10,61 10,-92 7,-5 10,10 4,19-4,25-7,18-3,9-3,7-2</inkml:trace>
  <inkml:trace contextRef="#ctx0" brushRef="#br0" timeOffset="86246">8938 4187,'0'11,"14"30,-14-41,0 0,54 51,-54-51,71 51,-5 1,-12 6,-15 4,-13-5</inkml:trace>
  <inkml:trace contextRef="#ctx0" brushRef="#br0" timeOffset="86843">8343 4592,'3'-12,"-13"-1,10 13,0 0,0 0,-29-13,29 13,0 0,-46 2,46-2</inkml:trace>
  <inkml:trace contextRef="#ctx0" brushRef="#br0" timeOffset="87009">7721 4622,'-60'-2,"-21"13,-2 3,-15 2</inkml:trace>
  <inkml:trace contextRef="#ctx0" brushRef="#br0" timeOffset="87440">6941 4714,'-84'10,"2"-11,-11 3,-10 3,-16 1,-15 0,-12-2,6-6,11 0,11 8,3-3,0 1,-5 2,-7 3,8 4,-5 0,-6 8,3-4,16-10,7 1,31-13,26 7,32-6</inkml:trace>
  <inkml:trace contextRef="#ctx0" brushRef="#br0" timeOffset="162953">9918 8804,'-75'-11,"-7"6,-24 4,-16-1,-25 11,-15 4,-14-1,-16 0,-13-4,-32-1,-35 4,-25 4,4-2,-2-7,4-3,3-4,12 1,23-2,41 11,68 4,59 1</inkml:trace>
  <inkml:trace contextRef="#ctx0" brushRef="#br0" timeOffset="164150">10387 10140,'27'-17,"-25"10,-2 7,0 0,0 0,-29 0,29 0,0 0,-72 5,72-5,-102 14,-4 4,11 10,17 15,13 16,21 23,20 20,23 24,15 24,10 18,8 18,-10 8,0 7,-5-1,11-5,5-13,0-19,4-30,5-28,30-28,47-24,56-25,63-13,23-6,-20 3,-10 3</inkml:trace>
  <inkml:trace contextRef="#ctx0" brushRef="#br0" timeOffset="165829">15265 7389,'18'-21,"-1"-6,-17 27,0 0,24-32,-24 32,37-38,9-3,23-4,37-13,25-6,26-2,17-11,13-16,13-9,7 3,9 9,5-2,-3-2,-8-7,-25-2,-7 3,-10 14,-28 29,-14 6,-32 18,-26 16,-31 16,-33 34,-17 31,-20 5,-8 6,2-1,10-18,14-22,9-18,6-16,14-29,6-47,32-39,9 1,-22 54,-32 25,-43 2,-42 0,-18 9,-11 6,-13 20,22 11,9 13,-4 0</inkml:trace>
  <inkml:trace contextRef="#ctx0" brushRef="#br0" timeOffset="166562">15550 6777,'-12'24,"-38"30,50-54,-74 84,-31 20,20-3,37-5,29-15,26-16,11-14,17-12,17-3,22-2,29-3,25 5,2-14,-15-13</inkml:trace>
</inkml:ink>
</file>

<file path=ppt/ink/ink1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03:48.907"/>
    </inkml:context>
    <inkml:brush xml:id="br0">
      <inkml:brushProperty name="width" value="0.05292" units="cm"/>
      <inkml:brushProperty name="height" value="0.05292" units="cm"/>
      <inkml:brushProperty name="color" value="#0070C0"/>
    </inkml:brush>
  </inkml:definitions>
  <inkml:trace contextRef="#ctx0" brushRef="#br0">10091 8178,'104'-22,"17"0,15 0,17-1,10 5,37 13,43 18,28 8,-5-7,-20-8,-4-14,1-3,11 0,-15-2,-37-17,-32-3,6 14,41 22,39 21,24 21,-30-11,-60-20</inkml:trace>
  <inkml:trace contextRef="#ctx0" brushRef="#br0" timeOffset="13957">5124 11366,'94'-21,"-5"14,10 12,24 3,34-4,28-5,29-9,45 9,11-3,20 6,-4 2,0 3,1 5,-1 6,-11-5,5-2,-11-6,-24-6,-13 3,-13-5,-10-5,-15-7,-11-2,-24 1,-14 13</inkml:trace>
  <inkml:trace contextRef="#ctx0" brushRef="#br0" timeOffset="16569">15648 12465,'-73'-1,"-22"-8,-23-3,-25-8,-14 2,-5 3,-13 3,-8 7,-4 0,-10 4,-12 0,-13-2,1 9,-2 4,-21 6,-3-1,-24 5,-4-10,-5-6,-5-6,1-3,6-1,8 2,-6 10,22 8,32-3,36-7,50-1,40-6,31 4,25 0,17 2,-22 2,-22 1</inkml:trace>
  <inkml:trace contextRef="#ctx0" brushRef="#br0" timeOffset="34827">16444 11953,'26'-24,"-20"13,-6 11,0 0,31-23,-31 23,63-30,30-6,12-11,30-8,17-1,20 10,16 26,13 32,-7 25,-23 22,-36 9,-44-3,-23-10,-19-15,-29-26,-19-15,-4-19,-9-28,1-12,-5 6,10 5,-2 20,-4 11,7 13,6 9,18 21,19 20,0 9,7 5,-1-8,-34-10,-19-1,-38-4,-38-23,-21-15,14-4,35 6,29 6</inkml:trace>
  <inkml:trace contextRef="#ctx0" brushRef="#br0" timeOffset="35553">19127 11341,'1'-9,"-16"-4,15 13,0 0,0 0,0 0,-14-7,14 7,0 0,0 0,-27-5,27 5,0 0,-56 2,56-2,-65 17,3 26,38 31,27 23,25 21,-1 7,-3-6,-16-29,4-27,-3-28</inkml:trace>
  <inkml:trace contextRef="#ctx0" brushRef="#br0" timeOffset="35781">19115 11809,'-20'3,"-24"6,44-9,0 0,-55 13,55-13,-84 17,6 2,28-2,24-6</inkml:trace>
  <inkml:trace contextRef="#ctx0" brushRef="#br0" timeOffset="36035">19133 11861,'20'31,"-7"22,-13-53,22 54,-2-11,-8-12,3-16</inkml:trace>
  <inkml:trace contextRef="#ctx0" brushRef="#br0" timeOffset="36203">19146 11797,'-7'-40,"9"7,-2 33,0 0,0 0,0 0,1-23,-1 23,0 0,0 0,6-12,-6 12,0 0,16-20,-16 20</inkml:trace>
  <inkml:trace contextRef="#ctx0" brushRef="#br0" timeOffset="36704">19349 11305,'8'1,"-1"36,-7-37,0 0,31 85,-31-85,26 143,2 29,0-13,-2-47,-8-29,6-45,-14-34,2-43,4-34,5-7,-7 29,14 43,10 29,2 37,-19 20,-13-1,-30-27,-31-16,-12-31,-5-20</inkml:trace>
  <inkml:trace contextRef="#ctx0" brushRef="#br0" timeOffset="37296">19930 12076,'31'-20,"-12"-2,-19 22,0 0,29-40,-29 40,30-34,-1-20,-29 17,-28 11,-18 25,-1 24,11 33,21 11,18 1,36-15,13-14,9-11</inkml:trace>
  <inkml:trace contextRef="#ctx0" brushRef="#br0" timeOffset="37524">20284 12159,'-6'-25,"-20"-18,26 43,0 0,-5-45,5 45,8-43,22-14,18 14,-6 7,1 12</inkml:trace>
  <inkml:trace contextRef="#ctx0" brushRef="#br0" timeOffset="38004">20878 11846,'-26'-6,"-36"20,62-14,-66 33,16 36,31 2,53-9,46-14,3-26,2-41,-23-32,-33-27,-56 5,-36 23,-17 22,2 15</inkml:trace>
  <inkml:trace contextRef="#ctx0" brushRef="#br0" timeOffset="38489">21147 12063,'17'75,"-11"13,9-4,-5-19,-1-39,-6-25,-10-36,-8-47,-6-22,-7-23,27 16,22 32,30 42,13 58,1 34,-30 37,-31 5,-42-21,-29-29,5-27</inkml:trace>
  <inkml:trace contextRef="#ctx0" brushRef="#br0" timeOffset="38834">21465 11371,'10'19,"-21"35,11-54,-7 107,7 28,2 33,10-38,-1-37,10-24</inkml:trace>
  <inkml:trace contextRef="#ctx0" brushRef="#br0" timeOffset="39030">21586 11879,'-34'-17,"-16"21,50-4,0 0,-49 5,49-5,-75 27,23 0,22 1</inkml:trace>
  <inkml:trace contextRef="#ctx0" brushRef="#br0" timeOffset="39255">21761 11879,'-6'21,"7"33,-1-54,8 74,-1-16,-3-19</inkml:trace>
  <inkml:trace contextRef="#ctx0" brushRef="#br0" timeOffset="39395">21653 11703,'6'-26,"3"12,-9 14,0 0,51 16,-51-16</inkml:trace>
  <inkml:trace contextRef="#ctx0" brushRef="#br0" timeOffset="39645">22186 11846,'-23'-28,"-59"17,82 11,-48 36,17 23,52 21,62 1,23-11,19-9,-7-4</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32:58.718"/>
    </inkml:context>
    <inkml:brush xml:id="br0">
      <inkml:brushProperty name="width" value="0.05292" units="cm"/>
      <inkml:brushProperty name="height" value="0.05292" units="cm"/>
      <inkml:brushProperty name="color" value="#0070C0"/>
    </inkml:brush>
  </inkml:definitions>
  <inkml:trace contextRef="#ctx0" brushRef="#br0">4805 2253,'-11'-11,"-24"-10,35 21,0 0,-58-26,58 26,-68-24,-2 12,-11 7,-14 8,-17-6,-20-1,7-8,29 10,22 10,51 12,13 27,-4 10,-9 34,-1 31,30 27,17 37,27 24,0 14,-31 38,-33-3,-7 25,17-7,40 24,22 12,-7-2,-14 11,-12-8,-4-24,5-24,2-40,-3-16,-13-32,-13-17,-15-17,-12-35,9-24,16-44,16-20,14-6,15 19,-2-15,31 23,48 0,59-3,27 8</inkml:trace>
  <inkml:trace contextRef="#ctx0" brushRef="#br0" timeOffset="15019">6122 3560,'1'0,"-29"7,28-7,0 0,-70 18,70-18,-97 7,-17-10,-20-1,-12-5,0-13,-3-9,3 14,19 2,21 15,28 12</inkml:trace>
  <inkml:trace contextRef="#ctx0" brushRef="#br0" timeOffset="19775">4780 4877,'66'6,"27"7,20 1,13 1,29-10,29-1,31 4,23 6,12-8,10-11,-3-6,-13-11,-6-1,-8-1,-22 3,-41 13,-46 7</inkml:trace>
  <inkml:trace contextRef="#ctx0" brushRef="#br0" timeOffset="40225">13404 6486,'-11'-10,"-18"-8,29 18,0 0,-33-10,33 10,-37-7,8 4,-5 1,-28 12,-28-11,-15-5,-14-12,-14-2,-13-34,-19 75,2-22,-18 5,-3 5,-12-6,-16-4,-16-4,-12 3,6 2,-20 3,-3 3,-7-10,-12-3,-3-3,2-4,1 2,0 4,10 1,-8 6,1-4,-4-8,12 0,6-3,5 6,9 11,14-2,0 1,9-3,17-5,28 4,41 2</inkml:trace>
  <inkml:trace contextRef="#ctx0" brushRef="#br0" timeOffset="53458">1573 8437,'1'-7,"-8"-6,7 13,0 0,0 0,-21-8,21 8,0 0,-25-4,25 4,-21-4,-5-2,26 6,-41-3,-12-1,-2 17,-4 11,15 2,15 38,15 2,14 21,12 28,-8 20,-7 40,-6 16,7 40,5 10,7 33,3 8,2 24,17 9,-3-9,-22 11,-20-12,-10-26,12-56,16-68,12-36,8-43,9-24,28-32,73-41,100-20</inkml:trace>
</inkml:ink>
</file>

<file path=ppt/ink/ink2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13:01.754"/>
    </inkml:context>
    <inkml:brush xml:id="br0">
      <inkml:brushProperty name="width" value="0.05292" units="cm"/>
      <inkml:brushProperty name="height" value="0.05292" units="cm"/>
      <inkml:brushProperty name="color" value="#0070C0"/>
    </inkml:brush>
  </inkml:definitions>
  <inkml:trace contextRef="#ctx0" brushRef="#br0">21123 5013,'-17'1,"-8"-2,25 1,0 0,0 0,-27 4,27-4,0 0,-32 3,32-3,-35 4,-8 0,-4-3,-21 7,-18 8,-17-23,-8 12,-22-8,-14-3,-12 8,-7 10,0-6,-2 0,1-11,-9-8,-3 3,11 0,-2-3,23 1,21 8,34 1,46 9,30 1,16 5</inkml:trace>
  <inkml:trace contextRef="#ctx0" brushRef="#br0" timeOffset="2022.2022">7700 5085,'29'0,"-16"7,-13-7,0 0,0 0,31 14,-31-14,0 0,56 11,-56-11,98 17,42-2,26-1,40-7,40-7,43-10,36 5,27 2,13-1,9-2,6-3,11 8,8 2,16 5,-18-7,-10-3,-5-2,-18-1,3 3,-13 1,-29 0,0 0,-23-4,-7 5,-10 9,-11 7,-42 14,-38 15</inkml:trace>
  <inkml:trace contextRef="#ctx0" brushRef="#br0" timeOffset="13339.3338">21273 6259,'-4'-9,"-5"3,9 6,0 0,0 0,-18-3,18 3,0 0,-31 2,31-2,-50 0,-33 7,-13 3,-25-4,0-1,-23 3,-5 22,-12-16,-18 2,-23-6,-18-6,-5-2,5 1,-2 5,-11-2,2-11,18 1,30 4,26-7,34 0,31-5,36 10,24-4,22 13</inkml:trace>
  <inkml:trace contextRef="#ctx0" brushRef="#br0" timeOffset="26914.6912">17355 10310,'20'-34,"-47"16,27 18,0 0,0 0,-35-13,35 13,0 0,-35 2,35-2,-63 27,-12 20,0 17,39-5,31-20,38-11,44-4,33-1,18 28,-1 21,-32 22,-55 3,-50-19,-38-23,-27-38,-11-48,0-49,34-29,38-25,50-12,9 48,-8 32,-18 16,-27 25,-26 18</inkml:trace>
  <inkml:trace contextRef="#ctx0" brushRef="#br0" timeOffset="27416.7414">17927 10257,'32'-17,"-48"13,16 4,0 0,0 0,-44 11,44-11,0 0,-75 30,75-30,-87 55,17 31,37 27,59 13,58-15,24-30,12-27,-18-30,-35-37,-45-26,-55-3,-60 13,-22 23,6 24,23 10,29 3,42-17</inkml:trace>
  <inkml:trace contextRef="#ctx0" brushRef="#br0" timeOffset="27700.7698">18827 10529,'-74'20,"-29"-5,-15 4,15 0,38 2,48-10</inkml:trace>
  <inkml:trace contextRef="#ctx0" brushRef="#br0" timeOffset="28187.8185">18922 10257,'13'-36,"-10"13,-3 23,0 0,27-26,-27 26,44-10,8 28,34 27,11 27,-29 36,-39 18,-54-2,-37-27,-24-32,18-36,33-23,36-26,45-10,45 11,15 24,-6 9,-7 8,-20-12</inkml:trace>
  <inkml:trace contextRef="#ctx0" brushRef="#br0" timeOffset="28882.888">19969 10204,'16'-17,"-39"5,23 12,0 0,0 0,-41-12,41 12,0 0,-58 1,58-1,-73 8,2 26,23 22,24-4,36-15,22 4,27-14,12-6,11 7,-3 9,-9 13,-27 17,-38 11,-47-8,-52-20,-19-21,34-16</inkml:trace>
  <inkml:trace contextRef="#ctx0" brushRef="#br0" timeOffset="29541.9539">21051 10763,'15'-7,"-8"3,-7 4,0 0,0 0,0 0,18-10,-18 10,0 0,0 0,26-28,-26 28,0 0,27-39,-27 39,38-46,-3 19,15 17,9 31,0 25,1 9,11-8,5-29,0-30,-16-23,-19-8,-15-12,-19-6</inkml:trace>
  <inkml:trace contextRef="#ctx0" brushRef="#br0" timeOffset="30070.0067">22425 10219,'-47'-4,"-29"20,76-16,-74 20,0 39,10 47,18 21,42 8,49-7,35-27,18-41,-18-33,-19-58,-36-30,-48-1,-33 20,-20 23,-2 28,27 27,19 23,22-6,17-21</inkml:trace>
  <inkml:trace contextRef="#ctx0" brushRef="#br0" timeOffset="30525.0522">22727 10326,'-17'8,"-25"12,42-20,-62 51,4 40,15 15,47-4,51-18,24-30,6-47,-7-27,-13-57,-27-43,-62 13,-42 31,-16 4,6 27,34 44</inkml:trace>
  <inkml:trace contextRef="#ctx0" brushRef="#br0" timeOffset="31149.1146">23116 10660,'6'50,"9"3,-15-53,-1 60,0 7,2-71,6-33,-8-24,18-7,19 11,-1 29,16 43,-2 31,-11 8,-25-9,-11-13,-3-32,7-37,5-4,15-26,17 28,-9 15,4 40,-4 17,-17 34,-3 1,-10-1,-5 11,9-58</inkml:trace>
  <inkml:trace contextRef="#ctx0" brushRef="#br0" timeOffset="31674.1671">24129 10574,'-26'-9,"-27"7,53 2,-64-5,-5 27,11 2,29 28,32-32,35 2,24 9,8-9,-5 23,-31 23,-31-24,-35 18,-43-20,-37-49,-10 11</inkml:trace>
  <inkml:trace contextRef="#ctx0" brushRef="#br0" timeOffset="32461.2458">24414 8619,'4'-12,"-15"-1,11 13,0 0,-34-7,34 7,-58 2,-29-1,-36 13,-38-5,-29 14,-39-17,-30 9,-33-16,-28-8,-4 20,16-12,16 16,37-18,48-2,72 4</inkml:trace>
  <inkml:trace contextRef="#ctx0" brushRef="#br0" timeOffset="46250.6246">24119 11336,'25'-22,"-9"15,-16 7,0 0,0 0,0 0,2-11,-2 11,0 0,0 0,-15-7,15 7,0 0,-50-8,50 8,-90-6,-27 8,-16 6,-23-6,-28 11,-17-2,-19-10,1 1,4 8,3-6,-1-6,40-12,40 5,56 4,48 3,31 4</inkml:trace>
</inkml:ink>
</file>

<file path=ppt/ink/ink2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14:12.657"/>
    </inkml:context>
    <inkml:brush xml:id="br0">
      <inkml:brushProperty name="width" value="0.05292" units="cm"/>
      <inkml:brushProperty name="height" value="0.05292" units="cm"/>
      <inkml:brushProperty name="color" value="#0070C0"/>
    </inkml:brush>
  </inkml:definitions>
  <inkml:trace contextRef="#ctx0" brushRef="#br0">6628 3255,'5'-4,"-48"11,43-7,-103 13,-47 1,-52 7,-53 3,-69-4,-72 6,-61-5,-42 0,-26 18,22 9,24-6,13-8,50-2,81-20,98-13,119-11,100-2</inkml:trace>
  <inkml:trace contextRef="#ctx0" brushRef="#br0" timeOffset="2271.2271">21269 3198,'4'-4,"18"-3,-22 7,0 0,51-1,-51 1,90 15,35 17,25 0,-12-7,-24-11,-25-19,-34 0,-19-6,-22 3,-11-9,-18-3,-18-15,-13 17,-1-1,12 9,19 9,-1 6,5 2,-8 12,10 6,20 5,4 1,26 20,10 6,-12-20,-41-2,-67-24,-96-37,-39-3,4-8,25 16,28 42</inkml:trace>
  <inkml:trace contextRef="#ctx0" brushRef="#br0" timeOffset="15421.542">9281 8307,'53'-53,"-26"13,-27 40,47-33,35 3,42 10,58 20,26 36,-3 31,-18 33,-17 32,-23 22,-37 17,-58 0,-81-23,-65-29,-51-38,-55-39,-55-52,-50-47,-4-23,50-28,78-16,83-18,75 0,78 7,76 26,45 40,-25 43</inkml:trace>
  <inkml:trace contextRef="#ctx0" brushRef="#br0" timeOffset="16464.6463">10342 8885,'-3'4,"-4"18,7-22,0 0,0 0,7 35,-7-35,0 0,4 40,-4-40,9 28,-2-12,3-20,1-21,-4-23,-5-15,4 14,10 25,17 29,20 36,-2 19,-24-14,-12-20,-9-29,-5-30,10-31,13-4,3 18,14 35,3 37,12 40,-23 14,-23-10,-8-22</inkml:trace>
  <inkml:trace contextRef="#ctx0" brushRef="#br0" timeOffset="16976.6975">11476 8594,'-33'12,"-22"17,55-29,-67 46,8 0,21-10,26-16,18-10,20 4,27 7,19 11,6 13,-19 1,-42-3,-41-7,-45-14,-47-25,-9-7,10 11,21 12</inkml:trace>
  <inkml:trace contextRef="#ctx0" brushRef="#br0" timeOffset="18240.8239">4866 7379,'14'-8,"18"4,-32 4,0 0,56 2,-56-2,70 6,17-10,10 0,23-10,27 4,24-11,15 4,14 3,0-1,10 13,10 3,19-6,18 3,-4-2,-31 3,-31-4,-42 1,-26 16</inkml:trace>
  <inkml:trace contextRef="#ctx0" brushRef="#br0" timeOffset="34626.4623">7721 7550,'-31'-26,"11"6,20 20,0 0,-11-17,11 17,-4-18,22 10,-18 8,0 0,0 0,48 17,-48-17,0 0,70 28,-70-28,83 43,10 9,24 13,30 12,16 10,6 11,-22-6,-29 2,-18-1,-8-6,-12-16,-25-21,-23-26,-14-18,-18-6,9-5,-6-12,-12-15,-11-23,-2-9,-6 2,11 18,10 31,8 16,16 35,20 27,17 12,-11-4,-46-20,-68-21,-73-36,-41-22,28 4,57 5</inkml:trace>
  <inkml:trace contextRef="#ctx0" brushRef="#br0" timeOffset="49796.9792">16175 11178,'7'-1,"-8"0,1 1,0 0,0 0,1 0,-1 0,0 0,-2-1,2 1,0-6,12-14,-12 20,0 0,0 0,19-31,-19 31,0 0,30-44,-30 44,46-58,8-13,5-5,16-4,5-10,-7-25,10-20,4-15,18-13,17-6,25-13,3-7,11-23,10-7,13-5,29 1,23 0,2-1,2-12,-13-9,5-13,4 12,-4-6,-9 4,-11-19,-21 13,-6-8,0 8,-2 21,-10 5,-15-3,-13 23,-13-1,-5 16,-7 9,-7 38,-9 10,-8 6,-12 11,-22 40,-7-6,-5 26,-14-4,-3 18,-18 31,-11 7,-4 5,-1 4,-9 9,-22 33,2 21,4-9,17-2,0-23,7-20,7-20,12-24,0-33,0 32,3 4,-10 24,-8 6,3 17,12 20,19 10,-19-9,-15-35,-3-16,-4-39,-8-25,4 5,9 52,6 1,-6 13,0 7,0-1,0-6,5-10,2 5,7 5,-5 7,-8 1,-1 4,-6 19,-11 4,-10-11,-25 24,-9-4,-8 12,-9 25,-6 18,-6 12,-10 25,-19 17,-2 1,-11 31,4 20,3 16,-14 28,-14 6,-16 6,-10 5,-4 0,-3 19,6 1,-10 9,-7-3,2-17,-6 0,-8-9,2-16,-7-12,-2-23,-4-16,4-18,7-3,29-4,7-4,6-6,7-10,0-13,13-14,17-4,13-4,19-1,18-9,9-9,10-12,20-18,14-1,11-7,14-14,2-16,1-16,0-7,5 3,-6 3,-4 1,1-5,10-1,15-4,5 0,2-4,-6-10,0-10,-1-14,-6 0,12 24,-3 29,-36 35</inkml:trace>
  <inkml:trace contextRef="#ctx0" brushRef="#br0" timeOffset="59134.9129">9704 7246,'13'-14,"-9"10,-4 4,0 0,0 0,0 0,0 0,-1 1,1-1,0 0,0 0,0 0,-11 14,11-14,0 0,0 0,-11 44,11-44,0 0,-6 82,6-82,-6 91,3-10,-3-26,11-26,14-16,15-17,21-7,21 1,17 1,-16 1,-33-3</inkml:trace>
  <inkml:trace contextRef="#ctx0" brushRef="#br0" timeOffset="59420.9415">10114 7362,'23'29,"-18"41,-5-70,2 92,-1 4,13 1,2 3,16-13,-11-23,3-26,-19-24</inkml:trace>
  <inkml:trace contextRef="#ctx0" brushRef="#br0" timeOffset="60184.0178">10631 7744,'23'30,"-22"21,-1-51,0 0,-6 48,6-48,-5 28,2-22,6-21,-1-31,16-13,4 1,6 22,10 32,7 31,-10 22,-12-12,-9-17,-6-20,1-22,6-21,6-4,6 11,6 27,20 42,-1 33,-19-2,-29-20,1-29</inkml:trace>
  <inkml:trace contextRef="#ctx0" brushRef="#br0" timeOffset="60592.0586">11528 7540,'1'-14,"-29"11,28 3,0 0,-55 11,55-11,-56 23,17 10,22-6,26-10,17-4,21-4,-1 3,-8 16,-15 19,-20 2,-30-12,-33-16,-30-15</inkml:trace>
  <inkml:trace contextRef="#ctx0" brushRef="#br0" timeOffset="61335.1329">9087 7783,'0'-16,"-6"-5,6 21,0 0,0 0,-7-26,7 26,0 0,7-37,-7 37,20-42,16 3,3 8,11 24,14 24,13 32,-16-2,-16-14,1-18,-3-27,-18-28,-20-9,-17-5</inkml:trace>
</inkml:ink>
</file>

<file path=ppt/ink/ink2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18:53.911"/>
    </inkml:context>
    <inkml:brush xml:id="br0">
      <inkml:brushProperty name="width" value="0.05292" units="cm"/>
      <inkml:brushProperty name="height" value="0.05292" units="cm"/>
      <inkml:brushProperty name="color" value="#0070C0"/>
    </inkml:brush>
  </inkml:definitions>
  <inkml:trace contextRef="#ctx0" brushRef="#br0">12346 9189,'13'-23,"-20"-2,7 25,0 0,0 0,-13-23,13 23,0 0,-8-19,8 19,-3-15,4 10,-1 5,0 0,0 0,0 0,0 0,0 0,8 1,-8-1,0 0,0 0,0 0,0 0,16 16,-16-16,0 0,0 0,0 0,17 32,-17-32,0 0,0 0,17 50,-17-50,0 0,10 63,-10-63,-6 75,-12 12,-17 8,-20 3,-31 0,-27-8,-37-7,-49-12,-46-14,-38-15,-30-12,-9-7,-20-5,-7-4,10 1,18-6,43 0,47-4,63-1,61-2,67-10,39-6,19-13,17 1,6-3,-12 2,-13 4,-16 1,-8 7,-8 1,3 7,11 5,18 3,49 4,63-5,30-1,5 3,-57 10,-69-1,-69 11,-83-3,-46-4,-9 6,27 16,55 15,65 12,68 29,62 27,31 4,-11 0,-30-13,-34-13,-13-16</inkml:trace>
  <inkml:trace contextRef="#ctx0" brushRef="#br0" timeOffset="3207.3207">18807 2306,'-3'-6,"-31"-6,34 12,0 0,-55-11,55 11,-71-11,-18 8,-25 2,-29 9,-26-10,-23 0,-9-5,-13-6,-5 3,-12-3,0-6,-4 0,27 0,29 3,26-4,35 3,39 7,40 5,25 3,17 2,5-3,28-4,33 7,15 4,6 4,13 1,9 0,39 1,1 2,30 15,18 1,21-2,14-5,20-1,17-9,3 2,-10-1,-12-14,-11-8,-4-1,-8-15,11 7,1 9,6 5,1 6,19 2,-9 5,6-11,1 13,-14 0,-9 10,-20 8,-31 8</inkml:trace>
  <inkml:trace contextRef="#ctx0" brushRef="#br0" timeOffset="19538.9537">21763 2955,'-40'-11,"-16"-2,56 13,-75-31,-2 23,-8-4,-3 11,-11-1,-17-8,-13-1,-6 3,-3 3,-6 13,-7-2,-5-5,-13 5,-1-6,-8 9,8-4,-7 9,5-6,1 0,-1-12,12 0,21 1,28 0,28 5,15-5,30 9,18-2,16 0,4 6</inkml:trace>
  <inkml:trace contextRef="#ctx0" brushRef="#br0" timeOffset="22883.2881">6171 2331,'42'-44,"5"4,-47 40,50-31,17 11,25-1,26 5,39 5,25 16,3 22,-35 29,-39 26,-22 23,-22-1,-26-1,-27-4,-49 4,-69-13,-57-18,-44-12,-18-16,2-14,9-23,25-25,15-24,22-34,48-39,51-23,92 3,88 18,45 32,-7 38,-77 45</inkml:trace>
  <inkml:trace contextRef="#ctx0" brushRef="#br0" timeOffset="23492.349">7125 2887,'0'0,"-7"7,7-7,0 0,0 0,-7 13,7-13,0 0,-10 15,10-15,-4 12,0-1,4-11,0 0,0 0,0 0,0 0,-9 7,9-7,0 0,0 0,0 0,-13 4,13-4,0 0,0 0,-16 0,16 0,0 0,-12-1,12 1</inkml:trace>
  <inkml:trace contextRef="#ctx0" brushRef="#br0" timeOffset="28733.8731">12153 3593,'13'-4,"-7"7,-6-3,0 0,0 0,8 23,-8-23,0 0,8 47,-8-47,7 62,-5 10,-8-10,-9-14,-20-18,-31-16,-51-17,-43-10,-25-6,-14-6,1 0,1 2,-6-4,26 2,25 0,31 4,38 2,30 3,30 3,3-2,-8-2,-1 3,-1-5,13-2,30-23,46-3,78 15</inkml:trace>
  <inkml:trace contextRef="#ctx0" brushRef="#br0" timeOffset="31259.1256">19090 2726,'1'21,"4"10,-5-31,0 0,33 57,-33-57,44 84,-2 0,-17-8,-11-10,-2 2,-11-16,-1-14,-2-4,0-25,3-9,-3-15,3-42,-2-12,11 8,-4 18,-1 26,-3 15,-5 9,2 30,-5 11,3-11,-15-18,-5-25,-12-15,-14-27,-17-16,-1-21,13 17</inkml:trace>
</inkml:ink>
</file>

<file path=ppt/ink/ink2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22:22.843"/>
    </inkml:context>
    <inkml:brush xml:id="br0">
      <inkml:brushProperty name="width" value="0.05292" units="cm"/>
      <inkml:brushProperty name="height" value="0.05292" units="cm"/>
      <inkml:brushProperty name="color" value="#0070C0"/>
    </inkml:brush>
  </inkml:definitions>
  <inkml:trace contextRef="#ctx0" brushRef="#br0">21538 5053,'-39'4,"-18"4,57-8,-85-2,-10-2,-22 3,-12 5,-16-7,-27-3,-15-14,-25 7,-3 7,-16 3,-13 0,-2-1,-8-4,0-9,9-6,23 1,17 8,28-6,28 16,55 4,30 18</inkml:trace>
  <inkml:trace contextRef="#ctx0" brushRef="#br0" timeOffset="12434.2433">16945 4598,'6'-2,"-10"9,4-7,0 0,0 0,-11 28,11-28,0 0,-22 41,22-41,-44 62,15 26,5 27,18 18,14 16,14 8,5 1,-15-15,-32-1,-27-7,12 4,33 19,31 21,17 27,9 18,6 7,-15-9,-18-5,-25-2,-10-6,5-4,36 7,24-6,-17 7,-19-11,-30-10,-19-5,5-9,-4 13,31 10,22 13,7 13,-9 1,-31-11,-17-9,-9-17,-10-14,0-27,-6-26,-6-23,-11 0,3-7,10 4,-7-13,-10-19,0-25,-10-19,1-8,3 8,-3 4,-1 7,-14 1,-14-6,-21 8,-6 9,10 14,-2 8,1-3,-13-10,-9-5,-14-2,-9-2,6-10,-14-16,-6-13,-18-19,-7-14,-14-1,22 8,31 12,24 3,25-1,39 2,33-5,30 11,21 11,15-44,16 19,13-6,11-12,28-2,-3-12,7-11,-18 12,-10 22,-24 17,-37 10,-27 30,-33 14,-26 6,-8-5,-20 6,6 1,17 2,42-13,52 4,57 20,43-2,11 6,7 0,-51-23</inkml:trace>
  <inkml:trace contextRef="#ctx0" brushRef="#br0" timeOffset="30791.0788">16899 7130,'0'1,"-18"8,18-9</inkml:trace>
  <inkml:trace contextRef="#ctx0" brushRef="#br0" timeOffset="31407.1404">17037 9268,'-15'4,"-1"-2,16-2,0 0,0 0,-25 4,25-4,0 0,-41-4,41 4,-69-13,-31-5</inkml:trace>
  <inkml:trace contextRef="#ctx0" brushRef="#br0" timeOffset="32741.2738">16050 11127,'15'-6,"6"5,-21 1,0 0,45 13,-45-13,76 20,33 19,26 16,10 5,-7-5,-35-12,-41-21,-28-12,-12-14,-19-26,-22-27,-25-14,0 6,16 27,9 25,11 21,13 26,25 33,13 15,-2-7,-26-18,-39-22,-49-20,-37-21,-25-14,-2 3,14 22</inkml:trace>
</inkml:ink>
</file>

<file path=ppt/ink/ink2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23:11.235"/>
    </inkml:context>
    <inkml:brush xml:id="br0">
      <inkml:brushProperty name="width" value="0.05292" units="cm"/>
      <inkml:brushProperty name="height" value="0.05292" units="cm"/>
      <inkml:brushProperty name="color" value="#0070C0"/>
    </inkml:brush>
  </inkml:definitions>
  <inkml:trace contextRef="#ctx0" brushRef="#br0">1120 3610,'-33'-6,"-2"1,35 5,0 0,-37-7,37 7,-50 2,-8 9,-12-13,-9 21,24 0,32 8,17 19,4 13,-11 28,-7 28,6 9,1 18,4 12,1 30,12 13,18-4,17 19,4 2,4 22,-1-18,1-20,-11-18,-17-10,-19-3,4-21,7-46,13-36,-1-13,10-11,2-17,18 20,30-15,41-12,45 4,44-33,22 10,-40 23</inkml:trace>
  <inkml:trace contextRef="#ctx0" brushRef="#br0" timeOffset="2848.2848">1593 6438,'57'-20,"5"6,-62 14,81-4,30-16,29 20,21-3,29 9,24 6,27 0,12 2,4-10,8-2,15-1,0 6,-2 5,-12-15,2-5,3 2,9 1,4 0,5-3,1 0,-5 8,-7 2,-1-4,-14 3,-31-1,-26 3,-12 13,-19-1,3 3,-13-12,-7-7,-17-9,-25-10,-17 6,-13 7,13 8,11 11,14 12,-4 12</inkml:trace>
  <inkml:trace contextRef="#ctx0" brushRef="#br0" timeOffset="4574.4574">15917 4286,'0'-18,"-4"-7,4 25,0 0,0 0,-4-36,4 36,0 0,-23-52,23 52,-24-69,-2-12,6-12,4-13,6-5,-6 1,11 9,16 13,15 17,28 16,35 19,34 16,22 12,23 7,8 3,27 8,17 4,7 3,0-5,-10 0,-15-3,-1 10,-13-6,-14 3,-30-2,-27 2,-33 1,-44-8,-8 8,-16 10,4 13,-13 12,9 14,1 24,-6 31,-24 11,2 12,4 8,-11 0,4 5</inkml:trace>
  <inkml:trace contextRef="#ctx0" brushRef="#br0" timeOffset="19658.9657">3734 10447,'0'-14,"-6"-5,6 19,0 0,0-13,0 13,5-13,21 13,-26 0,0 0,53 14,-53-14,70 19,22-2,33 0,51-4,6 5,0-3,-22-14,-11-10,-1-10,16 5,12-3,22 2,26 2,12 7,-10 5,-31-5,-25-4,-16 0,4 0,-4 6,-4 8,6 1,-16-4,-31-2,-41 4,-25 1,4 0,10 0,12-1,14-3,2 4,1-7,10 2,41 2</inkml:trace>
  <inkml:trace contextRef="#ctx0" brushRef="#br0" timeOffset="21964.1962">18184 6243,'6'4,"-6"-1,0-3,0 0,0 0,-16 8,16-8,0 0,-37 1,37-1,-76 1,-24-2,-15-7,0-2,11-1,4 9,6 5,-4-3,25-4,28-3,38 4,21-10,25-8,32-5</inkml:trace>
  <inkml:trace contextRef="#ctx0" brushRef="#br0" timeOffset="22192.219">18304 6220,'54'47,"-73"-8,19-39,0 0,-77 23,77-23,-133-1,-43-14,9 5,3 2,-6 1</inkml:trace>
  <inkml:trace contextRef="#ctx0" brushRef="#br0" timeOffset="36653.665">22660 3926,'59'-27,"2"-19,-11 4,2-16,14 3,20 5,20-1,23 17,27 29,6 22,-2 11,-13 6,-32 27,-12 26,-8 20,0 36,-20 25,-26 9,-21 12,-11 41,7 8,17 50,14-3,-6 35,-48-22,-37-16,-29 2,-14-43,-7-22,-24-11,-25-48,-28-36,-15-64,-2-51,0-59,8-46,-7-27,10-41,7-23,21-28,13-40,12-17,21-12,31-38,36-2,36 0,39 19,35 2,33 13,48 24,25 10,22 50,2 38,1 62,13 71,19 75,24 91</inkml:trace>
  <inkml:trace contextRef="#ctx0" brushRef="#br0" timeOffset="50079.0074">14384 13254,'5'-1,"3"2,-8-1,0 0,0 0,16 4,-16-4,0 0,11 8,-11-8,12 18,-5-3,-7-15,0 0,0 0,12 17,-12-17,0 0,28 23,-28-23,48 22,4 3,-52-25,57 13,-4-3,6-1,4-3,3-3,8-2,12 0,24 1,20 3,19-1,12 1,5-7,11-2,2 2,7 3,4 0,5-4,-8-2,0 1,0-2,-10 3,-3-3,-15 2,-16-2,-30 2,-25 0,-35 1,-36 3,-23-1,-25-12,-24-4,10-9,27-3,21-10</inkml:trace>
  <inkml:trace contextRef="#ctx0" brushRef="#br0" timeOffset="51536.1531">10988 13196,'-12'-6,"8"3,1 5,3-2,0 0,0 0,0 0,0 0,0 0,-3 9,3-9,0 0,0 0,0 0,0 0,1 25,-1-25,0 0,0 0,0 0,13 29,-13-29,0 0,0 0,17 33,-17-33,0 0,9 34,-9-34,-5 30,-9-5,-26-9,-24-5,-29-7,-31-1,-25-4,-14 1,-11 0,12 3,-7 1,-5 6,-14 1,0 2,6-4,17-1,13-2,24-7,22-1,19-1,30-3,33 3,16-5,5 1,-3 1,-11-2,-2-3,-3-7,6-12,10-12,15-18,16-9,8 7</inkml:trace>
</inkml:ink>
</file>

<file path=ppt/ink/ink2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24:16.221"/>
    </inkml:context>
    <inkml:brush xml:id="br0">
      <inkml:brushProperty name="width" value="0.05292" units="cm"/>
      <inkml:brushProperty name="height" value="0.05292" units="cm"/>
      <inkml:brushProperty name="color" value="#0070C0"/>
    </inkml:brush>
  </inkml:definitions>
  <inkml:trace contextRef="#ctx0" brushRef="#br0">3484 10562,'6'-13,"-26"6,20 7,0 0,-70 0,70 0,-106 14,-22-17,17 1,19 1,7 7,4 1,16 18,16 30,12 13,8 39,10 29,-14 32,-3 10,-10 16,-2 2,18-1,7-4,4-5,2-8,17-15,13-59,19-46,33-38,67-16,58-12,44-6,21 25,2 19</inkml:trace>
  <inkml:trace contextRef="#ctx0" brushRef="#br0" timeOffset="865.0865">9226 11557,'-9'-15,"9"5,0 10,0 0,14-2,-14 2,34 4,-9 12,-25-16,0 0,0 0,0 0,-2 21,2-21,0 0,0 0,-23 25,23-25,0 0,-65 24,65-24,-88 20,-26-7,-28-6,-24-5,-12 3,-20-10,7 5,10-9,23 5,33-1,36-1,53 7,28 0,17 11</inkml:trace>
  <inkml:trace contextRef="#ctx0" brushRef="#br0" timeOffset="1982.1982">10866 9467,'-1'-8,"2"1,-1 7,0 0,-2-4,2 4,-7 0,-28 9,35-9,0 0,-75 23,75-23,-101 36,-6 1,-10-20,-6-25,-17-11,6-6,8 6,15 16,10 11,8 9,-5 2,-9-8,-9-9,-4-12,-1 0,17 10,19 23</inkml:trace>
  <inkml:trace contextRef="#ctx0" brushRef="#br0" timeOffset="15633.5632">5202 12530,'33'0,"26"11,-59-11,106 18,42-8,12-15,-7 1,-9 2,-9 10,10 6,9 2,-16-10,-25-19,-7-7,-7-5,45 17,50 38,53 23,-7 4,-42-36,-16-30,-2-29,15-7,27 7,18 14,51 30,23 16,-21 14,-34-7,-25-5,-5 13</inkml:trace>
</inkml:ink>
</file>

<file path=ppt/ink/ink2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24:48.840"/>
    </inkml:context>
    <inkml:brush xml:id="br0">
      <inkml:brushProperty name="width" value="0.05292" units="cm"/>
      <inkml:brushProperty name="height" value="0.05292" units="cm"/>
      <inkml:brushProperty name="color" value="#0070C0"/>
    </inkml:brush>
  </inkml:definitions>
  <inkml:trace contextRef="#ctx0" brushRef="#br0">6490 8962,'11'-1,"2"6,-13-5,0 0,0 0,0 0,13 7,-13-7,0 0,0 0,21 13,-21-13,0 0,25 14,-25-14,47 32,3 12,6 18,-5 18,6 31,-4 24,6 22,10 20,-4 19,-12 25,1 12,9 20,-12 13,-5 36,-16-9,-20 3,17-3,-5-18,-11-28,-26-36,-48-43,-21-35,-28-35,2-17,20 3</inkml:trace>
  <inkml:trace contextRef="#ctx0" brushRef="#br0" timeOffset="13654">10038 902,'80'-6,"-22"28,7 19,-14 26,6 15,-26 23,3 30,-16 32,18 32,2 26,8 18,-4 23,2 15,-1 14,-8 22,-19 4,1 1,-2 2,-6-16,-6-21,-11-22,-4-36,-5-33,-11-34,-14-41,-25-45,-7-33,6-20,32-13,28-5,12-5,14-4</inkml:trace>
  <inkml:trace contextRef="#ctx0" brushRef="#br0" timeOffset="15461">9841 5742,'18'-13,"-15"11,-3 2,0 0,0 0,0 0,-5 13,5-13,0 0,0 0,-14 40,14-40,0 0,-33 71,33-71,-48 86,0 25,13 22,27 31,6 25,10 10,7 14,7 0,5-10,-8-14,-4-26,0-28,3-35,-6-46,-9-41,4-19,9-29,7-27,-5-12,9-8,3 17,-6 27,-15 19,-6 19,-2 25,0 37,-6 12,-3-3,-12-17,-15-22,-15-30,-28-44,-19-31,0 1,23 12,17 13,13 14,12 14</inkml:trace>
  <inkml:trace contextRef="#ctx0" brushRef="#br0" timeOffset="16410">9743 8401,'14'-15,"-13"17,-1-2,0 0,0 0,-5 26,5-26,0 0,-11 49,11-49,-21 68,-17 20,-10 22,18 39,22 36,24 31,-2 20,-22 7,1 16,-14 7,0 9,15 18,7 1,20-11,7-19,-22-39,-36-22</inkml:trace>
  <inkml:trace contextRef="#ctx0" brushRef="#br0" timeOffset="28301">10955 8961,'31'-48,"-8"1,-23 47,19-54,19-6,25-4,35 3,23 2,27 3,36 3,36 6,29 7,36 13,12 15,6 10,-3 15,-14 11,1 20,-2 16,2 15,-4 14,-15 11,-45 6,-47 5,-36 10,-40 11,-44 9,-38-1,-44-6,-46-2,-46-8,-40-3,-39-10,-36-12,-31-15,-35-15,-29-23,-23-24,-14-22,-34-23,21-18,2-21,23-22,18-16,33-14,55-18,56-11,55-19,50-7,44-6,43 3,46 0,46 0,41 9,42 3,31 17,41 23,38 26,52 29,57 36,58 34,59 57,42 40,11 40,-20 50,-50 44</inkml:trace>
</inkml:ink>
</file>

<file path=ppt/ink/ink2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25:50.816"/>
    </inkml:context>
    <inkml:brush xml:id="br0">
      <inkml:brushProperty name="width" value="0.05292" units="cm"/>
      <inkml:brushProperty name="height" value="0.05292" units="cm"/>
      <inkml:brushProperty name="color" value="#0070C0"/>
    </inkml:brush>
  </inkml:definitions>
  <inkml:trace contextRef="#ctx0" brushRef="#br0">14850 5505,'-2'5,"-26"23,28-28,0 0,-46 45,46-45,-63 57,-1 11,-14 2,-23-6,-8-7,-21-11,-3-2,20-17,37-5,34-16,37-5,10-11,6-11,6-19,-7-17,6-8,11 5,-4 15,8 17,4 10,-23 16,-21 22,-24 18,-12 20,-9 3,3 12,35 13,58 4,52 6,9-3,-13-10</inkml:trace>
  <inkml:trace contextRef="#ctx0" brushRef="#br0" timeOffset="2079">20972 8756,'6'64,"5"32,6 30,17 29,-9 20,-22 13,-10 11,-9 11,-10-3,-27-20,-24-3,-34-32,-37-33,-18-35,12-30,31-24,32-8,45-14,29-4,23-5,21-9,19-3,10-21,6-16,-7-22,0-16,-22-23,-30 5,-21 3,-2 20,-9 33,-3 29,-9 32,-2 47,14 42,12 50,7 16,-15-11,-16-26,-9-26,24-37,63-29,99-2,53-1,53 26,10 40</inkml:trace>
  <inkml:trace contextRef="#ctx0" brushRef="#br0" timeOffset="14699">3539 10835,'-14'-18,"-61"-7,75 25,-127-15,-53-4,-24-3,-12-32,21-12,24-35,29-9,31-1,19 16,-1 1,7 6,5-29,38 23,25 12,14 34,7 28,53 40,68 4,26 3,-10-12,-33-2,-61-26,-35-1,-56-37,-60-1,-32 14,8 49,25 54,24 61,19 22,29 5,2-39,9-63,13-41,0-43</inkml:trace>
  <inkml:trace contextRef="#ctx0" brushRef="#br0" timeOffset="15466">2022 8340,'79'-1,"17"85,15 42,3 39,27 12,2-27,-23-33,-58-46,-91-20,-153-19,-93-7,-17 3,22 4,35 26,26-22,44 6,40-55,31-20,22-55,16-23,29-46,53 25,48-24,30 11,28 22,8 8,-39 6,-44 37,-15 35,64 76,77 60,34 19,-41-7,-71-25</inkml:trace>
  <inkml:trace contextRef="#ctx0" brushRef="#br0" timeOffset="16312">1640 8168,'-32'-101,"-10"-13,-16-25,11-30,25-22,22-10,22-4,20 21,15 25,-3 22,-12 62,-26 44,-3 51,16 49,22 19,10 3,-3 20,-24-3,-16-22,-8-42,-6-37,-7-21,-12-62,-9-42,-2-29,3 47,13 32,7 42,-28 12,-69 40,-56 11,5-16,55-9,44-10,22-9,-4-27,5 16</inkml:trace>
  <inkml:trace contextRef="#ctx0" brushRef="#br0" timeOffset="17280">2513 5827,'81'16,"-76"6,-5-22,0 0,-63 37,63-37,-173 29,-82 17,-48-15,6 4,42-35,48-4,42-20,37-22,54-15,46-22,61-57,58-16,2-11,-19 11,-21 20,0 24,-11 26,-8 30,-8 26,39 15,63 35,41 27,66 14,40 25,-38 17,-65 27,-77 11,-74 29,-39-11,-22-24,-17-9,-15-18,-3-32,12-50</inkml:trace>
  <inkml:trace contextRef="#ctx0" brushRef="#br0" timeOffset="18059">1997 4475,'-3'-81,"7"8,29-7,48-10,58-30,49-6,29-6,-11 24,-46 12,-62 37,-66-2,-46 24,-15-11,-27 7,-16 14,-14-8,2 13,3-13,15 9,6 3,16 14,27 12,35 35,79 31,73 5,17 8,-35 14,-78-19,-98 18,-131-3,-92 5,-15-12,71-12,63-24,77-9</inkml:trace>
  <inkml:trace contextRef="#ctx0" brushRef="#br0" timeOffset="36518">10840 2404,'79'-32,"44"18,32 13,54 7,43 0,66 13,66 17,22 7,-31-9,-16-15,-1-16,-4-16,-9-15,-1 3,23 23,22 18,13 11,-10 2,4-2,-7-6,-2 4,-11-10,-7-9,-1-3,-10-3,-22 3,-12-10,-9 7,-10 18,-24 16</inkml:trace>
  <inkml:trace contextRef="#ctx0" brushRef="#br0" timeOffset="60782">3155 4280,'70'-24,"17"-2,23-4,22 5,26 9,28 0,50 15,61 14,45 5,20 21,-10 19,-56 27,-66 24,-77 25,-72 2,-63 4,-79-15,-73-1,-85-15,-67-20,-64-25,-18-20,-25-20,11-16,18-25,37-26,37-39,40-26,46-38,55 13,84-19,91-20,100-7,113 8,111 29,127 49,106 45,56 81,-27 78</inkml:trace>
  <inkml:trace contextRef="#ctx0" brushRef="#br0" timeOffset="82073">3722 10082,'4'-62,"3"15,-7 47,20-55,33 5,27-5,28 6,37 6,45 4,42 11,29 12,17 4,24 17,18 11,-9 15,-4 22,-22 9,-20 12,-10 14,-23 2,-16 3,-39 6,-67 8,-53 16,-59 6,-59-3,-71-1,-58-1,-47 3,-41-15,-25-17,-10-17,-24-35,-16-35,-16-47,11-36,14-42,45-39,67-29,87-17,83-2,89-1,74-7,38 15</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27:31.701"/>
    </inkml:context>
    <inkml:brush xml:id="br0">
      <inkml:brushProperty name="width" value="0.05292" units="cm"/>
      <inkml:brushProperty name="height" value="0.05292" units="cm"/>
      <inkml:brushProperty name="color" value="#0070C0"/>
    </inkml:brush>
  </inkml:definitions>
  <inkml:trace contextRef="#ctx0" brushRef="#br0">22968 8759,'10'45,"-10"2,0-47,-12 68,-11-31,-6-9,0-27,-29-16,-32 11,-52-21,-32-10,-31 8,19 26,41 33,38 29,3 4,-7-14,-17-40,-33-24,-56-47,-15-5,13-6,2 23,38 26,50 34,33 13,30 2,27-15,-7 5,-19-5</inkml:trace>
  <inkml:trace contextRef="#ctx0" brushRef="#br0" timeOffset="1436">16328 7996,'9'-24,"-8"14,-1 10,0 0,0 0,6 9,-6-9,0 0,22 42,-22-42,51 78,-2 35,-13 22,0 24,2 19,-20 14,-40 18,-37 23,-20 18,27 12,48 0,41 3,22 8,4 14,-10 4,-12-2,-24-8,-26-14,-38-9,-20-21,4-14,21-23,20-20,16-28,-24-27,-50-32,-61-33,-45-24,-63-17,-10-9,-5 7,32 23</inkml:trace>
</inkml:ink>
</file>

<file path=ppt/ink/ink2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28:19.685"/>
    </inkml:context>
    <inkml:brush xml:id="br0">
      <inkml:brushProperty name="width" value="0.05292" units="cm"/>
      <inkml:brushProperty name="height" value="0.05292" units="cm"/>
      <inkml:brushProperty name="color" value="#0070C0"/>
    </inkml:brush>
  </inkml:definitions>
  <inkml:trace contextRef="#ctx0" brushRef="#br0">13607 8780,'-24'-47,"15"-2,9 49,36-45,45 13,75 18,58 25,61 22,37 4,24 3,-9 4,-20-6,-25-17,-27-22,-35-18,-27-19,-6 1,37 20,41 28,20 19,-5 1,-25-9,-5-14,-2-10,9-10,-1 2,20 1,44 19,17 21,10 21,-20 27</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34:29.005"/>
    </inkml:context>
    <inkml:brush xml:id="br0">
      <inkml:brushProperty name="width" value="0.05292" units="cm"/>
      <inkml:brushProperty name="height" value="0.05292" units="cm"/>
      <inkml:brushProperty name="color" value="#0070C0"/>
    </inkml:brush>
  </inkml:definitions>
  <inkml:trace contextRef="#ctx0" brushRef="#br0">5707 5269,'48'-14,"-48"6,0 8,0 0,-57-20,57 20,-140-59,-60-24,-23-5,45 19,70 36,76 59,67 60,59 40,42 2,-7-21,-56-53,-70-44,-58-36,-81-48,-70-19,-13 19,63 51,113 45,111 40,117 24,76 28,-11-1,-119-36,-120-56,-73-37,-80-75,-38-36,-1-22,31-7,99 67,103 56,105 79,74 44,19 17,-43-22,-113-63,-134-79,-131-64,-65 19,12 66,69 76,68 49,61 17,44 6,28-35</inkml:trace>
  <inkml:trace contextRef="#ctx0" brushRef="#br0" timeOffset="882">5800 4366,'-9'18,"-6"53,15-71,1 117,13 3,-2-21,-5-38,-6-35,-1-29,-10-36</inkml:trace>
  <inkml:trace contextRef="#ctx0" brushRef="#br0" timeOffset="1344">6034 4384,'-12'-22,"-3"11,15 11,0 0,0 0,-5 14,5-14,0 0,6 72,-6-72,22 100,0 10,-25-22,3-21,1-19</inkml:trace>
  <inkml:trace contextRef="#ctx0" brushRef="#br0" timeOffset="3642">6717 4429,'-7'-16,"-13"-4,20 20,0 0,0 0,-29-17,29 17,0 0,-36-11,36 11,-49-7,2 5,8 13,12 14,8 14,-1 12,-14-13,3-8,13-19,15-12,10-18,20-8,23 11,13 31,19 36,-19 11,-47-2,-34-19,-33-24,-35-17,-4-11,13 2,24 13</inkml:trace>
  <inkml:trace contextRef="#ctx0" brushRef="#br0" timeOffset="4213">7019 4509,'19'-18,"-19"27,0-9,0 0,0 0,-6 50,6-50,0 0,0 70,0-70,7 80,8-18,-6-22</inkml:trace>
  <inkml:trace contextRef="#ctx0" brushRef="#br0" timeOffset="4407">7208 4679,'-66'-10,"-48"-10,9 12,29 2</inkml:trace>
  <inkml:trace contextRef="#ctx0" brushRef="#br0" timeOffset="5948">1396 4424,'2'0,"-1"1,-1-1,0 0,0 0,29 12,-29-12,0 0,69 19,-69-19,127 19,36-5,31-1,15-22,20 10,1-17,29-7,8 8,4-11,-9 9,4-6,1-9,15 1,10 8,11-1,10 3,-2-1,7 3,25 8,9 11,-9 2,-14-3,2 1</inkml:trace>
  <inkml:trace contextRef="#ctx0" brushRef="#br0" timeOffset="12158">7147 4663,'-39'-45,"-17"2,56 43,-62-29,-45 5,-88 45,-82 17,-5 19,47-22,80-20,96-7,103 7,126-2,110-5,46-16,-72 22,-159 9,-109 11,-91-14,-90-40,-23 3,-8 18,-5 7,51 13,78-14,87-14</inkml:trace>
  <inkml:trace contextRef="#ctx0" brushRef="#br0" timeOffset="13767">7607 4855,'-6'-20,"-11"2,17 18,0 0,-18-12,18 12,-15-12,9-2,6 14,0 0,0 0,0-15,0 15,0 0,8-20,-8 20,10-23,1-11,17-14,11-2,7 14,-1 13,-2 6,-4 10,-14 12,12 16,8 11,-12 4,0 3,-7 12,-5-3,3-11,-2-25,4-14,-14-9,2-13,-10-13,4 4,-1 3,-16 12,0 0,-3 9,0 11,7 15,-5 22,8 6,-15-3,-21-17,-50-36,-64-33,6-14,44 9,72 32,55 12,66 14,35 17,35 6,17-16,-50-8,-106-3,-76-8,-91-18,-35-13,-16-16,7 8,86 35,101 26,104 45,98 22,4-6,-36-22,-109-37,-86-33,-122-45,-75-15,-38 13,78 44,131 23,101 16,127 26,19 9</inkml:trace>
  <inkml:trace contextRef="#ctx0" brushRef="#br0" timeOffset="15259">8862 4463,'-12'-22,"0"2,12 20,0 0,0 0,-1-23,1 23,0 0,5-26,-5 26,14-22,41 7,21 28,27 33,-29 23,-28-2,-39-11,-28-14,-7-27,-9-8,6-11,14-1,20-4,22 3,41 19,6 21,-7 6,-35-4,-39 2,-31-2,-39-5,-34-12,-3-1,36-9,43-7,47-20</inkml:trace>
  <inkml:trace contextRef="#ctx0" brushRef="#br0" timeOffset="15681">9756 4310,'-14'-16,"-27"13,41 3,0 0,-67 22,67-22,-68 43,23 31,38 11,42-12,32-23,28-25,8-30,-27-32,-23-31,-59-3,-49 3,-41 27,9 23,53 27</inkml:trace>
  <inkml:trace contextRef="#ctx0" brushRef="#br0" timeOffset="15934">10291 4254,'-17'1,"-8"11,25-12,0 0,0 0,-31 21,31-21,0 0,-21 20,21-20,-17 11,-1 1</inkml:trace>
  <inkml:trace contextRef="#ctx0" brushRef="#br0" timeOffset="16967">10362 4443,'32'-22,"-48"-5,16 27,0 0,-57-20,57 20,-102-11,-92 10,-92 12,-4 2,56-9,103 0,91 10,46 23,43 15,77 8,51-17,41-28,-10-16,-85-22,-98 0,-114-20,-111 5,-61 4,-44 22,-13 8,13 22,128 7,157 1,155 18,161 8,93-4,26-6,-67-12,-195-25,-179-20,-165-33,-149-13,-94 17,16 40,101 41,191 16,154-21,180-6,144-19,8 3,-159-1,-190-4</inkml:trace>
  <inkml:trace contextRef="#ctx0" brushRef="#br0" timeOffset="18259">11010 4172,'30'-56,"-11"30,-19 26,0 0,9-13,-9 13,54-14,51 8,47-3,5 3,4-1,-56 9,-47 9,-32 19,-22 23,-12 23,-8 17,5 1,-23-5,-21-18,-11-17,14-21,17-22,24-16</inkml:trace>
  <inkml:trace contextRef="#ctx0" brushRef="#br0" timeOffset="18500">12047 4379,'5'-10,"-16"12,11-2,0 0,0 0,-47 20,47-20,0 0,-73 30,73-30,-100 26,-5-7,7-10,19-9,18 4</inkml:trace>
  <inkml:trace contextRef="#ctx0" brushRef="#br0" timeOffset="19252">12429 4746,'3'-17,"-14"-5,11 22,0 0,-13-42,13 42,-27-64,-5-16,2-10,5-12,22 0,21 16,18 29,15 33,10 38,-11 29,-12 16,-28-3,-34-7,-14-11,-3-15,17-19,21-6,20-11,44-3,47 12,15 25,-18 29,-39 23,-48-3,-71-9,-54-12,-28-7,-7-9,3 1,16 14</inkml:trace>
  <inkml:trace contextRef="#ctx0" brushRef="#br0" timeOffset="38486">20335 8039,'17'9,"-12"7,-5-16,0 0,0 0,-29 16,29-16,0 0,-71 2,71-2,-85-2,-19-13,2 0,-13 7,-13 9,-6 13,-8 7,-9-11,7-11,12-9,-6-3,-10 2,-30 1,11 6,-4 0,18 8,5-2,15-3,-4-2,9 5,0 10,1-4,21 5,9 2</inkml:trace>
  <inkml:trace contextRef="#ctx0" brushRef="#br0" timeOffset="52659">20513 12467,'-5'0,"2"3,3-3,0 0,0 0,0 0,-13 11,13-11,0 0,0 0,-22 20,22-20,0 0,-41 9,41-9,-62 13,-9-11,-22 2,-10-8,-5 7,-13 4,-5 0,-24-5,-9-9,-2-3,6 5,10 3,-11-3,-15-5,-7-3,-10 2,-5-3,-7 4,3-1,4 1,11 8,12 1,19 2,27-1,24-3,33 2,27-7,20 0</inkml:trace>
  <inkml:trace contextRef="#ctx0" brushRef="#br0" timeOffset="66306">18361 13411,'12'-9,"0"6,-12 3,0 0,0 0,0 2,0-2,0 0,-22 4,22-4,-73-3,-18-1,-26 9,-30-3,-27-1,-8 0,-9 8,-4-3,-26 3,-10 0,-21 3,5-1,5 1,21 0,6-3,-14-6,12-5,9 0,35 4,44 2,56 2,46 3,9 7</inkml:trace>
</inkml:ink>
</file>

<file path=ppt/ink/ink3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29:24.259"/>
    </inkml:context>
    <inkml:brush xml:id="br0">
      <inkml:brushProperty name="width" value="0.05292" units="cm"/>
      <inkml:brushProperty name="height" value="0.05292" units="cm"/>
      <inkml:brushProperty name="color" value="#0070C0"/>
    </inkml:brush>
  </inkml:definitions>
  <inkml:trace contextRef="#ctx0" brushRef="#br0">23285 3132,'54'-6,"-12"10,-42-4,56 33,2 13,14 32,-4 54,6 36,-13 27,-33 56,-19 27,-7 19,3 45,6 29,13 4,-6 53,-24 1,-16-12,13 14,27 17,3-5,-1 19,-14-27,11-37,3-14,1-8,-13-20,-27-60,-20-69,-18-55,-18-53,-8-49,-27-24,-54-39,-45-17,-19 4</inkml:trace>
  <inkml:trace contextRef="#ctx0" brushRef="#br0" timeOffset="8605">15304 12956,'-1'1,"-7"6,8-7,0 0,0 0,0 0,-13 5,13-5,0 0,0 0,-27 7,27-7,0 0,-43 4,43-4,-70-5,-21-11,-10 2,-6-3,5 4,5 4,17 1,12 2,21 1,21 5,17 0,9 2</inkml:trace>
  <inkml:trace contextRef="#ctx0" brushRef="#br0" timeOffset="13523">23197 4033,'38'29,"15"7,-53-36,52 74,3 16,7 30,-7 39,-4 13,0 30,-13 28,-13 30,-14 41,0 9,0 28,-3 19,-10 17,-9-15,-18 2,-16-4,-19-22,1-10,8-22,8-15,3-60,-16-47,-8-52,-25-20,-33-37</inkml:trace>
  <inkml:trace contextRef="#ctx0" brushRef="#br0" timeOffset="24495">16612 13740,'-10'-47,"12"13,-2 34,0 0,0 0,-1-25,1 25,0 0,3-11,-3 11,2-5,7 10,-9-5,0 0,0 0,0 0,0 0,17 18,-17-18,0 0,0 0,0 0,-11 19,11-19,0 0,0 0,-48 24,48-24,0 0,-82 27,82-27,-102 19,-9-3,-11-10,7 4,4 1,-11-7,4-5,12-2,23 10,-3 4,-19-5,-20-13,-3-11,-4-5,-20 2,-27 8,22 10,72 10,55 0,27 8</inkml:trace>
  <inkml:trace contextRef="#ctx0" brushRef="#br0" timeOffset="25559">18228 13701,'6'18,"-27"-4,21-14,0 0,-45 8,45-8,-84-4,-15 2,-13-2,-40 0,-21-3,1-6,27 0,30 3,53 0,46 2</inkml:trace>
  <inkml:trace contextRef="#ctx0" brushRef="#br0" timeOffset="25871">18362 13837,'-10'-2,"-45"-6,55 8,-92-21,-45-2,-29 4,-33 5,-18 5,6 4,25 6</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36:07.799"/>
    </inkml:context>
    <inkml:brush xml:id="br0">
      <inkml:brushProperty name="width" value="0.05292" units="cm"/>
      <inkml:brushProperty name="height" value="0.05292" units="cm"/>
      <inkml:brushProperty name="color" value="#0070C0"/>
    </inkml:brush>
  </inkml:definitions>
  <inkml:trace contextRef="#ctx0" brushRef="#br0">16958 2307,'45'-25,"-12"-4,-33 29,36-32,11 10,24 56,10 57,-4 43,-33 8,-48-6,-41-21,-33-23,-36-29,-14-49,-12-42,8-33,16-40,16-23,39-17,42-21,61-4,60 55,49 71,51 90,40 76,-49 28</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34:32.002"/>
    </inkml:context>
    <inkml:brush xml:id="br0">
      <inkml:brushProperty name="width" value="0.05292" units="cm"/>
      <inkml:brushProperty name="height" value="0.05292" units="cm"/>
      <inkml:brushProperty name="color" value="#0070C0"/>
    </inkml:brush>
  </inkml:definitions>
  <inkml:trace contextRef="#ctx0" brushRef="#br0">7542 11076,'9'-35,"-25"10,16 25,0 0,0 0,-19-8,19 8,0 0,-8 16,8-16,-8 66,26 52,-18-118,25 149,11 18,-6-15,-11-26,-3-24,-6-42,3-37,18-37</inkml:trace>
  <inkml:trace contextRef="#ctx0" brushRef="#br0" timeOffset="569">7901 11573,'10'6,"11"55,-21-61,29 85,-6 6,-12-21,2-38,-7-31,-3-46,-1-36,5-12,10 22,20 46,10 36,7 41,-14 15,-16-7,-10-16,-10-31,3-22,8-40,15-20,-3-5,14 29,1 34,12 32,-6 29,-14 9,-17-3,-12-4,3-20</inkml:trace>
  <inkml:trace contextRef="#ctx0" brushRef="#br0" timeOffset="1043">8738 11738,'46'61,"-5"27,19 15,-10 14,-10-12,-8-34,-5-40,-23-41,-26-56,-28-40,-12-35,4-13,22 24,39 52,30 44,34 41,24 57,-8 43,-44 7,-51-21,-36-27,-19-32,12-30,31-20</inkml:trace>
  <inkml:trace contextRef="#ctx0" brushRef="#br0" timeOffset="1273">9314 12041,'56'7,"-46"-17,-10 10,0 0,0 0,-6-45,6 45,0 0,-34-74,34 74,-32-93,18 13,24 28,14 21,28 26</inkml:trace>
  <inkml:trace contextRef="#ctx0" brushRef="#br0" timeOffset="1579">9609 11757,'3'12,"-13"10,10-22,0 0,0 0,-7 40,7-40,0 0,-4 57,4-57,19 58,20-20,12-15,-10-36,-4-26,-18-18,-24 4,-30 10,-13 13,4 10,9 8</inkml:trace>
  <inkml:trace contextRef="#ctx0" brushRef="#br0" timeOffset="1882">9915 11853,'41'48,"-5"8,-36-56,46 51,-4-9,-1-16,5-22,-4-24,-2-26,-3-16,-18 1,-17 15,-12 20,-3 25</inkml:trace>
  <inkml:trace contextRef="#ctx0" brushRef="#br0" timeOffset="2221">10354 11945,'59'5,"-10"-20,-49 15,59-33,-22-12,-22-6,-29 8,-22 20,-20 23,3 37,12 25,36 14,43 11,53-14,40-15,23-28,-5-36,-15-34</inkml:trace>
  <inkml:trace contextRef="#ctx0" brushRef="#br0" timeOffset="2565">11698 11510,'-18'68,"3"31,19 19,19-3,23-24,2-30,7-28,3-36,-9-32</inkml:trace>
  <inkml:trace contextRef="#ctx0" brushRef="#br0" timeOffset="2746">11956 11787,'-32'16,"-37"-3,69-13,-73 11,5 4,16-2,35-7</inkml:trace>
  <inkml:trace contextRef="#ctx0" brushRef="#br0" timeOffset="2925">11974 11577,'17'-7,"-84"11,67-4,-89-3,1 18,10 1</inkml:trace>
  <inkml:trace contextRef="#ctx0" brushRef="#br0" timeOffset="3290">12152 11830,'52'87,"-19"1,-17-13,-17-17,-7-35,5-27,-3-47,0-24,22-12,11 25,25 43,18 42,-1 26,-19 6,-18-7,-18-19</inkml:trace>
  <inkml:trace contextRef="#ctx0" brushRef="#br0" timeOffset="3592">12793 11813,'2'-8,"-26"4,24 4,0 0,0 0,-27 24,27-24,0 0,-42 43,42-43,-43 61,15 6,33-5,31-19,23-19,11-28,2-28,4-18</inkml:trace>
  <inkml:trace contextRef="#ctx0" brushRef="#br0" timeOffset="3881">13098 11860,'-19'-5,"-39"11,58-6,-61 17,-1 24,32 19,44-1,38-7,23-19,-5-36,-8-19,-35-20,-40-16,-28-1,0 13</inkml:trace>
  <inkml:trace contextRef="#ctx0" brushRef="#br0" timeOffset="4385">13429 11848,'2'-8,"-51"2,49 6,0 0,-68 11,68-11,-64 42,17 27,30 2,44-9,28-22,15-33,-5-44,-30-51,-18-25,-33-19,-30-6,-2 32,30 70,18 41,19 55,17 40,13 42,-4-2,-17-24,7-35,7-46</inkml:trace>
  <inkml:trace contextRef="#ctx0" brushRef="#br0" timeOffset="4595">13760 11890,'34'46,"-11"20,-23-66,41 61,-24-9,-9-18,-7-26,-13-35</inkml:trace>
  <inkml:trace contextRef="#ctx0" brushRef="#br0" timeOffset="4733">13737 11723,'4'-35,"8"15,-12 20,0 0,0 0,10-7,-10 7,0 0,15-3,-15 3</inkml:trace>
  <inkml:trace contextRef="#ctx0" brushRef="#br0" timeOffset="5052">14003 11849,'27'86,"-15"-6,-9-11,1-22,8-28,-2-23,13-37,4-20,21-13,2-1,2 40,8 45,3 35,-9 14,-23 2,-8-3</inkml:trace>
  <inkml:trace contextRef="#ctx0" brushRef="#br0" timeOffset="5527">14724 11904,'3'-43,"-33"14,30 29,0 0,0 0,-27-2,27 2,0 0,-52 31,52-31,-44 62,13 15,34-10,27-22,17-27,7-31,2-19,4-7,-4 0,-17 21,-7 26,7 46,-22 31,-10 17,-21 3,-26-4,-13-20,-23-27,-24-33,-14-26</inkml:trace>
  <inkml:trace contextRef="#ctx0" brushRef="#br0" timeOffset="38942">18186 6752,'27'-53,"-9"-8,-18 61,13-45,-19 10,-26 11,-30-9,-28-10,-16 6,4 29,7 19,0 25,-12 3,-2-11,-4-25,16-18,24-16,17-11,30 19,19 4,2-4,0-17,3-8,9-19,13-16,14-15,-5-26,-5-1,-26 6,-13 19,17 31,9 22,2 30,-10 15,-12 11,-3-1</inkml:trace>
  <inkml:trace contextRef="#ctx0" brushRef="#br0" timeOffset="39416">17541 4932,'24'-45,"-11"15,-13 30,0 0,0 0,-13-14,13 14,0 0,-27 4,27-4,-39 33,-16 33,55-66,-62 109,5 30,-5-2,-12-30,-5-39,24-20,25-12,22-23</inkml:trace>
  <inkml:trace contextRef="#ctx0" brushRef="#br0" timeOffset="39718">17254 5662,'29'7,"-40"-15,11 8,0 0,-50-21,50 21,-103-52,-37-18,-8-19,9-6,24-1,28 8,28 17,48 36,25 27</inkml:trace>
  <inkml:trace contextRef="#ctx0" brushRef="#br0" timeOffset="40177">17127 5782,'-67'17,"-54"5,-22 2,18 13,29 22,29 7,26-2,22-14,14-23</inkml:trace>
  <inkml:trace contextRef="#ctx0" brushRef="#br0" timeOffset="41466">20767 6674,'19'-24,"-4"4,-15 20,0 0,0 0,16-28,-16 28,0 0,11-24,-11 24,8-27,-32-24,-16 13,-15 13,-18 1,4 31,8 0,-9 16,8-6,-2 3,-7-15,-1 11,3-15,-7-14,5-5,-6-22,-3-8,14-9,25 10,18-1,14 1,23 5,-6-8,19 4,5-13,13-5,0-8,-11-9,-14 37,-9 20,-23 13</inkml:trace>
  <inkml:trace contextRef="#ctx0" brushRef="#br0" timeOffset="42148">19775 5368,'0'1,"17"6,-17-7,0 0,46 23,-46-23,88 68,37 25,-1 0,-38-24,-42-53,-22-48,-29-33,-19-21,-14-12,-16 12,-24 14,5 27,-6 47,6 42,0 38,-4 2,5 7,2-5,-24-27,-12-22,-3-13,20 7</inkml:trace>
  <inkml:trace contextRef="#ctx0" brushRef="#br0" timeOffset="48377">2469 5341,'28'17,"-6"51,-22-68,21 123,-3 76,2 26,22-17,15-9,-2-56,-12-46,-8-33,-16-61</inkml:trace>
  <inkml:trace contextRef="#ctx0" brushRef="#br0" timeOffset="48671">3171 5390,'-13'-46,"-84"11,-55 10,17 25,20 19,23-6,9 2,20 3</inkml:trace>
  <inkml:trace contextRef="#ctx0" brushRef="#br0" timeOffset="48955">3370 5964,'22'28,"-61"10,39-38,-97 35,-44-3,-5-11,40-8,34 1,36-12,26 0</inkml:trace>
  <inkml:trace contextRef="#ctx0" brushRef="#br0" timeOffset="49399">3638 6230,'2'-2,"-36"10,34-8,0 0,-60 39,60-39,-55 59,43 24,47 11,28-30,0-35,-7-43,-22-26,-32-61,-24 12,15 61,13 31,26 66,2 13,-2 11,-7-24,-4-23,18-43</inkml:trace>
  <inkml:trace contextRef="#ctx0" brushRef="#br0" timeOffset="49695">4078 5583,'31'31,"-8"94,-19 46,3 33,-14-35,23-23,5-34,12-38,12-39</inkml:trace>
  <inkml:trace contextRef="#ctx0" brushRef="#br0" timeOffset="49892">4416 6275,'-60'16,"-52"-9,-37 2,20-4,41-8,66-1</inkml:trace>
  <inkml:trace contextRef="#ctx0" brushRef="#br0" timeOffset="50176">4680 5566,'23'93,"-20"72,-1 46,1-19,4-44,7-43,5-37,17-45</inkml:trace>
  <inkml:trace contextRef="#ctx0" brushRef="#br0" timeOffset="50393">4805 6325,'-7'-4,"-28"5,35-1,0 0,-79-15,79 15,-114-15,2-11,39 9,34 4,31 13,34 12</inkml:trace>
  <inkml:trace contextRef="#ctx0" brushRef="#br0" timeOffset="50868">4888 6460,'102'32,"-18"-20,-20-26,-15-25,9-19,-18-21,-34 14,-27 25,-28 18,-10 41,8 50,34 26,48 14,43 6,35-8,22-28,-20-49,-36-51,-30-44,-20-36,-11-25,11 19,28 22,22 33,16 24,5 12</inkml:trace>
  <inkml:trace contextRef="#ctx0" brushRef="#br0" timeOffset="51527">7194 5368,'47'123,"-35"66,-12 64,-4 6,26-34,10-57,0-65,-12-75,-29-58,-19-102,-24-79,1-37,5-15,22 51,35 54,21 58,25 48,30 54,2 58,11 78,-20 41,-56 18,-68-25,-31-33,-19-51,1-41,36-30,53-13</inkml:trace>
  <inkml:trace contextRef="#ctx0" brushRef="#br0" timeOffset="51764">7955 6339,'41'86,"-25"27,-23-28,-1-25,12-29,11-24</inkml:trace>
  <inkml:trace contextRef="#ctx0" brushRef="#br0" timeOffset="51929">7955 5919,'30'-68,"-11"11,-19 57,20-48</inkml:trace>
  <inkml:trace contextRef="#ctx0" brushRef="#br0" timeOffset="52758">8490 6021,'41'207,"-18"29,-18-16,6-19,15-31,-7-52,-2-76,-10-56,-7-84,-6-59,-10-44,13-21,23 27,16 103,27 53,4 45,-2 59,-36 28,-30 21,-28-12,-14-26,-3-28,-9-30,11-20,31-12,39-11,37-2,37 6,29 6,7-16,-19-9,-39-17,-41-33,-63-21,-35-2,-17 57,8 78,18 60,27 33,23 2,40-6,21-23,28-31,8-52,12-42</inkml:trace>
  <inkml:trace contextRef="#ctx0" brushRef="#br0" timeOffset="53153">9823 6116,'-38'15,"-21"15,59-30,-59 38,28-1,28-2,36 4,26-5,8 3,-17 11,-23 18,-31 10,-33-6,-18-21,-10-25,-1-18,17-26,43-18</inkml:trace>
  <inkml:trace contextRef="#ctx0" brushRef="#br0" timeOffset="53440">10262 5217,'30'-19,"-35"28,5-9,0 0,-38 51,38-51,-50 92,3 23,26 21,26 9</inkml:trace>
  <inkml:trace contextRef="#ctx0" brushRef="#br0" timeOffset="53576">10265 6438,'12'37,"-20"-21,8-16,0 0,-17 12,17-12</inkml:trace>
  <inkml:trace contextRef="#ctx0" brushRef="#br0" timeOffset="88107">17036 7555,'-8'2,"2"-6,6 4,0 0,0 0,0 0,10-15,-10 15,0 0,0 0,20-25,-20 25,0 0,34-45,-34 45,62-59,14-31,24-51,10-2,-8 21,-53 46,-31 53,-25 34,-7 64,6 54,11 20,12-34,-3-47,-7-61,3-43,0-64,-27-48,-41-10,-14 50,1 58,-19 34,-5 27,-25 7,-11 11</inkml:trace>
  <inkml:trace contextRef="#ctx0" brushRef="#br0" timeOffset="89296">4479 7352,'9'-8,"-23"7,14 1,0 0,-49-1,49 1,-92-4,-19 11,-7 5,15-7,33 17,53-9</inkml:trace>
  <inkml:trace contextRef="#ctx0" brushRef="#br0" timeOffset="89507">4545 7656,'-51'10,"-51"-10,-22-1,1 5,31 2,45 6,38-7</inkml:trace>
  <inkml:trace contextRef="#ctx0" brushRef="#br0" timeOffset="90201">5143 7639,'4'100,"2"7,0-28,-8-38,-1-29,1-19,-17-52,11-27,19-7,19 21,12 54,20 50,-1 32,-22 12,-23-7,-12-27,-4-38,1-24,7-40,18-18,13 1,-7 50,-15 29,6 57,-15 31,1 12,-8-16,3-33,22-29,13-45</inkml:trace>
  <inkml:trace contextRef="#ctx0" brushRef="#br0" timeOffset="90522">5900 7805,'-33'12,"-3"11,36-23,0 0,-24 53,24-53,10 78,31-7,26-24,-11-37,-14-27,-19-32,-38-27,-32-4,3 35,20 21,21 22</inkml:trace>
  <inkml:trace contextRef="#ctx0" brushRef="#br0" timeOffset="90750">6228 8067,'9'7,"-7"-14,-2 7,0 0,0 0,-9-44,9 44,0 0,-13-70,13 70,1-77,19 3,12 11,3 21,-5 30</inkml:trace>
  <inkml:trace contextRef="#ctx0" brushRef="#br0" timeOffset="91088">6439 7869,'30'14,"7"-15,-37 1,0 0,55-16,-55 16,61-31,-11-6,-21-14,-26 1,-42 11,-18 28,-5 37,17 28,32 27,55 9,48-9,24-15,5-26,-16-34</inkml:trace>
  <inkml:trace contextRef="#ctx0" brushRef="#br0" timeOffset="91862">7631 7755,'18'-11,"-11"24,-7-13,0 0,16 70,-16-70,16 79,-7-7,-3-15,10-31,-11-26,-2-33,-1-33,14 7,9 23,23 45,18 32,-3 13,-2-3,-19-26,-22-33,-12-52,-9-19,3-15,7 23,-3 30</inkml:trace>
  <inkml:trace contextRef="#ctx0" brushRef="#br0" timeOffset="92073">8288 7734,'16'59,"-5"10,-11-69,12 69,0-1,8-19,-13-39</inkml:trace>
  <inkml:trace contextRef="#ctx0" brushRef="#br0" timeOffset="92225">8260 7562,'-4'-54,"4"21,0 33,0 0,0 0,15-16,-15 16,0 0,19 4,-19-4</inkml:trace>
  <inkml:trace contextRef="#ctx0" brushRef="#br0" timeOffset="92485">8593 8055,'20'45,"-8"-24,-12-21,0 0,0 0,0-7,0 7,0 0,-4-50,4 50,-13-83,17-11,21 1,30 21,-2 34,-8 29</inkml:trace>
  <inkml:trace contextRef="#ctx0" brushRef="#br0" timeOffset="92852">8928 7856,'28'-1,"-1"-6,-27 7,0 0,45-18,-45 18,59-29,-12-12,-10-2,-40-3,-40 12,-33 24,-4 43,12 34,29 28,43 18,44-15,30-26,17-22,-1-34,-8-31</inkml:trace>
  <inkml:trace contextRef="#ctx0" brushRef="#br0" timeOffset="93232">9569 7661,'-34'-7,"-22"18,56-11,0 0,-37 32,37-32,-11 32,23-2,20 0,21 4,13 7,13 16,-10 16,-31 4,-37-9,-31-16,-29-15,-36-13,-34-7,-16 27</inkml:trace>
  <inkml:trace contextRef="#ctx0" brushRef="#br0" timeOffset="128982">16177 11820,'-74'-23,"-81"-8,13 20,18 8,12 7,30 10,30-1,39-9</inkml:trace>
  <inkml:trace contextRef="#ctx0" brushRef="#br0" timeOffset="129210">16298 12079,'-16'9,"-92"-8,108-1,-164-23,-19-3,15 2,37 11,44 0,63 4</inkml:trace>
  <inkml:trace contextRef="#ctx0" brushRef="#br0" timeOffset="132962">16728 11629,'23'-9,"-21"5,-2 4,0 0,0 0,-4-3,4 3,0 0,-13 5,13-5,-47 28,-15 13,62-41,-57 48,29-10,27-11,38-6,38-2,19 15,-7 21,-28 10,-40 9,-39-18,-34-23,-26-19</inkml:trace>
  <inkml:trace contextRef="#ctx0" brushRef="#br0" timeOffset="133312">17020 12105,'68'-21,"-26"-20,-42 41,25-67,-32-10,-48 14,-15 24,12 38,34 45,34 36,38 10,4-9,3-15,-9-30,-13-32,-21-33</inkml:trace>
  <inkml:trace contextRef="#ctx0" brushRef="#br0" timeOffset="133683">17282 11992,'24'23,"1"16,-25-39,0 0,29 43,-29-43,22 45,-5-13,-7-18,-2-17,2-22,14-16,8-12,11 3,-7 25,10 25,-8 24,-4 23,-6 11,-17 9,-10-10,-14-13</inkml:trace>
  <inkml:trace contextRef="#ctx0" brushRef="#br0" timeOffset="134186">18065 11990,'48'-13,"-58"3,10 10,0 0,0 0,-45-19,45 19,0 0,-64 0,64 0,-76 38,27 17,39 6,53-13,26-22,10-42,-13-44,-7-49,-45-27,-35 7,-11 39,26 52,12 42,20 53,20 56,1 31,14-12,15-31,-8-37,-17-48</inkml:trace>
  <inkml:trace contextRef="#ctx0" brushRef="#br0" timeOffset="134770">19067 11963,'22'-1,"-27"12,5-11,0 0,0 0,-8 40,8-40,0 0,-11 48,11-48,-14 45,7-8,4-26,1-24,7-37,11-19,20-4,-1 27,-3 45,11 35,-10 21,-18-8,-1-20,-14-25,0-23,22-29,11-5,15 4,1 27,-6 36,-13 27,-15 15,-19-4,-15-15,-1-13</inkml:trace>
  <inkml:trace contextRef="#ctx0" brushRef="#br0" timeOffset="135075">19696 11811,'10'-4,"-13"21,3-17,0 0,7 50,-7-50,-3 56,14-1,4-12,5-23,9-33,-15-30,-14-25,-20 6,-5 13,4 28</inkml:trace>
  <inkml:trace contextRef="#ctx0" brushRef="#br0" timeOffset="135614">19931 12015,'30'20,"-14"-21,-16 1,0 0,0 0,0 0,11-29,-11 29,0 0,0 0,6-42,-6 42,0 0,12-51,-12 51,34-59,16 18,2 14,-7 31,-2 14,-19-3,-6 1,-15-12,-2-4,3-6,1-9,-1-4,-18-4,-3 6,-18 12,8 24,1 9,2 11,40 2,21 12,24-9,-2-17,0-21,-26-17</inkml:trace>
  <inkml:trace contextRef="#ctx0" brushRef="#br0" timeOffset="135940">20841 11635,'-7'62,"-2"20,5 6,-14-10,20-18,-8-43</inkml:trace>
  <inkml:trace contextRef="#ctx0" brushRef="#br0" timeOffset="136096">20754 11534,'21'-41,"-22"17,1 24,0 0,0 0,17-9,-17 9,0 0,11 7,-11-7</inkml:trace>
  <inkml:trace contextRef="#ctx0" brushRef="#br0" timeOffset="136519">20990 11783,'3'7,"7"29,-10-36,0 0,-4 59,4-59,-12 74,14-12,-4-25,9-32,22-28,-4-30,9-11,24 11,-10 21,-6 45,-8 31,-7 17,-9-20,-16-13,2-35</inkml:trace>
  <inkml:trace contextRef="#ctx0" brushRef="#br0" timeOffset="136810">21632 11380,'11'-67,"-37"14,26 53,-22-12,-12 28,4 56,19 39,6 38,34-3,-12-24,-2-39,-17-39,-11-41</inkml:trace>
  <inkml:trace contextRef="#ctx0" brushRef="#br0" timeOffset="136977">21557 11746,'-17'-13,"-28"-3,45 16,0 0,-52-4,52 4,-56 6,9-4,20 14</inkml:trace>
  <inkml:trace contextRef="#ctx0" brushRef="#br0" timeOffset="137295">21916 11796,'-4'-5,"-35"6,39-1,0 0,-57 14,57-14,-65 34,37 21,47-16,23-7,7-24,13-24,-24-20,-32-18,-67 0,-25 16</inkml:trace>
  <inkml:trace contextRef="#ctx0" brushRef="#br0" timeOffset="137872">18365 12321,'-11'-8,"-19"8,30 0,0 0,-37 21,37-21,-43 48,12 25,13 25,14 16,23-9,14-13,-13-24,-1-34,-10-30</inkml:trace>
  <inkml:trace contextRef="#ctx0" brushRef="#br0" timeOffset="138069">18323 12701,'-27'-7,"-15"5,42 2,0 0,-56 4,56-4,-57 6,-14 7,36-4,37 3</inkml:trace>
  <inkml:trace contextRef="#ctx0" brushRef="#br0" timeOffset="138357">18482 12753,'0'-1,"-33"2,33-1,0 0,-53 14,53-14,-50 28,29 4,21 4,30-8,25-7,1-19,-15-15,-21-13,-15 6</inkml:trace>
  <inkml:trace contextRef="#ctx0" brushRef="#br0" timeOffset="138527">18622 12927,'36'10,"-19"-23,-17 13,0 0,12-39,-12 39,-7-53,10-1,12 15</inkml:trace>
  <inkml:trace contextRef="#ctx0" brushRef="#br0" timeOffset="138997">19269 12822,'4'1,"0"-5,-4 4,0 0,0 0,0 0,20-7,-20 7,0 0,0 0,35-23,-35 23,0 0,38-23,-38 23,33-45,-22-3,-21 9,-23 17,-11 36,-1 21,13 16,15 7,38 1,19-5,16-20,1-25,-3-28</inkml:trace>
  <inkml:trace contextRef="#ctx0" brushRef="#br0" timeOffset="139366">19644 12690,'3'-18,"-12"9,9 9,0 0,0 0,0 0,-25 2,25-2,0 0,0 0,-33 28,33-28,0 0,-32 44,32-44,-15 58,6-3,30-21,-5-28,19-26,-8-22,4-6,-8 18,9 34,0 38,1 11,-13-4,-10-19,-8-27,5-34</inkml:trace>
  <inkml:trace contextRef="#ctx0" brushRef="#br0" timeOffset="139644">20075 12589,'0'2,"-30"8,30-10,0 0,-37 25,37-25,-54 45,17 11,27 5,36 3,20-24,14-18,-5-42,-15-34</inkml:trace>
  <inkml:trace contextRef="#ctx0" brushRef="#br0" timeOffset="139965">20202 12350,'30'42,"-21"52,-6 16,-15 0,3-35,7-26,6-45,27-41,9-6,28 7,9 34,-7 40,-18 28,-6 21,-34 13</inkml:trace>
  <inkml:trace contextRef="#ctx0" brushRef="#br0" timeOffset="175191">4113 9074,'-5'-18,"-62"5,67 13,-139-2,-59 11,-7 16,40 32,75 21,70-15,76 5,82-1,56 4,7 16,-30 16,-87 6,-75 7,-80-24,-67-10,-28-34,36-9,67-37</inkml:trace>
  <inkml:trace contextRef="#ctx0" brushRef="#br0" timeOffset="175665">4253 9681,'58'5,"-11"59,-47-64,67 93,-5-13,28-10,-18-41,-22-39,-18-42,-27-36,-9-5,-1 37,14 47,44 54,30 47,1 0,-17-40,-20-38,-10-37,-10-32,-22-25,-4-4</inkml:trace>
  <inkml:trace contextRef="#ctx0" brushRef="#br0" timeOffset="175878">5446 9631,'61'65,"-19"31,-28 4,-3-6,17-22,17-28,-5-46</inkml:trace>
  <inkml:trace contextRef="#ctx0" brushRef="#br0" timeOffset="176030">5546 9404,'-7'-69,"0"19,7 50,-1-39,18 5</inkml:trace>
  <inkml:trace contextRef="#ctx0" brushRef="#br0" timeOffset="176244">5870 9312,'46'40,"-20"57,0 38,-14 11,0-20,14-22,24-19,0-35</inkml:trace>
  <inkml:trace contextRef="#ctx0" brushRef="#br0" timeOffset="176410">6137 9913,'-16'-5,"-55"5,71 0,-108 10,1-2,48 5</inkml:trace>
  <inkml:trace contextRef="#ctx0" brushRef="#br0" timeOffset="176702">6422 9728,'65'-8,"-52"4,-13 4,0 0,0 0,-25 9,25-9,0 0,-64 30,64-30,-58 61,33 15,42-12,45-12,17-20,-10-25,-9-36</inkml:trace>
  <inkml:trace contextRef="#ctx0" brushRef="#br0" timeOffset="177053">6620 9276,'39'20,"2"77,-13 48,-4 17,4-29,8-52,18-41,-19-46,0-29,-6-21,-1 21,24 49,5 45,-12 12,-3-4,0-12</inkml:trace>
  <inkml:trace contextRef="#ctx0" brushRef="#br0" timeOffset="177459">8112 9211,'-46'1,"-35"20,81-21,-71 52,11 22,16 25,31 24,20-2,10 2,-15-19,-9-25,-5-19,2-29</inkml:trace>
  <inkml:trace contextRef="#ctx0" brushRef="#br0" timeOffset="177644">7984 9973,'9'-10,"-49"-6,40 16,0 0,-86-22,86 22,-111-13,25 14,48 15</inkml:trace>
  <inkml:trace contextRef="#ctx0" brushRef="#br0" timeOffset="178030">8159 9984,'53'7,"-52"-5,-1-2,0 0,0 0,0 0,-33 22,33-22,0 0,0 0,-48 32,48-32,0 0,-37 41,37-41,-1 46,25-11,13-13,-5-25,-6-18,-4-12,-1-6,6 28,2 23,5 28,-14 1,-9-7,-11-21</inkml:trace>
  <inkml:trace contextRef="#ctx0" brushRef="#br0" timeOffset="178394">8607 9980,'46'-41,"-24"21,-22 20,0 0,0 0,0 0,-23-7,23 7,0 0,0 0,-65 13,65-13,0 0,-74 37,74-37,-57 49,36-5,38-7,31-10,7-21,10 1,-14 11,-10 25,-26 16,-24 5,-33-26,-2-25,-9-43</inkml:trace>
  <inkml:trace contextRef="#ctx0" brushRef="#br0" timeOffset="178653">8838 9500,'81'95,"-24"51,-32 21,-28-25,-2-28,7-33,12-38</inkml:trace>
  <inkml:trace contextRef="#ctx0" brushRef="#br0" timeOffset="178867">9017 10052,'6'-9,"-13"9,7 0,0 0,0 0,-34 2,34-2,0 0,-62-4,62 4,-67-10,15-5,14-3,28 6,17 3</inkml:trace>
  <inkml:trace contextRef="#ctx0" brushRef="#br0" timeOffset="179387">9246 10164,'72'4,"-23"-13,-49 9,48-25,6-23,3-14,-36 2,-25 21,-45 5,-38 27,-10 23,29 24,45 29,70 18,50 9,28-16,5-28,-16-28,-25-31,-31-23,-30-22,-17-34,-4-17,17-1,40 14,40 19,12 43,-16 31</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37:46.846"/>
    </inkml:context>
    <inkml:brush xml:id="br0">
      <inkml:brushProperty name="width" value="0.05292" units="cm"/>
      <inkml:brushProperty name="height" value="0.05292" units="cm"/>
      <inkml:brushProperty name="color" value="#0070C0"/>
    </inkml:brush>
  </inkml:definitions>
  <inkml:trace contextRef="#ctx0" brushRef="#br0">1752 3090,'1'-23,"-21"-10,20 33,0 0,0 0,0 0,-31-21,31 21,0 0,0 0,-21-16,21 16,0 0,-4-1,4 1,-12 15,-38 25,-23 31,1 8,13 32,15 23,2 40,9 27,12 46,9-8,27 18,31-4,24 2,42-1,32-9,32-20,10-32,-29-38,-53-27</inkml:trace>
  <inkml:trace contextRef="#ctx0" brushRef="#br0" timeOffset="5182">13402 9335,'29'-21,"15"46,-44-25,69 69,52 56,38 52,20 45,3 37,-43 13,-53 9,-73 1,-67 1,-72-17,-69-28,-56-42,13-50,58-58,53-40</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38:41.974"/>
    </inkml:context>
    <inkml:brush xml:id="br0">
      <inkml:brushProperty name="width" value="0.05292" units="cm"/>
      <inkml:brushProperty name="height" value="0.05292" units="cm"/>
      <inkml:brushProperty name="color" value="#0070C0"/>
    </inkml:brush>
  </inkml:definitions>
  <inkml:trace contextRef="#ctx0" brushRef="#br0">13671 2657,'-5'-124,"-2"-2,11 1,30 11,27 21,50 23,48 27,54 29,69 44,48 49,-3 47,-60 30,-65 37,-42 50,-58 24,-88-17,-84-15,-91-39,-92-49,-83-50,-42-52,-11-62,32-63,7-62,18-64,41-55,95-24,132 2,141 43,137 62,164 77,142 94,112 92,48 126,-47 111</inkml:trace>
  <inkml:trace contextRef="#ctx0" brushRef="#br0" timeOffset="5250">20148 10474,'55'-83,"-10"22,9 9,37 21,25 10,27 14,29 20,25 0,25 23,10 19,2 32,-19 20,-24 20,-27 12,-14 25,-29-6,-39-6,-51 5,-48-28,-66-8,-35-30,-49-19,-45-14,-38-14,-7-17,-10-5,15-9,16 2,19-14,38-12,25-8,26-13,24-17,30-16,8-18,10-14,-9-8,7-15,17-19,-2 3,31-1,41 1,51 8,62 12,60 11,56 20,40 27,37 36,38 55</inkml:trace>
</inkml:ink>
</file>

<file path=ppt/ink/ink3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41:00.508"/>
    </inkml:context>
    <inkml:brush xml:id="br0">
      <inkml:brushProperty name="width" value="0.05292" units="cm"/>
      <inkml:brushProperty name="height" value="0.05292" units="cm"/>
      <inkml:brushProperty name="color" value="#0070C0"/>
    </inkml:brush>
  </inkml:definitions>
  <inkml:trace contextRef="#ctx0" brushRef="#br0">10731 4453,'193'-76,"32"7,64 8,68 3,62 12,57 6,10 15,12 19,-16 19,-6 33,-35 25,-50 26,-98 24,-85 19,-101 8,-97-3,-93-14,-98-6,-106-9,-96-17,-93-25,-74-31,-79-37,-43-32,2-26,15-34,59-21,75-22,114-6,100-9,160 7,178-23,186-21,193 14,110 48,74 64</inkml:trace>
  <inkml:trace contextRef="#ctx0" brushRef="#br0" timeOffset="1041">16379 5184,'26'-51,"13"9,-39 42,80-34,54 2,63 4,93-7,46 7,55 12,28 3,33 22,15 26,-43 17,-52 35,-51 26,-56 14,-75 6,-94 0,-109-12,-138-23,-128-24,-102-27,-82-16,-68-28,-67-24,-9-9,11-23,94-20,86-29,95-10,90-2,117-10,145-23,181-7,176 10,148 33,128 55,86 73,63 100,-27 94</inkml:trace>
</inkml:ink>
</file>

<file path=ppt/ink/ink3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42:44.909"/>
    </inkml:context>
    <inkml:brush xml:id="br0">
      <inkml:brushProperty name="width" value="0.05292" units="cm"/>
      <inkml:brushProperty name="height" value="0.05292" units="cm"/>
      <inkml:brushProperty name="color" value="#0070C0"/>
    </inkml:brush>
  </inkml:definitions>
  <inkml:trace contextRef="#ctx0" brushRef="#br0">8779 2866,'181'-23,"24"3,40 1,60-6,35 1,24 10,38 4,45-3,13-15,25 9,21 3,37 2,33 15,10 11,10 8,-18 12,-34 2,-52 15,-64 1,-74 12</inkml:trace>
</inkml:ink>
</file>

<file path=ppt/ink/ink3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42:56.796"/>
    </inkml:context>
    <inkml:brush xml:id="br0">
      <inkml:brushProperty name="width" value="0.05292" units="cm"/>
      <inkml:brushProperty name="height" value="0.05292" units="cm"/>
      <inkml:brushProperty name="color" value="#0070C0"/>
    </inkml:brush>
  </inkml:definitions>
  <inkml:trace contextRef="#ctx0" brushRef="#br0">14673 7521,'0'3,"-2"6,2-9,0 0,0 0,-8 29,8-29,0 0,-5 54,5-54,-13 88,-13 26,-21 30,-9 38,-19 22,-12 0,-24-14,-15-18,9-23,20-29,15-32,18-37,28-34</inkml:trace>
  <inkml:trace contextRef="#ctx0" brushRef="#br0" timeOffset="903">14910 8286,'-3'-21,"-26"-10,29 31,-78-43,-45-6,-32-4,-7 6,22 10,30 13,21 10,56 8,39 7,43 14,42 14,30 15,21 3,-1 7,-20-8,-38-3,-41-17,-49-16,-48-19,-50-24,-40-20,-36-12,-4-1,34 12,75 37,86 28,96 45,76 36,37 12,-70-22,-94-40,-79-34,-83-34</inkml:trace>
  <inkml:trace contextRef="#ctx0" brushRef="#br0" timeOffset="14695">17742 2585,'56'-46,"21"17,42 0,38 1,22-4,19 0,30 4,38 12,39 3,27 1,18-6,55-2,-46-2,19-2,-24 0,-16 0,-18 20,-18 7,-43 5,-19 19,-37-3,-30 37</inkml:trace>
  <inkml:trace contextRef="#ctx0" brushRef="#br0" timeOffset="16114">16444 11700,'-16'-12,"-59"21,75-9,-120 39,-13 33,-2 18,-6 16,25 19,22 17,24 10,30 1,48 1,50 0,51-1,25-11,11-14,-17-8,-39-11</inkml:trace>
</inkml:ink>
</file>

<file path=ppt/ink/ink3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43:55.499"/>
    </inkml:context>
    <inkml:brush xml:id="br0">
      <inkml:brushProperty name="width" value="0.05292" units="cm"/>
      <inkml:brushProperty name="height" value="0.05292" units="cm"/>
      <inkml:brushProperty name="color" value="#0070C0"/>
    </inkml:brush>
  </inkml:definitions>
  <inkml:trace contextRef="#ctx0" brushRef="#br0">8085 9147,'-5'-13,"-9"-11,14 24,0 0,0 0,-25-23,25 23,0 0,-40-14,40 14,-66-4,-30 11,-29 9,-26-4,-11-6,0-11,-1-5,3 7,3 4,1 6,8-3,15-17,11-7,16-32,44 3,27 19,1 33</inkml:trace>
  <inkml:trace contextRef="#ctx0" brushRef="#br0" timeOffset="12291">1215 1625,'6'-14,"1"-5,-7 19,0 0,0 0,2-28,-2 28,0 0,0-19,0 19,-4-8,4 15,0-7,0 0,0 0,0 0,-11 30,11-30,0 0,0 0,-22 43,22-43,0 0,-38 76,38-76,-40 76,-8 5,6 12,2 6,-1 34,2-2,8 20,17-9,26 25,9 14,-18 5,-7 9,3-3,16 4,20-22,22-3,22-22,10-14,-12-18,-11-8</inkml:trace>
</inkml:ink>
</file>

<file path=ppt/ink/ink3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44:25.601"/>
    </inkml:context>
    <inkml:brush xml:id="br0">
      <inkml:brushProperty name="width" value="0.05292" units="cm"/>
      <inkml:brushProperty name="height" value="0.05292" units="cm"/>
      <inkml:brushProperty name="color" value="#0070C0"/>
    </inkml:brush>
  </inkml:definitions>
  <inkml:trace contextRef="#ctx0" brushRef="#br0">5780 7096,'3'-1,"-3"1,0 0,0 0,1 0,-1 0,-1 0,1 1,0-1,0 0,0 0,0 0,0 0,-3 5,3-5,0 0,0 0,0 0,-12 14,12-14,0 0,0 0,-28 18,28-18,0 0,-47 21,47-21,-60 17,-13 2,-21-2,-24-12,-15 0,-22-5,-5 7,-1 5,-1-9,-10 5,-19-1,-11-6,9-10,18-6,11 9,20 1,17 4,38-3,33 0,13 1,16 6,15 3</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36:15.425"/>
    </inkml:context>
    <inkml:brush xml:id="br0">
      <inkml:brushProperty name="width" value="0.05292" units="cm"/>
      <inkml:brushProperty name="height" value="0.05292" units="cm"/>
      <inkml:brushProperty name="color" value="#0070C0"/>
    </inkml:brush>
  </inkml:definitions>
  <inkml:trace contextRef="#ctx0" brushRef="#br0">1446 3265,'10'-39,"-25"54,15-15,0 0,-52 58,52-58,-78 92,-9 24,8 48,8 2,44-4,64 30,50 14,19 25,-33 3,-28-24,7 6,-19-27,-29 33,-56 10,-21 9,26-22,39-1,16-15,9 39,-27 26,-46 15,-17-19,30-53,58-22,85 8,64-15,6 19,-53 30</inkml:trace>
  <inkml:trace contextRef="#ctx0" brushRef="#br0" timeOffset="1824">21174 13146,'-82'-73,"-52"-30,-38-18,-29-25,-26 2,16 29,14 14,14 20,34 14,45 29,72 19,55 11,93 28,78 15,-19-16,-69-14,-86-8,-38-10,-52-23,-66-13,-42-4,8 33,66 54,90 68,80 87,31-5,-64-11</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45:10.506"/>
    </inkml:context>
    <inkml:brush xml:id="br0">
      <inkml:brushProperty name="width" value="0.05292" units="cm"/>
      <inkml:brushProperty name="height" value="0.05292" units="cm"/>
      <inkml:brushProperty name="color" value="#0070C0"/>
    </inkml:brush>
  </inkml:definitions>
  <inkml:trace contextRef="#ctx0" brushRef="#br0">18413 5992,'17'-39,"15"11,-32 28,86-25,57 7,36 9,43 11,14 7,21 7,35 6,37 1,29 10,26 13,-4-9,2 13,-6-5,-20 2,-23-3,-65 21,-72-10,-70 19</inkml:trace>
  <inkml:trace contextRef="#ctx0" brushRef="#br0" timeOffset="539">18372 5995,'-54'-15,"68"0,-14 15,0 0,107-11,-107 11,198 0,61 10,52 7,56 11,53-3,50 5,35 4,5 2,3-1,-26 6,-40 10,-55-5,-70-7,-85-4,-91-1,-71-5</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45:24.333"/>
    </inkml:context>
    <inkml:brush xml:id="br0">
      <inkml:brushProperty name="width" value="0.05292" units="cm"/>
      <inkml:brushProperty name="height" value="0.05292" units="cm"/>
      <inkml:brushProperty name="color" value="#0070C0"/>
    </inkml:brush>
  </inkml:definitions>
  <inkml:trace contextRef="#ctx0" brushRef="#br0">21724 7076,'23'-16,"5"1,-28 15,0 0,40-20,-40 20,63-13,35 23,31-22,28 18,25-2,17-16,24 8,10 24,-2 13,-31 22,-33 14,-37 29,-34 1,-41 18,-61-19,-85-19,-105-57,-78-42,-44-40,-25-18,-10-5,4-5,31 2,42 2,68 1,84-15,87 14,89-5,142 0,147 31,109 61,52 98,-36 81</inkml:trace>
</inkml:ink>
</file>

<file path=ppt/ink/ink42.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8:45:50.847"/>
    </inkml:context>
    <inkml:brush xml:id="br0">
      <inkml:brushProperty name="width" value="0.05292" units="cm"/>
      <inkml:brushProperty name="height" value="0.05292" units="cm"/>
      <inkml:brushProperty name="color" value="#0070C0"/>
    </inkml:brush>
  </inkml:definitions>
  <inkml:trace contextRef="#ctx0" brushRef="#br0">21100 4122,'66'-19,"-12"6,-54 13,68-7,22-7,31 0,23 2,22 10,12 5,16 1,12 22,23 20,-5 27,-21 18,-50 5,-52-3,-53-5,-58-4,-47-6,-59-22,-59-22,-47 6,-27-16,-23-3,-11-17,-8-19,-6-26,0-30,24-7,54-19,54-5,83-7,74-7,82 13,98 11,133 32,126 58,97 57,48 85,-31 72</inkml:trace>
  <inkml:trace contextRef="#ctx0" brushRef="#br0" timeOffset="2348">18594 3129,'-140'7,"-40"12,-30-6,-28 0,-8-2,10 18,13-2,41-3,66-15,73-6,43-4,46-14,89-3,71 0,61 10,53 12,-16 10,-38 19,-51-2,-68-3,-109-14,-59-2,-88-8,-102-5,-82 1,-61-6,-21-1,13-10,35-4,63-10,83-3,126 20,113 10,198 26</inkml:trace>
  <inkml:trace contextRef="#ctx0" brushRef="#br0" timeOffset="11216">22601 7067,'-78'-4,"-88"14,-55-15,-22-7,-27-9,-2 4,3 11,10-4,35 2,58 0,60 5,68 0,51-4,77-3</inkml:trace>
  <inkml:trace contextRef="#ctx0" brushRef="#br0" timeOffset="11538">21805 6898,'315'7,"-29"7,-49 5,-84 12,-89-11,-69-12,-70 16,-88 1,-83-5,-56-10,-47-15,-17-9,18-10,41 0,67 23,73 37</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37:23.657"/>
    </inkml:context>
    <inkml:brush xml:id="br0">
      <inkml:brushProperty name="width" value="0.05292" units="cm"/>
      <inkml:brushProperty name="height" value="0.05292" units="cm"/>
      <inkml:brushProperty name="color" value="#0070C0"/>
    </inkml:brush>
  </inkml:definitions>
  <inkml:trace contextRef="#ctx0" brushRef="#br0">10703 2784,'6'5,"-19"34,13-39,0 0,-19 77,19-77,-1 118,10 27,25 14,5-14,-4-23,-35-47,-21-31</inkml:trace>
  <inkml:trace contextRef="#ctx0" brushRef="#br0" timeOffset="329">11016 2793,'9'-31,"-25"7,16 24,0 0,-57-21,57 21,-96-10,-30 15,3 4,0 4,11-1,17-1,38-1</inkml:trace>
  <inkml:trace contextRef="#ctx0" brushRef="#br0" timeOffset="973">11017 3417,'3'-5,"4"-1,-7 6,0 0,0 0,25-6,-25 6,0 0,39-2,-39 2,55-9,-6-9,-23-23,-31-20,-41 3,-24 21,5 24,8 35,0 33,20 20,29 1,46-4,38-8,25-17,1-21,3-26</inkml:trace>
  <inkml:trace contextRef="#ctx0" brushRef="#br0" timeOffset="1497">11564 3166,'-18'-19,"-3"6,21 13,0 0,0 0,0 0,-18 4,18-4,0 0,0 0,-18 20,18-20,0 0,-23 36,23-36,-30 51,11-6,9 0,22-17,13-14,7-10,27-8,4 11,8 15,-14 23,-31 12,-31 1,-34-11,-11-21,-8-18,25-14</inkml:trace>
  <inkml:trace contextRef="#ctx0" brushRef="#br0" timeOffset="1810">12017 2931,'14'32,"-17"55,3-87,-7 126,9 10,6-21,16-29,4-28,11-25</inkml:trace>
  <inkml:trace contextRef="#ctx0" brushRef="#br0" timeOffset="2038">12251 3380,'-27'-4,"-69"-15,96 19,-147-29,31 2,28 3,28 6,23 1</inkml:trace>
  <inkml:trace contextRef="#ctx0" brushRef="#br0" timeOffset="2771">13448 2913,'4'46,"-5"52,4 34,15-8,7-28,5-32,-20-40,-13-33,-31-69,-21-43,-8-29,7-9,19 30,41 42,34 29,31 29,31 35,24 43,0 36,-45 9,-59-11,-45-6,-47-26,-36-26,4-13,28-1,31-3,36 1</inkml:trace>
  <inkml:trace contextRef="#ctx0" brushRef="#br0" timeOffset="3239">14057 3374,'15'-3,"8"-5,-23 8,0 0,33-18,-33 18,51-28,11-8,-24-19,-37-7,-36 21,-21 16,-9 32,-4 27,16 27,21 15,41 4,37-8,27-13,15-26,4-27</inkml:trace>
  <inkml:trace contextRef="#ctx0" brushRef="#br0" timeOffset="3524">14607 3571,'1'-1,"-11"-20,10 21,0 0,-20-48,20 48,-18-65,15-8,24 0,22 13,16 19,6 18</inkml:trace>
  <inkml:trace contextRef="#ctx0" brushRef="#br0" timeOffset="4079">15356 2646,'-22'6,"-30"7,52-13,-69 41,8 23,22 30,25 41,18 0,8-15,2-17,-7-27,-7-22,9-17</inkml:trace>
  <inkml:trace contextRef="#ctx0" brushRef="#br0" timeOffset="4275">15047 3316,'-3'-4,"-30"-14,33 18,0 0,-66-26,66 26,-81-37,13 16,35 14</inkml:trace>
  <inkml:trace contextRef="#ctx0" brushRef="#br0" timeOffset="5646">15335 3409,'22'-13,"2"-1,-24 14,0 0,46-15,-46 15,36-30,-24-9,-26-8,-41-1,-3 35,17 48,9 36,27 12,28-9,19-23,0-25,15-31,-2-22</inkml:trace>
  <inkml:trace contextRef="#ctx0" brushRef="#br0" timeOffset="5843">15725 3523,'30'21,"-30"-23,0 2,0 0,0 0,3-31,-3 31,0 0,-14-82,14 82,-7-87,18 9,23 16,15 23</inkml:trace>
  <inkml:trace contextRef="#ctx0" brushRef="#br0" timeOffset="6513">16248 3344,'14'86,"-33"3,7-26,6-27,12-29,2-31,8-41,-3-15,6 8,-1 35,11 35,20 47,2 21,-31-9,-16-17,-4-35,1-40,7-36,21-10,6-4,13 44,4 56,5 59,-7 40,-31-7</inkml:trace>
  <inkml:trace contextRef="#ctx0" brushRef="#br0" timeOffset="8203">15409 3593,'18'-20,"-1"-10,-17 30,0 0,27-37,-27 37,22-41,-5-3,-10-3,-24 6,-35 10,-20 28,-2 20</inkml:trace>
  <inkml:trace contextRef="#ctx0" brushRef="#br0" timeOffset="9218">17107 3316,'-14'-3,"-54"11,68-8,-83 41,17 46,62 4,38-27,20-37,2-59,-14-61,-23-21,-31 19,8 57,14 51,16 72,-3 31,-9-19,-18-43,3-42</inkml:trace>
  <inkml:trace contextRef="#ctx0" brushRef="#br0" timeOffset="9629">17245 3277,'43'53,"-21"8,-22-61,14 66,-5 5,-8-7,5-19,-2-39,15-31,9-50,11-9,21-28,-9 29,-17 60,-4 44,1 50,-6 16,-10 3,-1-27,2-25</inkml:trace>
  <inkml:trace contextRef="#ctx0" brushRef="#br0" timeOffset="10195">18191 3200,'-5'1,"-33"17,38-18,0 0,-61 44,61-44,-69 68,27 18,31-4,44-2,32-10,8-43,15-43,13-41,-4-44,-40 4,-40 22,-24 1,-17 19,-4 48,-13 43,-7 20,6 11,10-1,33 6,42 7,49-13,21-31,10-27,2-44</inkml:trace>
  <inkml:trace contextRef="#ctx0" brushRef="#br0" timeOffset="11662">11262 4292,'111'-13,"13"1,25-5,29-9,35-14,47-2,41 19,60 18,32 16,2 5,2-8,7 5,25 6,52 13,-17-7,-56-30,-39-34,18-23,40 5,23 26,-3 29,-45 19</inkml:trace>
  <inkml:trace contextRef="#ctx0" brushRef="#br0" timeOffset="28898">10333 5173,'-12'-56,"-49"-2,-31 9,-22 22,-12 42,-2 52,-14 40,24 44,50 34,63 28,71 18,48-24,3-47,2-54,17-75,18-51</inkml:trace>
  <inkml:trace contextRef="#ctx0" brushRef="#br0" timeOffset="29203">10740 6016,'-32'-11,"-54"18,86-7,-125 34,7 38,75 31,92 8,60-7,26-45,-32-68,-45-65,-68-42,-42-7</inkml:trace>
  <inkml:trace contextRef="#ctx0" brushRef="#br0" timeOffset="29735">11003 6140,'36'84,"-44"6,-11-22,18-29,22-24,17-39,6-36,-8-24,-4 6,-3 48,11 52,5 54,-14 6,-12-22,1-42,10-39,4-52,5-20,5 8,-5 40,2 54,-10 54,-15 37,-9-6,-17-43,8-40</inkml:trace>
  <inkml:trace contextRef="#ctx0" brushRef="#br0" timeOffset="30209">11827 6033,'40'29,"-18"54,-22-83,10 133,4 56,4 14,8-50,-7-67,-2-71,-3-94,-28-68,-12-38,-14-19,10 30,21 49,52 49,38 70,17 68,-26 66,-59 24,-57-34,-30-51,-18-56,5-32,34-13,45-14</inkml:trace>
  <inkml:trace contextRef="#ctx0" brushRef="#br0" timeOffset="30664">12535 6027,'-7'-17,"-46"16,53 1,-87 52,7 28,32 10,43-9,39-24,30-35,7-48,-19-20,-24-37,-24 11,0 40,13 31,6 33,8 46,8 4,-2 15,-10-58,-13-33,-2-27,0-29</inkml:trace>
  <inkml:trace contextRef="#ctx0" brushRef="#br0" timeOffset="30906">12896 6285,'32'-25,"-13"-14,-19 39,6-60,-3-16,9 3,25 10,11 7,15 19,-5 13,-10 4</inkml:trace>
  <inkml:trace contextRef="#ctx0" brushRef="#br0" timeOffset="31160">13433 5807,'19'102,"-43"31,-7 4,13-22,29-36,16-39</inkml:trace>
  <inkml:trace contextRef="#ctx0" brushRef="#br0" timeOffset="31325">13407 5695,'14'-65,"-14"-2,0 67,3-61,25 13</inkml:trace>
  <inkml:trace contextRef="#ctx0" brushRef="#br0" timeOffset="31705">14101 5674,'39'11,"-69"-23,30 12,0 0,-86-18,86 18,-111-4,27 31,45 14,61 26,44 9,23-8,1-5,-26 5,-35 13,-38 18,-59-13,-32-39,-19-51,8-29,61-14</inkml:trace>
  <inkml:trace contextRef="#ctx0" brushRef="#br0" timeOffset="32037">14705 5872,'-39'-14,"-39"38,78-24,-78 46,34 29,61 20,58 3,17-47,-10-51,-37-58,-44-47,-28-14,-17 33</inkml:trace>
  <inkml:trace contextRef="#ctx0" brushRef="#br0" timeOffset="32465">15025 5871,'82'86,"-54"14,-25-8,-10-34,10-26,3-34,3-59,-5-48,10-15,22-4,16 12,1 51,4 78,0 76,-39 19,-18 26,-2-17,-3-51,18-35,3-37</inkml:trace>
  <inkml:trace contextRef="#ctx0" brushRef="#br0" timeOffset="32902">16063 5574,'18'-3,"-55"11,37-8,0 0,-82 28,82-28,-101 35,10 1,51 1,56 11,45-7,32 4,25 8,7 16,-31 26,-39 8,-64-21,-48-24,-35-28,-26-17,-7-16</inkml:trace>
  <inkml:trace contextRef="#ctx0" brushRef="#br0" timeOffset="33591">15893 7070,'-121'-12,"-60"0,-31 4,-32 4,-22-6,-23 9,-7 18,-5 14,-10-5,-33-17,-15-25,-6-15,28-8,39 6,41 9,20 21,10 17</inkml:trace>
  <inkml:trace contextRef="#ctx0" brushRef="#br0" timeOffset="60515">4305 7490,'4'9,"5"57,-9-66,9 126,6 57,31 40,32 11,11-24,-35-37,-34-54,-27-84,-19-49,-22-73,-18-78,4-45,16-6,4 13,22 35,25 17,36 44,33 46,40 63,41 85,4 65,-20 69,-55 17,-65-14,-33-23,-39-56,-32-36,-44-56,-26-52,36-34,84 15</inkml:trace>
  <inkml:trace contextRef="#ctx0" brushRef="#br0" timeOffset="60971">5581 8732,'23'-28,"-14"10,-9 18,0 0,0 0,26-15,-26 15,0 0,54-11,-54 11,94-3,21-14,-37-23,-57-12,-63-7,-50 10,-29 40,15 50,43 35,51 33,72 0,61-1,20-28,6-35,-42-53,-39-36</inkml:trace>
  <inkml:trace contextRef="#ctx0" brushRef="#br0" timeOffset="61301">6354 8519,'88'88,"-12"50,-13-39,-15-30,-6-40,-14-39,-17-57,-5-50,-5-30,4 25,31 61,9 34</inkml:trace>
  <inkml:trace contextRef="#ctx0" brushRef="#br0" timeOffset="61653">7031 8703,'53'25,"-15"-15,-38-10,44 4,-5-39,-8-29,-27-23,-28 7,-23 23,-11 42,-7 43,17 36,32 41,42 4,44-4,9-43,16-39,-4-57</inkml:trace>
  <inkml:trace contextRef="#ctx0" brushRef="#br0" timeOffset="61926">7484 7697,'3'42,"-17"75,1 64,19 44,28-9,17-40,-5-50,-5-52</inkml:trace>
  <inkml:trace contextRef="#ctx0" brushRef="#br0" timeOffset="62262">8059 8520,'21'3,"-56"12,35-15,0 0,-75 43,75-43,-62 79,64 44,61-10,54-19,-24-75,-39-71,-48-59,-54-20,-22 20,8 52,15 34</inkml:trace>
  <inkml:trace contextRef="#ctx0" brushRef="#br0" timeOffset="62753">8534 8831,'60'122,"-42"25,-15-8,-8-52,10-46,-5-50,4-81,1-41,1-40,14-18,16 36,25 76,20 67,-12 51,0 52,-33 37,-49-10,-46-46,-32-46,-18-44,29-20</inkml:trace>
  <inkml:trace contextRef="#ctx0" brushRef="#br0" timeOffset="63130">9271 8718,'96'-2,"-22"-7,-4-10,-8-30,-32-30,-38 1,-42 18,-30 40,-17 36,9 37,41 31,63 33,62 8,22-28,9-35,-6-39</inkml:trace>
  <inkml:trace contextRef="#ctx0" brushRef="#br0" timeOffset="63374">9942 8845,'78'-6,"-53"-42,-25 48,1-100,-11-44,22-4,28 26,34 43,33 51,0 50</inkml:trace>
  <inkml:trace contextRef="#ctx0" brushRef="#br0" timeOffset="64269">9832 9592,'-8'-5,"-59"2,67 3,-123-1,-38 16,-34 6,-48 2,-66-7,-38-7,-49-10,-32-11,-30-10,-49 7,66 3,-10-13,50-13,65 0,79-2,114 10</inkml:trace>
  <inkml:trace contextRef="#ctx0" brushRef="#br0" timeOffset="65431">16731 7639,'7'-4,"-42"-3,35 7,0 0,-86-9,86 9,-133-4,-3 32,8 53,41 57,50 44,47 22,34-15,33-21,34-40,20-61,3-66,-14-57</inkml:trace>
  <inkml:trace contextRef="#ctx0" brushRef="#br0" timeOffset="65908">16877 8427,'40'51,"-28"21,-12-72,22 80,7-25,28-21,30-35,12-38,-19-39,-39-18,-32-19,-18 22</inkml:trace>
  <inkml:trace contextRef="#ctx0" brushRef="#br0" timeOffset="66259">17751 8239,'-13'8,"-47"12,60-20,-86 40,21 17,52 6,54 10,27 4,12-18,-13-1,-39 0,-39 4,-39-5,-30-26,-11-37,14-35</inkml:trace>
  <inkml:trace contextRef="#ctx0" brushRef="#br0" timeOffset="66530">17953 7756,'45'8,"-23"68,-22-76,1 150,-26 80,-9 21,10-39,10-84,24-59</inkml:trace>
  <inkml:trace contextRef="#ctx0" brushRef="#br0" timeOffset="66727">18131 8364,'-8'10,"-60"-9,68-1,-125-13,-13-20,25 21,66 25,66 35</inkml:trace>
  <inkml:trace contextRef="#ctx0" brushRef="#br0" timeOffset="67017">18392 8576,'28'28,"-69"11,41-39,-52 65,24 10,48 8,36-10,18-61,-17-63,-38-50,-25-32,-31 23,7 47</inkml:trace>
  <inkml:trace contextRef="#ctx0" brushRef="#br0" timeOffset="67586">18748 8664,'57'34,"-33"16,-24-50,-1 82,-12-4,6-28,13-32,10-53,4-58,14-6,9-9,-5 22,-7 69,0 59,-11 45,-13-5,-3-13,7-47,6-30,19-57,11-22,8-5,3 5,-9 59,-9 51,-15 64,-21 4,-8 8,-4-31,0-31,20-34</inkml:trace>
  <inkml:trace contextRef="#ctx0" brushRef="#br0" timeOffset="67922">19581 8641,'54'11,"4"-9,-58-2,71-7,7-17,-9-21,-33-27,-46-6,-36 19,-26 34,0 42,7 44,17 21,42 19,37 1,37-6,28-29</inkml:trace>
  <inkml:trace contextRef="#ctx0" brushRef="#br0" timeOffset="68136">20137 8878,'19'-30,"-5"-33,-14 63,6-94,14-33,10-9,31 39,29 28,4 49,-4 27</inkml:trace>
  <inkml:trace contextRef="#ctx0" brushRef="#br0" timeOffset="68618">20323 9404,'-117'-1,"-60"-15,-66 9,-25 5,-33 18,-32-2,-27 1,-28-7,-24-12,2-17,9-16,36 8,53 6,60 19,58 12</inkml:trace>
  <inkml:trace contextRef="#ctx0" brushRef="#br0" timeOffset="142518">4021 10211,'17'-27,"-11"19,-6 8,0 0,0 0,2 2,-2-2,0 0,0 28,0-28,2 62,12 38,1 21,2 14,-8-29,2-22,4-14,-9-45,-3-14</inkml:trace>
  <inkml:trace contextRef="#ctx0" brushRef="#br0" timeOffset="142885">4290 10778,'25'-14,"3"-6,-28 20,0 0,51-24,-51 24,59-30,-12-8,-30 9,-26 19,-26 10,-32 13,10 29,18 13,41 20,39-4,27-12,16-18,2-25,-29-30</inkml:trace>
  <inkml:trace contextRef="#ctx0" brushRef="#br0" timeOffset="143659">4962 10732,'1'-5,"-1"3,0 2,0 0,0 0,0 0,0 0,0 0,0 0,0 0,0 0,0 0,0-2,0 2,0 0,0 0,0 0,0 0,0 0,0 0,0 0,0 0,-2-1,2 1,0 0,0 0,0 0,0 0,0 0,0 0,0 0,-1 0,1 0,0 0,0 0,0 0,0 0,0 0,0 0,-4 2,4-2,0 0,0 0,0 0,0 0,0 0,-6 3,6-3,0 0,0 0,0 0,0 0,-6 6,6-6,0 0,0 0,0 0,-12 8,12-8,0 0,0 0,-29 20,29-20,0 0,-41 28,-3 3,17 5,18-3,17 1,31 16,10-10,-10-31,-2-28,-10-29,-19-27,-20 9,15 42,5 20,7 23,13 48,-10 8,-5-4,-14-35,4-17</inkml:trace>
  <inkml:trace contextRef="#ctx0" brushRef="#br0" timeOffset="143901">5291 11089,'23'-6,"-18"-11,-5 17,0 0,0 0,6-37,-6 37,0 0,-7-54,7 54,-4-55,25 5,17 13,8 11</inkml:trace>
  <inkml:trace contextRef="#ctx0" brushRef="#br0" timeOffset="144342">5609 10799,'9'64,"3"22,2-14,0-29,8-21,-4-28,-3-38,-3-17,1-11,-1 3,21 43,11 34,12 41,0 29,-23 7,-24-18,-15-24</inkml:trace>
  <inkml:trace contextRef="#ctx0" brushRef="#br0" timeOffset="145511">6813 10903,'31'-17,"-19"3,-12 14,0 0,13-34,-13 34,4-57,-20-19,-33 18,-19 33,19 44,18 34,24 3,44-8,38-16,20-26,6-25,-26-15,-19-13</inkml:trace>
  <inkml:trace contextRef="#ctx0" brushRef="#br0" timeOffset="146085">7844 10845,'-9'-18,"-35"4,44 14,0 0,0 0,-31 8,31-8,0 0,-44 38,44-38,-50 67,18 0,30-21,19-18,0-20,1-14,-7-7,-8 4,-1 4,-1-1,3 1,2 4,-2 10,0 9,-7 1,-2-1</inkml:trace>
  <inkml:trace contextRef="#ctx0" brushRef="#br0" timeOffset="146322">7842 10478,'17'-13,"-22"7,5 6,0 0,0 0,1-2,-1 2,0 0,1 4,-1-4</inkml:trace>
  <inkml:trace contextRef="#ctx0" brushRef="#br0" timeOffset="146844">8006 10838,'33'75,"-17"14,3 3,-20-29,8-35,-1-26,0-44,5-33,11-19,6 28,-1 53,20 46,-8 36,-15 4,-22-25,3-29,2-25,4-37,16-18,6-11,2 34,-2 42,4 37,-9 30,-19-1,-10-22</inkml:trace>
  <inkml:trace contextRef="#ctx0" brushRef="#br0" timeOffset="147288">8665 11072,'15'97,"23"28,-4 12,-17-27,-9-48,-2-51,-9-48,-21-62,-16-34,1-22,21 22,37 52,30 50,29 54,9 63,-22 47,-56-26,-29-36,-46-49,-10-32,19-21,29-16</inkml:trace>
  <inkml:trace contextRef="#ctx0" brushRef="#br0" timeOffset="147518">9023 11236,'85'41,"-38"-13,-33-31,-26-42,-12-36,-3-20,21 16,26 25,21 38,30 39</inkml:trace>
  <inkml:trace contextRef="#ctx0" brushRef="#br0" timeOffset="147808">9568 11012,'-11'-15,"-27"6,38 9,0 0,-50 19,50-19,-55 51,48 19,40-11,27-16,8-35,-1-30,-5-31,-45-14,-31 10,-13 15</inkml:trace>
  <inkml:trace contextRef="#ctx0" brushRef="#br0" timeOffset="148142">9790 10958,'39'41,"12"14,-51-55,42 60,5 2,-16-22,0-18,-20-24,-8-35,1-24,9-7,-3 3,12 25,11 17</inkml:trace>
  <inkml:trace contextRef="#ctx0" brushRef="#br0" timeOffset="148513">10218 10982,'15'-5,"26"-6,-41 11,0 0,65-12,-65 12,77-21,8-10,-30-7,-35-2,-41 6,-43 4,-32 29,22 39,18 30,61 20,59-5,37-12,12-28,11-18,-24-9,-19-4</inkml:trace>
  <inkml:trace contextRef="#ctx0" brushRef="#br0" timeOffset="164430">15900 10275,'-4'-11,"4"11,0 0,0 0,0 0,7 28,-7-28,0 0,24 87,-24-87,33 125,1-2,-19-40,-13-52,-6-50,-9-73,-9-37,18-5,17 50,40 37,23 28,0 28,-16 18</inkml:trace>
  <inkml:trace contextRef="#ctx0" brushRef="#br0" timeOffset="165121">16895 10431,'-30'-17,"-37"8,67 9,-64 12,-9 23,1 17,37 8,39-1,38-9,33-21,7-28,-1-24,-23-16,-23-12,-25 12,-21 16,9 22,8 45,32 53,-5 11,-12-29,-9-35,-13-42,-22-59</inkml:trace>
  <inkml:trace contextRef="#ctx0" brushRef="#br0" timeOffset="165438">17071 10014,'24'25,"-9"63,-15-88,28 119,13 55,-4 8,-18-51,-3-47,-6-50,-1-52</inkml:trace>
  <inkml:trace contextRef="#ctx0" brushRef="#br0" timeOffset="165606">17221 10572,'-3'-9,"-29"4,32 5,0 0,-53-10,53 10,-85-13,-4-1,24 7,27 3</inkml:trace>
  <inkml:trace contextRef="#ctx0" brushRef="#br0" timeOffset="165972">17365 10611,'70'6,"-3"-13,-1-11,-12-9,-13-11,-15-11,-30 4,-33 14,-18 42,8 48,19 18,30 12,29-5,52-24,15-23,17-37,-25-33</inkml:trace>
  <inkml:trace contextRef="#ctx0" brushRef="#br0" timeOffset="166560">18684 10455,'3'13,"-6"38,3-51,18 79,17 2,12-24,6-25,-10-39,-17-50,-18-18,-11-1,-5 39,23 43,24 56,-10 42,5 43,-22-28,-27-42,-32-45,1-56,10-50,31-25</inkml:trace>
  <inkml:trace contextRef="#ctx0" brushRef="#br0" timeOffset="166866">19213 10568,'76'-2,"-64"5,-12-3,0 0,0 0,0 0,3 2,-3-2,0 0,0 0,-27 13,27-13,0 0,-68 44,68-44,-67 76,34 5,51-28,27-23,13-35,8-37,-13-27,-23 3,-10 20,-24 16</inkml:trace>
  <inkml:trace contextRef="#ctx0" brushRef="#br0" timeOffset="167126">19469 10708,'20'44,"19"-11,-39-33,47 30,-13-24,10-27,-30-18,-6-20,-28-2,-7 6,2 28,23 26</inkml:trace>
  <inkml:trace contextRef="#ctx0" brushRef="#br0" timeOffset="167339">19803 10819,'24'8,"-12"-33,-12 25,0 0,-5-52,5 52,-11-72,11-4,18 16,9 17,7 11,0 8</inkml:trace>
  <inkml:trace contextRef="#ctx0" brushRef="#br0" timeOffset="168251">20688 10365,'1'4,"-27"26,26-30,0 0,-42 24,42-24,-46 47,7-4,36-8,24-10,33 2,13-2,8 17,-29 17,-36 9,-53-12,-52-33,-7-27,35 4,65-6,56-15,39 4,27-4,2 6,-6 3,-33-18,-28-22,-28 0,-26-9,-18 4,-6 43,-11 46,-3 33,6 11,25 3,30-10,28-4,15-35</inkml:trace>
  <inkml:trace contextRef="#ctx0" brushRef="#br0" timeOffset="168453">21357 10889,'30'-17,"-24"-15,-6 32,0 0,-20-50,20 50,-20-72,10 6,24 3,34 9,2 9,-10 31,-14 1</inkml:trace>
  <inkml:trace contextRef="#ctx0" brushRef="#br0" timeOffset="168727">21562 10474,'9'67,"5"22,12 1,5-41,3-24,-2-35,-3-56,3-15,-1 1,-8 8,-1 32,-2 22</inkml:trace>
  <inkml:trace contextRef="#ctx0" brushRef="#br0" timeOffset="169063">21940 10635,'41'16,"-8"-20,-33 4,63-33,-10-4,-25-11,-19-11,-34 14,-15 34,-12 20,4 45,21 25,27 19,30-10,25-35,11-23,0-20,6-35</inkml:trace>
  <inkml:trace contextRef="#ctx0" brushRef="#br0" timeOffset="169320">22486 10832,'0'-7,"-6"-11,6 18,0 0,-14-54,14 54,-23-67,10 1,6 12,23-5,8-4,19 48,12 1</inkml:trace>
  <inkml:trace contextRef="#ctx0" brushRef="#br0" timeOffset="169672">22929 10413,'-34'-25,"-24"12,58 13,-76 7,2 31,37 3,38-8,51 8,23-12,18 9,-8 12,-27 4,-51 7,-40-11,-42-26,-29-16,7-28</inkml:trace>
  <inkml:trace contextRef="#ctx0" brushRef="#br0" timeOffset="232982">4077 12001,'10'-5,"-9"13,-1-8,0 0,0 0,2 31,-2-31,0 0,8 66,-8-66,14 91,-5 18,2-11,8-22,-4-33,-10-31,-9-24,-14-45,-8-36,19-22,20 20,14 34,18 27,14 23,18 44,-4 29,-13 14,-29 0,-24-6,-7-7,-17-14</inkml:trace>
  <inkml:trace contextRef="#ctx0" brushRef="#br0" timeOffset="233405">4922 12280,'-19'4,"-29"14,48-18,-72 39,5 20,38-1,60 2,52-17,23-24,-21-41,-27-32,-48-30,-56 12,-41 27,-8 19,30 29</inkml:trace>
  <inkml:trace contextRef="#ctx0" brushRef="#br0" timeOffset="233735">5775 12215,'1'44,"6"43,-7-87,31 87,-2-14,-2-15,-9-33,-15-44</inkml:trace>
  <inkml:trace contextRef="#ctx0" brushRef="#br0" timeOffset="233872">5798 12090,'-6'-23,"11"12,-5 11,0 0,28 2,-28-2</inkml:trace>
  <inkml:trace contextRef="#ctx0" brushRef="#br0" timeOffset="234223">6137 12436,'-5'59,"6"-21,-1-38,0 0,0 0,0 0,1 13,-1-13,0 0,0 0,-2-3,2 3,0 0,-12-42,12 42,5-76,26-11,-31 87,34-59,8 51,2 36,-3 34,-13 20,-10-4,-16-20,-4-27,-1-28</inkml:trace>
  <inkml:trace contextRef="#ctx0" brushRef="#br0" timeOffset="234527">6552 12302,'16'-8,"-15"8,-1 0,0 0,0 0,0 0,-2 2,2-2,0 0,0 0,-14 20,14-20,0 0,-11 50,11-50,-10 67,11 12,16-4,13-24,-11-31,16-16,1-27</inkml:trace>
  <inkml:trace contextRef="#ctx0" brushRef="#br0" timeOffset="234839">6811 12568,'27'-11,"-13"-14,-14 25,0 0,18-49,-18 49,28-60,-24-15,-12 19,-16 31,0 31,-6 39,16 37,7 9,18-2,27-25,20-31,4-31,-5-36</inkml:trace>
  <inkml:trace contextRef="#ctx0" brushRef="#br0" timeOffset="235194">7220 12431,'30'32,"-10"21,-20-53,18 57,5-7,5-22,-6-25,4-39,2-33,26-12,-2 13,1 56,1 48,-8 38,-4 15,-17 3,0-32,-2-51,10-49</inkml:trace>
  <inkml:trace contextRef="#ctx0" brushRef="#br0" timeOffset="235422">7837 11965,'17'1,"19"51,-36-52,35 102,3 58,2 11,-8-44,5-44,-9-58</inkml:trace>
  <inkml:trace contextRef="#ctx0" brushRef="#br0" timeOffset="235592">8054 12379,'-29'3,"-44"4,73-7,-80 7,13 2,40 3,22-2</inkml:trace>
  <inkml:trace contextRef="#ctx0" brushRef="#br0" timeOffset="235804">8178 12349,'27'19,"-18"30,-9-49,7 70,4-2,6-12,7-24,-10-34</inkml:trace>
  <inkml:trace contextRef="#ctx0" brushRef="#br0" timeOffset="235972">8167 12274,'-14'-39,"-1"9,15 30,0 0,1-30,-1 30,22-28,16 7,6 24</inkml:trace>
  <inkml:trace contextRef="#ctx0" brushRef="#br0" timeOffset="236569">8448 12552,'27'44,"6"-26,-33-18,0 0,43-1,-43 1,46-28,5-18,2-10,-5 4,-18 11,-13 20,-2 21,3 26,-10 6,13 7,-3-13,9-12,-2-25,3-12,1-1,-13 3,-9-4,-12-5,-22-8,-18 8,5 21,19 33,12 40,11 20,19 5,23-15,25-21,0-23,14-38,-7-24</inkml:trace>
  <inkml:trace contextRef="#ctx0" brushRef="#br0" timeOffset="236931">9736 11919,'7'20,"-3"47,-4-67,12 106,-9 44,-4 8,23-31,0-42,7-50</inkml:trace>
  <inkml:trace contextRef="#ctx0" brushRef="#br0" timeOffset="237144">9900 12294,'-3'-12,"-31"-1,34 13,0 0,0 0,-43-3,43 3,0 0,-49 7,49-7,-45 21,5 2,12-3,38-3</inkml:trace>
  <inkml:trace contextRef="#ctx0" brushRef="#br0" timeOffset="237464">10178 12365,'-39'8,"-44"15,83-23,-87 41,29 18,51 3,55-9,46-19,19-38,-7-28,-37-17,-47-2,-52-7,-44-5,-20 12</inkml:trace>
  <inkml:trace contextRef="#ctx0" brushRef="#br0" timeOffset="237884">11117 12270,'-3'-6,"-26"0,29 6,0 0,-45 5,45-5,-67 24,0 35,37 9,50 7,35-9,28-17,-3-40,-17-48</inkml:trace>
  <inkml:trace contextRef="#ctx0" brushRef="#br0" timeOffset="238358">11204 11826,'30'-53,"-5"42,-25 11,0 0,52 43,-52-43,44 91,-20 48,-24 31,-6-8,6-39,7-52,0-42,4-39,2-51,7-19,24-18,5 46,4 46,7 44,-7 33,-21 5,-2-14,-1-20,-8-28,7-29,-2-26,5-9</inkml:trace>
  <inkml:trace contextRef="#ctx0" brushRef="#br0" timeOffset="238681">12031 12318,'45'-13,"-17"-16,-28 29,0 0,25-42,-25 42,24-52,-18 8,-17 16,-18 21,-15 37,-3 20,10 14,20 4,35 0,45 0,18-15,-6-27,-10-28,-30-26</inkml:trace>
  <inkml:trace contextRef="#ctx0" brushRef="#br0" timeOffset="239181">12521 12199,'-4'-6,"-20"-9,24 15,0 0,0 0,-41-7,41 7,0 0,-40 23,40-23,-43 53,14 22,28 7,28-19,17-25,1-37,-6-36,-16-33,-16 2,-10 11,6 34,-3 25,4 46,4 26,2 2,6-12,10-14,-8-34,2-39</inkml:trace>
  <inkml:trace contextRef="#ctx0" brushRef="#br0" timeOffset="239452">12721 11710,'27'-13,"6"41,-33-28,34 89,-15 38,-4 29,-2-12,1-31,4-30,1-47,2-45</inkml:trace>
  <inkml:trace contextRef="#ctx0" brushRef="#br0" timeOffset="239665">13052 12088,'-1'5,"-53"14,54-19,0 0,-73 15,73-15,-107 10,11 4,30 4,26-9</inkml:trace>
  <inkml:trace contextRef="#ctx0" brushRef="#br0" timeOffset="241745">16406 11919,'16'-13,"-22"5,6 8,0 0,0 0,-22-5,22 5,0 0,-55 9,55-9,-84 26,2 17,29 17,36 5,39 2,25-13,18-11,15-22,5-23,-11-47</inkml:trace>
  <inkml:trace contextRef="#ctx0" brushRef="#br0" timeOffset="242203">16503 11519,'35'-37,"-8"37,-27 0,0 0,32 40,-32-40,18 90,-6 46,0 13,-8-8,5-38,-2-41,7-40,3-37,10-41,2-15,8 9,2 43,11 46,-2 45,-23 19,-3-6,-7-28,-4-26,-4-29,1-36</inkml:trace>
  <inkml:trace contextRef="#ctx0" brushRef="#br0" timeOffset="242571">17063 12106,'47'8,"5"1,-52-9,62 8,-11-11,-11-20,-22-11,-27-9,-30 12,-13 19,8 33,10 18,13 19,24 10,20 8,30-16,6-15,-3-25,-7-37,-13-33</inkml:trace>
  <inkml:trace contextRef="#ctx0" brushRef="#br0" timeOffset="242986">17611 12034,'21'-1,"-24"0,3 1,0 0,0 0,-18 6,18-6,0 0,-43 18,43-18,-54 44,1 10,32 10,28-6,21-27,12-25,5-39,-5-22,-12-1,-11 34,-7 32,0 45,-3 16,0 9,-2-13,4-34,-6-38</inkml:trace>
  <inkml:trace contextRef="#ctx0" brushRef="#br0" timeOffset="243212">17831 11711,'33'-16,"-18"46,-15-30,0 0,12 87,-12-87,-14 131,13 20,11-9,14-37,-3-41</inkml:trace>
  <inkml:trace contextRef="#ctx0" brushRef="#br0" timeOffset="243395">17932 12140,'-19'-17,"-36"11,55 6,0 0,-48 2,48-2,-59 11,12 3,29-1,21-11</inkml:trace>
  <inkml:trace contextRef="#ctx0" brushRef="#br0" timeOffset="243716">18648 11870,'85'-24,"-32"-3,-12 9,-26 16,-20 28,-5 48,-13 35,11 9,-4-15,11-30,-6-28,19-37</inkml:trace>
  <inkml:trace contextRef="#ctx0" brushRef="#br0" timeOffset="243897">18865 12076,'0'-14,"-24"3,24 11,0 0,-45-7,45 7,-71 8,5 3,21 12,24-7</inkml:trace>
  <inkml:trace contextRef="#ctx0" brushRef="#br0" timeOffset="244232">18996 12109,'20'10,"-45"2,25-12,0 0,0 0,-26 23,26-23,0 0,-38 48,38-48,-18 63,48 5,26-6,13-32,-5-35,-16-39,-47-24,-48-11,-12 13,10 29,14 18</inkml:trace>
  <inkml:trace contextRef="#ctx0" brushRef="#br0" timeOffset="244750">19713 12049,'20'23,"-15"32,-5-55,5 76,-2-2,5-6,19-31,-2-25,-1-45,-10-27,-1-12,9 13,-12 41,16 43,18 37,-1 13,9-19,-14-40,-4-37,-13-42,4-26,0 9,-2 26,1 10</inkml:trace>
  <inkml:trace contextRef="#ctx0" brushRef="#br0" timeOffset="244963">20364 11932,'18'52,"-15"19,-3-71,1 87,2-3,-6-19,8-25,-9-40</inkml:trace>
  <inkml:trace contextRef="#ctx0" brushRef="#br0" timeOffset="245113">20324 11834,'7'-45,"13"10,-20 35,0 0,29-24,-29 24,34-5</inkml:trace>
  <inkml:trace contextRef="#ctx0" brushRef="#br0" timeOffset="245493">20616 12066,'-8'78,"1"-1,17-26,-5-37,11-37,3-38,-2-24,10 5,5 37,9 46,-1 52,0 26,-13 6,-12-4,-9-28,-10-41,5-42</inkml:trace>
  <inkml:trace contextRef="#ctx0" brushRef="#br0" timeOffset="245783">21130 11421,'41'-52,"-5"9,-36 43,22-12,-18 35,-7 43,-18 35,-3 17,-12 15,3-12,9-14,14-29</inkml:trace>
  <inkml:trace contextRef="#ctx0" brushRef="#br0" timeOffset="245979">21128 12341,'15'-3,"-1"-17,-14 20,0 0,6-31,-6 31,-2-8,-16 9,18-1</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42:54.805"/>
    </inkml:context>
    <inkml:brush xml:id="br0">
      <inkml:brushProperty name="width" value="0.05292" units="cm"/>
      <inkml:brushProperty name="height" value="0.05292" units="cm"/>
      <inkml:brushProperty name="color" value="#0070C0"/>
    </inkml:brush>
  </inkml:definitions>
  <inkml:trace contextRef="#ctx0" brushRef="#br0">4748 7321,'12'26,"11"101,5 62,0 18,7-24,12-48,15-14,-7-31,-34-49,-20-45</inkml:trace>
  <inkml:trace contextRef="#ctx0" brushRef="#br0" timeOffset="274">5244 7594,'9'-52,"-43"32,34 20,0 0,-78 11,78-11,-130 41,-41 11,0 2,22-9,26-20,41-19,45-12,34-15</inkml:trace>
  <inkml:trace contextRef="#ctx0" brushRef="#br0" timeOffset="764">5797 7911,'28'-1,"-48"-3,20 4,0 0,-76 1,76-1,-100 17,1 23,48 27,71 27,82-9,41-25,-14-37,-28-50,-29-31,-52-49,-35 2,2 52,9 44,10 29,17 65,6 10,22 20,-4-40,1-16,-6-17</inkml:trace>
  <inkml:trace contextRef="#ctx0" brushRef="#br0" timeOffset="1007">6525 8339,'31'-30,"-52"-39,21 69,-61-97,24-7,35 7,45 32,32 18,19 20,11 9</inkml:trace>
  <inkml:trace contextRef="#ctx0" brushRef="#br0" timeOffset="1775">7262 7845,'17'-5,"-32"8,15-3,0 0,-80 4,80-4,-106 15,33 53,54 26,56 4,45-10,0-43,-9-43,-14-36,-20-21,-24 4,-10 31,-6 36,4 79,-13 43,5 35,-9-15,-15-51,-1-45,9-51,-14-43,8-47,28-22,41-2,58 20,40 12,1 15,-8-3,-33-9,-49-29,-64-16,-41 16,-11 52,5 57,15 61,19 28,43 24,60-19,51-19,18-62,8-49,-25-54</inkml:trace>
  <inkml:trace contextRef="#ctx0" brushRef="#br0" timeOffset="2032">8363 7189,'19'25,"-18"79,-1-104,0 186,16 33,14-12,14-42,25-45,-9-51,-21-67</inkml:trace>
  <inkml:trace contextRef="#ctx0" brushRef="#br0" timeOffset="2230">8716 7823,'-26'14,"-80"-7,106-7,-172-30,-9-12,48 25,39 16</inkml:trace>
  <inkml:trace contextRef="#ctx0" brushRef="#br0" timeOffset="3131">8447 8807,'-41'-3,"-22"2,63 1,-94 12,-69 1,-80-7,-59 10,-51-5,-31 6,-37-6,-30 0,21 6,46-2,88-4,93-2</inkml:trace>
  <inkml:trace contextRef="#ctx0" brushRef="#br0" timeOffset="3878">10300 7842,'7'-14,"-21"5,14 9,0 0,0 0,-29-1,29 1,0 0,-61 9,61-9,-99 7,-8-4,0-4,26-6</inkml:trace>
  <inkml:trace contextRef="#ctx0" brushRef="#br0" timeOffset="4813">11162 7945,'-8'-2,"-15"-3,23 5,0 0,-38-6,38 6,-53 5,8 17,21 25,33 16,34-13,24-22,2-39,-25-34,-36-27,-29 4,-7 23,11 19</inkml:trace>
  <inkml:trace contextRef="#ctx0" brushRef="#br0" timeOffset="5286">11347 8006,'22'82,"-2"40,-2 10,-10-35,12-39,-10-43,-13-30,-18-53,-15-37,-9-27,29 5,24 39,31 54,9 32,7 40,2 46,-24 15,-31-27,-38-27,-25-24,-20-15,15-16</inkml:trace>
  <inkml:trace contextRef="#ctx0" brushRef="#br0" timeOffset="5615">11676 7464,'20'117,"-12"57,-4 21,-2-42,8-51,8-33,4-32</inkml:trace>
  <inkml:trace contextRef="#ctx0" brushRef="#br0" timeOffset="5827">11826 8014,'-28'1,"-66"-5,94 4,-133-11,21 3,32 4,29 9</inkml:trace>
  <inkml:trace contextRef="#ctx0" brushRef="#br0" timeOffset="6123">11943 7994,'7'31,"-24"28,17-59,2 64,15-6</inkml:trace>
  <inkml:trace contextRef="#ctx0" brushRef="#br0" timeOffset="6292">11890 7805,'-7'-43,"-2"6,9 37,0 0,12-29,-12 29</inkml:trace>
  <inkml:trace contextRef="#ctx0" brushRef="#br0" timeOffset="6853">12276 8003,'-4'77,"-10"2,1-14,13-17,15-25,4-30,-2-33,2-26,17-15,7 14,1 52,-2 50,-10 38,-25 8,-16-23,-4-31,10-27,7-38,9-38,24-15,8 3,-16 60,-4 50,-10 61,-5 27,-1 5,0-43,4-45</inkml:trace>
  <inkml:trace contextRef="#ctx0" brushRef="#br0" timeOffset="7062">12909 7939,'63'82,"-63"20,-13-5,2-38</inkml:trace>
  <inkml:trace contextRef="#ctx0" brushRef="#br0" timeOffset="7213">12859 7879,'-35'-84,"11"20,17 28,33 9</inkml:trace>
  <inkml:trace contextRef="#ctx0" brushRef="#br0" timeOffset="7747">13239 7849,'-1'7,"-13"17,14-24,0 0,-14 26,14-26,-7 43,2 35,11 29,-3-10,-4-34,6-36,-3-25,2-14,-7-21,-2-7,4-5,-4 0,-12 9,6 9,1 9,10-5,9-19,14-23,1-6,-17 14,-10 27,2 17,10 12</inkml:trace>
  <inkml:trace contextRef="#ctx0" brushRef="#br0" timeOffset="8516">13344 7854,'-1'2,"-50"1,51-3,0 0,-78 0,78 0,-88-2,27 7,34 11,26 3,1-2</inkml:trace>
  <inkml:trace contextRef="#ctx0" brushRef="#br0" timeOffset="8842">13267 8291,'-22'9,"-23"9,45-18,0 0,-38 25,38-25,-26 27,11-15,0-12</inkml:trace>
  <inkml:trace contextRef="#ctx0" brushRef="#br0" timeOffset="9510">13476 8148,'45'24,"-7"-19,-38-5,0 0,43-16,-43 16,42-46,-7-38,-42-6,-29 36,-13 54,14 78,21 39,21-1,20-21,31-22,22-31,20-47</inkml:trace>
  <inkml:trace contextRef="#ctx0" brushRef="#br0" timeOffset="9842">14901 7626,'-13'-47,"-41"27,54 20,-75 12,8 49,24 65,29 30,21 1,-8-24,8-48,-8-47,16-34</inkml:trace>
  <inkml:trace contextRef="#ctx0" brushRef="#br0" timeOffset="9980">14766 8152,'5'-37,"-21"17,16 20,0 0,-56-4,56 4,-85-13,-15-8,20 16</inkml:trace>
  <inkml:trace contextRef="#ctx0" brushRef="#br0" timeOffset="10253">14927 8093,'44'29,"-36"1,-8-30,0 0,-35 38,35-38,-61 34,-2 1,47 8,47-3,27-13,0-34,-20-32,-29-28</inkml:trace>
  <inkml:trace contextRef="#ctx0" brushRef="#br0" timeOffset="10480">15240 8399,'37'17,"-28"-36,-9 19,0 0,-7-75,7 75,-18-91,36 19,32 27,27 27,9 16</inkml:trace>
  <inkml:trace contextRef="#ctx0" brushRef="#br0" timeOffset="11628">16171 7519,'26'-41,"-33"30,7 11,0 0,0 0,-21 29,21-29,0 0,-14 100,14-100,-22 173,11 29,12-22,2-50,3-74,-4-54,12-48,24-23,15 4,0 42,-13 51,-23 46,-21 10,-34-9,-25-28,-9-38,0-19,30-15,44-2,31-8,38 3,36 11,26-1,-31-11,-33-6,-37-18,-35-20,-41-9,-11 44,3 47,-2 53,23 34,31 8,33-10,14-23,15-34,0-35,-3-41,-10-28,-12-3,-6 15,8 30,-6 48,-3 54,-8 22,-19 6,-8-16,3-41,2-32,12-35,4-54,10-21,10-28,7 30,3 73,0 73,-9 42,-12 6,1 2,-13-29,17-35</inkml:trace>
  <inkml:trace contextRef="#ctx0" brushRef="#br0" timeOffset="11918">17583 8114,'18'-17,"-33"-2,15 19,0 0,0 0,-56-3,56 3,0 0,-67 26,67-26,-57 59,28 23,50 12,28-1,15-29,1-45,-8-40</inkml:trace>
  <inkml:trace contextRef="#ctx0" brushRef="#br0" timeOffset="12299">17789 7696,'17'2,"-11"67,-6-69,-7 128,-19 44,24-7,7-41,22-55,6-50,1-51,-1-38,13-3,-5 32,-4 63,3 57,-22 5,-3-7,-10-33,10-31</inkml:trace>
  <inkml:trace contextRef="#ctx0" brushRef="#br0" timeOffset="12864">18335 8146,'19'46,"-25"21,6-67,-11 72,0-13,16-30,5-22,9-22,13-35,-10-17,-2-4,4 18,3 53,4 36,-3 43,-17-8,-4-28,-5-24,2-27,10-33,5-29,14 1,14 5,-6 31,1 62,-14 48,-10 8,-11-11,-4-35,7-26</inkml:trace>
  <inkml:trace contextRef="#ctx0" brushRef="#br0" timeOffset="13261">19180 8181,'9'7,"-26"8,17-15,0 0,0 0,-51 22,51-22,0 0,-53 29,53-29,-45 42,24 7,23-3,29-14,2-39,1-33,-1-16,-15-9,-12 44,-3 28,1 28,-5 17,8-6,-1-12,25-5</inkml:trace>
  <inkml:trace contextRef="#ctx0" brushRef="#br0" timeOffset="13443">19325 8466,'19'7,"-7"-16,-12 9,0 0,0 0,5-42,-5 42,0 0,5-61,-5 61,10-78,15 5,15 16,5 24</inkml:trace>
  <inkml:trace contextRef="#ctx0" brushRef="#br0" timeOffset="13787">19778 7377,'13'-1,"-14"51,1-50,-4 118,-17 61,-9 40,5 16,11-42,11-64,3-77</inkml:trace>
  <inkml:trace contextRef="#ctx0" brushRef="#br0" timeOffset="14090">20082 8115,'-9'15,"-57"-3,66-12,-98 7,-15-5,24 26,58 13,53 4,45 17,22-13,2-10,-14 3,-17 2</inkml:trace>
  <inkml:trace contextRef="#ctx0" brushRef="#br0" timeOffset="161203">9486 9417,'-14'-25,"-27"9,41 16,0 0,-62-1,62 1,-87 14,-5 25,6 32,8 30,28 30,30 10,43 14,47-1,43-18,23-17,0-26,-20-46,-15-42</inkml:trace>
  <inkml:trace contextRef="#ctx0" brushRef="#br0" timeOffset="161925">10045 10106,'-35'-7,"-34"10,69-3,-83 24,15 31,20 19,20 8,36-7,36-23,21-27,2-30,-14-36,-20-21,-27-23,-16 13,13 48,27 39,27 55,-16 26,-16 4,-10-34,-12-40,-8-29</inkml:trace>
  <inkml:trace contextRef="#ctx0" brushRef="#br0" timeOffset="162212">10515 10226,'-12'-16,"-49"-1,61 17,0 0,-59 18,59-18,-65 59,34 35,48-6,39-27,9-32,3-37,-17-49</inkml:trace>
  <inkml:trace contextRef="#ctx0" brushRef="#br0" timeOffset="162636">10617 9527,'42'30,"19"73,2 73,-22 31,-9-33,-2-45,-5-52,-13-54,-4-44,10-63,12-29,7 31,13 59,12 61,-6 36,-28 11,-16 7,-9-24,5-28,3-40</inkml:trace>
  <inkml:trace contextRef="#ctx0" brushRef="#br0" timeOffset="162941">11369 10347,'43'-16,"-4"10,-39 6,48-14,-6-11,-7-22,-17-12,-29 7,-23 34,-1 45,5 36,15 21,36 9,29-18,34-28,9-33,-3-44</inkml:trace>
  <inkml:trace contextRef="#ctx0" brushRef="#br0" timeOffset="163167">12221 10088,'-35'5,"-38"-20,73 15,-96-13,11 16,32 2,32 2</inkml:trace>
  <inkml:trace contextRef="#ctx0" brushRef="#br0" timeOffset="163512">12957 9400,'-60'-13,"-16"30,-4 51,-10 58,11 44,57 15,62-14,46-31,17-36,-4-25,-12-33,-8-44</inkml:trace>
  <inkml:trace contextRef="#ctx0" brushRef="#br0" timeOffset="163784">13314 10103,'-50'-27,"-29"15,-9 24,-5 46,46 21,69-6,46-16,22-37,-3-41,-25-34,-50-24,-31 1</inkml:trace>
  <inkml:trace contextRef="#ctx0" brushRef="#br0" timeOffset="164148">13394 10159,'50'67,"-14"-4,-10-10,-15-26,-7-27,-1-36,4-29,21-9,13 0,0 49,13 48,-2 44,-3 23,-21-14,-14-25,-2-42,2-52</inkml:trace>
  <inkml:trace contextRef="#ctx0" brushRef="#br0" timeOffset="164388">14034 9523,'49'43,"-8"61,-7 67,-35 6,-8-35,14-38,4-40,8-44</inkml:trace>
  <inkml:trace contextRef="#ctx0" brushRef="#br0" timeOffset="164570">14193 10062,'-50'-9,"-35"1,-10 6,4 9,34 6,38-3,31-1</inkml:trace>
  <inkml:trace contextRef="#ctx0" brushRef="#br0" timeOffset="164811">14391 10332,'12'12,"-26"-21,14 9,0 0,0 0,-21-50,21 50,0 0,-15-77,15 77,5-81,20 2,15 30,14 31,13 33</inkml:trace>
  <inkml:trace contextRef="#ctx0" brushRef="#br0" timeOffset="165103">14864 10106,'-45'-19,"-37"5,82 14,-82 16,11 37,63 11,63 1,38-16,3-31,-15-35,-35-28,-52-21,-47-4,-15 20</inkml:trace>
  <inkml:trace contextRef="#ctx0" brushRef="#br0" timeOffset="165573">15296 9315,'24'79,"-9"64,-15 68,-8 23,4-47,12-43,23-32,7-49</inkml:trace>
  <inkml:trace contextRef="#ctx0" brushRef="#br0" timeOffset="165839">15989 9794,'-25'-22,"-2"7,27 15,0 0,-17 5,17-5</inkml:trace>
  <inkml:trace contextRef="#ctx0" brushRef="#br0" timeOffset="166003">16017 10122,'-6'-31,"4"10,2 21,0 0,3-5,-3 5</inkml:trace>
  <inkml:trace contextRef="#ctx0" brushRef="#br0" timeOffset="167189">5346 9728,'54'73,"4"28,-5-4,-22-18,-3-15,-2-18,-3-23</inkml:trace>
  <inkml:trace contextRef="#ctx0" brushRef="#br0" timeOffset="167370">5870 9931,'7'-9,"-58"28,51-19,0 0,-82 25,82-25,-109 35,33 3,58-19</inkml:trace>
  <inkml:trace contextRef="#ctx0" brushRef="#br0" timeOffset="167612">5742 9636,'-3'12,"-7"61,10-73,-14 100,38 36,33-6,-5-43,-3-31,1-31,-13-31</inkml:trace>
  <inkml:trace contextRef="#ctx0" brushRef="#br0" timeOffset="167910">6144 9654,'26'83,"10"44,7 24,-4-38,-11-39,3-36,-5-35</inkml:trace>
  <inkml:trace contextRef="#ctx0" brushRef="#br0" timeOffset="168108">6350 9609,'-10'-19,"-43"31,53-12,-78 19,-16 14,15 10,26-7</inkml:trace>
  <inkml:trace contextRef="#ctx0" brushRef="#br0" timeOffset="168362">6608 9608,'18'104,"5"53,6-1,-7-53,9-42,-3-44,-8-46</inkml:trace>
  <inkml:trace contextRef="#ctx0" brushRef="#br0" timeOffset="168588">6652 9571,'10'-11,"-3"8,-7 3,0 0,0 0,-12 21,12-21,0 0,-51 63,51-63,-77 76,-6-5,36-16,25-27</inkml:trace>
  <inkml:trace contextRef="#ctx0" brushRef="#br0" timeOffset="169117">7021 9622,'16'90,"16"42,17 11,3-24,-15-57,-21-46,-26-35,-49-73,-22-54,10-28,32 26,59 59,58 41,50 44,11 49,-26 39,-64 3,-59-8,-77-2,-40-6,24-1</inkml:trace>
  <inkml:trace contextRef="#ctx0" brushRef="#br0" timeOffset="170031">7916 9958,'33'-8,"23"9,-56-1,78 3,13 0,7 3,13 4,-6-6,-27-9,-30-12,-27-9,-31 5,-11-2,-15-2,-2-5,-5-1,12 6,24 21,20 12,42 28,25 26,-4-2,-35-13,-29-12,-41-5,-43-14,-32-3,9 11,36 12</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46:28.569"/>
    </inkml:context>
    <inkml:brush xml:id="br0">
      <inkml:brushProperty name="width" value="0.05292" units="cm"/>
      <inkml:brushProperty name="height" value="0.05292" units="cm"/>
      <inkml:brushProperty name="color" value="#0070C0"/>
    </inkml:brush>
  </inkml:definitions>
  <inkml:trace contextRef="#ctx0" brushRef="#br0">11123 5242,'-15'-13,"-10"2,25 11,0 0,-44-7,44 7,-58 2,-15 7,-32-3,-12 1,-14-5,-21 1,-27 3,-19 8,-14-5,-5-5,-15-17,-21-21,9-13,-10-3,13 1,28 12,33 24,24 21</inkml:trace>
  <inkml:trace contextRef="#ctx0" brushRef="#br0" timeOffset="1084">5823 5535,'-1'-16,"-7"12,8 4,0 0,0 0,-23 6,23-6,0 0,-52 5,52-5,-86 6,-30-8,-18-3,-18-5,-13 2,-29 3,-19 11,-12-4,-4 2,-11-4,2-3,-6 2,-12 1,-1 0,1 8,16-7,9-2,2 0,-1 2,3 0,20-1,31-4,25 0,61-10,51 10,33-4</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47:07.311"/>
    </inkml:context>
    <inkml:brush xml:id="br0">
      <inkml:brushProperty name="width" value="0.05292" units="cm"/>
      <inkml:brushProperty name="height" value="0.05292" units="cm"/>
      <inkml:brushProperty name="color" value="#0070C0"/>
    </inkml:brush>
  </inkml:definitions>
  <inkml:trace contextRef="#ctx0" brushRef="#br0">23384 2236,'12'-20,"0"13,-12 7,0 0,0 0,0 0,12 2,-12-2,0 0,0 0,20 39,-20-39,0 0,23 64,-23-64,20 114,9 20,8 22,6 37,24 19,-2 53,-5 28,-9-23,-16 17,-33-6,-36-23,-40-25,-4-4,11-15,33-33,14-19,-12-25</inkml:trace>
  <inkml:trace contextRef="#ctx0" brushRef="#br0" timeOffset="750">23433 6371,'24'-12,"-10"23,-14-11,0 0,0 0,9 52,-9-52,0 0,15 60,-15-60,24 106,12 18,12 62,6 60,9 47,2 71,2 35,-31 46,-22 11,-38-18,-28-18,-37-18,-39-53,-28-60,-32-17,0-24,12-1,41 1,49-20</inkml:trace>
  <inkml:trace contextRef="#ctx0" brushRef="#br0" timeOffset="1930">15924 3795,'40'-46,"6"7,-46 39,92-26,54 21,68 24,50 18,41-6,12-9,-1-8,14-6,-7-6,4 1,-4 5,-8-9,-13-3,13-10,-6-7,3-14,0 13,10 25,23 14,13 0,-28 18,-26-19,-56-12</inkml:trace>
  <inkml:trace contextRef="#ctx0" brushRef="#br0" timeOffset="19354">13191 4709,'38'-20,"18"1,-56 19,79-10,55 21,67 40,37 16,-6-6,-17-30,-15-31,9-21,-7-19,-4-1,9 5,22 18,46 20,23 10,-8-7,-38-15,-17-14,-10-13,1-1,39 17,28 17,-5 3,-13-2,-27-7,-15-22,27-9,52 24,38 33,-17 52</inkml:trace>
  <inkml:trace contextRef="#ctx0" brushRef="#br0" timeOffset="36429">20149 10885,'-58'1,"-23"-4,-33-13,-29-15,-35 3,-5 4,-3 10,0 10,-11 16,-10 1,-17 0,-17-15,-25-9,-22-10,-18 4,11 23,13 16,11 11,14 4,-19-2,-30-15,-54-13,9-18,-5-18,-9-8,-6 16,14 14,5 14,1-2,9 12,-2-13,6-10,-2-2,7-2,-4 4,0 12,-1 9,10 8,0-1,18-9,7-14,5-11,-4 1,6 10,7 1,12-5,5-7,5-8,-2-9,-6 1,-5 7,-4 2,3 4,2 6,4 4,5-4,32-2,37-20</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traceFormat>
        <inkml:channelProperties>
          <inkml:channelProperty channel="X" name="resolution" value="642.49017" units="1/cm"/>
          <inkml:channelProperty channel="Y" name="resolution" value="1149.71924" units="1/cm"/>
        </inkml:channelProperties>
      </inkml:inkSource>
      <inkml:timestamp xml:id="ts0" timeString="2014-03-06T17:48:03.057"/>
    </inkml:context>
    <inkml:brush xml:id="br0">
      <inkml:brushProperty name="width" value="0.05292" units="cm"/>
      <inkml:brushProperty name="height" value="0.05292" units="cm"/>
      <inkml:brushProperty name="color" value="#0070C0"/>
    </inkml:brush>
  </inkml:definitions>
  <inkml:trace contextRef="#ctx0" brushRef="#br0">18185 6629,'-162'-3,"-65"-14,-47 4,-14 9,-16 4,-32-4,-42-14,6-4,45 6,61 20,40 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3/6/14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46</a:t>
            </a:fld>
            <a:endParaRPr lang="en-US"/>
          </a:p>
        </p:txBody>
      </p:sp>
    </p:spTree>
    <p:extLst>
      <p:ext uri="{BB962C8B-B14F-4D97-AF65-F5344CB8AC3E}">
        <p14:creationId xmlns:p14="http://schemas.microsoft.com/office/powerpoint/2010/main" val="294754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00152"/>
            <a:ext cx="4038600" cy="163949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2953946"/>
            <a:ext cx="4038600" cy="16406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186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17 October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1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17 October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6.xml"/><Relationship Id="rId3"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customXml" Target="../ink/ink7.xml"/><Relationship Id="rId4" Type="http://schemas.openxmlformats.org/officeDocument/2006/relationships/image" Target="../media/image10.emf"/><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customXml" Target="../ink/ink8.xml"/><Relationship Id="rId4"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customXml" Target="../ink/ink9.xml"/><Relationship Id="rId4" Type="http://schemas.openxmlformats.org/officeDocument/2006/relationships/image" Target="../media/image13.emf"/><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customXml" Target="../ink/ink10.xml"/><Relationship Id="rId5" Type="http://schemas.openxmlformats.org/officeDocument/2006/relationships/image" Target="../media/image16.emf"/><Relationship Id="rId1" Type="http://schemas.openxmlformats.org/officeDocument/2006/relationships/slideLayout" Target="../slideLayouts/slideLayout7.xml"/><Relationship Id="rId2" Type="http://schemas.openxmlformats.org/officeDocument/2006/relationships/hyperlink" Target="http://128.143.136.170:4414/leaderboard.html" TargetMode="External"/></Relationships>
</file>

<file path=ppt/slides/_rels/slide17.xml.rels><?xml version="1.0" encoding="UTF-8" standalone="yes"?>
<Relationships xmlns="http://schemas.openxmlformats.org/package/2006/relationships"><Relationship Id="rId3" Type="http://schemas.openxmlformats.org/officeDocument/2006/relationships/customXml" Target="../ink/ink11.xml"/><Relationship Id="rId4" Type="http://schemas.openxmlformats.org/officeDocument/2006/relationships/image" Target="../media/image18.emf"/><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customXml" Target="../ink/ink12.xml"/><Relationship Id="rId5" Type="http://schemas.openxmlformats.org/officeDocument/2006/relationships/image" Target="../media/image21.emf"/><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3.xml"/><Relationship Id="rId4" Type="http://schemas.openxmlformats.org/officeDocument/2006/relationships/image" Target="../media/image23.emf"/><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4.xml"/><Relationship Id="rId3"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customXml" Target="../ink/ink15.xml"/><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customXml" Target="../ink/ink16.xml"/><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customXml" Target="../ink/ink17.xml"/><Relationship Id="rId5"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hyperlink" Target="http://rust-class.org" TargetMode="External"/></Relationships>
</file>

<file path=ppt/slides/_rels/slide25.xml.rels><?xml version="1.0" encoding="UTF-8" standalone="yes"?>
<Relationships xmlns="http://schemas.openxmlformats.org/package/2006/relationships"><Relationship Id="rId3" Type="http://schemas.openxmlformats.org/officeDocument/2006/relationships/customXml" Target="../ink/ink18.xml"/><Relationship Id="rId4" Type="http://schemas.openxmlformats.org/officeDocument/2006/relationships/image" Target="../media/image28.emf"/><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customXml" Target="../ink/ink19.xml"/><Relationship Id="rId4"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0.xml"/><Relationship Id="rId3" Type="http://schemas.openxmlformats.org/officeDocument/2006/relationships/image" Target="../media/image31.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xml"/><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customXml" Target="../ink/ink21.xml"/><Relationship Id="rId5" Type="http://schemas.openxmlformats.org/officeDocument/2006/relationships/image" Target="../media/image34.emf"/><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hyperlink" Target="http://www.wolframalpha.com/input/?i=furthest+from+charlottesville+virginia" TargetMode="External"/><Relationship Id="rId1" Type="http://schemas.openxmlformats.org/officeDocument/2006/relationships/slideLayout" Target="../slideLayouts/slideLayout2.xml"/><Relationship Id="rId2" Type="http://schemas.openxmlformats.org/officeDocument/2006/relationships/hyperlink" Target="http://www.wolframalpha.com/input/?i=furthest+from+charlottesville,+vahttp://wwwhttp://www.wohttp:http://.wolframalpha.com/input/?i=furthest+from+charlottesville,+va//www.wolframalpha.com/input/?i=furthest+from+charlottesville,+valframalpha.com/input/?i=furthest+from+charlottesville,+va.wolframalpha.com/input/?i=furthest+from+charlottesville,+va"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customXml" Target="../ink/ink22.xml"/><Relationship Id="rId5" Type="http://schemas.openxmlformats.org/officeDocument/2006/relationships/image" Target="../media/image38.emf"/><Relationship Id="rId1" Type="http://schemas.openxmlformats.org/officeDocument/2006/relationships/slideLayout" Target="../slideLayouts/slideLayout7.xml"/><Relationship Id="rId2" Type="http://schemas.openxmlformats.org/officeDocument/2006/relationships/hyperlink" Target="http://www.infobyip.com/ip-202.84.140.5.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customXml" Target="../ink/ink23.xml"/><Relationship Id="rId4" Type="http://schemas.openxmlformats.org/officeDocument/2006/relationships/image" Target="../media/image45.emf"/><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customXml" Target="../ink/ink24.xml"/><Relationship Id="rId5" Type="http://schemas.openxmlformats.org/officeDocument/2006/relationships/image" Target="../media/image47.emf"/><Relationship Id="rId1" Type="http://schemas.openxmlformats.org/officeDocument/2006/relationships/slideLayout" Target="../slideLayouts/slideLayout6.xml"/><Relationship Id="rId2" Type="http://schemas.openxmlformats.org/officeDocument/2006/relationships/hyperlink" Target="https://en.wikipedia.org/wiki/Ethernet_fram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2.xml"/><Relationship Id="rId3"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customXml" Target="../ink/ink25.xml"/><Relationship Id="rId4" Type="http://schemas.openxmlformats.org/officeDocument/2006/relationships/image" Target="../media/image48.emf"/><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customXml" Target="../ink/ink26.xml"/><Relationship Id="rId6"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hyperlink" Target="http://packets.robbiehott.com/" TargetMode="External"/></Relationships>
</file>

<file path=ppt/slides/_rels/slide42.xml.rels><?xml version="1.0" encoding="UTF-8" standalone="yes"?>
<Relationships xmlns="http://schemas.openxmlformats.org/package/2006/relationships"><Relationship Id="rId3" Type="http://schemas.openxmlformats.org/officeDocument/2006/relationships/customXml" Target="../ink/ink27.xml"/><Relationship Id="rId4" Type="http://schemas.openxmlformats.org/officeDocument/2006/relationships/image" Target="../media/image52.emf"/><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1.wdp"/><Relationship Id="rId5" Type="http://schemas.openxmlformats.org/officeDocument/2006/relationships/customXml" Target="../ink/ink28.xml"/><Relationship Id="rId6"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ustomXml" Target="../ink/ink29.xml"/><Relationship Id="rId3" Type="http://schemas.openxmlformats.org/officeDocument/2006/relationships/image" Target="../media/image54.emf"/></Relationships>
</file>

<file path=ppt/slides/_rels/slide45.xml.rels><?xml version="1.0" encoding="UTF-8" standalone="yes"?>
<Relationships xmlns="http://schemas.openxmlformats.org/package/2006/relationships"><Relationship Id="rId3" Type="http://schemas.openxmlformats.org/officeDocument/2006/relationships/customXml" Target="../ink/ink30.xml"/><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customXml" Target="../ink/ink31.xml"/><Relationship Id="rId6"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customXml" Target="../ink/ink32.xml"/><Relationship Id="rId4" Type="http://schemas.openxmlformats.org/officeDocument/2006/relationships/image" Target="../media/image61.emf"/><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3.xml"/><Relationship Id="rId3"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customXml" Target="../ink/ink33.xml"/><Relationship Id="rId4"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customXml" Target="../ink/ink34.xml"/><Relationship Id="rId4" Type="http://schemas.openxmlformats.org/officeDocument/2006/relationships/image" Target="../media/image64.emf"/><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35.xml"/><Relationship Id="rId3" Type="http://schemas.openxmlformats.org/officeDocument/2006/relationships/image" Target="../media/image65.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36.xml"/><Relationship Id="rId3" Type="http://schemas.openxmlformats.org/officeDocument/2006/relationships/image" Target="../media/image66.emf"/></Relationships>
</file>

<file path=ppt/slides/_rels/slide55.xml.rels><?xml version="1.0" encoding="UTF-8" standalone="yes"?>
<Relationships xmlns="http://schemas.openxmlformats.org/package/2006/relationships"><Relationship Id="rId3" Type="http://schemas.openxmlformats.org/officeDocument/2006/relationships/customXml" Target="../ink/ink37.xml"/><Relationship Id="rId4" Type="http://schemas.openxmlformats.org/officeDocument/2006/relationships/image" Target="../media/image68.emf"/><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57.xml.rels><?xml version="1.0" encoding="UTF-8" standalone="yes"?>
<Relationships xmlns="http://schemas.openxmlformats.org/package/2006/relationships"><Relationship Id="rId3" Type="http://schemas.openxmlformats.org/officeDocument/2006/relationships/customXml" Target="../ink/ink38.xml"/><Relationship Id="rId4" Type="http://schemas.openxmlformats.org/officeDocument/2006/relationships/image" Target="../media/image70.emf"/><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39.xml"/><Relationship Id="rId3" Type="http://schemas.openxmlformats.org/officeDocument/2006/relationships/image" Target="../media/image71.emf"/></Relationships>
</file>

<file path=ppt/slides/_rels/slide59.xml.rels><?xml version="1.0" encoding="UTF-8" standalone="yes"?>
<Relationships xmlns="http://schemas.openxmlformats.org/package/2006/relationships"><Relationship Id="rId3" Type="http://schemas.openxmlformats.org/officeDocument/2006/relationships/customXml" Target="../ink/ink40.xml"/><Relationship Id="rId4" Type="http://schemas.openxmlformats.org/officeDocument/2006/relationships/image" Target="../media/image73.emf"/><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customXml" Target="../ink/ink4.xml"/><Relationship Id="rId4"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hyperlink" Target="http://rust-class.org/0/pages/final-projects.htm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customXml" Target="../ink/ink41.xml"/><Relationship Id="rId5"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customXml" Target="../ink/ink42.xml"/><Relationship Id="rId5" Type="http://schemas.openxmlformats.org/officeDocument/2006/relationships/image" Target="../media/image78.emf"/><Relationship Id="rId1" Type="http://schemas.openxmlformats.org/officeDocument/2006/relationships/slideLayout" Target="../slideLayouts/slideLayout7.xml"/><Relationship Id="rId2" Type="http://schemas.openxmlformats.org/officeDocument/2006/relationships/hyperlink" Target="https://www.sandvine.com/downloads/general/global-internet-phenomena/2013/2h-2013-global-internet-phenomena-report.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hyperlink" Target="http://www.youtube.com/watch?v=PeRRF3jrHbQ" TargetMode="External"/><Relationship Id="rId4" Type="http://schemas.openxmlformats.org/officeDocument/2006/relationships/hyperlink" Target="http://www.cs.virginia.edu/~evans/cs3102/ps/ps7/ps7.pdf" TargetMode="External"/><Relationship Id="rId5" Type="http://schemas.openxmlformats.org/officeDocument/2006/relationships/hyperlink" Target="http://youtu.be/GSIodz9GWxc" TargetMode="External"/><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5.xml"/><Relationship Id="rId3"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12955" b="317"/>
          <a:stretch/>
        </p:blipFill>
        <p:spPr>
          <a:xfrm>
            <a:off x="0" y="0"/>
            <a:ext cx="9144000" cy="5290748"/>
          </a:xfrm>
          <a:prstGeom prst="rect">
            <a:avLst/>
          </a:prstGeom>
        </p:spPr>
      </p:pic>
      <p:sp>
        <p:nvSpPr>
          <p:cNvPr id="3" name="Subtitle 2"/>
          <p:cNvSpPr>
            <a:spLocks noGrp="1"/>
          </p:cNvSpPr>
          <p:nvPr>
            <p:ph type="subTitle" idx="1"/>
          </p:nvPr>
        </p:nvSpPr>
        <p:spPr>
          <a:xfrm>
            <a:off x="6088715" y="3708935"/>
            <a:ext cx="3055285" cy="1325276"/>
          </a:xfrm>
        </p:spPr>
        <p:txBody>
          <a:bodyPr>
            <a:normAutofit/>
          </a:bodyPr>
          <a:lstStyle/>
          <a:p>
            <a:pPr algn="l">
              <a:lnSpc>
                <a:spcPct val="70000"/>
              </a:lnSpc>
            </a:pPr>
            <a:r>
              <a:rPr lang="en-US" b="1" dirty="0" smtClean="0">
                <a:ln w="10541" cmpd="sng">
                  <a:solidFill>
                    <a:srgbClr val="7D7D7D">
                      <a:tint val="100000"/>
                      <a:shade val="100000"/>
                      <a:satMod val="110000"/>
                    </a:srgbClr>
                  </a:solidFill>
                  <a:prstDash val="solid"/>
                </a:ln>
                <a:solidFill>
                  <a:schemeClr val="accent5">
                    <a:lumMod val="40000"/>
                    <a:lumOff val="60000"/>
                  </a:schemeClr>
                </a:solidFill>
              </a:rPr>
              <a:t>Class 13</a:t>
            </a:r>
          </a:p>
          <a:p>
            <a:pPr algn="l">
              <a:lnSpc>
                <a:spcPct val="70000"/>
              </a:lnSpc>
            </a:pPr>
            <a:r>
              <a:rPr lang="en-US" b="1" dirty="0" smtClean="0">
                <a:ln w="10541" cmpd="sng">
                  <a:solidFill>
                    <a:srgbClr val="7D7D7D">
                      <a:tint val="100000"/>
                      <a:shade val="100000"/>
                      <a:satMod val="110000"/>
                    </a:srgbClr>
                  </a:solidFill>
                  <a:prstDash val="solid"/>
                </a:ln>
                <a:solidFill>
                  <a:schemeClr val="accent5">
                    <a:lumMod val="40000"/>
                    <a:lumOff val="60000"/>
                  </a:schemeClr>
                </a:solidFill>
              </a:rPr>
              <a:t>cs4414 Fall 2013</a:t>
            </a:r>
          </a:p>
          <a:p>
            <a:pPr algn="l">
              <a:lnSpc>
                <a:spcPct val="70000"/>
              </a:lnSpc>
            </a:pPr>
            <a:r>
              <a:rPr lang="en-US" b="1" dirty="0" smtClean="0">
                <a:ln w="10541" cmpd="sng">
                  <a:solidFill>
                    <a:srgbClr val="7D7D7D">
                      <a:tint val="100000"/>
                      <a:shade val="100000"/>
                      <a:satMod val="110000"/>
                    </a:srgbClr>
                  </a:solidFill>
                  <a:prstDash val="solid"/>
                </a:ln>
                <a:solidFill>
                  <a:schemeClr val="accent5">
                    <a:lumMod val="40000"/>
                    <a:lumOff val="60000"/>
                  </a:schemeClr>
                </a:solidFill>
              </a:rPr>
              <a:t>David Evans</a:t>
            </a:r>
            <a:endParaRPr lang="en-US" b="1" dirty="0">
              <a:ln w="10541" cmpd="sng">
                <a:solidFill>
                  <a:srgbClr val="7D7D7D">
                    <a:tint val="100000"/>
                    <a:shade val="100000"/>
                    <a:satMod val="110000"/>
                  </a:srgbClr>
                </a:solidFill>
                <a:prstDash val="solid"/>
              </a:ln>
              <a:solidFill>
                <a:schemeClr val="accent5">
                  <a:lumMod val="40000"/>
                  <a:lumOff val="60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15" name="Rectangle 14"/>
          <p:cNvSpPr/>
          <p:nvPr/>
        </p:nvSpPr>
        <p:spPr>
          <a:xfrm>
            <a:off x="4464022" y="409756"/>
            <a:ext cx="4358509" cy="707886"/>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endParaRPr lang="en-US" sz="4000" b="1" dirty="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endParaRPr>
          </a:p>
        </p:txBody>
      </p:sp>
      <p:sp>
        <p:nvSpPr>
          <p:cNvPr id="4" name="TextBox 3"/>
          <p:cNvSpPr txBox="1"/>
          <p:nvPr/>
        </p:nvSpPr>
        <p:spPr>
          <a:xfrm>
            <a:off x="803055" y="394373"/>
            <a:ext cx="4028345" cy="830997"/>
          </a:xfrm>
          <a:prstGeom prst="rect">
            <a:avLst/>
          </a:prstGeom>
          <a:noFill/>
        </p:spPr>
        <p:txBody>
          <a:bodyPr wrap="square" rtlCol="0">
            <a:spAutoFit/>
          </a:bodyPr>
          <a:lstStyle/>
          <a:p>
            <a:r>
              <a:rPr lang="en-US" sz="4800" dirty="0" smtClean="0">
                <a:solidFill>
                  <a:srgbClr val="B7DEE8"/>
                </a:solidFill>
              </a:rPr>
              <a:t>The Internet</a:t>
            </a:r>
            <a:endParaRPr lang="en-US" sz="4800" dirty="0">
              <a:solidFill>
                <a:srgbClr val="B7DEE8"/>
              </a:solidFill>
            </a:endParaRPr>
          </a:p>
        </p:txBody>
      </p:sp>
    </p:spTree>
    <p:extLst>
      <p:ext uri="{BB962C8B-B14F-4D97-AF65-F5344CB8AC3E}">
        <p14:creationId xmlns:p14="http://schemas.microsoft.com/office/powerpoint/2010/main" val="3478429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“Cheating” on Benchmarks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
        <p:nvSpPr>
          <p:cNvPr id="7" name="TextBox 6"/>
          <p:cNvSpPr txBox="1"/>
          <p:nvPr/>
        </p:nvSpPr>
        <p:spPr>
          <a:xfrm>
            <a:off x="1425222" y="1683581"/>
            <a:ext cx="615495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How could you “cheat” on a benchmark?</a:t>
            </a:r>
            <a:endParaRPr lang="en-US" sz="2800" dirty="0"/>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539000" y="2588040"/>
              <a:ext cx="5690880" cy="1221480"/>
            </p14:xfrm>
          </p:contentPart>
        </mc:Choice>
        <mc:Fallback xmlns="">
          <p:pic>
            <p:nvPicPr>
              <p:cNvPr id="3" name="Ink 2"/>
              <p:cNvPicPr/>
              <p:nvPr/>
            </p:nvPicPr>
            <p:blipFill>
              <a:blip r:embed="rId3"/>
              <a:stretch>
                <a:fillRect/>
              </a:stretch>
            </p:blipFill>
            <p:spPr>
              <a:xfrm>
                <a:off x="1529640" y="2578680"/>
                <a:ext cx="5709600" cy="1240200"/>
              </a:xfrm>
              <a:prstGeom prst="rect">
                <a:avLst/>
              </a:prstGeom>
            </p:spPr>
          </p:pic>
        </mc:Fallback>
      </mc:AlternateContent>
    </p:spTree>
    <p:extLst>
      <p:ext uri="{BB962C8B-B14F-4D97-AF65-F5344CB8AC3E}">
        <p14:creationId xmlns:p14="http://schemas.microsoft.com/office/powerpoint/2010/main" val="25876218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10</a:t>
            </a:fld>
            <a:endParaRPr lang="en-US"/>
          </a:p>
        </p:txBody>
      </p:sp>
      <p:pic>
        <p:nvPicPr>
          <p:cNvPr id="6" name="Picture 5" descr="Screen Shot 2013-10-22 at 6.06.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64" y="84668"/>
            <a:ext cx="4652644" cy="491889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26880" y="1810800"/>
              <a:ext cx="3677760" cy="182160"/>
            </p14:xfrm>
          </p:contentPart>
        </mc:Choice>
        <mc:Fallback xmlns="">
          <p:pic>
            <p:nvPicPr>
              <p:cNvPr id="2" name="Ink 1"/>
              <p:cNvPicPr/>
              <p:nvPr/>
            </p:nvPicPr>
            <p:blipFill>
              <a:blip r:embed="rId4"/>
              <a:stretch>
                <a:fillRect/>
              </a:stretch>
            </p:blipFill>
            <p:spPr>
              <a:xfrm>
                <a:off x="317520" y="1801440"/>
                <a:ext cx="3696480" cy="200880"/>
              </a:xfrm>
              <a:prstGeom prst="rect">
                <a:avLst/>
              </a:prstGeom>
            </p:spPr>
          </p:pic>
        </mc:Fallback>
      </mc:AlternateContent>
    </p:spTree>
    <p:extLst>
      <p:ext uri="{BB962C8B-B14F-4D97-AF65-F5344CB8AC3E}">
        <p14:creationId xmlns:p14="http://schemas.microsoft.com/office/powerpoint/2010/main" val="16106457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11</a:t>
            </a:fld>
            <a:endParaRPr lang="en-US"/>
          </a:p>
        </p:txBody>
      </p:sp>
      <p:pic>
        <p:nvPicPr>
          <p:cNvPr id="6" name="Picture 5" descr="Screen Shot 2013-10-22 at 6.06.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64" y="84668"/>
            <a:ext cx="4652644" cy="491889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91100" y="907070"/>
            <a:ext cx="8095700" cy="3785652"/>
          </a:xfrm>
          <a:prstGeom prst="rect">
            <a:avLst/>
          </a:prstGeom>
          <a:solidFill>
            <a:schemeClr val="accent6">
              <a:lumMod val="20000"/>
              <a:lumOff val="80000"/>
            </a:schemeClr>
          </a:solidFill>
          <a:effectLst>
            <a:outerShdw blurRad="50800" dist="38100" dir="2700000" algn="tl" rotWithShape="0">
              <a:prstClr val="black">
                <a:alpha val="40000"/>
              </a:prstClr>
            </a:outerShdw>
          </a:effectLst>
        </p:spPr>
        <p:txBody>
          <a:bodyPr wrap="square">
            <a:spAutoFit/>
          </a:bodyPr>
          <a:lstStyle/>
          <a:p>
            <a:pPr marL="457200" indent="-457200">
              <a:buFont typeface="+mj-lt"/>
              <a:buAutoNum type="arabicPeriod"/>
            </a:pPr>
            <a:r>
              <a:rPr lang="en-US" sz="2400" dirty="0" smtClean="0"/>
              <a:t>On </a:t>
            </a:r>
            <a:r>
              <a:rPr lang="en-US" sz="2400" dirty="0"/>
              <a:t>the </a:t>
            </a:r>
            <a:r>
              <a:rPr lang="en-US" sz="2400" dirty="0" err="1"/>
              <a:t>Exynos</a:t>
            </a:r>
            <a:r>
              <a:rPr lang="en-US" sz="2400" dirty="0"/>
              <a:t> 5410, Samsung was </a:t>
            </a:r>
            <a:r>
              <a:rPr lang="en-US" sz="2400" b="1" dirty="0"/>
              <a:t>detecting the presence of certain benchmarks</a:t>
            </a:r>
            <a:r>
              <a:rPr lang="en-US" sz="2400" dirty="0"/>
              <a:t> and </a:t>
            </a:r>
            <a:r>
              <a:rPr lang="en-US" sz="2400" b="1" dirty="0"/>
              <a:t>raising thermal limits (and thus max GPU frequency)</a:t>
            </a:r>
            <a:r>
              <a:rPr lang="en-US" sz="2400" dirty="0"/>
              <a:t> in order to gain an edge on those benchmarks, </a:t>
            </a:r>
            <a:r>
              <a:rPr lang="en-US" sz="2400" dirty="0" smtClean="0"/>
              <a:t>and</a:t>
            </a:r>
          </a:p>
          <a:p>
            <a:pPr marL="457200" indent="-457200">
              <a:buFont typeface="+mj-lt"/>
              <a:buAutoNum type="arabicPeriod"/>
            </a:pPr>
            <a:r>
              <a:rPr lang="en-US" sz="2400" dirty="0" smtClean="0"/>
              <a:t>On </a:t>
            </a:r>
            <a:r>
              <a:rPr lang="en-US" sz="2400" dirty="0"/>
              <a:t>both Snapdragon 600 and </a:t>
            </a:r>
            <a:r>
              <a:rPr lang="en-US" sz="2400" dirty="0" err="1"/>
              <a:t>Exynos</a:t>
            </a:r>
            <a:r>
              <a:rPr lang="en-US" sz="2400" dirty="0"/>
              <a:t> 5410 SGS4 platforms, Samsung was </a:t>
            </a:r>
            <a:r>
              <a:rPr lang="en-US" sz="2400" b="1" dirty="0"/>
              <a:t>detecting the presence of certain benchmarks and automatically driving CPU voltage/frequency to their highest state right away</a:t>
            </a:r>
            <a:r>
              <a:rPr lang="en-US" sz="2400" dirty="0"/>
              <a:t>. Also on Snapdragon platforms, all cores are plugged in immediately upon benchmark detect.</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1479600" y="795240"/>
              <a:ext cx="7125480" cy="3612240"/>
            </p14:xfrm>
          </p:contentPart>
        </mc:Choice>
        <mc:Fallback xmlns="">
          <p:pic>
            <p:nvPicPr>
              <p:cNvPr id="2" name="Ink 1"/>
              <p:cNvPicPr/>
              <p:nvPr/>
            </p:nvPicPr>
            <p:blipFill>
              <a:blip r:embed="rId4"/>
              <a:stretch>
                <a:fillRect/>
              </a:stretch>
            </p:blipFill>
            <p:spPr>
              <a:xfrm>
                <a:off x="1470240" y="785880"/>
                <a:ext cx="7144200" cy="3630960"/>
              </a:xfrm>
              <a:prstGeom prst="rect">
                <a:avLst/>
              </a:prstGeom>
            </p:spPr>
          </p:pic>
        </mc:Fallback>
      </mc:AlternateContent>
    </p:spTree>
    <p:extLst>
      <p:ext uri="{BB962C8B-B14F-4D97-AF65-F5344CB8AC3E}">
        <p14:creationId xmlns:p14="http://schemas.microsoft.com/office/powerpoint/2010/main" val="653300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a:p>
        </p:txBody>
      </p:sp>
      <p:pic>
        <p:nvPicPr>
          <p:cNvPr id="6" name="Picture 5" descr="Screen Shot 2013-10-22 at 6.15.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287" y="93517"/>
            <a:ext cx="3515189" cy="491181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4695455" y="588798"/>
            <a:ext cx="3991345" cy="3970318"/>
          </a:xfrm>
          <a:prstGeom prst="rect">
            <a:avLst/>
          </a:prstGeom>
          <a:noFill/>
        </p:spPr>
        <p:txBody>
          <a:bodyPr wrap="square" rtlCol="0">
            <a:spAutoFit/>
          </a:bodyPr>
          <a:lstStyle/>
          <a:p>
            <a:r>
              <a:rPr lang="en-US" sz="3600" dirty="0" smtClean="0"/>
              <a:t>Everyone (except Google and NVidia) is cheating!  </a:t>
            </a:r>
          </a:p>
          <a:p>
            <a:endParaRPr lang="en-US" sz="3600" dirty="0"/>
          </a:p>
          <a:p>
            <a:r>
              <a:rPr lang="en-US" sz="3600" dirty="0" smtClean="0"/>
              <a:t>Samsung is just better at it than anyone else.</a:t>
            </a:r>
            <a:endParaRPr lang="en-US" sz="3600" dirty="0"/>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409000" y="2351520"/>
              <a:ext cx="1137960" cy="35280"/>
            </p14:xfrm>
          </p:contentPart>
        </mc:Choice>
        <mc:Fallback xmlns="">
          <p:pic>
            <p:nvPicPr>
              <p:cNvPr id="2" name="Ink 1"/>
              <p:cNvPicPr/>
              <p:nvPr/>
            </p:nvPicPr>
            <p:blipFill>
              <a:blip r:embed="rId4"/>
              <a:stretch>
                <a:fillRect/>
              </a:stretch>
            </p:blipFill>
            <p:spPr>
              <a:xfrm>
                <a:off x="5399640" y="2342160"/>
                <a:ext cx="1156680" cy="54000"/>
              </a:xfrm>
              <a:prstGeom prst="rect">
                <a:avLst/>
              </a:prstGeom>
            </p:spPr>
          </p:pic>
        </mc:Fallback>
      </mc:AlternateContent>
    </p:spTree>
    <p:extLst>
      <p:ext uri="{BB962C8B-B14F-4D97-AF65-F5344CB8AC3E}">
        <p14:creationId xmlns:p14="http://schemas.microsoft.com/office/powerpoint/2010/main" val="180937195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3631"/>
            <a:ext cx="8229600" cy="1307438"/>
          </a:xfrm>
        </p:spPr>
        <p:txBody>
          <a:bodyPr>
            <a:normAutofit fontScale="90000"/>
          </a:bodyPr>
          <a:lstStyle/>
          <a:p>
            <a:r>
              <a:rPr lang="en-US" dirty="0" smtClean="0"/>
              <a:t>Is It Possible to Prevent </a:t>
            </a:r>
            <a:br>
              <a:rPr lang="en-US" dirty="0" smtClean="0"/>
            </a:br>
            <a:r>
              <a:rPr lang="en-US" dirty="0" smtClean="0"/>
              <a:t>Benchmark “Cheating”?</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spTree>
    <p:extLst>
      <p:ext uri="{BB962C8B-B14F-4D97-AF65-F5344CB8AC3E}">
        <p14:creationId xmlns:p14="http://schemas.microsoft.com/office/powerpoint/2010/main" val="942695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b="15670"/>
          <a:stretch/>
        </p:blipFill>
        <p:spPr>
          <a:xfrm>
            <a:off x="-14072" y="0"/>
            <a:ext cx="9158072" cy="5143500"/>
          </a:xfrm>
          <a:prstGeom prst="rect">
            <a:avLst/>
          </a:prstGeom>
        </p:spPr>
      </p:pic>
      <p:sp>
        <p:nvSpPr>
          <p:cNvPr id="2" name="Title 1"/>
          <p:cNvSpPr>
            <a:spLocks noGrp="1"/>
          </p:cNvSpPr>
          <p:nvPr>
            <p:ph type="title"/>
          </p:nvPr>
        </p:nvSpPr>
        <p:spPr>
          <a:xfrm>
            <a:off x="457200" y="1285730"/>
            <a:ext cx="8229600" cy="857250"/>
          </a:xfrm>
        </p:spPr>
        <p:txBody>
          <a:bodyPr/>
          <a:lstStyle/>
          <a:p>
            <a:r>
              <a:rPr lang="en-US" b="1" dirty="0" smtClean="0">
                <a:solidFill>
                  <a:srgbClr val="B7DEE8"/>
                </a:solidFill>
              </a:rPr>
              <a:t>Benchmarking </a:t>
            </a:r>
            <a:r>
              <a:rPr lang="en-US" b="1" dirty="0" err="1" smtClean="0">
                <a:solidFill>
                  <a:srgbClr val="B7DEE8"/>
                </a:solidFill>
              </a:rPr>
              <a:t>Zhtta</a:t>
            </a:r>
            <a:r>
              <a:rPr lang="en-US" dirty="0" err="1" smtClean="0">
                <a:solidFill>
                  <a:srgbClr val="B7DEE8"/>
                </a:solidFill>
              </a:rPr>
              <a:t>s</a:t>
            </a:r>
            <a:endParaRPr lang="en-US" dirty="0">
              <a:solidFill>
                <a:srgbClr val="B7DEE8"/>
              </a:solidFill>
            </a:endParaRPr>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spTree>
    <p:extLst>
      <p:ext uri="{BB962C8B-B14F-4D97-AF65-F5344CB8AC3E}">
        <p14:creationId xmlns:p14="http://schemas.microsoft.com/office/powerpoint/2010/main" val="41146752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15</a:t>
            </a:fld>
            <a:endParaRPr lang="en-US"/>
          </a:p>
        </p:txBody>
      </p:sp>
      <p:sp>
        <p:nvSpPr>
          <p:cNvPr id="3" name="Rectangle 2"/>
          <p:cNvSpPr/>
          <p:nvPr/>
        </p:nvSpPr>
        <p:spPr>
          <a:xfrm>
            <a:off x="328626" y="146916"/>
            <a:ext cx="6754927" cy="369332"/>
          </a:xfrm>
          <a:prstGeom prst="rect">
            <a:avLst/>
          </a:prstGeom>
        </p:spPr>
        <p:txBody>
          <a:bodyPr wrap="square">
            <a:spAutoFit/>
          </a:bodyPr>
          <a:lstStyle/>
          <a:p>
            <a:r>
              <a:rPr lang="en-US" dirty="0">
                <a:hlinkClick r:id="rId2"/>
              </a:rPr>
              <a:t>http://128.143.136.170:4414/</a:t>
            </a:r>
            <a:r>
              <a:rPr lang="en-US" dirty="0" smtClean="0">
                <a:hlinkClick r:id="rId2"/>
              </a:rPr>
              <a:t>leaderboard.html</a:t>
            </a:r>
            <a:r>
              <a:rPr lang="en-US" dirty="0" smtClean="0"/>
              <a:t> at </a:t>
            </a:r>
            <a:r>
              <a:rPr lang="en-US" dirty="0"/>
              <a:t>14-03-06-00-00-24</a:t>
            </a:r>
            <a:r>
              <a:rPr lang="en-US" dirty="0" smtClean="0"/>
              <a:t>  </a:t>
            </a:r>
            <a:endParaRPr lang="en-US" dirty="0"/>
          </a:p>
        </p:txBody>
      </p:sp>
      <p:pic>
        <p:nvPicPr>
          <p:cNvPr id="7" name="Picture 6" descr="Screen Shot 2014-03-06 at 6.22.19 AM.png"/>
          <p:cNvPicPr>
            <a:picLocks noChangeAspect="1"/>
          </p:cNvPicPr>
          <p:nvPr/>
        </p:nvPicPr>
        <p:blipFill rotWithShape="1">
          <a:blip r:embed="rId3">
            <a:extLst>
              <a:ext uri="{28A0092B-C50C-407E-A947-70E740481C1C}">
                <a14:useLocalDpi xmlns:a14="http://schemas.microsoft.com/office/drawing/2010/main" val="0"/>
              </a:ext>
            </a:extLst>
          </a:blip>
          <a:srcRect r="3766"/>
          <a:stretch/>
        </p:blipFill>
        <p:spPr>
          <a:xfrm>
            <a:off x="203411" y="714756"/>
            <a:ext cx="8483389" cy="384282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1860840" y="1785600"/>
              <a:ext cx="6796800" cy="1001160"/>
            </p14:xfrm>
          </p:contentPart>
        </mc:Choice>
        <mc:Fallback xmlns="">
          <p:pic>
            <p:nvPicPr>
              <p:cNvPr id="4" name="Ink 3"/>
              <p:cNvPicPr/>
              <p:nvPr/>
            </p:nvPicPr>
            <p:blipFill>
              <a:blip r:embed="rId5"/>
              <a:stretch>
                <a:fillRect/>
              </a:stretch>
            </p:blipFill>
            <p:spPr>
              <a:xfrm>
                <a:off x="1851480" y="1776240"/>
                <a:ext cx="6815520" cy="1019880"/>
              </a:xfrm>
              <a:prstGeom prst="rect">
                <a:avLst/>
              </a:prstGeom>
            </p:spPr>
          </p:pic>
        </mc:Fallback>
      </mc:AlternateContent>
    </p:spTree>
    <p:extLst>
      <p:ext uri="{BB962C8B-B14F-4D97-AF65-F5344CB8AC3E}">
        <p14:creationId xmlns:p14="http://schemas.microsoft.com/office/powerpoint/2010/main" val="263771622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a:p>
        </p:txBody>
      </p:sp>
      <p:pic>
        <p:nvPicPr>
          <p:cNvPr id="4" name="Picture 3" descr="Screen Shot 2014-03-06 at 6.40.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18" y="387617"/>
            <a:ext cx="8577182" cy="417327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813524" y="1976464"/>
            <a:ext cx="2137387" cy="369332"/>
          </a:xfrm>
          <a:prstGeom prst="rect">
            <a:avLst/>
          </a:prstGeom>
          <a:solidFill>
            <a:schemeClr val="accent6">
              <a:lumMod val="40000"/>
              <a:lumOff val="60000"/>
            </a:schemeClr>
          </a:solidFill>
        </p:spPr>
        <p:txBody>
          <a:bodyPr wrap="none" rtlCol="0">
            <a:spAutoFit/>
          </a:bodyPr>
          <a:lstStyle/>
          <a:p>
            <a:r>
              <a:rPr lang="en-US" dirty="0" smtClean="0"/>
              <a:t>submitted at 6:26am</a:t>
            </a:r>
            <a:endParaRPr lang="en-US" dirty="0"/>
          </a:p>
        </p:txBody>
      </p:sp>
      <p:cxnSp>
        <p:nvCxnSpPr>
          <p:cNvPr id="7" name="Straight Arrow Connector 6"/>
          <p:cNvCxnSpPr/>
          <p:nvPr/>
        </p:nvCxnSpPr>
        <p:spPr>
          <a:xfrm flipH="1">
            <a:off x="4892304" y="2146386"/>
            <a:ext cx="921220" cy="8943"/>
          </a:xfrm>
          <a:prstGeom prst="straightConnector1">
            <a:avLst/>
          </a:prstGeom>
          <a:ln>
            <a:solidFill>
              <a:srgbClr val="984807"/>
            </a:solidFill>
            <a:tailEnd type="arrow"/>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377357" y="2321625"/>
            <a:ext cx="2352242" cy="1200328"/>
          </a:xfrm>
          <a:prstGeom prst="rect">
            <a:avLst/>
          </a:prstGeom>
          <a:solidFill>
            <a:srgbClr val="DBEEF4"/>
          </a:solidFill>
        </p:spPr>
        <p:txBody>
          <a:bodyPr wrap="square">
            <a:spAutoFit/>
          </a:bodyPr>
          <a:lstStyle/>
          <a:p>
            <a:r>
              <a:rPr lang="en-US" sz="2400" dirty="0" err="1"/>
              <a:t>Jyotiska</a:t>
            </a:r>
            <a:r>
              <a:rPr lang="en-US" sz="2400" dirty="0"/>
              <a:t> </a:t>
            </a:r>
            <a:r>
              <a:rPr lang="en-US" sz="2400" dirty="0" err="1" smtClean="0"/>
              <a:t>Biswas</a:t>
            </a:r>
            <a:endParaRPr lang="en-US" sz="2400" dirty="0" smtClean="0"/>
          </a:p>
          <a:p>
            <a:r>
              <a:rPr lang="en-US" sz="2400" dirty="0" err="1" smtClean="0"/>
              <a:t>Anat</a:t>
            </a:r>
            <a:r>
              <a:rPr lang="en-US" sz="2400" dirty="0" smtClean="0"/>
              <a:t> </a:t>
            </a:r>
            <a:r>
              <a:rPr lang="en-US" sz="2400" dirty="0" err="1" smtClean="0"/>
              <a:t>Gilboa</a:t>
            </a:r>
            <a:endParaRPr lang="en-US" sz="2400" dirty="0"/>
          </a:p>
          <a:p>
            <a:r>
              <a:rPr lang="en-US" sz="2400" dirty="0" smtClean="0"/>
              <a:t>Mike </a:t>
            </a:r>
            <a:r>
              <a:rPr lang="en-US" sz="2400" dirty="0" err="1" smtClean="0"/>
              <a:t>Recachinas</a:t>
            </a:r>
            <a:endParaRPr lang="en-US" sz="2400" dirty="0"/>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132840" y="2215080"/>
              <a:ext cx="7668000" cy="2808360"/>
            </p14:xfrm>
          </p:contentPart>
        </mc:Choice>
        <mc:Fallback xmlns="">
          <p:pic>
            <p:nvPicPr>
              <p:cNvPr id="3" name="Ink 2"/>
              <p:cNvPicPr/>
              <p:nvPr/>
            </p:nvPicPr>
            <p:blipFill>
              <a:blip r:embed="rId4"/>
              <a:stretch>
                <a:fillRect/>
              </a:stretch>
            </p:blipFill>
            <p:spPr>
              <a:xfrm>
                <a:off x="123480" y="2205720"/>
                <a:ext cx="7686720" cy="2827080"/>
              </a:xfrm>
              <a:prstGeom prst="rect">
                <a:avLst/>
              </a:prstGeom>
            </p:spPr>
          </p:pic>
        </mc:Fallback>
      </mc:AlternateContent>
    </p:spTree>
    <p:extLst>
      <p:ext uri="{BB962C8B-B14F-4D97-AF65-F5344CB8AC3E}">
        <p14:creationId xmlns:p14="http://schemas.microsoft.com/office/powerpoint/2010/main" val="4117454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a:xfrm>
            <a:off x="478631" y="1899047"/>
            <a:ext cx="8229600" cy="857250"/>
          </a:xfrm>
        </p:spPr>
        <p:txBody>
          <a:bodyPr/>
          <a:lstStyle/>
          <a:p>
            <a:r>
              <a:rPr lang="en-US" dirty="0" smtClean="0"/>
              <a:t>Crash Course in Networking</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17</a:t>
            </a:fld>
            <a:endParaRPr lang="en-US"/>
          </a:p>
        </p:txBody>
      </p:sp>
    </p:spTree>
    <p:extLst>
      <p:ext uri="{BB962C8B-B14F-4D97-AF65-F5344CB8AC3E}">
        <p14:creationId xmlns:p14="http://schemas.microsoft.com/office/powerpoint/2010/main" val="19384374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1974" name="Picture 6" descr="pic"/>
          <p:cNvPicPr>
            <a:picLocks noGrp="1" noChangeAspect="1" noChangeArrowheads="1"/>
          </p:cNvPicPr>
          <p:nvPr>
            <p:ph sz="quarter" idx="3"/>
          </p:nvPr>
        </p:nvPicPr>
        <p:blipFill>
          <a:blip r:embed="rId2" cstate="print"/>
          <a:srcRect/>
          <a:stretch>
            <a:fillRect/>
          </a:stretch>
        </p:blipFill>
        <p:spPr>
          <a:xfrm>
            <a:off x="0" y="0"/>
            <a:ext cx="3711710" cy="5146000"/>
          </a:xfrm>
          <a:prstGeom prst="rect">
            <a:avLst/>
          </a:prstGeom>
          <a:ln>
            <a:noFill/>
          </a:ln>
          <a:effectLst>
            <a:outerShdw blurRad="292100" dist="139700" dir="2700000" algn="tl" rotWithShape="0">
              <a:srgbClr val="333333">
                <a:alpha val="65000"/>
              </a:srgbClr>
            </a:outerShdw>
          </a:effectLst>
        </p:spPr>
      </p:pic>
      <p:sp>
        <p:nvSpPr>
          <p:cNvPr id="1491975" name="Rectangle 7"/>
          <p:cNvSpPr>
            <a:spLocks noChangeArrowheads="1"/>
          </p:cNvSpPr>
          <p:nvPr/>
        </p:nvSpPr>
        <p:spPr bwMode="auto">
          <a:xfrm>
            <a:off x="326173" y="4616026"/>
            <a:ext cx="3236784" cy="400110"/>
          </a:xfrm>
          <a:prstGeom prst="rect">
            <a:avLst/>
          </a:prstGeom>
          <a:noFill/>
          <a:ln w="31750" algn="ctr">
            <a:noFill/>
            <a:miter lim="800000"/>
            <a:headEnd/>
            <a:tailEnd/>
          </a:ln>
          <a:effectLst/>
        </p:spPr>
        <p:txBody>
          <a:bodyPr wrap="none" anchor="ctr">
            <a:spAutoFit/>
          </a:bodyPr>
          <a:lstStyle/>
          <a:p>
            <a:pPr algn="ctr"/>
            <a:r>
              <a:rPr lang="en-US" sz="2000" dirty="0">
                <a:solidFill>
                  <a:srgbClr val="FFFF00"/>
                </a:solidFill>
              </a:rPr>
              <a:t>First Line (Paris to Lille), 1794</a:t>
            </a:r>
          </a:p>
        </p:txBody>
      </p:sp>
      <p:pic>
        <p:nvPicPr>
          <p:cNvPr id="1491972" name="Picture 4" descr="pic"/>
          <p:cNvPicPr>
            <a:picLocks noGrp="1" noChangeAspect="1" noChangeArrowheads="1"/>
          </p:cNvPicPr>
          <p:nvPr>
            <p:ph sz="quarter" idx="2"/>
          </p:nvPr>
        </p:nvPicPr>
        <p:blipFill>
          <a:blip r:embed="rId3" cstate="print">
            <a:duotone>
              <a:schemeClr val="accent5">
                <a:shade val="45000"/>
                <a:satMod val="135000"/>
              </a:schemeClr>
              <a:prstClr val="white"/>
            </a:duotone>
          </a:blip>
          <a:srcRect/>
          <a:stretch>
            <a:fillRect/>
          </a:stretch>
        </p:blipFill>
        <p:spPr>
          <a:xfrm>
            <a:off x="3280953" y="35772"/>
            <a:ext cx="5863047" cy="3613082"/>
          </a:xfrm>
          <a:prstGeom prst="rect">
            <a:avLst/>
          </a:prstGeom>
          <a:ln>
            <a:noFill/>
          </a:ln>
          <a:effectLst>
            <a:outerShdw blurRad="292100" dist="139700" dir="2700000" algn="tl" rotWithShape="0">
              <a:srgbClr val="333333">
                <a:alpha val="65000"/>
              </a:srgbClr>
            </a:outerShdw>
          </a:effectLst>
        </p:spPr>
      </p:pic>
      <p:sp>
        <p:nvSpPr>
          <p:cNvPr id="1491970" name="Rectangle 2"/>
          <p:cNvSpPr>
            <a:spLocks noGrp="1" noChangeArrowheads="1"/>
          </p:cNvSpPr>
          <p:nvPr>
            <p:ph type="title"/>
          </p:nvPr>
        </p:nvSpPr>
        <p:spPr>
          <a:xfrm>
            <a:off x="831781" y="3648854"/>
            <a:ext cx="7723992" cy="857250"/>
          </a:xfrm>
          <a:solidFill>
            <a:schemeClr val="tx1">
              <a:alpha val="59000"/>
            </a:schemeClr>
          </a:solidFill>
        </p:spPr>
        <p:txBody>
          <a:bodyPr/>
          <a:lstStyle/>
          <a:p>
            <a:r>
              <a:rPr lang="en-US" dirty="0" err="1">
                <a:solidFill>
                  <a:schemeClr val="accent1">
                    <a:lumMod val="20000"/>
                    <a:lumOff val="80000"/>
                  </a:schemeClr>
                </a:solidFill>
              </a:rPr>
              <a:t>Chappe’s</a:t>
            </a:r>
            <a:r>
              <a:rPr lang="en-US" dirty="0">
                <a:solidFill>
                  <a:schemeClr val="accent1">
                    <a:lumMod val="20000"/>
                    <a:lumOff val="80000"/>
                  </a:schemeClr>
                </a:solidFill>
              </a:rPr>
              <a:t> Semaphore Network</a:t>
            </a:r>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3918960" y="271800"/>
              <a:ext cx="2565360" cy="819360"/>
            </p14:xfrm>
          </p:contentPart>
        </mc:Choice>
        <mc:Fallback xmlns="">
          <p:pic>
            <p:nvPicPr>
              <p:cNvPr id="2" name="Ink 1"/>
              <p:cNvPicPr/>
              <p:nvPr/>
            </p:nvPicPr>
            <p:blipFill>
              <a:blip r:embed="rId5"/>
              <a:stretch>
                <a:fillRect/>
              </a:stretch>
            </p:blipFill>
            <p:spPr>
              <a:xfrm>
                <a:off x="3909600" y="262440"/>
                <a:ext cx="2584080" cy="838080"/>
              </a:xfrm>
              <a:prstGeom prst="rect">
                <a:avLst/>
              </a:prstGeom>
            </p:spPr>
          </p:pic>
        </mc:Fallback>
      </mc:AlternateContent>
    </p:spTree>
    <p:extLst>
      <p:ext uri="{BB962C8B-B14F-4D97-AF65-F5344CB8AC3E}">
        <p14:creationId xmlns:p14="http://schemas.microsoft.com/office/powerpoint/2010/main" val="404816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91972"/>
                                        </p:tgtEl>
                                        <p:attrNameLst>
                                          <p:attrName>style.visibility</p:attrName>
                                        </p:attrNameLst>
                                      </p:cBhvr>
                                      <p:to>
                                        <p:strVal val="visible"/>
                                      </p:to>
                                    </p:set>
                                    <p:animEffect transition="in" filter="box(in)">
                                      <p:cBhvr>
                                        <p:cTn id="7" dur="500"/>
                                        <p:tgtEl>
                                          <p:spTgt spid="149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pPr marL="0" indent="0">
              <a:buNone/>
            </a:pPr>
            <a:r>
              <a:rPr lang="en-US" dirty="0" smtClean="0"/>
              <a:t>PS3 Benchmarking</a:t>
            </a:r>
          </a:p>
          <a:p>
            <a:pPr marL="0" indent="0">
              <a:buNone/>
            </a:pPr>
            <a:r>
              <a:rPr lang="en-US" dirty="0" smtClean="0"/>
              <a:t>Networking</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23789839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sp>
        <p:nvSpPr>
          <p:cNvPr id="3" name="Rectangle 5"/>
          <p:cNvSpPr>
            <a:spLocks noChangeArrowheads="1"/>
          </p:cNvSpPr>
          <p:nvPr/>
        </p:nvSpPr>
        <p:spPr bwMode="auto">
          <a:xfrm>
            <a:off x="3399052" y="4059378"/>
            <a:ext cx="4929992" cy="707886"/>
          </a:xfrm>
          <a:prstGeom prst="rect">
            <a:avLst/>
          </a:prstGeom>
          <a:noFill/>
          <a:ln w="31750" algn="ctr">
            <a:noFill/>
            <a:miter lim="800000"/>
            <a:headEnd/>
            <a:tailEnd/>
          </a:ln>
          <a:effectLst/>
        </p:spPr>
        <p:txBody>
          <a:bodyPr wrap="square" anchor="ctr">
            <a:spAutoFit/>
          </a:bodyPr>
          <a:lstStyle/>
          <a:p>
            <a:pPr algn="r"/>
            <a:r>
              <a:rPr lang="en-US" sz="2000" i="1" dirty="0"/>
              <a:t>Mobile Semaphore Telegraph</a:t>
            </a:r>
            <a:r>
              <a:rPr lang="en-US" sz="2000" dirty="0"/>
              <a:t> </a:t>
            </a:r>
            <a:br>
              <a:rPr lang="en-US" sz="2000" dirty="0"/>
            </a:br>
            <a:r>
              <a:rPr lang="en-US" sz="2000" dirty="0"/>
              <a:t>Used in the Crimean War 1853-1856 </a:t>
            </a:r>
          </a:p>
        </p:txBody>
      </p:sp>
      <p:pic>
        <p:nvPicPr>
          <p:cNvPr id="4" name="Picture 3" descr="pic"/>
          <p:cNvPicPr>
            <a:picLocks noChangeAspect="1" noChangeArrowheads="1"/>
          </p:cNvPicPr>
          <p:nvPr/>
        </p:nvPicPr>
        <p:blipFill>
          <a:blip r:embed="rId2" cstate="print"/>
          <a:srcRect/>
          <a:stretch>
            <a:fillRect/>
          </a:stretch>
        </p:blipFill>
        <p:spPr>
          <a:xfrm>
            <a:off x="983827" y="217583"/>
            <a:ext cx="5190550" cy="396843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981840" y="4737240"/>
              <a:ext cx="1063440" cy="32760"/>
            </p14:xfrm>
          </p:contentPart>
        </mc:Choice>
        <mc:Fallback xmlns="">
          <p:pic>
            <p:nvPicPr>
              <p:cNvPr id="5" name="Ink 4"/>
              <p:cNvPicPr/>
              <p:nvPr/>
            </p:nvPicPr>
            <p:blipFill>
              <a:blip r:embed="rId4"/>
              <a:stretch>
                <a:fillRect/>
              </a:stretch>
            </p:blipFill>
            <p:spPr>
              <a:xfrm>
                <a:off x="6972480" y="4727880"/>
                <a:ext cx="1082160" cy="51480"/>
              </a:xfrm>
              <a:prstGeom prst="rect">
                <a:avLst/>
              </a:prstGeom>
            </p:spPr>
          </p:pic>
        </mc:Fallback>
      </mc:AlternateContent>
    </p:spTree>
    <p:extLst>
      <p:ext uri="{BB962C8B-B14F-4D97-AF65-F5344CB8AC3E}">
        <p14:creationId xmlns:p14="http://schemas.microsoft.com/office/powerpoint/2010/main" val="3680720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Measuring Networks</a:t>
            </a:r>
          </a:p>
        </p:txBody>
      </p:sp>
      <p:sp>
        <p:nvSpPr>
          <p:cNvPr id="1492995" name="Rectangle 3"/>
          <p:cNvSpPr>
            <a:spLocks noGrp="1" noChangeArrowheads="1"/>
          </p:cNvSpPr>
          <p:nvPr>
            <p:ph type="body" idx="1"/>
          </p:nvPr>
        </p:nvSpPr>
        <p:spPr>
          <a:xfrm>
            <a:off x="304800" y="1028700"/>
            <a:ext cx="8839200" cy="3657600"/>
          </a:xfrm>
        </p:spPr>
        <p:txBody>
          <a:bodyPr>
            <a:normAutofit fontScale="92500" lnSpcReduction="10000"/>
          </a:bodyPr>
          <a:lstStyle/>
          <a:p>
            <a:pPr>
              <a:buNone/>
            </a:pPr>
            <a:r>
              <a:rPr lang="en-US" b="1" dirty="0"/>
              <a:t>Latency</a:t>
            </a:r>
            <a:endParaRPr lang="en-US" dirty="0"/>
          </a:p>
          <a:p>
            <a:pPr>
              <a:buFontTx/>
              <a:buNone/>
            </a:pPr>
            <a:r>
              <a:rPr lang="en-US" dirty="0"/>
              <a:t>	Time from sending a bit until it arrives </a:t>
            </a:r>
          </a:p>
          <a:p>
            <a:pPr>
              <a:buFontTx/>
              <a:buNone/>
            </a:pPr>
            <a:r>
              <a:rPr lang="en-US" dirty="0"/>
              <a:t>	</a:t>
            </a:r>
            <a:r>
              <a:rPr lang="en-US" i="1" dirty="0"/>
              <a:t>seconds</a:t>
            </a:r>
            <a:r>
              <a:rPr lang="en-US" dirty="0"/>
              <a:t> (or </a:t>
            </a:r>
            <a:r>
              <a:rPr lang="en-US" i="1" dirty="0"/>
              <a:t>seconds per geographic distance</a:t>
            </a:r>
            <a:r>
              <a:rPr lang="en-US" dirty="0"/>
              <a:t>)</a:t>
            </a:r>
          </a:p>
          <a:p>
            <a:endParaRPr lang="en-US" b="1" dirty="0"/>
          </a:p>
          <a:p>
            <a:pPr>
              <a:buNone/>
            </a:pPr>
            <a:r>
              <a:rPr lang="en-US" b="1" dirty="0" smtClean="0"/>
              <a:t>Bandwidth</a:t>
            </a:r>
            <a:r>
              <a:rPr lang="en-US" dirty="0" smtClean="0"/>
              <a:t> </a:t>
            </a:r>
            <a:endParaRPr lang="en-US" dirty="0"/>
          </a:p>
          <a:p>
            <a:pPr>
              <a:buFontTx/>
              <a:buNone/>
            </a:pPr>
            <a:r>
              <a:rPr lang="en-US" dirty="0" smtClean="0"/>
              <a:t>	Rate at which can </a:t>
            </a:r>
            <a:r>
              <a:rPr lang="en-US" dirty="0"/>
              <a:t>you </a:t>
            </a:r>
            <a:r>
              <a:rPr lang="en-US" dirty="0" smtClean="0"/>
              <a:t>transmit</a:t>
            </a:r>
            <a:endParaRPr lang="en-US" dirty="0"/>
          </a:p>
          <a:p>
            <a:pPr>
              <a:buFontTx/>
              <a:buNone/>
            </a:pPr>
            <a:r>
              <a:rPr lang="en-US" dirty="0"/>
              <a:t>	</a:t>
            </a:r>
            <a:r>
              <a:rPr lang="en-US" i="1" dirty="0"/>
              <a:t>bits per second</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20</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20760" y="943200"/>
              <a:ext cx="7134840" cy="3638520"/>
            </p14:xfrm>
          </p:contentPart>
        </mc:Choice>
        <mc:Fallback xmlns="">
          <p:pic>
            <p:nvPicPr>
              <p:cNvPr id="2" name="Ink 1"/>
              <p:cNvPicPr/>
              <p:nvPr/>
            </p:nvPicPr>
            <p:blipFill>
              <a:blip r:embed="rId3"/>
              <a:stretch>
                <a:fillRect/>
              </a:stretch>
            </p:blipFill>
            <p:spPr>
              <a:xfrm>
                <a:off x="311400" y="933840"/>
                <a:ext cx="7153560" cy="3657240"/>
              </a:xfrm>
              <a:prstGeom prst="rect">
                <a:avLst/>
              </a:prstGeom>
            </p:spPr>
          </p:pic>
        </mc:Fallback>
      </mc:AlternateContent>
    </p:spTree>
    <p:extLst>
      <p:ext uri="{BB962C8B-B14F-4D97-AF65-F5344CB8AC3E}">
        <p14:creationId xmlns:p14="http://schemas.microsoft.com/office/powerpoint/2010/main" val="25804152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Measuring Networks</a:t>
            </a:r>
          </a:p>
        </p:txBody>
      </p:sp>
      <p:sp>
        <p:nvSpPr>
          <p:cNvPr id="1492995" name="Rectangle 3"/>
          <p:cNvSpPr>
            <a:spLocks noGrp="1" noChangeArrowheads="1"/>
          </p:cNvSpPr>
          <p:nvPr>
            <p:ph type="body" idx="1"/>
          </p:nvPr>
        </p:nvSpPr>
        <p:spPr>
          <a:xfrm>
            <a:off x="304800" y="1028700"/>
            <a:ext cx="8839200" cy="3657600"/>
          </a:xfrm>
        </p:spPr>
        <p:txBody>
          <a:bodyPr>
            <a:normAutofit/>
          </a:bodyPr>
          <a:lstStyle/>
          <a:p>
            <a:pPr>
              <a:buNone/>
            </a:pPr>
            <a:r>
              <a:rPr lang="en-US" b="1" dirty="0"/>
              <a:t>Latency</a:t>
            </a:r>
            <a:endParaRPr lang="en-US" dirty="0"/>
          </a:p>
          <a:p>
            <a:pPr>
              <a:buFontTx/>
              <a:buNone/>
            </a:pPr>
            <a:r>
              <a:rPr lang="en-US" dirty="0"/>
              <a:t>	</a:t>
            </a:r>
            <a:endParaRPr lang="en-US" dirty="0" smtClean="0"/>
          </a:p>
          <a:p>
            <a:pPr>
              <a:buFontTx/>
              <a:buNone/>
            </a:pPr>
            <a:endParaRPr lang="en-US" b="1" dirty="0"/>
          </a:p>
          <a:p>
            <a:pPr>
              <a:buNone/>
            </a:pPr>
            <a:r>
              <a:rPr lang="en-US" b="1" dirty="0" smtClean="0"/>
              <a:t>Bandwidth</a:t>
            </a:r>
            <a:r>
              <a:rPr lang="en-US" dirty="0" smtClean="0"/>
              <a:t> </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pic>
        <p:nvPicPr>
          <p:cNvPr id="5" name="Picture 4" descr="Screen Shot 2014-03-06 at 6.40.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175" y="1303304"/>
            <a:ext cx="6254064" cy="304295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5580982" y="4501634"/>
            <a:ext cx="1338828" cy="369332"/>
          </a:xfrm>
          <a:prstGeom prst="rect">
            <a:avLst/>
          </a:prstGeom>
          <a:noFill/>
        </p:spPr>
        <p:txBody>
          <a:bodyPr wrap="none" rtlCol="0">
            <a:spAutoFit/>
          </a:bodyPr>
          <a:lstStyle/>
          <a:p>
            <a:r>
              <a:rPr lang="en-US" dirty="0" smtClean="0"/>
              <a:t>milliseconds</a:t>
            </a:r>
            <a:endParaRPr lang="en-US" dirty="0"/>
          </a:p>
        </p:txBody>
      </p:sp>
      <p:sp>
        <p:nvSpPr>
          <p:cNvPr id="7" name="TextBox 6"/>
          <p:cNvSpPr txBox="1"/>
          <p:nvPr/>
        </p:nvSpPr>
        <p:spPr>
          <a:xfrm>
            <a:off x="4403144" y="4501634"/>
            <a:ext cx="941972" cy="369332"/>
          </a:xfrm>
          <a:prstGeom prst="rect">
            <a:avLst/>
          </a:prstGeom>
          <a:noFill/>
        </p:spPr>
        <p:txBody>
          <a:bodyPr wrap="none" rtlCol="0">
            <a:spAutoFit/>
          </a:bodyPr>
          <a:lstStyle/>
          <a:p>
            <a:r>
              <a:rPr lang="en-US" dirty="0" smtClean="0"/>
              <a:t>seconds</a:t>
            </a:r>
            <a:endParaRPr lang="en-US" dirty="0"/>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475720" y="1921320"/>
              <a:ext cx="4734360" cy="2810880"/>
            </p14:xfrm>
          </p:contentPart>
        </mc:Choice>
        <mc:Fallback xmlns="">
          <p:pic>
            <p:nvPicPr>
              <p:cNvPr id="3" name="Ink 2"/>
              <p:cNvPicPr/>
              <p:nvPr/>
            </p:nvPicPr>
            <p:blipFill>
              <a:blip r:embed="rId4"/>
              <a:stretch>
                <a:fillRect/>
              </a:stretch>
            </p:blipFill>
            <p:spPr>
              <a:xfrm>
                <a:off x="2466360" y="1911960"/>
                <a:ext cx="4753080" cy="2829600"/>
              </a:xfrm>
              <a:prstGeom prst="rect">
                <a:avLst/>
              </a:prstGeom>
            </p:spPr>
          </p:pic>
        </mc:Fallback>
      </mc:AlternateContent>
    </p:spTree>
    <p:extLst>
      <p:ext uri="{BB962C8B-B14F-4D97-AF65-F5344CB8AC3E}">
        <p14:creationId xmlns:p14="http://schemas.microsoft.com/office/powerpoint/2010/main" val="11591311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r>
              <a:rPr lang="en-US"/>
              <a:t>Measuring Networks</a:t>
            </a:r>
          </a:p>
        </p:txBody>
      </p:sp>
      <p:sp>
        <p:nvSpPr>
          <p:cNvPr id="1492995" name="Rectangle 3"/>
          <p:cNvSpPr>
            <a:spLocks noGrp="1" noChangeArrowheads="1"/>
          </p:cNvSpPr>
          <p:nvPr>
            <p:ph type="body" idx="1"/>
          </p:nvPr>
        </p:nvSpPr>
        <p:spPr>
          <a:xfrm>
            <a:off x="304800" y="1028700"/>
            <a:ext cx="8839200" cy="3657600"/>
          </a:xfrm>
        </p:spPr>
        <p:txBody>
          <a:bodyPr>
            <a:normAutofit/>
          </a:bodyPr>
          <a:lstStyle/>
          <a:p>
            <a:pPr>
              <a:buNone/>
            </a:pPr>
            <a:r>
              <a:rPr lang="en-US" b="1" dirty="0"/>
              <a:t>Latency</a:t>
            </a:r>
            <a:endParaRPr lang="en-US" dirty="0"/>
          </a:p>
          <a:p>
            <a:pPr>
              <a:buFontTx/>
              <a:buNone/>
            </a:pPr>
            <a:r>
              <a:rPr lang="en-US" dirty="0"/>
              <a:t>	</a:t>
            </a:r>
            <a:endParaRPr lang="en-US" dirty="0" smtClean="0"/>
          </a:p>
          <a:p>
            <a:pPr>
              <a:buFontTx/>
              <a:buNone/>
            </a:pPr>
            <a:endParaRPr lang="en-US" b="1" dirty="0"/>
          </a:p>
          <a:p>
            <a:pPr>
              <a:buNone/>
            </a:pPr>
            <a:r>
              <a:rPr lang="en-US" b="1" dirty="0" smtClean="0"/>
              <a:t>Bandwidth</a:t>
            </a:r>
            <a:r>
              <a:rPr lang="en-US" dirty="0" smtClean="0"/>
              <a:t> </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22</a:t>
            </a:fld>
            <a:endParaRPr lang="en-US"/>
          </a:p>
        </p:txBody>
      </p:sp>
      <p:pic>
        <p:nvPicPr>
          <p:cNvPr id="5" name="Picture 4" descr="Screen Shot 2014-03-06 at 6.40.0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175" y="1303304"/>
            <a:ext cx="6254064" cy="304295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5580982" y="4501634"/>
            <a:ext cx="1338828" cy="369332"/>
          </a:xfrm>
          <a:prstGeom prst="rect">
            <a:avLst/>
          </a:prstGeom>
          <a:noFill/>
        </p:spPr>
        <p:txBody>
          <a:bodyPr wrap="none" rtlCol="0">
            <a:spAutoFit/>
          </a:bodyPr>
          <a:lstStyle/>
          <a:p>
            <a:r>
              <a:rPr lang="en-US" dirty="0" smtClean="0"/>
              <a:t>milliseconds</a:t>
            </a:r>
            <a:endParaRPr lang="en-US" dirty="0"/>
          </a:p>
        </p:txBody>
      </p:sp>
      <p:sp>
        <p:nvSpPr>
          <p:cNvPr id="7" name="TextBox 6"/>
          <p:cNvSpPr txBox="1"/>
          <p:nvPr/>
        </p:nvSpPr>
        <p:spPr>
          <a:xfrm>
            <a:off x="4403144" y="4501634"/>
            <a:ext cx="941972" cy="369332"/>
          </a:xfrm>
          <a:prstGeom prst="rect">
            <a:avLst/>
          </a:prstGeom>
          <a:noFill/>
        </p:spPr>
        <p:txBody>
          <a:bodyPr wrap="none" rtlCol="0">
            <a:spAutoFit/>
          </a:bodyPr>
          <a:lstStyle/>
          <a:p>
            <a:r>
              <a:rPr lang="en-US" dirty="0" smtClean="0"/>
              <a:t>seconds</a:t>
            </a:r>
            <a:endParaRPr lang="en-US" dirty="0"/>
          </a:p>
        </p:txBody>
      </p:sp>
      <p:sp>
        <p:nvSpPr>
          <p:cNvPr id="3" name="TextBox 2"/>
          <p:cNvSpPr txBox="1"/>
          <p:nvPr/>
        </p:nvSpPr>
        <p:spPr>
          <a:xfrm>
            <a:off x="599241" y="3485284"/>
            <a:ext cx="2955331" cy="646331"/>
          </a:xfrm>
          <a:prstGeom prst="rect">
            <a:avLst/>
          </a:prstGeom>
          <a:solidFill>
            <a:schemeClr val="accent3">
              <a:lumMod val="20000"/>
              <a:lumOff val="80000"/>
            </a:schemeClr>
          </a:solidFill>
        </p:spPr>
        <p:txBody>
          <a:bodyPr wrap="none" rtlCol="0">
            <a:spAutoFit/>
          </a:bodyPr>
          <a:lstStyle/>
          <a:p>
            <a:r>
              <a:rPr lang="en-US" dirty="0" smtClean="0"/>
              <a:t>Total bytes: 280MB / 46.46s</a:t>
            </a:r>
          </a:p>
          <a:p>
            <a:r>
              <a:rPr lang="en-US" dirty="0" smtClean="0"/>
              <a:t>Bandwidth: </a:t>
            </a:r>
            <a:r>
              <a:rPr lang="en-US" dirty="0" smtClean="0">
                <a:latin typeface="Cambria"/>
                <a:cs typeface="Cambria"/>
              </a:rPr>
              <a:t>~</a:t>
            </a:r>
            <a:r>
              <a:rPr lang="en-US" dirty="0" smtClean="0"/>
              <a:t> 6.0 MB/second</a:t>
            </a:r>
            <a:endParaRPr lang="en-US" dirty="0"/>
          </a:p>
        </p:txBody>
      </p:sp>
      <p:sp>
        <p:nvSpPr>
          <p:cNvPr id="9" name="TextBox 8"/>
          <p:cNvSpPr txBox="1"/>
          <p:nvPr/>
        </p:nvSpPr>
        <p:spPr>
          <a:xfrm>
            <a:off x="599241" y="1721595"/>
            <a:ext cx="2083060" cy="369332"/>
          </a:xfrm>
          <a:prstGeom prst="rect">
            <a:avLst/>
          </a:prstGeom>
          <a:solidFill>
            <a:schemeClr val="accent3">
              <a:lumMod val="20000"/>
              <a:lumOff val="80000"/>
            </a:schemeClr>
          </a:solidFill>
        </p:spPr>
        <p:txBody>
          <a:bodyPr wrap="none" rtlCol="0">
            <a:spAutoFit/>
          </a:bodyPr>
          <a:lstStyle/>
          <a:p>
            <a:r>
              <a:rPr lang="en-US" dirty="0" smtClean="0"/>
              <a:t>Best: 6.8ms/request</a:t>
            </a:r>
            <a:endParaRPr lang="en-US" dirty="0"/>
          </a:p>
        </p:txBody>
      </p:sp>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1208520" y="2077920"/>
              <a:ext cx="3339720" cy="2042640"/>
            </p14:xfrm>
          </p:contentPart>
        </mc:Choice>
        <mc:Fallback xmlns="">
          <p:pic>
            <p:nvPicPr>
              <p:cNvPr id="6" name="Ink 5"/>
              <p:cNvPicPr/>
              <p:nvPr/>
            </p:nvPicPr>
            <p:blipFill>
              <a:blip r:embed="rId4"/>
              <a:stretch>
                <a:fillRect/>
              </a:stretch>
            </p:blipFill>
            <p:spPr>
              <a:xfrm>
                <a:off x="1199160" y="2068560"/>
                <a:ext cx="3358440" cy="2061360"/>
              </a:xfrm>
              <a:prstGeom prst="rect">
                <a:avLst/>
              </a:prstGeom>
            </p:spPr>
          </p:pic>
        </mc:Fallback>
      </mc:AlternateContent>
    </p:spTree>
    <p:extLst>
      <p:ext uri="{BB962C8B-B14F-4D97-AF65-F5344CB8AC3E}">
        <p14:creationId xmlns:p14="http://schemas.microsoft.com/office/powerpoint/2010/main" val="55042175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9" name="Rectangle 3"/>
          <p:cNvSpPr>
            <a:spLocks noGrp="1" noChangeArrowheads="1"/>
          </p:cNvSpPr>
          <p:nvPr>
            <p:ph idx="1"/>
          </p:nvPr>
        </p:nvSpPr>
        <p:spPr>
          <a:xfrm>
            <a:off x="309958" y="286804"/>
            <a:ext cx="4743335" cy="4077514"/>
          </a:xfrm>
        </p:spPr>
        <p:txBody>
          <a:bodyPr>
            <a:normAutofit fontScale="92500" lnSpcReduction="10000"/>
          </a:bodyPr>
          <a:lstStyle/>
          <a:p>
            <a:pPr marL="0" indent="0">
              <a:lnSpc>
                <a:spcPct val="80000"/>
              </a:lnSpc>
              <a:buNone/>
            </a:pPr>
            <a:r>
              <a:rPr lang="en-US" b="1" dirty="0" smtClean="0"/>
              <a:t>Latency</a:t>
            </a:r>
            <a:r>
              <a:rPr lang="en-US" b="1" dirty="0"/>
              <a:t>:</a:t>
            </a:r>
            <a:r>
              <a:rPr lang="en-US" dirty="0"/>
              <a:t> 13 minutes </a:t>
            </a:r>
            <a:endParaRPr lang="en-US" dirty="0" smtClean="0"/>
          </a:p>
          <a:p>
            <a:pPr marL="0" indent="0">
              <a:lnSpc>
                <a:spcPct val="80000"/>
              </a:lnSpc>
              <a:buNone/>
            </a:pPr>
            <a:r>
              <a:rPr lang="en-US" dirty="0"/>
              <a:t>	</a:t>
            </a:r>
            <a:r>
              <a:rPr lang="en-US" dirty="0" smtClean="0"/>
              <a:t>(</a:t>
            </a:r>
            <a:r>
              <a:rPr lang="en-US" dirty="0"/>
              <a:t>1.6s per mile</a:t>
            </a:r>
            <a:r>
              <a:rPr lang="en-US" dirty="0" smtClean="0"/>
              <a:t>)</a:t>
            </a:r>
          </a:p>
          <a:p>
            <a:pPr marL="0" indent="0">
              <a:lnSpc>
                <a:spcPct val="80000"/>
              </a:lnSpc>
              <a:buNone/>
            </a:pPr>
            <a:r>
              <a:rPr lang="en-US" dirty="0"/>
              <a:t>	</a:t>
            </a:r>
            <a:r>
              <a:rPr lang="en-US" dirty="0" smtClean="0"/>
              <a:t>Virginia to California: </a:t>
            </a:r>
          </a:p>
          <a:p>
            <a:pPr marL="0" indent="0">
              <a:lnSpc>
                <a:spcPct val="80000"/>
              </a:lnSpc>
              <a:buNone/>
            </a:pPr>
            <a:r>
              <a:rPr lang="en-US" dirty="0">
                <a:latin typeface="Cambria"/>
                <a:cs typeface="Cambria"/>
              </a:rPr>
              <a:t>	</a:t>
            </a:r>
            <a:r>
              <a:rPr lang="en-US" dirty="0" smtClean="0">
                <a:latin typeface="Cambria"/>
                <a:cs typeface="Cambria"/>
              </a:rPr>
              <a:t>	~</a:t>
            </a:r>
            <a:r>
              <a:rPr lang="en-US" dirty="0" smtClean="0"/>
              <a:t>1 hour </a:t>
            </a:r>
          </a:p>
          <a:p>
            <a:pPr marL="0" indent="0">
              <a:lnSpc>
                <a:spcPct val="80000"/>
              </a:lnSpc>
              <a:buNone/>
            </a:pPr>
            <a:endParaRPr lang="en-US" dirty="0" smtClean="0"/>
          </a:p>
          <a:p>
            <a:pPr marL="0" indent="0">
              <a:lnSpc>
                <a:spcPct val="80000"/>
              </a:lnSpc>
              <a:buNone/>
            </a:pPr>
            <a:r>
              <a:rPr lang="en-US" b="1" dirty="0" smtClean="0"/>
              <a:t>Bandwidth:</a:t>
            </a:r>
            <a:r>
              <a:rPr lang="en-US" dirty="0" smtClean="0"/>
              <a:t> 2 symbols per minute </a:t>
            </a:r>
          </a:p>
          <a:p>
            <a:pPr marL="0" indent="0">
              <a:lnSpc>
                <a:spcPct val="80000"/>
              </a:lnSpc>
              <a:buNone/>
            </a:pPr>
            <a:r>
              <a:rPr lang="en-US" dirty="0" smtClean="0"/>
              <a:t>	(98 symbols: </a:t>
            </a:r>
            <a:r>
              <a:rPr lang="en-US" dirty="0" smtClean="0">
                <a:latin typeface="Cambria"/>
                <a:cs typeface="Cambria"/>
              </a:rPr>
              <a:t>~</a:t>
            </a:r>
            <a:r>
              <a:rPr lang="en-US" dirty="0" smtClean="0"/>
              <a:t>13 bits/min)</a:t>
            </a:r>
          </a:p>
          <a:p>
            <a:pPr marL="0" indent="0">
              <a:lnSpc>
                <a:spcPct val="80000"/>
              </a:lnSpc>
              <a:buNone/>
            </a:pPr>
            <a:r>
              <a:rPr lang="en-US" dirty="0"/>
              <a:t>	</a:t>
            </a:r>
            <a:r>
              <a:rPr lang="en-US" dirty="0" smtClean="0"/>
              <a:t>Get </a:t>
            </a:r>
            <a:r>
              <a:rPr lang="en-US" dirty="0">
                <a:hlinkClick r:id="rId2"/>
              </a:rPr>
              <a:t>http://rust-</a:t>
            </a:r>
            <a:r>
              <a:rPr lang="en-US" dirty="0" smtClean="0">
                <a:hlinkClick r:id="rId2"/>
              </a:rPr>
              <a:t>class.org</a:t>
            </a:r>
            <a:r>
              <a:rPr lang="en-US" dirty="0" smtClean="0"/>
              <a:t>:</a:t>
            </a:r>
          </a:p>
          <a:p>
            <a:pPr marL="0" indent="0">
              <a:lnSpc>
                <a:spcPct val="80000"/>
              </a:lnSpc>
              <a:buNone/>
            </a:pPr>
            <a:r>
              <a:rPr lang="en-US" b="1" dirty="0"/>
              <a:t>	</a:t>
            </a:r>
            <a:r>
              <a:rPr lang="en-US" b="1" dirty="0" smtClean="0"/>
              <a:t>18 days</a:t>
            </a:r>
            <a:endParaRPr lang="en-US" sz="24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23</a:t>
            </a:fld>
            <a:endParaRPr lang="en-US" dirty="0"/>
          </a:p>
        </p:txBody>
      </p:sp>
      <p:sp>
        <p:nvSpPr>
          <p:cNvPr id="5" name="Rectangle 4"/>
          <p:cNvSpPr/>
          <p:nvPr/>
        </p:nvSpPr>
        <p:spPr>
          <a:xfrm>
            <a:off x="5750915" y="3224607"/>
            <a:ext cx="2757007" cy="595548"/>
          </a:xfrm>
          <a:prstGeom prst="rect">
            <a:avLst/>
          </a:prstGeom>
        </p:spPr>
        <p:txBody>
          <a:bodyPr wrap="square">
            <a:spAutoFit/>
          </a:bodyPr>
          <a:lstStyle/>
          <a:p>
            <a:pPr algn="ctr">
              <a:lnSpc>
                <a:spcPct val="90000"/>
              </a:lnSpc>
            </a:pPr>
            <a:r>
              <a:rPr lang="en-US" b="1" dirty="0"/>
              <a:t>Napoleon’s </a:t>
            </a:r>
            <a:r>
              <a:rPr lang="en-US" b="1" dirty="0" smtClean="0"/>
              <a:t>Network</a:t>
            </a:r>
          </a:p>
          <a:p>
            <a:pPr algn="ctr">
              <a:lnSpc>
                <a:spcPct val="90000"/>
              </a:lnSpc>
            </a:pPr>
            <a:r>
              <a:rPr lang="en-US" b="1" dirty="0" smtClean="0"/>
              <a:t>Paris </a:t>
            </a:r>
            <a:r>
              <a:rPr lang="en-US" b="1" dirty="0"/>
              <a:t>to Toulon, 475 miles</a:t>
            </a:r>
          </a:p>
        </p:txBody>
      </p:sp>
      <p:pic>
        <p:nvPicPr>
          <p:cNvPr id="8" name="Picture 4" descr="pic"/>
          <p:cNvPicPr>
            <a:picLocks noChangeAspect="1" noChangeArrowheads="1"/>
          </p:cNvPicPr>
          <p:nvPr/>
        </p:nvPicPr>
        <p:blipFill>
          <a:blip r:embed="rId3" cstate="print">
            <a:duotone>
              <a:schemeClr val="accent5">
                <a:shade val="45000"/>
                <a:satMod val="135000"/>
              </a:schemeClr>
              <a:prstClr val="white"/>
            </a:duotone>
          </a:blip>
          <a:srcRect/>
          <a:stretch>
            <a:fillRect/>
          </a:stretch>
        </p:blipFill>
        <p:spPr>
          <a:xfrm>
            <a:off x="4636847" y="478647"/>
            <a:ext cx="4223744" cy="260286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59880" y="170640"/>
              <a:ext cx="6598440" cy="4582800"/>
            </p14:xfrm>
          </p:contentPart>
        </mc:Choice>
        <mc:Fallback xmlns="">
          <p:pic>
            <p:nvPicPr>
              <p:cNvPr id="2" name="Ink 1"/>
              <p:cNvPicPr/>
              <p:nvPr/>
            </p:nvPicPr>
            <p:blipFill>
              <a:blip r:embed="rId5"/>
              <a:stretch>
                <a:fillRect/>
              </a:stretch>
            </p:blipFill>
            <p:spPr>
              <a:xfrm>
                <a:off x="650520" y="161280"/>
                <a:ext cx="6617160" cy="4601520"/>
              </a:xfrm>
              <a:prstGeom prst="rect">
                <a:avLst/>
              </a:prstGeom>
            </p:spPr>
          </p:pic>
        </mc:Fallback>
      </mc:AlternateContent>
    </p:spTree>
    <p:extLst>
      <p:ext uri="{BB962C8B-B14F-4D97-AF65-F5344CB8AC3E}">
        <p14:creationId xmlns:p14="http://schemas.microsoft.com/office/powerpoint/2010/main" val="1934407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94019">
                                            <p:txEl>
                                              <p:pRg st="0" end="0"/>
                                            </p:txEl>
                                          </p:spTgt>
                                        </p:tgtEl>
                                        <p:attrNameLst>
                                          <p:attrName>style.visibility</p:attrName>
                                        </p:attrNameLst>
                                      </p:cBhvr>
                                      <p:to>
                                        <p:strVal val="visible"/>
                                      </p:to>
                                    </p:set>
                                    <p:animEffect transition="in" filter="slide(fromBottom)">
                                      <p:cBhvr>
                                        <p:cTn id="7" dur="500"/>
                                        <p:tgtEl>
                                          <p:spTgt spid="1494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94019">
                                            <p:txEl>
                                              <p:pRg st="1" end="1"/>
                                            </p:txEl>
                                          </p:spTgt>
                                        </p:tgtEl>
                                        <p:attrNameLst>
                                          <p:attrName>style.visibility</p:attrName>
                                        </p:attrNameLst>
                                      </p:cBhvr>
                                      <p:to>
                                        <p:strVal val="visible"/>
                                      </p:to>
                                    </p:set>
                                    <p:animEffect transition="in" filter="slide(fromBottom)">
                                      <p:cBhvr>
                                        <p:cTn id="12" dur="500"/>
                                        <p:tgtEl>
                                          <p:spTgt spid="14940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494019">
                                            <p:txEl>
                                              <p:pRg st="2" end="2"/>
                                            </p:txEl>
                                          </p:spTgt>
                                        </p:tgtEl>
                                        <p:attrNameLst>
                                          <p:attrName>style.visibility</p:attrName>
                                        </p:attrNameLst>
                                      </p:cBhvr>
                                      <p:to>
                                        <p:strVal val="visible"/>
                                      </p:to>
                                    </p:set>
                                    <p:animEffect transition="in" filter="slide(fromBottom)">
                                      <p:cBhvr>
                                        <p:cTn id="17" dur="500"/>
                                        <p:tgtEl>
                                          <p:spTgt spid="14940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1494019">
                                            <p:txEl>
                                              <p:pRg st="3" end="3"/>
                                            </p:txEl>
                                          </p:spTgt>
                                        </p:tgtEl>
                                        <p:attrNameLst>
                                          <p:attrName>style.visibility</p:attrName>
                                        </p:attrNameLst>
                                      </p:cBhvr>
                                      <p:to>
                                        <p:strVal val="visible"/>
                                      </p:to>
                                    </p:set>
                                    <p:animEffect transition="in" filter="slide(fromBottom)">
                                      <p:cBhvr>
                                        <p:cTn id="22" dur="500"/>
                                        <p:tgtEl>
                                          <p:spTgt spid="14940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94019">
                                            <p:txEl>
                                              <p:pRg st="5" end="5"/>
                                            </p:txEl>
                                          </p:spTgt>
                                        </p:tgtEl>
                                        <p:attrNameLst>
                                          <p:attrName>style.visibility</p:attrName>
                                        </p:attrNameLst>
                                      </p:cBhvr>
                                      <p:to>
                                        <p:strVal val="visible"/>
                                      </p:to>
                                    </p:set>
                                    <p:animEffect transition="in" filter="slide(fromBottom)">
                                      <p:cBhvr>
                                        <p:cTn id="27" dur="500"/>
                                        <p:tgtEl>
                                          <p:spTgt spid="14940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1494019">
                                            <p:txEl>
                                              <p:pRg st="6" end="6"/>
                                            </p:txEl>
                                          </p:spTgt>
                                        </p:tgtEl>
                                        <p:attrNameLst>
                                          <p:attrName>style.visibility</p:attrName>
                                        </p:attrNameLst>
                                      </p:cBhvr>
                                      <p:to>
                                        <p:strVal val="visible"/>
                                      </p:to>
                                    </p:set>
                                    <p:animEffect transition="in" filter="slide(fromBottom)">
                                      <p:cBhvr>
                                        <p:cTn id="32" dur="500"/>
                                        <p:tgtEl>
                                          <p:spTgt spid="14940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494019">
                                            <p:txEl>
                                              <p:pRg st="7" end="7"/>
                                            </p:txEl>
                                          </p:spTgt>
                                        </p:tgtEl>
                                        <p:attrNameLst>
                                          <p:attrName>style.visibility</p:attrName>
                                        </p:attrNameLst>
                                      </p:cBhvr>
                                      <p:to>
                                        <p:strVal val="visible"/>
                                      </p:to>
                                    </p:set>
                                    <p:animEffect transition="in" filter="slide(fromBottom)">
                                      <p:cBhvr>
                                        <p:cTn id="37" dur="500"/>
                                        <p:tgtEl>
                                          <p:spTgt spid="149401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494019">
                                            <p:txEl>
                                              <p:pRg st="8" end="8"/>
                                            </p:txEl>
                                          </p:spTgt>
                                        </p:tgtEl>
                                        <p:attrNameLst>
                                          <p:attrName>style.visibility</p:attrName>
                                        </p:attrNameLst>
                                      </p:cBhvr>
                                      <p:to>
                                        <p:strVal val="visible"/>
                                      </p:to>
                                    </p:set>
                                    <p:animEffect transition="in" filter="slide(fromBottom)">
                                      <p:cBhvr>
                                        <p:cTn id="42" dur="500"/>
                                        <p:tgtEl>
                                          <p:spTgt spid="149401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ox(in)">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4019" grpId="0" build="p" bldLvl="3"/>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Latency</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24</a:t>
            </a:fld>
            <a:endParaRPr lang="en-US"/>
          </a:p>
        </p:txBody>
      </p:sp>
      <p:pic>
        <p:nvPicPr>
          <p:cNvPr id="4" name="Picture 4" descr="pic"/>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a:xfrm>
            <a:off x="4463056" y="1346145"/>
            <a:ext cx="4223744" cy="260286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827280" y="1384200"/>
              <a:ext cx="6378840" cy="3180600"/>
            </p14:xfrm>
          </p:contentPart>
        </mc:Choice>
        <mc:Fallback xmlns="">
          <p:pic>
            <p:nvPicPr>
              <p:cNvPr id="5" name="Ink 4"/>
              <p:cNvPicPr/>
              <p:nvPr/>
            </p:nvPicPr>
            <p:blipFill>
              <a:blip r:embed="rId4"/>
              <a:stretch>
                <a:fillRect/>
              </a:stretch>
            </p:blipFill>
            <p:spPr>
              <a:xfrm>
                <a:off x="817920" y="1374840"/>
                <a:ext cx="6397560" cy="3199320"/>
              </a:xfrm>
              <a:prstGeom prst="rect">
                <a:avLst/>
              </a:prstGeom>
            </p:spPr>
          </p:pic>
        </mc:Fallback>
      </mc:AlternateContent>
    </p:spTree>
    <p:extLst>
      <p:ext uri="{BB962C8B-B14F-4D97-AF65-F5344CB8AC3E}">
        <p14:creationId xmlns:p14="http://schemas.microsoft.com/office/powerpoint/2010/main" val="217793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Latency</a:t>
            </a:r>
            <a:endParaRPr lang="en-US" dirty="0"/>
          </a:p>
        </p:txBody>
      </p:sp>
      <p:sp>
        <p:nvSpPr>
          <p:cNvPr id="5" name="Content Placeholder 4"/>
          <p:cNvSpPr>
            <a:spLocks noGrp="1"/>
          </p:cNvSpPr>
          <p:nvPr>
            <p:ph idx="1"/>
          </p:nvPr>
        </p:nvSpPr>
        <p:spPr/>
        <p:txBody>
          <a:bodyPr>
            <a:normAutofit/>
          </a:bodyPr>
          <a:lstStyle/>
          <a:p>
            <a:pPr marL="0" indent="0">
              <a:buNone/>
            </a:pPr>
            <a:r>
              <a:rPr lang="en-US" b="1" dirty="0" smtClean="0"/>
              <a:t>Fewer Transfers</a:t>
            </a:r>
          </a:p>
          <a:p>
            <a:pPr marL="0" indent="0">
              <a:buNone/>
            </a:pPr>
            <a:r>
              <a:rPr lang="en-US" dirty="0"/>
              <a:t>	</a:t>
            </a:r>
            <a:r>
              <a:rPr lang="en-US" dirty="0" smtClean="0"/>
              <a:t>Longer distances between transfers</a:t>
            </a:r>
          </a:p>
          <a:p>
            <a:pPr marL="0" indent="0">
              <a:buNone/>
            </a:pPr>
            <a:r>
              <a:rPr lang="en-US" dirty="0"/>
              <a:t>	</a:t>
            </a:r>
            <a:r>
              <a:rPr lang="en-US" dirty="0" smtClean="0"/>
              <a:t>Taller towers (or use wires!)</a:t>
            </a:r>
          </a:p>
          <a:p>
            <a:pPr marL="0" indent="0">
              <a:buNone/>
            </a:pPr>
            <a:r>
              <a:rPr lang="en-US" b="1" dirty="0" smtClean="0"/>
              <a:t>Faster Transfers</a:t>
            </a:r>
          </a:p>
          <a:p>
            <a:pPr marL="0" indent="0">
              <a:buNone/>
            </a:pPr>
            <a:r>
              <a:rPr lang="en-US" b="1" dirty="0" smtClean="0"/>
              <a:t>Faster Inter-Transfer Travel</a:t>
            </a:r>
          </a:p>
          <a:p>
            <a:pPr marL="0" lvl="1" indent="0">
              <a:buNone/>
            </a:pPr>
            <a:r>
              <a:rPr lang="en-US" sz="2000" dirty="0" smtClean="0"/>
              <a:t>	Electrons </a:t>
            </a:r>
            <a:r>
              <a:rPr lang="en-US" sz="2000" dirty="0"/>
              <a:t>in copper: about 1/3</a:t>
            </a:r>
            <a:r>
              <a:rPr lang="en-US" sz="2000" baseline="30000" dirty="0"/>
              <a:t>rd</a:t>
            </a:r>
            <a:r>
              <a:rPr lang="en-US" sz="2000" dirty="0"/>
              <a:t> speed of </a:t>
            </a:r>
            <a:r>
              <a:rPr lang="en-US" sz="2000" dirty="0" smtClean="0"/>
              <a:t>light</a:t>
            </a:r>
            <a:endParaRPr lang="en-US" dirty="0" smtClean="0"/>
          </a:p>
          <a:p>
            <a:pPr marL="0" indent="0">
              <a:buNone/>
            </a:pPr>
            <a:endParaRPr lang="en-US" dirty="0" smtClean="0"/>
          </a:p>
          <a:p>
            <a:pPr marL="0" indent="0">
              <a:buNone/>
            </a:pP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25</a:t>
            </a:fld>
            <a:endParaRPr lang="en-US"/>
          </a:p>
        </p:txBody>
      </p:sp>
      <p:pic>
        <p:nvPicPr>
          <p:cNvPr id="4" name="Picture 4" descr="pic"/>
          <p:cNvPicPr>
            <a:picLocks noChangeAspect="1" noChangeArrowheads="1"/>
          </p:cNvPicPr>
          <p:nvPr/>
        </p:nvPicPr>
        <p:blipFill>
          <a:blip r:embed="rId2" cstate="print">
            <a:duotone>
              <a:schemeClr val="accent5">
                <a:shade val="45000"/>
                <a:satMod val="135000"/>
              </a:schemeClr>
              <a:prstClr val="white"/>
            </a:duotone>
            <a:alphaModFix amt="50000"/>
          </a:blip>
          <a:srcRect/>
          <a:stretch>
            <a:fillRect/>
          </a:stretch>
        </p:blipFill>
        <p:spPr>
          <a:xfrm>
            <a:off x="4472000" y="1346145"/>
            <a:ext cx="4223744" cy="260286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1844640" y="2878200"/>
              <a:ext cx="6239520" cy="1614240"/>
            </p14:xfrm>
          </p:contentPart>
        </mc:Choice>
        <mc:Fallback xmlns="">
          <p:pic>
            <p:nvPicPr>
              <p:cNvPr id="6" name="Ink 5"/>
              <p:cNvPicPr/>
              <p:nvPr/>
            </p:nvPicPr>
            <p:blipFill>
              <a:blip r:embed="rId4"/>
              <a:stretch>
                <a:fillRect/>
              </a:stretch>
            </p:blipFill>
            <p:spPr>
              <a:xfrm>
                <a:off x="1835280" y="2868840"/>
                <a:ext cx="6258240" cy="1632960"/>
              </a:xfrm>
              <a:prstGeom prst="rect">
                <a:avLst/>
              </a:prstGeom>
            </p:spPr>
          </p:pic>
        </mc:Fallback>
      </mc:AlternateContent>
    </p:spTree>
    <p:extLst>
      <p:ext uri="{BB962C8B-B14F-4D97-AF65-F5344CB8AC3E}">
        <p14:creationId xmlns:p14="http://schemas.microsoft.com/office/powerpoint/2010/main" val="1681999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26</a:t>
            </a:fld>
            <a:endParaRPr lang="en-US"/>
          </a:p>
        </p:txBody>
      </p:sp>
      <p:pic>
        <p:nvPicPr>
          <p:cNvPr id="6" name="Picture 5" descr="Screen Shot 2014-03-06 at 7.16.13 AM.png"/>
          <p:cNvPicPr>
            <a:picLocks noChangeAspect="1"/>
          </p:cNvPicPr>
          <p:nvPr/>
        </p:nvPicPr>
        <p:blipFill rotWithShape="1">
          <a:blip r:embed="rId2">
            <a:extLst>
              <a:ext uri="{28A0092B-C50C-407E-A947-70E740481C1C}">
                <a14:useLocalDpi xmlns:a14="http://schemas.microsoft.com/office/drawing/2010/main" val="0"/>
              </a:ext>
            </a:extLst>
          </a:blip>
          <a:srcRect r="8812" b="8201"/>
          <a:stretch/>
        </p:blipFill>
        <p:spPr>
          <a:xfrm>
            <a:off x="-1" y="0"/>
            <a:ext cx="9144001" cy="3859006"/>
          </a:xfrm>
          <a:prstGeom prst="rect">
            <a:avLst/>
          </a:prstGeom>
        </p:spPr>
      </p:pic>
      <p:sp>
        <p:nvSpPr>
          <p:cNvPr id="1496066" name="Rectangle 2"/>
          <p:cNvSpPr>
            <a:spLocks noGrp="1" noChangeArrowheads="1"/>
          </p:cNvSpPr>
          <p:nvPr>
            <p:ph type="title"/>
          </p:nvPr>
        </p:nvSpPr>
        <p:spPr>
          <a:xfrm>
            <a:off x="293665" y="3444857"/>
            <a:ext cx="8229600" cy="1182102"/>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en-US" dirty="0"/>
              <a:t>How many </a:t>
            </a:r>
            <a:r>
              <a:rPr lang="en-US" dirty="0" smtClean="0"/>
              <a:t>network transfer </a:t>
            </a:r>
            <a:r>
              <a:rPr lang="en-US" dirty="0"/>
              <a:t>points between here and California?</a:t>
            </a:r>
          </a:p>
        </p:txBody>
      </p:sp>
    </p:spTree>
    <p:extLst>
      <p:ext uri="{BB962C8B-B14F-4D97-AF65-F5344CB8AC3E}">
        <p14:creationId xmlns:p14="http://schemas.microsoft.com/office/powerpoint/2010/main" val="19079351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B80A1A-7165-45C4-A01A-4D8082766133}" type="slidenum">
              <a:rPr lang="en-US" smtClean="0"/>
              <a:pPr/>
              <a:t>27</a:t>
            </a:fld>
            <a:endParaRPr lang="en-US" dirty="0"/>
          </a:p>
        </p:txBody>
      </p:sp>
      <p:sp>
        <p:nvSpPr>
          <p:cNvPr id="4" name="TextBox 3"/>
          <p:cNvSpPr txBox="1"/>
          <p:nvPr/>
        </p:nvSpPr>
        <p:spPr>
          <a:xfrm>
            <a:off x="76200" y="114307"/>
            <a:ext cx="8915400" cy="62170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rPr>
              <a:t>gash&gt; </a:t>
            </a:r>
            <a:r>
              <a:rPr lang="en-US" sz="2000" dirty="0" err="1" smtClean="0">
                <a:solidFill>
                  <a:srgbClr val="FFFF00"/>
                </a:solidFill>
              </a:rPr>
              <a:t>traceroute</a:t>
            </a:r>
            <a:r>
              <a:rPr lang="en-US" sz="2000" dirty="0" smtClean="0">
                <a:solidFill>
                  <a:srgbClr val="FFFF00"/>
                </a:solidFill>
              </a:rPr>
              <a:t> </a:t>
            </a:r>
            <a:r>
              <a:rPr lang="en-US" sz="2000" dirty="0">
                <a:solidFill>
                  <a:srgbClr val="FFFF00"/>
                </a:solidFill>
              </a:rPr>
              <a:t>-q 1 </a:t>
            </a:r>
            <a:r>
              <a:rPr lang="en-US" sz="2000" dirty="0" err="1">
                <a:solidFill>
                  <a:srgbClr val="FFFF00"/>
                </a:solidFill>
              </a:rPr>
              <a:t>www.berkeley.edu</a:t>
            </a:r>
            <a:endParaRPr lang="en-US" sz="2000" dirty="0">
              <a:solidFill>
                <a:srgbClr val="FFFF00"/>
              </a:solidFill>
            </a:endParaRPr>
          </a:p>
          <a:p>
            <a:r>
              <a:rPr lang="en-US" dirty="0" err="1" smtClean="0">
                <a:solidFill>
                  <a:srgbClr val="FFFF00"/>
                </a:solidFill>
              </a:rPr>
              <a:t>traceroute</a:t>
            </a:r>
            <a:r>
              <a:rPr lang="en-US" dirty="0" smtClean="0">
                <a:solidFill>
                  <a:srgbClr val="FFFF00"/>
                </a:solidFill>
              </a:rPr>
              <a:t> </a:t>
            </a:r>
            <a:r>
              <a:rPr lang="en-US" dirty="0">
                <a:solidFill>
                  <a:srgbClr val="FFFF00"/>
                </a:solidFill>
              </a:rPr>
              <a:t>to www.w3.berkeley.edu (169.229.216.200), 64 hops max, 52 byte packets</a:t>
            </a:r>
          </a:p>
          <a:p>
            <a:r>
              <a:rPr lang="en-US" sz="2000" dirty="0">
                <a:solidFill>
                  <a:srgbClr val="FFFF00"/>
                </a:solidFill>
              </a:rPr>
              <a:t> 1  </a:t>
            </a:r>
            <a:r>
              <a:rPr lang="en-US" sz="2000" dirty="0" err="1">
                <a:solidFill>
                  <a:srgbClr val="FFFF00"/>
                </a:solidFill>
              </a:rPr>
              <a:t>dd-wrt</a:t>
            </a:r>
            <a:r>
              <a:rPr lang="en-US" sz="2000" dirty="0">
                <a:solidFill>
                  <a:srgbClr val="FFFF00"/>
                </a:solidFill>
              </a:rPr>
              <a:t> (192.168.1.1)  9.779 </a:t>
            </a:r>
            <a:r>
              <a:rPr lang="en-US" sz="2000" dirty="0" err="1">
                <a:solidFill>
                  <a:srgbClr val="FFFF00"/>
                </a:solidFill>
              </a:rPr>
              <a:t>ms</a:t>
            </a:r>
            <a:endParaRPr lang="en-US" sz="2000" dirty="0">
              <a:solidFill>
                <a:srgbClr val="FFFF00"/>
              </a:solidFill>
            </a:endParaRPr>
          </a:p>
          <a:p>
            <a:r>
              <a:rPr lang="en-US" sz="2000" dirty="0">
                <a:solidFill>
                  <a:srgbClr val="FFFF00"/>
                </a:solidFill>
              </a:rPr>
              <a:t> 2  c-24-127-51-1.hsd1.va.comcast.net (24.127.51.1)  24.139 </a:t>
            </a:r>
            <a:r>
              <a:rPr lang="en-US" sz="2000" dirty="0" err="1">
                <a:solidFill>
                  <a:srgbClr val="FFFF00"/>
                </a:solidFill>
              </a:rPr>
              <a:t>ms</a:t>
            </a:r>
            <a:endParaRPr lang="en-US" sz="2000" dirty="0">
              <a:solidFill>
                <a:srgbClr val="FFFF00"/>
              </a:solidFill>
            </a:endParaRPr>
          </a:p>
          <a:p>
            <a:r>
              <a:rPr lang="en-US" sz="2000" dirty="0">
                <a:solidFill>
                  <a:srgbClr val="FFFF00"/>
                </a:solidFill>
              </a:rPr>
              <a:t> 3  te-2-3-ur01.charlville.va.richmond.comcast.net (68.85.226.149)  11.955 </a:t>
            </a:r>
            <a:r>
              <a:rPr lang="en-US" sz="2000" dirty="0" err="1">
                <a:solidFill>
                  <a:srgbClr val="FFFF00"/>
                </a:solidFill>
              </a:rPr>
              <a:t>ms</a:t>
            </a:r>
            <a:endParaRPr lang="en-US" sz="2000" dirty="0">
              <a:solidFill>
                <a:srgbClr val="FFFF00"/>
              </a:solidFill>
            </a:endParaRPr>
          </a:p>
          <a:p>
            <a:r>
              <a:rPr lang="en-US" sz="2000" dirty="0">
                <a:solidFill>
                  <a:srgbClr val="FFFF00"/>
                </a:solidFill>
              </a:rPr>
              <a:t> 4  xe-11-3-0-0-sur01.charlville.va.richmond.comcast.net (68.86.172.185)  10.321 </a:t>
            </a:r>
            <a:r>
              <a:rPr lang="en-US" sz="2000" dirty="0" err="1">
                <a:solidFill>
                  <a:srgbClr val="FFFF00"/>
                </a:solidFill>
              </a:rPr>
              <a:t>ms</a:t>
            </a:r>
            <a:endParaRPr lang="en-US" sz="2000" dirty="0">
              <a:solidFill>
                <a:srgbClr val="FFFF00"/>
              </a:solidFill>
            </a:endParaRPr>
          </a:p>
          <a:p>
            <a:r>
              <a:rPr lang="en-US" sz="2000" dirty="0">
                <a:solidFill>
                  <a:srgbClr val="FFFF00"/>
                </a:solidFill>
              </a:rPr>
              <a:t> 5  xe-4-1-1-0-ar02.charlvilleco.va.richmond.comcast.net (69.139.165.57)  17.717 </a:t>
            </a:r>
            <a:r>
              <a:rPr lang="en-US" sz="2000" dirty="0" err="1">
                <a:solidFill>
                  <a:srgbClr val="FFFF00"/>
                </a:solidFill>
              </a:rPr>
              <a:t>ms</a:t>
            </a:r>
            <a:endParaRPr lang="en-US" sz="2000" dirty="0">
              <a:solidFill>
                <a:srgbClr val="FFFF00"/>
              </a:solidFill>
            </a:endParaRPr>
          </a:p>
          <a:p>
            <a:r>
              <a:rPr lang="en-US" sz="2000" dirty="0">
                <a:solidFill>
                  <a:srgbClr val="FFFF00"/>
                </a:solidFill>
              </a:rPr>
              <a:t> 6  pos-0-8-0-0-cr01.charlotte.nc.ibone.comcast.net (68.86.94.29)  26.774 </a:t>
            </a:r>
            <a:r>
              <a:rPr lang="en-US" sz="2000" dirty="0" err="1">
                <a:solidFill>
                  <a:srgbClr val="FFFF00"/>
                </a:solidFill>
              </a:rPr>
              <a:t>ms</a:t>
            </a:r>
            <a:endParaRPr lang="en-US" sz="2000" dirty="0">
              <a:solidFill>
                <a:srgbClr val="FFFF00"/>
              </a:solidFill>
            </a:endParaRPr>
          </a:p>
          <a:p>
            <a:r>
              <a:rPr lang="en-US" sz="2000" dirty="0">
                <a:solidFill>
                  <a:srgbClr val="FFFF00"/>
                </a:solidFill>
              </a:rPr>
              <a:t> 7  pos-0-5-0-0-pe01.ashburn.va.ibone.comcast.net (68.86.87.14)  14.784 </a:t>
            </a:r>
            <a:r>
              <a:rPr lang="en-US" sz="2000" dirty="0" err="1">
                <a:solidFill>
                  <a:srgbClr val="FFFF00"/>
                </a:solidFill>
              </a:rPr>
              <a:t>ms</a:t>
            </a:r>
            <a:endParaRPr lang="en-US" sz="2000" dirty="0">
              <a:solidFill>
                <a:srgbClr val="FFFF00"/>
              </a:solidFill>
            </a:endParaRPr>
          </a:p>
          <a:p>
            <a:r>
              <a:rPr lang="en-US" sz="2000" dirty="0">
                <a:solidFill>
                  <a:srgbClr val="FFFF00"/>
                </a:solidFill>
              </a:rPr>
              <a:t> 8  as11164-pe01.ashburn.va.ibone.comcast.net (75.149.228.82)  12.095 </a:t>
            </a:r>
            <a:r>
              <a:rPr lang="en-US" sz="2000" dirty="0" err="1">
                <a:solidFill>
                  <a:srgbClr val="FFFF00"/>
                </a:solidFill>
              </a:rPr>
              <a:t>ms</a:t>
            </a:r>
            <a:endParaRPr lang="en-US" sz="2000" dirty="0">
              <a:solidFill>
                <a:srgbClr val="FFFF00"/>
              </a:solidFill>
            </a:endParaRPr>
          </a:p>
          <a:p>
            <a:r>
              <a:rPr lang="en-US" sz="2000" dirty="0">
                <a:solidFill>
                  <a:srgbClr val="FFFF00"/>
                </a:solidFill>
              </a:rPr>
              <a:t> 9  64.57.20.247 (64.57.20.247)  88.728 </a:t>
            </a:r>
            <a:r>
              <a:rPr lang="en-US" sz="2000" dirty="0" err="1">
                <a:solidFill>
                  <a:srgbClr val="FFFF00"/>
                </a:solidFill>
              </a:rPr>
              <a:t>ms</a:t>
            </a:r>
            <a:endParaRPr lang="en-US" sz="2000" dirty="0">
              <a:solidFill>
                <a:srgbClr val="FFFF00"/>
              </a:solidFill>
            </a:endParaRPr>
          </a:p>
          <a:p>
            <a:r>
              <a:rPr lang="en-US" sz="2000" dirty="0">
                <a:solidFill>
                  <a:srgbClr val="FFFF00"/>
                </a:solidFill>
              </a:rPr>
              <a:t>10  64.57.20.247 (64.57.20.247)  103.851 </a:t>
            </a:r>
            <a:r>
              <a:rPr lang="en-US" sz="2000" dirty="0" err="1">
                <a:solidFill>
                  <a:srgbClr val="FFFF00"/>
                </a:solidFill>
              </a:rPr>
              <a:t>ms</a:t>
            </a:r>
            <a:endParaRPr lang="en-US" sz="2000" dirty="0">
              <a:solidFill>
                <a:srgbClr val="FFFF00"/>
              </a:solidFill>
            </a:endParaRPr>
          </a:p>
          <a:p>
            <a:r>
              <a:rPr lang="en-US" sz="2000" dirty="0">
                <a:solidFill>
                  <a:srgbClr val="FFFF00"/>
                </a:solidFill>
              </a:rPr>
              <a:t>11  64.57.20.227 (64.57.20.227)  96.655 </a:t>
            </a:r>
            <a:r>
              <a:rPr lang="en-US" sz="2000" dirty="0" err="1">
                <a:solidFill>
                  <a:srgbClr val="FFFF00"/>
                </a:solidFill>
              </a:rPr>
              <a:t>ms</a:t>
            </a:r>
            <a:endParaRPr lang="en-US" sz="2000" dirty="0">
              <a:solidFill>
                <a:srgbClr val="FFFF00"/>
              </a:solidFill>
            </a:endParaRPr>
          </a:p>
          <a:p>
            <a:r>
              <a:rPr lang="en-US" sz="2000" dirty="0">
                <a:solidFill>
                  <a:srgbClr val="FFFF00"/>
                </a:solidFill>
              </a:rPr>
              <a:t>12  dc-lax-core2--lax-peer1-10ge.cenic.net (137.164.46.119)  104.106 </a:t>
            </a:r>
            <a:r>
              <a:rPr lang="en-US" sz="2000" dirty="0" err="1">
                <a:solidFill>
                  <a:srgbClr val="FFFF00"/>
                </a:solidFill>
              </a:rPr>
              <a:t>ms</a:t>
            </a:r>
            <a:endParaRPr lang="en-US" sz="2000" dirty="0">
              <a:solidFill>
                <a:srgbClr val="FFFF00"/>
              </a:solidFill>
            </a:endParaRPr>
          </a:p>
          <a:p>
            <a:r>
              <a:rPr lang="en-US" sz="2000" dirty="0">
                <a:solidFill>
                  <a:srgbClr val="FFFF00"/>
                </a:solidFill>
              </a:rPr>
              <a:t>13  sfo-agg1--svl-agg2-10g.cenic.net (137.164.22.26)  90.415 </a:t>
            </a:r>
            <a:r>
              <a:rPr lang="en-US" sz="2000" dirty="0" err="1">
                <a:solidFill>
                  <a:srgbClr val="FFFF00"/>
                </a:solidFill>
              </a:rPr>
              <a:t>ms</a:t>
            </a:r>
            <a:endParaRPr lang="en-US" sz="2000" dirty="0">
              <a:solidFill>
                <a:srgbClr val="FFFF00"/>
              </a:solidFill>
            </a:endParaRPr>
          </a:p>
          <a:p>
            <a:r>
              <a:rPr lang="en-US" sz="2000" dirty="0">
                <a:solidFill>
                  <a:srgbClr val="FFFF00"/>
                </a:solidFill>
              </a:rPr>
              <a:t>14  dc-</a:t>
            </a:r>
            <a:r>
              <a:rPr lang="en-US" sz="2000" dirty="0" err="1">
                <a:solidFill>
                  <a:srgbClr val="FFFF00"/>
                </a:solidFill>
              </a:rPr>
              <a:t>ucb</a:t>
            </a:r>
            <a:r>
              <a:rPr lang="en-US" sz="2000" dirty="0">
                <a:solidFill>
                  <a:srgbClr val="FFFF00"/>
                </a:solidFill>
              </a:rPr>
              <a:t>--sfo-agg1-10ge.cenic.net (137.164.50.17)  92.749 </a:t>
            </a:r>
            <a:r>
              <a:rPr lang="en-US" sz="2000" dirty="0" err="1">
                <a:solidFill>
                  <a:srgbClr val="FFFF00"/>
                </a:solidFill>
              </a:rPr>
              <a:t>ms</a:t>
            </a:r>
            <a:endParaRPr lang="en-US" sz="2000" dirty="0">
              <a:solidFill>
                <a:srgbClr val="FFFF00"/>
              </a:solidFill>
            </a:endParaRPr>
          </a:p>
          <a:p>
            <a:r>
              <a:rPr lang="en-US" sz="2000" dirty="0">
                <a:solidFill>
                  <a:srgbClr val="FFFF00"/>
                </a:solidFill>
              </a:rPr>
              <a:t>15  dc-</a:t>
            </a:r>
            <a:r>
              <a:rPr lang="en-US" sz="2000" dirty="0" err="1">
                <a:solidFill>
                  <a:srgbClr val="FFFF00"/>
                </a:solidFill>
              </a:rPr>
              <a:t>ucb</a:t>
            </a:r>
            <a:r>
              <a:rPr lang="en-US" sz="2000" dirty="0">
                <a:solidFill>
                  <a:srgbClr val="FFFF00"/>
                </a:solidFill>
              </a:rPr>
              <a:t>--sfo-agg1-10ge.cenic.net (137.164.50.17)  99.847 </a:t>
            </a:r>
            <a:r>
              <a:rPr lang="en-US" sz="2000" dirty="0" err="1">
                <a:solidFill>
                  <a:srgbClr val="FFFF00"/>
                </a:solidFill>
              </a:rPr>
              <a:t>ms</a:t>
            </a:r>
            <a:endParaRPr lang="en-US" sz="2000" dirty="0">
              <a:solidFill>
                <a:srgbClr val="FFFF00"/>
              </a:solidFill>
            </a:endParaRPr>
          </a:p>
          <a:p>
            <a:r>
              <a:rPr lang="en-US" sz="2000" dirty="0">
                <a:solidFill>
                  <a:srgbClr val="FFFF00"/>
                </a:solidFill>
              </a:rPr>
              <a:t>16  t1-3.inr-201-sut.berkeley.edu (128.32.0.65)  99.923 </a:t>
            </a:r>
            <a:r>
              <a:rPr lang="en-US" sz="2000" dirty="0" err="1">
                <a:solidFill>
                  <a:srgbClr val="FFFF00"/>
                </a:solidFill>
              </a:rPr>
              <a:t>ms</a:t>
            </a:r>
            <a:endParaRPr lang="en-US" sz="2000" dirty="0">
              <a:solidFill>
                <a:srgbClr val="FFFF00"/>
              </a:solidFill>
            </a:endParaRPr>
          </a:p>
          <a:p>
            <a:r>
              <a:rPr lang="en-US" sz="2000" dirty="0">
                <a:solidFill>
                  <a:srgbClr val="FFFF00"/>
                </a:solidFill>
              </a:rPr>
              <a:t>17  t5-5.inr-210-srb.berkeley.edu (128.32.255.37)  101.742 </a:t>
            </a:r>
            <a:r>
              <a:rPr lang="en-US" sz="2000" dirty="0" err="1">
                <a:solidFill>
                  <a:srgbClr val="FFFF00"/>
                </a:solidFill>
              </a:rPr>
              <a:t>ms</a:t>
            </a:r>
            <a:endParaRPr lang="en-US" sz="2000" dirty="0">
              <a:solidFill>
                <a:srgbClr val="FFFF00"/>
              </a:solidFill>
            </a:endParaRPr>
          </a:p>
          <a:p>
            <a:r>
              <a:rPr lang="en-US" sz="2000" dirty="0">
                <a:solidFill>
                  <a:srgbClr val="FFFF00"/>
                </a:solidFill>
              </a:rPr>
              <a:t>18  </a:t>
            </a:r>
            <a:r>
              <a:rPr lang="en-US" sz="2000" dirty="0" smtClean="0">
                <a:solidFill>
                  <a:srgbClr val="FFFF00"/>
                </a:solidFill>
              </a:rPr>
              <a:t>*</a:t>
            </a:r>
            <a:endParaRPr lang="en-US" sz="2000" dirty="0">
              <a:solidFill>
                <a:srgbClr val="FFFF00"/>
              </a:solidFill>
            </a:endParaRPr>
          </a:p>
        </p:txBody>
      </p:sp>
      <p:sp>
        <p:nvSpPr>
          <p:cNvPr id="5" name="TextBox 4"/>
          <p:cNvSpPr txBox="1"/>
          <p:nvPr/>
        </p:nvSpPr>
        <p:spPr>
          <a:xfrm>
            <a:off x="6126969" y="3665944"/>
            <a:ext cx="2358639" cy="830997"/>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sz="2400" dirty="0" smtClean="0"/>
              <a:t>Unix: </a:t>
            </a:r>
            <a:r>
              <a:rPr lang="en-US" sz="2400" dirty="0" err="1" smtClean="0"/>
              <a:t>traceroute</a:t>
            </a:r>
            <a:endParaRPr lang="en-US" sz="2400" dirty="0" smtClean="0"/>
          </a:p>
          <a:p>
            <a:r>
              <a:rPr lang="en-US" sz="2400" dirty="0" smtClean="0"/>
              <a:t>Windows: </a:t>
            </a:r>
            <a:r>
              <a:rPr lang="en-US" sz="2400" dirty="0" err="1" smtClean="0"/>
              <a:t>tracert</a:t>
            </a:r>
            <a:endParaRPr lang="en-US" sz="2400" dirty="0"/>
          </a:p>
        </p:txBody>
      </p:sp>
    </p:spTree>
    <p:extLst>
      <p:ext uri="{BB962C8B-B14F-4D97-AF65-F5344CB8AC3E}">
        <p14:creationId xmlns:p14="http://schemas.microsoft.com/office/powerpoint/2010/main" val="105383621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28</a:t>
            </a:fld>
            <a:endParaRPr lang="en-US"/>
          </a:p>
        </p:txBody>
      </p:sp>
      <p:sp>
        <p:nvSpPr>
          <p:cNvPr id="5" name="Rectangle 4"/>
          <p:cNvSpPr/>
          <p:nvPr/>
        </p:nvSpPr>
        <p:spPr>
          <a:xfrm>
            <a:off x="348112" y="1343172"/>
            <a:ext cx="8541396" cy="2246769"/>
          </a:xfrm>
          <a:prstGeom prst="rect">
            <a:avLst/>
          </a:prstGeom>
        </p:spPr>
        <p:txBody>
          <a:bodyPr wrap="none">
            <a:spAutoFit/>
          </a:bodyPr>
          <a:lstStyle/>
          <a:p>
            <a:r>
              <a:rPr lang="en-US" sz="2800" dirty="0" smtClean="0"/>
              <a:t>Packet speed: (</a:t>
            </a:r>
            <a:r>
              <a:rPr lang="en-US" sz="2800" dirty="0"/>
              <a:t>2 * </a:t>
            </a:r>
            <a:r>
              <a:rPr lang="en-US" sz="2800" dirty="0" smtClean="0"/>
              <a:t>3813 km) </a:t>
            </a:r>
            <a:r>
              <a:rPr lang="en-US" sz="2800" dirty="0"/>
              <a:t>/ (100 </a:t>
            </a:r>
            <a:r>
              <a:rPr lang="en-US" sz="2800" dirty="0" err="1"/>
              <a:t>ms</a:t>
            </a:r>
            <a:r>
              <a:rPr lang="en-US" sz="2800" dirty="0" smtClean="0"/>
              <a:t>) =    76,000 km/s</a:t>
            </a:r>
          </a:p>
          <a:p>
            <a:r>
              <a:rPr lang="en-US" sz="2800" dirty="0" smtClean="0"/>
              <a:t>Speed of light:   								 299,792 km/s</a:t>
            </a:r>
          </a:p>
          <a:p>
            <a:endParaRPr lang="en-US" sz="2800" dirty="0" smtClean="0"/>
          </a:p>
          <a:p>
            <a:r>
              <a:rPr lang="en-US" sz="2800" dirty="0" smtClean="0"/>
              <a:t>Light-speed across the country: 					     </a:t>
            </a:r>
            <a:r>
              <a:rPr lang="en-US" sz="2800" dirty="0" smtClean="0">
                <a:latin typeface="Cambria"/>
                <a:cs typeface="Cambria"/>
              </a:rPr>
              <a:t>~</a:t>
            </a:r>
            <a:r>
              <a:rPr lang="en-US" sz="2800" dirty="0" smtClean="0"/>
              <a:t>25ms</a:t>
            </a:r>
            <a:endParaRPr lang="en-US" sz="2800" dirty="0"/>
          </a:p>
          <a:p>
            <a:r>
              <a:rPr lang="en-US" sz="2800" dirty="0" smtClean="0"/>
              <a:t>Time “wasted” in routers and slow interconnects: </a:t>
            </a:r>
            <a:r>
              <a:rPr lang="en-US" sz="2800" dirty="0" smtClean="0">
                <a:latin typeface="Cambria"/>
                <a:cs typeface="Cambria"/>
              </a:rPr>
              <a:t>~</a:t>
            </a:r>
            <a:r>
              <a:rPr lang="en-US" sz="2800" dirty="0" smtClean="0"/>
              <a:t>75ms</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772000" y="1799280"/>
              <a:ext cx="6018840" cy="2282040"/>
            </p14:xfrm>
          </p:contentPart>
        </mc:Choice>
        <mc:Fallback xmlns="">
          <p:pic>
            <p:nvPicPr>
              <p:cNvPr id="2" name="Ink 1"/>
              <p:cNvPicPr/>
              <p:nvPr/>
            </p:nvPicPr>
            <p:blipFill>
              <a:blip r:embed="rId3"/>
              <a:stretch>
                <a:fillRect/>
              </a:stretch>
            </p:blipFill>
            <p:spPr>
              <a:xfrm>
                <a:off x="2762640" y="1789920"/>
                <a:ext cx="6037560" cy="2300760"/>
              </a:xfrm>
              <a:prstGeom prst="rect">
                <a:avLst/>
              </a:prstGeom>
            </p:spPr>
          </p:pic>
        </mc:Fallback>
      </mc:AlternateContent>
    </p:spTree>
    <p:extLst>
      <p:ext uri="{BB962C8B-B14F-4D97-AF65-F5344CB8AC3E}">
        <p14:creationId xmlns:p14="http://schemas.microsoft.com/office/powerpoint/2010/main" val="13478058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Rest of Course</a:t>
            </a:r>
            <a:endParaRPr lang="en-US" dirty="0"/>
          </a:p>
        </p:txBody>
      </p:sp>
      <p:sp>
        <p:nvSpPr>
          <p:cNvPr id="3" name="Content Placeholder 2"/>
          <p:cNvSpPr>
            <a:spLocks noGrp="1"/>
          </p:cNvSpPr>
          <p:nvPr>
            <p:ph idx="1"/>
          </p:nvPr>
        </p:nvSpPr>
        <p:spPr>
          <a:xfrm>
            <a:off x="457200" y="1200151"/>
            <a:ext cx="8229600" cy="2466591"/>
          </a:xfrm>
        </p:spPr>
        <p:txBody>
          <a:bodyPr/>
          <a:lstStyle/>
          <a:p>
            <a:pPr marL="0" indent="0">
              <a:buNone/>
            </a:pPr>
            <a:r>
              <a:rPr lang="en-US" dirty="0" smtClean="0"/>
              <a:t>Spring Break!</a:t>
            </a:r>
          </a:p>
          <a:p>
            <a:pPr marL="0" indent="0">
              <a:buNone/>
            </a:pPr>
            <a:r>
              <a:rPr lang="en-US" b="1" dirty="0" smtClean="0"/>
              <a:t>March 18-April 3: Problem Set 4</a:t>
            </a:r>
          </a:p>
          <a:p>
            <a:pPr marL="0" indent="0">
              <a:buNone/>
            </a:pPr>
            <a:r>
              <a:rPr lang="en-US" dirty="0"/>
              <a:t>	</a:t>
            </a:r>
            <a:r>
              <a:rPr lang="en-US" b="1" dirty="0" smtClean="0"/>
              <a:t>Hacking a Kernel </a:t>
            </a:r>
            <a:r>
              <a:rPr lang="en-US" dirty="0" smtClean="0"/>
              <a:t>(Entering Ring 0!)</a:t>
            </a:r>
          </a:p>
          <a:p>
            <a:pPr marL="0" indent="0">
              <a:buNone/>
            </a:pPr>
            <a:r>
              <a:rPr lang="en-US" b="1" dirty="0" smtClean="0"/>
              <a:t>April 29 (Final Project Due)</a:t>
            </a:r>
            <a:endParaRPr lang="en-US" b="1" dirty="0"/>
          </a:p>
        </p:txBody>
      </p:sp>
      <p:sp>
        <p:nvSpPr>
          <p:cNvPr id="4" name="Slide Number Placeholder 3"/>
          <p:cNvSpPr>
            <a:spLocks noGrp="1"/>
          </p:cNvSpPr>
          <p:nvPr>
            <p:ph type="sldNum" sz="quarter" idx="12"/>
          </p:nvPr>
        </p:nvSpPr>
        <p:spPr/>
        <p:txBody>
          <a:bodyPr/>
          <a:lstStyle/>
          <a:p>
            <a:fld id="{6507B5A5-F0C2-644D-AEA7-E773B6B78F38}" type="slidenum">
              <a:rPr lang="en-US" smtClean="0"/>
              <a:t>2</a:t>
            </a:fld>
            <a:endParaRPr lang="en-US"/>
          </a:p>
        </p:txBody>
      </p:sp>
      <p:sp>
        <p:nvSpPr>
          <p:cNvPr id="5" name="TextBox 4"/>
          <p:cNvSpPr txBox="1"/>
          <p:nvPr/>
        </p:nvSpPr>
        <p:spPr>
          <a:xfrm>
            <a:off x="457200" y="3679612"/>
            <a:ext cx="7963240"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dirty="0" smtClean="0"/>
              <a:t>You get a real break for Spring Break! (Unless you have catching up to do…)</a:t>
            </a:r>
          </a:p>
          <a:p>
            <a:pPr algn="ctr"/>
            <a:r>
              <a:rPr lang="en-US" sz="2000" dirty="0" smtClean="0"/>
              <a:t>But, use it to think of project ideas – if you come up with something good, can substitute for PS4</a:t>
            </a:r>
            <a:endParaRPr lang="en-US" sz="2000" dirty="0"/>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1636560" y="2901240"/>
              <a:ext cx="5105880" cy="1800000"/>
            </p14:xfrm>
          </p:contentPart>
        </mc:Choice>
        <mc:Fallback xmlns="">
          <p:pic>
            <p:nvPicPr>
              <p:cNvPr id="6" name="Ink 5"/>
              <p:cNvPicPr/>
              <p:nvPr/>
            </p:nvPicPr>
            <p:blipFill>
              <a:blip r:embed="rId3"/>
              <a:stretch>
                <a:fillRect/>
              </a:stretch>
            </p:blipFill>
            <p:spPr>
              <a:xfrm>
                <a:off x="1627200" y="2891880"/>
                <a:ext cx="5124600" cy="1818720"/>
              </a:xfrm>
              <a:prstGeom prst="rect">
                <a:avLst/>
              </a:prstGeom>
            </p:spPr>
          </p:pic>
        </mc:Fallback>
      </mc:AlternateContent>
    </p:spTree>
    <p:extLst>
      <p:ext uri="{BB962C8B-B14F-4D97-AF65-F5344CB8AC3E}">
        <p14:creationId xmlns:p14="http://schemas.microsoft.com/office/powerpoint/2010/main" val="20939872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29</a:t>
            </a:fld>
            <a:endParaRPr lang="en-US"/>
          </a:p>
        </p:txBody>
      </p:sp>
      <p:sp>
        <p:nvSpPr>
          <p:cNvPr id="4" name="TextBox 3"/>
          <p:cNvSpPr txBox="1"/>
          <p:nvPr/>
        </p:nvSpPr>
        <p:spPr>
          <a:xfrm>
            <a:off x="438251" y="289438"/>
            <a:ext cx="3872699" cy="954107"/>
          </a:xfrm>
          <a:prstGeom prst="rect">
            <a:avLst/>
          </a:prstGeom>
          <a:noFill/>
        </p:spPr>
        <p:txBody>
          <a:bodyPr wrap="square" rtlCol="0">
            <a:spAutoFit/>
          </a:bodyPr>
          <a:lstStyle/>
          <a:p>
            <a:r>
              <a:rPr lang="en-US" sz="2800" dirty="0" smtClean="0"/>
              <a:t>Amazon’s EC2 servers: </a:t>
            </a:r>
            <a:r>
              <a:rPr lang="en-US" sz="2800" b="1" dirty="0" smtClean="0"/>
              <a:t>Ashburn, VA</a:t>
            </a:r>
            <a:endParaRPr lang="en-US" sz="2800" b="1" dirty="0"/>
          </a:p>
        </p:txBody>
      </p:sp>
      <p:sp>
        <p:nvSpPr>
          <p:cNvPr id="5" name="TextBox 4"/>
          <p:cNvSpPr txBox="1"/>
          <p:nvPr/>
        </p:nvSpPr>
        <p:spPr>
          <a:xfrm>
            <a:off x="1620067" y="1719932"/>
            <a:ext cx="3120190" cy="954107"/>
          </a:xfrm>
          <a:prstGeom prst="rect">
            <a:avLst/>
          </a:prstGeom>
          <a:noFill/>
        </p:spPr>
        <p:txBody>
          <a:bodyPr wrap="none" rtlCol="0">
            <a:spAutoFit/>
          </a:bodyPr>
          <a:lstStyle/>
          <a:p>
            <a:r>
              <a:rPr lang="en-US" sz="2800" dirty="0" smtClean="0"/>
              <a:t>355km (</a:t>
            </a:r>
            <a:r>
              <a:rPr lang="en-US" sz="2800" dirty="0" err="1" smtClean="0"/>
              <a:t>roundtrip</a:t>
            </a:r>
            <a:r>
              <a:rPr lang="en-US" sz="2800" dirty="0" smtClean="0"/>
              <a:t>)</a:t>
            </a:r>
          </a:p>
          <a:p>
            <a:r>
              <a:rPr lang="en-US" sz="2800" dirty="0" smtClean="0"/>
              <a:t>1.1 </a:t>
            </a:r>
            <a:r>
              <a:rPr lang="en-US" sz="2800" dirty="0" err="1" smtClean="0"/>
              <a:t>ms</a:t>
            </a:r>
            <a:r>
              <a:rPr lang="en-US" sz="2800" dirty="0"/>
              <a:t> </a:t>
            </a:r>
            <a:r>
              <a:rPr lang="en-US" sz="2800" dirty="0" smtClean="0"/>
              <a:t>at </a:t>
            </a:r>
            <a:r>
              <a:rPr lang="en-US" sz="2800" dirty="0" err="1" smtClean="0"/>
              <a:t>lightspeed</a:t>
            </a:r>
            <a:endParaRPr lang="en-US" sz="2800" dirty="0"/>
          </a:p>
        </p:txBody>
      </p:sp>
      <p:pic>
        <p:nvPicPr>
          <p:cNvPr id="6" name="Picture 5" descr="Screen Shot 2014-03-06 at 12.12.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87" y="2674039"/>
            <a:ext cx="6460113" cy="2192883"/>
          </a:xfrm>
          <a:prstGeom prst="rect">
            <a:avLst/>
          </a:prstGeom>
        </p:spPr>
      </p:pic>
      <p:pic>
        <p:nvPicPr>
          <p:cNvPr id="3" name="Picture 2" descr="Screen Shot 2014-03-06 at 12.10.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1003" y="267680"/>
            <a:ext cx="3765797" cy="4240229"/>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398520" y="1135800"/>
              <a:ext cx="7679520" cy="2888640"/>
            </p14:xfrm>
          </p:contentPart>
        </mc:Choice>
        <mc:Fallback xmlns="">
          <p:pic>
            <p:nvPicPr>
              <p:cNvPr id="7" name="Ink 6"/>
              <p:cNvPicPr/>
              <p:nvPr/>
            </p:nvPicPr>
            <p:blipFill>
              <a:blip r:embed="rId5"/>
              <a:stretch>
                <a:fillRect/>
              </a:stretch>
            </p:blipFill>
            <p:spPr>
              <a:xfrm>
                <a:off x="389160" y="1126440"/>
                <a:ext cx="7698240" cy="2907360"/>
              </a:xfrm>
              <a:prstGeom prst="rect">
                <a:avLst/>
              </a:prstGeom>
            </p:spPr>
          </p:pic>
        </mc:Fallback>
      </mc:AlternateContent>
    </p:spTree>
    <p:extLst>
      <p:ext uri="{BB962C8B-B14F-4D97-AF65-F5344CB8AC3E}">
        <p14:creationId xmlns:p14="http://schemas.microsoft.com/office/powerpoint/2010/main" val="125703661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30</a:t>
            </a:fld>
            <a:endParaRPr lang="en-US" dirty="0"/>
          </a:p>
        </p:txBody>
      </p:sp>
      <p:pic>
        <p:nvPicPr>
          <p:cNvPr id="5" name="Picture 4">
            <a:hlinkClick r:id="rId2"/>
          </p:cNvPr>
          <p:cNvPicPr>
            <a:picLocks noChangeAspect="1"/>
          </p:cNvPicPr>
          <p:nvPr/>
        </p:nvPicPr>
        <p:blipFill>
          <a:blip r:embed="rId3"/>
          <a:stretch>
            <a:fillRect/>
          </a:stretch>
        </p:blipFill>
        <p:spPr>
          <a:xfrm>
            <a:off x="435550" y="472627"/>
            <a:ext cx="3929063" cy="741726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246381" y="2664371"/>
            <a:ext cx="7632168"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hlinkClick r:id="rId4"/>
              </a:rPr>
              <a:t>http://</a:t>
            </a:r>
            <a:r>
              <a:rPr lang="en-US" dirty="0" err="1">
                <a:hlinkClick r:id="rId4"/>
              </a:rPr>
              <a:t>www.wolframalpha.com</a:t>
            </a:r>
            <a:r>
              <a:rPr lang="en-US" dirty="0">
                <a:hlinkClick r:id="rId4"/>
              </a:rPr>
              <a:t>/input/?</a:t>
            </a:r>
            <a:r>
              <a:rPr lang="en-US" dirty="0" err="1">
                <a:hlinkClick r:id="rId4"/>
              </a:rPr>
              <a:t>i</a:t>
            </a:r>
            <a:r>
              <a:rPr lang="en-US" dirty="0">
                <a:hlinkClick r:id="rId4"/>
              </a:rPr>
              <a:t>=</a:t>
            </a:r>
            <a:r>
              <a:rPr lang="en-US" dirty="0" err="1">
                <a:hlinkClick r:id="rId4"/>
              </a:rPr>
              <a:t>furthest+from+charlottesville+virginia</a:t>
            </a:r>
            <a:endParaRPr lang="en-US" dirty="0"/>
          </a:p>
        </p:txBody>
      </p:sp>
    </p:spTree>
    <p:extLst>
      <p:ext uri="{BB962C8B-B14F-4D97-AF65-F5344CB8AC3E}">
        <p14:creationId xmlns:p14="http://schemas.microsoft.com/office/powerpoint/2010/main" val="26750736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pic>
        <p:nvPicPr>
          <p:cNvPr id="5" name="Picture 4"/>
          <p:cNvPicPr>
            <a:picLocks noChangeAspect="1"/>
          </p:cNvPicPr>
          <p:nvPr/>
        </p:nvPicPr>
        <p:blipFill rotWithShape="1">
          <a:blip r:embed="rId2"/>
          <a:srcRect t="54920" b="1370"/>
          <a:stretch/>
        </p:blipFill>
        <p:spPr>
          <a:xfrm>
            <a:off x="598319" y="142347"/>
            <a:ext cx="5612892" cy="4631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37535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pic>
        <p:nvPicPr>
          <p:cNvPr id="6" name="Picture 5" descr="Screen Shot 2014-03-06 at 10.24.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11" y="182018"/>
            <a:ext cx="7081313" cy="4859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687324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33</a:t>
            </a:fld>
            <a:endParaRPr lang="en-US" dirty="0"/>
          </a:p>
        </p:txBody>
      </p:sp>
      <p:sp>
        <p:nvSpPr>
          <p:cNvPr id="5" name="TextBox 4"/>
          <p:cNvSpPr txBox="1"/>
          <p:nvPr/>
        </p:nvSpPr>
        <p:spPr>
          <a:xfrm>
            <a:off x="381009" y="114300"/>
            <a:ext cx="8212505" cy="61863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a:solidFill>
                  <a:srgbClr val="FFFF00"/>
                </a:solidFill>
              </a:rPr>
              <a:t>$ </a:t>
            </a:r>
            <a:r>
              <a:rPr lang="en-US" dirty="0" err="1">
                <a:solidFill>
                  <a:srgbClr val="FFFF00"/>
                </a:solidFill>
              </a:rPr>
              <a:t>traceroute</a:t>
            </a:r>
            <a:r>
              <a:rPr lang="en-US" dirty="0">
                <a:solidFill>
                  <a:srgbClr val="FFFF00"/>
                </a:solidFill>
              </a:rPr>
              <a:t> -q 1 -w 30 </a:t>
            </a:r>
            <a:r>
              <a:rPr lang="en-US" dirty="0" err="1">
                <a:solidFill>
                  <a:srgbClr val="FFFF00"/>
                </a:solidFill>
              </a:rPr>
              <a:t>www.busselton.wa.gov.au</a:t>
            </a:r>
            <a:endParaRPr lang="en-US" dirty="0">
              <a:solidFill>
                <a:srgbClr val="FFFF00"/>
              </a:solidFill>
            </a:endParaRPr>
          </a:p>
          <a:p>
            <a:r>
              <a:rPr lang="en-US" dirty="0" err="1">
                <a:solidFill>
                  <a:srgbClr val="FFFF00"/>
                </a:solidFill>
              </a:rPr>
              <a:t>traceroute</a:t>
            </a:r>
            <a:r>
              <a:rPr lang="en-US" dirty="0">
                <a:solidFill>
                  <a:srgbClr val="FFFF00"/>
                </a:solidFill>
              </a:rPr>
              <a:t> to </a:t>
            </a:r>
            <a:r>
              <a:rPr lang="en-US" dirty="0" err="1">
                <a:solidFill>
                  <a:srgbClr val="FFFF00"/>
                </a:solidFill>
              </a:rPr>
              <a:t>busselton.wa.gov.au</a:t>
            </a:r>
            <a:r>
              <a:rPr lang="en-US" dirty="0">
                <a:solidFill>
                  <a:srgbClr val="FFFF00"/>
                </a:solidFill>
              </a:rPr>
              <a:t> (203.41.180.233), 64 hops max, 52 byte packets</a:t>
            </a:r>
          </a:p>
          <a:p>
            <a:r>
              <a:rPr lang="en-US" dirty="0">
                <a:solidFill>
                  <a:srgbClr val="FFFF00"/>
                </a:solidFill>
              </a:rPr>
              <a:t> 1  </a:t>
            </a:r>
            <a:r>
              <a:rPr lang="en-US" dirty="0" err="1">
                <a:solidFill>
                  <a:srgbClr val="FFFF00"/>
                </a:solidFill>
              </a:rPr>
              <a:t>dd-wrt</a:t>
            </a:r>
            <a:r>
              <a:rPr lang="en-US" dirty="0">
                <a:solidFill>
                  <a:srgbClr val="FFFF00"/>
                </a:solidFill>
              </a:rPr>
              <a:t> (192.168.1.1)  11.156 </a:t>
            </a:r>
            <a:r>
              <a:rPr lang="en-US" dirty="0" err="1">
                <a:solidFill>
                  <a:srgbClr val="FFFF00"/>
                </a:solidFill>
              </a:rPr>
              <a:t>ms</a:t>
            </a:r>
            <a:endParaRPr lang="en-US" dirty="0">
              <a:solidFill>
                <a:srgbClr val="FFFF00"/>
              </a:solidFill>
            </a:endParaRPr>
          </a:p>
          <a:p>
            <a:r>
              <a:rPr lang="en-US" dirty="0">
                <a:solidFill>
                  <a:srgbClr val="FFFF00"/>
                </a:solidFill>
              </a:rPr>
              <a:t> 2  c-24-127-51-1.hsd1.va.comcast.net (24.127.51.1)  32.497 </a:t>
            </a:r>
            <a:r>
              <a:rPr lang="en-US" dirty="0" err="1">
                <a:solidFill>
                  <a:srgbClr val="FFFF00"/>
                </a:solidFill>
              </a:rPr>
              <a:t>ms</a:t>
            </a:r>
            <a:endParaRPr lang="en-US" dirty="0">
              <a:solidFill>
                <a:srgbClr val="FFFF00"/>
              </a:solidFill>
            </a:endParaRPr>
          </a:p>
          <a:p>
            <a:r>
              <a:rPr lang="en-US" dirty="0">
                <a:solidFill>
                  <a:srgbClr val="FFFF00"/>
                </a:solidFill>
              </a:rPr>
              <a:t> 3  te-2-3-ur01.charlville.va.richmond.comcast.net (68.85.226.149)  13.971 </a:t>
            </a:r>
            <a:r>
              <a:rPr lang="en-US" dirty="0" err="1">
                <a:solidFill>
                  <a:srgbClr val="FFFF00"/>
                </a:solidFill>
              </a:rPr>
              <a:t>ms</a:t>
            </a:r>
            <a:endParaRPr lang="en-US" dirty="0">
              <a:solidFill>
                <a:srgbClr val="FFFF00"/>
              </a:solidFill>
            </a:endParaRPr>
          </a:p>
          <a:p>
            <a:r>
              <a:rPr lang="en-US" dirty="0">
                <a:solidFill>
                  <a:srgbClr val="FFFF00"/>
                </a:solidFill>
              </a:rPr>
              <a:t> 4  xe-11-2-0-0-sur01.charlville.va.richmond.comcast.net (69.139.165.221)  12.312 </a:t>
            </a:r>
            <a:r>
              <a:rPr lang="en-US" dirty="0" err="1">
                <a:solidFill>
                  <a:srgbClr val="FFFF00"/>
                </a:solidFill>
              </a:rPr>
              <a:t>ms</a:t>
            </a:r>
            <a:endParaRPr lang="en-US" dirty="0">
              <a:solidFill>
                <a:srgbClr val="FFFF00"/>
              </a:solidFill>
            </a:endParaRPr>
          </a:p>
          <a:p>
            <a:r>
              <a:rPr lang="en-US" dirty="0">
                <a:solidFill>
                  <a:srgbClr val="FFFF00"/>
                </a:solidFill>
              </a:rPr>
              <a:t> 5  xe-4-1-2-0-ar02.charlvilleco.va.richmond.comcast.net (69.139.165.65)  12.395 </a:t>
            </a:r>
            <a:r>
              <a:rPr lang="en-US" dirty="0" err="1">
                <a:solidFill>
                  <a:srgbClr val="FFFF00"/>
                </a:solidFill>
              </a:rPr>
              <a:t>ms</a:t>
            </a:r>
            <a:endParaRPr lang="en-US" dirty="0">
              <a:solidFill>
                <a:srgbClr val="FFFF00"/>
              </a:solidFill>
            </a:endParaRPr>
          </a:p>
          <a:p>
            <a:r>
              <a:rPr lang="en-US" dirty="0">
                <a:solidFill>
                  <a:srgbClr val="FFFF00"/>
                </a:solidFill>
              </a:rPr>
              <a:t> 6  pos-1-2-0-0-cr01.ashburn.va.ibone.comcast.net (68.86.91.53)  25.624 </a:t>
            </a:r>
            <a:r>
              <a:rPr lang="en-US" dirty="0" err="1">
                <a:solidFill>
                  <a:srgbClr val="FFFF00"/>
                </a:solidFill>
              </a:rPr>
              <a:t>ms</a:t>
            </a:r>
            <a:endParaRPr lang="en-US" dirty="0">
              <a:solidFill>
                <a:srgbClr val="FFFF00"/>
              </a:solidFill>
            </a:endParaRPr>
          </a:p>
          <a:p>
            <a:r>
              <a:rPr lang="en-US" dirty="0">
                <a:solidFill>
                  <a:srgbClr val="FFFF00"/>
                </a:solidFill>
              </a:rPr>
              <a:t> 7  pos-3-10-0-0-cr01.56marietta.ga.ibone.comcast.net (68.86.86.221)  31.483 </a:t>
            </a:r>
            <a:r>
              <a:rPr lang="en-US" dirty="0" err="1">
                <a:solidFill>
                  <a:srgbClr val="FFFF00"/>
                </a:solidFill>
              </a:rPr>
              <a:t>ms</a:t>
            </a:r>
            <a:endParaRPr lang="en-US" dirty="0">
              <a:solidFill>
                <a:srgbClr val="FFFF00"/>
              </a:solidFill>
            </a:endParaRPr>
          </a:p>
          <a:p>
            <a:r>
              <a:rPr lang="en-US" dirty="0">
                <a:solidFill>
                  <a:srgbClr val="FFFF00"/>
                </a:solidFill>
              </a:rPr>
              <a:t> 8  pos-1-9-0-0-cr01.dallas.tx.ibone.comcast.net (68.86.87.233)  52.515 </a:t>
            </a:r>
            <a:r>
              <a:rPr lang="en-US" dirty="0" err="1">
                <a:solidFill>
                  <a:srgbClr val="FFFF00"/>
                </a:solidFill>
              </a:rPr>
              <a:t>ms</a:t>
            </a:r>
            <a:endParaRPr lang="en-US" dirty="0">
              <a:solidFill>
                <a:srgbClr val="FFFF00"/>
              </a:solidFill>
            </a:endParaRPr>
          </a:p>
          <a:p>
            <a:r>
              <a:rPr lang="en-US" dirty="0">
                <a:solidFill>
                  <a:srgbClr val="FFFF00"/>
                </a:solidFill>
              </a:rPr>
              <a:t> 9  he-0-12-0-0-cr01.losangeles.ca.ibone.comcast.net (68.86.86.117)  83.242 </a:t>
            </a:r>
            <a:r>
              <a:rPr lang="en-US" dirty="0" err="1">
                <a:solidFill>
                  <a:srgbClr val="FFFF00"/>
                </a:solidFill>
              </a:rPr>
              <a:t>ms</a:t>
            </a:r>
            <a:endParaRPr lang="en-US" dirty="0">
              <a:solidFill>
                <a:srgbClr val="FFFF00"/>
              </a:solidFill>
            </a:endParaRPr>
          </a:p>
          <a:p>
            <a:r>
              <a:rPr lang="en-US" dirty="0">
                <a:solidFill>
                  <a:srgbClr val="FFFF00"/>
                </a:solidFill>
              </a:rPr>
              <a:t>10  as4637-cr01.losangeles.ca.ibone.comcast.net (75.149.228.222)  78.134 </a:t>
            </a:r>
            <a:r>
              <a:rPr lang="en-US" dirty="0" err="1">
                <a:solidFill>
                  <a:srgbClr val="FFFF00"/>
                </a:solidFill>
              </a:rPr>
              <a:t>ms</a:t>
            </a:r>
            <a:endParaRPr lang="en-US" dirty="0">
              <a:solidFill>
                <a:srgbClr val="FFFF00"/>
              </a:solidFill>
            </a:endParaRPr>
          </a:p>
          <a:p>
            <a:r>
              <a:rPr lang="en-US" dirty="0">
                <a:solidFill>
                  <a:srgbClr val="FFFF00"/>
                </a:solidFill>
              </a:rPr>
              <a:t>11  i-0-2-0-11.tlot-core01.bi.telstraglobal.net (202.40.149.185)  86.131 </a:t>
            </a:r>
            <a:r>
              <a:rPr lang="en-US" dirty="0" err="1">
                <a:solidFill>
                  <a:srgbClr val="FFFF00"/>
                </a:solidFill>
              </a:rPr>
              <a:t>ms</a:t>
            </a:r>
            <a:endParaRPr lang="en-US" dirty="0">
              <a:solidFill>
                <a:srgbClr val="FFFF00"/>
              </a:solidFill>
            </a:endParaRPr>
          </a:p>
          <a:p>
            <a:r>
              <a:rPr lang="en-US" dirty="0">
                <a:solidFill>
                  <a:srgbClr val="FFFF00"/>
                </a:solidFill>
              </a:rPr>
              <a:t>12  i-0-0-0-0.sydo-core01.bx.telstraglobal.net (202.84.140.5)  287.302 </a:t>
            </a:r>
            <a:r>
              <a:rPr lang="en-US" dirty="0" err="1">
                <a:solidFill>
                  <a:srgbClr val="FFFF00"/>
                </a:solidFill>
              </a:rPr>
              <a:t>ms</a:t>
            </a:r>
            <a:endParaRPr lang="en-US" dirty="0">
              <a:solidFill>
                <a:srgbClr val="FFFF00"/>
              </a:solidFill>
            </a:endParaRPr>
          </a:p>
          <a:p>
            <a:r>
              <a:rPr lang="en-US" dirty="0">
                <a:solidFill>
                  <a:srgbClr val="FFFF00"/>
                </a:solidFill>
              </a:rPr>
              <a:t>13  tengige0-1-0-14.oxf-gw2.sydney.telstra.net (203.50.13.133)  300.060 </a:t>
            </a:r>
            <a:r>
              <a:rPr lang="en-US" dirty="0" err="1">
                <a:solidFill>
                  <a:srgbClr val="FFFF00"/>
                </a:solidFill>
              </a:rPr>
              <a:t>ms</a:t>
            </a:r>
            <a:endParaRPr lang="en-US" dirty="0">
              <a:solidFill>
                <a:srgbClr val="FFFF00"/>
              </a:solidFill>
            </a:endParaRPr>
          </a:p>
          <a:p>
            <a:r>
              <a:rPr lang="en-US" dirty="0">
                <a:solidFill>
                  <a:srgbClr val="FFFF00"/>
                </a:solidFill>
              </a:rPr>
              <a:t>14  bundle-ether2.oxf-gw1.sydney.telstra.net (203.50.6.85)  274.270 </a:t>
            </a:r>
            <a:r>
              <a:rPr lang="en-US" dirty="0" err="1">
                <a:solidFill>
                  <a:srgbClr val="FFFF00"/>
                </a:solidFill>
              </a:rPr>
              <a:t>ms</a:t>
            </a:r>
            <a:endParaRPr lang="en-US" dirty="0">
              <a:solidFill>
                <a:srgbClr val="FFFF00"/>
              </a:solidFill>
            </a:endParaRPr>
          </a:p>
          <a:p>
            <a:r>
              <a:rPr lang="en-US" dirty="0">
                <a:solidFill>
                  <a:srgbClr val="FFFF00"/>
                </a:solidFill>
              </a:rPr>
              <a:t>15  bundle-ether1.ken-core4.sydney.telstra.net (203.50.6.5)  270.694 </a:t>
            </a:r>
            <a:r>
              <a:rPr lang="en-US" dirty="0" err="1">
                <a:solidFill>
                  <a:srgbClr val="FFFF00"/>
                </a:solidFill>
              </a:rPr>
              <a:t>ms</a:t>
            </a:r>
            <a:endParaRPr lang="en-US" dirty="0">
              <a:solidFill>
                <a:srgbClr val="FFFF00"/>
              </a:solidFill>
            </a:endParaRPr>
          </a:p>
          <a:p>
            <a:r>
              <a:rPr lang="en-US" dirty="0">
                <a:solidFill>
                  <a:srgbClr val="FFFF00"/>
                </a:solidFill>
              </a:rPr>
              <a:t>16  bundle-ether10.win-core1.melbourne.telstra.net (203.50.11.13)  275.252 </a:t>
            </a:r>
            <a:r>
              <a:rPr lang="en-US" dirty="0" err="1">
                <a:solidFill>
                  <a:srgbClr val="FFFF00"/>
                </a:solidFill>
              </a:rPr>
              <a:t>ms</a:t>
            </a:r>
            <a:endParaRPr lang="en-US" dirty="0">
              <a:solidFill>
                <a:srgbClr val="FFFF00"/>
              </a:solidFill>
            </a:endParaRPr>
          </a:p>
          <a:p>
            <a:r>
              <a:rPr lang="en-US" dirty="0">
                <a:solidFill>
                  <a:srgbClr val="FFFF00"/>
                </a:solidFill>
              </a:rPr>
              <a:t>17  bundle-ether6.fli-core1.adelaide.telstra.net (203.50.11.90)  405.600 </a:t>
            </a:r>
            <a:r>
              <a:rPr lang="en-US" dirty="0" err="1">
                <a:solidFill>
                  <a:srgbClr val="FFFF00"/>
                </a:solidFill>
              </a:rPr>
              <a:t>ms</a:t>
            </a:r>
            <a:endParaRPr lang="en-US" dirty="0">
              <a:solidFill>
                <a:srgbClr val="FFFF00"/>
              </a:solidFill>
            </a:endParaRPr>
          </a:p>
          <a:p>
            <a:r>
              <a:rPr lang="en-US" dirty="0">
                <a:solidFill>
                  <a:srgbClr val="FFFF00"/>
                </a:solidFill>
              </a:rPr>
              <a:t>18  bundle-ether5.wel-core3.perth.telstra.net (203.50.11.19)  411.510 </a:t>
            </a:r>
            <a:r>
              <a:rPr lang="en-US" dirty="0" err="1">
                <a:solidFill>
                  <a:srgbClr val="FFFF00"/>
                </a:solidFill>
              </a:rPr>
              <a:t>ms</a:t>
            </a:r>
            <a:endParaRPr lang="en-US" dirty="0">
              <a:solidFill>
                <a:srgbClr val="FFFF00"/>
              </a:solidFill>
            </a:endParaRPr>
          </a:p>
          <a:p>
            <a:r>
              <a:rPr lang="en-US" dirty="0">
                <a:solidFill>
                  <a:srgbClr val="FFFF00"/>
                </a:solidFill>
              </a:rPr>
              <a:t>19  gigabitethernet0-1.wel13.perth.telstra.net (203.50.115.151)  406.044 </a:t>
            </a:r>
            <a:r>
              <a:rPr lang="en-US" dirty="0" err="1">
                <a:solidFill>
                  <a:srgbClr val="FFFF00"/>
                </a:solidFill>
              </a:rPr>
              <a:t>ms</a:t>
            </a:r>
            <a:endParaRPr lang="en-US" dirty="0">
              <a:solidFill>
                <a:srgbClr val="FFFF00"/>
              </a:solidFill>
            </a:endParaRPr>
          </a:p>
          <a:p>
            <a:r>
              <a:rPr lang="en-US" dirty="0">
                <a:solidFill>
                  <a:srgbClr val="FFFF00"/>
                </a:solidFill>
              </a:rPr>
              <a:t>20  *</a:t>
            </a:r>
          </a:p>
        </p:txBody>
      </p:sp>
    </p:spTree>
    <p:extLst>
      <p:ext uri="{BB962C8B-B14F-4D97-AF65-F5344CB8AC3E}">
        <p14:creationId xmlns:p14="http://schemas.microsoft.com/office/powerpoint/2010/main" val="27104472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34</a:t>
            </a:fld>
            <a:endParaRPr lang="en-US"/>
          </a:p>
        </p:txBody>
      </p:sp>
      <p:sp>
        <p:nvSpPr>
          <p:cNvPr id="5" name="Rectangle 4"/>
          <p:cNvSpPr/>
          <p:nvPr/>
        </p:nvSpPr>
        <p:spPr>
          <a:xfrm>
            <a:off x="939092" y="201389"/>
            <a:ext cx="8051800" cy="1200329"/>
          </a:xfrm>
          <a:prstGeom prst="rect">
            <a:avLst/>
          </a:prstGeom>
          <a:solidFill>
            <a:schemeClr val="tx1"/>
          </a:solidFill>
        </p:spPr>
        <p:txBody>
          <a:bodyPr wrap="square">
            <a:spAutoFit/>
          </a:bodyPr>
          <a:lstStyle/>
          <a:p>
            <a:r>
              <a:rPr lang="en-US" dirty="0">
                <a:solidFill>
                  <a:srgbClr val="FFFF00"/>
                </a:solidFill>
              </a:rPr>
              <a:t>10  as4637-cr01.losangeles.ca.ibone.comcast.net (75.149.228.222)  78.134 </a:t>
            </a:r>
            <a:r>
              <a:rPr lang="en-US" dirty="0" err="1">
                <a:solidFill>
                  <a:srgbClr val="FFFF00"/>
                </a:solidFill>
              </a:rPr>
              <a:t>ms</a:t>
            </a:r>
            <a:endParaRPr lang="en-US" dirty="0">
              <a:solidFill>
                <a:srgbClr val="FFFF00"/>
              </a:solidFill>
            </a:endParaRPr>
          </a:p>
          <a:p>
            <a:r>
              <a:rPr lang="en-US" dirty="0">
                <a:solidFill>
                  <a:srgbClr val="FFFF00"/>
                </a:solidFill>
              </a:rPr>
              <a:t>11  i-0-2-0-11.tlot-core01.bi.telstraglobal.net (202.40.149.185)  86.131 </a:t>
            </a:r>
            <a:r>
              <a:rPr lang="en-US" dirty="0" err="1">
                <a:solidFill>
                  <a:srgbClr val="FFFF00"/>
                </a:solidFill>
              </a:rPr>
              <a:t>ms</a:t>
            </a:r>
            <a:endParaRPr lang="en-US" dirty="0">
              <a:solidFill>
                <a:srgbClr val="FFFF00"/>
              </a:solidFill>
            </a:endParaRPr>
          </a:p>
          <a:p>
            <a:r>
              <a:rPr lang="en-US" dirty="0">
                <a:solidFill>
                  <a:srgbClr val="FFFF00"/>
                </a:solidFill>
              </a:rPr>
              <a:t>12  i-0-0-0-0.sydo-core01.bx.telstraglobal.net (202.84.140.5)  287.302 </a:t>
            </a:r>
            <a:r>
              <a:rPr lang="en-US" dirty="0" err="1">
                <a:solidFill>
                  <a:srgbClr val="FFFF00"/>
                </a:solidFill>
              </a:rPr>
              <a:t>ms</a:t>
            </a:r>
            <a:endParaRPr lang="en-US" dirty="0">
              <a:solidFill>
                <a:srgbClr val="FFFF00"/>
              </a:solidFill>
            </a:endParaRPr>
          </a:p>
          <a:p>
            <a:r>
              <a:rPr lang="en-US" dirty="0">
                <a:solidFill>
                  <a:srgbClr val="FFFF00"/>
                </a:solidFill>
              </a:rPr>
              <a:t>13  tengige0-1-0-14.oxf-gw2.sydney.telstra.net (203.50.13.133)  300.060 </a:t>
            </a:r>
            <a:r>
              <a:rPr lang="en-US" dirty="0" err="1">
                <a:solidFill>
                  <a:srgbClr val="FFFF00"/>
                </a:solidFill>
              </a:rPr>
              <a:t>ms</a:t>
            </a:r>
            <a:endParaRPr lang="en-US" dirty="0">
              <a:solidFill>
                <a:srgbClr val="FFFF00"/>
              </a:solidFill>
            </a:endParaRPr>
          </a:p>
        </p:txBody>
      </p:sp>
      <p:pic>
        <p:nvPicPr>
          <p:cNvPr id="7" name="Picture 6">
            <a:hlinkClick r:id="rId2"/>
          </p:cNvPr>
          <p:cNvPicPr>
            <a:picLocks noChangeAspect="1"/>
          </p:cNvPicPr>
          <p:nvPr/>
        </p:nvPicPr>
        <p:blipFill rotWithShape="1">
          <a:blip r:embed="rId3"/>
          <a:srcRect l="3369" t="7819" r="33568" b="10289"/>
          <a:stretch/>
        </p:blipFill>
        <p:spPr>
          <a:xfrm>
            <a:off x="416517" y="1520356"/>
            <a:ext cx="3178923" cy="344740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643310" y="2510017"/>
            <a:ext cx="6347582" cy="830997"/>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smtClean="0"/>
              <a:t>Do you believe</a:t>
            </a:r>
          </a:p>
          <a:p>
            <a:r>
              <a:rPr lang="en-US" sz="2400" dirty="0">
                <a:hlinkClick r:id="rId2"/>
              </a:rPr>
              <a:t>http://www.infobyip.com/ip-202.84.140.5.</a:t>
            </a:r>
            <a:r>
              <a:rPr lang="en-US" sz="2400" dirty="0" smtClean="0">
                <a:hlinkClick r:id="rId2"/>
              </a:rPr>
              <a:t>html</a:t>
            </a:r>
            <a:r>
              <a:rPr lang="en-US" sz="2400" dirty="0" smtClean="0"/>
              <a:t>?</a:t>
            </a:r>
            <a:endParaRPr lang="en-US" sz="2400" dirty="0"/>
          </a:p>
        </p:txBody>
      </p:sp>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2073600" y="750960"/>
              <a:ext cx="6005160" cy="3196440"/>
            </p14:xfrm>
          </p:contentPart>
        </mc:Choice>
        <mc:Fallback xmlns="">
          <p:pic>
            <p:nvPicPr>
              <p:cNvPr id="2" name="Ink 1"/>
              <p:cNvPicPr/>
              <p:nvPr/>
            </p:nvPicPr>
            <p:blipFill>
              <a:blip r:embed="rId5"/>
              <a:stretch>
                <a:fillRect/>
              </a:stretch>
            </p:blipFill>
            <p:spPr>
              <a:xfrm>
                <a:off x="2064240" y="741600"/>
                <a:ext cx="6023880" cy="3215160"/>
              </a:xfrm>
              <a:prstGeom prst="rect">
                <a:avLst/>
              </a:prstGeom>
            </p:spPr>
          </p:pic>
        </mc:Fallback>
      </mc:AlternateContent>
    </p:spTree>
    <p:extLst>
      <p:ext uri="{BB962C8B-B14F-4D97-AF65-F5344CB8AC3E}">
        <p14:creationId xmlns:p14="http://schemas.microsoft.com/office/powerpoint/2010/main" val="4797132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B80A1A-7165-45C4-A01A-4D8082766133}" type="slidenum">
              <a:rPr lang="en-US" smtClean="0"/>
              <a:pPr/>
              <a:t>35</a:t>
            </a:fld>
            <a:endParaRPr lang="en-US" dirty="0"/>
          </a:p>
        </p:txBody>
      </p:sp>
      <p:pic>
        <p:nvPicPr>
          <p:cNvPr id="84995" name="Picture 3"/>
          <p:cNvPicPr>
            <a:picLocks noChangeAspect="1" noChangeArrowheads="1"/>
          </p:cNvPicPr>
          <p:nvPr/>
        </p:nvPicPr>
        <p:blipFill>
          <a:blip r:embed="rId2" cstate="print"/>
          <a:srcRect/>
          <a:stretch>
            <a:fillRect/>
          </a:stretch>
        </p:blipFill>
        <p:spPr bwMode="auto">
          <a:xfrm>
            <a:off x="218076" y="1105218"/>
            <a:ext cx="5666997" cy="1027235"/>
          </a:xfrm>
          <a:prstGeom prst="rect">
            <a:avLst/>
          </a:prstGeom>
          <a:noFill/>
          <a:ln w="9525">
            <a:noFill/>
            <a:miter lim="800000"/>
            <a:headEnd/>
            <a:tailEnd/>
          </a:ln>
        </p:spPr>
      </p:pic>
      <p:pic>
        <p:nvPicPr>
          <p:cNvPr id="84994" name="Picture 2"/>
          <p:cNvPicPr>
            <a:picLocks noChangeAspect="1" noChangeArrowheads="1"/>
          </p:cNvPicPr>
          <p:nvPr/>
        </p:nvPicPr>
        <p:blipFill>
          <a:blip r:embed="rId3" cstate="print"/>
          <a:srcRect/>
          <a:stretch>
            <a:fillRect/>
          </a:stretch>
        </p:blipFill>
        <p:spPr bwMode="auto">
          <a:xfrm>
            <a:off x="4267200" y="371583"/>
            <a:ext cx="4419600" cy="4480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9343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dissolve">
                                      <p:cBhvr>
                                        <p:cTn id="7" dur="5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832"/>
            <a:ext cx="8229600" cy="857250"/>
          </a:xfrm>
        </p:spPr>
        <p:txBody>
          <a:bodyPr/>
          <a:lstStyle/>
          <a:p>
            <a:r>
              <a:rPr lang="en-US" dirty="0" smtClean="0"/>
              <a:t>How does </a:t>
            </a:r>
            <a:r>
              <a:rPr lang="en-US" b="1" dirty="0" err="1" smtClean="0"/>
              <a:t>traceroute</a:t>
            </a:r>
            <a:r>
              <a:rPr lang="en-US" dirty="0" smtClean="0"/>
              <a:t> work?</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36</a:t>
            </a:fld>
            <a:endParaRPr lang="en-US"/>
          </a:p>
        </p:txBody>
      </p:sp>
      <p:pic>
        <p:nvPicPr>
          <p:cNvPr id="6" name="Picture 5"/>
          <p:cNvPicPr>
            <a:picLocks noChangeAspect="1"/>
          </p:cNvPicPr>
          <p:nvPr/>
        </p:nvPicPr>
        <p:blipFill>
          <a:blip r:embed="rId2"/>
          <a:stretch>
            <a:fillRect/>
          </a:stretch>
        </p:blipFill>
        <p:spPr>
          <a:xfrm>
            <a:off x="206377" y="1285082"/>
            <a:ext cx="3584575" cy="2352675"/>
          </a:xfrm>
          <a:prstGeom prst="rect">
            <a:avLst/>
          </a:prstGeom>
        </p:spPr>
      </p:pic>
      <p:pic>
        <p:nvPicPr>
          <p:cNvPr id="7" name="Picture 6"/>
          <p:cNvPicPr>
            <a:picLocks noChangeAspect="1"/>
          </p:cNvPicPr>
          <p:nvPr/>
        </p:nvPicPr>
        <p:blipFill rotWithShape="1">
          <a:blip r:embed="rId3"/>
          <a:srcRect t="13476" b="13312"/>
          <a:stretch/>
        </p:blipFill>
        <p:spPr>
          <a:xfrm>
            <a:off x="1896102" y="2210099"/>
            <a:ext cx="3650941" cy="267292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5644757" y="1325489"/>
            <a:ext cx="2720340" cy="3314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89916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Layers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37</a:t>
            </a:fld>
            <a:endParaRPr lang="en-US"/>
          </a:p>
        </p:txBody>
      </p:sp>
      <p:pic>
        <p:nvPicPr>
          <p:cNvPr id="6" name="Picture 5"/>
          <p:cNvPicPr>
            <a:picLocks noChangeAspect="1"/>
          </p:cNvPicPr>
          <p:nvPr/>
        </p:nvPicPr>
        <p:blipFill>
          <a:blip r:embed="rId2"/>
          <a:stretch>
            <a:fillRect/>
          </a:stretch>
        </p:blipFill>
        <p:spPr>
          <a:xfrm>
            <a:off x="5616452" y="978061"/>
            <a:ext cx="2984500" cy="368884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4584960" y="1654560"/>
              <a:ext cx="3169080" cy="3165120"/>
            </p14:xfrm>
          </p:contentPart>
        </mc:Choice>
        <mc:Fallback xmlns="">
          <p:pic>
            <p:nvPicPr>
              <p:cNvPr id="3" name="Ink 2"/>
              <p:cNvPicPr/>
              <p:nvPr/>
            </p:nvPicPr>
            <p:blipFill>
              <a:blip r:embed="rId4"/>
              <a:stretch>
                <a:fillRect/>
              </a:stretch>
            </p:blipFill>
            <p:spPr>
              <a:xfrm>
                <a:off x="4575600" y="1645200"/>
                <a:ext cx="3187800" cy="3183840"/>
              </a:xfrm>
              <a:prstGeom prst="rect">
                <a:avLst/>
              </a:prstGeom>
            </p:spPr>
          </p:pic>
        </mc:Fallback>
      </mc:AlternateContent>
    </p:spTree>
    <p:extLst>
      <p:ext uri="{BB962C8B-B14F-4D97-AF65-F5344CB8AC3E}">
        <p14:creationId xmlns:p14="http://schemas.microsoft.com/office/powerpoint/2010/main" val="6040007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 Layer (LAN): Ethernet</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38</a:t>
            </a:fld>
            <a:endParaRPr lang="en-US"/>
          </a:p>
        </p:txBody>
      </p:sp>
      <p:pic>
        <p:nvPicPr>
          <p:cNvPr id="9" name="Picture 8" descr="Screen Shot 2013-10-17 at 9.26.13 AM.png">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7008"/>
          <a:stretch/>
        </p:blipFill>
        <p:spPr>
          <a:xfrm>
            <a:off x="158323" y="1187417"/>
            <a:ext cx="8636412" cy="1629713"/>
          </a:xfrm>
          <a:prstGeom prst="rect">
            <a:avLst/>
          </a:prstGeom>
        </p:spPr>
      </p:pic>
      <p:sp>
        <p:nvSpPr>
          <p:cNvPr id="7" name="TextBox 6"/>
          <p:cNvSpPr txBox="1"/>
          <p:nvPr/>
        </p:nvSpPr>
        <p:spPr>
          <a:xfrm>
            <a:off x="1168935" y="2645901"/>
            <a:ext cx="6517905" cy="120032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3600" dirty="0" smtClean="0"/>
              <a:t>42-1500 octets (bytes) of </a:t>
            </a:r>
            <a:r>
              <a:rPr lang="en-US" sz="3600" b="1" dirty="0" smtClean="0"/>
              <a:t>payload</a:t>
            </a:r>
          </a:p>
          <a:p>
            <a:r>
              <a:rPr lang="en-US" sz="3600" dirty="0" smtClean="0"/>
              <a:t>37 octets of </a:t>
            </a:r>
            <a:r>
              <a:rPr lang="en-US" sz="3600" b="1" dirty="0" smtClean="0"/>
              <a:t>overhead</a:t>
            </a:r>
            <a:endParaRPr lang="en-US" sz="3600" b="1" dirty="0"/>
          </a:p>
        </p:txBody>
      </p:sp>
      <p:sp>
        <p:nvSpPr>
          <p:cNvPr id="10" name="TextBox 9"/>
          <p:cNvSpPr txBox="1"/>
          <p:nvPr/>
        </p:nvSpPr>
        <p:spPr>
          <a:xfrm>
            <a:off x="457200" y="3911114"/>
            <a:ext cx="8337535"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err="1" smtClean="0"/>
              <a:t>Interframe</a:t>
            </a:r>
            <a:r>
              <a:rPr lang="en-US" sz="2800" b="1" dirty="0" smtClean="0"/>
              <a:t> gap: </a:t>
            </a:r>
            <a:r>
              <a:rPr lang="en-US" sz="2800" dirty="0" smtClean="0"/>
              <a:t>96 bits of time between packets</a:t>
            </a:r>
          </a:p>
          <a:p>
            <a:r>
              <a:rPr lang="en-US" sz="2800" dirty="0" smtClean="0"/>
              <a:t>		at 1Gbps = 96/1B = 96 ns &lt; 0.1 </a:t>
            </a:r>
            <a:r>
              <a:rPr lang="en-US" sz="2800" dirty="0" err="1" smtClean="0"/>
              <a:t>ms</a:t>
            </a:r>
            <a:endParaRPr lang="en-US" sz="2800" dirty="0"/>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14200" y="1153800"/>
              <a:ext cx="8656920" cy="3696120"/>
            </p14:xfrm>
          </p:contentPart>
        </mc:Choice>
        <mc:Fallback xmlns="">
          <p:pic>
            <p:nvPicPr>
              <p:cNvPr id="3" name="Ink 2"/>
              <p:cNvPicPr/>
              <p:nvPr/>
            </p:nvPicPr>
            <p:blipFill>
              <a:blip r:embed="rId5"/>
              <a:stretch>
                <a:fillRect/>
              </a:stretch>
            </p:blipFill>
            <p:spPr>
              <a:xfrm>
                <a:off x="204840" y="1144440"/>
                <a:ext cx="8675640" cy="3714840"/>
              </a:xfrm>
              <a:prstGeom prst="rect">
                <a:avLst/>
              </a:prstGeom>
            </p:spPr>
          </p:pic>
        </mc:Fallback>
      </mc:AlternateContent>
    </p:spTree>
    <p:extLst>
      <p:ext uri="{BB962C8B-B14F-4D97-AF65-F5344CB8AC3E}">
        <p14:creationId xmlns:p14="http://schemas.microsoft.com/office/powerpoint/2010/main" val="3458139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flipH="1">
            <a:off x="-483846" y="1224403"/>
            <a:ext cx="2167229" cy="857250"/>
          </a:xfrm>
        </p:spPr>
        <p:txBody>
          <a:bodyPr/>
          <a:lstStyle/>
          <a:p>
            <a:r>
              <a:rPr lang="en-US" b="1" dirty="0" smtClean="0"/>
              <a:t>Project</a:t>
            </a:r>
            <a:endParaRPr lang="en-US" b="1" dirty="0"/>
          </a:p>
        </p:txBody>
      </p:sp>
      <p:sp>
        <p:nvSpPr>
          <p:cNvPr id="3" name="Content Placeholder 2"/>
          <p:cNvSpPr>
            <a:spLocks noGrp="1"/>
          </p:cNvSpPr>
          <p:nvPr>
            <p:ph idx="1"/>
          </p:nvPr>
        </p:nvSpPr>
        <p:spPr>
          <a:xfrm>
            <a:off x="1089290" y="197803"/>
            <a:ext cx="7344789" cy="2726647"/>
          </a:xfrm>
        </p:spPr>
        <p:txBody>
          <a:bodyPr/>
          <a:lstStyle/>
          <a:p>
            <a:pPr marL="0" indent="0">
              <a:buNone/>
            </a:pPr>
            <a:r>
              <a:rPr lang="en-US" dirty="0"/>
              <a:t>D</a:t>
            </a:r>
            <a:r>
              <a:rPr lang="en-US" dirty="0" smtClean="0"/>
              <a:t>o something that is:</a:t>
            </a:r>
          </a:p>
          <a:p>
            <a:pPr marL="457200" lvl="1" indent="0">
              <a:buNone/>
            </a:pPr>
            <a:r>
              <a:rPr lang="en-US" b="1" dirty="0" smtClean="0"/>
              <a:t>fun </a:t>
            </a:r>
            <a:r>
              <a:rPr lang="en-US" dirty="0" smtClean="0"/>
              <a:t>(for you to do, and others to see)</a:t>
            </a:r>
            <a:endParaRPr lang="en-US" b="1" dirty="0" smtClean="0"/>
          </a:p>
          <a:p>
            <a:pPr marL="457200" lvl="1" indent="0">
              <a:buNone/>
            </a:pPr>
            <a:r>
              <a:rPr lang="en-US" b="1" dirty="0" smtClean="0"/>
              <a:t>relevant </a:t>
            </a:r>
            <a:r>
              <a:rPr lang="en-US" dirty="0" smtClean="0"/>
              <a:t>(to the class)</a:t>
            </a:r>
            <a:endParaRPr lang="en-US" b="1" dirty="0" smtClean="0"/>
          </a:p>
          <a:p>
            <a:pPr marL="457200" lvl="1" indent="0">
              <a:buNone/>
            </a:pPr>
            <a:r>
              <a:rPr lang="en-US" b="1" dirty="0"/>
              <a:t>technically </a:t>
            </a:r>
            <a:r>
              <a:rPr lang="en-US" b="1" dirty="0" smtClean="0"/>
              <a:t>interesting </a:t>
            </a:r>
            <a:r>
              <a:rPr lang="en-US" dirty="0" smtClean="0"/>
              <a:t>(to you and me)</a:t>
            </a:r>
            <a:endParaRPr lang="en-US" b="1" dirty="0"/>
          </a:p>
          <a:p>
            <a:pPr marL="457200" lvl="1" indent="0">
              <a:buNone/>
            </a:pPr>
            <a:r>
              <a:rPr lang="en-US" b="1" dirty="0" smtClean="0"/>
              <a:t>useful </a:t>
            </a:r>
            <a:r>
              <a:rPr lang="en-US" dirty="0" smtClean="0"/>
              <a:t>(at least to you, hopefully to many)</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sp>
        <p:nvSpPr>
          <p:cNvPr id="8" name="TextBox 7"/>
          <p:cNvSpPr txBox="1"/>
          <p:nvPr/>
        </p:nvSpPr>
        <p:spPr>
          <a:xfrm>
            <a:off x="601532" y="3072398"/>
            <a:ext cx="8085268"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dirty="0" smtClean="0"/>
              <a:t>You probably </a:t>
            </a:r>
            <a:r>
              <a:rPr lang="en-US" sz="2400" b="1" dirty="0" smtClean="0"/>
              <a:t>can’t maximize all of these!</a:t>
            </a:r>
            <a:r>
              <a:rPr lang="en-US" sz="2400" dirty="0" smtClean="0"/>
              <a:t>  It is okay to sacrifice one or two of them to increase others.  A good project should be </a:t>
            </a:r>
            <a:r>
              <a:rPr lang="en-US" sz="2400" b="1" i="1" dirty="0" smtClean="0"/>
              <a:t>strong on at least 2 </a:t>
            </a:r>
            <a:r>
              <a:rPr lang="en-US" sz="2400" dirty="0" smtClean="0"/>
              <a:t>of these, which is much better than being </a:t>
            </a:r>
            <a:r>
              <a:rPr lang="en-US" sz="2400" b="1" i="1" dirty="0" smtClean="0"/>
              <a:t>mediocre of all four</a:t>
            </a:r>
            <a:r>
              <a:rPr lang="en-US" sz="2400" dirty="0" smtClean="0"/>
              <a:t>.</a:t>
            </a:r>
            <a:endParaRPr lang="en-US" sz="2400" dirty="0"/>
          </a:p>
        </p:txBody>
      </p:sp>
      <p:sp>
        <p:nvSpPr>
          <p:cNvPr id="63493" name="Comment 5"/>
          <p:cNvSpPr>
            <a:spLocks noRot="1" noChangeAspect="1" noEditPoints="1" noChangeArrowheads="1" noChangeShapeType="1" noTextEdit="1"/>
          </p:cNvSpPr>
          <p:nvPr/>
        </p:nvSpPr>
        <p:spPr bwMode="auto">
          <a:xfrm>
            <a:off x="4970466" y="4507708"/>
            <a:ext cx="20637" cy="3572"/>
          </a:xfrm>
          <a:custGeom>
            <a:avLst/>
            <a:gdLst>
              <a:gd name="T0" fmla="+- 0 13865 13808"/>
              <a:gd name="T1" fmla="*/ T0 w 58"/>
              <a:gd name="T2" fmla="+- 0 16706 16695"/>
              <a:gd name="T3" fmla="*/ 16706 h 12"/>
              <a:gd name="T4" fmla="+- 0 13837 13808"/>
              <a:gd name="T5" fmla="*/ T4 w 58"/>
              <a:gd name="T6" fmla="+- 0 16700 16695"/>
              <a:gd name="T7" fmla="*/ 16700 h 12"/>
              <a:gd name="T8" fmla="+- 0 13827 13808"/>
              <a:gd name="T9" fmla="*/ T8 w 58"/>
              <a:gd name="T10" fmla="+- 0 16698 16695"/>
              <a:gd name="T11" fmla="*/ 16698 h 12"/>
              <a:gd name="T12" fmla="+- 0 13808 13808"/>
              <a:gd name="T13" fmla="*/ T12 w 58"/>
              <a:gd name="T14" fmla="+- 0 16695 16695"/>
              <a:gd name="T15" fmla="*/ 16695 h 12"/>
            </a:gdLst>
            <a:ahLst/>
            <a:cxnLst>
              <a:cxn ang="0">
                <a:pos x="T1" y="T3"/>
              </a:cxn>
              <a:cxn ang="0">
                <a:pos x="T5" y="T7"/>
              </a:cxn>
              <a:cxn ang="0">
                <a:pos x="T9" y="T11"/>
              </a:cxn>
              <a:cxn ang="0">
                <a:pos x="T13" y="T15"/>
              </a:cxn>
            </a:cxnLst>
            <a:rect l="0" t="0" r="r" b="b"/>
            <a:pathLst>
              <a:path w="58" h="12" extrusionOk="0">
                <a:moveTo>
                  <a:pt x="57" y="11"/>
                </a:moveTo>
                <a:cubicBezTo>
                  <a:pt x="29" y="5"/>
                  <a:pt x="19" y="3"/>
                  <a:pt x="0" y="0"/>
                </a:cubicBezTo>
              </a:path>
            </a:pathLst>
          </a:custGeom>
          <a:noFill/>
          <a:ln w="19050" cap="rnd">
            <a:solidFill>
              <a:srgbClr val="00206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424440" y="768960"/>
              <a:ext cx="4401360" cy="3834000"/>
            </p14:xfrm>
          </p:contentPart>
        </mc:Choice>
        <mc:Fallback xmlns="">
          <p:pic>
            <p:nvPicPr>
              <p:cNvPr id="4" name="Ink 3"/>
              <p:cNvPicPr/>
              <p:nvPr/>
            </p:nvPicPr>
            <p:blipFill>
              <a:blip r:embed="rId3"/>
              <a:stretch>
                <a:fillRect/>
              </a:stretch>
            </p:blipFill>
            <p:spPr>
              <a:xfrm>
                <a:off x="415080" y="759600"/>
                <a:ext cx="4420080" cy="3852720"/>
              </a:xfrm>
              <a:prstGeom prst="rect">
                <a:avLst/>
              </a:prstGeom>
            </p:spPr>
          </p:pic>
        </mc:Fallback>
      </mc:AlternateContent>
    </p:spTree>
    <p:extLst>
      <p:ext uri="{BB962C8B-B14F-4D97-AF65-F5344CB8AC3E}">
        <p14:creationId xmlns:p14="http://schemas.microsoft.com/office/powerpoint/2010/main" val="2759291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Layers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39</a:t>
            </a:fld>
            <a:endParaRPr lang="en-US"/>
          </a:p>
        </p:txBody>
      </p:sp>
      <p:sp>
        <p:nvSpPr>
          <p:cNvPr id="7" name="TextBox 6"/>
          <p:cNvSpPr txBox="1"/>
          <p:nvPr/>
        </p:nvSpPr>
        <p:spPr>
          <a:xfrm>
            <a:off x="1145887" y="3022248"/>
            <a:ext cx="3683001" cy="1569660"/>
          </a:xfrm>
          <a:prstGeom prst="rect">
            <a:avLst/>
          </a:prstGeom>
          <a:noFill/>
        </p:spPr>
        <p:txBody>
          <a:bodyPr wrap="square" rtlCol="0">
            <a:spAutoFit/>
          </a:bodyPr>
          <a:lstStyle/>
          <a:p>
            <a:r>
              <a:rPr lang="en-US" sz="2400" dirty="0" smtClean="0"/>
              <a:t>LAN:</a:t>
            </a:r>
            <a:r>
              <a:rPr lang="en-US" sz="2400" b="1" dirty="0" smtClean="0"/>
              <a:t> Ethernet</a:t>
            </a:r>
            <a:r>
              <a:rPr lang="en-US" sz="2400" dirty="0" smtClean="0"/>
              <a:t> (97.6% efficient for 12Kb packets)</a:t>
            </a:r>
          </a:p>
          <a:p>
            <a:r>
              <a:rPr lang="en-US" sz="2400" dirty="0" smtClean="0"/>
              <a:t>WAN: </a:t>
            </a:r>
            <a:r>
              <a:rPr lang="en-US" sz="2400" b="1" dirty="0" smtClean="0"/>
              <a:t>PPP </a:t>
            </a:r>
            <a:r>
              <a:rPr lang="en-US" sz="2400" dirty="0" smtClean="0"/>
              <a:t>(99.9% efficient – only 1-2 bytes overhead)</a:t>
            </a:r>
            <a:endParaRPr lang="en-US" sz="2400" dirty="0"/>
          </a:p>
        </p:txBody>
      </p:sp>
      <p:pic>
        <p:nvPicPr>
          <p:cNvPr id="8" name="Picture 7"/>
          <p:cNvPicPr>
            <a:picLocks noChangeAspect="1"/>
          </p:cNvPicPr>
          <p:nvPr/>
        </p:nvPicPr>
        <p:blipFill>
          <a:blip r:embed="rId2"/>
          <a:stretch>
            <a:fillRect/>
          </a:stretch>
        </p:blipFill>
        <p:spPr>
          <a:xfrm>
            <a:off x="5616452" y="978061"/>
            <a:ext cx="2984500" cy="3688842"/>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844560" y="3401280"/>
              <a:ext cx="3067560" cy="1209960"/>
            </p14:xfrm>
          </p:contentPart>
        </mc:Choice>
        <mc:Fallback xmlns="">
          <p:pic>
            <p:nvPicPr>
              <p:cNvPr id="3" name="Ink 2"/>
              <p:cNvPicPr/>
              <p:nvPr/>
            </p:nvPicPr>
            <p:blipFill>
              <a:blip r:embed="rId4"/>
              <a:stretch>
                <a:fillRect/>
              </a:stretch>
            </p:blipFill>
            <p:spPr>
              <a:xfrm>
                <a:off x="835200" y="3391920"/>
                <a:ext cx="3086280" cy="1228680"/>
              </a:xfrm>
              <a:prstGeom prst="rect">
                <a:avLst/>
              </a:prstGeom>
            </p:spPr>
          </p:pic>
        </mc:Fallback>
      </mc:AlternateContent>
    </p:spTree>
    <p:extLst>
      <p:ext uri="{BB962C8B-B14F-4D97-AF65-F5344CB8AC3E}">
        <p14:creationId xmlns:p14="http://schemas.microsoft.com/office/powerpoint/2010/main" val="199986677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57" y="1082829"/>
            <a:ext cx="2859071" cy="2000900"/>
          </a:xfrm>
        </p:spPr>
        <p:txBody>
          <a:bodyPr>
            <a:normAutofit/>
          </a:bodyPr>
          <a:lstStyle/>
          <a:p>
            <a:r>
              <a:rPr lang="en-US" dirty="0" smtClean="0"/>
              <a:t>IP Layer</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40</a:t>
            </a:fld>
            <a:endParaRPr lang="en-US"/>
          </a:p>
        </p:txBody>
      </p:sp>
      <p:sp>
        <p:nvSpPr>
          <p:cNvPr id="7" name="Rectangle 6"/>
          <p:cNvSpPr/>
          <p:nvPr/>
        </p:nvSpPr>
        <p:spPr>
          <a:xfrm>
            <a:off x="144348" y="3083735"/>
            <a:ext cx="2446452" cy="1477327"/>
          </a:xfrm>
          <a:prstGeom prst="rect">
            <a:avLst/>
          </a:prstGeom>
        </p:spPr>
        <p:txBody>
          <a:bodyPr wrap="square">
            <a:spAutoFit/>
          </a:bodyPr>
          <a:lstStyle/>
          <a:p>
            <a:r>
              <a:rPr lang="en-US" sz="2400" dirty="0" smtClean="0"/>
              <a:t>From Robbie </a:t>
            </a:r>
            <a:r>
              <a:rPr lang="en-US" sz="2400" dirty="0" err="1" smtClean="0"/>
              <a:t>Hott’s</a:t>
            </a:r>
            <a:r>
              <a:rPr lang="en-US" sz="2400" dirty="0" smtClean="0"/>
              <a:t> </a:t>
            </a:r>
          </a:p>
          <a:p>
            <a:r>
              <a:rPr lang="en-US" sz="2400" i="1" dirty="0" smtClean="0"/>
              <a:t>History of Packets</a:t>
            </a:r>
            <a:r>
              <a:rPr lang="en-US" sz="2400" dirty="0" smtClean="0"/>
              <a:t> </a:t>
            </a:r>
          </a:p>
          <a:p>
            <a:r>
              <a:rPr lang="en-US" dirty="0" smtClean="0">
                <a:hlinkClick r:id="rId2"/>
              </a:rPr>
              <a:t>packets.robbiehott.com</a:t>
            </a:r>
            <a:endParaRPr lang="en-US" sz="3200" dirty="0"/>
          </a:p>
        </p:txBody>
      </p:sp>
      <p:pic>
        <p:nvPicPr>
          <p:cNvPr id="8" name="Picture 7" descr="Screen Shot 2013-10-17 at 7.09.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8970" y="25261"/>
            <a:ext cx="4946715" cy="2197867"/>
          </a:xfrm>
          <a:prstGeom prst="rect">
            <a:avLst/>
          </a:prstGeom>
        </p:spPr>
      </p:pic>
      <p:sp>
        <p:nvSpPr>
          <p:cNvPr id="9" name="TextBox 8"/>
          <p:cNvSpPr txBox="1"/>
          <p:nvPr/>
        </p:nvSpPr>
        <p:spPr>
          <a:xfrm rot="16200000">
            <a:off x="2642336" y="859760"/>
            <a:ext cx="1684288" cy="646331"/>
          </a:xfrm>
          <a:prstGeom prst="rect">
            <a:avLst/>
          </a:prstGeom>
          <a:noFill/>
        </p:spPr>
        <p:txBody>
          <a:bodyPr wrap="none" rtlCol="0">
            <a:spAutoFit/>
          </a:bodyPr>
          <a:lstStyle/>
          <a:p>
            <a:pPr algn="ctr"/>
            <a:r>
              <a:rPr lang="en-US" dirty="0" smtClean="0"/>
              <a:t>Version 3.1 </a:t>
            </a:r>
          </a:p>
          <a:p>
            <a:pPr algn="ctr"/>
            <a:r>
              <a:rPr lang="en-US" dirty="0" smtClean="0"/>
              <a:t>(February 1978)</a:t>
            </a:r>
            <a:endParaRPr lang="en-US" dirty="0"/>
          </a:p>
        </p:txBody>
      </p:sp>
      <p:pic>
        <p:nvPicPr>
          <p:cNvPr id="10" name="Picture 9" descr="Screen Shot 2013-10-17 at 7.10.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716" y="2390779"/>
            <a:ext cx="4958082" cy="2493769"/>
          </a:xfrm>
          <a:prstGeom prst="rect">
            <a:avLst/>
          </a:prstGeom>
        </p:spPr>
      </p:pic>
      <p:sp>
        <p:nvSpPr>
          <p:cNvPr id="11" name="TextBox 10"/>
          <p:cNvSpPr txBox="1"/>
          <p:nvPr/>
        </p:nvSpPr>
        <p:spPr>
          <a:xfrm rot="16200000">
            <a:off x="2846569" y="3237637"/>
            <a:ext cx="1275822" cy="646331"/>
          </a:xfrm>
          <a:prstGeom prst="rect">
            <a:avLst/>
          </a:prstGeom>
          <a:noFill/>
        </p:spPr>
        <p:txBody>
          <a:bodyPr wrap="none" rtlCol="0">
            <a:spAutoFit/>
          </a:bodyPr>
          <a:lstStyle/>
          <a:p>
            <a:pPr algn="ctr"/>
            <a:r>
              <a:rPr lang="en-US" dirty="0" smtClean="0"/>
              <a:t>Version 4 </a:t>
            </a:r>
          </a:p>
          <a:p>
            <a:pPr algn="ctr"/>
            <a:r>
              <a:rPr lang="en-US" dirty="0" smtClean="0"/>
              <a:t>(June 1978)</a:t>
            </a:r>
            <a:endParaRPr lang="en-US" dirty="0"/>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2336400" y="322560"/>
              <a:ext cx="3331440" cy="4519080"/>
            </p14:xfrm>
          </p:contentPart>
        </mc:Choice>
        <mc:Fallback xmlns="">
          <p:pic>
            <p:nvPicPr>
              <p:cNvPr id="3" name="Ink 2"/>
              <p:cNvPicPr/>
              <p:nvPr/>
            </p:nvPicPr>
            <p:blipFill>
              <a:blip r:embed="rId6"/>
              <a:stretch>
                <a:fillRect/>
              </a:stretch>
            </p:blipFill>
            <p:spPr>
              <a:xfrm>
                <a:off x="2327040" y="313200"/>
                <a:ext cx="3350160" cy="4537800"/>
              </a:xfrm>
              <a:prstGeom prst="rect">
                <a:avLst/>
              </a:prstGeom>
            </p:spPr>
          </p:pic>
        </mc:Fallback>
      </mc:AlternateContent>
    </p:spTree>
    <p:extLst>
      <p:ext uri="{BB962C8B-B14F-4D97-AF65-F5344CB8AC3E}">
        <p14:creationId xmlns:p14="http://schemas.microsoft.com/office/powerpoint/2010/main" val="742176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Zombie Packets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41</a:t>
            </a:fld>
            <a:endParaRPr lang="en-US"/>
          </a:p>
        </p:txBody>
      </p:sp>
      <p:pic>
        <p:nvPicPr>
          <p:cNvPr id="7" name="Picture 6"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9357"/>
          <a:stretch/>
        </p:blipFill>
        <p:spPr>
          <a:xfrm>
            <a:off x="916037" y="930100"/>
            <a:ext cx="4098639" cy="1813100"/>
          </a:xfrm>
          <a:prstGeom prst="rect">
            <a:avLst/>
          </a:prstGeom>
        </p:spPr>
      </p:pic>
      <p:sp>
        <p:nvSpPr>
          <p:cNvPr id="9" name="Right Arrow 8"/>
          <p:cNvSpPr/>
          <p:nvPr/>
        </p:nvSpPr>
        <p:spPr>
          <a:xfrm>
            <a:off x="5057755" y="2074338"/>
            <a:ext cx="1173719" cy="5609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ent Arrow 9"/>
          <p:cNvSpPr/>
          <p:nvPr/>
        </p:nvSpPr>
        <p:spPr>
          <a:xfrm rot="10800000">
            <a:off x="6019808" y="3048001"/>
            <a:ext cx="1890889" cy="151341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358466" y="1598084"/>
            <a:ext cx="2455334" cy="157691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t>Router</a:t>
            </a:r>
            <a:endParaRPr lang="en-US" sz="5400" dirty="0"/>
          </a:p>
        </p:txBody>
      </p:sp>
      <p:pic>
        <p:nvPicPr>
          <p:cNvPr id="14" name="Picture 13"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11056"/>
          <a:stretch/>
        </p:blipFill>
        <p:spPr>
          <a:xfrm>
            <a:off x="1280363" y="2825751"/>
            <a:ext cx="4739435" cy="2057276"/>
          </a:xfrm>
          <a:prstGeom prst="rect">
            <a:avLst/>
          </a:prstGeom>
        </p:spPr>
      </p:pic>
      <p:sp>
        <p:nvSpPr>
          <p:cNvPr id="15" name="TextBox 14"/>
          <p:cNvSpPr txBox="1"/>
          <p:nvPr/>
        </p:nvSpPr>
        <p:spPr>
          <a:xfrm>
            <a:off x="1404189" y="3568366"/>
            <a:ext cx="1171574" cy="344710"/>
          </a:xfrm>
          <a:prstGeom prst="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tIns="18288" bIns="18288" rtlCol="0">
            <a:spAutoFit/>
          </a:bodyPr>
          <a:lstStyle/>
          <a:p>
            <a:pPr algn="ctr"/>
            <a:r>
              <a:rPr lang="en-US" sz="2000" dirty="0" smtClean="0">
                <a:solidFill>
                  <a:srgbClr val="FFFF00"/>
                </a:solidFill>
              </a:rPr>
              <a:t>TTL - 1</a:t>
            </a:r>
            <a:endParaRPr lang="en-US" sz="2000" dirty="0">
              <a:solidFill>
                <a:srgbClr val="FFFF00"/>
              </a:solidFill>
            </a:endParaRP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234360" y="848520"/>
              <a:ext cx="7350480" cy="3285360"/>
            </p14:xfrm>
          </p:contentPart>
        </mc:Choice>
        <mc:Fallback xmlns="">
          <p:pic>
            <p:nvPicPr>
              <p:cNvPr id="3" name="Ink 2"/>
              <p:cNvPicPr/>
              <p:nvPr/>
            </p:nvPicPr>
            <p:blipFill>
              <a:blip r:embed="rId4"/>
              <a:stretch>
                <a:fillRect/>
              </a:stretch>
            </p:blipFill>
            <p:spPr>
              <a:xfrm>
                <a:off x="225000" y="839160"/>
                <a:ext cx="7369200" cy="3304080"/>
              </a:xfrm>
              <a:prstGeom prst="rect">
                <a:avLst/>
              </a:prstGeom>
            </p:spPr>
          </p:pic>
        </mc:Fallback>
      </mc:AlternateContent>
    </p:spTree>
    <p:extLst>
      <p:ext uri="{BB962C8B-B14F-4D97-AF65-F5344CB8AC3E}">
        <p14:creationId xmlns:p14="http://schemas.microsoft.com/office/powerpoint/2010/main" val="4517340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Zombie Packets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42</a:t>
            </a:fld>
            <a:endParaRPr lang="en-US"/>
          </a:p>
        </p:txBody>
      </p:sp>
      <p:pic>
        <p:nvPicPr>
          <p:cNvPr id="7" name="Picture 6" descr="Screen Shot 2013-10-17 at 7.10.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312" y="1063233"/>
            <a:ext cx="3665770" cy="1863725"/>
          </a:xfrm>
          <a:prstGeom prst="rect">
            <a:avLst/>
          </a:prstGeom>
        </p:spPr>
      </p:pic>
      <p:sp>
        <p:nvSpPr>
          <p:cNvPr id="9" name="Right Arrow 8"/>
          <p:cNvSpPr/>
          <p:nvPr/>
        </p:nvSpPr>
        <p:spPr>
          <a:xfrm>
            <a:off x="5057755" y="2074338"/>
            <a:ext cx="1173719" cy="56091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Bent Arrow 9"/>
          <p:cNvSpPr/>
          <p:nvPr/>
        </p:nvSpPr>
        <p:spPr>
          <a:xfrm rot="10800000">
            <a:off x="6019808" y="3048001"/>
            <a:ext cx="1890889" cy="151341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Rounded Rectangle 7"/>
          <p:cNvSpPr/>
          <p:nvPr/>
        </p:nvSpPr>
        <p:spPr>
          <a:xfrm>
            <a:off x="6358466" y="1598084"/>
            <a:ext cx="2455334" cy="1576917"/>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5400" dirty="0" smtClean="0"/>
              <a:t>Router</a:t>
            </a:r>
            <a:endParaRPr lang="en-US" sz="5400" dirty="0"/>
          </a:p>
        </p:txBody>
      </p:sp>
      <p:sp>
        <p:nvSpPr>
          <p:cNvPr id="3" name="TextBox 2"/>
          <p:cNvSpPr txBox="1"/>
          <p:nvPr/>
        </p:nvSpPr>
        <p:spPr>
          <a:xfrm>
            <a:off x="6914453" y="2753833"/>
            <a:ext cx="1378953" cy="461665"/>
          </a:xfrm>
          <a:prstGeom prst="rect">
            <a:avLst/>
          </a:prstGeom>
          <a:noFill/>
        </p:spPr>
        <p:txBody>
          <a:bodyPr wrap="none" rtlCol="0">
            <a:spAutoFit/>
          </a:bodyPr>
          <a:lstStyle/>
          <a:p>
            <a:r>
              <a:rPr lang="en-US" sz="2400" dirty="0" smtClean="0">
                <a:solidFill>
                  <a:srgbClr val="FFFF00"/>
                </a:solidFill>
              </a:rPr>
              <a:t>if TTL = 0:</a:t>
            </a:r>
            <a:endParaRPr lang="en-US" sz="2400" dirty="0">
              <a:solidFill>
                <a:srgbClr val="FFFF00"/>
              </a:solidFill>
            </a:endParaRP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4114184" y="3086101"/>
            <a:ext cx="1648795" cy="178476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1012428" y="3795048"/>
            <a:ext cx="2879026" cy="369332"/>
          </a:xfrm>
          <a:prstGeom prst="rect">
            <a:avLst/>
          </a:prstGeom>
          <a:noFill/>
        </p:spPr>
        <p:txBody>
          <a:bodyPr wrap="none" rtlCol="0">
            <a:spAutoFit/>
          </a:bodyPr>
          <a:lstStyle/>
          <a:p>
            <a:r>
              <a:rPr lang="en-US" dirty="0" smtClean="0"/>
              <a:t>Destination = original Source</a:t>
            </a:r>
            <a:endParaRPr lang="en-US" dirty="0"/>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5382360" y="2866320"/>
              <a:ext cx="2890080" cy="2070360"/>
            </p14:xfrm>
          </p:contentPart>
        </mc:Choice>
        <mc:Fallback xmlns="">
          <p:pic>
            <p:nvPicPr>
              <p:cNvPr id="4" name="Ink 3"/>
              <p:cNvPicPr/>
              <p:nvPr/>
            </p:nvPicPr>
            <p:blipFill>
              <a:blip r:embed="rId6"/>
              <a:stretch>
                <a:fillRect/>
              </a:stretch>
            </p:blipFill>
            <p:spPr>
              <a:xfrm>
                <a:off x="5373000" y="2856960"/>
                <a:ext cx="2908800" cy="2089080"/>
              </a:xfrm>
              <a:prstGeom prst="rect">
                <a:avLst/>
              </a:prstGeom>
            </p:spPr>
          </p:pic>
        </mc:Fallback>
      </mc:AlternateContent>
    </p:spTree>
    <p:extLst>
      <p:ext uri="{BB962C8B-B14F-4D97-AF65-F5344CB8AC3E}">
        <p14:creationId xmlns:p14="http://schemas.microsoft.com/office/powerpoint/2010/main" val="1001024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B80A1A-7165-45C4-A01A-4D8082766133}" type="slidenum">
              <a:rPr lang="en-US" smtClean="0"/>
              <a:pPr/>
              <a:t>43</a:t>
            </a:fld>
            <a:endParaRPr lang="en-US" dirty="0"/>
          </a:p>
        </p:txBody>
      </p:sp>
      <p:sp>
        <p:nvSpPr>
          <p:cNvPr id="4" name="TextBox 3"/>
          <p:cNvSpPr txBox="1"/>
          <p:nvPr/>
        </p:nvSpPr>
        <p:spPr>
          <a:xfrm>
            <a:off x="76200" y="114307"/>
            <a:ext cx="8915400" cy="62170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smtClean="0">
                <a:solidFill>
                  <a:srgbClr val="FFFF00"/>
                </a:solidFill>
              </a:rPr>
              <a:t>gash&gt; </a:t>
            </a:r>
            <a:r>
              <a:rPr lang="en-US" sz="2000" dirty="0" err="1" smtClean="0">
                <a:solidFill>
                  <a:srgbClr val="FFFF00"/>
                </a:solidFill>
              </a:rPr>
              <a:t>traceroute</a:t>
            </a:r>
            <a:r>
              <a:rPr lang="en-US" sz="2000" dirty="0" smtClean="0">
                <a:solidFill>
                  <a:srgbClr val="FFFF00"/>
                </a:solidFill>
              </a:rPr>
              <a:t> </a:t>
            </a:r>
            <a:r>
              <a:rPr lang="en-US" sz="2000" dirty="0">
                <a:solidFill>
                  <a:srgbClr val="FFFF00"/>
                </a:solidFill>
              </a:rPr>
              <a:t>-q 1 </a:t>
            </a:r>
            <a:r>
              <a:rPr lang="en-US" sz="2000" dirty="0" err="1">
                <a:solidFill>
                  <a:srgbClr val="FFFF00"/>
                </a:solidFill>
              </a:rPr>
              <a:t>www.berkeley.edu</a:t>
            </a:r>
            <a:endParaRPr lang="en-US" sz="2000" dirty="0">
              <a:solidFill>
                <a:srgbClr val="FFFF00"/>
              </a:solidFill>
            </a:endParaRPr>
          </a:p>
          <a:p>
            <a:r>
              <a:rPr lang="en-US" dirty="0" err="1" smtClean="0">
                <a:solidFill>
                  <a:srgbClr val="FFFF00"/>
                </a:solidFill>
              </a:rPr>
              <a:t>traceroute</a:t>
            </a:r>
            <a:r>
              <a:rPr lang="en-US" dirty="0" smtClean="0">
                <a:solidFill>
                  <a:srgbClr val="FFFF00"/>
                </a:solidFill>
              </a:rPr>
              <a:t> </a:t>
            </a:r>
            <a:r>
              <a:rPr lang="en-US" dirty="0">
                <a:solidFill>
                  <a:srgbClr val="FFFF00"/>
                </a:solidFill>
              </a:rPr>
              <a:t>to www.w3.berkeley.edu (169.229.216.200), 64 hops max, 52 byte packets</a:t>
            </a:r>
          </a:p>
          <a:p>
            <a:r>
              <a:rPr lang="en-US" sz="2000" dirty="0">
                <a:solidFill>
                  <a:srgbClr val="FFFF00"/>
                </a:solidFill>
              </a:rPr>
              <a:t> 1  </a:t>
            </a:r>
            <a:r>
              <a:rPr lang="en-US" sz="2000" dirty="0" err="1">
                <a:solidFill>
                  <a:srgbClr val="FFFF00"/>
                </a:solidFill>
              </a:rPr>
              <a:t>dd-wrt</a:t>
            </a:r>
            <a:r>
              <a:rPr lang="en-US" sz="2000" dirty="0">
                <a:solidFill>
                  <a:srgbClr val="FFFF00"/>
                </a:solidFill>
              </a:rPr>
              <a:t> (192.168.1.1)  9.779 </a:t>
            </a:r>
            <a:r>
              <a:rPr lang="en-US" sz="2000" dirty="0" err="1">
                <a:solidFill>
                  <a:srgbClr val="FFFF00"/>
                </a:solidFill>
              </a:rPr>
              <a:t>ms</a:t>
            </a:r>
            <a:endParaRPr lang="en-US" sz="2000" dirty="0">
              <a:solidFill>
                <a:srgbClr val="FFFF00"/>
              </a:solidFill>
            </a:endParaRPr>
          </a:p>
          <a:p>
            <a:r>
              <a:rPr lang="en-US" sz="2000" dirty="0">
                <a:solidFill>
                  <a:srgbClr val="FFFF00"/>
                </a:solidFill>
              </a:rPr>
              <a:t> 2  c-24-127-51-1.hsd1.va.comcast.net (24.127.51.1)  24.139 </a:t>
            </a:r>
            <a:r>
              <a:rPr lang="en-US" sz="2000" dirty="0" err="1">
                <a:solidFill>
                  <a:srgbClr val="FFFF00"/>
                </a:solidFill>
              </a:rPr>
              <a:t>ms</a:t>
            </a:r>
            <a:endParaRPr lang="en-US" sz="2000" dirty="0">
              <a:solidFill>
                <a:srgbClr val="FFFF00"/>
              </a:solidFill>
            </a:endParaRPr>
          </a:p>
          <a:p>
            <a:r>
              <a:rPr lang="en-US" sz="2000" dirty="0">
                <a:solidFill>
                  <a:srgbClr val="FFFF00"/>
                </a:solidFill>
              </a:rPr>
              <a:t> 3  te-2-3-ur01.charlville.va.richmond.comcast.net (68.85.226.149)  11.955 </a:t>
            </a:r>
            <a:r>
              <a:rPr lang="en-US" sz="2000" dirty="0" err="1">
                <a:solidFill>
                  <a:srgbClr val="FFFF00"/>
                </a:solidFill>
              </a:rPr>
              <a:t>ms</a:t>
            </a:r>
            <a:endParaRPr lang="en-US" sz="2000" dirty="0">
              <a:solidFill>
                <a:srgbClr val="FFFF00"/>
              </a:solidFill>
            </a:endParaRPr>
          </a:p>
          <a:p>
            <a:r>
              <a:rPr lang="en-US" sz="2000" dirty="0">
                <a:solidFill>
                  <a:srgbClr val="FFFF00"/>
                </a:solidFill>
              </a:rPr>
              <a:t> 4  xe-11-3-0-0-sur01.charlville.va.richmond.comcast.net (68.86.172.185)  10.321 </a:t>
            </a:r>
            <a:r>
              <a:rPr lang="en-US" sz="2000" dirty="0" err="1">
                <a:solidFill>
                  <a:srgbClr val="FFFF00"/>
                </a:solidFill>
              </a:rPr>
              <a:t>ms</a:t>
            </a:r>
            <a:endParaRPr lang="en-US" sz="2000" dirty="0">
              <a:solidFill>
                <a:srgbClr val="FFFF00"/>
              </a:solidFill>
            </a:endParaRPr>
          </a:p>
          <a:p>
            <a:r>
              <a:rPr lang="en-US" sz="2000" dirty="0">
                <a:solidFill>
                  <a:srgbClr val="FFFF00"/>
                </a:solidFill>
              </a:rPr>
              <a:t> 5  xe-4-1-1-0-ar02.charlvilleco.va.richmond.comcast.net (69.139.165.57)  17.717 </a:t>
            </a:r>
            <a:r>
              <a:rPr lang="en-US" sz="2000" dirty="0" err="1">
                <a:solidFill>
                  <a:srgbClr val="FFFF00"/>
                </a:solidFill>
              </a:rPr>
              <a:t>ms</a:t>
            </a:r>
            <a:endParaRPr lang="en-US" sz="2000" dirty="0">
              <a:solidFill>
                <a:srgbClr val="FFFF00"/>
              </a:solidFill>
            </a:endParaRPr>
          </a:p>
          <a:p>
            <a:r>
              <a:rPr lang="en-US" sz="2000" dirty="0">
                <a:solidFill>
                  <a:srgbClr val="FFFF00"/>
                </a:solidFill>
              </a:rPr>
              <a:t> 6  pos-0-8-0-0-cr01.charlotte.nc.ibone.comcast.net (68.86.94.29)  26.774 </a:t>
            </a:r>
            <a:r>
              <a:rPr lang="en-US" sz="2000" dirty="0" err="1">
                <a:solidFill>
                  <a:srgbClr val="FFFF00"/>
                </a:solidFill>
              </a:rPr>
              <a:t>ms</a:t>
            </a:r>
            <a:endParaRPr lang="en-US" sz="2000" dirty="0">
              <a:solidFill>
                <a:srgbClr val="FFFF00"/>
              </a:solidFill>
            </a:endParaRPr>
          </a:p>
          <a:p>
            <a:r>
              <a:rPr lang="en-US" sz="2000" dirty="0">
                <a:solidFill>
                  <a:srgbClr val="FFFF00"/>
                </a:solidFill>
              </a:rPr>
              <a:t> 7  pos-0-5-0-0-pe01.ashburn.va.ibone.comcast.net (68.86.87.14)  14.784 </a:t>
            </a:r>
            <a:r>
              <a:rPr lang="en-US" sz="2000" dirty="0" err="1">
                <a:solidFill>
                  <a:srgbClr val="FFFF00"/>
                </a:solidFill>
              </a:rPr>
              <a:t>ms</a:t>
            </a:r>
            <a:endParaRPr lang="en-US" sz="2000" dirty="0">
              <a:solidFill>
                <a:srgbClr val="FFFF00"/>
              </a:solidFill>
            </a:endParaRPr>
          </a:p>
          <a:p>
            <a:r>
              <a:rPr lang="en-US" sz="2000" dirty="0">
                <a:solidFill>
                  <a:srgbClr val="FFFF00"/>
                </a:solidFill>
              </a:rPr>
              <a:t> 8  as11164-pe01.ashburn.va.ibone.comcast.net (75.149.228.82)  12.095 </a:t>
            </a:r>
            <a:r>
              <a:rPr lang="en-US" sz="2000" dirty="0" err="1">
                <a:solidFill>
                  <a:srgbClr val="FFFF00"/>
                </a:solidFill>
              </a:rPr>
              <a:t>ms</a:t>
            </a:r>
            <a:endParaRPr lang="en-US" sz="2000" dirty="0">
              <a:solidFill>
                <a:srgbClr val="FFFF00"/>
              </a:solidFill>
            </a:endParaRPr>
          </a:p>
          <a:p>
            <a:r>
              <a:rPr lang="en-US" sz="2000" dirty="0">
                <a:solidFill>
                  <a:srgbClr val="FFFF00"/>
                </a:solidFill>
              </a:rPr>
              <a:t> 9  64.57.20.247 (64.57.20.247)  88.728 </a:t>
            </a:r>
            <a:r>
              <a:rPr lang="en-US" sz="2000" dirty="0" err="1">
                <a:solidFill>
                  <a:srgbClr val="FFFF00"/>
                </a:solidFill>
              </a:rPr>
              <a:t>ms</a:t>
            </a:r>
            <a:endParaRPr lang="en-US" sz="2000" dirty="0">
              <a:solidFill>
                <a:srgbClr val="FFFF00"/>
              </a:solidFill>
            </a:endParaRPr>
          </a:p>
          <a:p>
            <a:r>
              <a:rPr lang="en-US" sz="2000" dirty="0">
                <a:solidFill>
                  <a:srgbClr val="FFFF00"/>
                </a:solidFill>
              </a:rPr>
              <a:t>10  64.57.20.247 (64.57.20.247)  103.851 </a:t>
            </a:r>
            <a:r>
              <a:rPr lang="en-US" sz="2000" dirty="0" err="1">
                <a:solidFill>
                  <a:srgbClr val="FFFF00"/>
                </a:solidFill>
              </a:rPr>
              <a:t>ms</a:t>
            </a:r>
            <a:endParaRPr lang="en-US" sz="2000" dirty="0">
              <a:solidFill>
                <a:srgbClr val="FFFF00"/>
              </a:solidFill>
            </a:endParaRPr>
          </a:p>
          <a:p>
            <a:r>
              <a:rPr lang="en-US" sz="2000" dirty="0">
                <a:solidFill>
                  <a:srgbClr val="FFFF00"/>
                </a:solidFill>
              </a:rPr>
              <a:t>11  64.57.20.227 (64.57.20.227)  96.655 </a:t>
            </a:r>
            <a:r>
              <a:rPr lang="en-US" sz="2000" dirty="0" err="1">
                <a:solidFill>
                  <a:srgbClr val="FFFF00"/>
                </a:solidFill>
              </a:rPr>
              <a:t>ms</a:t>
            </a:r>
            <a:endParaRPr lang="en-US" sz="2000" dirty="0">
              <a:solidFill>
                <a:srgbClr val="FFFF00"/>
              </a:solidFill>
            </a:endParaRPr>
          </a:p>
          <a:p>
            <a:r>
              <a:rPr lang="en-US" sz="2000" dirty="0">
                <a:solidFill>
                  <a:srgbClr val="FFFF00"/>
                </a:solidFill>
              </a:rPr>
              <a:t>12  dc-lax-core2--lax-peer1-10ge.cenic.net (137.164.46.119)  104.106 </a:t>
            </a:r>
            <a:r>
              <a:rPr lang="en-US" sz="2000" dirty="0" err="1">
                <a:solidFill>
                  <a:srgbClr val="FFFF00"/>
                </a:solidFill>
              </a:rPr>
              <a:t>ms</a:t>
            </a:r>
            <a:endParaRPr lang="en-US" sz="2000" dirty="0">
              <a:solidFill>
                <a:srgbClr val="FFFF00"/>
              </a:solidFill>
            </a:endParaRPr>
          </a:p>
          <a:p>
            <a:r>
              <a:rPr lang="en-US" sz="2000" dirty="0">
                <a:solidFill>
                  <a:srgbClr val="FFFF00"/>
                </a:solidFill>
              </a:rPr>
              <a:t>13  sfo-agg1--svl-agg2-10g.cenic.net (137.164.22.26)  90.415 </a:t>
            </a:r>
            <a:r>
              <a:rPr lang="en-US" sz="2000" dirty="0" err="1">
                <a:solidFill>
                  <a:srgbClr val="FFFF00"/>
                </a:solidFill>
              </a:rPr>
              <a:t>ms</a:t>
            </a:r>
            <a:endParaRPr lang="en-US" sz="2000" dirty="0">
              <a:solidFill>
                <a:srgbClr val="FFFF00"/>
              </a:solidFill>
            </a:endParaRPr>
          </a:p>
          <a:p>
            <a:r>
              <a:rPr lang="en-US" sz="2000" dirty="0">
                <a:solidFill>
                  <a:srgbClr val="FFFF00"/>
                </a:solidFill>
              </a:rPr>
              <a:t>14  dc-</a:t>
            </a:r>
            <a:r>
              <a:rPr lang="en-US" sz="2000" dirty="0" err="1">
                <a:solidFill>
                  <a:srgbClr val="FFFF00"/>
                </a:solidFill>
              </a:rPr>
              <a:t>ucb</a:t>
            </a:r>
            <a:r>
              <a:rPr lang="en-US" sz="2000" dirty="0">
                <a:solidFill>
                  <a:srgbClr val="FFFF00"/>
                </a:solidFill>
              </a:rPr>
              <a:t>--sfo-agg1-10ge.cenic.net (137.164.50.17)  92.749 </a:t>
            </a:r>
            <a:r>
              <a:rPr lang="en-US" sz="2000" dirty="0" err="1">
                <a:solidFill>
                  <a:srgbClr val="FFFF00"/>
                </a:solidFill>
              </a:rPr>
              <a:t>ms</a:t>
            </a:r>
            <a:endParaRPr lang="en-US" sz="2000" dirty="0">
              <a:solidFill>
                <a:srgbClr val="FFFF00"/>
              </a:solidFill>
            </a:endParaRPr>
          </a:p>
          <a:p>
            <a:r>
              <a:rPr lang="en-US" sz="2000" dirty="0">
                <a:solidFill>
                  <a:srgbClr val="FFFF00"/>
                </a:solidFill>
              </a:rPr>
              <a:t>15  dc-</a:t>
            </a:r>
            <a:r>
              <a:rPr lang="en-US" sz="2000" dirty="0" err="1">
                <a:solidFill>
                  <a:srgbClr val="FFFF00"/>
                </a:solidFill>
              </a:rPr>
              <a:t>ucb</a:t>
            </a:r>
            <a:r>
              <a:rPr lang="en-US" sz="2000" dirty="0">
                <a:solidFill>
                  <a:srgbClr val="FFFF00"/>
                </a:solidFill>
              </a:rPr>
              <a:t>--sfo-agg1-10ge.cenic.net (137.164.50.17)  99.847 </a:t>
            </a:r>
            <a:r>
              <a:rPr lang="en-US" sz="2000" dirty="0" err="1">
                <a:solidFill>
                  <a:srgbClr val="FFFF00"/>
                </a:solidFill>
              </a:rPr>
              <a:t>ms</a:t>
            </a:r>
            <a:endParaRPr lang="en-US" sz="2000" dirty="0">
              <a:solidFill>
                <a:srgbClr val="FFFF00"/>
              </a:solidFill>
            </a:endParaRPr>
          </a:p>
          <a:p>
            <a:r>
              <a:rPr lang="en-US" sz="2000" dirty="0">
                <a:solidFill>
                  <a:srgbClr val="FFFF00"/>
                </a:solidFill>
              </a:rPr>
              <a:t>16  t1-3.inr-201-sut.berkeley.edu (128.32.0.65)  99.923 </a:t>
            </a:r>
            <a:r>
              <a:rPr lang="en-US" sz="2000" dirty="0" err="1">
                <a:solidFill>
                  <a:srgbClr val="FFFF00"/>
                </a:solidFill>
              </a:rPr>
              <a:t>ms</a:t>
            </a:r>
            <a:endParaRPr lang="en-US" sz="2000" dirty="0">
              <a:solidFill>
                <a:srgbClr val="FFFF00"/>
              </a:solidFill>
            </a:endParaRPr>
          </a:p>
          <a:p>
            <a:r>
              <a:rPr lang="en-US" sz="2000" dirty="0">
                <a:solidFill>
                  <a:srgbClr val="FFFF00"/>
                </a:solidFill>
              </a:rPr>
              <a:t>17  t5-5.inr-210-srb.berkeley.edu (128.32.255.37)  101.742 </a:t>
            </a:r>
            <a:r>
              <a:rPr lang="en-US" sz="2000" dirty="0" err="1">
                <a:solidFill>
                  <a:srgbClr val="FFFF00"/>
                </a:solidFill>
              </a:rPr>
              <a:t>ms</a:t>
            </a:r>
            <a:endParaRPr lang="en-US" sz="2000" dirty="0">
              <a:solidFill>
                <a:srgbClr val="FFFF00"/>
              </a:solidFill>
            </a:endParaRPr>
          </a:p>
          <a:p>
            <a:r>
              <a:rPr lang="en-US" sz="2000" dirty="0">
                <a:solidFill>
                  <a:srgbClr val="FFFF00"/>
                </a:solidFill>
              </a:rPr>
              <a:t>18  </a:t>
            </a:r>
            <a:r>
              <a:rPr lang="en-US" sz="2000" dirty="0" smtClean="0">
                <a:solidFill>
                  <a:srgbClr val="FFFF00"/>
                </a:solidFill>
              </a:rPr>
              <a:t>*</a:t>
            </a:r>
            <a:endParaRPr lang="en-US" sz="2000" dirty="0">
              <a:solidFill>
                <a:srgbClr val="FFFF00"/>
              </a:solidFill>
            </a:endParaRPr>
          </a:p>
        </p:txBody>
      </p:sp>
      <p:sp>
        <p:nvSpPr>
          <p:cNvPr id="5" name="TextBox 4"/>
          <p:cNvSpPr txBox="1"/>
          <p:nvPr/>
        </p:nvSpPr>
        <p:spPr>
          <a:xfrm>
            <a:off x="1687690" y="2120903"/>
            <a:ext cx="5753619" cy="2062103"/>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200" b="1" dirty="0" err="1" smtClean="0"/>
              <a:t>traceroute</a:t>
            </a:r>
            <a:r>
              <a:rPr lang="en-US" sz="3200" dirty="0" smtClean="0"/>
              <a:t> is sending packets to destination, with TTL = 1, 2, 3, … and recording the death notices it receives</a:t>
            </a:r>
            <a:endParaRPr lang="en-US" sz="3200" dirty="0"/>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4886640" y="3093480"/>
              <a:ext cx="2559240" cy="127440"/>
            </p14:xfrm>
          </p:contentPart>
        </mc:Choice>
        <mc:Fallback xmlns="">
          <p:pic>
            <p:nvPicPr>
              <p:cNvPr id="2" name="Ink 1"/>
              <p:cNvPicPr/>
              <p:nvPr/>
            </p:nvPicPr>
            <p:blipFill>
              <a:blip r:embed="rId3"/>
              <a:stretch>
                <a:fillRect/>
              </a:stretch>
            </p:blipFill>
            <p:spPr>
              <a:xfrm>
                <a:off x="4877280" y="3084120"/>
                <a:ext cx="2577960" cy="146160"/>
              </a:xfrm>
              <a:prstGeom prst="rect">
                <a:avLst/>
              </a:prstGeom>
            </p:spPr>
          </p:pic>
        </mc:Fallback>
      </mc:AlternateContent>
    </p:spTree>
    <p:extLst>
      <p:ext uri="{BB962C8B-B14F-4D97-AF65-F5344CB8AC3E}">
        <p14:creationId xmlns:p14="http://schemas.microsoft.com/office/powerpoint/2010/main" val="93293277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efficient is IPv4?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44</a:t>
            </a:fld>
            <a:endParaRPr lang="en-US"/>
          </a:p>
        </p:txBody>
      </p:sp>
      <p:pic>
        <p:nvPicPr>
          <p:cNvPr id="6" name="Picture 5" descr="Screen Shot 2013-10-17 at 7.10.58 AM.png"/>
          <p:cNvPicPr>
            <a:picLocks noChangeAspect="1"/>
          </p:cNvPicPr>
          <p:nvPr/>
        </p:nvPicPr>
        <p:blipFill rotWithShape="1">
          <a:blip r:embed="rId2">
            <a:extLst>
              <a:ext uri="{28A0092B-C50C-407E-A947-70E740481C1C}">
                <a14:useLocalDpi xmlns:a14="http://schemas.microsoft.com/office/drawing/2010/main" val="0"/>
              </a:ext>
            </a:extLst>
          </a:blip>
          <a:srcRect b="11056"/>
          <a:stretch/>
        </p:blipFill>
        <p:spPr>
          <a:xfrm>
            <a:off x="570096" y="1158478"/>
            <a:ext cx="7858061" cy="2831438"/>
          </a:xfrm>
          <a:prstGeom prst="rect">
            <a:avLst/>
          </a:prstGeom>
        </p:spPr>
      </p:pic>
      <p:sp>
        <p:nvSpPr>
          <p:cNvPr id="7" name="TextBox 6"/>
          <p:cNvSpPr txBox="1"/>
          <p:nvPr/>
        </p:nvSpPr>
        <p:spPr>
          <a:xfrm>
            <a:off x="798688" y="990741"/>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9" name="TextBox 8"/>
          <p:cNvSpPr txBox="1"/>
          <p:nvPr/>
        </p:nvSpPr>
        <p:spPr>
          <a:xfrm>
            <a:off x="2651006" y="990741"/>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10" name="TextBox 9"/>
          <p:cNvSpPr txBox="1"/>
          <p:nvPr/>
        </p:nvSpPr>
        <p:spPr>
          <a:xfrm>
            <a:off x="4503324" y="990741"/>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11" name="TextBox 10"/>
          <p:cNvSpPr txBox="1"/>
          <p:nvPr/>
        </p:nvSpPr>
        <p:spPr>
          <a:xfrm>
            <a:off x="6355643" y="990741"/>
            <a:ext cx="19050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dirty="0" smtClean="0"/>
              <a:t> </a:t>
            </a:r>
            <a:r>
              <a:rPr lang="en-US" dirty="0"/>
              <a:t>1</a:t>
            </a:r>
            <a:r>
              <a:rPr lang="en-US" dirty="0" smtClean="0"/>
              <a:t> byte</a:t>
            </a:r>
            <a:endParaRPr lang="en-US" dirty="0"/>
          </a:p>
        </p:txBody>
      </p:sp>
      <p:sp>
        <p:nvSpPr>
          <p:cNvPr id="12" name="TextBox 11"/>
          <p:cNvSpPr txBox="1"/>
          <p:nvPr/>
        </p:nvSpPr>
        <p:spPr>
          <a:xfrm>
            <a:off x="570092" y="4005521"/>
            <a:ext cx="3547533" cy="1015663"/>
          </a:xfrm>
          <a:prstGeom prst="rect">
            <a:avLst/>
          </a:prstGeom>
          <a:noFill/>
        </p:spPr>
        <p:txBody>
          <a:bodyPr wrap="square" rtlCol="0">
            <a:spAutoFit/>
          </a:bodyPr>
          <a:lstStyle/>
          <a:p>
            <a:r>
              <a:rPr lang="en-US" sz="2000" dirty="0" smtClean="0"/>
              <a:t>Biggest packet: 2</a:t>
            </a:r>
            <a:r>
              <a:rPr lang="en-US" sz="2000" baseline="30000" dirty="0" smtClean="0"/>
              <a:t>16</a:t>
            </a:r>
            <a:r>
              <a:rPr lang="en-US" sz="2000" dirty="0" smtClean="0"/>
              <a:t> bytes 	(including overhead)</a:t>
            </a:r>
          </a:p>
          <a:p>
            <a:r>
              <a:rPr lang="en-US" sz="2000" dirty="0" smtClean="0"/>
              <a:t>Overhead of header: 24 bytes</a:t>
            </a:r>
            <a:endParaRPr lang="en-US" sz="2000" dirty="0"/>
          </a:p>
        </p:txBody>
      </p:sp>
      <p:sp>
        <p:nvSpPr>
          <p:cNvPr id="13" name="Rectangle 12"/>
          <p:cNvSpPr/>
          <p:nvPr/>
        </p:nvSpPr>
        <p:spPr>
          <a:xfrm>
            <a:off x="4144322" y="3986356"/>
            <a:ext cx="4422657" cy="101566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r>
              <a:rPr lang="en-US" sz="2000" dirty="0" smtClean="0"/>
              <a:t>(</a:t>
            </a:r>
            <a:r>
              <a:rPr lang="en-US" sz="2000" dirty="0"/>
              <a:t>(2 ** 16) - </a:t>
            </a:r>
            <a:r>
              <a:rPr lang="en-US" sz="2000" dirty="0" smtClean="0"/>
              <a:t>24) </a:t>
            </a:r>
            <a:r>
              <a:rPr lang="en-US" sz="2000" dirty="0"/>
              <a:t>/ </a:t>
            </a:r>
            <a:r>
              <a:rPr lang="en-US" sz="2000" dirty="0" smtClean="0"/>
              <a:t>(</a:t>
            </a:r>
            <a:r>
              <a:rPr lang="en-US" sz="2000" dirty="0"/>
              <a:t>2 ** 16)  </a:t>
            </a:r>
            <a:r>
              <a:rPr lang="en-US" sz="2000" dirty="0" smtClean="0"/>
              <a:t>= 0.999633…</a:t>
            </a:r>
          </a:p>
          <a:p>
            <a:r>
              <a:rPr lang="en-US" sz="2000" dirty="0" smtClean="0"/>
              <a:t>Sending 1 KB: 0.954</a:t>
            </a:r>
          </a:p>
          <a:p>
            <a:r>
              <a:rPr lang="en-US" sz="2000" dirty="0" smtClean="0"/>
              <a:t>Sending 16 bytes: 0.40</a:t>
            </a:r>
            <a:endParaRPr lang="en-US" sz="2000" dirty="0"/>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155560" y="1125360"/>
              <a:ext cx="3470760" cy="3856320"/>
            </p14:xfrm>
          </p:contentPart>
        </mc:Choice>
        <mc:Fallback xmlns="">
          <p:pic>
            <p:nvPicPr>
              <p:cNvPr id="3" name="Ink 2"/>
              <p:cNvPicPr/>
              <p:nvPr/>
            </p:nvPicPr>
            <p:blipFill>
              <a:blip r:embed="rId4"/>
              <a:stretch>
                <a:fillRect/>
              </a:stretch>
            </p:blipFill>
            <p:spPr>
              <a:xfrm>
                <a:off x="5146200" y="1116000"/>
                <a:ext cx="3489480" cy="3875040"/>
              </a:xfrm>
              <a:prstGeom prst="rect">
                <a:avLst/>
              </a:prstGeom>
            </p:spPr>
          </p:pic>
        </mc:Fallback>
      </mc:AlternateContent>
    </p:spTree>
    <p:extLst>
      <p:ext uri="{BB962C8B-B14F-4D97-AF65-F5344CB8AC3E}">
        <p14:creationId xmlns:p14="http://schemas.microsoft.com/office/powerpoint/2010/main" val="3558740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below all this?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45</a:t>
            </a:fld>
            <a:endParaRPr lang="en-US"/>
          </a:p>
        </p:txBody>
      </p:sp>
      <p:pic>
        <p:nvPicPr>
          <p:cNvPr id="6" name="Picture 5"/>
          <p:cNvPicPr>
            <a:picLocks noChangeAspect="1"/>
          </p:cNvPicPr>
          <p:nvPr/>
        </p:nvPicPr>
        <p:blipFill>
          <a:blip r:embed="rId2"/>
          <a:stretch>
            <a:fillRect/>
          </a:stretch>
        </p:blipFill>
        <p:spPr>
          <a:xfrm>
            <a:off x="5437879" y="915458"/>
            <a:ext cx="3248930" cy="3683610"/>
          </a:xfrm>
          <a:prstGeom prst="rect">
            <a:avLst/>
          </a:prstGeom>
        </p:spPr>
      </p:pic>
      <p:sp>
        <p:nvSpPr>
          <p:cNvPr id="7" name="TextBox 6"/>
          <p:cNvSpPr txBox="1"/>
          <p:nvPr/>
        </p:nvSpPr>
        <p:spPr>
          <a:xfrm>
            <a:off x="1539764" y="3128795"/>
            <a:ext cx="3683001" cy="1569660"/>
          </a:xfrm>
          <a:prstGeom prst="rect">
            <a:avLst/>
          </a:prstGeom>
          <a:noFill/>
        </p:spPr>
        <p:txBody>
          <a:bodyPr wrap="square" rtlCol="0">
            <a:spAutoFit/>
          </a:bodyPr>
          <a:lstStyle/>
          <a:p>
            <a:r>
              <a:rPr lang="en-US" sz="2400" dirty="0" smtClean="0"/>
              <a:t>LAN:</a:t>
            </a:r>
            <a:r>
              <a:rPr lang="en-US" sz="2400" b="1" dirty="0" smtClean="0"/>
              <a:t> Ethernet</a:t>
            </a:r>
            <a:r>
              <a:rPr lang="en-US" sz="2400" dirty="0" smtClean="0"/>
              <a:t> (97.6% efficient for 12Kb packets)</a:t>
            </a:r>
          </a:p>
          <a:p>
            <a:r>
              <a:rPr lang="en-US" sz="2400" dirty="0" smtClean="0"/>
              <a:t>WAN: </a:t>
            </a:r>
            <a:r>
              <a:rPr lang="en-US" sz="2400" b="1" dirty="0" smtClean="0"/>
              <a:t>PPP </a:t>
            </a:r>
            <a:r>
              <a:rPr lang="en-US" sz="2400" dirty="0" smtClean="0"/>
              <a:t>(99.9% efficient – only 1-2 bytes overhead)</a:t>
            </a:r>
            <a:endParaRPr lang="en-US" sz="2400" dirty="0"/>
          </a:p>
        </p:txBody>
      </p:sp>
      <p:sp>
        <p:nvSpPr>
          <p:cNvPr id="8" name="TextBox 7"/>
          <p:cNvSpPr txBox="1"/>
          <p:nvPr/>
        </p:nvSpPr>
        <p:spPr>
          <a:xfrm>
            <a:off x="1539764" y="2650817"/>
            <a:ext cx="3683001" cy="461665"/>
          </a:xfrm>
          <a:prstGeom prst="rect">
            <a:avLst/>
          </a:prstGeom>
          <a:noFill/>
        </p:spPr>
        <p:txBody>
          <a:bodyPr wrap="square" rtlCol="0">
            <a:spAutoFit/>
          </a:bodyPr>
          <a:lstStyle/>
          <a:p>
            <a:r>
              <a:rPr lang="en-US" sz="2400" dirty="0" smtClean="0"/>
              <a:t>IPv4: up to 99.96% efficient </a:t>
            </a:r>
            <a:endParaRPr lang="en-US" sz="2400" dirty="0"/>
          </a:p>
        </p:txBody>
      </p:sp>
    </p:spTree>
    <p:extLst>
      <p:ext uri="{BB962C8B-B14F-4D97-AF65-F5344CB8AC3E}">
        <p14:creationId xmlns:p14="http://schemas.microsoft.com/office/powerpoint/2010/main" val="46040842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9626" b="15571"/>
          <a:stretch/>
        </p:blipFill>
        <p:spPr>
          <a:xfrm>
            <a:off x="-14112" y="0"/>
            <a:ext cx="9158111" cy="5143500"/>
          </a:xfrm>
          <a:prstGeom prst="rect">
            <a:avLst/>
          </a:prstGeom>
        </p:spPr>
      </p:pic>
      <p:sp>
        <p:nvSpPr>
          <p:cNvPr id="2" name="Title 1"/>
          <p:cNvSpPr>
            <a:spLocks noGrp="1"/>
          </p:cNvSpPr>
          <p:nvPr>
            <p:ph type="title"/>
          </p:nvPr>
        </p:nvSpPr>
        <p:spPr>
          <a:xfrm>
            <a:off x="367762" y="899583"/>
            <a:ext cx="4199467" cy="1312332"/>
          </a:xfrm>
        </p:spPr>
        <p:txBody>
          <a:bodyPr>
            <a:normAutofit fontScale="90000"/>
          </a:bodyPr>
          <a:lstStyle/>
          <a:p>
            <a:r>
              <a:rPr lang="en-US" sz="4800" dirty="0" smtClean="0">
                <a:solidFill>
                  <a:srgbClr val="FFFF00"/>
                </a:solidFill>
              </a:rPr>
              <a:t>Below all this: Physical Layer</a:t>
            </a:r>
            <a:endParaRPr lang="en-US" sz="4800" dirty="0">
              <a:solidFill>
                <a:srgbClr val="FFFF00"/>
              </a:solidFill>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46</a:t>
            </a:fld>
            <a:endParaRPr lang="en-US"/>
          </a:p>
        </p:txBody>
      </p:sp>
    </p:spTree>
    <p:extLst>
      <p:ext uri="{BB962C8B-B14F-4D97-AF65-F5344CB8AC3E}">
        <p14:creationId xmlns:p14="http://schemas.microsoft.com/office/powerpoint/2010/main" val="1851671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362" name="Rectangle 2"/>
          <p:cNvSpPr>
            <a:spLocks noGrp="1" noChangeArrowheads="1"/>
          </p:cNvSpPr>
          <p:nvPr>
            <p:ph type="title"/>
          </p:nvPr>
        </p:nvSpPr>
        <p:spPr>
          <a:xfrm>
            <a:off x="457200" y="205979"/>
            <a:ext cx="5181600" cy="857250"/>
          </a:xfrm>
        </p:spPr>
        <p:txBody>
          <a:bodyPr/>
          <a:lstStyle/>
          <a:p>
            <a:r>
              <a:rPr lang="en-US" dirty="0"/>
              <a:t>Bandwidth</a:t>
            </a:r>
          </a:p>
        </p:txBody>
      </p:sp>
      <p:sp>
        <p:nvSpPr>
          <p:cNvPr id="1551363" name="Rectangle 3"/>
          <p:cNvSpPr>
            <a:spLocks noGrp="1" noChangeArrowheads="1"/>
          </p:cNvSpPr>
          <p:nvPr>
            <p:ph type="body" idx="1"/>
          </p:nvPr>
        </p:nvSpPr>
        <p:spPr>
          <a:xfrm>
            <a:off x="533400" y="1028700"/>
            <a:ext cx="4800600" cy="1428750"/>
          </a:xfrm>
        </p:spPr>
        <p:txBody>
          <a:bodyPr>
            <a:normAutofit fontScale="85000" lnSpcReduction="20000"/>
          </a:bodyPr>
          <a:lstStyle/>
          <a:p>
            <a:pPr>
              <a:buFontTx/>
              <a:buNone/>
            </a:pPr>
            <a:r>
              <a:rPr lang="en-US" dirty="0"/>
              <a:t>	</a:t>
            </a:r>
            <a:r>
              <a:rPr lang="en-US" sz="4000" dirty="0"/>
              <a:t>How much data can you transfer in a given amount of time?</a:t>
            </a:r>
          </a:p>
        </p:txBody>
      </p:sp>
      <p:pic>
        <p:nvPicPr>
          <p:cNvPr id="1551365" name="Picture 5" descr="fiberoptic"/>
          <p:cNvPicPr>
            <a:picLocks noChangeAspect="1" noChangeArrowheads="1"/>
          </p:cNvPicPr>
          <p:nvPr/>
        </p:nvPicPr>
        <p:blipFill>
          <a:blip r:embed="rId2" cstate="print"/>
          <a:srcRect/>
          <a:stretch>
            <a:fillRect/>
          </a:stretch>
        </p:blipFill>
        <p:spPr bwMode="auto">
          <a:xfrm>
            <a:off x="5715009" y="171450"/>
            <a:ext cx="3167063" cy="2408634"/>
          </a:xfrm>
          <a:prstGeom prst="rect">
            <a:avLst/>
          </a:prstGeom>
          <a:noFill/>
        </p:spPr>
      </p:pic>
      <p:pic>
        <p:nvPicPr>
          <p:cNvPr id="3074" name="Picture 2"/>
          <p:cNvPicPr>
            <a:picLocks noChangeAspect="1" noChangeArrowheads="1"/>
          </p:cNvPicPr>
          <p:nvPr/>
        </p:nvPicPr>
        <p:blipFill>
          <a:blip r:embed="rId3" cstate="print"/>
          <a:srcRect/>
          <a:stretch>
            <a:fillRect/>
          </a:stretch>
        </p:blipFill>
        <p:spPr bwMode="auto">
          <a:xfrm>
            <a:off x="5191125" y="2648546"/>
            <a:ext cx="3619500" cy="2171700"/>
          </a:xfrm>
          <a:prstGeom prst="rect">
            <a:avLst/>
          </a:prstGeom>
          <a:noFill/>
          <a:ln w="9525">
            <a:noFill/>
            <a:miter lim="800000"/>
            <a:headEnd/>
            <a:tailEnd/>
          </a:ln>
        </p:spPr>
      </p:pic>
      <p:pic>
        <p:nvPicPr>
          <p:cNvPr id="40962" name="Picture 2" descr="File:Container 01 KMJ.jpg"/>
          <p:cNvPicPr>
            <a:picLocks noChangeAspect="1" noChangeArrowheads="1"/>
          </p:cNvPicPr>
          <p:nvPr/>
        </p:nvPicPr>
        <p:blipFill>
          <a:blip r:embed="rId4" cstate="print"/>
          <a:srcRect/>
          <a:stretch>
            <a:fillRect/>
          </a:stretch>
        </p:blipFill>
        <p:spPr bwMode="auto">
          <a:xfrm>
            <a:off x="573881" y="2393161"/>
            <a:ext cx="4149110" cy="2321719"/>
          </a:xfrm>
          <a:prstGeom prst="rect">
            <a:avLst/>
          </a:prstGeom>
          <a:noFill/>
        </p:spPr>
      </p:pic>
      <p:sp>
        <p:nvSpPr>
          <p:cNvPr id="4" name="Slide Number Placeholder 3"/>
          <p:cNvSpPr>
            <a:spLocks noGrp="1"/>
          </p:cNvSpPr>
          <p:nvPr>
            <p:ph type="sldNum" sz="quarter" idx="12"/>
          </p:nvPr>
        </p:nvSpPr>
        <p:spPr/>
        <p:txBody>
          <a:bodyPr/>
          <a:lstStyle/>
          <a:p>
            <a:fld id="{6507B5A5-F0C2-644D-AEA7-E773B6B78F38}" type="slidenum">
              <a:rPr lang="en-US" smtClean="0"/>
              <a:pPr/>
              <a:t>47</a:t>
            </a:fld>
            <a:endParaRPr lang="en-US"/>
          </a:p>
        </p:txBody>
      </p:sp>
      <mc:AlternateContent xmlns:mc="http://schemas.openxmlformats.org/markup-compatibility/2006" xmlns:p14="http://schemas.microsoft.com/office/powerpoint/2010/main">
        <mc:Choice Requires="p14">
          <p:contentPart p14:bwMode="auto" r:id="rId5">
            <p14:nvContentPartPr>
              <p14:cNvPr id="2" name="Ink 1"/>
              <p14:cNvContentPartPr/>
              <p14:nvPr/>
            </p14:nvContentPartPr>
            <p14:xfrm>
              <a:off x="5923800" y="750960"/>
              <a:ext cx="337680" cy="336600"/>
            </p14:xfrm>
          </p:contentPart>
        </mc:Choice>
        <mc:Fallback xmlns="">
          <p:pic>
            <p:nvPicPr>
              <p:cNvPr id="2" name="Ink 1"/>
              <p:cNvPicPr/>
              <p:nvPr/>
            </p:nvPicPr>
            <p:blipFill>
              <a:blip r:embed="rId6"/>
              <a:stretch>
                <a:fillRect/>
              </a:stretch>
            </p:blipFill>
            <p:spPr>
              <a:xfrm>
                <a:off x="5914440" y="741600"/>
                <a:ext cx="356400" cy="355320"/>
              </a:xfrm>
              <a:prstGeom prst="rect">
                <a:avLst/>
              </a:prstGeom>
            </p:spPr>
          </p:pic>
        </mc:Fallback>
      </mc:AlternateContent>
    </p:spTree>
    <p:extLst>
      <p:ext uri="{BB962C8B-B14F-4D97-AF65-F5344CB8AC3E}">
        <p14:creationId xmlns:p14="http://schemas.microsoft.com/office/powerpoint/2010/main" val="255524758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Bandwidth</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48</a:t>
            </a:fld>
            <a:endParaRPr lang="en-US"/>
          </a:p>
        </p:txBody>
      </p:sp>
      <p:pic>
        <p:nvPicPr>
          <p:cNvPr id="4" name="Picture 4" descr="pic"/>
          <p:cNvPicPr>
            <a:picLocks noChangeAspect="1" noChangeArrowheads="1"/>
          </p:cNvPicPr>
          <p:nvPr/>
        </p:nvPicPr>
        <p:blipFill>
          <a:blip r:embed="rId2" cstate="print">
            <a:duotone>
              <a:schemeClr val="accent5">
                <a:shade val="45000"/>
                <a:satMod val="135000"/>
              </a:schemeClr>
              <a:prstClr val="white"/>
            </a:duotone>
          </a:blip>
          <a:srcRect/>
          <a:stretch>
            <a:fillRect/>
          </a:stretch>
        </p:blipFill>
        <p:spPr>
          <a:xfrm>
            <a:off x="4463056" y="1346145"/>
            <a:ext cx="4223744" cy="260286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871560" y="1743480"/>
              <a:ext cx="7026840" cy="2939400"/>
            </p14:xfrm>
          </p:contentPart>
        </mc:Choice>
        <mc:Fallback xmlns="">
          <p:pic>
            <p:nvPicPr>
              <p:cNvPr id="5" name="Ink 4"/>
              <p:cNvPicPr/>
              <p:nvPr/>
            </p:nvPicPr>
            <p:blipFill>
              <a:blip r:embed="rId4"/>
              <a:stretch>
                <a:fillRect/>
              </a:stretch>
            </p:blipFill>
            <p:spPr>
              <a:xfrm>
                <a:off x="862200" y="1734120"/>
                <a:ext cx="7045560" cy="2958120"/>
              </a:xfrm>
              <a:prstGeom prst="rect">
                <a:avLst/>
              </a:prstGeom>
            </p:spPr>
          </p:pic>
        </mc:Fallback>
      </mc:AlternateContent>
    </p:spTree>
    <p:extLst>
      <p:ext uri="{BB962C8B-B14F-4D97-AF65-F5344CB8AC3E}">
        <p14:creationId xmlns:p14="http://schemas.microsoft.com/office/powerpoint/2010/main" val="1989379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Teams</a:t>
            </a:r>
            <a:endParaRPr lang="en-US" dirty="0"/>
          </a:p>
        </p:txBody>
      </p:sp>
      <p:sp>
        <p:nvSpPr>
          <p:cNvPr id="3" name="Content Placeholder 2"/>
          <p:cNvSpPr>
            <a:spLocks noGrp="1"/>
          </p:cNvSpPr>
          <p:nvPr>
            <p:ph idx="1"/>
          </p:nvPr>
        </p:nvSpPr>
        <p:spPr>
          <a:xfrm>
            <a:off x="457200" y="1200151"/>
            <a:ext cx="8229600" cy="2292350"/>
          </a:xfrm>
        </p:spPr>
        <p:txBody>
          <a:bodyPr>
            <a:normAutofit fontScale="92500" lnSpcReduction="20000"/>
          </a:bodyPr>
          <a:lstStyle/>
          <a:p>
            <a:pPr marL="0" indent="0">
              <a:buNone/>
            </a:pPr>
            <a:r>
              <a:rPr lang="en-US" b="1" dirty="0" smtClean="0"/>
              <a:t>Anyone you want</a:t>
            </a:r>
          </a:p>
          <a:p>
            <a:pPr marL="0" indent="0">
              <a:buNone/>
            </a:pPr>
            <a:r>
              <a:rPr lang="en-US" b="1" dirty="0" smtClean="0"/>
              <a:t>Size:</a:t>
            </a:r>
            <a:r>
              <a:rPr lang="en-US" dirty="0" smtClean="0"/>
              <a:t> 1-65+ people </a:t>
            </a:r>
            <a:r>
              <a:rPr lang="en-US" dirty="0" smtClean="0">
                <a:solidFill>
                  <a:srgbClr val="000090"/>
                </a:solidFill>
              </a:rPr>
              <a:t>(</a:t>
            </a:r>
            <a:r>
              <a:rPr lang="en-US" i="1" dirty="0" smtClean="0">
                <a:solidFill>
                  <a:srgbClr val="000090"/>
                </a:solidFill>
              </a:rPr>
              <a:t>recommended</a:t>
            </a:r>
            <a:r>
              <a:rPr lang="en-US" dirty="0" smtClean="0">
                <a:solidFill>
                  <a:srgbClr val="000090"/>
                </a:solidFill>
              </a:rPr>
              <a:t>: 2-5)</a:t>
            </a:r>
          </a:p>
          <a:p>
            <a:pPr marL="0" indent="0">
              <a:buNone/>
            </a:pPr>
            <a:r>
              <a:rPr lang="en-US" dirty="0"/>
              <a:t>	</a:t>
            </a:r>
            <a:r>
              <a:rPr lang="en-US" dirty="0" smtClean="0"/>
              <a:t>Okay to include people not in class 	“Impressiveness” should scale as </a:t>
            </a:r>
            <a:r>
              <a:rPr lang="en-US" dirty="0" err="1" smtClean="0">
                <a:latin typeface="Cambria Math"/>
                <a:cs typeface="Cambria Math"/>
              </a:rPr>
              <a:t>sqrt</a:t>
            </a:r>
            <a:r>
              <a:rPr lang="en-US" dirty="0" smtClean="0">
                <a:latin typeface="Cambria Math"/>
                <a:cs typeface="Cambria Math"/>
              </a:rPr>
              <a:t>(</a:t>
            </a:r>
            <a:r>
              <a:rPr lang="en-US" i="1" dirty="0" smtClean="0">
                <a:latin typeface="Cambria Math"/>
                <a:cs typeface="Cambria Math"/>
              </a:rPr>
              <a:t>N</a:t>
            </a:r>
            <a:r>
              <a:rPr lang="en-US" dirty="0" smtClean="0">
                <a:latin typeface="Cambria Math"/>
                <a:cs typeface="Cambria Math"/>
              </a:rPr>
              <a:t>)</a:t>
            </a:r>
          </a:p>
          <a:p>
            <a:pPr marL="0" indent="0">
              <a:buNone/>
            </a:pPr>
            <a:r>
              <a:rPr lang="en-US" dirty="0" smtClean="0"/>
              <a:t> </a:t>
            </a:r>
            <a:r>
              <a:rPr lang="en-US" dirty="0"/>
              <a:t>	</a:t>
            </a:r>
            <a:r>
              <a:rPr lang="en-US" dirty="0" smtClean="0"/>
              <a:t>	</a:t>
            </a:r>
            <a:r>
              <a:rPr lang="en-US" dirty="0"/>
              <a:t>(</a:t>
            </a:r>
            <a:r>
              <a:rPr lang="en-US" i="1" dirty="0">
                <a:latin typeface="Cambria Math"/>
                <a:cs typeface="Cambria Math"/>
              </a:rPr>
              <a:t>N</a:t>
            </a:r>
            <a:r>
              <a:rPr lang="en-US" dirty="0"/>
              <a:t> = # of teammates in class</a:t>
            </a:r>
            <a:r>
              <a:rPr lang="en-US" dirty="0" smtClean="0"/>
              <a:t>)</a:t>
            </a:r>
          </a:p>
        </p:txBody>
      </p:sp>
      <p:sp>
        <p:nvSpPr>
          <p:cNvPr id="6" name="Slide Number Placeholder 5"/>
          <p:cNvSpPr>
            <a:spLocks noGrp="1"/>
          </p:cNvSpPr>
          <p:nvPr>
            <p:ph type="sldNum" sz="quarter" idx="12"/>
          </p:nvPr>
        </p:nvSpPr>
        <p:spPr/>
        <p:txBody>
          <a:bodyPr/>
          <a:lstStyle/>
          <a:p>
            <a:fld id="{6507B5A5-F0C2-644D-AEA7-E773B6B78F38}" type="slidenum">
              <a:rPr lang="en-US" smtClean="0"/>
              <a:pPr/>
              <a:t>4</a:t>
            </a:fld>
            <a:endParaRPr lang="en-US"/>
          </a:p>
        </p:txBody>
      </p:sp>
      <p:sp>
        <p:nvSpPr>
          <p:cNvPr id="7" name="Rectangle 6"/>
          <p:cNvSpPr/>
          <p:nvPr/>
        </p:nvSpPr>
        <p:spPr>
          <a:xfrm>
            <a:off x="719667" y="3492501"/>
            <a:ext cx="7323666" cy="461665"/>
          </a:xfrm>
          <a:prstGeom prst="rect">
            <a:avLst/>
          </a:prstGeom>
          <a:solidFill>
            <a:schemeClr val="accent6">
              <a:lumMod val="75000"/>
            </a:schemeClr>
          </a:solidFill>
          <a:ln>
            <a:solidFill>
              <a:schemeClr val="accent6">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dirty="0" smtClean="0"/>
              <a:t>Choose </a:t>
            </a:r>
            <a:r>
              <a:rPr lang="en-US" sz="2400" dirty="0"/>
              <a:t>your teammates carefully and manage it well.</a:t>
            </a:r>
          </a:p>
        </p:txBody>
      </p:sp>
      <p:sp>
        <p:nvSpPr>
          <p:cNvPr id="8" name="TextBox 7"/>
          <p:cNvSpPr txBox="1"/>
          <p:nvPr/>
        </p:nvSpPr>
        <p:spPr>
          <a:xfrm>
            <a:off x="603396" y="4120933"/>
            <a:ext cx="766913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t>You don’t need to finalize your team or project idea until April (after PS4), but</a:t>
            </a:r>
          </a:p>
          <a:p>
            <a:r>
              <a:rPr lang="en-US" dirty="0" smtClean="0"/>
              <a:t>if you know what you want to do, and want to substitute for PS4, can start early</a:t>
            </a:r>
            <a:endParaRPr lang="en-US" dirty="0"/>
          </a:p>
        </p:txBody>
      </p:sp>
      <mc:AlternateContent xmlns:mc="http://schemas.openxmlformats.org/markup-compatibility/2006" xmlns:p14="http://schemas.microsoft.com/office/powerpoint/2010/main">
        <mc:Choice Requires="p14">
          <p:contentPart p14:bwMode="auto" r:id="rId2">
            <p14:nvContentPartPr>
              <p14:cNvPr id="4" name="Ink 3"/>
              <p14:cNvContentPartPr/>
              <p14:nvPr/>
            </p14:nvContentPartPr>
            <p14:xfrm>
              <a:off x="502560" y="1452600"/>
              <a:ext cx="6882480" cy="3419280"/>
            </p14:xfrm>
          </p:contentPart>
        </mc:Choice>
        <mc:Fallback xmlns="">
          <p:pic>
            <p:nvPicPr>
              <p:cNvPr id="4" name="Ink 3"/>
              <p:cNvPicPr/>
              <p:nvPr/>
            </p:nvPicPr>
            <p:blipFill>
              <a:blip r:embed="rId3"/>
              <a:stretch>
                <a:fillRect/>
              </a:stretch>
            </p:blipFill>
            <p:spPr>
              <a:xfrm>
                <a:off x="493200" y="1443240"/>
                <a:ext cx="6901200" cy="3438000"/>
              </a:xfrm>
              <a:prstGeom prst="rect">
                <a:avLst/>
              </a:prstGeom>
            </p:spPr>
          </p:pic>
        </mc:Fallback>
      </mc:AlternateContent>
    </p:spTree>
    <p:extLst>
      <p:ext uri="{BB962C8B-B14F-4D97-AF65-F5344CB8AC3E}">
        <p14:creationId xmlns:p14="http://schemas.microsoft.com/office/powerpoint/2010/main" val="383468633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Bandwidth</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b="1" dirty="0" smtClean="0"/>
              <a:t>Bigger Pipes</a:t>
            </a:r>
          </a:p>
          <a:p>
            <a:pPr marL="0" indent="0">
              <a:buNone/>
            </a:pPr>
            <a:r>
              <a:rPr lang="en-US" b="1" dirty="0"/>
              <a:t>	</a:t>
            </a:r>
            <a:r>
              <a:rPr lang="en-US" dirty="0" smtClean="0"/>
              <a:t>Multiple signalers on each tower</a:t>
            </a:r>
            <a:endParaRPr lang="en-US" b="1" dirty="0" smtClean="0"/>
          </a:p>
          <a:p>
            <a:pPr marL="0" indent="0">
              <a:buNone/>
            </a:pPr>
            <a:r>
              <a:rPr lang="en-US" b="1" dirty="0" smtClean="0"/>
              <a:t>Faster Transmission</a:t>
            </a:r>
          </a:p>
          <a:p>
            <a:pPr marL="0" indent="0">
              <a:buNone/>
            </a:pPr>
            <a:r>
              <a:rPr lang="en-US" b="1" dirty="0"/>
              <a:t>	</a:t>
            </a:r>
            <a:r>
              <a:rPr lang="en-US" dirty="0" smtClean="0"/>
              <a:t>Move arms faster</a:t>
            </a:r>
            <a:endParaRPr lang="en-US" b="1" dirty="0" smtClean="0"/>
          </a:p>
          <a:p>
            <a:pPr marL="0" indent="0">
              <a:buNone/>
            </a:pPr>
            <a:r>
              <a:rPr lang="en-US" b="1" dirty="0" smtClean="0"/>
              <a:t>Better Encoding</a:t>
            </a:r>
          </a:p>
          <a:p>
            <a:pPr marL="0" indent="0">
              <a:buNone/>
            </a:pPr>
            <a:r>
              <a:rPr lang="en-US" dirty="0" smtClean="0"/>
              <a:t>	Most bits per symbol</a:t>
            </a:r>
          </a:p>
          <a:p>
            <a:pPr marL="0" indent="0">
              <a:buNone/>
            </a:pP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49</a:t>
            </a:fld>
            <a:endParaRPr lang="en-US"/>
          </a:p>
        </p:txBody>
      </p:sp>
      <p:pic>
        <p:nvPicPr>
          <p:cNvPr id="4" name="Picture 4" descr="pic"/>
          <p:cNvPicPr>
            <a:picLocks noChangeAspect="1" noChangeArrowheads="1"/>
          </p:cNvPicPr>
          <p:nvPr/>
        </p:nvPicPr>
        <p:blipFill>
          <a:blip r:embed="rId2" cstate="print">
            <a:duotone>
              <a:schemeClr val="accent5">
                <a:shade val="45000"/>
                <a:satMod val="135000"/>
              </a:schemeClr>
              <a:prstClr val="white"/>
            </a:duotone>
            <a:alphaModFix amt="50000"/>
          </a:blip>
          <a:srcRect/>
          <a:stretch>
            <a:fillRect/>
          </a:stretch>
        </p:blipFill>
        <p:spPr>
          <a:xfrm>
            <a:off x="4472000" y="1346145"/>
            <a:ext cx="4223744" cy="260286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6" name="Ink 5"/>
              <p14:cNvContentPartPr/>
              <p14:nvPr/>
            </p14:nvContentPartPr>
            <p14:xfrm>
              <a:off x="453240" y="1078560"/>
              <a:ext cx="4739400" cy="3346560"/>
            </p14:xfrm>
          </p:contentPart>
        </mc:Choice>
        <mc:Fallback xmlns="">
          <p:pic>
            <p:nvPicPr>
              <p:cNvPr id="6" name="Ink 5"/>
              <p:cNvPicPr/>
              <p:nvPr/>
            </p:nvPicPr>
            <p:blipFill>
              <a:blip r:embed="rId4"/>
              <a:stretch>
                <a:fillRect/>
              </a:stretch>
            </p:blipFill>
            <p:spPr>
              <a:xfrm>
                <a:off x="443880" y="1069200"/>
                <a:ext cx="4758120" cy="3365280"/>
              </a:xfrm>
              <a:prstGeom prst="rect">
                <a:avLst/>
              </a:prstGeom>
            </p:spPr>
          </p:pic>
        </mc:Fallback>
      </mc:AlternateContent>
    </p:spTree>
    <p:extLst>
      <p:ext uri="{BB962C8B-B14F-4D97-AF65-F5344CB8AC3E}">
        <p14:creationId xmlns:p14="http://schemas.microsoft.com/office/powerpoint/2010/main" val="14102004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457200" y="205978"/>
            <a:ext cx="3886200" cy="879872"/>
          </a:xfrm>
        </p:spPr>
        <p:txBody>
          <a:bodyPr/>
          <a:lstStyle/>
          <a:p>
            <a:r>
              <a:rPr lang="en-US"/>
              <a:t>Morse Code</a:t>
            </a:r>
          </a:p>
        </p:txBody>
      </p:sp>
      <p:pic>
        <p:nvPicPr>
          <p:cNvPr id="1499139" name="Picture 3" descr="A4morsec"/>
          <p:cNvPicPr>
            <a:picLocks noGrp="1" noChangeAspect="1" noChangeArrowheads="1"/>
          </p:cNvPicPr>
          <p:nvPr>
            <p:ph idx="1"/>
          </p:nvPr>
        </p:nvPicPr>
        <p:blipFill>
          <a:blip r:embed="rId2" cstate="print"/>
          <a:srcRect/>
          <a:stretch>
            <a:fillRect/>
          </a:stretch>
        </p:blipFill>
        <p:spPr>
          <a:xfrm>
            <a:off x="4906972" y="20242"/>
            <a:ext cx="3004820" cy="5098288"/>
          </a:xfrm>
          <a:noFill/>
          <a:ln/>
        </p:spPr>
      </p:pic>
      <p:sp>
        <p:nvSpPr>
          <p:cNvPr id="1499140" name="Text Box 4"/>
          <p:cNvSpPr txBox="1">
            <a:spLocks noChangeArrowheads="1"/>
          </p:cNvSpPr>
          <p:nvPr/>
        </p:nvSpPr>
        <p:spPr bwMode="auto">
          <a:xfrm>
            <a:off x="781273" y="1940228"/>
            <a:ext cx="3441968" cy="707886"/>
          </a:xfrm>
          <a:prstGeom prst="rect">
            <a:avLst/>
          </a:prstGeom>
          <a:noFill/>
          <a:ln w="31750" algn="ctr">
            <a:noFill/>
            <a:miter lim="800000"/>
            <a:headEnd/>
            <a:tailEnd/>
          </a:ln>
          <a:effectLst/>
        </p:spPr>
        <p:txBody>
          <a:bodyPr wrap="none">
            <a:spAutoFit/>
          </a:bodyPr>
          <a:lstStyle/>
          <a:p>
            <a:r>
              <a:rPr lang="en-US" sz="2000" dirty="0"/>
              <a:t>Represent letters with series of</a:t>
            </a:r>
          </a:p>
          <a:p>
            <a:r>
              <a:rPr lang="en-US" sz="2000" dirty="0"/>
              <a:t>short and long electrical pulses</a:t>
            </a:r>
          </a:p>
        </p:txBody>
      </p:sp>
      <p:sp>
        <p:nvSpPr>
          <p:cNvPr id="1499141" name="Oval 5"/>
          <p:cNvSpPr>
            <a:spLocks noChangeArrowheads="1"/>
          </p:cNvSpPr>
          <p:nvPr/>
        </p:nvSpPr>
        <p:spPr bwMode="auto">
          <a:xfrm>
            <a:off x="4979995" y="860108"/>
            <a:ext cx="583099" cy="519351"/>
          </a:xfrm>
          <a:prstGeom prst="ellipse">
            <a:avLst/>
          </a:prstGeom>
          <a:noFill/>
          <a:ln w="60325" algn="ctr">
            <a:solidFill>
              <a:srgbClr val="339966"/>
            </a:solidFill>
            <a:round/>
            <a:headEnd/>
            <a:tailEnd/>
          </a:ln>
          <a:effectLst/>
        </p:spPr>
        <p:txBody>
          <a:bodyPr wrap="square" anchor="ctr">
            <a:spAutoFit/>
          </a:bodyPr>
          <a:lstStyle/>
          <a:p>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50</a:t>
            </a:fld>
            <a:endParaRPr lang="en-US"/>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589280" y="701280"/>
              <a:ext cx="3569760" cy="3626280"/>
            </p14:xfrm>
          </p:contentPart>
        </mc:Choice>
        <mc:Fallback xmlns="">
          <p:pic>
            <p:nvPicPr>
              <p:cNvPr id="2" name="Ink 1"/>
              <p:cNvPicPr/>
              <p:nvPr/>
            </p:nvPicPr>
            <p:blipFill>
              <a:blip r:embed="rId4"/>
              <a:stretch>
                <a:fillRect/>
              </a:stretch>
            </p:blipFill>
            <p:spPr>
              <a:xfrm>
                <a:off x="4579920" y="691920"/>
                <a:ext cx="3588480" cy="3645000"/>
              </a:xfrm>
              <a:prstGeom prst="rect">
                <a:avLst/>
              </a:prstGeom>
            </p:spPr>
          </p:pic>
        </mc:Fallback>
      </mc:AlternateContent>
    </p:spTree>
    <p:extLst>
      <p:ext uri="{BB962C8B-B14F-4D97-AF65-F5344CB8AC3E}">
        <p14:creationId xmlns:p14="http://schemas.microsoft.com/office/powerpoint/2010/main" val="578722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99141"/>
                                        </p:tgtEl>
                                        <p:attrNameLst>
                                          <p:attrName>style.visibility</p:attrName>
                                        </p:attrNameLst>
                                      </p:cBhvr>
                                      <p:to>
                                        <p:strVal val="visible"/>
                                      </p:to>
                                    </p:set>
                                    <p:animEffect transition="in" filter="slide(fromBottom)">
                                      <p:cBhvr>
                                        <p:cTn id="7" dur="500"/>
                                        <p:tgtEl>
                                          <p:spTgt spid="1499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4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0162" name="Rectangle 2"/>
          <p:cNvSpPr>
            <a:spLocks noGrp="1" noChangeArrowheads="1"/>
          </p:cNvSpPr>
          <p:nvPr>
            <p:ph type="title"/>
          </p:nvPr>
        </p:nvSpPr>
        <p:spPr/>
        <p:txBody>
          <a:bodyPr/>
          <a:lstStyle/>
          <a:p>
            <a:r>
              <a:rPr lang="en-US"/>
              <a:t>Circuit Switching</a:t>
            </a:r>
          </a:p>
        </p:txBody>
      </p:sp>
      <p:sp>
        <p:nvSpPr>
          <p:cNvPr id="1500163" name="Rectangle 3"/>
          <p:cNvSpPr>
            <a:spLocks noGrp="1" noChangeArrowheads="1"/>
          </p:cNvSpPr>
          <p:nvPr>
            <p:ph type="body" idx="1"/>
          </p:nvPr>
        </p:nvSpPr>
        <p:spPr>
          <a:xfrm>
            <a:off x="394556" y="2774921"/>
            <a:ext cx="2601794" cy="2002290"/>
          </a:xfrm>
        </p:spPr>
        <p:txBody>
          <a:bodyPr>
            <a:normAutofit fontScale="85000" lnSpcReduction="10000"/>
          </a:bodyPr>
          <a:lstStyle/>
          <a:p>
            <a:pPr marL="0" indent="0">
              <a:buNone/>
            </a:pPr>
            <a:r>
              <a:rPr lang="en-US" dirty="0"/>
              <a:t>Reserve a whole path through the network for the whole message transmission</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51</a:t>
            </a:fld>
            <a:endParaRPr lang="en-US"/>
          </a:p>
        </p:txBody>
      </p:sp>
      <p:sp>
        <p:nvSpPr>
          <p:cNvPr id="21" name="Rectangle 4"/>
          <p:cNvSpPr>
            <a:spLocks noChangeArrowheads="1"/>
          </p:cNvSpPr>
          <p:nvPr/>
        </p:nvSpPr>
        <p:spPr bwMode="auto">
          <a:xfrm>
            <a:off x="867045" y="137797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2" name="Rectangle 5"/>
          <p:cNvSpPr>
            <a:spLocks noChangeArrowheads="1"/>
          </p:cNvSpPr>
          <p:nvPr/>
        </p:nvSpPr>
        <p:spPr bwMode="auto">
          <a:xfrm>
            <a:off x="3076845" y="137797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3" name="Rectangle 6"/>
          <p:cNvSpPr>
            <a:spLocks noChangeArrowheads="1"/>
          </p:cNvSpPr>
          <p:nvPr/>
        </p:nvSpPr>
        <p:spPr bwMode="auto">
          <a:xfrm>
            <a:off x="3086370" y="290832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4" name="Rectangle 7"/>
          <p:cNvSpPr>
            <a:spLocks noChangeArrowheads="1"/>
          </p:cNvSpPr>
          <p:nvPr/>
        </p:nvSpPr>
        <p:spPr bwMode="auto">
          <a:xfrm>
            <a:off x="4905645" y="137797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5" name="Rectangle 8"/>
          <p:cNvSpPr>
            <a:spLocks noChangeArrowheads="1"/>
          </p:cNvSpPr>
          <p:nvPr/>
        </p:nvSpPr>
        <p:spPr bwMode="auto">
          <a:xfrm>
            <a:off x="6734445" y="1377974"/>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26" name="Line 9"/>
          <p:cNvSpPr>
            <a:spLocks noChangeShapeType="1"/>
          </p:cNvSpPr>
          <p:nvPr/>
        </p:nvSpPr>
        <p:spPr bwMode="auto">
          <a:xfrm>
            <a:off x="1400445" y="1682774"/>
            <a:ext cx="7010400" cy="0"/>
          </a:xfrm>
          <a:prstGeom prst="line">
            <a:avLst/>
          </a:prstGeom>
          <a:noFill/>
          <a:ln w="69850">
            <a:solidFill>
              <a:srgbClr val="FF9900"/>
            </a:solidFill>
            <a:round/>
            <a:headEnd/>
            <a:tailEnd type="triangle" w="med" len="med"/>
          </a:ln>
          <a:effectLst/>
        </p:spPr>
        <p:txBody>
          <a:bodyPr>
            <a:spAutoFit/>
          </a:bodyPr>
          <a:lstStyle/>
          <a:p>
            <a:endParaRPr lang="en-US"/>
          </a:p>
        </p:txBody>
      </p:sp>
      <p:sp>
        <p:nvSpPr>
          <p:cNvPr id="27" name="Text Box 10"/>
          <p:cNvSpPr txBox="1">
            <a:spLocks noChangeArrowheads="1"/>
          </p:cNvSpPr>
          <p:nvPr/>
        </p:nvSpPr>
        <p:spPr bwMode="auto">
          <a:xfrm>
            <a:off x="1130570" y="2337618"/>
            <a:ext cx="690563" cy="396875"/>
          </a:xfrm>
          <a:prstGeom prst="rect">
            <a:avLst/>
          </a:prstGeom>
          <a:noFill/>
          <a:ln w="31750" algn="ctr">
            <a:noFill/>
            <a:miter lim="800000"/>
            <a:headEnd/>
            <a:tailEnd/>
          </a:ln>
          <a:effectLst/>
        </p:spPr>
        <p:txBody>
          <a:bodyPr wrap="none">
            <a:spAutoFit/>
          </a:bodyPr>
          <a:lstStyle/>
          <a:p>
            <a:r>
              <a:rPr lang="en-US" sz="2000"/>
              <a:t>Paris</a:t>
            </a:r>
          </a:p>
        </p:txBody>
      </p:sp>
      <p:sp>
        <p:nvSpPr>
          <p:cNvPr id="28" name="Text Box 11"/>
          <p:cNvSpPr txBox="1">
            <a:spLocks noChangeArrowheads="1"/>
          </p:cNvSpPr>
          <p:nvPr/>
        </p:nvSpPr>
        <p:spPr bwMode="auto">
          <a:xfrm>
            <a:off x="7080520" y="2337618"/>
            <a:ext cx="917575" cy="396875"/>
          </a:xfrm>
          <a:prstGeom prst="rect">
            <a:avLst/>
          </a:prstGeom>
          <a:noFill/>
          <a:ln w="31750" algn="ctr">
            <a:noFill/>
            <a:miter lim="800000"/>
            <a:headEnd/>
            <a:tailEnd/>
          </a:ln>
          <a:effectLst/>
        </p:spPr>
        <p:txBody>
          <a:bodyPr wrap="none">
            <a:spAutoFit/>
          </a:bodyPr>
          <a:lstStyle/>
          <a:p>
            <a:r>
              <a:rPr lang="en-US" sz="2000"/>
              <a:t>Toulon</a:t>
            </a:r>
          </a:p>
        </p:txBody>
      </p:sp>
      <p:sp>
        <p:nvSpPr>
          <p:cNvPr id="29" name="Text Box 12"/>
          <p:cNvSpPr txBox="1">
            <a:spLocks noChangeArrowheads="1"/>
          </p:cNvSpPr>
          <p:nvPr/>
        </p:nvSpPr>
        <p:spPr bwMode="auto">
          <a:xfrm>
            <a:off x="3391170" y="3919562"/>
            <a:ext cx="918521" cy="400110"/>
          </a:xfrm>
          <a:prstGeom prst="rect">
            <a:avLst/>
          </a:prstGeom>
          <a:noFill/>
          <a:ln w="31750" algn="ctr">
            <a:noFill/>
            <a:miter lim="800000"/>
            <a:headEnd/>
            <a:tailEnd/>
          </a:ln>
          <a:effectLst/>
        </p:spPr>
        <p:txBody>
          <a:bodyPr wrap="none">
            <a:spAutoFit/>
          </a:bodyPr>
          <a:lstStyle/>
          <a:p>
            <a:r>
              <a:rPr lang="en-US" sz="2000"/>
              <a:t>Nantes</a:t>
            </a:r>
          </a:p>
        </p:txBody>
      </p:sp>
      <p:sp>
        <p:nvSpPr>
          <p:cNvPr id="30" name="Text Box 13"/>
          <p:cNvSpPr txBox="1">
            <a:spLocks noChangeArrowheads="1"/>
          </p:cNvSpPr>
          <p:nvPr/>
        </p:nvSpPr>
        <p:spPr bwMode="auto">
          <a:xfrm>
            <a:off x="5277120" y="2336000"/>
            <a:ext cx="663900" cy="400110"/>
          </a:xfrm>
          <a:prstGeom prst="rect">
            <a:avLst/>
          </a:prstGeom>
          <a:noFill/>
          <a:ln w="31750" algn="ctr">
            <a:noFill/>
            <a:miter lim="800000"/>
            <a:headEnd/>
            <a:tailEnd/>
          </a:ln>
          <a:effectLst/>
        </p:spPr>
        <p:txBody>
          <a:bodyPr wrap="none">
            <a:spAutoFit/>
          </a:bodyPr>
          <a:lstStyle/>
          <a:p>
            <a:r>
              <a:rPr lang="en-US" sz="2000"/>
              <a:t>Lyon</a:t>
            </a:r>
          </a:p>
        </p:txBody>
      </p:sp>
      <p:sp>
        <p:nvSpPr>
          <p:cNvPr id="31" name="Text Box 14"/>
          <p:cNvSpPr txBox="1">
            <a:spLocks noChangeArrowheads="1"/>
          </p:cNvSpPr>
          <p:nvPr/>
        </p:nvSpPr>
        <p:spPr bwMode="auto">
          <a:xfrm>
            <a:off x="3289570" y="2337618"/>
            <a:ext cx="1030288" cy="396875"/>
          </a:xfrm>
          <a:prstGeom prst="rect">
            <a:avLst/>
          </a:prstGeom>
          <a:noFill/>
          <a:ln w="31750" algn="ctr">
            <a:noFill/>
            <a:miter lim="800000"/>
            <a:headEnd/>
            <a:tailEnd/>
          </a:ln>
          <a:effectLst/>
        </p:spPr>
        <p:txBody>
          <a:bodyPr wrap="none">
            <a:spAutoFit/>
          </a:bodyPr>
          <a:lstStyle/>
          <a:p>
            <a:r>
              <a:rPr lang="en-US" sz="2000"/>
              <a:t>Bourges</a:t>
            </a:r>
          </a:p>
        </p:txBody>
      </p:sp>
      <p:cxnSp>
        <p:nvCxnSpPr>
          <p:cNvPr id="32" name="AutoShape 15"/>
          <p:cNvCxnSpPr>
            <a:cxnSpLocks noChangeShapeType="1"/>
            <a:stCxn id="29" idx="0"/>
          </p:cNvCxnSpPr>
          <p:nvPr/>
        </p:nvCxnSpPr>
        <p:spPr bwMode="auto">
          <a:xfrm rot="5400000" flipH="1" flipV="1">
            <a:off x="5126544" y="635261"/>
            <a:ext cx="2008188" cy="4560414"/>
          </a:xfrm>
          <a:prstGeom prst="bentConnector2">
            <a:avLst/>
          </a:prstGeom>
          <a:noFill/>
          <a:ln w="69850">
            <a:solidFill>
              <a:schemeClr val="accent2"/>
            </a:solidFill>
            <a:miter lim="800000"/>
            <a:headEnd/>
            <a:tailEnd type="triangle" w="med" len="med"/>
          </a:ln>
          <a:effectLst/>
        </p:spPr>
      </p:cxnSp>
    </p:spTree>
    <p:extLst>
      <p:ext uri="{BB962C8B-B14F-4D97-AF65-F5344CB8AC3E}">
        <p14:creationId xmlns:p14="http://schemas.microsoft.com/office/powerpoint/2010/main" val="3669611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linds(horizont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186" name="Rectangle 2"/>
          <p:cNvSpPr>
            <a:spLocks noGrp="1" noChangeArrowheads="1"/>
          </p:cNvSpPr>
          <p:nvPr>
            <p:ph type="title"/>
          </p:nvPr>
        </p:nvSpPr>
        <p:spPr/>
        <p:txBody>
          <a:bodyPr/>
          <a:lstStyle/>
          <a:p>
            <a:r>
              <a:rPr lang="en-US"/>
              <a:t>Packet Switching</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52</a:t>
            </a:fld>
            <a:endParaRPr lang="en-US"/>
          </a:p>
        </p:txBody>
      </p:sp>
      <p:sp>
        <p:nvSpPr>
          <p:cNvPr id="31" name="Rectangle 4"/>
          <p:cNvSpPr>
            <a:spLocks noChangeArrowheads="1"/>
          </p:cNvSpPr>
          <p:nvPr/>
        </p:nvSpPr>
        <p:spPr bwMode="auto">
          <a:xfrm>
            <a:off x="990600" y="142821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2" name="Rectangle 5"/>
          <p:cNvSpPr>
            <a:spLocks noChangeArrowheads="1"/>
          </p:cNvSpPr>
          <p:nvPr/>
        </p:nvSpPr>
        <p:spPr bwMode="auto">
          <a:xfrm>
            <a:off x="3200400" y="142821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3" name="Rectangle 6"/>
          <p:cNvSpPr>
            <a:spLocks noChangeArrowheads="1"/>
          </p:cNvSpPr>
          <p:nvPr/>
        </p:nvSpPr>
        <p:spPr bwMode="auto">
          <a:xfrm>
            <a:off x="3209925" y="295856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4" name="Rectangle 7"/>
          <p:cNvSpPr>
            <a:spLocks noChangeArrowheads="1"/>
          </p:cNvSpPr>
          <p:nvPr/>
        </p:nvSpPr>
        <p:spPr bwMode="auto">
          <a:xfrm>
            <a:off x="5029200" y="142821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5" name="Rectangle 8"/>
          <p:cNvSpPr>
            <a:spLocks noChangeArrowheads="1"/>
          </p:cNvSpPr>
          <p:nvPr/>
        </p:nvSpPr>
        <p:spPr bwMode="auto">
          <a:xfrm>
            <a:off x="6858000" y="1428210"/>
            <a:ext cx="1371600" cy="914400"/>
          </a:xfrm>
          <a:prstGeom prst="rect">
            <a:avLst/>
          </a:prstGeom>
          <a:noFill/>
          <a:ln w="31750" algn="ctr">
            <a:solidFill>
              <a:schemeClr val="tx1"/>
            </a:solidFill>
            <a:miter lim="800000"/>
            <a:headEnd/>
            <a:tailEnd/>
          </a:ln>
          <a:effectLst/>
        </p:spPr>
        <p:txBody>
          <a:bodyPr wrap="none" anchor="ctr">
            <a:spAutoFit/>
          </a:bodyPr>
          <a:lstStyle/>
          <a:p>
            <a:endParaRPr lang="en-US"/>
          </a:p>
        </p:txBody>
      </p:sp>
      <p:sp>
        <p:nvSpPr>
          <p:cNvPr id="36" name="Text Box 9"/>
          <p:cNvSpPr txBox="1">
            <a:spLocks noChangeArrowheads="1"/>
          </p:cNvSpPr>
          <p:nvPr/>
        </p:nvSpPr>
        <p:spPr bwMode="auto">
          <a:xfrm>
            <a:off x="1254125" y="2387854"/>
            <a:ext cx="690563" cy="396875"/>
          </a:xfrm>
          <a:prstGeom prst="rect">
            <a:avLst/>
          </a:prstGeom>
          <a:noFill/>
          <a:ln w="31750" algn="ctr">
            <a:noFill/>
            <a:miter lim="800000"/>
            <a:headEnd/>
            <a:tailEnd/>
          </a:ln>
          <a:effectLst/>
        </p:spPr>
        <p:txBody>
          <a:bodyPr wrap="none">
            <a:spAutoFit/>
          </a:bodyPr>
          <a:lstStyle/>
          <a:p>
            <a:r>
              <a:rPr lang="en-US" sz="2000"/>
              <a:t>Paris</a:t>
            </a:r>
          </a:p>
        </p:txBody>
      </p:sp>
      <p:sp>
        <p:nvSpPr>
          <p:cNvPr id="37" name="Text Box 10"/>
          <p:cNvSpPr txBox="1">
            <a:spLocks noChangeArrowheads="1"/>
          </p:cNvSpPr>
          <p:nvPr/>
        </p:nvSpPr>
        <p:spPr bwMode="auto">
          <a:xfrm>
            <a:off x="7204075" y="2387854"/>
            <a:ext cx="917575" cy="396875"/>
          </a:xfrm>
          <a:prstGeom prst="rect">
            <a:avLst/>
          </a:prstGeom>
          <a:noFill/>
          <a:ln w="31750" algn="ctr">
            <a:noFill/>
            <a:miter lim="800000"/>
            <a:headEnd/>
            <a:tailEnd/>
          </a:ln>
          <a:effectLst/>
        </p:spPr>
        <p:txBody>
          <a:bodyPr wrap="none">
            <a:spAutoFit/>
          </a:bodyPr>
          <a:lstStyle/>
          <a:p>
            <a:r>
              <a:rPr lang="en-US" sz="2000"/>
              <a:t>Toulon</a:t>
            </a:r>
          </a:p>
        </p:txBody>
      </p:sp>
      <p:sp>
        <p:nvSpPr>
          <p:cNvPr id="38" name="Text Box 11"/>
          <p:cNvSpPr txBox="1">
            <a:spLocks noChangeArrowheads="1"/>
          </p:cNvSpPr>
          <p:nvPr/>
        </p:nvSpPr>
        <p:spPr bwMode="auto">
          <a:xfrm>
            <a:off x="3514725" y="3969798"/>
            <a:ext cx="918521" cy="400110"/>
          </a:xfrm>
          <a:prstGeom prst="rect">
            <a:avLst/>
          </a:prstGeom>
          <a:noFill/>
          <a:ln w="31750" algn="ctr">
            <a:noFill/>
            <a:miter lim="800000"/>
            <a:headEnd/>
            <a:tailEnd/>
          </a:ln>
          <a:effectLst/>
        </p:spPr>
        <p:txBody>
          <a:bodyPr wrap="none">
            <a:spAutoFit/>
          </a:bodyPr>
          <a:lstStyle/>
          <a:p>
            <a:r>
              <a:rPr lang="en-US" sz="2000"/>
              <a:t>Nantes</a:t>
            </a:r>
          </a:p>
        </p:txBody>
      </p:sp>
      <p:sp>
        <p:nvSpPr>
          <p:cNvPr id="39" name="Text Box 12"/>
          <p:cNvSpPr txBox="1">
            <a:spLocks noChangeArrowheads="1"/>
          </p:cNvSpPr>
          <p:nvPr/>
        </p:nvSpPr>
        <p:spPr bwMode="auto">
          <a:xfrm>
            <a:off x="5400675" y="2386236"/>
            <a:ext cx="663900" cy="400110"/>
          </a:xfrm>
          <a:prstGeom prst="rect">
            <a:avLst/>
          </a:prstGeom>
          <a:noFill/>
          <a:ln w="31750" algn="ctr">
            <a:noFill/>
            <a:miter lim="800000"/>
            <a:headEnd/>
            <a:tailEnd/>
          </a:ln>
          <a:effectLst/>
        </p:spPr>
        <p:txBody>
          <a:bodyPr wrap="none">
            <a:spAutoFit/>
          </a:bodyPr>
          <a:lstStyle/>
          <a:p>
            <a:r>
              <a:rPr lang="en-US" sz="2000"/>
              <a:t>Lyon</a:t>
            </a:r>
          </a:p>
        </p:txBody>
      </p:sp>
      <p:sp>
        <p:nvSpPr>
          <p:cNvPr id="40" name="Text Box 13"/>
          <p:cNvSpPr txBox="1">
            <a:spLocks noChangeArrowheads="1"/>
          </p:cNvSpPr>
          <p:nvPr/>
        </p:nvSpPr>
        <p:spPr bwMode="auto">
          <a:xfrm>
            <a:off x="3413125" y="2387854"/>
            <a:ext cx="1030288" cy="396875"/>
          </a:xfrm>
          <a:prstGeom prst="rect">
            <a:avLst/>
          </a:prstGeom>
          <a:noFill/>
          <a:ln w="31750" algn="ctr">
            <a:noFill/>
            <a:miter lim="800000"/>
            <a:headEnd/>
            <a:tailEnd/>
          </a:ln>
          <a:effectLst/>
        </p:spPr>
        <p:txBody>
          <a:bodyPr wrap="none">
            <a:spAutoFit/>
          </a:bodyPr>
          <a:lstStyle/>
          <a:p>
            <a:r>
              <a:rPr lang="en-US" sz="2000"/>
              <a:t>Bourges</a:t>
            </a:r>
          </a:p>
        </p:txBody>
      </p:sp>
      <p:sp>
        <p:nvSpPr>
          <p:cNvPr id="41" name="Text Box 14"/>
          <p:cNvSpPr txBox="1">
            <a:spLocks noChangeArrowheads="1"/>
          </p:cNvSpPr>
          <p:nvPr/>
        </p:nvSpPr>
        <p:spPr bwMode="auto">
          <a:xfrm>
            <a:off x="5151675" y="3284067"/>
            <a:ext cx="3474800" cy="707886"/>
          </a:xfrm>
          <a:prstGeom prst="rect">
            <a:avLst/>
          </a:prstGeom>
          <a:noFill/>
          <a:ln w="31750" algn="ctr">
            <a:noFill/>
            <a:miter lim="800000"/>
            <a:headEnd/>
            <a:tailEnd/>
          </a:ln>
          <a:effectLst/>
        </p:spPr>
        <p:txBody>
          <a:bodyPr wrap="square">
            <a:spAutoFit/>
          </a:bodyPr>
          <a:lstStyle/>
          <a:p>
            <a:r>
              <a:rPr lang="en-US" sz="2000" dirty="0"/>
              <a:t>Interleave messages – send whenever the next link is free.</a:t>
            </a:r>
          </a:p>
        </p:txBody>
      </p:sp>
      <p:sp>
        <p:nvSpPr>
          <p:cNvPr id="42" name="Line 15"/>
          <p:cNvSpPr>
            <a:spLocks noChangeShapeType="1"/>
          </p:cNvSpPr>
          <p:nvPr/>
        </p:nvSpPr>
        <p:spPr bwMode="auto">
          <a:xfrm>
            <a:off x="1447800" y="1809210"/>
            <a:ext cx="2286000" cy="0"/>
          </a:xfrm>
          <a:prstGeom prst="line">
            <a:avLst/>
          </a:prstGeom>
          <a:noFill/>
          <a:ln w="63500">
            <a:solidFill>
              <a:srgbClr val="FF6600"/>
            </a:solidFill>
            <a:round/>
            <a:headEnd/>
            <a:tailEnd type="triangle" w="med" len="med"/>
          </a:ln>
          <a:effectLst/>
        </p:spPr>
        <p:txBody>
          <a:bodyPr>
            <a:spAutoFit/>
          </a:bodyPr>
          <a:lstStyle/>
          <a:p>
            <a:endParaRPr lang="en-US"/>
          </a:p>
        </p:txBody>
      </p:sp>
      <p:sp>
        <p:nvSpPr>
          <p:cNvPr id="43" name="Line 16"/>
          <p:cNvSpPr>
            <a:spLocks noChangeShapeType="1"/>
          </p:cNvSpPr>
          <p:nvPr/>
        </p:nvSpPr>
        <p:spPr bwMode="auto">
          <a:xfrm>
            <a:off x="3962400" y="1809210"/>
            <a:ext cx="1828800" cy="0"/>
          </a:xfrm>
          <a:prstGeom prst="line">
            <a:avLst/>
          </a:prstGeom>
          <a:noFill/>
          <a:ln w="63500">
            <a:solidFill>
              <a:srgbClr val="FF6600"/>
            </a:solidFill>
            <a:round/>
            <a:headEnd/>
            <a:tailEnd type="triangle" w="med" len="med"/>
          </a:ln>
          <a:effectLst/>
        </p:spPr>
        <p:txBody>
          <a:bodyPr>
            <a:spAutoFit/>
          </a:bodyPr>
          <a:lstStyle/>
          <a:p>
            <a:endParaRPr lang="en-US"/>
          </a:p>
        </p:txBody>
      </p:sp>
      <p:sp>
        <p:nvSpPr>
          <p:cNvPr id="44" name="Line 17"/>
          <p:cNvSpPr>
            <a:spLocks noChangeShapeType="1"/>
          </p:cNvSpPr>
          <p:nvPr/>
        </p:nvSpPr>
        <p:spPr bwMode="auto">
          <a:xfrm flipV="1">
            <a:off x="6084888" y="1809210"/>
            <a:ext cx="1792287" cy="9525"/>
          </a:xfrm>
          <a:prstGeom prst="line">
            <a:avLst/>
          </a:prstGeom>
          <a:noFill/>
          <a:ln w="63500">
            <a:solidFill>
              <a:srgbClr val="FF6600"/>
            </a:solidFill>
            <a:round/>
            <a:headEnd/>
            <a:tailEnd type="triangle" w="med" len="med"/>
          </a:ln>
          <a:effectLst/>
        </p:spPr>
        <p:txBody>
          <a:bodyPr>
            <a:spAutoFit/>
          </a:bodyPr>
          <a:lstStyle/>
          <a:p>
            <a:endParaRPr lang="en-US"/>
          </a:p>
        </p:txBody>
      </p:sp>
      <p:sp>
        <p:nvSpPr>
          <p:cNvPr id="45" name="Line 18"/>
          <p:cNvSpPr>
            <a:spLocks noChangeShapeType="1"/>
          </p:cNvSpPr>
          <p:nvPr/>
        </p:nvSpPr>
        <p:spPr bwMode="auto">
          <a:xfrm flipH="1" flipV="1">
            <a:off x="3886200" y="2187035"/>
            <a:ext cx="0" cy="1450975"/>
          </a:xfrm>
          <a:prstGeom prst="line">
            <a:avLst/>
          </a:prstGeom>
          <a:noFill/>
          <a:ln w="66675">
            <a:solidFill>
              <a:schemeClr val="accent2"/>
            </a:solidFill>
            <a:round/>
            <a:headEnd/>
            <a:tailEnd type="triangle" w="med" len="med"/>
          </a:ln>
          <a:effectLst/>
        </p:spPr>
        <p:txBody>
          <a:bodyPr>
            <a:spAutoFit/>
          </a:bodyPr>
          <a:lstStyle/>
          <a:p>
            <a:endParaRPr lang="en-US"/>
          </a:p>
        </p:txBody>
      </p:sp>
      <p:sp>
        <p:nvSpPr>
          <p:cNvPr id="46" name="Line 19"/>
          <p:cNvSpPr>
            <a:spLocks noChangeShapeType="1"/>
          </p:cNvSpPr>
          <p:nvPr/>
        </p:nvSpPr>
        <p:spPr bwMode="auto">
          <a:xfrm flipV="1">
            <a:off x="4019550" y="2009235"/>
            <a:ext cx="1800225" cy="17463"/>
          </a:xfrm>
          <a:prstGeom prst="line">
            <a:avLst/>
          </a:prstGeom>
          <a:noFill/>
          <a:ln w="63500">
            <a:solidFill>
              <a:schemeClr val="accent2"/>
            </a:solidFill>
            <a:round/>
            <a:headEnd/>
            <a:tailEnd type="triangle" w="med" len="med"/>
          </a:ln>
          <a:effectLst/>
        </p:spPr>
        <p:txBody>
          <a:bodyPr>
            <a:spAutoFit/>
          </a:bodyPr>
          <a:lstStyle/>
          <a:p>
            <a:endParaRPr lang="en-US"/>
          </a:p>
        </p:txBody>
      </p:sp>
      <p:sp>
        <p:nvSpPr>
          <p:cNvPr id="47" name="Line 20"/>
          <p:cNvSpPr>
            <a:spLocks noChangeShapeType="1"/>
          </p:cNvSpPr>
          <p:nvPr/>
        </p:nvSpPr>
        <p:spPr bwMode="auto">
          <a:xfrm>
            <a:off x="6067425" y="1999710"/>
            <a:ext cx="1828800" cy="0"/>
          </a:xfrm>
          <a:prstGeom prst="line">
            <a:avLst/>
          </a:prstGeom>
          <a:noFill/>
          <a:ln w="63500">
            <a:solidFill>
              <a:schemeClr val="accent2"/>
            </a:solidFill>
            <a:round/>
            <a:headEnd/>
            <a:tailEnd type="triangle" w="med" len="med"/>
          </a:ln>
          <a:effectLst/>
        </p:spPr>
        <p:txBody>
          <a:bodyPr>
            <a:spAutoFit/>
          </a:bodyPr>
          <a:lstStyle/>
          <a:p>
            <a:endParaRPr lang="en-US"/>
          </a:p>
        </p:txBody>
      </p:sp>
      <p:sp>
        <p:nvSpPr>
          <p:cNvPr id="48" name="Oval 21"/>
          <p:cNvSpPr>
            <a:spLocks noChangeArrowheads="1"/>
          </p:cNvSpPr>
          <p:nvPr/>
        </p:nvSpPr>
        <p:spPr bwMode="auto">
          <a:xfrm>
            <a:off x="3781425" y="1748885"/>
            <a:ext cx="152400" cy="152400"/>
          </a:xfrm>
          <a:prstGeom prst="ellipse">
            <a:avLst/>
          </a:prstGeom>
          <a:solidFill>
            <a:srgbClr val="FF6600"/>
          </a:solidFill>
          <a:ln w="31750" algn="ctr">
            <a:solidFill>
              <a:srgbClr val="FF6600"/>
            </a:solidFill>
            <a:round/>
            <a:headEnd/>
            <a:tailEnd/>
          </a:ln>
          <a:effectLst/>
        </p:spPr>
        <p:txBody>
          <a:bodyPr wrap="none" anchor="ctr">
            <a:spAutoFit/>
          </a:bodyPr>
          <a:lstStyle/>
          <a:p>
            <a:endParaRPr lang="en-US"/>
          </a:p>
        </p:txBody>
      </p:sp>
      <p:sp>
        <p:nvSpPr>
          <p:cNvPr id="49" name="Oval 22"/>
          <p:cNvSpPr>
            <a:spLocks noChangeArrowheads="1"/>
          </p:cNvSpPr>
          <p:nvPr/>
        </p:nvSpPr>
        <p:spPr bwMode="auto">
          <a:xfrm>
            <a:off x="3810000" y="1961610"/>
            <a:ext cx="152400" cy="152400"/>
          </a:xfrm>
          <a:prstGeom prst="ellipse">
            <a:avLst/>
          </a:prstGeom>
          <a:solidFill>
            <a:schemeClr val="accent2"/>
          </a:solidFill>
          <a:ln w="31750" algn="ctr">
            <a:solidFill>
              <a:schemeClr val="accent2"/>
            </a:solidFill>
            <a:round/>
            <a:headEnd/>
            <a:tailEnd/>
          </a:ln>
          <a:effectLst/>
        </p:spPr>
        <p:txBody>
          <a:bodyPr wrap="none" anchor="ctr">
            <a:spAutoFit/>
          </a:bodyPr>
          <a:lstStyle/>
          <a:p>
            <a:endParaRPr lang="en-US"/>
          </a:p>
        </p:txBody>
      </p:sp>
      <p:sp>
        <p:nvSpPr>
          <p:cNvPr id="50" name="Oval 23"/>
          <p:cNvSpPr>
            <a:spLocks noChangeArrowheads="1"/>
          </p:cNvSpPr>
          <p:nvPr/>
        </p:nvSpPr>
        <p:spPr bwMode="auto">
          <a:xfrm>
            <a:off x="5829300" y="1925098"/>
            <a:ext cx="152400" cy="152400"/>
          </a:xfrm>
          <a:prstGeom prst="ellipse">
            <a:avLst/>
          </a:prstGeom>
          <a:solidFill>
            <a:schemeClr val="accent2"/>
          </a:solidFill>
          <a:ln w="31750" algn="ctr">
            <a:solidFill>
              <a:schemeClr val="accent2"/>
            </a:solidFill>
            <a:round/>
            <a:headEnd/>
            <a:tailEnd/>
          </a:ln>
          <a:effectLst/>
        </p:spPr>
        <p:txBody>
          <a:bodyPr wrap="none" anchor="ctr">
            <a:spAutoFit/>
          </a:bodyPr>
          <a:lstStyle/>
          <a:p>
            <a:endParaRPr lang="en-US"/>
          </a:p>
        </p:txBody>
      </p:sp>
      <p:sp>
        <p:nvSpPr>
          <p:cNvPr id="51" name="Oval 24"/>
          <p:cNvSpPr>
            <a:spLocks noChangeArrowheads="1"/>
          </p:cNvSpPr>
          <p:nvPr/>
        </p:nvSpPr>
        <p:spPr bwMode="auto">
          <a:xfrm>
            <a:off x="7932738" y="1917160"/>
            <a:ext cx="152400" cy="152400"/>
          </a:xfrm>
          <a:prstGeom prst="ellipse">
            <a:avLst/>
          </a:prstGeom>
          <a:solidFill>
            <a:schemeClr val="accent2"/>
          </a:solidFill>
          <a:ln w="31750" algn="ctr">
            <a:solidFill>
              <a:schemeClr val="accent2"/>
            </a:solidFill>
            <a:round/>
            <a:headEnd/>
            <a:tailEnd/>
          </a:ln>
          <a:effectLst/>
        </p:spPr>
        <p:txBody>
          <a:bodyPr wrap="none" anchor="ctr">
            <a:spAutoFit/>
          </a:bodyPr>
          <a:lstStyle/>
          <a:p>
            <a:endParaRPr lang="en-US"/>
          </a:p>
        </p:txBody>
      </p:sp>
      <p:sp>
        <p:nvSpPr>
          <p:cNvPr id="52" name="Oval 25"/>
          <p:cNvSpPr>
            <a:spLocks noChangeArrowheads="1"/>
          </p:cNvSpPr>
          <p:nvPr/>
        </p:nvSpPr>
        <p:spPr bwMode="auto">
          <a:xfrm>
            <a:off x="5829300" y="1740948"/>
            <a:ext cx="152400" cy="152400"/>
          </a:xfrm>
          <a:prstGeom prst="ellipse">
            <a:avLst/>
          </a:prstGeom>
          <a:solidFill>
            <a:srgbClr val="FF6600"/>
          </a:solidFill>
          <a:ln w="31750" algn="ctr">
            <a:solidFill>
              <a:srgbClr val="FF6600"/>
            </a:solidFill>
            <a:round/>
            <a:headEnd/>
            <a:tailEnd/>
          </a:ln>
          <a:effectLst/>
        </p:spPr>
        <p:txBody>
          <a:bodyPr wrap="none" anchor="ctr">
            <a:spAutoFit/>
          </a:bodyPr>
          <a:lstStyle/>
          <a:p>
            <a:endParaRPr lang="en-US"/>
          </a:p>
        </p:txBody>
      </p:sp>
      <p:sp>
        <p:nvSpPr>
          <p:cNvPr id="53" name="Oval 26"/>
          <p:cNvSpPr>
            <a:spLocks noChangeArrowheads="1"/>
          </p:cNvSpPr>
          <p:nvPr/>
        </p:nvSpPr>
        <p:spPr bwMode="auto">
          <a:xfrm>
            <a:off x="7923213" y="1733010"/>
            <a:ext cx="152400" cy="152400"/>
          </a:xfrm>
          <a:prstGeom prst="ellipse">
            <a:avLst/>
          </a:prstGeom>
          <a:solidFill>
            <a:srgbClr val="FF6600"/>
          </a:solidFill>
          <a:ln w="31750" algn="ctr">
            <a:solidFill>
              <a:srgbClr val="FF6600"/>
            </a:solidFill>
            <a:round/>
            <a:headEnd/>
            <a:tailEnd/>
          </a:ln>
          <a:effectLst/>
        </p:spPr>
        <p:txBody>
          <a:bodyPr wrap="none" anchor="ctr">
            <a:spAutoFit/>
          </a:bodyPr>
          <a:lstStyle/>
          <a:p>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426480" y="1421640"/>
              <a:ext cx="4089960" cy="727200"/>
            </p14:xfrm>
          </p:contentPart>
        </mc:Choice>
        <mc:Fallback xmlns="">
          <p:pic>
            <p:nvPicPr>
              <p:cNvPr id="2" name="Ink 1"/>
              <p:cNvPicPr/>
              <p:nvPr/>
            </p:nvPicPr>
            <p:blipFill>
              <a:blip r:embed="rId3"/>
              <a:stretch>
                <a:fillRect/>
              </a:stretch>
            </p:blipFill>
            <p:spPr>
              <a:xfrm>
                <a:off x="3417120" y="1412280"/>
                <a:ext cx="4108680" cy="745920"/>
              </a:xfrm>
              <a:prstGeom prst="rect">
                <a:avLst/>
              </a:prstGeom>
            </p:spPr>
          </p:pic>
        </mc:Fallback>
      </mc:AlternateContent>
    </p:spTree>
    <p:extLst>
      <p:ext uri="{BB962C8B-B14F-4D97-AF65-F5344CB8AC3E}">
        <p14:creationId xmlns:p14="http://schemas.microsoft.com/office/powerpoint/2010/main" val="3198372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dissolv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42"/>
                                        </p:tgtEl>
                                      </p:cBhvr>
                                    </p:animEffect>
                                    <p:set>
                                      <p:cBhvr>
                                        <p:cTn id="15" dur="1" fill="hold">
                                          <p:stCondLst>
                                            <p:cond delay="499"/>
                                          </p:stCondLst>
                                        </p:cTn>
                                        <p:tgtEl>
                                          <p:spTgt spid="42"/>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45"/>
                                        </p:tgtEl>
                                      </p:cBhvr>
                                    </p:animEffect>
                                    <p:set>
                                      <p:cBhvr>
                                        <p:cTn id="18" dur="1" fill="hold">
                                          <p:stCondLst>
                                            <p:cond delay="499"/>
                                          </p:stCondLst>
                                        </p:cTn>
                                        <p:tgtEl>
                                          <p:spTgt spid="45"/>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dissolve">
                                      <p:cBhvr>
                                        <p:cTn id="21" dur="500"/>
                                        <p:tgtEl>
                                          <p:spTgt spid="4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dissolve">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dissolv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xit" presetSubtype="0" fill="hold" grpId="1" nodeType="clickEffect">
                                  <p:stCondLst>
                                    <p:cond delay="0"/>
                                  </p:stCondLst>
                                  <p:childTnLst>
                                    <p:animEffect transition="out" filter="dissolv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par>
                                <p:cTn id="35" presetID="9" presetClass="exit" presetSubtype="0" fill="hold" grpId="1" nodeType="withEffect">
                                  <p:stCondLst>
                                    <p:cond delay="0"/>
                                  </p:stCondLst>
                                  <p:childTnLst>
                                    <p:animEffect transition="out" filter="dissolv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9" presetClass="entr" presetSubtype="0" fill="hold" grpId="0" nodeType="with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dissolve">
                                      <p:cBhvr>
                                        <p:cTn id="40" dur="5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dissolve">
                                      <p:cBhvr>
                                        <p:cTn id="45" dur="500"/>
                                        <p:tgtEl>
                                          <p:spTgt spid="4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dissolve">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1" nodeType="clickEffect">
                                  <p:stCondLst>
                                    <p:cond delay="0"/>
                                  </p:stCondLst>
                                  <p:childTnLst>
                                    <p:animEffect transition="out" filter="dissolve">
                                      <p:cBhvr>
                                        <p:cTn id="52" dur="500"/>
                                        <p:tgtEl>
                                          <p:spTgt spid="47"/>
                                        </p:tgtEl>
                                      </p:cBhvr>
                                    </p:animEffect>
                                    <p:set>
                                      <p:cBhvr>
                                        <p:cTn id="53" dur="1" fill="hold">
                                          <p:stCondLst>
                                            <p:cond delay="499"/>
                                          </p:stCondLst>
                                        </p:cTn>
                                        <p:tgtEl>
                                          <p:spTgt spid="47"/>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50"/>
                                        </p:tgtEl>
                                      </p:cBhvr>
                                    </p:animEffect>
                                    <p:set>
                                      <p:cBhvr>
                                        <p:cTn id="62" dur="1" fill="hold">
                                          <p:stCondLst>
                                            <p:cond delay="499"/>
                                          </p:stCondLst>
                                        </p:cTn>
                                        <p:tgtEl>
                                          <p:spTgt spid="50"/>
                                        </p:tgtEl>
                                        <p:attrNameLst>
                                          <p:attrName>style.visibility</p:attrName>
                                        </p:attrNameLst>
                                      </p:cBhvr>
                                      <p:to>
                                        <p:strVal val="hidden"/>
                                      </p:to>
                                    </p:set>
                                  </p:childTnLst>
                                </p:cTn>
                              </p:par>
                              <p:par>
                                <p:cTn id="63" presetID="9"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dissolve">
                                      <p:cBhvr>
                                        <p:cTn id="65" dur="500"/>
                                        <p:tgtEl>
                                          <p:spTgt spid="52"/>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Effect transition="in" filter="dissolve">
                                      <p:cBhvr>
                                        <p:cTn id="68" dur="500"/>
                                        <p:tgtEl>
                                          <p:spTgt spid="51"/>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dissolve">
                                      <p:cBhvr>
                                        <p:cTn id="73" dur="5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grpId="1" nodeType="clickEffect">
                                  <p:stCondLst>
                                    <p:cond delay="0"/>
                                  </p:stCondLst>
                                  <p:childTnLst>
                                    <p:animEffect transition="out" filter="dissolve">
                                      <p:cBhvr>
                                        <p:cTn id="77" dur="500"/>
                                        <p:tgtEl>
                                          <p:spTgt spid="44"/>
                                        </p:tgtEl>
                                      </p:cBhvr>
                                    </p:animEffect>
                                    <p:set>
                                      <p:cBhvr>
                                        <p:cTn id="78" dur="1" fill="hold">
                                          <p:stCondLst>
                                            <p:cond delay="499"/>
                                          </p:stCondLst>
                                        </p:cTn>
                                        <p:tgtEl>
                                          <p:spTgt spid="44"/>
                                        </p:tgtEl>
                                        <p:attrNameLst>
                                          <p:attrName>style.visibility</p:attrName>
                                        </p:attrNameLst>
                                      </p:cBhvr>
                                      <p:to>
                                        <p:strVal val="hidden"/>
                                      </p:to>
                                    </p:set>
                                  </p:childTnLst>
                                </p:cTn>
                              </p:par>
                              <p:par>
                                <p:cTn id="79" presetID="9" presetClass="exit" presetSubtype="0" fill="hold" grpId="1" nodeType="withEffect">
                                  <p:stCondLst>
                                    <p:cond delay="0"/>
                                  </p:stCondLst>
                                  <p:childTnLst>
                                    <p:animEffect transition="out" filter="dissolve">
                                      <p:cBhvr>
                                        <p:cTn id="80" dur="500"/>
                                        <p:tgtEl>
                                          <p:spTgt spid="52"/>
                                        </p:tgtEl>
                                      </p:cBhvr>
                                    </p:animEffect>
                                    <p:set>
                                      <p:cBhvr>
                                        <p:cTn id="81" dur="1" fill="hold">
                                          <p:stCondLst>
                                            <p:cond delay="499"/>
                                          </p:stCondLst>
                                        </p:cTn>
                                        <p:tgtEl>
                                          <p:spTgt spid="52"/>
                                        </p:tgtEl>
                                        <p:attrNameLst>
                                          <p:attrName>style.visibility</p:attrName>
                                        </p:attrNameLst>
                                      </p:cBhvr>
                                      <p:to>
                                        <p:strVal val="hidden"/>
                                      </p:to>
                                    </p:set>
                                  </p:childTnLst>
                                </p:cTn>
                              </p:par>
                              <p:par>
                                <p:cTn id="82" presetID="9" presetClass="entr" presetSubtype="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dissolve">
                                      <p:cBhvr>
                                        <p:cTn id="8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2" grpId="0" animBg="1"/>
      <p:bldP spid="52" grpId="1" animBg="1"/>
      <p:bldP spid="5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t>internetwork</a:t>
            </a:r>
          </a:p>
        </p:txBody>
      </p:sp>
      <p:sp>
        <p:nvSpPr>
          <p:cNvPr id="1503235" name="Rectangle 3"/>
          <p:cNvSpPr>
            <a:spLocks noGrp="1" noChangeArrowheads="1"/>
          </p:cNvSpPr>
          <p:nvPr>
            <p:ph type="body" idx="1"/>
          </p:nvPr>
        </p:nvSpPr>
        <p:spPr/>
        <p:txBody>
          <a:bodyPr/>
          <a:lstStyle/>
          <a:p>
            <a:pPr>
              <a:buFontTx/>
              <a:buNone/>
            </a:pPr>
            <a:r>
              <a:rPr lang="en-US"/>
              <a:t>	A collection of multiple networks connected together, so messages can be transmitted between nodes on different networks.</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53</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160440" y="950760"/>
              <a:ext cx="3109680" cy="93960"/>
            </p14:xfrm>
          </p:contentPart>
        </mc:Choice>
        <mc:Fallback xmlns="">
          <p:pic>
            <p:nvPicPr>
              <p:cNvPr id="2" name="Ink 1"/>
              <p:cNvPicPr/>
              <p:nvPr/>
            </p:nvPicPr>
            <p:blipFill>
              <a:blip r:embed="rId3"/>
              <a:stretch>
                <a:fillRect/>
              </a:stretch>
            </p:blipFill>
            <p:spPr>
              <a:xfrm>
                <a:off x="3151080" y="941400"/>
                <a:ext cx="3128400" cy="112680"/>
              </a:xfrm>
              <a:prstGeom prst="rect">
                <a:avLst/>
              </a:prstGeom>
            </p:spPr>
          </p:pic>
        </mc:Fallback>
      </mc:AlternateContent>
    </p:spTree>
    <p:extLst>
      <p:ext uri="{BB962C8B-B14F-4D97-AF65-F5344CB8AC3E}">
        <p14:creationId xmlns:p14="http://schemas.microsoft.com/office/powerpoint/2010/main" val="157414152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print"/>
          <a:srcRect b="11392"/>
          <a:stretch/>
        </p:blipFill>
        <p:spPr bwMode="auto">
          <a:xfrm>
            <a:off x="-1" y="-1234172"/>
            <a:ext cx="9141495" cy="6823717"/>
          </a:xfrm>
          <a:prstGeom prst="rect">
            <a:avLst/>
          </a:prstGeom>
          <a:noFill/>
          <a:ln w="9525">
            <a:noFill/>
            <a:miter lim="800000"/>
            <a:headEnd/>
            <a:tailEnd/>
          </a:ln>
        </p:spPr>
      </p:pic>
      <p:sp>
        <p:nvSpPr>
          <p:cNvPr id="1516546" name="Rectangle 2"/>
          <p:cNvSpPr>
            <a:spLocks noGrp="1" noChangeArrowheads="1"/>
          </p:cNvSpPr>
          <p:nvPr>
            <p:ph type="title"/>
          </p:nvPr>
        </p:nvSpPr>
        <p:spPr>
          <a:xfrm>
            <a:off x="457200" y="114300"/>
            <a:ext cx="8229600" cy="857250"/>
          </a:xfrm>
          <a:solidFill>
            <a:schemeClr val="accent1">
              <a:lumMod val="20000"/>
              <a:lumOff val="80000"/>
              <a:alpha val="58000"/>
            </a:schemeClr>
          </a:solidFill>
        </p:spPr>
        <p:txBody>
          <a:bodyPr/>
          <a:lstStyle/>
          <a:p>
            <a:r>
              <a:rPr lang="en-US" dirty="0"/>
              <a:t>The </a:t>
            </a:r>
            <a:r>
              <a:rPr lang="en-US" dirty="0" smtClean="0"/>
              <a:t>First (international) </a:t>
            </a:r>
            <a:r>
              <a:rPr lang="en-US" b="1" dirty="0"/>
              <a:t>i</a:t>
            </a:r>
            <a:r>
              <a:rPr lang="en-US" dirty="0"/>
              <a:t>nternet</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sp>
        <p:nvSpPr>
          <p:cNvPr id="9" name="TextBox 8"/>
          <p:cNvSpPr txBox="1"/>
          <p:nvPr/>
        </p:nvSpPr>
        <p:spPr>
          <a:xfrm>
            <a:off x="5878869" y="3471448"/>
            <a:ext cx="2916274" cy="1569660"/>
          </a:xfrm>
          <a:prstGeom prst="rect">
            <a:avLst/>
          </a:prstGeom>
          <a:solidFill>
            <a:schemeClr val="accent1">
              <a:lumMod val="60000"/>
              <a:lumOff val="40000"/>
            </a:schemeClr>
          </a:solidFill>
        </p:spPr>
        <p:txBody>
          <a:bodyPr wrap="square" rtlCol="0">
            <a:spAutoFit/>
          </a:bodyPr>
          <a:lstStyle/>
          <a:p>
            <a:r>
              <a:rPr lang="en-US" sz="2400" dirty="0" smtClean="0"/>
              <a:t>1800: </a:t>
            </a:r>
            <a:r>
              <a:rPr lang="en-US" sz="2400" dirty="0" err="1" smtClean="0"/>
              <a:t>Edelcrantz</a:t>
            </a:r>
            <a:r>
              <a:rPr lang="en-US" sz="2400" dirty="0" smtClean="0"/>
              <a:t> links Sweden and Denmark telegraph networks to coordinate defense</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4939560" y="786240"/>
              <a:ext cx="3463200" cy="4087080"/>
            </p14:xfrm>
          </p:contentPart>
        </mc:Choice>
        <mc:Fallback xmlns="">
          <p:pic>
            <p:nvPicPr>
              <p:cNvPr id="2" name="Ink 1"/>
              <p:cNvPicPr/>
              <p:nvPr/>
            </p:nvPicPr>
            <p:blipFill>
              <a:blip r:embed="rId4"/>
              <a:stretch>
                <a:fillRect/>
              </a:stretch>
            </p:blipFill>
            <p:spPr>
              <a:xfrm>
                <a:off x="4930200" y="776880"/>
                <a:ext cx="3481920" cy="4105800"/>
              </a:xfrm>
              <a:prstGeom prst="rect">
                <a:avLst/>
              </a:prstGeom>
            </p:spPr>
          </p:pic>
        </mc:Fallback>
      </mc:AlternateContent>
    </p:spTree>
    <p:extLst>
      <p:ext uri="{BB962C8B-B14F-4D97-AF65-F5344CB8AC3E}">
        <p14:creationId xmlns:p14="http://schemas.microsoft.com/office/powerpoint/2010/main" val="413590963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srcRect b="11392"/>
          <a:stretch/>
        </p:blipFill>
        <p:spPr bwMode="auto">
          <a:xfrm>
            <a:off x="-1" y="-1234172"/>
            <a:ext cx="9141495" cy="6823717"/>
          </a:xfrm>
          <a:prstGeom prst="rect">
            <a:avLst/>
          </a:prstGeom>
          <a:noFill/>
          <a:ln w="9525">
            <a:noFill/>
            <a:miter lim="800000"/>
            <a:headEnd/>
            <a:tailEnd/>
          </a:ln>
        </p:spPr>
      </p:pic>
      <p:sp>
        <p:nvSpPr>
          <p:cNvPr id="1516546" name="Rectangle 2"/>
          <p:cNvSpPr>
            <a:spLocks noGrp="1" noChangeArrowheads="1"/>
          </p:cNvSpPr>
          <p:nvPr>
            <p:ph type="title"/>
          </p:nvPr>
        </p:nvSpPr>
        <p:spPr>
          <a:xfrm>
            <a:off x="457200" y="114300"/>
            <a:ext cx="8229600" cy="857250"/>
          </a:xfrm>
          <a:solidFill>
            <a:schemeClr val="accent1">
              <a:lumMod val="20000"/>
              <a:lumOff val="80000"/>
              <a:alpha val="58000"/>
            </a:schemeClr>
          </a:solidFill>
        </p:spPr>
        <p:txBody>
          <a:bodyPr>
            <a:normAutofit/>
          </a:bodyPr>
          <a:lstStyle/>
          <a:p>
            <a:r>
              <a:rPr lang="en-US" dirty="0" smtClean="0"/>
              <a:t>End of First (international) </a:t>
            </a:r>
            <a:r>
              <a:rPr lang="en-US" b="1" dirty="0"/>
              <a:t>i</a:t>
            </a:r>
            <a:r>
              <a:rPr lang="en-US" dirty="0"/>
              <a:t>nternet</a:t>
            </a:r>
          </a:p>
        </p:txBody>
      </p:sp>
      <p:sp>
        <p:nvSpPr>
          <p:cNvPr id="4" name="Slide Number Placeholder 3"/>
          <p:cNvSpPr>
            <a:spLocks noGrp="1"/>
          </p:cNvSpPr>
          <p:nvPr>
            <p:ph type="sldNum" sz="quarter" idx="12"/>
          </p:nvPr>
        </p:nvSpPr>
        <p:spPr/>
        <p:txBody>
          <a:bodyPr/>
          <a:lstStyle/>
          <a:p>
            <a:fld id="{6507B5A5-F0C2-644D-AEA7-E773B6B78F38}" type="slidenum">
              <a:rPr lang="en-US" smtClean="0"/>
              <a:pPr/>
              <a:t>55</a:t>
            </a:fld>
            <a:endParaRPr lang="en-US"/>
          </a:p>
        </p:txBody>
      </p:sp>
      <p:sp>
        <p:nvSpPr>
          <p:cNvPr id="9" name="TextBox 8"/>
          <p:cNvSpPr txBox="1"/>
          <p:nvPr/>
        </p:nvSpPr>
        <p:spPr>
          <a:xfrm>
            <a:off x="5029203" y="3486150"/>
            <a:ext cx="3084689" cy="1569660"/>
          </a:xfrm>
          <a:prstGeom prst="rect">
            <a:avLst/>
          </a:prstGeom>
          <a:solidFill>
            <a:schemeClr val="accent1">
              <a:lumMod val="60000"/>
              <a:lumOff val="40000"/>
            </a:schemeClr>
          </a:solidFill>
        </p:spPr>
        <p:txBody>
          <a:bodyPr wrap="square" rtlCol="0">
            <a:spAutoFit/>
          </a:bodyPr>
          <a:lstStyle/>
          <a:p>
            <a:r>
              <a:rPr lang="en-US" sz="2400" dirty="0" smtClean="0"/>
              <a:t>1801: British attach Copenhagen; Sweden doesn’t help Denmark; network disconnected</a:t>
            </a:r>
          </a:p>
        </p:txBody>
      </p:sp>
    </p:spTree>
    <p:extLst>
      <p:ext uri="{BB962C8B-B14F-4D97-AF65-F5344CB8AC3E}">
        <p14:creationId xmlns:p14="http://schemas.microsoft.com/office/powerpoint/2010/main" val="350026217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632931" y="188093"/>
            <a:ext cx="4428795" cy="857250"/>
          </a:xfrm>
        </p:spPr>
        <p:txBody>
          <a:bodyPr>
            <a:noAutofit/>
          </a:bodyPr>
          <a:lstStyle/>
          <a:p>
            <a:r>
              <a:rPr lang="en-US" sz="3600" dirty="0"/>
              <a:t>The </a:t>
            </a:r>
            <a:r>
              <a:rPr lang="en-US" sz="3600" dirty="0" smtClean="0"/>
              <a:t>(capital-I) </a:t>
            </a:r>
            <a:r>
              <a:rPr lang="en-US" sz="3600" dirty="0"/>
              <a:t>Internet</a:t>
            </a:r>
          </a:p>
        </p:txBody>
      </p:sp>
      <p:sp>
        <p:nvSpPr>
          <p:cNvPr id="1518595" name="Rectangle 3"/>
          <p:cNvSpPr>
            <a:spLocks noGrp="1" noChangeArrowheads="1"/>
          </p:cNvSpPr>
          <p:nvPr>
            <p:ph idx="1"/>
          </p:nvPr>
        </p:nvSpPr>
        <p:spPr>
          <a:xfrm>
            <a:off x="367761" y="341596"/>
            <a:ext cx="4184674" cy="4425668"/>
          </a:xfrm>
        </p:spPr>
        <p:txBody>
          <a:bodyPr>
            <a:normAutofit fontScale="70000" lnSpcReduction="20000"/>
          </a:bodyPr>
          <a:lstStyle/>
          <a:p>
            <a:pPr marL="0" indent="0">
              <a:buNone/>
            </a:pPr>
            <a:r>
              <a:rPr lang="en-US" b="1" dirty="0"/>
              <a:t>Packet Switching:</a:t>
            </a:r>
            <a:r>
              <a:rPr lang="en-US" dirty="0"/>
              <a:t> </a:t>
            </a:r>
            <a:r>
              <a:rPr lang="en-US" dirty="0" smtClean="0"/>
              <a:t>Leonard </a:t>
            </a:r>
            <a:r>
              <a:rPr lang="en-US" dirty="0" err="1" smtClean="0"/>
              <a:t>Kleinrock</a:t>
            </a:r>
            <a:r>
              <a:rPr lang="en-US" dirty="0" smtClean="0"/>
              <a:t> </a:t>
            </a:r>
            <a:r>
              <a:rPr lang="en-US" dirty="0"/>
              <a:t>(UCLA) thinks he did, Donald Davies and Paul </a:t>
            </a:r>
            <a:r>
              <a:rPr lang="en-US" dirty="0" err="1"/>
              <a:t>Baran</a:t>
            </a:r>
            <a:r>
              <a:rPr lang="en-US" dirty="0"/>
              <a:t>, </a:t>
            </a:r>
            <a:r>
              <a:rPr lang="en-US" dirty="0" err="1"/>
              <a:t>Edelcrantz’s</a:t>
            </a:r>
            <a:r>
              <a:rPr lang="en-US" dirty="0"/>
              <a:t> </a:t>
            </a:r>
            <a:r>
              <a:rPr lang="en-US" dirty="0" err="1"/>
              <a:t>signalling</a:t>
            </a:r>
            <a:r>
              <a:rPr lang="en-US" dirty="0"/>
              <a:t> network (1809)</a:t>
            </a:r>
          </a:p>
          <a:p>
            <a:pPr marL="0" indent="0">
              <a:buNone/>
            </a:pPr>
            <a:r>
              <a:rPr lang="en-US" b="1" dirty="0"/>
              <a:t>Internet Protocol:</a:t>
            </a:r>
            <a:r>
              <a:rPr lang="en-US" dirty="0"/>
              <a:t> </a:t>
            </a:r>
            <a:r>
              <a:rPr lang="en-US" b="1" dirty="0" err="1" smtClean="0"/>
              <a:t>Vint</a:t>
            </a:r>
            <a:r>
              <a:rPr lang="en-US" b="1" dirty="0" smtClean="0"/>
              <a:t> </a:t>
            </a:r>
            <a:r>
              <a:rPr lang="en-US" b="1" dirty="0"/>
              <a:t>Cerf</a:t>
            </a:r>
            <a:r>
              <a:rPr lang="en-US" dirty="0"/>
              <a:t>, </a:t>
            </a:r>
            <a:r>
              <a:rPr lang="en-US" dirty="0" smtClean="0"/>
              <a:t>Bob Kahn</a:t>
            </a:r>
            <a:endParaRPr lang="en-US" dirty="0"/>
          </a:p>
          <a:p>
            <a:pPr marL="0" indent="0">
              <a:buNone/>
            </a:pPr>
            <a:r>
              <a:rPr lang="en-US" b="1" dirty="0" smtClean="0"/>
              <a:t>Vision, Funding (DARPA):</a:t>
            </a:r>
            <a:r>
              <a:rPr lang="en-US" dirty="0" smtClean="0"/>
              <a:t> J.C.R. </a:t>
            </a:r>
            <a:r>
              <a:rPr lang="en-US" dirty="0" err="1" smtClean="0"/>
              <a:t>Licklider</a:t>
            </a:r>
            <a:r>
              <a:rPr lang="en-US" dirty="0" smtClean="0"/>
              <a:t>, Bob Taylor </a:t>
            </a:r>
          </a:p>
          <a:p>
            <a:pPr marL="0" indent="0">
              <a:buNone/>
            </a:pPr>
            <a:r>
              <a:rPr lang="en-US" b="1" dirty="0" smtClean="0"/>
              <a:t>Government</a:t>
            </a:r>
            <a:r>
              <a:rPr lang="en-US" b="1" dirty="0"/>
              <a:t>:</a:t>
            </a:r>
            <a:r>
              <a:rPr lang="en-US" dirty="0"/>
              <a:t> Al </a:t>
            </a:r>
            <a:r>
              <a:rPr lang="en-US" dirty="0" smtClean="0"/>
              <a:t>Gore</a:t>
            </a:r>
          </a:p>
          <a:p>
            <a:pPr>
              <a:buNone/>
            </a:pPr>
            <a:r>
              <a:rPr lang="en-US" sz="2800" dirty="0" smtClean="0"/>
              <a:t>	First </a:t>
            </a:r>
            <a:r>
              <a:rPr lang="en-US" sz="2800" dirty="0"/>
              <a:t>politician to promote Internet, 1986; act to connect government networks to form “Interagency Network</a:t>
            </a:r>
            <a:r>
              <a:rPr lang="en-US" sz="2800" dirty="0" smtClean="0"/>
              <a:t>”</a:t>
            </a:r>
            <a:endParaRPr lang="en-US" sz="28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56</a:t>
            </a:fld>
            <a:endParaRPr lang="en-US"/>
          </a:p>
        </p:txBody>
      </p:sp>
      <p:pic>
        <p:nvPicPr>
          <p:cNvPr id="26626" name="Picture 2" descr="http://www.virginia.edu/uvatoday/uploads/news_release/10905_photo_1_high_res"/>
          <p:cNvPicPr>
            <a:picLocks noChangeAspect="1" noChangeArrowheads="1"/>
          </p:cNvPicPr>
          <p:nvPr/>
        </p:nvPicPr>
        <p:blipFill>
          <a:blip r:embed="rId2" cstate="print"/>
          <a:srcRect l="14569" r="15232"/>
          <a:stretch>
            <a:fillRect/>
          </a:stretch>
        </p:blipFill>
        <p:spPr bwMode="auto">
          <a:xfrm>
            <a:off x="4755276" y="1009354"/>
            <a:ext cx="4243843" cy="4031754"/>
          </a:xfrm>
          <a:prstGeom prst="rect">
            <a:avLst/>
          </a:prstGeom>
          <a:noFill/>
        </p:spPr>
      </p:pic>
      <p:sp>
        <p:nvSpPr>
          <p:cNvPr id="7" name="Rectangle 6"/>
          <p:cNvSpPr/>
          <p:nvPr/>
        </p:nvSpPr>
        <p:spPr>
          <a:xfrm>
            <a:off x="5190190" y="4640998"/>
            <a:ext cx="3733800" cy="400110"/>
          </a:xfrm>
          <a:prstGeom prst="rect">
            <a:avLst/>
          </a:prstGeom>
        </p:spPr>
        <p:txBody>
          <a:bodyPr wrap="square">
            <a:spAutoFit/>
          </a:bodyPr>
          <a:lstStyle/>
          <a:p>
            <a:r>
              <a:rPr lang="en-US" sz="2000" b="1" dirty="0" err="1" smtClean="0">
                <a:solidFill>
                  <a:srgbClr val="DCE6F2"/>
                </a:solidFill>
              </a:rPr>
              <a:t>Vint</a:t>
            </a:r>
            <a:r>
              <a:rPr lang="en-US" sz="2000" b="1" dirty="0" smtClean="0">
                <a:solidFill>
                  <a:srgbClr val="DCE6F2"/>
                </a:solidFill>
              </a:rPr>
              <a:t> Cerf </a:t>
            </a:r>
            <a:r>
              <a:rPr lang="en-US" sz="2000" dirty="0" smtClean="0">
                <a:solidFill>
                  <a:srgbClr val="DCE6F2"/>
                </a:solidFill>
              </a:rPr>
              <a:t>(in the Rotunda, 2010)</a:t>
            </a:r>
            <a:endParaRPr lang="en-US" sz="2000" dirty="0">
              <a:solidFill>
                <a:srgbClr val="DCE6F2"/>
              </a:solidFill>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309600" y="553320"/>
              <a:ext cx="2601360" cy="2739960"/>
            </p14:xfrm>
          </p:contentPart>
        </mc:Choice>
        <mc:Fallback xmlns="">
          <p:pic>
            <p:nvPicPr>
              <p:cNvPr id="2" name="Ink 1"/>
              <p:cNvPicPr/>
              <p:nvPr/>
            </p:nvPicPr>
            <p:blipFill>
              <a:blip r:embed="rId4"/>
              <a:stretch>
                <a:fillRect/>
              </a:stretch>
            </p:blipFill>
            <p:spPr>
              <a:xfrm>
                <a:off x="300240" y="543960"/>
                <a:ext cx="2620080" cy="2758680"/>
              </a:xfrm>
              <a:prstGeom prst="rect">
                <a:avLst/>
              </a:prstGeom>
            </p:spPr>
          </p:pic>
        </mc:Fallback>
      </mc:AlternateContent>
    </p:spTree>
    <p:extLst>
      <p:ext uri="{BB962C8B-B14F-4D97-AF65-F5344CB8AC3E}">
        <p14:creationId xmlns:p14="http://schemas.microsoft.com/office/powerpoint/2010/main" val="79148212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0" name="Rectangle 2"/>
          <p:cNvSpPr>
            <a:spLocks noGrp="1" noChangeArrowheads="1"/>
          </p:cNvSpPr>
          <p:nvPr>
            <p:ph type="title"/>
          </p:nvPr>
        </p:nvSpPr>
        <p:spPr/>
        <p:txBody>
          <a:bodyPr/>
          <a:lstStyle/>
          <a:p>
            <a:r>
              <a:rPr lang="en-US" dirty="0"/>
              <a:t>First Use of </a:t>
            </a:r>
            <a:r>
              <a:rPr lang="en-US" dirty="0" smtClean="0"/>
              <a:t>the </a:t>
            </a:r>
            <a:r>
              <a:rPr lang="en-US" b="1" dirty="0" smtClean="0"/>
              <a:t>I</a:t>
            </a:r>
            <a:r>
              <a:rPr lang="en-US" dirty="0" smtClean="0"/>
              <a:t>nternet</a:t>
            </a:r>
            <a:endParaRPr lang="en-US" dirty="0"/>
          </a:p>
        </p:txBody>
      </p:sp>
      <p:sp>
        <p:nvSpPr>
          <p:cNvPr id="1517571" name="Rectangle 3"/>
          <p:cNvSpPr>
            <a:spLocks noGrp="1" noChangeArrowheads="1"/>
          </p:cNvSpPr>
          <p:nvPr>
            <p:ph type="body" idx="1"/>
          </p:nvPr>
        </p:nvSpPr>
        <p:spPr>
          <a:xfrm>
            <a:off x="457200" y="1200150"/>
            <a:ext cx="8229600" cy="1428750"/>
          </a:xfrm>
        </p:spPr>
        <p:txBody>
          <a:bodyPr>
            <a:normAutofit lnSpcReduction="10000"/>
          </a:bodyPr>
          <a:lstStyle/>
          <a:p>
            <a:pPr>
              <a:buNone/>
            </a:pPr>
            <a:r>
              <a:rPr lang="en-US" b="1" dirty="0"/>
              <a:t>October 1969:</a:t>
            </a:r>
            <a:r>
              <a:rPr lang="en-US" dirty="0"/>
              <a:t> First packets on the </a:t>
            </a:r>
            <a:r>
              <a:rPr lang="en-US" dirty="0" err="1"/>
              <a:t>ARPANet</a:t>
            </a:r>
            <a:r>
              <a:rPr lang="en-US" dirty="0"/>
              <a:t> from UCLA to Stanford.  Starts to send "LOGIN", but it crashes on the G.</a:t>
            </a:r>
          </a:p>
          <a:p>
            <a:endParaRPr lang="en-US" dirty="0"/>
          </a:p>
        </p:txBody>
      </p:sp>
      <p:sp>
        <p:nvSpPr>
          <p:cNvPr id="6" name="TextBox 5"/>
          <p:cNvSpPr txBox="1"/>
          <p:nvPr/>
        </p:nvSpPr>
        <p:spPr>
          <a:xfrm>
            <a:off x="2719138" y="3474123"/>
            <a:ext cx="5257800" cy="830997"/>
          </a:xfrm>
          <a:prstGeom prst="rect">
            <a:avLst/>
          </a:prstGeom>
          <a:noFill/>
        </p:spPr>
        <p:txBody>
          <a:bodyPr wrap="square" rtlCol="0">
            <a:spAutoFit/>
          </a:bodyPr>
          <a:lstStyle/>
          <a:p>
            <a:pPr algn="r"/>
            <a:r>
              <a:rPr lang="en-US" sz="2400" dirty="0" smtClean="0"/>
              <a:t>How impressive is this compared to communications event 3 months earlier?</a:t>
            </a:r>
            <a:endParaRPr lang="en-US" sz="24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57</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073520" y="2554200"/>
              <a:ext cx="1009080" cy="57960"/>
            </p14:xfrm>
          </p:contentPart>
        </mc:Choice>
        <mc:Fallback xmlns="">
          <p:pic>
            <p:nvPicPr>
              <p:cNvPr id="2" name="Ink 1"/>
              <p:cNvPicPr/>
              <p:nvPr/>
            </p:nvPicPr>
            <p:blipFill>
              <a:blip r:embed="rId3"/>
              <a:stretch>
                <a:fillRect/>
              </a:stretch>
            </p:blipFill>
            <p:spPr>
              <a:xfrm>
                <a:off x="1064160" y="2544840"/>
                <a:ext cx="1027800" cy="76680"/>
              </a:xfrm>
              <a:prstGeom prst="rect">
                <a:avLst/>
              </a:prstGeom>
            </p:spPr>
          </p:pic>
        </mc:Fallback>
      </mc:AlternateContent>
    </p:spTree>
    <p:extLst>
      <p:ext uri="{BB962C8B-B14F-4D97-AF65-F5344CB8AC3E}">
        <p14:creationId xmlns:p14="http://schemas.microsoft.com/office/powerpoint/2010/main" val="120623252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B80A1A-7165-45C4-A01A-4D8082766133}" type="slidenum">
              <a:rPr lang="en-US" smtClean="0"/>
              <a:pPr/>
              <a:t>58</a:t>
            </a:fld>
            <a:endParaRPr lang="en-US" dirty="0"/>
          </a:p>
        </p:txBody>
      </p:sp>
      <p:pic>
        <p:nvPicPr>
          <p:cNvPr id="86018" name="Picture 2" descr="http://www.cs.virginia.edu/~evans/pictures/oldfamily/box-6---1969-summer-fall/normalize-24-moon-landing-2.jpg"/>
          <p:cNvPicPr>
            <a:picLocks noChangeAspect="1" noChangeArrowheads="1"/>
          </p:cNvPicPr>
          <p:nvPr/>
        </p:nvPicPr>
        <p:blipFill rotWithShape="1">
          <a:blip r:embed="rId2" cstate="print"/>
          <a:srcRect t="24897"/>
          <a:stretch/>
        </p:blipFill>
        <p:spPr bwMode="auto">
          <a:xfrm>
            <a:off x="-1" y="-1"/>
            <a:ext cx="9145323" cy="5151317"/>
          </a:xfrm>
          <a:prstGeom prst="rect">
            <a:avLst/>
          </a:prstGeom>
          <a:noFill/>
        </p:spPr>
      </p:pic>
      <p:sp>
        <p:nvSpPr>
          <p:cNvPr id="6" name="Rectangle 5"/>
          <p:cNvSpPr/>
          <p:nvPr/>
        </p:nvSpPr>
        <p:spPr>
          <a:xfrm>
            <a:off x="292768" y="218558"/>
            <a:ext cx="6565232" cy="1384995"/>
          </a:xfrm>
          <a:prstGeom prst="rect">
            <a:avLst/>
          </a:prstGeom>
          <a:solidFill>
            <a:srgbClr val="10032B">
              <a:alpha val="47059"/>
            </a:srgbClr>
          </a:solidFill>
        </p:spPr>
        <p:txBody>
          <a:bodyPr wrap="square">
            <a:spAutoFit/>
          </a:bodyPr>
          <a:lstStyle/>
          <a:p>
            <a:pPr algn="ctr">
              <a:buNone/>
            </a:pPr>
            <a:r>
              <a:rPr lang="en-US" sz="2800" b="1" dirty="0" smtClean="0">
                <a:solidFill>
                  <a:schemeClr val="accent5">
                    <a:lumMod val="20000"/>
                    <a:lumOff val="80000"/>
                  </a:schemeClr>
                </a:solidFill>
              </a:rPr>
              <a:t>20 July 1969:</a:t>
            </a:r>
          </a:p>
          <a:p>
            <a:pPr algn="ctr">
              <a:buNone/>
            </a:pPr>
            <a:r>
              <a:rPr lang="en-US" sz="2800" dirty="0" smtClean="0">
                <a:solidFill>
                  <a:schemeClr val="accent5">
                    <a:lumMod val="20000"/>
                    <a:lumOff val="80000"/>
                  </a:schemeClr>
                </a:solidFill>
              </a:rPr>
              <a:t>Live b/w video from the moon, transmitted live to millions of televisions worldwide</a:t>
            </a:r>
            <a:endParaRPr lang="en-US" sz="2800" dirty="0">
              <a:solidFill>
                <a:schemeClr val="accent5">
                  <a:lumMod val="20000"/>
                  <a:lumOff val="80000"/>
                </a:schemeClr>
              </a:solidFill>
            </a:endParaRP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6594480" y="2114280"/>
              <a:ext cx="2081160" cy="205920"/>
            </p14:xfrm>
          </p:contentPart>
        </mc:Choice>
        <mc:Fallback xmlns="">
          <p:pic>
            <p:nvPicPr>
              <p:cNvPr id="5" name="Ink 4"/>
              <p:cNvPicPr/>
              <p:nvPr/>
            </p:nvPicPr>
            <p:blipFill>
              <a:blip r:embed="rId4"/>
              <a:stretch>
                <a:fillRect/>
              </a:stretch>
            </p:blipFill>
            <p:spPr>
              <a:xfrm>
                <a:off x="6585120" y="2104920"/>
                <a:ext cx="2099880" cy="224640"/>
              </a:xfrm>
              <a:prstGeom prst="rect">
                <a:avLst/>
              </a:prstGeom>
            </p:spPr>
          </p:pic>
        </mc:Fallback>
      </mc:AlternateContent>
    </p:spTree>
    <p:extLst>
      <p:ext uri="{BB962C8B-B14F-4D97-AF65-F5344CB8AC3E}">
        <p14:creationId xmlns:p14="http://schemas.microsoft.com/office/powerpoint/2010/main" val="36093225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Projects</a:t>
            </a:r>
            <a:endParaRPr lang="en-US" dirty="0"/>
          </a:p>
        </p:txBody>
      </p:sp>
      <p:sp>
        <p:nvSpPr>
          <p:cNvPr id="3" name="Content Placeholder 2"/>
          <p:cNvSpPr>
            <a:spLocks noGrp="1"/>
          </p:cNvSpPr>
          <p:nvPr>
            <p:ph idx="1"/>
          </p:nvPr>
        </p:nvSpPr>
        <p:spPr>
          <a:xfrm>
            <a:off x="457200" y="1200151"/>
            <a:ext cx="8229600" cy="2538137"/>
          </a:xfrm>
        </p:spPr>
        <p:txBody>
          <a:bodyPr>
            <a:normAutofit lnSpcReduction="10000"/>
          </a:bodyPr>
          <a:lstStyle/>
          <a:p>
            <a:pPr marL="0" indent="0">
              <a:buNone/>
            </a:pPr>
            <a:r>
              <a:rPr lang="en-US" sz="3600" dirty="0" smtClean="0"/>
              <a:t>Some interesting systems-level program</a:t>
            </a:r>
          </a:p>
          <a:p>
            <a:pPr marL="0" indent="0">
              <a:buNone/>
            </a:pPr>
            <a:r>
              <a:rPr lang="en-US" sz="3600" dirty="0" smtClean="0"/>
              <a:t>Some contribution to Rust</a:t>
            </a:r>
          </a:p>
          <a:p>
            <a:pPr marL="0" indent="0">
              <a:buNone/>
            </a:pPr>
            <a:r>
              <a:rPr lang="en-US" sz="3600" dirty="0" smtClean="0"/>
              <a:t>Some contribution to computing</a:t>
            </a:r>
          </a:p>
          <a:p>
            <a:pPr marL="0" indent="0">
              <a:buNone/>
            </a:pPr>
            <a:r>
              <a:rPr lang="en-US" sz="3600" dirty="0" smtClean="0"/>
              <a:t>Doesn’t have to be a program</a:t>
            </a:r>
          </a:p>
        </p:txBody>
      </p:sp>
      <p:sp>
        <p:nvSpPr>
          <p:cNvPr id="6" name="Slide Number Placeholder 5"/>
          <p:cNvSpPr>
            <a:spLocks noGrp="1"/>
          </p:cNvSpPr>
          <p:nvPr>
            <p:ph type="sldNum" sz="quarter" idx="12"/>
          </p:nvPr>
        </p:nvSpPr>
        <p:spPr/>
        <p:txBody>
          <a:bodyPr/>
          <a:lstStyle/>
          <a:p>
            <a:fld id="{6507B5A5-F0C2-644D-AEA7-E773B6B78F38}" type="slidenum">
              <a:rPr lang="en-US" smtClean="0"/>
              <a:pPr/>
              <a:t>5</a:t>
            </a:fld>
            <a:endParaRPr lang="en-US"/>
          </a:p>
        </p:txBody>
      </p:sp>
      <p:sp>
        <p:nvSpPr>
          <p:cNvPr id="7" name="TextBox 6"/>
          <p:cNvSpPr txBox="1"/>
          <p:nvPr/>
        </p:nvSpPr>
        <p:spPr>
          <a:xfrm>
            <a:off x="831958" y="3810002"/>
            <a:ext cx="7224889" cy="83099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400" dirty="0"/>
              <a:t>See </a:t>
            </a:r>
            <a:r>
              <a:rPr lang="en-US" sz="2400" dirty="0">
                <a:hlinkClick r:id="rId2"/>
              </a:rPr>
              <a:t>http://rust-</a:t>
            </a:r>
            <a:r>
              <a:rPr lang="en-US" sz="2400" dirty="0" smtClean="0">
                <a:hlinkClick r:id="rId2"/>
              </a:rPr>
              <a:t>class.org/</a:t>
            </a:r>
            <a:r>
              <a:rPr lang="en-US" sz="2400" dirty="0">
                <a:hlinkClick r:id="rId2"/>
              </a:rPr>
              <a:t>pages/final-</a:t>
            </a:r>
            <a:r>
              <a:rPr lang="en-US" sz="2400" dirty="0" smtClean="0">
                <a:hlinkClick r:id="rId2"/>
              </a:rPr>
              <a:t>projects.html</a:t>
            </a:r>
            <a:r>
              <a:rPr lang="en-US" sz="2400" dirty="0" smtClean="0"/>
              <a:t> for what students did last semester </a:t>
            </a:r>
            <a:endParaRPr lang="en-US" sz="2400" dirty="0"/>
          </a:p>
        </p:txBody>
      </p:sp>
      <mc:AlternateContent xmlns:mc="http://schemas.openxmlformats.org/markup-compatibility/2006" xmlns:p14="http://schemas.microsoft.com/office/powerpoint/2010/main">
        <mc:Choice Requires="p14">
          <p:contentPart p14:bwMode="auto" r:id="rId3">
            <p14:nvContentPartPr>
              <p14:cNvPr id="4" name="Ink 3"/>
              <p14:cNvContentPartPr/>
              <p14:nvPr/>
            </p14:nvContentPartPr>
            <p14:xfrm>
              <a:off x="376920" y="1161360"/>
              <a:ext cx="7246080" cy="3571560"/>
            </p14:xfrm>
          </p:contentPart>
        </mc:Choice>
        <mc:Fallback xmlns="">
          <p:pic>
            <p:nvPicPr>
              <p:cNvPr id="4" name="Ink 3"/>
              <p:cNvPicPr/>
              <p:nvPr/>
            </p:nvPicPr>
            <p:blipFill>
              <a:blip r:embed="rId4"/>
              <a:stretch>
                <a:fillRect/>
              </a:stretch>
            </p:blipFill>
            <p:spPr>
              <a:xfrm>
                <a:off x="367560" y="1152000"/>
                <a:ext cx="7264800" cy="3590280"/>
              </a:xfrm>
              <a:prstGeom prst="rect">
                <a:avLst/>
              </a:prstGeom>
            </p:spPr>
          </p:pic>
        </mc:Fallback>
      </mc:AlternateContent>
    </p:spTree>
    <p:extLst>
      <p:ext uri="{BB962C8B-B14F-4D97-AF65-F5344CB8AC3E}">
        <p14:creationId xmlns:p14="http://schemas.microsoft.com/office/powerpoint/2010/main" val="296174357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009226" cy="857250"/>
          </a:xfrm>
        </p:spPr>
        <p:txBody>
          <a:bodyPr>
            <a:normAutofit/>
          </a:bodyPr>
          <a:lstStyle/>
          <a:p>
            <a:r>
              <a:rPr lang="en-US" sz="3600" dirty="0" smtClean="0"/>
              <a:t>Today’s Internet: Bandwidth</a:t>
            </a:r>
            <a:endParaRPr lang="en-US" sz="3600" dirty="0"/>
          </a:p>
        </p:txBody>
      </p:sp>
      <p:sp>
        <p:nvSpPr>
          <p:cNvPr id="3" name="Content Placeholder 2"/>
          <p:cNvSpPr>
            <a:spLocks noGrp="1"/>
          </p:cNvSpPr>
          <p:nvPr>
            <p:ph idx="1"/>
          </p:nvPr>
        </p:nvSpPr>
        <p:spPr>
          <a:xfrm>
            <a:off x="457200" y="1200151"/>
            <a:ext cx="4343400" cy="3394472"/>
          </a:xfrm>
        </p:spPr>
        <p:txBody>
          <a:bodyPr>
            <a:normAutofit fontScale="85000" lnSpcReduction="20000"/>
          </a:bodyPr>
          <a:lstStyle/>
          <a:p>
            <a:pPr marL="0" indent="0">
              <a:buNone/>
            </a:pPr>
            <a:r>
              <a:rPr lang="en-US" b="1" dirty="0" smtClean="0"/>
              <a:t>Ethernet: </a:t>
            </a:r>
          </a:p>
          <a:p>
            <a:pPr marL="0" indent="0">
              <a:buNone/>
            </a:pPr>
            <a:r>
              <a:rPr lang="en-US" dirty="0"/>
              <a:t>	</a:t>
            </a:r>
            <a:r>
              <a:rPr lang="en-US" dirty="0" smtClean="0"/>
              <a:t>up to 100 </a:t>
            </a:r>
            <a:r>
              <a:rPr lang="en-US" dirty="0" err="1" smtClean="0"/>
              <a:t>Mbits</a:t>
            </a:r>
            <a:r>
              <a:rPr lang="en-US" dirty="0" smtClean="0"/>
              <a:t>/sec</a:t>
            </a:r>
          </a:p>
          <a:p>
            <a:pPr marL="0" indent="0">
              <a:buNone/>
            </a:pPr>
            <a:r>
              <a:rPr lang="en-US" b="1" dirty="0" smtClean="0"/>
              <a:t>My office: </a:t>
            </a:r>
          </a:p>
          <a:p>
            <a:pPr marL="0" indent="0">
              <a:buNone/>
            </a:pPr>
            <a:r>
              <a:rPr lang="en-US" dirty="0"/>
              <a:t>	</a:t>
            </a:r>
            <a:r>
              <a:rPr lang="en-US" dirty="0" smtClean="0"/>
              <a:t>~50 M bits / sec</a:t>
            </a:r>
          </a:p>
          <a:p>
            <a:pPr marL="0" indent="0">
              <a:buNone/>
            </a:pPr>
            <a:r>
              <a:rPr lang="en-US" b="1" dirty="0" err="1" smtClean="0"/>
              <a:t>UVa</a:t>
            </a:r>
            <a:r>
              <a:rPr lang="en-US" b="1" dirty="0" smtClean="0"/>
              <a:t> Wireless: </a:t>
            </a:r>
          </a:p>
          <a:p>
            <a:pPr marL="0" indent="0">
              <a:buNone/>
            </a:pPr>
            <a:r>
              <a:rPr lang="en-US" dirty="0"/>
              <a:t>	</a:t>
            </a:r>
            <a:r>
              <a:rPr lang="en-US" dirty="0" smtClean="0"/>
              <a:t>57 M bits / sec </a:t>
            </a:r>
          </a:p>
          <a:p>
            <a:pPr marL="0" indent="0">
              <a:buNone/>
            </a:pPr>
            <a:r>
              <a:rPr lang="en-US" b="1" dirty="0" smtClean="0"/>
              <a:t>Cable modem at home:</a:t>
            </a:r>
          </a:p>
          <a:p>
            <a:pPr marL="0" indent="0">
              <a:buNone/>
            </a:pPr>
            <a:r>
              <a:rPr lang="en-US" dirty="0"/>
              <a:t>	</a:t>
            </a:r>
            <a:r>
              <a:rPr lang="en-US" dirty="0" smtClean="0"/>
              <a:t>~ 30 M bits / sec</a:t>
            </a:r>
            <a:endParaRPr lang="en-US" dirty="0"/>
          </a:p>
        </p:txBody>
      </p:sp>
      <p:sp>
        <p:nvSpPr>
          <p:cNvPr id="4" name="Slide Number Placeholder 3"/>
          <p:cNvSpPr>
            <a:spLocks noGrp="1"/>
          </p:cNvSpPr>
          <p:nvPr>
            <p:ph type="sldNum" sz="quarter" idx="12"/>
          </p:nvPr>
        </p:nvSpPr>
        <p:spPr/>
        <p:txBody>
          <a:bodyPr/>
          <a:lstStyle/>
          <a:p>
            <a:fld id="{B6B80A1A-7165-45C4-A01A-4D8082766133}" type="slidenum">
              <a:rPr lang="en-US" smtClean="0"/>
              <a:pPr/>
              <a:t>59</a:t>
            </a:fld>
            <a:endParaRPr lang="en-US" dirty="0"/>
          </a:p>
        </p:txBody>
      </p:sp>
      <p:sp>
        <p:nvSpPr>
          <p:cNvPr id="7" name="TextBox 6"/>
          <p:cNvSpPr txBox="1"/>
          <p:nvPr/>
        </p:nvSpPr>
        <p:spPr>
          <a:xfrm>
            <a:off x="4230457" y="3517405"/>
            <a:ext cx="4286410"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i="1" dirty="0" smtClean="0"/>
              <a:t>What percentage of Internet traffic is HTTP?</a:t>
            </a:r>
            <a:endParaRPr lang="en-US" sz="3200" i="1" dirty="0"/>
          </a:p>
        </p:txBody>
      </p:sp>
      <p:pic>
        <p:nvPicPr>
          <p:cNvPr id="10" name="Picture 9" descr="Screen Shot 2014-03-06 at 11.30.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272" y="125206"/>
            <a:ext cx="1842225" cy="2335312"/>
          </a:xfrm>
          <a:prstGeom prst="rect">
            <a:avLst/>
          </a:prstGeom>
        </p:spPr>
      </p:pic>
      <p:pic>
        <p:nvPicPr>
          <p:cNvPr id="8" name="Picture 7" descr="Screen Shot 2014-03-06 at 11.29.2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6948" y="1519328"/>
            <a:ext cx="4813020" cy="1802365"/>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6023391" y="2745585"/>
            <a:ext cx="2663409" cy="369332"/>
          </a:xfrm>
          <a:prstGeom prst="rect">
            <a:avLst/>
          </a:prstGeom>
          <a:solidFill>
            <a:schemeClr val="bg2">
              <a:lumMod val="90000"/>
            </a:schemeClr>
          </a:solidFill>
        </p:spPr>
        <p:txBody>
          <a:bodyPr wrap="none" rtlCol="0">
            <a:spAutoFit/>
          </a:bodyPr>
          <a:lstStyle/>
          <a:p>
            <a:r>
              <a:rPr lang="en-US" dirty="0" smtClean="0"/>
              <a:t>Wireless: &lt; 0.44GB/month</a:t>
            </a:r>
            <a:endParaRPr lang="en-US" dirty="0"/>
          </a:p>
        </p:txBody>
      </p:sp>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7590600" y="2409840"/>
              <a:ext cx="1041840" cy="360360"/>
            </p14:xfrm>
          </p:contentPart>
        </mc:Choice>
        <mc:Fallback xmlns="">
          <p:pic>
            <p:nvPicPr>
              <p:cNvPr id="5" name="Ink 4"/>
              <p:cNvPicPr/>
              <p:nvPr/>
            </p:nvPicPr>
            <p:blipFill>
              <a:blip r:embed="rId5"/>
              <a:stretch>
                <a:fillRect/>
              </a:stretch>
            </p:blipFill>
            <p:spPr>
              <a:xfrm>
                <a:off x="7581240" y="2400480"/>
                <a:ext cx="1060560" cy="379080"/>
              </a:xfrm>
              <a:prstGeom prst="rect">
                <a:avLst/>
              </a:prstGeom>
            </p:spPr>
          </p:pic>
        </mc:Fallback>
      </mc:AlternateContent>
    </p:spTree>
    <p:extLst>
      <p:ext uri="{BB962C8B-B14F-4D97-AF65-F5344CB8AC3E}">
        <p14:creationId xmlns:p14="http://schemas.microsoft.com/office/powerpoint/2010/main" val="23099305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60</a:t>
            </a:fld>
            <a:endParaRPr lang="en-US"/>
          </a:p>
        </p:txBody>
      </p:sp>
      <p:pic>
        <p:nvPicPr>
          <p:cNvPr id="3" name="Picture 2" descr="Screen Shot 2014-03-06 at 11.26.26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437" y="166362"/>
            <a:ext cx="8148264" cy="4600902"/>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4">
            <p14:nvContentPartPr>
              <p14:cNvPr id="4" name="Ink 3"/>
              <p14:cNvContentPartPr/>
              <p14:nvPr/>
            </p14:nvContentPartPr>
            <p14:xfrm>
              <a:off x="5821920" y="1126440"/>
              <a:ext cx="2582640" cy="1421280"/>
            </p14:xfrm>
          </p:contentPart>
        </mc:Choice>
        <mc:Fallback xmlns="">
          <p:pic>
            <p:nvPicPr>
              <p:cNvPr id="4" name="Ink 3"/>
              <p:cNvPicPr/>
              <p:nvPr/>
            </p:nvPicPr>
            <p:blipFill>
              <a:blip r:embed="rId5"/>
              <a:stretch>
                <a:fillRect/>
              </a:stretch>
            </p:blipFill>
            <p:spPr>
              <a:xfrm>
                <a:off x="5812560" y="1117080"/>
                <a:ext cx="2601360" cy="1440000"/>
              </a:xfrm>
              <a:prstGeom prst="rect">
                <a:avLst/>
              </a:prstGeom>
            </p:spPr>
          </p:pic>
        </mc:Fallback>
      </mc:AlternateContent>
    </p:spTree>
    <p:extLst>
      <p:ext uri="{BB962C8B-B14F-4D97-AF65-F5344CB8AC3E}">
        <p14:creationId xmlns:p14="http://schemas.microsoft.com/office/powerpoint/2010/main" val="79952767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06780" y="267302"/>
            <a:ext cx="5888736" cy="4573016"/>
          </a:xfrm>
          <a:prstGeom prst="rect">
            <a:avLst/>
          </a:prstGeom>
        </p:spPr>
      </p:pic>
      <p:sp>
        <p:nvSpPr>
          <p:cNvPr id="5" name="Slide Number Placeholder 4"/>
          <p:cNvSpPr>
            <a:spLocks noGrp="1"/>
          </p:cNvSpPr>
          <p:nvPr>
            <p:ph type="sldNum" sz="quarter" idx="12"/>
          </p:nvPr>
        </p:nvSpPr>
        <p:spPr/>
        <p:txBody>
          <a:bodyPr/>
          <a:lstStyle/>
          <a:p>
            <a:fld id="{6507B5A5-F0C2-644D-AEA7-E773B6B78F38}" type="slidenum">
              <a:rPr lang="en-US" smtClean="0"/>
              <a:pPr/>
              <a:t>61</a:t>
            </a:fld>
            <a:endParaRPr lang="en-US"/>
          </a:p>
        </p:txBody>
      </p:sp>
      <p:sp>
        <p:nvSpPr>
          <p:cNvPr id="8" name="TextBox 7"/>
          <p:cNvSpPr txBox="1"/>
          <p:nvPr/>
        </p:nvSpPr>
        <p:spPr>
          <a:xfrm>
            <a:off x="1972114" y="3872587"/>
            <a:ext cx="2633985" cy="369332"/>
          </a:xfrm>
          <a:prstGeom prst="rect">
            <a:avLst/>
          </a:prstGeom>
          <a:solidFill>
            <a:schemeClr val="accent5">
              <a:alpha val="64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dirty="0" smtClean="0"/>
              <a:t>projections</a:t>
            </a:r>
            <a:endParaRPr lang="en-US" dirty="0"/>
          </a:p>
        </p:txBody>
      </p:sp>
      <p:sp>
        <p:nvSpPr>
          <p:cNvPr id="9" name="TextBox 8"/>
          <p:cNvSpPr txBox="1"/>
          <p:nvPr/>
        </p:nvSpPr>
        <p:spPr>
          <a:xfrm>
            <a:off x="5380006" y="351536"/>
            <a:ext cx="3606924" cy="120032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400" dirty="0" smtClean="0"/>
              <a:t>1 Petabyte = 10</a:t>
            </a:r>
            <a:r>
              <a:rPr lang="en-US" sz="2400" baseline="30000" dirty="0" smtClean="0"/>
              <a:t>15</a:t>
            </a:r>
            <a:r>
              <a:rPr lang="en-US" sz="2400" dirty="0" smtClean="0"/>
              <a:t> bytes</a:t>
            </a:r>
          </a:p>
          <a:p>
            <a:r>
              <a:rPr lang="en-US" sz="2400" dirty="0" smtClean="0"/>
              <a:t>1 Million petabytes </a:t>
            </a:r>
          </a:p>
          <a:p>
            <a:r>
              <a:rPr lang="en-US" sz="2400" dirty="0"/>
              <a:t>	</a:t>
            </a:r>
            <a:r>
              <a:rPr lang="en-US" sz="2400" dirty="0" smtClean="0"/>
              <a:t>= 1 </a:t>
            </a:r>
            <a:r>
              <a:rPr lang="en-US" sz="2400" dirty="0" err="1"/>
              <a:t>Z</a:t>
            </a:r>
            <a:r>
              <a:rPr lang="en-US" sz="2400" dirty="0" err="1" smtClean="0"/>
              <a:t>ettabyte</a:t>
            </a:r>
            <a:endParaRPr lang="en-US" sz="2400" dirty="0" smtClean="0"/>
          </a:p>
        </p:txBody>
      </p:sp>
    </p:spTree>
    <p:extLst>
      <p:ext uri="{BB962C8B-B14F-4D97-AF65-F5344CB8AC3E}">
        <p14:creationId xmlns:p14="http://schemas.microsoft.com/office/powerpoint/2010/main" val="348776570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290" name="Rectangle 2"/>
          <p:cNvSpPr>
            <a:spLocks noGrp="1" noChangeArrowheads="1"/>
          </p:cNvSpPr>
          <p:nvPr>
            <p:ph type="title" orient="vert"/>
          </p:nvPr>
        </p:nvSpPr>
        <p:spPr>
          <a:xfrm>
            <a:off x="8125956" y="205980"/>
            <a:ext cx="874254" cy="4388644"/>
          </a:xfrm>
        </p:spPr>
        <p:txBody>
          <a:bodyPr>
            <a:normAutofit/>
          </a:bodyPr>
          <a:lstStyle/>
          <a:p>
            <a:r>
              <a:rPr lang="en-US" dirty="0"/>
              <a:t>Charge</a:t>
            </a:r>
          </a:p>
        </p:txBody>
      </p:sp>
      <p:sp>
        <p:nvSpPr>
          <p:cNvPr id="4" name="Slide Number Placeholder 3"/>
          <p:cNvSpPr>
            <a:spLocks noGrp="1"/>
          </p:cNvSpPr>
          <p:nvPr>
            <p:ph type="sldNum" sz="quarter" idx="12"/>
          </p:nvPr>
        </p:nvSpPr>
        <p:spPr/>
        <p:txBody>
          <a:bodyPr/>
          <a:lstStyle/>
          <a:p>
            <a:fld id="{6507B5A5-F0C2-644D-AEA7-E773B6B78F38}" type="slidenum">
              <a:rPr lang="en-US" smtClean="0"/>
              <a:pPr/>
              <a:t>62</a:t>
            </a:fld>
            <a:endParaRPr lang="en-US"/>
          </a:p>
        </p:txBody>
      </p:sp>
      <p:sp>
        <p:nvSpPr>
          <p:cNvPr id="8" name="Rectangle 7"/>
          <p:cNvSpPr/>
          <p:nvPr/>
        </p:nvSpPr>
        <p:spPr>
          <a:xfrm>
            <a:off x="219732" y="530691"/>
            <a:ext cx="7851006" cy="440120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dirty="0" smtClean="0"/>
              <a:t>I think the main thing to remember is that any really powerful thing can be used for good or evil. Dynamite can be used to build tunnels or to make missiles. Engines can be put in ambulances or tanks. … So what is made of the Web is up to us. You, me, and everyone else.</a:t>
            </a:r>
          </a:p>
          <a:p>
            <a:endParaRPr lang="en-US" sz="2000" dirty="0" smtClean="0"/>
          </a:p>
          <a:p>
            <a:r>
              <a:rPr lang="en-US" sz="2000" dirty="0" smtClean="0"/>
              <a:t>Here is my hope: The Web is a tool for communicating. With the Web, you can find out what other people mean. You can find out where they are coming from. The Web can help people understand each other. Think about most of the bad things that have happened between people in your life. Maybe most of them come down to one person not understanding another. Even wars.</a:t>
            </a:r>
          </a:p>
          <a:p>
            <a:endParaRPr lang="en-US" sz="2000" dirty="0" smtClean="0"/>
          </a:p>
          <a:p>
            <a:r>
              <a:rPr lang="en-US" sz="2000" b="1" dirty="0" smtClean="0"/>
              <a:t>Let’s use the Web to create neat new exciting things.</a:t>
            </a:r>
          </a:p>
          <a:p>
            <a:r>
              <a:rPr lang="en-US" sz="2000" b="1" dirty="0" smtClean="0"/>
              <a:t>Let’s use the </a:t>
            </a:r>
            <a:r>
              <a:rPr lang="en-US" sz="2000" b="1" dirty="0"/>
              <a:t>W</a:t>
            </a:r>
            <a:r>
              <a:rPr lang="en-US" sz="2000" b="1" dirty="0" smtClean="0"/>
              <a:t>eb to help people understand each other.</a:t>
            </a:r>
            <a:endParaRPr lang="en-US" sz="2000" b="1" dirty="0"/>
          </a:p>
        </p:txBody>
      </p:sp>
      <p:sp>
        <p:nvSpPr>
          <p:cNvPr id="7" name="Rectangle 6"/>
          <p:cNvSpPr/>
          <p:nvPr/>
        </p:nvSpPr>
        <p:spPr>
          <a:xfrm>
            <a:off x="475260" y="164838"/>
            <a:ext cx="8305800" cy="338554"/>
          </a:xfrm>
          <a:prstGeom prst="rect">
            <a:avLst/>
          </a:prstGeom>
          <a:solidFill>
            <a:srgbClr val="DDD9C3"/>
          </a:solidFill>
        </p:spPr>
        <p:txBody>
          <a:bodyPr wrap="square">
            <a:spAutoFit/>
          </a:bodyPr>
          <a:lstStyle/>
          <a:p>
            <a:r>
              <a:rPr lang="en-US" sz="1600" dirty="0" smtClean="0"/>
              <a:t>From Tim Berners-Lee’s “Answers for Young People” </a:t>
            </a:r>
            <a:r>
              <a:rPr lang="en-US" sz="1400" dirty="0" smtClean="0">
                <a:solidFill>
                  <a:srgbClr val="0000FF"/>
                </a:solidFill>
              </a:rPr>
              <a:t>http://www.w3.org/People/Berners-Lee/Kids.html</a:t>
            </a:r>
            <a:endParaRPr lang="en-US" sz="1400" dirty="0">
              <a:solidFill>
                <a:srgbClr val="0000FF"/>
              </a:solidFill>
            </a:endParaRPr>
          </a:p>
        </p:txBody>
      </p:sp>
    </p:spTree>
    <p:extLst>
      <p:ext uri="{BB962C8B-B14F-4D97-AF65-F5344CB8AC3E}">
        <p14:creationId xmlns:p14="http://schemas.microsoft.com/office/powerpoint/2010/main" val="155807538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12215"/>
            <a:ext cx="9144000" cy="6090727"/>
          </a:xfrm>
          <a:prstGeom prst="rect">
            <a:avLst/>
          </a:prstGeom>
        </p:spPr>
      </p:pic>
      <p:sp>
        <p:nvSpPr>
          <p:cNvPr id="2" name="Title 1"/>
          <p:cNvSpPr>
            <a:spLocks noGrp="1"/>
          </p:cNvSpPr>
          <p:nvPr>
            <p:ph type="title"/>
          </p:nvPr>
        </p:nvSpPr>
        <p:spPr>
          <a:xfrm>
            <a:off x="457200" y="-4052"/>
            <a:ext cx="8229600" cy="759896"/>
          </a:xfrm>
        </p:spPr>
        <p:txBody>
          <a:bodyPr>
            <a:normAutofit fontScale="90000"/>
          </a:bodyPr>
          <a:lstStyle/>
          <a:p>
            <a:r>
              <a:rPr lang="en-US" dirty="0" smtClean="0"/>
              <a:t>Bonus Theory </a:t>
            </a:r>
            <a:r>
              <a:rPr lang="en-US" dirty="0" smtClean="0"/>
              <a:t>Movies!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63</a:t>
            </a:fld>
            <a:endParaRPr lang="en-US"/>
          </a:p>
        </p:txBody>
      </p:sp>
      <p:sp>
        <p:nvSpPr>
          <p:cNvPr id="6" name="Rectangle 5"/>
          <p:cNvSpPr/>
          <p:nvPr/>
        </p:nvSpPr>
        <p:spPr>
          <a:xfrm>
            <a:off x="4835668" y="1122217"/>
            <a:ext cx="3435064" cy="461665"/>
          </a:xfrm>
          <a:prstGeom prst="rect">
            <a:avLst/>
          </a:prstGeom>
          <a:solidFill>
            <a:srgbClr val="DBEEF4">
              <a:alpha val="35000"/>
            </a:srgbClr>
          </a:solidFill>
        </p:spPr>
        <p:txBody>
          <a:bodyPr wrap="square">
            <a:spAutoFit/>
          </a:bodyPr>
          <a:lstStyle/>
          <a:p>
            <a:r>
              <a:rPr lang="en-US" sz="2400" dirty="0" smtClean="0">
                <a:hlinkClick r:id="rId3"/>
              </a:rPr>
              <a:t>Non-Deterministic Mario!</a:t>
            </a:r>
            <a:endParaRPr lang="en-US" sz="2400" dirty="0"/>
          </a:p>
        </p:txBody>
      </p:sp>
      <p:sp>
        <p:nvSpPr>
          <p:cNvPr id="7" name="TextBox 6"/>
          <p:cNvSpPr txBox="1"/>
          <p:nvPr/>
        </p:nvSpPr>
        <p:spPr>
          <a:xfrm>
            <a:off x="6098231" y="4285060"/>
            <a:ext cx="2588569" cy="461665"/>
          </a:xfrm>
          <a:prstGeom prst="rect">
            <a:avLst/>
          </a:prstGeom>
          <a:solidFill>
            <a:schemeClr val="accent5">
              <a:lumMod val="20000"/>
              <a:lumOff val="80000"/>
              <a:alpha val="42000"/>
            </a:schemeClr>
          </a:solidFill>
        </p:spPr>
        <p:txBody>
          <a:bodyPr wrap="none" rtlCol="0">
            <a:spAutoFit/>
          </a:bodyPr>
          <a:lstStyle/>
          <a:p>
            <a:r>
              <a:rPr lang="en-US" sz="2400" dirty="0" smtClean="0">
                <a:solidFill>
                  <a:srgbClr val="DCE6F2"/>
                </a:solidFill>
                <a:hlinkClick r:id="rId4"/>
              </a:rPr>
              <a:t>cs3102 Assignment</a:t>
            </a:r>
            <a:endParaRPr lang="en-US" sz="2400" dirty="0">
              <a:solidFill>
                <a:srgbClr val="DCE6F2"/>
              </a:solidFill>
            </a:endParaRPr>
          </a:p>
        </p:txBody>
      </p:sp>
      <p:sp>
        <p:nvSpPr>
          <p:cNvPr id="3" name="TextBox 2"/>
          <p:cNvSpPr txBox="1"/>
          <p:nvPr/>
        </p:nvSpPr>
        <p:spPr>
          <a:xfrm>
            <a:off x="817824" y="1114445"/>
            <a:ext cx="3570784" cy="523220"/>
          </a:xfrm>
          <a:prstGeom prst="rect">
            <a:avLst/>
          </a:prstGeom>
          <a:solidFill>
            <a:srgbClr val="DBEEF4"/>
          </a:solidFill>
        </p:spPr>
        <p:txBody>
          <a:bodyPr wrap="none" rtlCol="0">
            <a:spAutoFit/>
          </a:bodyPr>
          <a:lstStyle/>
          <a:p>
            <a:r>
              <a:rPr lang="en-US" sz="2800" dirty="0" smtClean="0">
                <a:solidFill>
                  <a:srgbClr val="DCE6F2"/>
                </a:solidFill>
                <a:hlinkClick r:id="rId5"/>
              </a:rPr>
              <a:t>P=NP Downfall Parody!</a:t>
            </a:r>
            <a:endParaRPr lang="en-US" sz="2800" dirty="0">
              <a:solidFill>
                <a:srgbClr val="DCE6F2"/>
              </a:solidFill>
            </a:endParaRPr>
          </a:p>
        </p:txBody>
      </p:sp>
    </p:spTree>
    <p:extLst>
      <p:ext uri="{BB962C8B-B14F-4D97-AF65-F5344CB8AC3E}">
        <p14:creationId xmlns:p14="http://schemas.microsoft.com/office/powerpoint/2010/main" val="41914687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626030"/>
            <a:ext cx="9144841" cy="5839957"/>
          </a:xfrm>
          <a:prstGeom prst="rect">
            <a:avLst/>
          </a:prstGeom>
        </p:spPr>
      </p:pic>
      <p:sp>
        <p:nvSpPr>
          <p:cNvPr id="2" name="Title 1"/>
          <p:cNvSpPr>
            <a:spLocks noGrp="1"/>
          </p:cNvSpPr>
          <p:nvPr>
            <p:ph type="title"/>
          </p:nvPr>
        </p:nvSpPr>
        <p:spPr>
          <a:xfrm>
            <a:off x="457199" y="560917"/>
            <a:ext cx="6778399" cy="3873500"/>
          </a:xfrm>
        </p:spPr>
        <p:txBody>
          <a:bodyPr>
            <a:normAutofit/>
          </a:bodyPr>
          <a:lstStyle/>
          <a:p>
            <a:pPr algn="l"/>
            <a:r>
              <a:rPr lang="en-US" sz="6000" dirty="0" smtClean="0">
                <a:solidFill>
                  <a:srgbClr val="FFFF00"/>
                </a:solidFill>
                <a:effectLst>
                  <a:outerShdw blurRad="50800" dist="38100" dir="2700000" algn="tl" rotWithShape="0">
                    <a:srgbClr val="000000">
                      <a:alpha val="43000"/>
                    </a:srgbClr>
                  </a:outerShdw>
                </a:effectLst>
              </a:rPr>
              <a:t>Benchmarking</a:t>
            </a:r>
            <a:br>
              <a:rPr lang="en-US" sz="6000" dirty="0" smtClean="0">
                <a:solidFill>
                  <a:srgbClr val="FFFF00"/>
                </a:solidFill>
                <a:effectLst>
                  <a:outerShdw blurRad="50800" dist="38100" dir="2700000" algn="tl" rotWithShape="0">
                    <a:srgbClr val="000000">
                      <a:alpha val="43000"/>
                    </a:srgbClr>
                  </a:outerShdw>
                </a:effectLst>
              </a:rPr>
            </a:br>
            <a:r>
              <a:rPr lang="en-US" sz="6000" dirty="0" smtClean="0">
                <a:solidFill>
                  <a:srgbClr val="FFFF00"/>
                </a:solidFill>
                <a:effectLst>
                  <a:outerShdw blurRad="50800" dist="38100" dir="2700000" algn="tl" rotWithShape="0">
                    <a:srgbClr val="000000">
                      <a:alpha val="43000"/>
                    </a:srgbClr>
                  </a:outerShdw>
                </a:effectLst>
              </a:rPr>
              <a:t>“Competitions” </a:t>
            </a:r>
            <a:br>
              <a:rPr lang="en-US" sz="6000" dirty="0" smtClean="0">
                <a:solidFill>
                  <a:srgbClr val="FFFF00"/>
                </a:solidFill>
                <a:effectLst>
                  <a:outerShdw blurRad="50800" dist="38100" dir="2700000" algn="tl" rotWithShape="0">
                    <a:srgbClr val="000000">
                      <a:alpha val="43000"/>
                    </a:srgbClr>
                  </a:outerShdw>
                </a:effectLst>
              </a:rPr>
            </a:br>
            <a:r>
              <a:rPr lang="en-US" sz="6000" dirty="0" smtClean="0">
                <a:solidFill>
                  <a:srgbClr val="FFFF00"/>
                </a:solidFill>
                <a:effectLst>
                  <a:outerShdw blurRad="50800" dist="38100" dir="2700000" algn="tl" rotWithShape="0">
                    <a:srgbClr val="000000">
                      <a:alpha val="43000"/>
                    </a:srgbClr>
                  </a:outerShdw>
                </a:effectLst>
              </a:rPr>
              <a:t>vs. </a:t>
            </a:r>
            <a:br>
              <a:rPr lang="en-US" sz="6000" dirty="0" smtClean="0">
                <a:solidFill>
                  <a:srgbClr val="FFFF00"/>
                </a:solidFill>
                <a:effectLst>
                  <a:outerShdw blurRad="50800" dist="38100" dir="2700000" algn="tl" rotWithShape="0">
                    <a:srgbClr val="000000">
                      <a:alpha val="43000"/>
                    </a:srgbClr>
                  </a:outerShdw>
                </a:effectLst>
              </a:rPr>
            </a:br>
            <a:r>
              <a:rPr lang="en-US" sz="6000" dirty="0" smtClean="0">
                <a:solidFill>
                  <a:srgbClr val="FFFF00"/>
                </a:solidFill>
                <a:effectLst>
                  <a:outerShdw blurRad="50800" dist="38100" dir="2700000" algn="tl" rotWithShape="0">
                    <a:srgbClr val="000000">
                      <a:alpha val="43000"/>
                    </a:srgbClr>
                  </a:outerShdw>
                </a:effectLst>
              </a:rPr>
              <a:t>Useful Benchmarking </a:t>
            </a:r>
            <a:endParaRPr lang="en-US" sz="6000" dirty="0">
              <a:solidFill>
                <a:srgbClr val="FFFF00"/>
              </a:solidFill>
              <a:effectLst>
                <a:outerShdw blurRad="50800" dist="38100" dir="2700000" algn="tl" rotWithShape="0">
                  <a:srgbClr val="000000">
                    <a:alpha val="43000"/>
                  </a:srgbClr>
                </a:outerShdw>
              </a:effectLst>
            </a:endParaRPr>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a:p>
        </p:txBody>
      </p:sp>
    </p:spTree>
    <p:extLst>
      <p:ext uri="{BB962C8B-B14F-4D97-AF65-F5344CB8AC3E}">
        <p14:creationId xmlns:p14="http://schemas.microsoft.com/office/powerpoint/2010/main" val="39647085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Benchmark?</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7</a:t>
            </a:fld>
            <a:endParaRPr lang="en-US"/>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1447560" y="952560"/>
              <a:ext cx="6840360" cy="3637080"/>
            </p14:xfrm>
          </p:contentPart>
        </mc:Choice>
        <mc:Fallback xmlns="">
          <p:pic>
            <p:nvPicPr>
              <p:cNvPr id="3" name="Ink 2"/>
              <p:cNvPicPr/>
              <p:nvPr/>
            </p:nvPicPr>
            <p:blipFill>
              <a:blip r:embed="rId3"/>
              <a:stretch>
                <a:fillRect/>
              </a:stretch>
            </p:blipFill>
            <p:spPr>
              <a:xfrm>
                <a:off x="1438200" y="943200"/>
                <a:ext cx="6859080" cy="3655800"/>
              </a:xfrm>
              <a:prstGeom prst="rect">
                <a:avLst/>
              </a:prstGeom>
            </p:spPr>
          </p:pic>
        </mc:Fallback>
      </mc:AlternateContent>
    </p:spTree>
    <p:extLst>
      <p:ext uri="{BB962C8B-B14F-4D97-AF65-F5344CB8AC3E}">
        <p14:creationId xmlns:p14="http://schemas.microsoft.com/office/powerpoint/2010/main" val="571949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 Benchmarks</a:t>
            </a:r>
            <a:endParaRPr lang="en-US" dirty="0"/>
          </a:p>
        </p:txBody>
      </p:sp>
      <p:sp>
        <p:nvSpPr>
          <p:cNvPr id="3" name="Content Placeholder 2"/>
          <p:cNvSpPr>
            <a:spLocks noGrp="1"/>
          </p:cNvSpPr>
          <p:nvPr>
            <p:ph idx="1"/>
          </p:nvPr>
        </p:nvSpPr>
        <p:spPr/>
        <p:txBody>
          <a:bodyPr>
            <a:normAutofit/>
          </a:bodyPr>
          <a:lstStyle/>
          <a:p>
            <a:r>
              <a:rPr lang="en-US" dirty="0" smtClean="0"/>
              <a:t>Allow fair and accurate comparisons between different solutions</a:t>
            </a:r>
          </a:p>
          <a:p>
            <a:r>
              <a:rPr lang="en-US" dirty="0" smtClean="0"/>
              <a:t>Standard accepted by all/many vendors</a:t>
            </a:r>
          </a:p>
          <a:p>
            <a:pPr lvl="1"/>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
        <p:nvSpPr>
          <p:cNvPr id="7" name="TextBox 6"/>
          <p:cNvSpPr txBox="1"/>
          <p:nvPr/>
        </p:nvSpPr>
        <p:spPr>
          <a:xfrm>
            <a:off x="637823" y="3433599"/>
            <a:ext cx="7724422" cy="107721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lvl="1" algn="ctr"/>
            <a:r>
              <a:rPr lang="en-US" sz="3200" dirty="0"/>
              <a:t>Goal is a benchmark that represents well the (anticipated) actual </a:t>
            </a:r>
            <a:r>
              <a:rPr lang="en-US" sz="3200" dirty="0" smtClean="0"/>
              <a:t>usage for “typical” users</a:t>
            </a:r>
            <a:endParaRPr lang="en-US" sz="3200" dirty="0"/>
          </a:p>
        </p:txBody>
      </p:sp>
    </p:spTree>
    <p:extLst>
      <p:ext uri="{BB962C8B-B14F-4D97-AF65-F5344CB8AC3E}">
        <p14:creationId xmlns:p14="http://schemas.microsoft.com/office/powerpoint/2010/main" val="19784889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40587</TotalTime>
  <Words>2307</Words>
  <Application>Microsoft Macintosh PowerPoint</Application>
  <PresentationFormat>On-screen Show (16:9)</PresentationFormat>
  <Paragraphs>359</Paragraphs>
  <Slides>64</Slides>
  <Notes>1</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PowerPoint Presentation</vt:lpstr>
      <vt:lpstr>Plan for Today</vt:lpstr>
      <vt:lpstr>Plan for Rest of Course</vt:lpstr>
      <vt:lpstr>Project</vt:lpstr>
      <vt:lpstr>Project Teams</vt:lpstr>
      <vt:lpstr>Ideas for Projects</vt:lpstr>
      <vt:lpstr>Benchmarking “Competitions”  vs.  Useful Benchmarking </vt:lpstr>
      <vt:lpstr>Why Benchmark?</vt:lpstr>
      <vt:lpstr>“Customer” Benchmarks</vt:lpstr>
      <vt:lpstr>“Cheating” on Benchmarks</vt:lpstr>
      <vt:lpstr>PowerPoint Presentation</vt:lpstr>
      <vt:lpstr>PowerPoint Presentation</vt:lpstr>
      <vt:lpstr>PowerPoint Presentation</vt:lpstr>
      <vt:lpstr>Is It Possible to Prevent  Benchmark “Cheating”?</vt:lpstr>
      <vt:lpstr>Benchmarking Zhttas</vt:lpstr>
      <vt:lpstr>PowerPoint Presentation</vt:lpstr>
      <vt:lpstr>PowerPoint Presentation</vt:lpstr>
      <vt:lpstr>Crash Course in Networking</vt:lpstr>
      <vt:lpstr>Chappe’s Semaphore Network</vt:lpstr>
      <vt:lpstr>PowerPoint Presentation</vt:lpstr>
      <vt:lpstr>Measuring Networks</vt:lpstr>
      <vt:lpstr>Measuring Networks</vt:lpstr>
      <vt:lpstr>Measuring Networks</vt:lpstr>
      <vt:lpstr>PowerPoint Presentation</vt:lpstr>
      <vt:lpstr>Improving Latency</vt:lpstr>
      <vt:lpstr>Improving Latency</vt:lpstr>
      <vt:lpstr>How many network transfer points between here and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does traceroute work?</vt:lpstr>
      <vt:lpstr>Protocol Layers</vt:lpstr>
      <vt:lpstr>MAC Layer (LAN): Ethernet</vt:lpstr>
      <vt:lpstr>Protocol Layers</vt:lpstr>
      <vt:lpstr>IP Layer</vt:lpstr>
      <vt:lpstr>Avoiding Zombie Packets</vt:lpstr>
      <vt:lpstr>Avoiding Zombie Packets</vt:lpstr>
      <vt:lpstr>PowerPoint Presentation</vt:lpstr>
      <vt:lpstr>How efficient is IPv4?</vt:lpstr>
      <vt:lpstr>What’s below all this?</vt:lpstr>
      <vt:lpstr>Below all this: Physical Layer</vt:lpstr>
      <vt:lpstr>Bandwidth</vt:lpstr>
      <vt:lpstr>Improving Bandwidth</vt:lpstr>
      <vt:lpstr>Improving Bandwidth</vt:lpstr>
      <vt:lpstr>Morse Code</vt:lpstr>
      <vt:lpstr>Circuit Switching</vt:lpstr>
      <vt:lpstr>Packet Switching</vt:lpstr>
      <vt:lpstr>internetwork</vt:lpstr>
      <vt:lpstr>The First (international) internet</vt:lpstr>
      <vt:lpstr>End of First (international) internet</vt:lpstr>
      <vt:lpstr>The (capital-I) Internet</vt:lpstr>
      <vt:lpstr>First Use of the Internet</vt:lpstr>
      <vt:lpstr>PowerPoint Presentation</vt:lpstr>
      <vt:lpstr>Today’s Internet: Bandwidth</vt:lpstr>
      <vt:lpstr>PowerPoint Presentation</vt:lpstr>
      <vt:lpstr>PowerPoint Presentation</vt:lpstr>
      <vt:lpstr>Charge</vt:lpstr>
      <vt:lpstr>Bonus Theory Movies!</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David Evans</cp:lastModifiedBy>
  <cp:revision>369</cp:revision>
  <cp:lastPrinted>2014-02-18T16:56:09Z</cp:lastPrinted>
  <dcterms:created xsi:type="dcterms:W3CDTF">2013-08-26T17:24:32Z</dcterms:created>
  <dcterms:modified xsi:type="dcterms:W3CDTF">2014-03-06T19:30:42Z</dcterms:modified>
</cp:coreProperties>
</file>