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55"/>
  </p:notesMasterIdLst>
  <p:handoutMasterIdLst>
    <p:handoutMasterId r:id="rId56"/>
  </p:handoutMasterIdLst>
  <p:sldIdLst>
    <p:sldId id="256" r:id="rId2"/>
    <p:sldId id="294" r:id="rId3"/>
    <p:sldId id="319" r:id="rId4"/>
    <p:sldId id="349" r:id="rId5"/>
    <p:sldId id="351" r:id="rId6"/>
    <p:sldId id="352" r:id="rId7"/>
    <p:sldId id="353" r:id="rId8"/>
    <p:sldId id="354" r:id="rId9"/>
    <p:sldId id="355" r:id="rId10"/>
    <p:sldId id="356" r:id="rId11"/>
    <p:sldId id="357" r:id="rId12"/>
    <p:sldId id="372" r:id="rId13"/>
    <p:sldId id="358" r:id="rId14"/>
    <p:sldId id="359" r:id="rId15"/>
    <p:sldId id="360" r:id="rId16"/>
    <p:sldId id="361" r:id="rId17"/>
    <p:sldId id="362" r:id="rId18"/>
    <p:sldId id="363" r:id="rId19"/>
    <p:sldId id="364" r:id="rId20"/>
    <p:sldId id="365" r:id="rId21"/>
    <p:sldId id="368" r:id="rId22"/>
    <p:sldId id="377" r:id="rId23"/>
    <p:sldId id="366" r:id="rId24"/>
    <p:sldId id="367" r:id="rId25"/>
    <p:sldId id="371" r:id="rId26"/>
    <p:sldId id="374" r:id="rId27"/>
    <p:sldId id="373" r:id="rId28"/>
    <p:sldId id="375" r:id="rId29"/>
    <p:sldId id="376" r:id="rId30"/>
    <p:sldId id="320" r:id="rId31"/>
    <p:sldId id="325" r:id="rId32"/>
    <p:sldId id="326" r:id="rId33"/>
    <p:sldId id="327" r:id="rId34"/>
    <p:sldId id="328" r:id="rId35"/>
    <p:sldId id="329" r:id="rId36"/>
    <p:sldId id="330" r:id="rId37"/>
    <p:sldId id="331" r:id="rId38"/>
    <p:sldId id="332" r:id="rId39"/>
    <p:sldId id="378" r:id="rId40"/>
    <p:sldId id="379" r:id="rId41"/>
    <p:sldId id="333" r:id="rId42"/>
    <p:sldId id="380" r:id="rId43"/>
    <p:sldId id="334" r:id="rId44"/>
    <p:sldId id="381" r:id="rId45"/>
    <p:sldId id="383" r:id="rId46"/>
    <p:sldId id="385" r:id="rId47"/>
    <p:sldId id="386" r:id="rId48"/>
    <p:sldId id="387" r:id="rId49"/>
    <p:sldId id="388" r:id="rId50"/>
    <p:sldId id="389" r:id="rId51"/>
    <p:sldId id="390" r:id="rId52"/>
    <p:sldId id="393" r:id="rId53"/>
    <p:sldId id="347" r:id="rId54"/>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94660"/>
  </p:normalViewPr>
  <p:slideViewPr>
    <p:cSldViewPr snapToGrid="0" snapToObjects="1">
      <p:cViewPr>
        <p:scale>
          <a:sx n="90" d="100"/>
          <a:sy n="90" d="100"/>
        </p:scale>
        <p:origin x="-972"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10/17/13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10/17/13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938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trendmicro.com/cloud-content/us/pdfs/security-intelligence/white-papers/wp-russian-underground-101.pdf" TargetMode="External"/><Relationship Id="rId5" Type="http://schemas.openxmlformats.org/officeDocument/2006/relationships/image" Target="../media/image12.png"/><Relationship Id="rId6" Type="http://schemas.openxmlformats.org/officeDocument/2006/relationships/hyperlink" Target="http://threatpost.com/how-much-does-botnet-cost-022813/77573" TargetMode="External"/><Relationship Id="rId7" Type="http://schemas.openxmlformats.org/officeDocument/2006/relationships/image" Target="../media/image13.png"/><Relationship Id="rId8"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hyperlink" Target="http://siliconangle.com/blog/2013/03/29/bitcoin-under-attack-dwolla-mt-gox-both-hit-with-ddos-attacks-overnigh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blog.linode.com/2013/03/07/linode-nextgen-the-network/" TargetMode="Externa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olframalpha.com/input/?i=furthest+from+charlottesville,+vahttp://wwwhttp://www.wohttp:http://.wolframalpha.com/input/?i=furthest+from+charlottesville,+va//www.wolframalpha.com/input/?i=furthest+from+charlottesville,+valframalpha.com/input/?i=furthest+from+charlottesville,+va.wolframalpha.com/input/?i=furthest+from+charlottesville,+va" TargetMode="Externa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infobyip.com/ip-202.84.140.5.html" TargetMode="Externa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Ethernet_frame" TargetMode="External"/><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hyperlink" Target="http://packets.robbiehott.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512" r="2157"/>
          <a:stretch/>
        </p:blipFill>
        <p:spPr>
          <a:xfrm>
            <a:off x="0" y="-122297"/>
            <a:ext cx="9144000" cy="6980297"/>
          </a:xfrm>
          <a:prstGeom prst="rect">
            <a:avLst/>
          </a:prstGeom>
        </p:spPr>
      </p:pic>
      <p:sp>
        <p:nvSpPr>
          <p:cNvPr id="3" name="Subtitle 2"/>
          <p:cNvSpPr>
            <a:spLocks noGrp="1"/>
          </p:cNvSpPr>
          <p:nvPr>
            <p:ph type="subTitle" idx="1"/>
          </p:nvPr>
        </p:nvSpPr>
        <p:spPr>
          <a:xfrm>
            <a:off x="4810506" y="2860425"/>
            <a:ext cx="3660204" cy="1290582"/>
          </a:xfrm>
        </p:spPr>
        <p:txBody>
          <a:bodyPr>
            <a:normAutofit fontScale="92500"/>
          </a:bodyPr>
          <a:lstStyle/>
          <a:p>
            <a:pPr algn="r">
              <a:lnSpc>
                <a:spcPct val="70000"/>
              </a:lnSpc>
            </a:pPr>
            <a:r>
              <a:rPr lang="en-US" b="1" dirty="0" smtClean="0">
                <a:ln w="10541" cmpd="sng">
                  <a:solidFill>
                    <a:srgbClr val="7D7D7D">
                      <a:tint val="100000"/>
                      <a:shade val="100000"/>
                      <a:satMod val="110000"/>
                    </a:srgbClr>
                  </a:solidFill>
                  <a:prstDash val="solid"/>
                </a:ln>
                <a:solidFill>
                  <a:srgbClr val="B7DEE8"/>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David Evans</a:t>
            </a:r>
            <a:endParaRPr lang="en-US" b="1" dirty="0">
              <a:ln w="10541" cmpd="sng">
                <a:solidFill>
                  <a:srgbClr val="7D7D7D">
                    <a:tint val="100000"/>
                    <a:shade val="100000"/>
                    <a:satMod val="110000"/>
                  </a:srgbClr>
                </a:solidFill>
                <a:prstDash val="solid"/>
              </a:ln>
              <a:solidFill>
                <a:srgbClr val="B7DEE8"/>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95111" y="495451"/>
            <a:ext cx="8075599" cy="2623105"/>
          </a:xfrm>
        </p:spPr>
        <p:txBody>
          <a:bodyPr>
            <a:noAutofit/>
          </a:bodyPr>
          <a:lstStyle/>
          <a:p>
            <a:pPr algn="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Class 14:</a:t>
            </a:r>
            <a:b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Web Server Scheduling</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9</a:t>
            </a:fld>
            <a:endParaRPr lang="en-US"/>
          </a:p>
        </p:txBody>
      </p:sp>
      <p:pic>
        <p:nvPicPr>
          <p:cNvPr id="5" name="Picture 4"/>
          <p:cNvPicPr>
            <a:picLocks noChangeAspect="1"/>
          </p:cNvPicPr>
          <p:nvPr/>
        </p:nvPicPr>
        <p:blipFill>
          <a:blip r:embed="rId2"/>
          <a:stretch>
            <a:fillRect/>
          </a:stretch>
        </p:blipFill>
        <p:spPr>
          <a:xfrm>
            <a:off x="209992" y="321988"/>
            <a:ext cx="2999125" cy="2999125"/>
          </a:xfrm>
          <a:prstGeom prst="rect">
            <a:avLst/>
          </a:prstGeom>
        </p:spPr>
      </p:pic>
      <p:sp>
        <p:nvSpPr>
          <p:cNvPr id="6" name="TextBox 5"/>
          <p:cNvSpPr txBox="1"/>
          <p:nvPr/>
        </p:nvSpPr>
        <p:spPr>
          <a:xfrm>
            <a:off x="3380819" y="827092"/>
            <a:ext cx="5082040" cy="461665"/>
          </a:xfrm>
          <a:prstGeom prst="rect">
            <a:avLst/>
          </a:prstGeom>
          <a:noFill/>
        </p:spPr>
        <p:txBody>
          <a:bodyPr wrap="none" rtlCol="0">
            <a:spAutoFit/>
          </a:bodyPr>
          <a:lstStyle/>
          <a:p>
            <a:r>
              <a:rPr lang="en-US" sz="2400" b="1" dirty="0" smtClean="0"/>
              <a:t>Amazon’s Elastic Compute Cloud (EC2)</a:t>
            </a:r>
            <a:endParaRPr lang="en-US" sz="2400" b="1" dirty="0"/>
          </a:p>
        </p:txBody>
      </p:sp>
      <p:pic>
        <p:nvPicPr>
          <p:cNvPr id="8" name="Picture 7" descr="Screen Shot 2013-10-16 at 5.08.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47800"/>
            <a:ext cx="7775910" cy="4753352"/>
          </a:xfrm>
          <a:prstGeom prst="rect">
            <a:avLst/>
          </a:prstGeom>
          <a:ln>
            <a:noFill/>
          </a:ln>
          <a:effectLst>
            <a:outerShdw blurRad="292100" dist="139700" dir="2700000" algn="tl" rotWithShape="0">
              <a:srgbClr val="333333">
                <a:alpha val="65000"/>
              </a:srgbClr>
            </a:outerShdw>
          </a:effectLst>
        </p:spPr>
      </p:pic>
      <p:sp>
        <p:nvSpPr>
          <p:cNvPr id="3074" name="Comment 2"/>
          <p:cNvSpPr>
            <a:spLocks noRot="1" noChangeAspect="1" noEditPoints="1" noChangeArrowheads="1" noChangeShapeType="1" noTextEdit="1"/>
          </p:cNvSpPr>
          <p:nvPr/>
        </p:nvSpPr>
        <p:spPr bwMode="auto">
          <a:xfrm>
            <a:off x="5780088" y="4986338"/>
            <a:ext cx="1589087" cy="369887"/>
          </a:xfrm>
          <a:custGeom>
            <a:avLst/>
            <a:gdLst>
              <a:gd name="T0" fmla="+- 0 16224 16057"/>
              <a:gd name="T1" fmla="*/ T0 w 4413"/>
              <a:gd name="T2" fmla="+- 0 14085 13852"/>
              <a:gd name="T3" fmla="*/ 14085 h 1027"/>
              <a:gd name="T4" fmla="+- 0 16247 16057"/>
              <a:gd name="T5" fmla="*/ T4 w 4413"/>
              <a:gd name="T6" fmla="+- 0 14070 13852"/>
              <a:gd name="T7" fmla="*/ 14070 h 1027"/>
              <a:gd name="T8" fmla="+- 0 16225 16057"/>
              <a:gd name="T9" fmla="*/ T8 w 4413"/>
              <a:gd name="T10" fmla="+- 0 14053 13852"/>
              <a:gd name="T11" fmla="*/ 14053 h 1027"/>
              <a:gd name="T12" fmla="+- 0 16250 16057"/>
              <a:gd name="T13" fmla="*/ T12 w 4413"/>
              <a:gd name="T14" fmla="+- 0 14043 13852"/>
              <a:gd name="T15" fmla="*/ 14043 h 1027"/>
              <a:gd name="T16" fmla="+- 0 16413 16057"/>
              <a:gd name="T17" fmla="*/ T16 w 4413"/>
              <a:gd name="T18" fmla="+- 0 13975 13852"/>
              <a:gd name="T19" fmla="*/ 13975 h 1027"/>
              <a:gd name="T20" fmla="+- 0 16642 16057"/>
              <a:gd name="T21" fmla="*/ T20 w 4413"/>
              <a:gd name="T22" fmla="+- 0 13998 13852"/>
              <a:gd name="T23" fmla="*/ 13998 h 1027"/>
              <a:gd name="T24" fmla="+- 0 16815 16057"/>
              <a:gd name="T25" fmla="*/ T24 w 4413"/>
              <a:gd name="T26" fmla="+- 0 13967 13852"/>
              <a:gd name="T27" fmla="*/ 13967 h 1027"/>
              <a:gd name="T28" fmla="+- 0 16920 16057"/>
              <a:gd name="T29" fmla="*/ T28 w 4413"/>
              <a:gd name="T30" fmla="+- 0 13948 13852"/>
              <a:gd name="T31" fmla="*/ 13948 h 1027"/>
              <a:gd name="T32" fmla="+- 0 17023 16057"/>
              <a:gd name="T33" fmla="*/ T32 w 4413"/>
              <a:gd name="T34" fmla="+- 0 13927 13852"/>
              <a:gd name="T35" fmla="*/ 13927 h 1027"/>
              <a:gd name="T36" fmla="+- 0 17129 16057"/>
              <a:gd name="T37" fmla="*/ T36 w 4413"/>
              <a:gd name="T38" fmla="+- 0 13912 13852"/>
              <a:gd name="T39" fmla="*/ 13912 h 1027"/>
              <a:gd name="T40" fmla="+- 0 17621 16057"/>
              <a:gd name="T41" fmla="*/ T40 w 4413"/>
              <a:gd name="T42" fmla="+- 0 13842 13852"/>
              <a:gd name="T43" fmla="*/ 13842 h 1027"/>
              <a:gd name="T44" fmla="+- 0 18136 16057"/>
              <a:gd name="T45" fmla="*/ T44 w 4413"/>
              <a:gd name="T46" fmla="+- 0 13842 13852"/>
              <a:gd name="T47" fmla="*/ 13842 h 1027"/>
              <a:gd name="T48" fmla="+- 0 18632 16057"/>
              <a:gd name="T49" fmla="*/ T48 w 4413"/>
              <a:gd name="T50" fmla="+- 0 13855 13852"/>
              <a:gd name="T51" fmla="*/ 13855 h 1027"/>
              <a:gd name="T52" fmla="+- 0 19157 16057"/>
              <a:gd name="T53" fmla="*/ T52 w 4413"/>
              <a:gd name="T54" fmla="+- 0 13868 13852"/>
              <a:gd name="T55" fmla="*/ 13868 h 1027"/>
              <a:gd name="T56" fmla="+- 0 19708 16057"/>
              <a:gd name="T57" fmla="*/ T56 w 4413"/>
              <a:gd name="T58" fmla="+- 0 13954 13852"/>
              <a:gd name="T59" fmla="*/ 13954 h 1027"/>
              <a:gd name="T60" fmla="+- 0 20179 16057"/>
              <a:gd name="T61" fmla="*/ T60 w 4413"/>
              <a:gd name="T62" fmla="+- 0 14198 13852"/>
              <a:gd name="T63" fmla="*/ 14198 h 1027"/>
              <a:gd name="T64" fmla="+- 0 20300 16057"/>
              <a:gd name="T65" fmla="*/ T64 w 4413"/>
              <a:gd name="T66" fmla="+- 0 14261 13852"/>
              <a:gd name="T67" fmla="*/ 14261 h 1027"/>
              <a:gd name="T68" fmla="+- 0 20436 16057"/>
              <a:gd name="T69" fmla="*/ T68 w 4413"/>
              <a:gd name="T70" fmla="+- 0 14345 13852"/>
              <a:gd name="T71" fmla="*/ 14345 h 1027"/>
              <a:gd name="T72" fmla="+- 0 20466 16057"/>
              <a:gd name="T73" fmla="*/ T72 w 4413"/>
              <a:gd name="T74" fmla="+- 0 14488 13852"/>
              <a:gd name="T75" fmla="*/ 14488 h 1027"/>
              <a:gd name="T76" fmla="+- 0 20483 16057"/>
              <a:gd name="T77" fmla="*/ T76 w 4413"/>
              <a:gd name="T78" fmla="+- 0 14570 13852"/>
              <a:gd name="T79" fmla="*/ 14570 h 1027"/>
              <a:gd name="T80" fmla="+- 0 20442 16057"/>
              <a:gd name="T81" fmla="*/ T80 w 4413"/>
              <a:gd name="T82" fmla="+- 0 14642 13852"/>
              <a:gd name="T83" fmla="*/ 14642 h 1027"/>
              <a:gd name="T84" fmla="+- 0 20380 16057"/>
              <a:gd name="T85" fmla="*/ T84 w 4413"/>
              <a:gd name="T86" fmla="+- 0 14692 13852"/>
              <a:gd name="T87" fmla="*/ 14692 h 1027"/>
              <a:gd name="T88" fmla="+- 0 20173 16057"/>
              <a:gd name="T89" fmla="*/ T88 w 4413"/>
              <a:gd name="T90" fmla="+- 0 14859 13852"/>
              <a:gd name="T91" fmla="*/ 14859 h 1027"/>
              <a:gd name="T92" fmla="+- 0 19830 16057"/>
              <a:gd name="T93" fmla="*/ T92 w 4413"/>
              <a:gd name="T94" fmla="+- 0 14865 13852"/>
              <a:gd name="T95" fmla="*/ 14865 h 1027"/>
              <a:gd name="T96" fmla="+- 0 19580 16057"/>
              <a:gd name="T97" fmla="*/ T96 w 4413"/>
              <a:gd name="T98" fmla="+- 0 14874 13852"/>
              <a:gd name="T99" fmla="*/ 14874 h 1027"/>
              <a:gd name="T100" fmla="+- 0 18725 16057"/>
              <a:gd name="T101" fmla="*/ T100 w 4413"/>
              <a:gd name="T102" fmla="+- 0 14906 13852"/>
              <a:gd name="T103" fmla="*/ 14906 h 1027"/>
              <a:gd name="T104" fmla="+- 0 17866 16057"/>
              <a:gd name="T105" fmla="*/ T104 w 4413"/>
              <a:gd name="T106" fmla="+- 0 14773 13852"/>
              <a:gd name="T107" fmla="*/ 14773 h 1027"/>
              <a:gd name="T108" fmla="+- 0 17013 16057"/>
              <a:gd name="T109" fmla="*/ T108 w 4413"/>
              <a:gd name="T110" fmla="+- 0 14728 13852"/>
              <a:gd name="T111" fmla="*/ 14728 h 1027"/>
              <a:gd name="T112" fmla="+- 0 16763 16057"/>
              <a:gd name="T113" fmla="*/ T112 w 4413"/>
              <a:gd name="T114" fmla="+- 0 14715 13852"/>
              <a:gd name="T115" fmla="*/ 14715 h 1027"/>
              <a:gd name="T116" fmla="+- 0 16341 16057"/>
              <a:gd name="T117" fmla="*/ T116 w 4413"/>
              <a:gd name="T118" fmla="+- 0 14759 13852"/>
              <a:gd name="T119" fmla="*/ 14759 h 1027"/>
              <a:gd name="T120" fmla="+- 0 16129 16057"/>
              <a:gd name="T121" fmla="*/ T120 w 4413"/>
              <a:gd name="T122" fmla="+- 0 14591 13852"/>
              <a:gd name="T123" fmla="*/ 14591 h 1027"/>
              <a:gd name="T124" fmla="+- 0 16015 16057"/>
              <a:gd name="T125" fmla="*/ T124 w 4413"/>
              <a:gd name="T126" fmla="+- 0 14501 13852"/>
              <a:gd name="T127" fmla="*/ 14501 h 1027"/>
              <a:gd name="T128" fmla="+- 0 16052 16057"/>
              <a:gd name="T129" fmla="*/ T128 w 4413"/>
              <a:gd name="T130" fmla="+- 0 14375 13852"/>
              <a:gd name="T131" fmla="*/ 14375 h 1027"/>
              <a:gd name="T132" fmla="+- 0 16135 16057"/>
              <a:gd name="T133" fmla="*/ T132 w 4413"/>
              <a:gd name="T134" fmla="+- 0 14276 13852"/>
              <a:gd name="T135" fmla="*/ 14276 h 1027"/>
              <a:gd name="T136" fmla="+- 0 16248 16057"/>
              <a:gd name="T137" fmla="*/ T136 w 4413"/>
              <a:gd name="T138" fmla="+- 0 14142 13852"/>
              <a:gd name="T139" fmla="*/ 14142 h 1027"/>
              <a:gd name="T140" fmla="+- 0 16458 16057"/>
              <a:gd name="T141" fmla="*/ T140 w 4413"/>
              <a:gd name="T142" fmla="+- 0 14081 13852"/>
              <a:gd name="T143" fmla="*/ 14081 h 1027"/>
              <a:gd name="T144" fmla="+- 0 16623 16057"/>
              <a:gd name="T145" fmla="*/ T144 w 4413"/>
              <a:gd name="T146" fmla="+- 0 14057 13852"/>
              <a:gd name="T147" fmla="*/ 14057 h 1027"/>
              <a:gd name="T148" fmla="+- 0 16932 16057"/>
              <a:gd name="T149" fmla="*/ T148 w 4413"/>
              <a:gd name="T150" fmla="+- 0 14012 13852"/>
              <a:gd name="T151" fmla="*/ 14012 h 1027"/>
              <a:gd name="T152" fmla="+- 0 17238 16057"/>
              <a:gd name="T153" fmla="*/ T152 w 4413"/>
              <a:gd name="T154" fmla="+- 0 14065 13852"/>
              <a:gd name="T155" fmla="*/ 14065 h 1027"/>
              <a:gd name="T156" fmla="+- 0 17543 16057"/>
              <a:gd name="T157" fmla="*/ T156 w 4413"/>
              <a:gd name="T158" fmla="+- 0 14109 13852"/>
              <a:gd name="T159" fmla="*/ 14109 h 10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413" h="1027" extrusionOk="0">
                <a:moveTo>
                  <a:pt x="167" y="233"/>
                </a:moveTo>
                <a:cubicBezTo>
                  <a:pt x="190" y="218"/>
                  <a:pt x="168" y="201"/>
                  <a:pt x="193" y="191"/>
                </a:cubicBezTo>
                <a:cubicBezTo>
                  <a:pt x="356" y="123"/>
                  <a:pt x="585" y="146"/>
                  <a:pt x="758" y="115"/>
                </a:cubicBezTo>
                <a:cubicBezTo>
                  <a:pt x="863" y="96"/>
                  <a:pt x="966" y="75"/>
                  <a:pt x="1072" y="60"/>
                </a:cubicBezTo>
                <a:cubicBezTo>
                  <a:pt x="1564" y="-10"/>
                  <a:pt x="2079" y="-10"/>
                  <a:pt x="2575" y="3"/>
                </a:cubicBezTo>
                <a:cubicBezTo>
                  <a:pt x="3100" y="16"/>
                  <a:pt x="3651" y="102"/>
                  <a:pt x="4122" y="346"/>
                </a:cubicBezTo>
                <a:cubicBezTo>
                  <a:pt x="4243" y="409"/>
                  <a:pt x="4379" y="493"/>
                  <a:pt x="4409" y="636"/>
                </a:cubicBezTo>
                <a:cubicBezTo>
                  <a:pt x="4426" y="718"/>
                  <a:pt x="4385" y="790"/>
                  <a:pt x="4323" y="840"/>
                </a:cubicBezTo>
                <a:cubicBezTo>
                  <a:pt x="4116" y="1007"/>
                  <a:pt x="3773" y="1013"/>
                  <a:pt x="3523" y="1022"/>
                </a:cubicBezTo>
                <a:cubicBezTo>
                  <a:pt x="2668" y="1054"/>
                  <a:pt x="1809" y="921"/>
                  <a:pt x="956" y="876"/>
                </a:cubicBezTo>
                <a:cubicBezTo>
                  <a:pt x="706" y="863"/>
                  <a:pt x="284" y="907"/>
                  <a:pt x="72" y="739"/>
                </a:cubicBezTo>
                <a:cubicBezTo>
                  <a:pt x="-42" y="649"/>
                  <a:pt x="-5" y="523"/>
                  <a:pt x="78" y="424"/>
                </a:cubicBezTo>
                <a:cubicBezTo>
                  <a:pt x="191" y="290"/>
                  <a:pt x="401" y="229"/>
                  <a:pt x="566" y="205"/>
                </a:cubicBezTo>
                <a:cubicBezTo>
                  <a:pt x="875" y="160"/>
                  <a:pt x="1181" y="213"/>
                  <a:pt x="1486" y="25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8826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Why does it cost more in California?</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10</a:t>
            </a:fld>
            <a:endParaRPr lang="en-US"/>
          </a:p>
        </p:txBody>
      </p:sp>
      <p:pic>
        <p:nvPicPr>
          <p:cNvPr id="8" name="Picture 7" descr="Screen Shot 2013-10-16 at 5.08.08 PM.png"/>
          <p:cNvPicPr>
            <a:picLocks noChangeAspect="1"/>
          </p:cNvPicPr>
          <p:nvPr/>
        </p:nvPicPr>
        <p:blipFill rotWithShape="1">
          <a:blip r:embed="rId2">
            <a:extLst>
              <a:ext uri="{28A0092B-C50C-407E-A947-70E740481C1C}">
                <a14:useLocalDpi xmlns:a14="http://schemas.microsoft.com/office/drawing/2010/main" val="0"/>
              </a:ext>
            </a:extLst>
          </a:blip>
          <a:srcRect t="40286"/>
          <a:stretch/>
        </p:blipFill>
        <p:spPr>
          <a:xfrm>
            <a:off x="188940" y="1315465"/>
            <a:ext cx="7331819" cy="2676294"/>
          </a:xfrm>
          <a:prstGeom prst="rect">
            <a:avLst/>
          </a:prstGeom>
          <a:ln>
            <a:noFill/>
          </a:ln>
          <a:effectLst>
            <a:outerShdw blurRad="292100" dist="139700" dir="2700000" algn="tl" rotWithShape="0">
              <a:srgbClr val="333333">
                <a:alpha val="65000"/>
              </a:srgbClr>
            </a:outerShdw>
          </a:effectLst>
        </p:spPr>
      </p:pic>
      <p:pic>
        <p:nvPicPr>
          <p:cNvPr id="9" name="Picture 8" descr="Screen Shot 2013-10-16 at 5.10.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684" y="4037120"/>
            <a:ext cx="6894116" cy="2437843"/>
          </a:xfrm>
          <a:prstGeom prst="rect">
            <a:avLst/>
          </a:prstGeom>
        </p:spPr>
      </p:pic>
      <p:pic>
        <p:nvPicPr>
          <p:cNvPr id="12" name="Picture 11" descr="Screen Shot 2013-10-16 at 5.12.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945" y="3798512"/>
            <a:ext cx="7465096" cy="2557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3421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11</a:t>
            </a:fld>
            <a:endParaRPr lang="en-US"/>
          </a:p>
        </p:txBody>
      </p:sp>
      <p:pic>
        <p:nvPicPr>
          <p:cNvPr id="6" name="Picture 5" descr="Screen Shot 2013-10-16 at 8.3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994832"/>
            <a:ext cx="9460508" cy="3788833"/>
          </a:xfrm>
          <a:prstGeom prst="rect">
            <a:avLst/>
          </a:prstGeom>
        </p:spPr>
      </p:pic>
    </p:spTree>
    <p:extLst>
      <p:ext uri="{BB962C8B-B14F-4D97-AF65-F5344CB8AC3E}">
        <p14:creationId xmlns:p14="http://schemas.microsoft.com/office/powerpoint/2010/main" val="41923248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More Servers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sp>
        <p:nvSpPr>
          <p:cNvPr id="7" name="Rectangle 6"/>
          <p:cNvSpPr/>
          <p:nvPr/>
        </p:nvSpPr>
        <p:spPr>
          <a:xfrm>
            <a:off x="2924059" y="2313398"/>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805094" y="2137745"/>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05094" y="2534652"/>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05094" y="3067643"/>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5094" y="3543932"/>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05094" y="4071372"/>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05094" y="4404404"/>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503141" y="1548060"/>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503141" y="3087149"/>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503141" y="4626238"/>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596526" y="2125719"/>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596526" y="3458761"/>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596526" y="3560830"/>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98" name="Comment 2"/>
          <p:cNvSpPr>
            <a:spLocks noRot="1" noChangeAspect="1" noEditPoints="1" noChangeArrowheads="1" noChangeShapeType="1" noTextEdit="1"/>
          </p:cNvSpPr>
          <p:nvPr/>
        </p:nvSpPr>
        <p:spPr bwMode="auto">
          <a:xfrm>
            <a:off x="4629150" y="2052638"/>
            <a:ext cx="811213" cy="1185862"/>
          </a:xfrm>
          <a:custGeom>
            <a:avLst/>
            <a:gdLst>
              <a:gd name="T0" fmla="+- 0 12862 12857"/>
              <a:gd name="T1" fmla="*/ T0 w 2257"/>
              <a:gd name="T2" fmla="+- 0 8985 5703"/>
              <a:gd name="T3" fmla="*/ 8985 h 3294"/>
              <a:gd name="T4" fmla="+- 0 12874 12857"/>
              <a:gd name="T5" fmla="*/ T4 w 2257"/>
              <a:gd name="T6" fmla="+- 0 8970 5703"/>
              <a:gd name="T7" fmla="*/ 8970 h 3294"/>
              <a:gd name="T8" fmla="+- 0 12877 12857"/>
              <a:gd name="T9" fmla="*/ T8 w 2257"/>
              <a:gd name="T10" fmla="+- 0 8980 5703"/>
              <a:gd name="T11" fmla="*/ 8980 h 3294"/>
              <a:gd name="T12" fmla="+- 0 12888 12857"/>
              <a:gd name="T13" fmla="*/ T12 w 2257"/>
              <a:gd name="T14" fmla="+- 0 8965 5703"/>
              <a:gd name="T15" fmla="*/ 8965 h 3294"/>
              <a:gd name="T16" fmla="+- 0 12922 12857"/>
              <a:gd name="T17" fmla="*/ T16 w 2257"/>
              <a:gd name="T18" fmla="+- 0 8920 5703"/>
              <a:gd name="T19" fmla="*/ 8920 h 3294"/>
              <a:gd name="T20" fmla="+- 0 12949 12857"/>
              <a:gd name="T21" fmla="*/ T20 w 2257"/>
              <a:gd name="T22" fmla="+- 0 8872 5703"/>
              <a:gd name="T23" fmla="*/ 8872 h 3294"/>
              <a:gd name="T24" fmla="+- 0 12978 12857"/>
              <a:gd name="T25" fmla="*/ T24 w 2257"/>
              <a:gd name="T26" fmla="+- 0 8825 5703"/>
              <a:gd name="T27" fmla="*/ 8825 h 3294"/>
              <a:gd name="T28" fmla="+- 0 13034 12857"/>
              <a:gd name="T29" fmla="*/ T28 w 2257"/>
              <a:gd name="T30" fmla="+- 0 8734 5703"/>
              <a:gd name="T31" fmla="*/ 8734 h 3294"/>
              <a:gd name="T32" fmla="+- 0 13088 12857"/>
              <a:gd name="T33" fmla="*/ T32 w 2257"/>
              <a:gd name="T34" fmla="+- 0 8641 5703"/>
              <a:gd name="T35" fmla="*/ 8641 h 3294"/>
              <a:gd name="T36" fmla="+- 0 13143 12857"/>
              <a:gd name="T37" fmla="*/ T36 w 2257"/>
              <a:gd name="T38" fmla="+- 0 8549 5703"/>
              <a:gd name="T39" fmla="*/ 8549 h 3294"/>
              <a:gd name="T40" fmla="+- 0 13422 12857"/>
              <a:gd name="T41" fmla="*/ T40 w 2257"/>
              <a:gd name="T42" fmla="+- 0 8080 5703"/>
              <a:gd name="T43" fmla="*/ 8080 h 3294"/>
              <a:gd name="T44" fmla="+- 0 13739 12857"/>
              <a:gd name="T45" fmla="*/ T44 w 2257"/>
              <a:gd name="T46" fmla="+- 0 7633 5703"/>
              <a:gd name="T47" fmla="*/ 7633 h 3294"/>
              <a:gd name="T48" fmla="+- 0 14058 12857"/>
              <a:gd name="T49" fmla="*/ T48 w 2257"/>
              <a:gd name="T50" fmla="+- 0 7191 5703"/>
              <a:gd name="T51" fmla="*/ 7191 h 3294"/>
              <a:gd name="T52" fmla="+- 0 14213 12857"/>
              <a:gd name="T53" fmla="*/ T52 w 2257"/>
              <a:gd name="T54" fmla="+- 0 6976 5703"/>
              <a:gd name="T55" fmla="*/ 6976 h 3294"/>
              <a:gd name="T56" fmla="+- 0 14338 12857"/>
              <a:gd name="T57" fmla="*/ T56 w 2257"/>
              <a:gd name="T58" fmla="+- 0 6754 5703"/>
              <a:gd name="T59" fmla="*/ 6754 h 3294"/>
              <a:gd name="T60" fmla="+- 0 14472 12857"/>
              <a:gd name="T61" fmla="*/ T60 w 2257"/>
              <a:gd name="T62" fmla="+- 0 6526 5703"/>
              <a:gd name="T63" fmla="*/ 6526 h 3294"/>
              <a:gd name="T64" fmla="+- 0 14518 12857"/>
              <a:gd name="T65" fmla="*/ T64 w 2257"/>
              <a:gd name="T66" fmla="+- 0 6448 5703"/>
              <a:gd name="T67" fmla="*/ 6448 h 3294"/>
              <a:gd name="T68" fmla="+- 0 14557 12857"/>
              <a:gd name="T69" fmla="*/ T68 w 2257"/>
              <a:gd name="T70" fmla="+- 0 6394 5703"/>
              <a:gd name="T71" fmla="*/ 6394 h 3294"/>
              <a:gd name="T72" fmla="+- 0 14636 12857"/>
              <a:gd name="T73" fmla="*/ T72 w 2257"/>
              <a:gd name="T74" fmla="+- 0 6350 5703"/>
              <a:gd name="T75" fmla="*/ 6350 h 3294"/>
              <a:gd name="T76" fmla="+- 0 14718 12857"/>
              <a:gd name="T77" fmla="*/ T76 w 2257"/>
              <a:gd name="T78" fmla="+- 0 6305 5703"/>
              <a:gd name="T79" fmla="*/ 6305 h 3294"/>
              <a:gd name="T80" fmla="+- 0 14754 12857"/>
              <a:gd name="T81" fmla="*/ T80 w 2257"/>
              <a:gd name="T82" fmla="+- 0 6302 5703"/>
              <a:gd name="T83" fmla="*/ 6302 h 3294"/>
              <a:gd name="T84" fmla="+- 0 14816 12857"/>
              <a:gd name="T85" fmla="*/ T84 w 2257"/>
              <a:gd name="T86" fmla="+- 0 6232 5703"/>
              <a:gd name="T87" fmla="*/ 6232 h 3294"/>
              <a:gd name="T88" fmla="+- 0 14911 12857"/>
              <a:gd name="T89" fmla="*/ T88 w 2257"/>
              <a:gd name="T90" fmla="+- 0 6123 5703"/>
              <a:gd name="T91" fmla="*/ 6123 h 3294"/>
              <a:gd name="T92" fmla="+- 0 14980 12857"/>
              <a:gd name="T93" fmla="*/ T92 w 2257"/>
              <a:gd name="T94" fmla="+- 0 6060 5703"/>
              <a:gd name="T95" fmla="*/ 6060 h 3294"/>
              <a:gd name="T96" fmla="+- 0 15108 12857"/>
              <a:gd name="T97" fmla="*/ T96 w 2257"/>
              <a:gd name="T98" fmla="+- 0 6000 5703"/>
              <a:gd name="T99" fmla="*/ 6000 h 3294"/>
              <a:gd name="T100" fmla="+- 0 15100 12857"/>
              <a:gd name="T101" fmla="*/ T100 w 2257"/>
              <a:gd name="T102" fmla="+- 0 6047 5703"/>
              <a:gd name="T103" fmla="*/ 6047 h 3294"/>
              <a:gd name="T104" fmla="+- 0 15096 12857"/>
              <a:gd name="T105" fmla="*/ T104 w 2257"/>
              <a:gd name="T106" fmla="+- 0 6095 5703"/>
              <a:gd name="T107" fmla="*/ 6095 h 3294"/>
              <a:gd name="T108" fmla="+- 0 15082 12857"/>
              <a:gd name="T109" fmla="*/ T108 w 2257"/>
              <a:gd name="T110" fmla="+- 0 6145 5703"/>
              <a:gd name="T111" fmla="*/ 6145 h 3294"/>
              <a:gd name="T112" fmla="+- 0 15054 12857"/>
              <a:gd name="T113" fmla="*/ T112 w 2257"/>
              <a:gd name="T114" fmla="+- 0 6241 5703"/>
              <a:gd name="T115" fmla="*/ 6241 h 3294"/>
              <a:gd name="T116" fmla="+- 0 15012 12857"/>
              <a:gd name="T117" fmla="*/ T116 w 2257"/>
              <a:gd name="T118" fmla="+- 0 6332 5703"/>
              <a:gd name="T119" fmla="*/ 6332 h 3294"/>
              <a:gd name="T120" fmla="+- 0 14972 12857"/>
              <a:gd name="T121" fmla="*/ T120 w 2257"/>
              <a:gd name="T122" fmla="+- 0 6423 5703"/>
              <a:gd name="T123" fmla="*/ 6423 h 3294"/>
              <a:gd name="T124" fmla="+- 0 15005 12857"/>
              <a:gd name="T125" fmla="*/ T124 w 2257"/>
              <a:gd name="T126" fmla="+- 0 6308 5703"/>
              <a:gd name="T127" fmla="*/ 6308 h 3294"/>
              <a:gd name="T128" fmla="+- 0 15044 12857"/>
              <a:gd name="T129" fmla="*/ T128 w 2257"/>
              <a:gd name="T130" fmla="+- 0 6193 5703"/>
              <a:gd name="T131" fmla="*/ 6193 h 3294"/>
              <a:gd name="T132" fmla="+- 0 15071 12857"/>
              <a:gd name="T133" fmla="*/ T132 w 2257"/>
              <a:gd name="T134" fmla="+- 0 6076 5703"/>
              <a:gd name="T135" fmla="*/ 6076 h 3294"/>
              <a:gd name="T136" fmla="+- 0 15080 12857"/>
              <a:gd name="T137" fmla="*/ T136 w 2257"/>
              <a:gd name="T138" fmla="+- 0 6039 5703"/>
              <a:gd name="T139" fmla="*/ 6039 h 3294"/>
              <a:gd name="T140" fmla="+- 0 15109 12857"/>
              <a:gd name="T141" fmla="*/ T140 w 2257"/>
              <a:gd name="T142" fmla="+- 0 5956 5703"/>
              <a:gd name="T143" fmla="*/ 5956 h 3294"/>
              <a:gd name="T144" fmla="+- 0 15079 12857"/>
              <a:gd name="T145" fmla="*/ T144 w 2257"/>
              <a:gd name="T146" fmla="+- 0 5923 5703"/>
              <a:gd name="T147" fmla="*/ 5923 h 3294"/>
              <a:gd name="T148" fmla="+- 0 15055 12857"/>
              <a:gd name="T149" fmla="*/ T148 w 2257"/>
              <a:gd name="T150" fmla="+- 0 5897 5703"/>
              <a:gd name="T151" fmla="*/ 5897 h 3294"/>
              <a:gd name="T152" fmla="+- 0 14940 12857"/>
              <a:gd name="T153" fmla="*/ T152 w 2257"/>
              <a:gd name="T154" fmla="+- 0 5927 5703"/>
              <a:gd name="T155" fmla="*/ 5927 h 3294"/>
              <a:gd name="T156" fmla="+- 0 14910 12857"/>
              <a:gd name="T157" fmla="*/ T156 w 2257"/>
              <a:gd name="T158" fmla="+- 0 5927 5703"/>
              <a:gd name="T159" fmla="*/ 5927 h 3294"/>
              <a:gd name="T160" fmla="+- 0 14664 12857"/>
              <a:gd name="T161" fmla="*/ T160 w 2257"/>
              <a:gd name="T162" fmla="+- 0 5929 5703"/>
              <a:gd name="T163" fmla="*/ 5929 h 3294"/>
              <a:gd name="T164" fmla="+- 0 14463 12857"/>
              <a:gd name="T165" fmla="*/ T164 w 2257"/>
              <a:gd name="T166" fmla="+- 0 5816 5703"/>
              <a:gd name="T167" fmla="*/ 5816 h 3294"/>
              <a:gd name="T168" fmla="+- 0 14250 12857"/>
              <a:gd name="T169" fmla="*/ T168 w 2257"/>
              <a:gd name="T170" fmla="+- 0 5703 5703"/>
              <a:gd name="T171" fmla="*/ 5703 h 32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257" h="3294" extrusionOk="0">
                <a:moveTo>
                  <a:pt x="5" y="3282"/>
                </a:moveTo>
                <a:cubicBezTo>
                  <a:pt x="17" y="3267"/>
                  <a:pt x="20" y="3277"/>
                  <a:pt x="31" y="3262"/>
                </a:cubicBezTo>
                <a:cubicBezTo>
                  <a:pt x="65" y="3217"/>
                  <a:pt x="92" y="3169"/>
                  <a:pt x="121" y="3122"/>
                </a:cubicBezTo>
                <a:cubicBezTo>
                  <a:pt x="177" y="3031"/>
                  <a:pt x="231" y="2938"/>
                  <a:pt x="286" y="2846"/>
                </a:cubicBezTo>
                <a:cubicBezTo>
                  <a:pt x="565" y="2377"/>
                  <a:pt x="882" y="1930"/>
                  <a:pt x="1201" y="1488"/>
                </a:cubicBezTo>
                <a:cubicBezTo>
                  <a:pt x="1356" y="1273"/>
                  <a:pt x="1481" y="1051"/>
                  <a:pt x="1615" y="823"/>
                </a:cubicBezTo>
                <a:cubicBezTo>
                  <a:pt x="1661" y="745"/>
                  <a:pt x="1700" y="691"/>
                  <a:pt x="1779" y="647"/>
                </a:cubicBezTo>
                <a:cubicBezTo>
                  <a:pt x="1861" y="602"/>
                  <a:pt x="1897" y="599"/>
                  <a:pt x="1959" y="529"/>
                </a:cubicBezTo>
                <a:cubicBezTo>
                  <a:pt x="2054" y="420"/>
                  <a:pt x="2123" y="357"/>
                  <a:pt x="2251" y="297"/>
                </a:cubicBezTo>
                <a:cubicBezTo>
                  <a:pt x="2243" y="344"/>
                  <a:pt x="2239" y="392"/>
                  <a:pt x="2225" y="442"/>
                </a:cubicBezTo>
                <a:cubicBezTo>
                  <a:pt x="2197" y="538"/>
                  <a:pt x="2155" y="629"/>
                  <a:pt x="2115" y="720"/>
                </a:cubicBezTo>
                <a:cubicBezTo>
                  <a:pt x="2148" y="605"/>
                  <a:pt x="2187" y="490"/>
                  <a:pt x="2214" y="373"/>
                </a:cubicBezTo>
                <a:cubicBezTo>
                  <a:pt x="2223" y="336"/>
                  <a:pt x="2252" y="253"/>
                  <a:pt x="2222" y="220"/>
                </a:cubicBezTo>
                <a:cubicBezTo>
                  <a:pt x="2198" y="194"/>
                  <a:pt x="2083" y="224"/>
                  <a:pt x="2053" y="224"/>
                </a:cubicBezTo>
                <a:cubicBezTo>
                  <a:pt x="1807" y="226"/>
                  <a:pt x="1606" y="113"/>
                  <a:pt x="1393"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767497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State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
        <p:nvSpPr>
          <p:cNvPr id="7" name="Rectangle 6"/>
          <p:cNvSpPr/>
          <p:nvPr/>
        </p:nvSpPr>
        <p:spPr>
          <a:xfrm>
            <a:off x="2924059" y="2313398"/>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805094" y="2137745"/>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05094" y="2534652"/>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05094" y="3067643"/>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5094" y="3543932"/>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05094" y="4071372"/>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05094" y="4404404"/>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503141" y="1548060"/>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503141" y="3087149"/>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503141" y="4626238"/>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596526" y="2125719"/>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596526" y="3458761"/>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596526" y="3560830"/>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903727" y="2947989"/>
            <a:ext cx="1058839" cy="1536720"/>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7175608" y="2126412"/>
            <a:ext cx="728119" cy="15899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a:off x="7175608" y="3665501"/>
            <a:ext cx="728119" cy="508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7175608" y="3716349"/>
            <a:ext cx="728119" cy="148824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122" name="Comment 2"/>
          <p:cNvSpPr>
            <a:spLocks noRot="1" noChangeAspect="1" noEditPoints="1" noChangeArrowheads="1" noChangeShapeType="1" noTextEdit="1"/>
          </p:cNvSpPr>
          <p:nvPr/>
        </p:nvSpPr>
        <p:spPr bwMode="auto">
          <a:xfrm>
            <a:off x="2532063" y="1638300"/>
            <a:ext cx="454025" cy="212725"/>
          </a:xfrm>
          <a:custGeom>
            <a:avLst/>
            <a:gdLst>
              <a:gd name="T0" fmla="+- 0 7334 7032"/>
              <a:gd name="T1" fmla="*/ T0 w 1262"/>
              <a:gd name="T2" fmla="+- 0 4615 4551"/>
              <a:gd name="T3" fmla="*/ 4615 h 591"/>
              <a:gd name="T4" fmla="+- 0 7263 7032"/>
              <a:gd name="T5" fmla="*/ T4 w 1262"/>
              <a:gd name="T6" fmla="+- 0 4636 4551"/>
              <a:gd name="T7" fmla="*/ 4636 h 591"/>
              <a:gd name="T8" fmla="+- 0 7132 7032"/>
              <a:gd name="T9" fmla="*/ T8 w 1262"/>
              <a:gd name="T10" fmla="+- 0 4771 4551"/>
              <a:gd name="T11" fmla="*/ 4771 h 591"/>
              <a:gd name="T12" fmla="+- 0 7059 7032"/>
              <a:gd name="T13" fmla="*/ T12 w 1262"/>
              <a:gd name="T14" fmla="+- 0 4989 4551"/>
              <a:gd name="T15" fmla="*/ 4989 h 591"/>
              <a:gd name="T16" fmla="+- 0 7142 7032"/>
              <a:gd name="T17" fmla="*/ T16 w 1262"/>
              <a:gd name="T18" fmla="+- 0 5135 4551"/>
              <a:gd name="T19" fmla="*/ 5135 h 591"/>
              <a:gd name="T20" fmla="+- 0 7294 7032"/>
              <a:gd name="T21" fmla="*/ T20 w 1262"/>
              <a:gd name="T22" fmla="+- 0 5096 4551"/>
              <a:gd name="T23" fmla="*/ 5096 h 591"/>
              <a:gd name="T24" fmla="+- 0 7324 7032"/>
              <a:gd name="T25" fmla="*/ T24 w 1262"/>
              <a:gd name="T26" fmla="+- 0 4923 4551"/>
              <a:gd name="T27" fmla="*/ 4923 h 591"/>
              <a:gd name="T28" fmla="+- 0 7192 7032"/>
              <a:gd name="T29" fmla="*/ T28 w 1262"/>
              <a:gd name="T30" fmla="+- 0 4787 4551"/>
              <a:gd name="T31" fmla="*/ 4787 h 591"/>
              <a:gd name="T32" fmla="+- 0 7051 7032"/>
              <a:gd name="T33" fmla="*/ T32 w 1262"/>
              <a:gd name="T34" fmla="+- 0 4764 4551"/>
              <a:gd name="T35" fmla="*/ 4764 h 591"/>
              <a:gd name="T36" fmla="+- 0 7032 7032"/>
              <a:gd name="T37" fmla="*/ T36 w 1262"/>
              <a:gd name="T38" fmla="+- 0 4764 4551"/>
              <a:gd name="T39" fmla="*/ 4764 h 591"/>
              <a:gd name="T40" fmla="+- 0 7355 7032"/>
              <a:gd name="T41" fmla="*/ T40 w 1262"/>
              <a:gd name="T42" fmla="+- 0 4631 4551"/>
              <a:gd name="T43" fmla="*/ 4631 h 591"/>
              <a:gd name="T44" fmla="+- 0 7540 7032"/>
              <a:gd name="T45" fmla="*/ T44 w 1262"/>
              <a:gd name="T46" fmla="+- 0 4834 4551"/>
              <a:gd name="T47" fmla="*/ 4834 h 591"/>
              <a:gd name="T48" fmla="+- 0 7639 7032"/>
              <a:gd name="T49" fmla="*/ T48 w 1262"/>
              <a:gd name="T50" fmla="+- 0 5060 4551"/>
              <a:gd name="T51" fmla="*/ 5060 h 591"/>
              <a:gd name="T52" fmla="+- 0 7644 7032"/>
              <a:gd name="T53" fmla="*/ T52 w 1262"/>
              <a:gd name="T54" fmla="+- 0 4904 4551"/>
              <a:gd name="T55" fmla="*/ 4904 h 591"/>
              <a:gd name="T56" fmla="+- 0 7657 7032"/>
              <a:gd name="T57" fmla="*/ T56 w 1262"/>
              <a:gd name="T58" fmla="+- 0 4741 4551"/>
              <a:gd name="T59" fmla="*/ 4741 h 591"/>
              <a:gd name="T60" fmla="+- 0 7692 7032"/>
              <a:gd name="T61" fmla="*/ T60 w 1262"/>
              <a:gd name="T62" fmla="+- 0 4729 4551"/>
              <a:gd name="T63" fmla="*/ 4729 h 591"/>
              <a:gd name="T64" fmla="+- 0 7810 7032"/>
              <a:gd name="T65" fmla="*/ T64 w 1262"/>
              <a:gd name="T66" fmla="+- 0 4861 4551"/>
              <a:gd name="T67" fmla="*/ 4861 h 591"/>
              <a:gd name="T68" fmla="+- 0 7914 7032"/>
              <a:gd name="T69" fmla="*/ T68 w 1262"/>
              <a:gd name="T70" fmla="+- 0 5029 4551"/>
              <a:gd name="T71" fmla="*/ 5029 h 591"/>
              <a:gd name="T72" fmla="+- 0 7943 7032"/>
              <a:gd name="T73" fmla="*/ T72 w 1262"/>
              <a:gd name="T74" fmla="+- 0 5060 4551"/>
              <a:gd name="T75" fmla="*/ 5060 h 591"/>
              <a:gd name="T76" fmla="+- 0 8003 7032"/>
              <a:gd name="T77" fmla="*/ T76 w 1262"/>
              <a:gd name="T78" fmla="+- 0 4982 4551"/>
              <a:gd name="T79" fmla="*/ 4982 h 591"/>
              <a:gd name="T80" fmla="+- 0 8100 7032"/>
              <a:gd name="T81" fmla="*/ T80 w 1262"/>
              <a:gd name="T82" fmla="+- 0 4803 4551"/>
              <a:gd name="T83" fmla="*/ 4803 h 591"/>
              <a:gd name="T84" fmla="+- 0 8173 7032"/>
              <a:gd name="T85" fmla="*/ T84 w 1262"/>
              <a:gd name="T86" fmla="+- 0 4655 4551"/>
              <a:gd name="T87" fmla="*/ 4655 h 591"/>
              <a:gd name="T88" fmla="+- 0 8151 7032"/>
              <a:gd name="T89" fmla="*/ T88 w 1262"/>
              <a:gd name="T90" fmla="+- 0 4556 4551"/>
              <a:gd name="T91" fmla="*/ 4556 h 591"/>
              <a:gd name="T92" fmla="+- 0 8069 7032"/>
              <a:gd name="T93" fmla="*/ T92 w 1262"/>
              <a:gd name="T94" fmla="+- 0 4594 4551"/>
              <a:gd name="T95" fmla="*/ 4594 h 591"/>
              <a:gd name="T96" fmla="+- 0 8038 7032"/>
              <a:gd name="T97" fmla="*/ T96 w 1262"/>
              <a:gd name="T98" fmla="+- 0 4759 4551"/>
              <a:gd name="T99" fmla="*/ 4759 h 591"/>
              <a:gd name="T100" fmla="+- 0 8124 7032"/>
              <a:gd name="T101" fmla="*/ T100 w 1262"/>
              <a:gd name="T102" fmla="+- 0 4924 4551"/>
              <a:gd name="T103" fmla="*/ 4924 h 591"/>
              <a:gd name="T104" fmla="+- 0 8241 7032"/>
              <a:gd name="T105" fmla="*/ T104 w 1262"/>
              <a:gd name="T106" fmla="+- 0 4948 4551"/>
              <a:gd name="T107" fmla="*/ 4948 h 591"/>
              <a:gd name="T108" fmla="+- 0 8293 7032"/>
              <a:gd name="T109" fmla="*/ T108 w 1262"/>
              <a:gd name="T110" fmla="+- 0 4849 4551"/>
              <a:gd name="T111" fmla="*/ 4849 h 5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1262" h="591" extrusionOk="0">
                <a:moveTo>
                  <a:pt x="302" y="64"/>
                </a:moveTo>
                <a:cubicBezTo>
                  <a:pt x="273" y="68"/>
                  <a:pt x="256" y="69"/>
                  <a:pt x="231" y="85"/>
                </a:cubicBezTo>
                <a:cubicBezTo>
                  <a:pt x="176" y="120"/>
                  <a:pt x="136" y="166"/>
                  <a:pt x="100" y="220"/>
                </a:cubicBezTo>
                <a:cubicBezTo>
                  <a:pt x="56" y="285"/>
                  <a:pt x="31" y="359"/>
                  <a:pt x="27" y="438"/>
                </a:cubicBezTo>
                <a:cubicBezTo>
                  <a:pt x="24" y="499"/>
                  <a:pt x="50" y="560"/>
                  <a:pt x="110" y="584"/>
                </a:cubicBezTo>
                <a:cubicBezTo>
                  <a:pt x="161" y="604"/>
                  <a:pt x="225" y="583"/>
                  <a:pt x="262" y="545"/>
                </a:cubicBezTo>
                <a:cubicBezTo>
                  <a:pt x="306" y="500"/>
                  <a:pt x="312" y="430"/>
                  <a:pt x="292" y="372"/>
                </a:cubicBezTo>
                <a:cubicBezTo>
                  <a:pt x="271" y="311"/>
                  <a:pt x="218" y="262"/>
                  <a:pt x="160" y="236"/>
                </a:cubicBezTo>
                <a:cubicBezTo>
                  <a:pt x="116" y="216"/>
                  <a:pt x="66" y="213"/>
                  <a:pt x="19" y="213"/>
                </a:cubicBezTo>
                <a:cubicBezTo>
                  <a:pt x="13" y="213"/>
                  <a:pt x="6" y="213"/>
                  <a:pt x="0" y="213"/>
                </a:cubicBezTo>
              </a:path>
              <a:path w="1262" h="591" extrusionOk="0">
                <a:moveTo>
                  <a:pt x="323" y="80"/>
                </a:moveTo>
                <a:cubicBezTo>
                  <a:pt x="403" y="138"/>
                  <a:pt x="461" y="194"/>
                  <a:pt x="508" y="283"/>
                </a:cubicBezTo>
                <a:cubicBezTo>
                  <a:pt x="546" y="356"/>
                  <a:pt x="575" y="434"/>
                  <a:pt x="607" y="509"/>
                </a:cubicBezTo>
                <a:cubicBezTo>
                  <a:pt x="618" y="456"/>
                  <a:pt x="614" y="408"/>
                  <a:pt x="612" y="353"/>
                </a:cubicBezTo>
                <a:cubicBezTo>
                  <a:pt x="611" y="320"/>
                  <a:pt x="596" y="216"/>
                  <a:pt x="625" y="190"/>
                </a:cubicBezTo>
                <a:cubicBezTo>
                  <a:pt x="640" y="176"/>
                  <a:pt x="645" y="172"/>
                  <a:pt x="660" y="178"/>
                </a:cubicBezTo>
                <a:cubicBezTo>
                  <a:pt x="710" y="215"/>
                  <a:pt x="743" y="258"/>
                  <a:pt x="778" y="310"/>
                </a:cubicBezTo>
                <a:cubicBezTo>
                  <a:pt x="815" y="365"/>
                  <a:pt x="846" y="423"/>
                  <a:pt x="882" y="478"/>
                </a:cubicBezTo>
                <a:cubicBezTo>
                  <a:pt x="896" y="497"/>
                  <a:pt x="898" y="502"/>
                  <a:pt x="911" y="509"/>
                </a:cubicBezTo>
                <a:cubicBezTo>
                  <a:pt x="937" y="486"/>
                  <a:pt x="952" y="465"/>
                  <a:pt x="971" y="431"/>
                </a:cubicBezTo>
                <a:cubicBezTo>
                  <a:pt x="1004" y="371"/>
                  <a:pt x="1035" y="311"/>
                  <a:pt x="1068" y="252"/>
                </a:cubicBezTo>
                <a:cubicBezTo>
                  <a:pt x="1095" y="203"/>
                  <a:pt x="1125" y="158"/>
                  <a:pt x="1141" y="104"/>
                </a:cubicBezTo>
                <a:cubicBezTo>
                  <a:pt x="1151" y="72"/>
                  <a:pt x="1157" y="22"/>
                  <a:pt x="1119" y="5"/>
                </a:cubicBezTo>
                <a:cubicBezTo>
                  <a:pt x="1084" y="-11"/>
                  <a:pt x="1056" y="17"/>
                  <a:pt x="1037" y="43"/>
                </a:cubicBezTo>
                <a:cubicBezTo>
                  <a:pt x="1001" y="93"/>
                  <a:pt x="995" y="150"/>
                  <a:pt x="1006" y="208"/>
                </a:cubicBezTo>
                <a:cubicBezTo>
                  <a:pt x="1017" y="268"/>
                  <a:pt x="1047" y="331"/>
                  <a:pt x="1092" y="373"/>
                </a:cubicBezTo>
                <a:cubicBezTo>
                  <a:pt x="1126" y="405"/>
                  <a:pt x="1172" y="421"/>
                  <a:pt x="1209" y="397"/>
                </a:cubicBezTo>
                <a:cubicBezTo>
                  <a:pt x="1246" y="373"/>
                  <a:pt x="1253" y="338"/>
                  <a:pt x="1261" y="29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3" name="Comment 3"/>
          <p:cNvSpPr>
            <a:spLocks noRot="1" noChangeAspect="1" noEditPoints="1" noChangeArrowheads="1" noChangeShapeType="1" noTextEdit="1"/>
          </p:cNvSpPr>
          <p:nvPr/>
        </p:nvSpPr>
        <p:spPr bwMode="auto">
          <a:xfrm>
            <a:off x="3019425" y="1697038"/>
            <a:ext cx="1163638" cy="328612"/>
          </a:xfrm>
          <a:custGeom>
            <a:avLst/>
            <a:gdLst>
              <a:gd name="T0" fmla="+- 0 8499 8386"/>
              <a:gd name="T1" fmla="*/ T0 w 3235"/>
              <a:gd name="T2" fmla="+- 0 5442 4715"/>
              <a:gd name="T3" fmla="*/ 5442 h 910"/>
              <a:gd name="T4" fmla="+- 0 8620 8386"/>
              <a:gd name="T5" fmla="*/ T4 w 3235"/>
              <a:gd name="T6" fmla="+- 0 5624 4715"/>
              <a:gd name="T7" fmla="*/ 5624 h 910"/>
              <a:gd name="T8" fmla="+- 0 8507 8386"/>
              <a:gd name="T9" fmla="*/ T8 w 3235"/>
              <a:gd name="T10" fmla="+- 0 5339 4715"/>
              <a:gd name="T11" fmla="*/ 5339 h 910"/>
              <a:gd name="T12" fmla="+- 0 8592 8386"/>
              <a:gd name="T13" fmla="*/ T12 w 3235"/>
              <a:gd name="T14" fmla="+- 0 5352 4715"/>
              <a:gd name="T15" fmla="*/ 5352 h 910"/>
              <a:gd name="T16" fmla="+- 0 8676 8386"/>
              <a:gd name="T17" fmla="*/ T16 w 3235"/>
              <a:gd name="T18" fmla="+- 0 5414 4715"/>
              <a:gd name="T19" fmla="*/ 5414 h 910"/>
              <a:gd name="T20" fmla="+- 0 8763 8386"/>
              <a:gd name="T21" fmla="*/ T20 w 3235"/>
              <a:gd name="T22" fmla="+- 0 5269 4715"/>
              <a:gd name="T23" fmla="*/ 5269 h 910"/>
              <a:gd name="T24" fmla="+- 0 8952 8386"/>
              <a:gd name="T25" fmla="*/ T24 w 3235"/>
              <a:gd name="T26" fmla="+- 0 5503 4715"/>
              <a:gd name="T27" fmla="*/ 5503 h 910"/>
              <a:gd name="T28" fmla="+- 0 9043 8386"/>
              <a:gd name="T29" fmla="*/ T28 w 3235"/>
              <a:gd name="T30" fmla="+- 0 5547 4715"/>
              <a:gd name="T31" fmla="*/ 5547 h 910"/>
              <a:gd name="T32" fmla="+- 0 9267 8386"/>
              <a:gd name="T33" fmla="*/ T32 w 3235"/>
              <a:gd name="T34" fmla="+- 0 5243 4715"/>
              <a:gd name="T35" fmla="*/ 5243 h 910"/>
              <a:gd name="T36" fmla="+- 0 9162 8386"/>
              <a:gd name="T37" fmla="*/ T36 w 3235"/>
              <a:gd name="T38" fmla="+- 0 5579 4715"/>
              <a:gd name="T39" fmla="*/ 5579 h 910"/>
              <a:gd name="T40" fmla="+- 0 9281 8386"/>
              <a:gd name="T41" fmla="*/ T40 w 3235"/>
              <a:gd name="T42" fmla="+- 0 5494 4715"/>
              <a:gd name="T43" fmla="*/ 5494 h 910"/>
              <a:gd name="T44" fmla="+- 0 9338 8386"/>
              <a:gd name="T45" fmla="*/ T44 w 3235"/>
              <a:gd name="T46" fmla="+- 0 5285 4715"/>
              <a:gd name="T47" fmla="*/ 5285 h 910"/>
              <a:gd name="T48" fmla="+- 0 9490 8386"/>
              <a:gd name="T49" fmla="*/ T48 w 3235"/>
              <a:gd name="T50" fmla="+- 0 5487 4715"/>
              <a:gd name="T51" fmla="*/ 5487 h 910"/>
              <a:gd name="T52" fmla="+- 0 9728 8386"/>
              <a:gd name="T53" fmla="*/ T52 w 3235"/>
              <a:gd name="T54" fmla="+- 0 5108 4715"/>
              <a:gd name="T55" fmla="*/ 5108 h 910"/>
              <a:gd name="T56" fmla="+- 0 9651 8386"/>
              <a:gd name="T57" fmla="*/ T56 w 3235"/>
              <a:gd name="T58" fmla="+- 0 5334 4715"/>
              <a:gd name="T59" fmla="*/ 5334 h 910"/>
              <a:gd name="T60" fmla="+- 0 9799 8386"/>
              <a:gd name="T61" fmla="*/ T60 w 3235"/>
              <a:gd name="T62" fmla="+- 0 5466 4715"/>
              <a:gd name="T63" fmla="*/ 5466 h 910"/>
              <a:gd name="T64" fmla="+- 0 9876 8386"/>
              <a:gd name="T65" fmla="*/ T64 w 3235"/>
              <a:gd name="T66" fmla="+- 0 5272 4715"/>
              <a:gd name="T67" fmla="*/ 5272 h 910"/>
              <a:gd name="T68" fmla="+- 0 9807 8386"/>
              <a:gd name="T69" fmla="*/ T68 w 3235"/>
              <a:gd name="T70" fmla="+- 0 4887 4715"/>
              <a:gd name="T71" fmla="*/ 4887 h 910"/>
              <a:gd name="T72" fmla="+- 0 9991 8386"/>
              <a:gd name="T73" fmla="*/ T72 w 3235"/>
              <a:gd name="T74" fmla="+- 0 5310 4715"/>
              <a:gd name="T75" fmla="*/ 5310 h 910"/>
              <a:gd name="T76" fmla="+- 0 10020 8386"/>
              <a:gd name="T77" fmla="*/ T76 w 3235"/>
              <a:gd name="T78" fmla="+- 0 5226 4715"/>
              <a:gd name="T79" fmla="*/ 5226 h 910"/>
              <a:gd name="T80" fmla="+- 0 10154 8386"/>
              <a:gd name="T81" fmla="*/ T80 w 3235"/>
              <a:gd name="T82" fmla="+- 0 5160 4715"/>
              <a:gd name="T83" fmla="*/ 5160 h 910"/>
              <a:gd name="T84" fmla="+- 0 10274 8386"/>
              <a:gd name="T85" fmla="*/ T84 w 3235"/>
              <a:gd name="T86" fmla="+- 0 5383 4715"/>
              <a:gd name="T87" fmla="*/ 5383 h 910"/>
              <a:gd name="T88" fmla="+- 0 10433 8386"/>
              <a:gd name="T89" fmla="*/ T88 w 3235"/>
              <a:gd name="T90" fmla="+- 0 5113 4715"/>
              <a:gd name="T91" fmla="*/ 5113 h 910"/>
              <a:gd name="T92" fmla="+- 0 10480 8386"/>
              <a:gd name="T93" fmla="*/ T92 w 3235"/>
              <a:gd name="T94" fmla="+- 0 5281 4715"/>
              <a:gd name="T95" fmla="*/ 5281 h 910"/>
              <a:gd name="T96" fmla="+- 0 10323 8386"/>
              <a:gd name="T97" fmla="*/ T96 w 3235"/>
              <a:gd name="T98" fmla="+- 0 4733 4715"/>
              <a:gd name="T99" fmla="*/ 4733 h 910"/>
              <a:gd name="T100" fmla="+- 0 10405 8386"/>
              <a:gd name="T101" fmla="*/ T100 w 3235"/>
              <a:gd name="T102" fmla="+- 0 4728 4715"/>
              <a:gd name="T103" fmla="*/ 4728 h 910"/>
              <a:gd name="T104" fmla="+- 0 10781 8386"/>
              <a:gd name="T105" fmla="*/ T104 w 3235"/>
              <a:gd name="T106" fmla="+- 0 5212 4715"/>
              <a:gd name="T107" fmla="*/ 5212 h 910"/>
              <a:gd name="T108" fmla="+- 0 10816 8386"/>
              <a:gd name="T109" fmla="*/ T108 w 3235"/>
              <a:gd name="T110" fmla="+- 0 5146 4715"/>
              <a:gd name="T111" fmla="*/ 5146 h 910"/>
              <a:gd name="T112" fmla="+- 0 10964 8386"/>
              <a:gd name="T113" fmla="*/ T112 w 3235"/>
              <a:gd name="T114" fmla="+- 0 4995 4715"/>
              <a:gd name="T115" fmla="*/ 4995 h 910"/>
              <a:gd name="T116" fmla="+- 0 11076 8386"/>
              <a:gd name="T117" fmla="*/ T116 w 3235"/>
              <a:gd name="T118" fmla="+- 0 5270 4715"/>
              <a:gd name="T119" fmla="*/ 5270 h 910"/>
              <a:gd name="T120" fmla="+- 0 11439 8386"/>
              <a:gd name="T121" fmla="*/ T120 w 3235"/>
              <a:gd name="T122" fmla="+- 0 5016 4715"/>
              <a:gd name="T123" fmla="*/ 5016 h 910"/>
              <a:gd name="T124" fmla="+- 0 11396 8386"/>
              <a:gd name="T125" fmla="*/ T124 w 3235"/>
              <a:gd name="T126" fmla="+- 0 4839 4715"/>
              <a:gd name="T127" fmla="*/ 4839 h 910"/>
              <a:gd name="T128" fmla="+- 0 11226 8386"/>
              <a:gd name="T129" fmla="*/ T128 w 3235"/>
              <a:gd name="T130" fmla="+- 0 5100 4715"/>
              <a:gd name="T131" fmla="*/ 5100 h 910"/>
              <a:gd name="T132" fmla="+- 0 11524 8386"/>
              <a:gd name="T133" fmla="*/ T132 w 3235"/>
              <a:gd name="T134" fmla="+- 0 5142 4715"/>
              <a:gd name="T135" fmla="*/ 5142 h 9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3235" h="910" extrusionOk="0">
                <a:moveTo>
                  <a:pt x="0" y="647"/>
                </a:moveTo>
                <a:cubicBezTo>
                  <a:pt x="49" y="662"/>
                  <a:pt x="78" y="686"/>
                  <a:pt x="113" y="727"/>
                </a:cubicBezTo>
                <a:cubicBezTo>
                  <a:pt x="149" y="769"/>
                  <a:pt x="185" y="818"/>
                  <a:pt x="212" y="866"/>
                </a:cubicBezTo>
                <a:cubicBezTo>
                  <a:pt x="222" y="889"/>
                  <a:pt x="224" y="896"/>
                  <a:pt x="234" y="909"/>
                </a:cubicBezTo>
                <a:cubicBezTo>
                  <a:pt x="206" y="879"/>
                  <a:pt x="187" y="843"/>
                  <a:pt x="171" y="804"/>
                </a:cubicBezTo>
                <a:cubicBezTo>
                  <a:pt x="148" y="749"/>
                  <a:pt x="118" y="685"/>
                  <a:pt x="121" y="624"/>
                </a:cubicBezTo>
                <a:cubicBezTo>
                  <a:pt x="122" y="618"/>
                  <a:pt x="123" y="613"/>
                  <a:pt x="124" y="607"/>
                </a:cubicBezTo>
                <a:cubicBezTo>
                  <a:pt x="161" y="600"/>
                  <a:pt x="175" y="612"/>
                  <a:pt x="206" y="637"/>
                </a:cubicBezTo>
                <a:cubicBezTo>
                  <a:pt x="229" y="656"/>
                  <a:pt x="251" y="682"/>
                  <a:pt x="278" y="696"/>
                </a:cubicBezTo>
                <a:cubicBezTo>
                  <a:pt x="282" y="697"/>
                  <a:pt x="286" y="698"/>
                  <a:pt x="290" y="699"/>
                </a:cubicBezTo>
                <a:cubicBezTo>
                  <a:pt x="306" y="672"/>
                  <a:pt x="308" y="645"/>
                  <a:pt x="320" y="616"/>
                </a:cubicBezTo>
                <a:cubicBezTo>
                  <a:pt x="330" y="590"/>
                  <a:pt x="345" y="555"/>
                  <a:pt x="377" y="554"/>
                </a:cubicBezTo>
                <a:cubicBezTo>
                  <a:pt x="418" y="553"/>
                  <a:pt x="454" y="598"/>
                  <a:pt x="477" y="626"/>
                </a:cubicBezTo>
                <a:cubicBezTo>
                  <a:pt x="516" y="673"/>
                  <a:pt x="544" y="731"/>
                  <a:pt x="566" y="788"/>
                </a:cubicBezTo>
                <a:cubicBezTo>
                  <a:pt x="578" y="820"/>
                  <a:pt x="591" y="854"/>
                  <a:pt x="605" y="879"/>
                </a:cubicBezTo>
                <a:cubicBezTo>
                  <a:pt x="625" y="864"/>
                  <a:pt x="638" y="855"/>
                  <a:pt x="657" y="832"/>
                </a:cubicBezTo>
              </a:path>
              <a:path w="3235" h="910" extrusionOk="0">
                <a:moveTo>
                  <a:pt x="922" y="445"/>
                </a:moveTo>
                <a:cubicBezTo>
                  <a:pt x="913" y="480"/>
                  <a:pt x="899" y="496"/>
                  <a:pt x="881" y="528"/>
                </a:cubicBezTo>
                <a:cubicBezTo>
                  <a:pt x="850" y="584"/>
                  <a:pt x="815" y="644"/>
                  <a:pt x="794" y="705"/>
                </a:cubicBezTo>
                <a:cubicBezTo>
                  <a:pt x="779" y="750"/>
                  <a:pt x="757" y="817"/>
                  <a:pt x="776" y="864"/>
                </a:cubicBezTo>
                <a:cubicBezTo>
                  <a:pt x="788" y="879"/>
                  <a:pt x="791" y="884"/>
                  <a:pt x="805" y="882"/>
                </a:cubicBezTo>
                <a:cubicBezTo>
                  <a:pt x="849" y="858"/>
                  <a:pt x="873" y="825"/>
                  <a:pt x="895" y="779"/>
                </a:cubicBezTo>
                <a:cubicBezTo>
                  <a:pt x="920" y="727"/>
                  <a:pt x="934" y="672"/>
                  <a:pt x="944" y="616"/>
                </a:cubicBezTo>
                <a:cubicBezTo>
                  <a:pt x="948" y="591"/>
                  <a:pt x="948" y="585"/>
                  <a:pt x="952" y="570"/>
                </a:cubicBezTo>
                <a:cubicBezTo>
                  <a:pt x="986" y="580"/>
                  <a:pt x="999" y="610"/>
                  <a:pt x="1019" y="641"/>
                </a:cubicBezTo>
                <a:cubicBezTo>
                  <a:pt x="1047" y="685"/>
                  <a:pt x="1076" y="728"/>
                  <a:pt x="1104" y="772"/>
                </a:cubicBezTo>
                <a:cubicBezTo>
                  <a:pt x="1140" y="829"/>
                  <a:pt x="1142" y="802"/>
                  <a:pt x="1145" y="752"/>
                </a:cubicBezTo>
              </a:path>
              <a:path w="3235" h="910" extrusionOk="0">
                <a:moveTo>
                  <a:pt x="1342" y="393"/>
                </a:moveTo>
                <a:cubicBezTo>
                  <a:pt x="1351" y="432"/>
                  <a:pt x="1333" y="445"/>
                  <a:pt x="1314" y="482"/>
                </a:cubicBezTo>
                <a:cubicBezTo>
                  <a:pt x="1292" y="525"/>
                  <a:pt x="1271" y="571"/>
                  <a:pt x="1265" y="619"/>
                </a:cubicBezTo>
                <a:cubicBezTo>
                  <a:pt x="1260" y="661"/>
                  <a:pt x="1265" y="710"/>
                  <a:pt x="1298" y="739"/>
                </a:cubicBezTo>
                <a:cubicBezTo>
                  <a:pt x="1327" y="764"/>
                  <a:pt x="1378" y="772"/>
                  <a:pt x="1413" y="751"/>
                </a:cubicBezTo>
                <a:cubicBezTo>
                  <a:pt x="1458" y="724"/>
                  <a:pt x="1472" y="655"/>
                  <a:pt x="1481" y="610"/>
                </a:cubicBezTo>
                <a:cubicBezTo>
                  <a:pt x="1484" y="592"/>
                  <a:pt x="1487" y="575"/>
                  <a:pt x="1490" y="557"/>
                </a:cubicBezTo>
              </a:path>
              <a:path w="3235" h="910" extrusionOk="0">
                <a:moveTo>
                  <a:pt x="1327" y="1"/>
                </a:moveTo>
                <a:cubicBezTo>
                  <a:pt x="1356" y="59"/>
                  <a:pt x="1392" y="114"/>
                  <a:pt x="1421" y="172"/>
                </a:cubicBezTo>
                <a:cubicBezTo>
                  <a:pt x="1463" y="256"/>
                  <a:pt x="1498" y="344"/>
                  <a:pt x="1533" y="431"/>
                </a:cubicBezTo>
                <a:cubicBezTo>
                  <a:pt x="1555" y="486"/>
                  <a:pt x="1578" y="542"/>
                  <a:pt x="1605" y="595"/>
                </a:cubicBezTo>
                <a:cubicBezTo>
                  <a:pt x="1607" y="599"/>
                  <a:pt x="1610" y="603"/>
                  <a:pt x="1612" y="607"/>
                </a:cubicBezTo>
                <a:cubicBezTo>
                  <a:pt x="1623" y="576"/>
                  <a:pt x="1628" y="546"/>
                  <a:pt x="1634" y="511"/>
                </a:cubicBezTo>
                <a:cubicBezTo>
                  <a:pt x="1640" y="477"/>
                  <a:pt x="1646" y="426"/>
                  <a:pt x="1674" y="402"/>
                </a:cubicBezTo>
                <a:cubicBezTo>
                  <a:pt x="1704" y="376"/>
                  <a:pt x="1749" y="424"/>
                  <a:pt x="1768" y="445"/>
                </a:cubicBezTo>
                <a:cubicBezTo>
                  <a:pt x="1813" y="496"/>
                  <a:pt x="1861" y="568"/>
                  <a:pt x="1880" y="634"/>
                </a:cubicBezTo>
                <a:cubicBezTo>
                  <a:pt x="1881" y="653"/>
                  <a:pt x="1880" y="658"/>
                  <a:pt x="1888" y="668"/>
                </a:cubicBezTo>
              </a:path>
              <a:path w="3235" h="910" extrusionOk="0">
                <a:moveTo>
                  <a:pt x="1961" y="285"/>
                </a:moveTo>
                <a:cubicBezTo>
                  <a:pt x="1997" y="318"/>
                  <a:pt x="2024" y="354"/>
                  <a:pt x="2047" y="398"/>
                </a:cubicBezTo>
                <a:cubicBezTo>
                  <a:pt x="2072" y="445"/>
                  <a:pt x="2090" y="494"/>
                  <a:pt x="2101" y="546"/>
                </a:cubicBezTo>
                <a:cubicBezTo>
                  <a:pt x="2106" y="571"/>
                  <a:pt x="2122" y="587"/>
                  <a:pt x="2094" y="566"/>
                </a:cubicBezTo>
              </a:path>
              <a:path w="3235" h="910" extrusionOk="0">
                <a:moveTo>
                  <a:pt x="1950" y="163"/>
                </a:moveTo>
                <a:cubicBezTo>
                  <a:pt x="1942" y="119"/>
                  <a:pt x="1921" y="63"/>
                  <a:pt x="1937" y="18"/>
                </a:cubicBezTo>
                <a:cubicBezTo>
                  <a:pt x="1946" y="-7"/>
                  <a:pt x="1981" y="3"/>
                  <a:pt x="1997" y="7"/>
                </a:cubicBezTo>
                <a:cubicBezTo>
                  <a:pt x="2004" y="9"/>
                  <a:pt x="2012" y="11"/>
                  <a:pt x="2019" y="13"/>
                </a:cubicBezTo>
              </a:path>
              <a:path w="3235" h="910" extrusionOk="0">
                <a:moveTo>
                  <a:pt x="2280" y="259"/>
                </a:moveTo>
                <a:cubicBezTo>
                  <a:pt x="2323" y="335"/>
                  <a:pt x="2364" y="415"/>
                  <a:pt x="2395" y="497"/>
                </a:cubicBezTo>
                <a:cubicBezTo>
                  <a:pt x="2403" y="521"/>
                  <a:pt x="2404" y="527"/>
                  <a:pt x="2410" y="541"/>
                </a:cubicBezTo>
                <a:cubicBezTo>
                  <a:pt x="2425" y="507"/>
                  <a:pt x="2423" y="469"/>
                  <a:pt x="2430" y="431"/>
                </a:cubicBezTo>
                <a:cubicBezTo>
                  <a:pt x="2439" y="381"/>
                  <a:pt x="2449" y="326"/>
                  <a:pt x="2480" y="284"/>
                </a:cubicBezTo>
                <a:cubicBezTo>
                  <a:pt x="2506" y="249"/>
                  <a:pt x="2547" y="256"/>
                  <a:pt x="2578" y="280"/>
                </a:cubicBezTo>
                <a:cubicBezTo>
                  <a:pt x="2621" y="314"/>
                  <a:pt x="2649" y="376"/>
                  <a:pt x="2666" y="426"/>
                </a:cubicBezTo>
                <a:cubicBezTo>
                  <a:pt x="2681" y="468"/>
                  <a:pt x="2685" y="511"/>
                  <a:pt x="2690" y="555"/>
                </a:cubicBezTo>
              </a:path>
              <a:path w="3235" h="910" extrusionOk="0">
                <a:moveTo>
                  <a:pt x="3001" y="382"/>
                </a:moveTo>
                <a:cubicBezTo>
                  <a:pt x="3031" y="355"/>
                  <a:pt x="3038" y="334"/>
                  <a:pt x="3053" y="301"/>
                </a:cubicBezTo>
                <a:cubicBezTo>
                  <a:pt x="3068" y="268"/>
                  <a:pt x="3078" y="233"/>
                  <a:pt x="3072" y="196"/>
                </a:cubicBezTo>
                <a:cubicBezTo>
                  <a:pt x="3067" y="163"/>
                  <a:pt x="3045" y="130"/>
                  <a:pt x="3010" y="124"/>
                </a:cubicBezTo>
                <a:cubicBezTo>
                  <a:pt x="2947" y="113"/>
                  <a:pt x="2893" y="169"/>
                  <a:pt x="2863" y="216"/>
                </a:cubicBezTo>
                <a:cubicBezTo>
                  <a:pt x="2831" y="267"/>
                  <a:pt x="2824" y="327"/>
                  <a:pt x="2840" y="385"/>
                </a:cubicBezTo>
                <a:cubicBezTo>
                  <a:pt x="2855" y="442"/>
                  <a:pt x="2906" y="472"/>
                  <a:pt x="2961" y="482"/>
                </a:cubicBezTo>
                <a:cubicBezTo>
                  <a:pt x="3023" y="493"/>
                  <a:pt x="3087" y="458"/>
                  <a:pt x="3138" y="427"/>
                </a:cubicBezTo>
                <a:cubicBezTo>
                  <a:pt x="3186" y="393"/>
                  <a:pt x="3202" y="382"/>
                  <a:pt x="3234" y="36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4" name="Comment 4"/>
          <p:cNvSpPr>
            <a:spLocks noRot="1" noChangeAspect="1" noEditPoints="1" noChangeArrowheads="1" noChangeShapeType="1" noTextEdit="1"/>
          </p:cNvSpPr>
          <p:nvPr/>
        </p:nvSpPr>
        <p:spPr bwMode="auto">
          <a:xfrm>
            <a:off x="8416925" y="4460875"/>
            <a:ext cx="11113" cy="3175"/>
          </a:xfrm>
          <a:custGeom>
            <a:avLst/>
            <a:gdLst>
              <a:gd name="T0" fmla="+- 0 23379 23379"/>
              <a:gd name="T1" fmla="*/ T0 w 31"/>
              <a:gd name="T2" fmla="+- 0 12392 12392"/>
              <a:gd name="T3" fmla="*/ 12392 h 10"/>
              <a:gd name="T4" fmla="+- 0 23394 23379"/>
              <a:gd name="T5" fmla="*/ T4 w 31"/>
              <a:gd name="T6" fmla="+- 0 12396 12392"/>
              <a:gd name="T7" fmla="*/ 12396 h 10"/>
              <a:gd name="T8" fmla="+- 0 23399 23379"/>
              <a:gd name="T9" fmla="*/ T8 w 31"/>
              <a:gd name="T10" fmla="+- 0 12398 12392"/>
              <a:gd name="T11" fmla="*/ 12398 h 10"/>
              <a:gd name="T12" fmla="+- 0 23409 23379"/>
              <a:gd name="T13" fmla="*/ T12 w 31"/>
              <a:gd name="T14" fmla="+- 0 12401 12392"/>
              <a:gd name="T15" fmla="*/ 12401 h 10"/>
            </a:gdLst>
            <a:ahLst/>
            <a:cxnLst>
              <a:cxn ang="0">
                <a:pos x="T1" y="T3"/>
              </a:cxn>
              <a:cxn ang="0">
                <a:pos x="T5" y="T7"/>
              </a:cxn>
              <a:cxn ang="0">
                <a:pos x="T9" y="T11"/>
              </a:cxn>
              <a:cxn ang="0">
                <a:pos x="T13" y="T15"/>
              </a:cxn>
            </a:cxnLst>
            <a:rect l="0" t="0" r="r" b="b"/>
            <a:pathLst>
              <a:path w="31" h="10" extrusionOk="0">
                <a:moveTo>
                  <a:pt x="0" y="0"/>
                </a:moveTo>
                <a:cubicBezTo>
                  <a:pt x="15" y="4"/>
                  <a:pt x="20" y="6"/>
                  <a:pt x="30" y="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5" name="Comment 5"/>
          <p:cNvSpPr>
            <a:spLocks noRot="1" noChangeAspect="1" noEditPoints="1" noChangeArrowheads="1" noChangeShapeType="1" noTextEdit="1"/>
          </p:cNvSpPr>
          <p:nvPr/>
        </p:nvSpPr>
        <p:spPr bwMode="auto">
          <a:xfrm>
            <a:off x="8437563" y="4559300"/>
            <a:ext cx="14287" cy="336550"/>
          </a:xfrm>
          <a:custGeom>
            <a:avLst/>
            <a:gdLst>
              <a:gd name="T0" fmla="+- 0 23441 23437"/>
              <a:gd name="T1" fmla="*/ T0 w 42"/>
              <a:gd name="T2" fmla="+- 0 12664 12664"/>
              <a:gd name="T3" fmla="*/ 12664 h 935"/>
              <a:gd name="T4" fmla="+- 0 23461 23437"/>
              <a:gd name="T5" fmla="*/ T4 w 42"/>
              <a:gd name="T6" fmla="+- 0 12691 12664"/>
              <a:gd name="T7" fmla="*/ 12691 h 935"/>
              <a:gd name="T8" fmla="+- 0 23470 23437"/>
              <a:gd name="T9" fmla="*/ T8 w 42"/>
              <a:gd name="T10" fmla="+- 0 12706 12664"/>
              <a:gd name="T11" fmla="*/ 12706 h 935"/>
              <a:gd name="T12" fmla="+- 0 23473 23437"/>
              <a:gd name="T13" fmla="*/ T12 w 42"/>
              <a:gd name="T14" fmla="+- 0 12743 12664"/>
              <a:gd name="T15" fmla="*/ 12743 h 935"/>
              <a:gd name="T16" fmla="+- 0 23480 23437"/>
              <a:gd name="T17" fmla="*/ T16 w 42"/>
              <a:gd name="T18" fmla="+- 0 12816 12664"/>
              <a:gd name="T19" fmla="*/ 12816 h 935"/>
              <a:gd name="T20" fmla="+- 0 23476 23437"/>
              <a:gd name="T21" fmla="*/ T20 w 42"/>
              <a:gd name="T22" fmla="+- 0 12890 12664"/>
              <a:gd name="T23" fmla="*/ 12890 h 935"/>
              <a:gd name="T24" fmla="+- 0 23471 23437"/>
              <a:gd name="T25" fmla="*/ T24 w 42"/>
              <a:gd name="T26" fmla="+- 0 12963 12664"/>
              <a:gd name="T27" fmla="*/ 12963 h 935"/>
              <a:gd name="T28" fmla="+- 0 23462 23437"/>
              <a:gd name="T29" fmla="*/ T28 w 42"/>
              <a:gd name="T30" fmla="+- 0 13095 12664"/>
              <a:gd name="T31" fmla="*/ 13095 h 935"/>
              <a:gd name="T32" fmla="+- 0 23450 23437"/>
              <a:gd name="T33" fmla="*/ T32 w 42"/>
              <a:gd name="T34" fmla="+- 0 13226 12664"/>
              <a:gd name="T35" fmla="*/ 13226 h 935"/>
              <a:gd name="T36" fmla="+- 0 23445 23437"/>
              <a:gd name="T37" fmla="*/ T36 w 42"/>
              <a:gd name="T38" fmla="+- 0 13358 12664"/>
              <a:gd name="T39" fmla="*/ 13358 h 935"/>
              <a:gd name="T40" fmla="+- 0 23442 23437"/>
              <a:gd name="T41" fmla="*/ T40 w 42"/>
              <a:gd name="T42" fmla="+- 0 13439 12664"/>
              <a:gd name="T43" fmla="*/ 13439 h 935"/>
              <a:gd name="T44" fmla="+- 0 23439 23437"/>
              <a:gd name="T45" fmla="*/ T44 w 42"/>
              <a:gd name="T46" fmla="+- 0 13517 12664"/>
              <a:gd name="T47" fmla="*/ 13517 h 935"/>
              <a:gd name="T48" fmla="+- 0 23440 23437"/>
              <a:gd name="T49" fmla="*/ T48 w 42"/>
              <a:gd name="T50" fmla="+- 0 13598 12664"/>
              <a:gd name="T51" fmla="*/ 13598 h 9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42" h="935" extrusionOk="0">
                <a:moveTo>
                  <a:pt x="4" y="0"/>
                </a:moveTo>
                <a:cubicBezTo>
                  <a:pt x="24" y="27"/>
                  <a:pt x="33" y="42"/>
                  <a:pt x="36" y="79"/>
                </a:cubicBezTo>
                <a:cubicBezTo>
                  <a:pt x="43" y="152"/>
                  <a:pt x="39" y="226"/>
                  <a:pt x="34" y="299"/>
                </a:cubicBezTo>
                <a:cubicBezTo>
                  <a:pt x="25" y="431"/>
                  <a:pt x="13" y="562"/>
                  <a:pt x="8" y="694"/>
                </a:cubicBezTo>
                <a:cubicBezTo>
                  <a:pt x="5" y="775"/>
                  <a:pt x="2" y="853"/>
                  <a:pt x="3" y="93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6" name="Comment 6"/>
          <p:cNvSpPr>
            <a:spLocks noRot="1" noChangeAspect="1" noEditPoints="1" noChangeArrowheads="1" noChangeShapeType="1" noTextEdit="1"/>
          </p:cNvSpPr>
          <p:nvPr/>
        </p:nvSpPr>
        <p:spPr bwMode="auto">
          <a:xfrm>
            <a:off x="8337550" y="5192713"/>
            <a:ext cx="49213" cy="133350"/>
          </a:xfrm>
          <a:custGeom>
            <a:avLst/>
            <a:gdLst>
              <a:gd name="T0" fmla="+- 0 23288 23162"/>
              <a:gd name="T1" fmla="*/ T0 w 136"/>
              <a:gd name="T2" fmla="+- 0 14426 14426"/>
              <a:gd name="T3" fmla="*/ 14426 h 368"/>
              <a:gd name="T4" fmla="+- 0 23289 23162"/>
              <a:gd name="T5" fmla="*/ T4 w 136"/>
              <a:gd name="T6" fmla="+- 0 14472 14426"/>
              <a:gd name="T7" fmla="*/ 14472 h 368"/>
              <a:gd name="T8" fmla="+- 0 23303 23162"/>
              <a:gd name="T9" fmla="*/ T8 w 136"/>
              <a:gd name="T10" fmla="+- 0 14530 14426"/>
              <a:gd name="T11" fmla="*/ 14530 h 368"/>
              <a:gd name="T12" fmla="+- 0 23294 23162"/>
              <a:gd name="T13" fmla="*/ T12 w 136"/>
              <a:gd name="T14" fmla="+- 0 14575 14426"/>
              <a:gd name="T15" fmla="*/ 14575 h 368"/>
              <a:gd name="T16" fmla="+- 0 23290 23162"/>
              <a:gd name="T17" fmla="*/ T16 w 136"/>
              <a:gd name="T18" fmla="+- 0 14595 14426"/>
              <a:gd name="T19" fmla="*/ 14595 h 368"/>
              <a:gd name="T20" fmla="+- 0 23272 23162"/>
              <a:gd name="T21" fmla="*/ T20 w 136"/>
              <a:gd name="T22" fmla="+- 0 14618 14426"/>
              <a:gd name="T23" fmla="*/ 14618 h 368"/>
              <a:gd name="T24" fmla="+- 0 23258 23162"/>
              <a:gd name="T25" fmla="*/ T24 w 136"/>
              <a:gd name="T26" fmla="+- 0 14631 14426"/>
              <a:gd name="T27" fmla="*/ 14631 h 368"/>
              <a:gd name="T28" fmla="+- 0 23239 23162"/>
              <a:gd name="T29" fmla="*/ T28 w 136"/>
              <a:gd name="T30" fmla="+- 0 14650 14426"/>
              <a:gd name="T31" fmla="*/ 14650 h 368"/>
              <a:gd name="T32" fmla="+- 0 23225 23162"/>
              <a:gd name="T33" fmla="*/ T32 w 136"/>
              <a:gd name="T34" fmla="+- 0 14669 14426"/>
              <a:gd name="T35" fmla="*/ 14669 h 368"/>
              <a:gd name="T36" fmla="+- 0 23207 23162"/>
              <a:gd name="T37" fmla="*/ T36 w 136"/>
              <a:gd name="T38" fmla="+- 0 14689 14426"/>
              <a:gd name="T39" fmla="*/ 14689 h 368"/>
              <a:gd name="T40" fmla="+- 0 23185 23162"/>
              <a:gd name="T41" fmla="*/ T40 w 136"/>
              <a:gd name="T42" fmla="+- 0 14713 14426"/>
              <a:gd name="T43" fmla="*/ 14713 h 368"/>
              <a:gd name="T44" fmla="+- 0 23162 23162"/>
              <a:gd name="T45" fmla="*/ T44 w 136"/>
              <a:gd name="T46" fmla="+- 0 14732 14426"/>
              <a:gd name="T47" fmla="*/ 14732 h 368"/>
              <a:gd name="T48" fmla="+- 0 23162 23162"/>
              <a:gd name="T49" fmla="*/ T48 w 136"/>
              <a:gd name="T50" fmla="+- 0 14768 14426"/>
              <a:gd name="T51" fmla="*/ 14768 h 368"/>
              <a:gd name="T52" fmla="+- 0 23163 23162"/>
              <a:gd name="T53" fmla="*/ T52 w 136"/>
              <a:gd name="T54" fmla="+- 0 14776 14426"/>
              <a:gd name="T55" fmla="*/ 14776 h 368"/>
              <a:gd name="T56" fmla="+- 0 23165 23162"/>
              <a:gd name="T57" fmla="*/ T56 w 136"/>
              <a:gd name="T58" fmla="+- 0 14785 14426"/>
              <a:gd name="T59" fmla="*/ 14785 h 368"/>
              <a:gd name="T60" fmla="+- 0 23166 23162"/>
              <a:gd name="T61" fmla="*/ T60 w 136"/>
              <a:gd name="T62" fmla="+- 0 14793 14426"/>
              <a:gd name="T63" fmla="*/ 14793 h 3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6" h="368" extrusionOk="0">
                <a:moveTo>
                  <a:pt x="126" y="0"/>
                </a:moveTo>
                <a:cubicBezTo>
                  <a:pt x="127" y="46"/>
                  <a:pt x="141" y="104"/>
                  <a:pt x="132" y="149"/>
                </a:cubicBezTo>
                <a:cubicBezTo>
                  <a:pt x="128" y="169"/>
                  <a:pt x="110" y="192"/>
                  <a:pt x="96" y="205"/>
                </a:cubicBezTo>
                <a:cubicBezTo>
                  <a:pt x="77" y="224"/>
                  <a:pt x="63" y="243"/>
                  <a:pt x="45" y="263"/>
                </a:cubicBezTo>
                <a:cubicBezTo>
                  <a:pt x="23" y="287"/>
                  <a:pt x="0" y="306"/>
                  <a:pt x="0" y="342"/>
                </a:cubicBezTo>
                <a:cubicBezTo>
                  <a:pt x="1" y="350"/>
                  <a:pt x="3" y="359"/>
                  <a:pt x="4" y="36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7" name="Comment 7"/>
          <p:cNvSpPr>
            <a:spLocks noRot="1" noChangeAspect="1" noEditPoints="1" noChangeArrowheads="1" noChangeShapeType="1" noTextEdit="1"/>
          </p:cNvSpPr>
          <p:nvPr/>
        </p:nvSpPr>
        <p:spPr bwMode="auto">
          <a:xfrm>
            <a:off x="2201863" y="2033588"/>
            <a:ext cx="6858000" cy="2846387"/>
          </a:xfrm>
          <a:custGeom>
            <a:avLst/>
            <a:gdLst>
              <a:gd name="T0" fmla="+- 0 6891 6116"/>
              <a:gd name="T1" fmla="*/ T0 w 19052"/>
              <a:gd name="T2" fmla="+- 0 5788 5647"/>
              <a:gd name="T3" fmla="*/ 5788 h 7910"/>
              <a:gd name="T4" fmla="+- 0 6929 6116"/>
              <a:gd name="T5" fmla="*/ T4 w 19052"/>
              <a:gd name="T6" fmla="+- 0 5780 5647"/>
              <a:gd name="T7" fmla="*/ 5780 h 7910"/>
              <a:gd name="T8" fmla="+- 0 6893 6116"/>
              <a:gd name="T9" fmla="*/ T8 w 19052"/>
              <a:gd name="T10" fmla="+- 0 5740 5647"/>
              <a:gd name="T11" fmla="*/ 5740 h 7910"/>
              <a:gd name="T12" fmla="+- 0 6931 6116"/>
              <a:gd name="T13" fmla="*/ T12 w 19052"/>
              <a:gd name="T14" fmla="+- 0 5733 5647"/>
              <a:gd name="T15" fmla="*/ 5733 h 7910"/>
              <a:gd name="T16" fmla="+- 0 8192 6116"/>
              <a:gd name="T17" fmla="*/ T16 w 19052"/>
              <a:gd name="T18" fmla="+- 0 5501 5647"/>
              <a:gd name="T19" fmla="*/ 5501 h 7910"/>
              <a:gd name="T20" fmla="+- 0 9122 6116"/>
              <a:gd name="T21" fmla="*/ T20 w 19052"/>
              <a:gd name="T22" fmla="+- 0 5844 5647"/>
              <a:gd name="T23" fmla="*/ 5844 h 7910"/>
              <a:gd name="T24" fmla="+- 0 10236 6116"/>
              <a:gd name="T25" fmla="*/ T24 w 19052"/>
              <a:gd name="T26" fmla="+- 0 6391 5647"/>
              <a:gd name="T27" fmla="*/ 6391 h 7910"/>
              <a:gd name="T28" fmla="+- 0 11510 6116"/>
              <a:gd name="T29" fmla="*/ T28 w 19052"/>
              <a:gd name="T30" fmla="+- 0 7016 5647"/>
              <a:gd name="T31" fmla="*/ 7016 h 7910"/>
              <a:gd name="T32" fmla="+- 0 12687 6116"/>
              <a:gd name="T33" fmla="*/ T32 w 19052"/>
              <a:gd name="T34" fmla="+- 0 7134 5647"/>
              <a:gd name="T35" fmla="*/ 7134 h 7910"/>
              <a:gd name="T36" fmla="+- 0 14063 6116"/>
              <a:gd name="T37" fmla="*/ T36 w 19052"/>
              <a:gd name="T38" fmla="+- 0 7209 5647"/>
              <a:gd name="T39" fmla="*/ 7209 h 7910"/>
              <a:gd name="T40" fmla="+- 0 15323 6116"/>
              <a:gd name="T41" fmla="*/ T40 w 19052"/>
              <a:gd name="T42" fmla="+- 0 7277 5647"/>
              <a:gd name="T43" fmla="*/ 7277 h 7910"/>
              <a:gd name="T44" fmla="+- 0 16379 6116"/>
              <a:gd name="T45" fmla="*/ T44 w 19052"/>
              <a:gd name="T46" fmla="+- 0 8058 5647"/>
              <a:gd name="T47" fmla="*/ 8058 h 7910"/>
              <a:gd name="T48" fmla="+- 0 17652 6116"/>
              <a:gd name="T49" fmla="*/ T48 w 19052"/>
              <a:gd name="T50" fmla="+- 0 8165 5647"/>
              <a:gd name="T51" fmla="*/ 8165 h 7910"/>
              <a:gd name="T52" fmla="+- 0 18992 6116"/>
              <a:gd name="T53" fmla="*/ T52 w 19052"/>
              <a:gd name="T54" fmla="+- 0 8277 5647"/>
              <a:gd name="T55" fmla="*/ 8277 h 7910"/>
              <a:gd name="T56" fmla="+- 0 20130 6116"/>
              <a:gd name="T57" fmla="*/ T56 w 19052"/>
              <a:gd name="T58" fmla="+- 0 7859 5647"/>
              <a:gd name="T59" fmla="*/ 7859 h 7910"/>
              <a:gd name="T60" fmla="+- 0 21382 6116"/>
              <a:gd name="T61" fmla="*/ T60 w 19052"/>
              <a:gd name="T62" fmla="+- 0 7490 5647"/>
              <a:gd name="T63" fmla="*/ 7490 h 7910"/>
              <a:gd name="T64" fmla="+- 0 21975 6116"/>
              <a:gd name="T65" fmla="*/ T64 w 19052"/>
              <a:gd name="T66" fmla="+- 0 7315 5647"/>
              <a:gd name="T67" fmla="*/ 7315 h 7910"/>
              <a:gd name="T68" fmla="+- 0 22826 6116"/>
              <a:gd name="T69" fmla="*/ T68 w 19052"/>
              <a:gd name="T70" fmla="+- 0 7120 5647"/>
              <a:gd name="T71" fmla="*/ 7120 h 7910"/>
              <a:gd name="T72" fmla="+- 0 23366 6116"/>
              <a:gd name="T73" fmla="*/ T72 w 19052"/>
              <a:gd name="T74" fmla="+- 0 7538 5647"/>
              <a:gd name="T75" fmla="*/ 7538 h 7910"/>
              <a:gd name="T76" fmla="+- 0 24030 6116"/>
              <a:gd name="T77" fmla="*/ T76 w 19052"/>
              <a:gd name="T78" fmla="+- 0 8052 5647"/>
              <a:gd name="T79" fmla="*/ 8052 h 7910"/>
              <a:gd name="T80" fmla="+- 0 24397 6116"/>
              <a:gd name="T81" fmla="*/ T80 w 19052"/>
              <a:gd name="T82" fmla="+- 0 9488 5647"/>
              <a:gd name="T83" fmla="*/ 9488 h 7910"/>
              <a:gd name="T84" fmla="+- 0 24678 6116"/>
              <a:gd name="T85" fmla="*/ T84 w 19052"/>
              <a:gd name="T86" fmla="+- 0 10251 5647"/>
              <a:gd name="T87" fmla="*/ 10251 h 7910"/>
              <a:gd name="T88" fmla="+- 0 24876 6116"/>
              <a:gd name="T89" fmla="*/ T88 w 19052"/>
              <a:gd name="T90" fmla="+- 0 10789 5647"/>
              <a:gd name="T91" fmla="*/ 10789 h 7910"/>
              <a:gd name="T92" fmla="+- 0 25228 6116"/>
              <a:gd name="T93" fmla="*/ T92 w 19052"/>
              <a:gd name="T94" fmla="+- 0 11562 5647"/>
              <a:gd name="T95" fmla="*/ 11562 h 7910"/>
              <a:gd name="T96" fmla="+- 0 25164 6116"/>
              <a:gd name="T97" fmla="*/ T96 w 19052"/>
              <a:gd name="T98" fmla="+- 0 12146 5647"/>
              <a:gd name="T99" fmla="*/ 12146 h 7910"/>
              <a:gd name="T100" fmla="+- 0 25083 6116"/>
              <a:gd name="T101" fmla="*/ T100 w 19052"/>
              <a:gd name="T102" fmla="+- 0 12882 5647"/>
              <a:gd name="T103" fmla="*/ 12882 h 7910"/>
              <a:gd name="T104" fmla="+- 0 24296 6116"/>
              <a:gd name="T105" fmla="*/ T104 w 19052"/>
              <a:gd name="T106" fmla="+- 0 13110 5647"/>
              <a:gd name="T107" fmla="*/ 13110 h 7910"/>
              <a:gd name="T108" fmla="+- 0 23673 6116"/>
              <a:gd name="T109" fmla="*/ T108 w 19052"/>
              <a:gd name="T110" fmla="+- 0 13219 5647"/>
              <a:gd name="T111" fmla="*/ 13219 h 7910"/>
              <a:gd name="T112" fmla="+- 0 21899 6116"/>
              <a:gd name="T113" fmla="*/ T112 w 19052"/>
              <a:gd name="T114" fmla="+- 0 13530 5647"/>
              <a:gd name="T115" fmla="*/ 13530 h 7910"/>
              <a:gd name="T116" fmla="+- 0 19961 6116"/>
              <a:gd name="T117" fmla="*/ T116 w 19052"/>
              <a:gd name="T118" fmla="+- 0 13308 5647"/>
              <a:gd name="T119" fmla="*/ 13308 h 7910"/>
              <a:gd name="T120" fmla="+- 0 18163 6116"/>
              <a:gd name="T121" fmla="*/ T120 w 19052"/>
              <a:gd name="T122" fmla="+- 0 13367 5647"/>
              <a:gd name="T123" fmla="*/ 13367 h 7910"/>
              <a:gd name="T124" fmla="+- 0 15400 6116"/>
              <a:gd name="T125" fmla="*/ T124 w 19052"/>
              <a:gd name="T126" fmla="+- 0 13458 5647"/>
              <a:gd name="T127" fmla="*/ 13458 h 7910"/>
              <a:gd name="T128" fmla="+- 0 12601 6116"/>
              <a:gd name="T129" fmla="*/ T128 w 19052"/>
              <a:gd name="T130" fmla="+- 0 13614 5647"/>
              <a:gd name="T131" fmla="*/ 13614 h 7910"/>
              <a:gd name="T132" fmla="+- 0 9837 6116"/>
              <a:gd name="T133" fmla="*/ T132 w 19052"/>
              <a:gd name="T134" fmla="+- 0 13553 5647"/>
              <a:gd name="T135" fmla="*/ 13553 h 7910"/>
              <a:gd name="T136" fmla="+- 0 8864 6116"/>
              <a:gd name="T137" fmla="*/ T136 w 19052"/>
              <a:gd name="T138" fmla="+- 0 13532 5647"/>
              <a:gd name="T139" fmla="*/ 13532 h 7910"/>
              <a:gd name="T140" fmla="+- 0 8056 6116"/>
              <a:gd name="T141" fmla="*/ T140 w 19052"/>
              <a:gd name="T142" fmla="+- 0 13377 5647"/>
              <a:gd name="T143" fmla="*/ 13377 h 7910"/>
              <a:gd name="T144" fmla="+- 0 7236 6116"/>
              <a:gd name="T145" fmla="*/ T144 w 19052"/>
              <a:gd name="T146" fmla="+- 0 12843 5647"/>
              <a:gd name="T147" fmla="*/ 12843 h 7910"/>
              <a:gd name="T148" fmla="+- 0 6604 6116"/>
              <a:gd name="T149" fmla="*/ T148 w 19052"/>
              <a:gd name="T150" fmla="+- 0 12431 5647"/>
              <a:gd name="T151" fmla="*/ 12431 h 7910"/>
              <a:gd name="T152" fmla="+- 0 6158 6116"/>
              <a:gd name="T153" fmla="*/ T152 w 19052"/>
              <a:gd name="T154" fmla="+- 0 11986 5647"/>
              <a:gd name="T155" fmla="*/ 11986 h 7910"/>
              <a:gd name="T156" fmla="+- 0 6118 6116"/>
              <a:gd name="T157" fmla="*/ T156 w 19052"/>
              <a:gd name="T158" fmla="+- 0 11196 5647"/>
              <a:gd name="T159" fmla="*/ 11196 h 7910"/>
              <a:gd name="T160" fmla="+- 0 6069 6116"/>
              <a:gd name="T161" fmla="*/ T160 w 19052"/>
              <a:gd name="T162" fmla="+- 0 10232 5647"/>
              <a:gd name="T163" fmla="*/ 10232 h 7910"/>
              <a:gd name="T164" fmla="+- 0 6504 6116"/>
              <a:gd name="T165" fmla="*/ T164 w 19052"/>
              <a:gd name="T166" fmla="+- 0 9123 5647"/>
              <a:gd name="T167" fmla="*/ 9123 h 7910"/>
              <a:gd name="T168" fmla="+- 0 6917 6116"/>
              <a:gd name="T169" fmla="*/ T168 w 19052"/>
              <a:gd name="T170" fmla="+- 0 8269 5647"/>
              <a:gd name="T171" fmla="*/ 8269 h 7910"/>
              <a:gd name="T172" fmla="+- 0 7134 6116"/>
              <a:gd name="T173" fmla="*/ T172 w 19052"/>
              <a:gd name="T174" fmla="+- 0 7820 5647"/>
              <a:gd name="T175" fmla="*/ 7820 h 7910"/>
              <a:gd name="T176" fmla="+- 0 7814 6116"/>
              <a:gd name="T177" fmla="*/ T176 w 19052"/>
              <a:gd name="T178" fmla="+- 0 7141 5647"/>
              <a:gd name="T179" fmla="*/ 7141 h 7910"/>
              <a:gd name="T180" fmla="+- 0 7698 6116"/>
              <a:gd name="T181" fmla="*/ T180 w 19052"/>
              <a:gd name="T182" fmla="+- 0 6605 5647"/>
              <a:gd name="T183" fmla="*/ 6605 h 7910"/>
              <a:gd name="T184" fmla="+- 0 7609 6116"/>
              <a:gd name="T185" fmla="*/ T184 w 19052"/>
              <a:gd name="T186" fmla="+- 0 6195 5647"/>
              <a:gd name="T187" fmla="*/ 6195 h 7910"/>
              <a:gd name="T188" fmla="+- 0 7111 6116"/>
              <a:gd name="T189" fmla="*/ T188 w 19052"/>
              <a:gd name="T190" fmla="+- 0 6007 5647"/>
              <a:gd name="T191" fmla="*/ 6007 h 7910"/>
              <a:gd name="T192" fmla="+- 0 6809 6116"/>
              <a:gd name="T193" fmla="*/ T192 w 19052"/>
              <a:gd name="T194" fmla="+- 0 5785 5647"/>
              <a:gd name="T195" fmla="*/ 5785 h 79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9052" h="7910" extrusionOk="0">
                <a:moveTo>
                  <a:pt x="775" y="141"/>
                </a:moveTo>
                <a:cubicBezTo>
                  <a:pt x="813" y="133"/>
                  <a:pt x="777" y="93"/>
                  <a:pt x="815" y="86"/>
                </a:cubicBezTo>
                <a:cubicBezTo>
                  <a:pt x="2076" y="-146"/>
                  <a:pt x="3006" y="197"/>
                  <a:pt x="4120" y="744"/>
                </a:cubicBezTo>
                <a:cubicBezTo>
                  <a:pt x="5394" y="1369"/>
                  <a:pt x="6571" y="1487"/>
                  <a:pt x="7947" y="1562"/>
                </a:cubicBezTo>
                <a:cubicBezTo>
                  <a:pt x="9207" y="1630"/>
                  <a:pt x="10263" y="2411"/>
                  <a:pt x="11536" y="2518"/>
                </a:cubicBezTo>
                <a:cubicBezTo>
                  <a:pt x="12876" y="2630"/>
                  <a:pt x="14014" y="2212"/>
                  <a:pt x="15266" y="1843"/>
                </a:cubicBezTo>
                <a:cubicBezTo>
                  <a:pt x="15859" y="1668"/>
                  <a:pt x="16710" y="1473"/>
                  <a:pt x="17250" y="1891"/>
                </a:cubicBezTo>
                <a:cubicBezTo>
                  <a:pt x="17914" y="2405"/>
                  <a:pt x="18281" y="3841"/>
                  <a:pt x="18562" y="4604"/>
                </a:cubicBezTo>
                <a:cubicBezTo>
                  <a:pt x="18760" y="5142"/>
                  <a:pt x="19112" y="5915"/>
                  <a:pt x="19048" y="6499"/>
                </a:cubicBezTo>
                <a:cubicBezTo>
                  <a:pt x="18967" y="7235"/>
                  <a:pt x="18180" y="7463"/>
                  <a:pt x="17557" y="7572"/>
                </a:cubicBezTo>
                <a:cubicBezTo>
                  <a:pt x="15783" y="7883"/>
                  <a:pt x="13845" y="7661"/>
                  <a:pt x="12047" y="7720"/>
                </a:cubicBezTo>
                <a:cubicBezTo>
                  <a:pt x="9284" y="7811"/>
                  <a:pt x="6485" y="7967"/>
                  <a:pt x="3721" y="7906"/>
                </a:cubicBezTo>
                <a:cubicBezTo>
                  <a:pt x="2748" y="7885"/>
                  <a:pt x="1940" y="7730"/>
                  <a:pt x="1120" y="7196"/>
                </a:cubicBezTo>
                <a:cubicBezTo>
                  <a:pt x="488" y="6784"/>
                  <a:pt x="42" y="6339"/>
                  <a:pt x="2" y="5549"/>
                </a:cubicBezTo>
                <a:cubicBezTo>
                  <a:pt x="-47" y="4585"/>
                  <a:pt x="388" y="3476"/>
                  <a:pt x="801" y="2622"/>
                </a:cubicBezTo>
                <a:cubicBezTo>
                  <a:pt x="1018" y="2173"/>
                  <a:pt x="1698" y="1494"/>
                  <a:pt x="1582" y="958"/>
                </a:cubicBezTo>
                <a:cubicBezTo>
                  <a:pt x="1493" y="548"/>
                  <a:pt x="995" y="360"/>
                  <a:pt x="693" y="13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8" name="Comment 8"/>
          <p:cNvSpPr>
            <a:spLocks noRot="1" noChangeAspect="1" noEditPoints="1" noChangeArrowheads="1" noChangeShapeType="1" noTextEdit="1"/>
          </p:cNvSpPr>
          <p:nvPr/>
        </p:nvSpPr>
        <p:spPr bwMode="auto">
          <a:xfrm>
            <a:off x="8148638" y="1890713"/>
            <a:ext cx="53975" cy="1036637"/>
          </a:xfrm>
          <a:custGeom>
            <a:avLst/>
            <a:gdLst>
              <a:gd name="T0" fmla="+- 0 22783 22634"/>
              <a:gd name="T1" fmla="*/ T0 w 150"/>
              <a:gd name="T2" fmla="+- 0 8131 5254"/>
              <a:gd name="T3" fmla="*/ 8131 h 2878"/>
              <a:gd name="T4" fmla="+- 0 22772 22634"/>
              <a:gd name="T5" fmla="*/ T4 w 150"/>
              <a:gd name="T6" fmla="+- 0 8059 5254"/>
              <a:gd name="T7" fmla="*/ 8059 h 2878"/>
              <a:gd name="T8" fmla="+- 0 22764 22634"/>
              <a:gd name="T9" fmla="*/ T8 w 150"/>
              <a:gd name="T10" fmla="+- 0 7990 5254"/>
              <a:gd name="T11" fmla="*/ 7990 h 2878"/>
              <a:gd name="T12" fmla="+- 0 22763 22634"/>
              <a:gd name="T13" fmla="*/ T12 w 150"/>
              <a:gd name="T14" fmla="+- 0 7914 5254"/>
              <a:gd name="T15" fmla="*/ 7914 h 2878"/>
              <a:gd name="T16" fmla="+- 0 22761 22634"/>
              <a:gd name="T17" fmla="*/ T16 w 150"/>
              <a:gd name="T18" fmla="+- 0 7758 5254"/>
              <a:gd name="T19" fmla="*/ 7758 h 2878"/>
              <a:gd name="T20" fmla="+- 0 22751 22634"/>
              <a:gd name="T21" fmla="*/ T20 w 150"/>
              <a:gd name="T22" fmla="+- 0 7603 5254"/>
              <a:gd name="T23" fmla="*/ 7603 h 2878"/>
              <a:gd name="T24" fmla="+- 0 22740 22634"/>
              <a:gd name="T25" fmla="*/ T24 w 150"/>
              <a:gd name="T26" fmla="+- 0 7448 5254"/>
              <a:gd name="T27" fmla="*/ 7448 h 2878"/>
              <a:gd name="T28" fmla="+- 0 22696 22634"/>
              <a:gd name="T29" fmla="*/ T28 w 150"/>
              <a:gd name="T30" fmla="+- 0 6823 5254"/>
              <a:gd name="T31" fmla="*/ 6823 h 2878"/>
              <a:gd name="T32" fmla="+- 0 22661 22634"/>
              <a:gd name="T33" fmla="*/ T32 w 150"/>
              <a:gd name="T34" fmla="+- 0 6204 5254"/>
              <a:gd name="T35" fmla="*/ 6204 h 2878"/>
              <a:gd name="T36" fmla="+- 0 22652 22634"/>
              <a:gd name="T37" fmla="*/ T36 w 150"/>
              <a:gd name="T38" fmla="+- 0 5578 5254"/>
              <a:gd name="T39" fmla="*/ 5578 h 2878"/>
              <a:gd name="T40" fmla="+- 0 22651 22634"/>
              <a:gd name="T41" fmla="*/ T40 w 150"/>
              <a:gd name="T42" fmla="+- 0 5488 5254"/>
              <a:gd name="T43" fmla="*/ 5488 h 2878"/>
              <a:gd name="T44" fmla="+- 0 22616 22634"/>
              <a:gd name="T45" fmla="*/ T44 w 150"/>
              <a:gd name="T46" fmla="+- 0 5376 5254"/>
              <a:gd name="T47" fmla="*/ 5376 h 2878"/>
              <a:gd name="T48" fmla="+- 0 22634 22634"/>
              <a:gd name="T49" fmla="*/ T48 w 150"/>
              <a:gd name="T50" fmla="+- 0 5287 5254"/>
              <a:gd name="T51" fmla="*/ 5287 h 2878"/>
              <a:gd name="T52" fmla="+- 0 22640 22634"/>
              <a:gd name="T53" fmla="*/ T52 w 150"/>
              <a:gd name="T54" fmla="+- 0 5276 5254"/>
              <a:gd name="T55" fmla="*/ 5276 h 2878"/>
              <a:gd name="T56" fmla="+- 0 22646 22634"/>
              <a:gd name="T57" fmla="*/ T56 w 150"/>
              <a:gd name="T58" fmla="+- 0 5265 5254"/>
              <a:gd name="T59" fmla="*/ 5265 h 2878"/>
              <a:gd name="T60" fmla="+- 0 22652 22634"/>
              <a:gd name="T61" fmla="*/ T60 w 150"/>
              <a:gd name="T62" fmla="+- 0 5254 5254"/>
              <a:gd name="T63" fmla="*/ 5254 h 28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50" h="2878" extrusionOk="0">
                <a:moveTo>
                  <a:pt x="149" y="2877"/>
                </a:moveTo>
                <a:cubicBezTo>
                  <a:pt x="138" y="2805"/>
                  <a:pt x="130" y="2736"/>
                  <a:pt x="129" y="2660"/>
                </a:cubicBezTo>
                <a:cubicBezTo>
                  <a:pt x="127" y="2504"/>
                  <a:pt x="117" y="2349"/>
                  <a:pt x="106" y="2194"/>
                </a:cubicBezTo>
                <a:cubicBezTo>
                  <a:pt x="62" y="1569"/>
                  <a:pt x="27" y="950"/>
                  <a:pt x="18" y="324"/>
                </a:cubicBezTo>
                <a:cubicBezTo>
                  <a:pt x="17" y="234"/>
                  <a:pt x="-18" y="122"/>
                  <a:pt x="0" y="33"/>
                </a:cubicBezTo>
                <a:cubicBezTo>
                  <a:pt x="6" y="22"/>
                  <a:pt x="12" y="11"/>
                  <a:pt x="18"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963289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Database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
        <p:nvSpPr>
          <p:cNvPr id="7" name="Rectangle 6"/>
          <p:cNvSpPr/>
          <p:nvPr/>
        </p:nvSpPr>
        <p:spPr>
          <a:xfrm>
            <a:off x="1245802" y="2313391"/>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873163" y="2137738"/>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73163" y="2534645"/>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73163" y="3067636"/>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73163" y="3543925"/>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73163" y="4071365"/>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73163" y="4404397"/>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824884" y="1548053"/>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3824884" y="3087142"/>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3824884" y="4626231"/>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2918269" y="2125712"/>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2918269" y="3458754"/>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2918269" y="3560823"/>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6452270" y="2572514"/>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5497351" y="2126405"/>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5497351" y="3134206"/>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5497351" y="3134206"/>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6452270" y="1236787"/>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5497351" y="1794999"/>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6452270" y="3915201"/>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5497351" y="4476893"/>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6981690" y="2353210"/>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6981690" y="3695897"/>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6452270" y="5257887"/>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5497351" y="2126405"/>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5497351" y="3665494"/>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983138" y="5057724"/>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146" name="Comment 2"/>
          <p:cNvSpPr>
            <a:spLocks noRot="1" noChangeAspect="1" noEditPoints="1" noChangeArrowheads="1" noChangeShapeType="1" noTextEdit="1"/>
          </p:cNvSpPr>
          <p:nvPr/>
        </p:nvSpPr>
        <p:spPr bwMode="auto">
          <a:xfrm>
            <a:off x="5038725" y="2187575"/>
            <a:ext cx="477838" cy="454025"/>
          </a:xfrm>
          <a:custGeom>
            <a:avLst/>
            <a:gdLst>
              <a:gd name="T0" fmla="+- 0 15016 13997"/>
              <a:gd name="T1" fmla="*/ T0 w 1328"/>
              <a:gd name="T2" fmla="+- 0 6305 6075"/>
              <a:gd name="T3" fmla="*/ 6305 h 1262"/>
              <a:gd name="T4" fmla="+- 0 15026 13997"/>
              <a:gd name="T5" fmla="*/ T4 w 1328"/>
              <a:gd name="T6" fmla="+- 0 6287 6075"/>
              <a:gd name="T7" fmla="*/ 6287 h 1262"/>
              <a:gd name="T8" fmla="+- 0 15030 13997"/>
              <a:gd name="T9" fmla="*/ T8 w 1328"/>
              <a:gd name="T10" fmla="+- 0 6272 6075"/>
              <a:gd name="T11" fmla="*/ 6272 h 1262"/>
              <a:gd name="T12" fmla="+- 0 15037 13997"/>
              <a:gd name="T13" fmla="*/ T12 w 1328"/>
              <a:gd name="T14" fmla="+- 0 6254 6075"/>
              <a:gd name="T15" fmla="*/ 6254 h 1262"/>
              <a:gd name="T16" fmla="+- 0 15043 13997"/>
              <a:gd name="T17" fmla="*/ T16 w 1328"/>
              <a:gd name="T18" fmla="+- 0 6241 6075"/>
              <a:gd name="T19" fmla="*/ 6241 h 1262"/>
              <a:gd name="T20" fmla="+- 0 15046 13997"/>
              <a:gd name="T21" fmla="*/ T20 w 1328"/>
              <a:gd name="T22" fmla="+- 0 6237 6075"/>
              <a:gd name="T23" fmla="*/ 6237 h 1262"/>
              <a:gd name="T24" fmla="+- 0 15049 13997"/>
              <a:gd name="T25" fmla="*/ T24 w 1328"/>
              <a:gd name="T26" fmla="+- 0 6228 6075"/>
              <a:gd name="T27" fmla="*/ 6228 h 1262"/>
              <a:gd name="T28" fmla="+- 0 15002 13997"/>
              <a:gd name="T29" fmla="*/ T28 w 1328"/>
              <a:gd name="T30" fmla="+- 0 6232 6075"/>
              <a:gd name="T31" fmla="*/ 6232 h 1262"/>
              <a:gd name="T32" fmla="+- 0 14958 13997"/>
              <a:gd name="T33" fmla="*/ T32 w 1328"/>
              <a:gd name="T34" fmla="+- 0 6235 6075"/>
              <a:gd name="T35" fmla="*/ 6235 h 1262"/>
              <a:gd name="T36" fmla="+- 0 14910 13997"/>
              <a:gd name="T37" fmla="*/ T36 w 1328"/>
              <a:gd name="T38" fmla="+- 0 6232 6075"/>
              <a:gd name="T39" fmla="*/ 6232 h 1262"/>
              <a:gd name="T40" fmla="+- 0 14733 13997"/>
              <a:gd name="T41" fmla="*/ T40 w 1328"/>
              <a:gd name="T42" fmla="+- 0 6221 6075"/>
              <a:gd name="T43" fmla="*/ 6221 h 1262"/>
              <a:gd name="T44" fmla="+- 0 14558 13997"/>
              <a:gd name="T45" fmla="*/ T44 w 1328"/>
              <a:gd name="T46" fmla="+- 0 6170 6075"/>
              <a:gd name="T47" fmla="*/ 6170 h 1262"/>
              <a:gd name="T48" fmla="+- 0 14385 13997"/>
              <a:gd name="T49" fmla="*/ T48 w 1328"/>
              <a:gd name="T50" fmla="+- 0 6132 6075"/>
              <a:gd name="T51" fmla="*/ 6132 h 1262"/>
              <a:gd name="T52" fmla="+- 0 14311 13997"/>
              <a:gd name="T53" fmla="*/ T52 w 1328"/>
              <a:gd name="T54" fmla="+- 0 6116 6075"/>
              <a:gd name="T55" fmla="*/ 6116 h 1262"/>
              <a:gd name="T56" fmla="+- 0 14168 13997"/>
              <a:gd name="T57" fmla="*/ T56 w 1328"/>
              <a:gd name="T58" fmla="+- 0 6054 6075"/>
              <a:gd name="T59" fmla="*/ 6054 h 1262"/>
              <a:gd name="T60" fmla="+- 0 14090 13997"/>
              <a:gd name="T61" fmla="*/ T60 w 1328"/>
              <a:gd name="T62" fmla="+- 0 6075 6075"/>
              <a:gd name="T63" fmla="*/ 6075 h 1262"/>
              <a:gd name="T64" fmla="+- 0 14060 13997"/>
              <a:gd name="T65" fmla="*/ T64 w 1328"/>
              <a:gd name="T66" fmla="+- 0 6083 6075"/>
              <a:gd name="T67" fmla="*/ 6083 h 1262"/>
              <a:gd name="T68" fmla="+- 0 14060 13997"/>
              <a:gd name="T69" fmla="*/ T68 w 1328"/>
              <a:gd name="T70" fmla="+- 0 6093 6075"/>
              <a:gd name="T71" fmla="*/ 6093 h 1262"/>
              <a:gd name="T72" fmla="+- 0 14050 13997"/>
              <a:gd name="T73" fmla="*/ T72 w 1328"/>
              <a:gd name="T74" fmla="+- 0 6122 6075"/>
              <a:gd name="T75" fmla="*/ 6122 h 1262"/>
              <a:gd name="T76" fmla="+- 0 14033 13997"/>
              <a:gd name="T77" fmla="*/ T76 w 1328"/>
              <a:gd name="T78" fmla="+- 0 6171 6075"/>
              <a:gd name="T79" fmla="*/ 6171 h 1262"/>
              <a:gd name="T80" fmla="+- 0 14030 13997"/>
              <a:gd name="T81" fmla="*/ T80 w 1328"/>
              <a:gd name="T82" fmla="+- 0 6242 6075"/>
              <a:gd name="T83" fmla="*/ 6242 h 1262"/>
              <a:gd name="T84" fmla="+- 0 14024 13997"/>
              <a:gd name="T85" fmla="*/ T84 w 1328"/>
              <a:gd name="T86" fmla="+- 0 6294 6075"/>
              <a:gd name="T87" fmla="*/ 6294 h 1262"/>
              <a:gd name="T88" fmla="+- 0 14013 13997"/>
              <a:gd name="T89" fmla="*/ T88 w 1328"/>
              <a:gd name="T90" fmla="+- 0 6391 6075"/>
              <a:gd name="T91" fmla="*/ 6391 h 1262"/>
              <a:gd name="T92" fmla="+- 0 14005 13997"/>
              <a:gd name="T93" fmla="*/ T92 w 1328"/>
              <a:gd name="T94" fmla="+- 0 6489 6075"/>
              <a:gd name="T95" fmla="*/ 6489 h 1262"/>
              <a:gd name="T96" fmla="+- 0 14001 13997"/>
              <a:gd name="T97" fmla="*/ T96 w 1328"/>
              <a:gd name="T98" fmla="+- 0 6587 6075"/>
              <a:gd name="T99" fmla="*/ 6587 h 1262"/>
              <a:gd name="T100" fmla="+- 0 13997 13997"/>
              <a:gd name="T101" fmla="*/ T100 w 1328"/>
              <a:gd name="T102" fmla="+- 0 6693 6075"/>
              <a:gd name="T103" fmla="*/ 6693 h 1262"/>
              <a:gd name="T104" fmla="+- 0 13997 13997"/>
              <a:gd name="T105" fmla="*/ T104 w 1328"/>
              <a:gd name="T106" fmla="+- 0 6798 6075"/>
              <a:gd name="T107" fmla="*/ 6798 h 1262"/>
              <a:gd name="T108" fmla="+- 0 14000 13997"/>
              <a:gd name="T109" fmla="*/ T108 w 1328"/>
              <a:gd name="T110" fmla="+- 0 6904 6075"/>
              <a:gd name="T111" fmla="*/ 6904 h 1262"/>
              <a:gd name="T112" fmla="+- 0 14003 13997"/>
              <a:gd name="T113" fmla="*/ T112 w 1328"/>
              <a:gd name="T114" fmla="+- 0 6998 6075"/>
              <a:gd name="T115" fmla="*/ 6998 h 1262"/>
              <a:gd name="T116" fmla="+- 0 14001 13997"/>
              <a:gd name="T117" fmla="*/ T116 w 1328"/>
              <a:gd name="T118" fmla="+- 0 7114 6075"/>
              <a:gd name="T119" fmla="*/ 7114 h 1262"/>
              <a:gd name="T120" fmla="+- 0 14035 13997"/>
              <a:gd name="T121" fmla="*/ T120 w 1328"/>
              <a:gd name="T122" fmla="+- 0 7203 6075"/>
              <a:gd name="T123" fmla="*/ 7203 h 1262"/>
              <a:gd name="T124" fmla="+- 0 14056 13997"/>
              <a:gd name="T125" fmla="*/ T124 w 1328"/>
              <a:gd name="T126" fmla="+- 0 7258 6075"/>
              <a:gd name="T127" fmla="*/ 7258 h 1262"/>
              <a:gd name="T128" fmla="+- 0 14076 13997"/>
              <a:gd name="T129" fmla="*/ T128 w 1328"/>
              <a:gd name="T130" fmla="+- 0 7282 6075"/>
              <a:gd name="T131" fmla="*/ 7282 h 1262"/>
              <a:gd name="T132" fmla="+- 0 14125 13997"/>
              <a:gd name="T133" fmla="*/ T132 w 1328"/>
              <a:gd name="T134" fmla="+- 0 7314 6075"/>
              <a:gd name="T135" fmla="*/ 7314 h 1262"/>
              <a:gd name="T136" fmla="+- 0 14212 13997"/>
              <a:gd name="T137" fmla="*/ T136 w 1328"/>
              <a:gd name="T138" fmla="+- 0 7370 6075"/>
              <a:gd name="T139" fmla="*/ 7370 h 1262"/>
              <a:gd name="T140" fmla="+- 0 14400 13997"/>
              <a:gd name="T141" fmla="*/ T140 w 1328"/>
              <a:gd name="T142" fmla="+- 0 7336 6075"/>
              <a:gd name="T143" fmla="*/ 7336 h 1262"/>
              <a:gd name="T144" fmla="+- 0 14494 13997"/>
              <a:gd name="T145" fmla="*/ T144 w 1328"/>
              <a:gd name="T146" fmla="+- 0 7324 6075"/>
              <a:gd name="T147" fmla="*/ 7324 h 1262"/>
              <a:gd name="T148" fmla="+- 0 14607 13997"/>
              <a:gd name="T149" fmla="*/ T148 w 1328"/>
              <a:gd name="T150" fmla="+- 0 7309 6075"/>
              <a:gd name="T151" fmla="*/ 7309 h 1262"/>
              <a:gd name="T152" fmla="+- 0 14722 13997"/>
              <a:gd name="T153" fmla="*/ T152 w 1328"/>
              <a:gd name="T154" fmla="+- 0 7287 6075"/>
              <a:gd name="T155" fmla="*/ 7287 h 1262"/>
              <a:gd name="T156" fmla="+- 0 14833 13997"/>
              <a:gd name="T157" fmla="*/ T156 w 1328"/>
              <a:gd name="T158" fmla="+- 0 7260 6075"/>
              <a:gd name="T159" fmla="*/ 7260 h 1262"/>
              <a:gd name="T160" fmla="+- 0 14932 13997"/>
              <a:gd name="T161" fmla="*/ T160 w 1328"/>
              <a:gd name="T162" fmla="+- 0 7236 6075"/>
              <a:gd name="T163" fmla="*/ 7236 h 1262"/>
              <a:gd name="T164" fmla="+- 0 15029 13997"/>
              <a:gd name="T165" fmla="*/ T164 w 1328"/>
              <a:gd name="T166" fmla="+- 0 7209 6075"/>
              <a:gd name="T167" fmla="*/ 7209 h 1262"/>
              <a:gd name="T168" fmla="+- 0 15126 13997"/>
              <a:gd name="T169" fmla="*/ T168 w 1328"/>
              <a:gd name="T170" fmla="+- 0 7178 6075"/>
              <a:gd name="T171" fmla="*/ 7178 h 1262"/>
              <a:gd name="T172" fmla="+- 0 15184 13997"/>
              <a:gd name="T173" fmla="*/ T172 w 1328"/>
              <a:gd name="T174" fmla="+- 0 7159 6075"/>
              <a:gd name="T175" fmla="*/ 7159 h 1262"/>
              <a:gd name="T176" fmla="+- 0 15270 13997"/>
              <a:gd name="T177" fmla="*/ T176 w 1328"/>
              <a:gd name="T178" fmla="+- 0 7138 6075"/>
              <a:gd name="T179" fmla="*/ 7138 h 1262"/>
              <a:gd name="T180" fmla="+- 0 15308 13997"/>
              <a:gd name="T181" fmla="*/ T180 w 1328"/>
              <a:gd name="T182" fmla="+- 0 7084 6075"/>
              <a:gd name="T183" fmla="*/ 7084 h 1262"/>
              <a:gd name="T184" fmla="+- 0 15348 13997"/>
              <a:gd name="T185" fmla="*/ T184 w 1328"/>
              <a:gd name="T186" fmla="+- 0 7026 6075"/>
              <a:gd name="T187" fmla="*/ 7026 h 1262"/>
              <a:gd name="T188" fmla="+- 0 15312 13997"/>
              <a:gd name="T189" fmla="*/ T188 w 1328"/>
              <a:gd name="T190" fmla="+- 0 6933 6075"/>
              <a:gd name="T191" fmla="*/ 6933 h 1262"/>
              <a:gd name="T192" fmla="+- 0 15290 13997"/>
              <a:gd name="T193" fmla="*/ T192 w 1328"/>
              <a:gd name="T194" fmla="+- 0 6877 6075"/>
              <a:gd name="T195" fmla="*/ 6877 h 1262"/>
              <a:gd name="T196" fmla="+- 0 15219 13997"/>
              <a:gd name="T197" fmla="*/ T196 w 1328"/>
              <a:gd name="T198" fmla="+- 0 6695 6075"/>
              <a:gd name="T199" fmla="*/ 6695 h 1262"/>
              <a:gd name="T200" fmla="+- 0 15111 13997"/>
              <a:gd name="T201" fmla="*/ T200 w 1328"/>
              <a:gd name="T202" fmla="+- 0 6503 6075"/>
              <a:gd name="T203" fmla="*/ 6503 h 1262"/>
              <a:gd name="T204" fmla="+- 0 14979 13997"/>
              <a:gd name="T205" fmla="*/ T204 w 1328"/>
              <a:gd name="T206" fmla="+- 0 6358 6075"/>
              <a:gd name="T207" fmla="*/ 6358 h 1262"/>
              <a:gd name="T208" fmla="+- 0 14924 13997"/>
              <a:gd name="T209" fmla="*/ T208 w 1328"/>
              <a:gd name="T210" fmla="+- 0 6297 6075"/>
              <a:gd name="T211" fmla="*/ 6297 h 1262"/>
              <a:gd name="T212" fmla="+- 0 14869 13997"/>
              <a:gd name="T213" fmla="*/ T212 w 1328"/>
              <a:gd name="T214" fmla="+- 0 6266 6075"/>
              <a:gd name="T215" fmla="*/ 6266 h 1262"/>
              <a:gd name="T216" fmla="+- 0 14799 13997"/>
              <a:gd name="T217" fmla="*/ T216 w 1328"/>
              <a:gd name="T218" fmla="+- 0 6228 6075"/>
              <a:gd name="T219" fmla="*/ 6228 h 1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1328" h="1262" extrusionOk="0">
                <a:moveTo>
                  <a:pt x="1019" y="230"/>
                </a:moveTo>
                <a:cubicBezTo>
                  <a:pt x="1029" y="212"/>
                  <a:pt x="1033" y="197"/>
                  <a:pt x="1040" y="179"/>
                </a:cubicBezTo>
                <a:cubicBezTo>
                  <a:pt x="1046" y="166"/>
                  <a:pt x="1049" y="162"/>
                  <a:pt x="1052" y="153"/>
                </a:cubicBezTo>
                <a:cubicBezTo>
                  <a:pt x="1005" y="157"/>
                  <a:pt x="961" y="160"/>
                  <a:pt x="913" y="157"/>
                </a:cubicBezTo>
                <a:cubicBezTo>
                  <a:pt x="736" y="146"/>
                  <a:pt x="561" y="95"/>
                  <a:pt x="388" y="57"/>
                </a:cubicBezTo>
                <a:cubicBezTo>
                  <a:pt x="314" y="41"/>
                  <a:pt x="171" y="-21"/>
                  <a:pt x="93" y="0"/>
                </a:cubicBezTo>
                <a:cubicBezTo>
                  <a:pt x="63" y="8"/>
                  <a:pt x="63" y="18"/>
                  <a:pt x="53" y="47"/>
                </a:cubicBezTo>
                <a:cubicBezTo>
                  <a:pt x="36" y="96"/>
                  <a:pt x="33" y="167"/>
                  <a:pt x="27" y="219"/>
                </a:cubicBezTo>
                <a:cubicBezTo>
                  <a:pt x="16" y="316"/>
                  <a:pt x="8" y="414"/>
                  <a:pt x="4" y="512"/>
                </a:cubicBezTo>
                <a:cubicBezTo>
                  <a:pt x="0" y="618"/>
                  <a:pt x="0" y="723"/>
                  <a:pt x="3" y="829"/>
                </a:cubicBezTo>
                <a:cubicBezTo>
                  <a:pt x="6" y="923"/>
                  <a:pt x="4" y="1039"/>
                  <a:pt x="38" y="1128"/>
                </a:cubicBezTo>
                <a:cubicBezTo>
                  <a:pt x="59" y="1183"/>
                  <a:pt x="79" y="1207"/>
                  <a:pt x="128" y="1239"/>
                </a:cubicBezTo>
                <a:cubicBezTo>
                  <a:pt x="215" y="1295"/>
                  <a:pt x="403" y="1261"/>
                  <a:pt x="497" y="1249"/>
                </a:cubicBezTo>
                <a:cubicBezTo>
                  <a:pt x="610" y="1234"/>
                  <a:pt x="725" y="1212"/>
                  <a:pt x="836" y="1185"/>
                </a:cubicBezTo>
                <a:cubicBezTo>
                  <a:pt x="935" y="1161"/>
                  <a:pt x="1032" y="1134"/>
                  <a:pt x="1129" y="1103"/>
                </a:cubicBezTo>
                <a:cubicBezTo>
                  <a:pt x="1187" y="1084"/>
                  <a:pt x="1273" y="1063"/>
                  <a:pt x="1311" y="1009"/>
                </a:cubicBezTo>
                <a:cubicBezTo>
                  <a:pt x="1351" y="951"/>
                  <a:pt x="1315" y="858"/>
                  <a:pt x="1293" y="802"/>
                </a:cubicBezTo>
                <a:cubicBezTo>
                  <a:pt x="1222" y="620"/>
                  <a:pt x="1114" y="428"/>
                  <a:pt x="982" y="283"/>
                </a:cubicBezTo>
                <a:cubicBezTo>
                  <a:pt x="927" y="222"/>
                  <a:pt x="872" y="191"/>
                  <a:pt x="802" y="15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7" name="Comment 3"/>
          <p:cNvSpPr>
            <a:spLocks noRot="1" noChangeAspect="1" noEditPoints="1" noChangeArrowheads="1" noChangeShapeType="1" noTextEdit="1"/>
          </p:cNvSpPr>
          <p:nvPr/>
        </p:nvSpPr>
        <p:spPr bwMode="auto">
          <a:xfrm>
            <a:off x="4781550" y="3624263"/>
            <a:ext cx="795338" cy="2039937"/>
          </a:xfrm>
          <a:custGeom>
            <a:avLst/>
            <a:gdLst>
              <a:gd name="T0" fmla="+- 0 15169 13283"/>
              <a:gd name="T1" fmla="*/ T0 w 2210"/>
              <a:gd name="T2" fmla="+- 0 14698 10067"/>
              <a:gd name="T3" fmla="*/ 14698 h 5666"/>
              <a:gd name="T4" fmla="+- 0 15054 13283"/>
              <a:gd name="T5" fmla="*/ T4 w 2210"/>
              <a:gd name="T6" fmla="+- 0 14704 10067"/>
              <a:gd name="T7" fmla="*/ 14704 h 5666"/>
              <a:gd name="T8" fmla="+- 0 14682 13283"/>
              <a:gd name="T9" fmla="*/ T8 w 2210"/>
              <a:gd name="T10" fmla="+- 0 14713 10067"/>
              <a:gd name="T11" fmla="*/ 14713 h 5666"/>
              <a:gd name="T12" fmla="+- 0 14543 13283"/>
              <a:gd name="T13" fmla="*/ T12 w 2210"/>
              <a:gd name="T14" fmla="+- 0 14728 10067"/>
              <a:gd name="T15" fmla="*/ 14728 h 5666"/>
              <a:gd name="T16" fmla="+- 0 14364 13283"/>
              <a:gd name="T17" fmla="*/ T16 w 2210"/>
              <a:gd name="T18" fmla="+- 0 15001 10067"/>
              <a:gd name="T19" fmla="*/ 15001 h 5666"/>
              <a:gd name="T20" fmla="+- 0 14252 13283"/>
              <a:gd name="T21" fmla="*/ T20 w 2210"/>
              <a:gd name="T22" fmla="+- 0 15502 10067"/>
              <a:gd name="T23" fmla="*/ 15502 h 5666"/>
              <a:gd name="T24" fmla="+- 0 14317 13283"/>
              <a:gd name="T25" fmla="*/ T24 w 2210"/>
              <a:gd name="T26" fmla="+- 0 15720 10067"/>
              <a:gd name="T27" fmla="*/ 15720 h 5666"/>
              <a:gd name="T28" fmla="+- 0 14526 13283"/>
              <a:gd name="T29" fmla="*/ T28 w 2210"/>
              <a:gd name="T30" fmla="+- 0 15715 10067"/>
              <a:gd name="T31" fmla="*/ 15715 h 5666"/>
              <a:gd name="T32" fmla="+- 0 14811 13283"/>
              <a:gd name="T33" fmla="*/ T32 w 2210"/>
              <a:gd name="T34" fmla="+- 0 15709 10067"/>
              <a:gd name="T35" fmla="*/ 15709 h 5666"/>
              <a:gd name="T36" fmla="+- 0 15072 13283"/>
              <a:gd name="T37" fmla="*/ T36 w 2210"/>
              <a:gd name="T38" fmla="+- 0 15712 10067"/>
              <a:gd name="T39" fmla="*/ 15712 h 5666"/>
              <a:gd name="T40" fmla="+- 0 15173 13283"/>
              <a:gd name="T41" fmla="*/ T40 w 2210"/>
              <a:gd name="T42" fmla="+- 0 15559 10067"/>
              <a:gd name="T43" fmla="*/ 15559 h 5666"/>
              <a:gd name="T44" fmla="+- 0 15215 13283"/>
              <a:gd name="T45" fmla="*/ T44 w 2210"/>
              <a:gd name="T46" fmla="+- 0 14921 10067"/>
              <a:gd name="T47" fmla="*/ 14921 h 5666"/>
              <a:gd name="T48" fmla="+- 0 15216 13283"/>
              <a:gd name="T49" fmla="*/ T48 w 2210"/>
              <a:gd name="T50" fmla="+- 0 14723 10067"/>
              <a:gd name="T51" fmla="*/ 14723 h 5666"/>
              <a:gd name="T52" fmla="+- 0 14811 13283"/>
              <a:gd name="T53" fmla="*/ T52 w 2210"/>
              <a:gd name="T54" fmla="+- 0 10374 10067"/>
              <a:gd name="T55" fmla="*/ 10374 h 5666"/>
              <a:gd name="T56" fmla="+- 0 14642 13283"/>
              <a:gd name="T57" fmla="*/ T56 w 2210"/>
              <a:gd name="T58" fmla="+- 0 10318 10067"/>
              <a:gd name="T59" fmla="*/ 10318 h 5666"/>
              <a:gd name="T60" fmla="+- 0 14279 13283"/>
              <a:gd name="T61" fmla="*/ T60 w 2210"/>
              <a:gd name="T62" fmla="+- 0 10323 10067"/>
              <a:gd name="T63" fmla="*/ 10323 h 5666"/>
              <a:gd name="T64" fmla="+- 0 14060 13283"/>
              <a:gd name="T65" fmla="*/ T64 w 2210"/>
              <a:gd name="T66" fmla="+- 0 10565 10067"/>
              <a:gd name="T67" fmla="*/ 10565 h 5666"/>
              <a:gd name="T68" fmla="+- 0 14071 13283"/>
              <a:gd name="T69" fmla="*/ T68 w 2210"/>
              <a:gd name="T70" fmla="+- 0 10943 10067"/>
              <a:gd name="T71" fmla="*/ 10943 h 5666"/>
              <a:gd name="T72" fmla="+- 0 14266 13283"/>
              <a:gd name="T73" fmla="*/ T72 w 2210"/>
              <a:gd name="T74" fmla="+- 0 11458 10067"/>
              <a:gd name="T75" fmla="*/ 11458 h 5666"/>
              <a:gd name="T76" fmla="+- 0 14287 13283"/>
              <a:gd name="T77" fmla="*/ T76 w 2210"/>
              <a:gd name="T78" fmla="+- 0 11463 10067"/>
              <a:gd name="T79" fmla="*/ 11463 h 5666"/>
              <a:gd name="T80" fmla="+- 0 14407 13283"/>
              <a:gd name="T81" fmla="*/ T80 w 2210"/>
              <a:gd name="T82" fmla="+- 0 11354 10067"/>
              <a:gd name="T83" fmla="*/ 11354 h 5666"/>
              <a:gd name="T84" fmla="+- 0 14617 13283"/>
              <a:gd name="T85" fmla="*/ T84 w 2210"/>
              <a:gd name="T86" fmla="+- 0 11227 10067"/>
              <a:gd name="T87" fmla="*/ 11227 h 5666"/>
              <a:gd name="T88" fmla="+- 0 15160 13283"/>
              <a:gd name="T89" fmla="*/ T88 w 2210"/>
              <a:gd name="T90" fmla="+- 0 11329 10067"/>
              <a:gd name="T91" fmla="*/ 11329 h 5666"/>
              <a:gd name="T92" fmla="+- 0 15420 13283"/>
              <a:gd name="T93" fmla="*/ T92 w 2210"/>
              <a:gd name="T94" fmla="+- 0 11323 10067"/>
              <a:gd name="T95" fmla="*/ 11323 h 5666"/>
              <a:gd name="T96" fmla="+- 0 15492 13283"/>
              <a:gd name="T97" fmla="*/ T96 w 2210"/>
              <a:gd name="T98" fmla="+- 0 11004 10067"/>
              <a:gd name="T99" fmla="*/ 11004 h 5666"/>
              <a:gd name="T100" fmla="+- 0 15327 13283"/>
              <a:gd name="T101" fmla="*/ T100 w 2210"/>
              <a:gd name="T102" fmla="+- 0 10242 10067"/>
              <a:gd name="T103" fmla="*/ 10242 h 5666"/>
              <a:gd name="T104" fmla="+- 0 15203 13283"/>
              <a:gd name="T105" fmla="*/ T104 w 2210"/>
              <a:gd name="T106" fmla="+- 0 10067 10067"/>
              <a:gd name="T107" fmla="*/ 10067 h 5666"/>
              <a:gd name="T108" fmla="+- 0 13672 13283"/>
              <a:gd name="T109" fmla="*/ T108 w 2210"/>
              <a:gd name="T110" fmla="+- 0 15270 10067"/>
              <a:gd name="T111" fmla="*/ 15270 h 5666"/>
              <a:gd name="T112" fmla="+- 0 13797 13283"/>
              <a:gd name="T113" fmla="*/ T112 w 2210"/>
              <a:gd name="T114" fmla="+- 0 15276 10067"/>
              <a:gd name="T115" fmla="*/ 15276 h 5666"/>
              <a:gd name="T116" fmla="+- 0 14006 13283"/>
              <a:gd name="T117" fmla="*/ T116 w 2210"/>
              <a:gd name="T118" fmla="+- 0 15288 10067"/>
              <a:gd name="T119" fmla="*/ 15288 h 5666"/>
              <a:gd name="T120" fmla="+- 0 14731 13283"/>
              <a:gd name="T121" fmla="*/ T120 w 2210"/>
              <a:gd name="T122" fmla="+- 0 14880 10067"/>
              <a:gd name="T123" fmla="*/ 14880 h 5666"/>
              <a:gd name="T124" fmla="+- 0 15178 13283"/>
              <a:gd name="T125" fmla="*/ T124 w 2210"/>
              <a:gd name="T126" fmla="+- 0 14286 10067"/>
              <a:gd name="T127" fmla="*/ 14286 h 5666"/>
              <a:gd name="T128" fmla="+- 0 15243 13283"/>
              <a:gd name="T129" fmla="*/ T128 w 2210"/>
              <a:gd name="T130" fmla="+- 0 13867 10067"/>
              <a:gd name="T131" fmla="*/ 13867 h 5666"/>
              <a:gd name="T132" fmla="+- 0 14889 13283"/>
              <a:gd name="T133" fmla="*/ T132 w 2210"/>
              <a:gd name="T134" fmla="+- 0 13304 10067"/>
              <a:gd name="T135" fmla="*/ 13304 h 5666"/>
              <a:gd name="T136" fmla="+- 0 14257 13283"/>
              <a:gd name="T137" fmla="*/ T136 w 2210"/>
              <a:gd name="T138" fmla="+- 0 12707 10067"/>
              <a:gd name="T139" fmla="*/ 12707 h 5666"/>
              <a:gd name="T140" fmla="+- 0 13759 13283"/>
              <a:gd name="T141" fmla="*/ T140 w 2210"/>
              <a:gd name="T142" fmla="+- 0 12229 10067"/>
              <a:gd name="T143" fmla="*/ 12229 h 5666"/>
              <a:gd name="T144" fmla="+- 0 13786 13283"/>
              <a:gd name="T145" fmla="*/ T144 w 2210"/>
              <a:gd name="T146" fmla="+- 0 11229 10067"/>
              <a:gd name="T147" fmla="*/ 11229 h 5666"/>
              <a:gd name="T148" fmla="+- 0 13811 13283"/>
              <a:gd name="T149" fmla="*/ T148 w 2210"/>
              <a:gd name="T150" fmla="+- 0 11144 10067"/>
              <a:gd name="T151" fmla="*/ 11144 h 5666"/>
              <a:gd name="T152" fmla="+- 0 13798 13283"/>
              <a:gd name="T153" fmla="*/ T152 w 2210"/>
              <a:gd name="T154" fmla="+- 0 11205 10067"/>
              <a:gd name="T155" fmla="*/ 11205 h 5666"/>
              <a:gd name="T156" fmla="+- 0 14041 13283"/>
              <a:gd name="T157" fmla="*/ T156 w 2210"/>
              <a:gd name="T158" fmla="+- 0 11703 10067"/>
              <a:gd name="T159" fmla="*/ 11703 h 5666"/>
              <a:gd name="T160" fmla="+- 0 14000 13283"/>
              <a:gd name="T161" fmla="*/ T160 w 2210"/>
              <a:gd name="T162" fmla="+- 0 11639 10067"/>
              <a:gd name="T163" fmla="*/ 11639 h 5666"/>
              <a:gd name="T164" fmla="+- 0 13709 13283"/>
              <a:gd name="T165" fmla="*/ T164 w 2210"/>
              <a:gd name="T166" fmla="+- 0 11249 10067"/>
              <a:gd name="T167" fmla="*/ 11249 h 5666"/>
              <a:gd name="T168" fmla="+- 0 13314 13283"/>
              <a:gd name="T169" fmla="*/ T168 w 2210"/>
              <a:gd name="T170" fmla="+- 0 11266 10067"/>
              <a:gd name="T171" fmla="*/ 11266 h 5666"/>
              <a:gd name="T172" fmla="+- 0 13283 13283"/>
              <a:gd name="T173" fmla="*/ T172 w 2210"/>
              <a:gd name="T174" fmla="+- 0 11271 10067"/>
              <a:gd name="T175" fmla="*/ 11271 h 5666"/>
              <a:gd name="T176" fmla="+- 0 14095 13283"/>
              <a:gd name="T177" fmla="*/ T176 w 2210"/>
              <a:gd name="T178" fmla="+- 0 11418 10067"/>
              <a:gd name="T179" fmla="*/ 11418 h 5666"/>
              <a:gd name="T180" fmla="+- 0 14071 13283"/>
              <a:gd name="T181" fmla="*/ T180 w 2210"/>
              <a:gd name="T182" fmla="+- 0 11490 10067"/>
              <a:gd name="T183" fmla="*/ 11490 h 5666"/>
              <a:gd name="T184" fmla="+- 0 14009 13283"/>
              <a:gd name="T185" fmla="*/ T184 w 2210"/>
              <a:gd name="T186" fmla="+- 0 11625 10067"/>
              <a:gd name="T187" fmla="*/ 11625 h 5666"/>
              <a:gd name="T188" fmla="+- 0 13956 13283"/>
              <a:gd name="T189" fmla="*/ T188 w 2210"/>
              <a:gd name="T190" fmla="+- 0 11843 10067"/>
              <a:gd name="T191" fmla="*/ 11843 h 5666"/>
              <a:gd name="T192" fmla="+- 0 14273 13283"/>
              <a:gd name="T193" fmla="*/ T192 w 2210"/>
              <a:gd name="T194" fmla="+- 0 12348 10067"/>
              <a:gd name="T195" fmla="*/ 12348 h 5666"/>
              <a:gd name="T196" fmla="+- 0 15351 13283"/>
              <a:gd name="T197" fmla="*/ T196 w 2210"/>
              <a:gd name="T198" fmla="+- 0 13293 10067"/>
              <a:gd name="T199" fmla="*/ 13293 h 5666"/>
              <a:gd name="T200" fmla="+- 0 15061 13283"/>
              <a:gd name="T201" fmla="*/ T200 w 2210"/>
              <a:gd name="T202" fmla="+- 0 14336 10067"/>
              <a:gd name="T203" fmla="*/ 14336 h 5666"/>
              <a:gd name="T204" fmla="+- 0 14113 13283"/>
              <a:gd name="T205" fmla="*/ T204 w 2210"/>
              <a:gd name="T206" fmla="+- 0 14977 10067"/>
              <a:gd name="T207" fmla="*/ 14977 h 5666"/>
              <a:gd name="T208" fmla="+- 0 13855 13283"/>
              <a:gd name="T209" fmla="*/ T208 w 2210"/>
              <a:gd name="T210" fmla="+- 0 15204 10067"/>
              <a:gd name="T211" fmla="*/ 15204 h 5666"/>
              <a:gd name="T212" fmla="+- 0 13982 13283"/>
              <a:gd name="T213" fmla="*/ T212 w 2210"/>
              <a:gd name="T214" fmla="+- 0 15164 10067"/>
              <a:gd name="T215" fmla="*/ 15164 h 5666"/>
              <a:gd name="T216" fmla="+- 0 14613 13283"/>
              <a:gd name="T217" fmla="*/ T216 w 2210"/>
              <a:gd name="T218" fmla="+- 0 14853 10067"/>
              <a:gd name="T219" fmla="*/ 14853 h 5666"/>
              <a:gd name="T220" fmla="+- 0 14524 13283"/>
              <a:gd name="T221" fmla="*/ T220 w 2210"/>
              <a:gd name="T222" fmla="+- 0 14938 10067"/>
              <a:gd name="T223" fmla="*/ 14938 h 5666"/>
              <a:gd name="T224" fmla="+- 0 14162 13283"/>
              <a:gd name="T225" fmla="*/ T224 w 2210"/>
              <a:gd name="T226" fmla="+- 0 15082 10067"/>
              <a:gd name="T227" fmla="*/ 15082 h 5666"/>
              <a:gd name="T228" fmla="+- 0 14131 13283"/>
              <a:gd name="T229" fmla="*/ T228 w 2210"/>
              <a:gd name="T230" fmla="+- 0 14803 10067"/>
              <a:gd name="T231" fmla="*/ 14803 h 5666"/>
              <a:gd name="T232" fmla="+- 0 14227 13283"/>
              <a:gd name="T233" fmla="*/ T232 w 2210"/>
              <a:gd name="T234" fmla="+- 0 14365 10067"/>
              <a:gd name="T235" fmla="*/ 14365 h 5666"/>
              <a:gd name="T236" fmla="+- 0 14005 13283"/>
              <a:gd name="T237" fmla="*/ T236 w 2210"/>
              <a:gd name="T238" fmla="+- 0 14245 10067"/>
              <a:gd name="T239" fmla="*/ 14245 h 5666"/>
              <a:gd name="T240" fmla="+- 0 13968 13283"/>
              <a:gd name="T241" fmla="*/ T240 w 2210"/>
              <a:gd name="T242" fmla="+- 0 14249 10067"/>
              <a:gd name="T243" fmla="*/ 14249 h 56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2210" h="5666" extrusionOk="0">
                <a:moveTo>
                  <a:pt x="1886" y="4631"/>
                </a:moveTo>
                <a:cubicBezTo>
                  <a:pt x="1847" y="4631"/>
                  <a:pt x="1810" y="4633"/>
                  <a:pt x="1771" y="4637"/>
                </a:cubicBezTo>
                <a:cubicBezTo>
                  <a:pt x="1645" y="4648"/>
                  <a:pt x="1525" y="4649"/>
                  <a:pt x="1399" y="4646"/>
                </a:cubicBezTo>
                <a:cubicBezTo>
                  <a:pt x="1353" y="4645"/>
                  <a:pt x="1303" y="4641"/>
                  <a:pt x="1260" y="4661"/>
                </a:cubicBezTo>
                <a:cubicBezTo>
                  <a:pt x="1165" y="4706"/>
                  <a:pt x="1118" y="4846"/>
                  <a:pt x="1081" y="4934"/>
                </a:cubicBezTo>
                <a:cubicBezTo>
                  <a:pt x="1013" y="5097"/>
                  <a:pt x="974" y="5259"/>
                  <a:pt x="969" y="5435"/>
                </a:cubicBezTo>
                <a:cubicBezTo>
                  <a:pt x="967" y="5503"/>
                  <a:pt x="963" y="5614"/>
                  <a:pt x="1034" y="5653"/>
                </a:cubicBezTo>
                <a:cubicBezTo>
                  <a:pt x="1091" y="5684"/>
                  <a:pt x="1184" y="5657"/>
                  <a:pt x="1243" y="5648"/>
                </a:cubicBezTo>
                <a:cubicBezTo>
                  <a:pt x="1340" y="5633"/>
                  <a:pt x="1431" y="5632"/>
                  <a:pt x="1528" y="5642"/>
                </a:cubicBezTo>
                <a:cubicBezTo>
                  <a:pt x="1608" y="5650"/>
                  <a:pt x="1712" y="5681"/>
                  <a:pt x="1789" y="5645"/>
                </a:cubicBezTo>
                <a:cubicBezTo>
                  <a:pt x="1847" y="5618"/>
                  <a:pt x="1874" y="5548"/>
                  <a:pt x="1890" y="5492"/>
                </a:cubicBezTo>
                <a:cubicBezTo>
                  <a:pt x="1949" y="5289"/>
                  <a:pt x="1951" y="5062"/>
                  <a:pt x="1932" y="4854"/>
                </a:cubicBezTo>
                <a:cubicBezTo>
                  <a:pt x="1926" y="4785"/>
                  <a:pt x="1922" y="4724"/>
                  <a:pt x="1933" y="4656"/>
                </a:cubicBezTo>
              </a:path>
              <a:path w="2210" h="5666" extrusionOk="0">
                <a:moveTo>
                  <a:pt x="1528" y="307"/>
                </a:moveTo>
                <a:cubicBezTo>
                  <a:pt x="1472" y="287"/>
                  <a:pt x="1417" y="264"/>
                  <a:pt x="1359" y="251"/>
                </a:cubicBezTo>
                <a:cubicBezTo>
                  <a:pt x="1248" y="226"/>
                  <a:pt x="1103" y="205"/>
                  <a:pt x="996" y="256"/>
                </a:cubicBezTo>
                <a:cubicBezTo>
                  <a:pt x="903" y="300"/>
                  <a:pt x="818" y="406"/>
                  <a:pt x="777" y="498"/>
                </a:cubicBezTo>
                <a:cubicBezTo>
                  <a:pt x="723" y="622"/>
                  <a:pt x="753" y="752"/>
                  <a:pt x="788" y="876"/>
                </a:cubicBezTo>
                <a:cubicBezTo>
                  <a:pt x="832" y="1032"/>
                  <a:pt x="869" y="1269"/>
                  <a:pt x="983" y="1391"/>
                </a:cubicBezTo>
                <a:cubicBezTo>
                  <a:pt x="990" y="1393"/>
                  <a:pt x="997" y="1394"/>
                  <a:pt x="1004" y="1396"/>
                </a:cubicBezTo>
                <a:cubicBezTo>
                  <a:pt x="1051" y="1363"/>
                  <a:pt x="1083" y="1331"/>
                  <a:pt x="1124" y="1287"/>
                </a:cubicBezTo>
                <a:cubicBezTo>
                  <a:pt x="1181" y="1225"/>
                  <a:pt x="1249" y="1175"/>
                  <a:pt x="1334" y="1160"/>
                </a:cubicBezTo>
                <a:cubicBezTo>
                  <a:pt x="1516" y="1127"/>
                  <a:pt x="1705" y="1217"/>
                  <a:pt x="1877" y="1262"/>
                </a:cubicBezTo>
                <a:cubicBezTo>
                  <a:pt x="1952" y="1282"/>
                  <a:pt x="2070" y="1317"/>
                  <a:pt x="2137" y="1256"/>
                </a:cubicBezTo>
                <a:cubicBezTo>
                  <a:pt x="2212" y="1188"/>
                  <a:pt x="2207" y="1026"/>
                  <a:pt x="2209" y="937"/>
                </a:cubicBezTo>
                <a:cubicBezTo>
                  <a:pt x="2215" y="682"/>
                  <a:pt x="2175" y="397"/>
                  <a:pt x="2044" y="175"/>
                </a:cubicBezTo>
                <a:cubicBezTo>
                  <a:pt x="2008" y="114"/>
                  <a:pt x="1962" y="57"/>
                  <a:pt x="1920" y="0"/>
                </a:cubicBezTo>
              </a:path>
              <a:path w="2210" h="5666" extrusionOk="0">
                <a:moveTo>
                  <a:pt x="389" y="5203"/>
                </a:moveTo>
                <a:cubicBezTo>
                  <a:pt x="426" y="5204"/>
                  <a:pt x="471" y="5204"/>
                  <a:pt x="514" y="5209"/>
                </a:cubicBezTo>
                <a:cubicBezTo>
                  <a:pt x="584" y="5217"/>
                  <a:pt x="652" y="5226"/>
                  <a:pt x="723" y="5221"/>
                </a:cubicBezTo>
                <a:cubicBezTo>
                  <a:pt x="1022" y="5201"/>
                  <a:pt x="1258" y="5034"/>
                  <a:pt x="1448" y="4813"/>
                </a:cubicBezTo>
                <a:cubicBezTo>
                  <a:pt x="1611" y="4624"/>
                  <a:pt x="1729" y="4406"/>
                  <a:pt x="1895" y="4219"/>
                </a:cubicBezTo>
                <a:cubicBezTo>
                  <a:pt x="2010" y="4089"/>
                  <a:pt x="2018" y="3969"/>
                  <a:pt x="1960" y="3800"/>
                </a:cubicBezTo>
                <a:cubicBezTo>
                  <a:pt x="1888" y="3589"/>
                  <a:pt x="1747" y="3407"/>
                  <a:pt x="1606" y="3237"/>
                </a:cubicBezTo>
                <a:cubicBezTo>
                  <a:pt x="1418" y="3011"/>
                  <a:pt x="1210" y="2815"/>
                  <a:pt x="974" y="2640"/>
                </a:cubicBezTo>
                <a:cubicBezTo>
                  <a:pt x="780" y="2496"/>
                  <a:pt x="559" y="2402"/>
                  <a:pt x="476" y="2162"/>
                </a:cubicBezTo>
                <a:cubicBezTo>
                  <a:pt x="373" y="1866"/>
                  <a:pt x="436" y="1459"/>
                  <a:pt x="503" y="1162"/>
                </a:cubicBezTo>
                <a:cubicBezTo>
                  <a:pt x="510" y="1133"/>
                  <a:pt x="521" y="1106"/>
                  <a:pt x="528" y="1077"/>
                </a:cubicBezTo>
                <a:cubicBezTo>
                  <a:pt x="529" y="1097"/>
                  <a:pt x="512" y="1118"/>
                  <a:pt x="515" y="1138"/>
                </a:cubicBezTo>
                <a:cubicBezTo>
                  <a:pt x="544" y="1322"/>
                  <a:pt x="693" y="1468"/>
                  <a:pt x="758" y="1636"/>
                </a:cubicBezTo>
                <a:cubicBezTo>
                  <a:pt x="743" y="1606"/>
                  <a:pt x="728" y="1603"/>
                  <a:pt x="717" y="1572"/>
                </a:cubicBezTo>
                <a:cubicBezTo>
                  <a:pt x="657" y="1401"/>
                  <a:pt x="632" y="1230"/>
                  <a:pt x="426" y="1182"/>
                </a:cubicBezTo>
                <a:cubicBezTo>
                  <a:pt x="287" y="1149"/>
                  <a:pt x="165" y="1175"/>
                  <a:pt x="31" y="1199"/>
                </a:cubicBezTo>
                <a:cubicBezTo>
                  <a:pt x="16" y="1205"/>
                  <a:pt x="11" y="1207"/>
                  <a:pt x="0" y="1204"/>
                </a:cubicBezTo>
              </a:path>
              <a:path w="2210" h="5666" extrusionOk="0">
                <a:moveTo>
                  <a:pt x="812" y="1351"/>
                </a:moveTo>
                <a:cubicBezTo>
                  <a:pt x="804" y="1372"/>
                  <a:pt x="798" y="1399"/>
                  <a:pt x="788" y="1423"/>
                </a:cubicBezTo>
                <a:cubicBezTo>
                  <a:pt x="769" y="1469"/>
                  <a:pt x="744" y="1512"/>
                  <a:pt x="726" y="1558"/>
                </a:cubicBezTo>
                <a:cubicBezTo>
                  <a:pt x="700" y="1625"/>
                  <a:pt x="672" y="1703"/>
                  <a:pt x="673" y="1776"/>
                </a:cubicBezTo>
                <a:cubicBezTo>
                  <a:pt x="676" y="1993"/>
                  <a:pt x="834" y="2151"/>
                  <a:pt x="990" y="2281"/>
                </a:cubicBezTo>
                <a:cubicBezTo>
                  <a:pt x="1340" y="2572"/>
                  <a:pt x="1852" y="2807"/>
                  <a:pt x="2068" y="3226"/>
                </a:cubicBezTo>
                <a:cubicBezTo>
                  <a:pt x="2268" y="3613"/>
                  <a:pt x="2108" y="4025"/>
                  <a:pt x="1778" y="4269"/>
                </a:cubicBezTo>
                <a:cubicBezTo>
                  <a:pt x="1470" y="4497"/>
                  <a:pt x="1122" y="4658"/>
                  <a:pt x="830" y="4910"/>
                </a:cubicBezTo>
                <a:cubicBezTo>
                  <a:pt x="743" y="4985"/>
                  <a:pt x="660" y="5063"/>
                  <a:pt x="572" y="5137"/>
                </a:cubicBezTo>
                <a:cubicBezTo>
                  <a:pt x="613" y="5123"/>
                  <a:pt x="657" y="5115"/>
                  <a:pt x="699" y="5097"/>
                </a:cubicBezTo>
                <a:cubicBezTo>
                  <a:pt x="917" y="5005"/>
                  <a:pt x="1105" y="4860"/>
                  <a:pt x="1330" y="4786"/>
                </a:cubicBezTo>
                <a:cubicBezTo>
                  <a:pt x="1301" y="4815"/>
                  <a:pt x="1277" y="4844"/>
                  <a:pt x="1241" y="4871"/>
                </a:cubicBezTo>
                <a:cubicBezTo>
                  <a:pt x="1167" y="4927"/>
                  <a:pt x="980" y="5067"/>
                  <a:pt x="879" y="5015"/>
                </a:cubicBezTo>
                <a:cubicBezTo>
                  <a:pt x="784" y="4966"/>
                  <a:pt x="833" y="4814"/>
                  <a:pt x="848" y="4736"/>
                </a:cubicBezTo>
                <a:cubicBezTo>
                  <a:pt x="871" y="4616"/>
                  <a:pt x="976" y="4420"/>
                  <a:pt x="944" y="4298"/>
                </a:cubicBezTo>
                <a:cubicBezTo>
                  <a:pt x="919" y="4202"/>
                  <a:pt x="807" y="4190"/>
                  <a:pt x="722" y="4178"/>
                </a:cubicBezTo>
                <a:cubicBezTo>
                  <a:pt x="702" y="4180"/>
                  <a:pt x="697" y="4180"/>
                  <a:pt x="685" y="418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8" name="Comment 4"/>
          <p:cNvSpPr>
            <a:spLocks noRot="1" noChangeAspect="1" noEditPoints="1" noChangeArrowheads="1" noChangeShapeType="1" noTextEdit="1"/>
          </p:cNvSpPr>
          <p:nvPr/>
        </p:nvSpPr>
        <p:spPr bwMode="auto">
          <a:xfrm>
            <a:off x="3224213" y="5148263"/>
            <a:ext cx="942975" cy="427037"/>
          </a:xfrm>
          <a:custGeom>
            <a:avLst/>
            <a:gdLst>
              <a:gd name="T0" fmla="+- 0 8954 8954"/>
              <a:gd name="T1" fmla="*/ T0 w 2621"/>
              <a:gd name="T2" fmla="+- 0 14300 14300"/>
              <a:gd name="T3" fmla="*/ 14300 h 1185"/>
              <a:gd name="T4" fmla="+- 0 8970 8954"/>
              <a:gd name="T5" fmla="*/ T4 w 2621"/>
              <a:gd name="T6" fmla="+- 0 14309 14300"/>
              <a:gd name="T7" fmla="*/ 14309 h 1185"/>
              <a:gd name="T8" fmla="+- 0 8997 8954"/>
              <a:gd name="T9" fmla="*/ T8 w 2621"/>
              <a:gd name="T10" fmla="+- 0 14309 14300"/>
              <a:gd name="T11" fmla="*/ 14309 h 1185"/>
              <a:gd name="T12" fmla="+- 0 9014 8954"/>
              <a:gd name="T13" fmla="*/ T12 w 2621"/>
              <a:gd name="T14" fmla="+- 0 14322 14300"/>
              <a:gd name="T15" fmla="*/ 14322 h 1185"/>
              <a:gd name="T16" fmla="+- 0 9074 8954"/>
              <a:gd name="T17" fmla="*/ T16 w 2621"/>
              <a:gd name="T18" fmla="+- 0 14369 14300"/>
              <a:gd name="T19" fmla="*/ 14369 h 1185"/>
              <a:gd name="T20" fmla="+- 0 9102 8954"/>
              <a:gd name="T21" fmla="*/ T20 w 2621"/>
              <a:gd name="T22" fmla="+- 0 14451 14300"/>
              <a:gd name="T23" fmla="*/ 14451 h 1185"/>
              <a:gd name="T24" fmla="+- 0 9146 8954"/>
              <a:gd name="T25" fmla="*/ T24 w 2621"/>
              <a:gd name="T26" fmla="+- 0 14512 14300"/>
              <a:gd name="T27" fmla="*/ 14512 h 1185"/>
              <a:gd name="T28" fmla="+- 0 9283 8954"/>
              <a:gd name="T29" fmla="*/ T28 w 2621"/>
              <a:gd name="T30" fmla="+- 0 14703 14300"/>
              <a:gd name="T31" fmla="*/ 14703 h 1185"/>
              <a:gd name="T32" fmla="+- 0 9475 8954"/>
              <a:gd name="T33" fmla="*/ T32 w 2621"/>
              <a:gd name="T34" fmla="+- 0 14817 14300"/>
              <a:gd name="T35" fmla="*/ 14817 h 1185"/>
              <a:gd name="T36" fmla="+- 0 9686 8954"/>
              <a:gd name="T37" fmla="*/ T36 w 2621"/>
              <a:gd name="T38" fmla="+- 0 14913 14300"/>
              <a:gd name="T39" fmla="*/ 14913 h 1185"/>
              <a:gd name="T40" fmla="+- 0 9838 8954"/>
              <a:gd name="T41" fmla="*/ T40 w 2621"/>
              <a:gd name="T42" fmla="+- 0 14982 14300"/>
              <a:gd name="T43" fmla="*/ 14982 h 1185"/>
              <a:gd name="T44" fmla="+- 0 9998 8954"/>
              <a:gd name="T45" fmla="*/ T44 w 2621"/>
              <a:gd name="T46" fmla="+- 0 15034 14300"/>
              <a:gd name="T47" fmla="*/ 15034 h 1185"/>
              <a:gd name="T48" fmla="+- 0 10157 8954"/>
              <a:gd name="T49" fmla="*/ T48 w 2621"/>
              <a:gd name="T50" fmla="+- 0 15082 14300"/>
              <a:gd name="T51" fmla="*/ 15082 h 1185"/>
              <a:gd name="T52" fmla="+- 0 10507 8954"/>
              <a:gd name="T53" fmla="*/ T52 w 2621"/>
              <a:gd name="T54" fmla="+- 0 15188 14300"/>
              <a:gd name="T55" fmla="*/ 15188 h 1185"/>
              <a:gd name="T56" fmla="+- 0 10870 8954"/>
              <a:gd name="T57" fmla="*/ T56 w 2621"/>
              <a:gd name="T58" fmla="+- 0 15276 14300"/>
              <a:gd name="T59" fmla="*/ 15276 h 1185"/>
              <a:gd name="T60" fmla="+- 0 11234 8954"/>
              <a:gd name="T61" fmla="*/ T60 w 2621"/>
              <a:gd name="T62" fmla="+- 0 15315 14300"/>
              <a:gd name="T63" fmla="*/ 15315 h 1185"/>
              <a:gd name="T64" fmla="+- 0 11301 8954"/>
              <a:gd name="T65" fmla="*/ T64 w 2621"/>
              <a:gd name="T66" fmla="+- 0 15322 14300"/>
              <a:gd name="T67" fmla="*/ 15322 h 1185"/>
              <a:gd name="T68" fmla="+- 0 11371 8954"/>
              <a:gd name="T69" fmla="*/ T68 w 2621"/>
              <a:gd name="T70" fmla="+- 0 15325 14300"/>
              <a:gd name="T71" fmla="*/ 15325 h 1185"/>
              <a:gd name="T72" fmla="+- 0 11428 8954"/>
              <a:gd name="T73" fmla="*/ T72 w 2621"/>
              <a:gd name="T74" fmla="+- 0 15282 14300"/>
              <a:gd name="T75" fmla="*/ 15282 h 1185"/>
              <a:gd name="T76" fmla="+- 0 11482 8954"/>
              <a:gd name="T77" fmla="*/ T76 w 2621"/>
              <a:gd name="T78" fmla="+- 0 15241 14300"/>
              <a:gd name="T79" fmla="*/ 15241 h 1185"/>
              <a:gd name="T80" fmla="+- 0 11494 8954"/>
              <a:gd name="T81" fmla="*/ T80 w 2621"/>
              <a:gd name="T82" fmla="+- 0 15202 14300"/>
              <a:gd name="T83" fmla="*/ 15202 h 1185"/>
              <a:gd name="T84" fmla="+- 0 11479 8954"/>
              <a:gd name="T85" fmla="*/ T84 w 2621"/>
              <a:gd name="T86" fmla="+- 0 15140 14300"/>
              <a:gd name="T87" fmla="*/ 15140 h 1185"/>
              <a:gd name="T88" fmla="+- 0 11445 8954"/>
              <a:gd name="T89" fmla="*/ T88 w 2621"/>
              <a:gd name="T90" fmla="+- 0 14998 14300"/>
              <a:gd name="T91" fmla="*/ 14998 h 1185"/>
              <a:gd name="T92" fmla="+- 0 11328 8954"/>
              <a:gd name="T93" fmla="*/ T92 w 2621"/>
              <a:gd name="T94" fmla="+- 0 14936 14300"/>
              <a:gd name="T95" fmla="*/ 14936 h 1185"/>
              <a:gd name="T96" fmla="+- 0 11201 8954"/>
              <a:gd name="T97" fmla="*/ T96 w 2621"/>
              <a:gd name="T98" fmla="+- 0 14903 14300"/>
              <a:gd name="T99" fmla="*/ 14903 h 1185"/>
              <a:gd name="T100" fmla="+- 0 11236 8954"/>
              <a:gd name="T101" fmla="*/ T100 w 2621"/>
              <a:gd name="T102" fmla="+- 0 14924 14300"/>
              <a:gd name="T103" fmla="*/ 14924 h 1185"/>
              <a:gd name="T104" fmla="+- 0 11272 8954"/>
              <a:gd name="T105" fmla="*/ T104 w 2621"/>
              <a:gd name="T106" fmla="+- 0 14944 14300"/>
              <a:gd name="T107" fmla="*/ 14944 h 1185"/>
              <a:gd name="T108" fmla="+- 0 11306 8954"/>
              <a:gd name="T109" fmla="*/ T108 w 2621"/>
              <a:gd name="T110" fmla="+- 0 14966 14300"/>
              <a:gd name="T111" fmla="*/ 14966 h 1185"/>
              <a:gd name="T112" fmla="+- 0 11390 8954"/>
              <a:gd name="T113" fmla="*/ T112 w 2621"/>
              <a:gd name="T114" fmla="+- 0 15020 14300"/>
              <a:gd name="T115" fmla="*/ 15020 h 1185"/>
              <a:gd name="T116" fmla="+- 0 11489 8954"/>
              <a:gd name="T117" fmla="*/ T116 w 2621"/>
              <a:gd name="T118" fmla="+- 0 15081 14300"/>
              <a:gd name="T119" fmla="*/ 15081 h 1185"/>
              <a:gd name="T120" fmla="+- 0 11542 8954"/>
              <a:gd name="T121" fmla="*/ T120 w 2621"/>
              <a:gd name="T122" fmla="+- 0 15169 14300"/>
              <a:gd name="T123" fmla="*/ 15169 h 1185"/>
              <a:gd name="T124" fmla="+- 0 11601 8954"/>
              <a:gd name="T125" fmla="*/ T124 w 2621"/>
              <a:gd name="T126" fmla="+- 0 15267 14300"/>
              <a:gd name="T127" fmla="*/ 15267 h 1185"/>
              <a:gd name="T128" fmla="+- 0 11573 8954"/>
              <a:gd name="T129" fmla="*/ T128 w 2621"/>
              <a:gd name="T130" fmla="+- 0 15338 14300"/>
              <a:gd name="T131" fmla="*/ 15338 h 1185"/>
              <a:gd name="T132" fmla="+- 0 11489 8954"/>
              <a:gd name="T133" fmla="*/ T132 w 2621"/>
              <a:gd name="T134" fmla="+- 0 15404 14300"/>
              <a:gd name="T135" fmla="*/ 15404 h 1185"/>
              <a:gd name="T136" fmla="+- 0 11351 8954"/>
              <a:gd name="T137" fmla="*/ T136 w 2621"/>
              <a:gd name="T138" fmla="+- 0 15512 14300"/>
              <a:gd name="T139" fmla="*/ 15512 h 1185"/>
              <a:gd name="T140" fmla="+- 0 11067 8954"/>
              <a:gd name="T141" fmla="*/ T140 w 2621"/>
              <a:gd name="T142" fmla="+- 0 15462 14300"/>
              <a:gd name="T143" fmla="*/ 15462 h 1185"/>
              <a:gd name="T144" fmla="+- 0 10906 8954"/>
              <a:gd name="T145" fmla="*/ T144 w 2621"/>
              <a:gd name="T146" fmla="+- 0 15459 14300"/>
              <a:gd name="T147" fmla="*/ 15459 h 1185"/>
              <a:gd name="T148" fmla="+- 0 10866 8954"/>
              <a:gd name="T149" fmla="*/ T148 w 2621"/>
              <a:gd name="T150" fmla="+- 0 15458 14300"/>
              <a:gd name="T151" fmla="*/ 15458 h 1185"/>
              <a:gd name="T152" fmla="+- 0 10824 8954"/>
              <a:gd name="T153" fmla="*/ T152 w 2621"/>
              <a:gd name="T154" fmla="+- 0 15468 14300"/>
              <a:gd name="T155" fmla="*/ 15468 h 1185"/>
              <a:gd name="T156" fmla="+- 0 10807 8954"/>
              <a:gd name="T157" fmla="*/ T156 w 2621"/>
              <a:gd name="T158" fmla="+- 0 15475 14300"/>
              <a:gd name="T159" fmla="*/ 15475 h 1185"/>
              <a:gd name="T160" fmla="+- 0 10811 8954"/>
              <a:gd name="T161" fmla="*/ T160 w 2621"/>
              <a:gd name="T162" fmla="+- 0 15478 14300"/>
              <a:gd name="T163" fmla="*/ 15478 h 1185"/>
              <a:gd name="T164" fmla="+- 0 10816 8954"/>
              <a:gd name="T165" fmla="*/ T164 w 2621"/>
              <a:gd name="T166" fmla="+- 0 15481 14300"/>
              <a:gd name="T167" fmla="*/ 15481 h 1185"/>
              <a:gd name="T168" fmla="+- 0 10820 8954"/>
              <a:gd name="T169" fmla="*/ T168 w 2621"/>
              <a:gd name="T170" fmla="+- 0 15484 14300"/>
              <a:gd name="T171" fmla="*/ 15484 h 11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21" h="1185" extrusionOk="0">
                <a:moveTo>
                  <a:pt x="0" y="0"/>
                </a:moveTo>
                <a:cubicBezTo>
                  <a:pt x="16" y="9"/>
                  <a:pt x="43" y="9"/>
                  <a:pt x="60" y="22"/>
                </a:cubicBezTo>
                <a:cubicBezTo>
                  <a:pt x="120" y="69"/>
                  <a:pt x="148" y="151"/>
                  <a:pt x="192" y="212"/>
                </a:cubicBezTo>
                <a:cubicBezTo>
                  <a:pt x="329" y="403"/>
                  <a:pt x="521" y="517"/>
                  <a:pt x="732" y="613"/>
                </a:cubicBezTo>
                <a:cubicBezTo>
                  <a:pt x="884" y="682"/>
                  <a:pt x="1044" y="734"/>
                  <a:pt x="1203" y="782"/>
                </a:cubicBezTo>
                <a:cubicBezTo>
                  <a:pt x="1553" y="888"/>
                  <a:pt x="1916" y="976"/>
                  <a:pt x="2280" y="1015"/>
                </a:cubicBezTo>
                <a:cubicBezTo>
                  <a:pt x="2347" y="1022"/>
                  <a:pt x="2417" y="1025"/>
                  <a:pt x="2474" y="982"/>
                </a:cubicBezTo>
                <a:cubicBezTo>
                  <a:pt x="2528" y="941"/>
                  <a:pt x="2540" y="902"/>
                  <a:pt x="2525" y="840"/>
                </a:cubicBezTo>
                <a:cubicBezTo>
                  <a:pt x="2491" y="698"/>
                  <a:pt x="2374" y="636"/>
                  <a:pt x="2247" y="603"/>
                </a:cubicBezTo>
                <a:cubicBezTo>
                  <a:pt x="2282" y="624"/>
                  <a:pt x="2318" y="644"/>
                  <a:pt x="2352" y="666"/>
                </a:cubicBezTo>
                <a:cubicBezTo>
                  <a:pt x="2436" y="720"/>
                  <a:pt x="2535" y="781"/>
                  <a:pt x="2588" y="869"/>
                </a:cubicBezTo>
                <a:cubicBezTo>
                  <a:pt x="2647" y="967"/>
                  <a:pt x="2619" y="1038"/>
                  <a:pt x="2535" y="1104"/>
                </a:cubicBezTo>
                <a:cubicBezTo>
                  <a:pt x="2397" y="1212"/>
                  <a:pt x="2113" y="1162"/>
                  <a:pt x="1952" y="1159"/>
                </a:cubicBezTo>
                <a:cubicBezTo>
                  <a:pt x="1912" y="1158"/>
                  <a:pt x="1870" y="1168"/>
                  <a:pt x="1853" y="1175"/>
                </a:cubicBezTo>
                <a:cubicBezTo>
                  <a:pt x="1857" y="1178"/>
                  <a:pt x="1862" y="1181"/>
                  <a:pt x="1866" y="118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9" name="Comment 5"/>
          <p:cNvSpPr>
            <a:spLocks noRot="1" noChangeAspect="1" noEditPoints="1" noChangeArrowheads="1" noChangeShapeType="1" noTextEdit="1"/>
          </p:cNvSpPr>
          <p:nvPr/>
        </p:nvSpPr>
        <p:spPr bwMode="auto">
          <a:xfrm>
            <a:off x="7789863" y="2511425"/>
            <a:ext cx="911225" cy="320675"/>
          </a:xfrm>
          <a:custGeom>
            <a:avLst/>
            <a:gdLst>
              <a:gd name="T0" fmla="+- 0 21714 21639"/>
              <a:gd name="T1" fmla="*/ T0 w 2532"/>
              <a:gd name="T2" fmla="+- 0 7491 6978"/>
              <a:gd name="T3" fmla="*/ 7491 h 891"/>
              <a:gd name="T4" fmla="+- 0 21725 21639"/>
              <a:gd name="T5" fmla="*/ T4 w 2532"/>
              <a:gd name="T6" fmla="+- 0 7719 6978"/>
              <a:gd name="T7" fmla="*/ 7719 h 891"/>
              <a:gd name="T8" fmla="+- 0 21711 21639"/>
              <a:gd name="T9" fmla="*/ T8 w 2532"/>
              <a:gd name="T10" fmla="+- 0 7856 6978"/>
              <a:gd name="T11" fmla="*/ 7856 h 891"/>
              <a:gd name="T12" fmla="+- 0 21657 21639"/>
              <a:gd name="T13" fmla="*/ T12 w 2532"/>
              <a:gd name="T14" fmla="+- 0 7712 6978"/>
              <a:gd name="T15" fmla="*/ 7712 h 891"/>
              <a:gd name="T16" fmla="+- 0 21639 21639"/>
              <a:gd name="T17" fmla="*/ T16 w 2532"/>
              <a:gd name="T18" fmla="+- 0 7410 6978"/>
              <a:gd name="T19" fmla="*/ 7410 h 891"/>
              <a:gd name="T20" fmla="+- 0 21715 21639"/>
              <a:gd name="T21" fmla="*/ T20 w 2532"/>
              <a:gd name="T22" fmla="+- 0 7148 6978"/>
              <a:gd name="T23" fmla="*/ 7148 h 891"/>
              <a:gd name="T24" fmla="+- 0 21855 21639"/>
              <a:gd name="T25" fmla="*/ T24 w 2532"/>
              <a:gd name="T26" fmla="+- 0 7125 6978"/>
              <a:gd name="T27" fmla="*/ 7125 h 891"/>
              <a:gd name="T28" fmla="+- 0 22034 21639"/>
              <a:gd name="T29" fmla="*/ T28 w 2532"/>
              <a:gd name="T30" fmla="+- 0 7169 6978"/>
              <a:gd name="T31" fmla="*/ 7169 h 891"/>
              <a:gd name="T32" fmla="+- 0 22352 21639"/>
              <a:gd name="T33" fmla="*/ T32 w 2532"/>
              <a:gd name="T34" fmla="+- 0 7227 6978"/>
              <a:gd name="T35" fmla="*/ 7227 h 891"/>
              <a:gd name="T36" fmla="+- 0 22307 21639"/>
              <a:gd name="T37" fmla="*/ T36 w 2532"/>
              <a:gd name="T38" fmla="+- 0 7218 6978"/>
              <a:gd name="T39" fmla="*/ 7218 h 891"/>
              <a:gd name="T40" fmla="+- 0 22186 21639"/>
              <a:gd name="T41" fmla="*/ T40 w 2532"/>
              <a:gd name="T42" fmla="+- 0 7322 6978"/>
              <a:gd name="T43" fmla="*/ 7322 h 891"/>
              <a:gd name="T44" fmla="+- 0 22111 21639"/>
              <a:gd name="T45" fmla="*/ T44 w 2532"/>
              <a:gd name="T46" fmla="+- 0 7505 6978"/>
              <a:gd name="T47" fmla="*/ 7505 h 891"/>
              <a:gd name="T48" fmla="+- 0 22158 21639"/>
              <a:gd name="T49" fmla="*/ T48 w 2532"/>
              <a:gd name="T50" fmla="+- 0 7604 6978"/>
              <a:gd name="T51" fmla="*/ 7604 h 891"/>
              <a:gd name="T52" fmla="+- 0 22266 21639"/>
              <a:gd name="T53" fmla="*/ T52 w 2532"/>
              <a:gd name="T54" fmla="+- 0 7510 6978"/>
              <a:gd name="T55" fmla="*/ 7510 h 891"/>
              <a:gd name="T56" fmla="+- 0 22377 21639"/>
              <a:gd name="T57" fmla="*/ T56 w 2532"/>
              <a:gd name="T58" fmla="+- 0 7328 6978"/>
              <a:gd name="T59" fmla="*/ 7328 h 891"/>
              <a:gd name="T60" fmla="+- 0 22377 21639"/>
              <a:gd name="T61" fmla="*/ T60 w 2532"/>
              <a:gd name="T62" fmla="+- 0 7469 6978"/>
              <a:gd name="T63" fmla="*/ 7469 h 891"/>
              <a:gd name="T64" fmla="+- 0 22357 21639"/>
              <a:gd name="T65" fmla="*/ T64 w 2532"/>
              <a:gd name="T66" fmla="+- 0 7660 6978"/>
              <a:gd name="T67" fmla="*/ 7660 h 891"/>
              <a:gd name="T68" fmla="+- 0 22353 21639"/>
              <a:gd name="T69" fmla="*/ T68 w 2532"/>
              <a:gd name="T70" fmla="+- 0 7715 6978"/>
              <a:gd name="T71" fmla="*/ 7715 h 891"/>
              <a:gd name="T72" fmla="+- 0 22445 21639"/>
              <a:gd name="T73" fmla="*/ T72 w 2532"/>
              <a:gd name="T74" fmla="+- 0 7638 6978"/>
              <a:gd name="T75" fmla="*/ 7638 h 891"/>
              <a:gd name="T76" fmla="+- 0 22886 21639"/>
              <a:gd name="T77" fmla="*/ T76 w 2532"/>
              <a:gd name="T78" fmla="+- 0 7145 6978"/>
              <a:gd name="T79" fmla="*/ 7145 h 891"/>
              <a:gd name="T80" fmla="+- 0 22920 21639"/>
              <a:gd name="T81" fmla="*/ T80 w 2532"/>
              <a:gd name="T82" fmla="+- 0 7100 6978"/>
              <a:gd name="T83" fmla="*/ 7100 h 891"/>
              <a:gd name="T84" fmla="+- 0 22853 21639"/>
              <a:gd name="T85" fmla="*/ T84 w 2532"/>
              <a:gd name="T86" fmla="+- 0 7169 6978"/>
              <a:gd name="T87" fmla="*/ 7169 h 891"/>
              <a:gd name="T88" fmla="+- 0 22722 21639"/>
              <a:gd name="T89" fmla="*/ T88 w 2532"/>
              <a:gd name="T90" fmla="+- 0 7328 6978"/>
              <a:gd name="T91" fmla="*/ 7328 h 891"/>
              <a:gd name="T92" fmla="+- 0 22664 21639"/>
              <a:gd name="T93" fmla="*/ T92 w 2532"/>
              <a:gd name="T94" fmla="+- 0 7574 6978"/>
              <a:gd name="T95" fmla="*/ 7574 h 891"/>
              <a:gd name="T96" fmla="+- 0 22740 21639"/>
              <a:gd name="T97" fmla="*/ T96 w 2532"/>
              <a:gd name="T98" fmla="+- 0 7642 6978"/>
              <a:gd name="T99" fmla="*/ 7642 h 891"/>
              <a:gd name="T100" fmla="+- 0 22803 21639"/>
              <a:gd name="T101" fmla="*/ T100 w 2532"/>
              <a:gd name="T102" fmla="+- 0 7614 6978"/>
              <a:gd name="T103" fmla="*/ 7614 h 891"/>
              <a:gd name="T104" fmla="+- 0 22978 21639"/>
              <a:gd name="T105" fmla="*/ T104 w 2532"/>
              <a:gd name="T106" fmla="+- 0 7411 6978"/>
              <a:gd name="T107" fmla="*/ 7411 h 891"/>
              <a:gd name="T108" fmla="+- 0 23056 21639"/>
              <a:gd name="T109" fmla="*/ T108 w 2532"/>
              <a:gd name="T110" fmla="+- 0 7411 6978"/>
              <a:gd name="T111" fmla="*/ 7411 h 891"/>
              <a:gd name="T112" fmla="+- 0 23234 21639"/>
              <a:gd name="T113" fmla="*/ T112 w 2532"/>
              <a:gd name="T114" fmla="+- 0 7387 6978"/>
              <a:gd name="T115" fmla="*/ 7387 h 891"/>
              <a:gd name="T116" fmla="+- 0 23442 21639"/>
              <a:gd name="T117" fmla="*/ T116 w 2532"/>
              <a:gd name="T118" fmla="+- 0 7246 6978"/>
              <a:gd name="T119" fmla="*/ 7246 h 891"/>
              <a:gd name="T120" fmla="+- 0 23435 21639"/>
              <a:gd name="T121" fmla="*/ T120 w 2532"/>
              <a:gd name="T122" fmla="+- 0 7146 6978"/>
              <a:gd name="T123" fmla="*/ 7146 h 891"/>
              <a:gd name="T124" fmla="+- 0 23333 21639"/>
              <a:gd name="T125" fmla="*/ T124 w 2532"/>
              <a:gd name="T126" fmla="+- 0 7183 6978"/>
              <a:gd name="T127" fmla="*/ 7183 h 891"/>
              <a:gd name="T128" fmla="+- 0 23247 21639"/>
              <a:gd name="T129" fmla="*/ T128 w 2532"/>
              <a:gd name="T130" fmla="+- 0 7359 6978"/>
              <a:gd name="T131" fmla="*/ 7359 h 891"/>
              <a:gd name="T132" fmla="+- 0 23253 21639"/>
              <a:gd name="T133" fmla="*/ T132 w 2532"/>
              <a:gd name="T134" fmla="+- 0 7517 6978"/>
              <a:gd name="T135" fmla="*/ 7517 h 891"/>
              <a:gd name="T136" fmla="+- 0 23379 21639"/>
              <a:gd name="T137" fmla="*/ T136 w 2532"/>
              <a:gd name="T138" fmla="+- 0 7546 6978"/>
              <a:gd name="T139" fmla="*/ 7546 h 891"/>
              <a:gd name="T140" fmla="+- 0 23561 21639"/>
              <a:gd name="T141" fmla="*/ T140 w 2532"/>
              <a:gd name="T142" fmla="+- 0 7502 6978"/>
              <a:gd name="T143" fmla="*/ 7502 h 891"/>
              <a:gd name="T144" fmla="+- 0 23997 21639"/>
              <a:gd name="T145" fmla="*/ T144 w 2532"/>
              <a:gd name="T146" fmla="+- 0 7038 6978"/>
              <a:gd name="T147" fmla="*/ 7038 h 891"/>
              <a:gd name="T148" fmla="+- 0 24010 21639"/>
              <a:gd name="T149" fmla="*/ T148 w 2532"/>
              <a:gd name="T150" fmla="+- 0 6978 6978"/>
              <a:gd name="T151" fmla="*/ 6978 h 891"/>
              <a:gd name="T152" fmla="+- 0 23925 21639"/>
              <a:gd name="T153" fmla="*/ T152 w 2532"/>
              <a:gd name="T154" fmla="+- 0 7055 6978"/>
              <a:gd name="T155" fmla="*/ 7055 h 891"/>
              <a:gd name="T156" fmla="+- 0 23816 21639"/>
              <a:gd name="T157" fmla="*/ T156 w 2532"/>
              <a:gd name="T158" fmla="+- 0 7186 6978"/>
              <a:gd name="T159" fmla="*/ 7186 h 891"/>
              <a:gd name="T160" fmla="+- 0 23822 21639"/>
              <a:gd name="T161" fmla="*/ T160 w 2532"/>
              <a:gd name="T162" fmla="+- 0 7301 6978"/>
              <a:gd name="T163" fmla="*/ 7301 h 891"/>
              <a:gd name="T164" fmla="+- 0 23971 21639"/>
              <a:gd name="T165" fmla="*/ T164 w 2532"/>
              <a:gd name="T166" fmla="+- 0 7361 6978"/>
              <a:gd name="T167" fmla="*/ 7361 h 891"/>
              <a:gd name="T168" fmla="+- 0 24170 21639"/>
              <a:gd name="T169" fmla="*/ T168 w 2532"/>
              <a:gd name="T170" fmla="+- 0 7515 6978"/>
              <a:gd name="T171" fmla="*/ 7515 h 891"/>
              <a:gd name="T172" fmla="+- 0 24070 21639"/>
              <a:gd name="T173" fmla="*/ T172 w 2532"/>
              <a:gd name="T174" fmla="+- 0 7677 6978"/>
              <a:gd name="T175" fmla="*/ 7677 h 891"/>
              <a:gd name="T176" fmla="+- 0 23795 21639"/>
              <a:gd name="T177" fmla="*/ T176 w 2532"/>
              <a:gd name="T178" fmla="+- 0 7823 6978"/>
              <a:gd name="T179" fmla="*/ 7823 h 891"/>
              <a:gd name="T180" fmla="+- 0 23724 21639"/>
              <a:gd name="T181" fmla="*/ T180 w 2532"/>
              <a:gd name="T182" fmla="+- 0 7868 6978"/>
              <a:gd name="T183" fmla="*/ 7868 h 8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532" h="891" extrusionOk="0">
                <a:moveTo>
                  <a:pt x="75" y="513"/>
                </a:moveTo>
                <a:cubicBezTo>
                  <a:pt x="79" y="588"/>
                  <a:pt x="87" y="666"/>
                  <a:pt x="86" y="741"/>
                </a:cubicBezTo>
                <a:cubicBezTo>
                  <a:pt x="86" y="788"/>
                  <a:pt x="84" y="833"/>
                  <a:pt x="72" y="878"/>
                </a:cubicBezTo>
                <a:cubicBezTo>
                  <a:pt x="33" y="841"/>
                  <a:pt x="26" y="789"/>
                  <a:pt x="18" y="734"/>
                </a:cubicBezTo>
                <a:cubicBezTo>
                  <a:pt x="4" y="634"/>
                  <a:pt x="-3" y="533"/>
                  <a:pt x="0" y="432"/>
                </a:cubicBezTo>
                <a:cubicBezTo>
                  <a:pt x="3" y="352"/>
                  <a:pt x="7" y="227"/>
                  <a:pt x="76" y="170"/>
                </a:cubicBezTo>
                <a:cubicBezTo>
                  <a:pt x="116" y="137"/>
                  <a:pt x="169" y="141"/>
                  <a:pt x="216" y="147"/>
                </a:cubicBezTo>
                <a:cubicBezTo>
                  <a:pt x="276" y="155"/>
                  <a:pt x="336" y="175"/>
                  <a:pt x="395" y="191"/>
                </a:cubicBezTo>
              </a:path>
              <a:path w="2532" h="891" extrusionOk="0">
                <a:moveTo>
                  <a:pt x="713" y="249"/>
                </a:moveTo>
                <a:cubicBezTo>
                  <a:pt x="706" y="222"/>
                  <a:pt x="708" y="220"/>
                  <a:pt x="668" y="240"/>
                </a:cubicBezTo>
                <a:cubicBezTo>
                  <a:pt x="623" y="262"/>
                  <a:pt x="578" y="305"/>
                  <a:pt x="547" y="344"/>
                </a:cubicBezTo>
                <a:cubicBezTo>
                  <a:pt x="506" y="396"/>
                  <a:pt x="480" y="462"/>
                  <a:pt x="472" y="527"/>
                </a:cubicBezTo>
                <a:cubicBezTo>
                  <a:pt x="468" y="561"/>
                  <a:pt x="472" y="622"/>
                  <a:pt x="519" y="626"/>
                </a:cubicBezTo>
                <a:cubicBezTo>
                  <a:pt x="564" y="630"/>
                  <a:pt x="606" y="562"/>
                  <a:pt x="627" y="532"/>
                </a:cubicBezTo>
                <a:cubicBezTo>
                  <a:pt x="661" y="484"/>
                  <a:pt x="689" y="373"/>
                  <a:pt x="738" y="350"/>
                </a:cubicBezTo>
                <a:cubicBezTo>
                  <a:pt x="746" y="397"/>
                  <a:pt x="741" y="443"/>
                  <a:pt x="738" y="491"/>
                </a:cubicBezTo>
                <a:cubicBezTo>
                  <a:pt x="734" y="555"/>
                  <a:pt x="729" y="619"/>
                  <a:pt x="718" y="682"/>
                </a:cubicBezTo>
                <a:cubicBezTo>
                  <a:pt x="712" y="710"/>
                  <a:pt x="710" y="718"/>
                  <a:pt x="714" y="737"/>
                </a:cubicBezTo>
                <a:cubicBezTo>
                  <a:pt x="747" y="713"/>
                  <a:pt x="776" y="687"/>
                  <a:pt x="806" y="660"/>
                </a:cubicBezTo>
              </a:path>
              <a:path w="2532" h="891" extrusionOk="0">
                <a:moveTo>
                  <a:pt x="1247" y="167"/>
                </a:moveTo>
                <a:cubicBezTo>
                  <a:pt x="1258" y="145"/>
                  <a:pt x="1263" y="140"/>
                  <a:pt x="1281" y="122"/>
                </a:cubicBezTo>
                <a:cubicBezTo>
                  <a:pt x="1261" y="148"/>
                  <a:pt x="1238" y="168"/>
                  <a:pt x="1214" y="191"/>
                </a:cubicBezTo>
                <a:cubicBezTo>
                  <a:pt x="1163" y="239"/>
                  <a:pt x="1118" y="290"/>
                  <a:pt x="1083" y="350"/>
                </a:cubicBezTo>
                <a:cubicBezTo>
                  <a:pt x="1040" y="423"/>
                  <a:pt x="1011" y="510"/>
                  <a:pt x="1025" y="596"/>
                </a:cubicBezTo>
                <a:cubicBezTo>
                  <a:pt x="1032" y="637"/>
                  <a:pt x="1057" y="670"/>
                  <a:pt x="1101" y="664"/>
                </a:cubicBezTo>
                <a:cubicBezTo>
                  <a:pt x="1133" y="654"/>
                  <a:pt x="1145" y="650"/>
                  <a:pt x="1164" y="636"/>
                </a:cubicBezTo>
              </a:path>
              <a:path w="2532" h="891" extrusionOk="0">
                <a:moveTo>
                  <a:pt x="1339" y="433"/>
                </a:moveTo>
                <a:cubicBezTo>
                  <a:pt x="1360" y="431"/>
                  <a:pt x="1389" y="432"/>
                  <a:pt x="1417" y="433"/>
                </a:cubicBezTo>
                <a:cubicBezTo>
                  <a:pt x="1477" y="435"/>
                  <a:pt x="1538" y="427"/>
                  <a:pt x="1595" y="409"/>
                </a:cubicBezTo>
                <a:cubicBezTo>
                  <a:pt x="1674" y="384"/>
                  <a:pt x="1758" y="341"/>
                  <a:pt x="1803" y="268"/>
                </a:cubicBezTo>
                <a:cubicBezTo>
                  <a:pt x="1822" y="237"/>
                  <a:pt x="1831" y="192"/>
                  <a:pt x="1796" y="168"/>
                </a:cubicBezTo>
                <a:cubicBezTo>
                  <a:pt x="1760" y="143"/>
                  <a:pt x="1717" y="179"/>
                  <a:pt x="1694" y="205"/>
                </a:cubicBezTo>
                <a:cubicBezTo>
                  <a:pt x="1650" y="255"/>
                  <a:pt x="1624" y="317"/>
                  <a:pt x="1608" y="381"/>
                </a:cubicBezTo>
                <a:cubicBezTo>
                  <a:pt x="1596" y="431"/>
                  <a:pt x="1583" y="494"/>
                  <a:pt x="1614" y="539"/>
                </a:cubicBezTo>
                <a:cubicBezTo>
                  <a:pt x="1643" y="582"/>
                  <a:pt x="1696" y="574"/>
                  <a:pt x="1740" y="568"/>
                </a:cubicBezTo>
                <a:cubicBezTo>
                  <a:pt x="1802" y="559"/>
                  <a:pt x="1862" y="541"/>
                  <a:pt x="1922" y="524"/>
                </a:cubicBezTo>
              </a:path>
              <a:path w="2532" h="891" extrusionOk="0">
                <a:moveTo>
                  <a:pt x="2358" y="60"/>
                </a:moveTo>
                <a:cubicBezTo>
                  <a:pt x="2362" y="39"/>
                  <a:pt x="2366" y="20"/>
                  <a:pt x="2371" y="0"/>
                </a:cubicBezTo>
                <a:cubicBezTo>
                  <a:pt x="2343" y="26"/>
                  <a:pt x="2313" y="50"/>
                  <a:pt x="2286" y="77"/>
                </a:cubicBezTo>
                <a:cubicBezTo>
                  <a:pt x="2247" y="116"/>
                  <a:pt x="2202" y="158"/>
                  <a:pt x="2177" y="208"/>
                </a:cubicBezTo>
                <a:cubicBezTo>
                  <a:pt x="2157" y="249"/>
                  <a:pt x="2147" y="289"/>
                  <a:pt x="2183" y="323"/>
                </a:cubicBezTo>
                <a:cubicBezTo>
                  <a:pt x="2222" y="360"/>
                  <a:pt x="2283" y="370"/>
                  <a:pt x="2332" y="383"/>
                </a:cubicBezTo>
                <a:cubicBezTo>
                  <a:pt x="2409" y="404"/>
                  <a:pt x="2520" y="443"/>
                  <a:pt x="2531" y="537"/>
                </a:cubicBezTo>
                <a:cubicBezTo>
                  <a:pt x="2538" y="597"/>
                  <a:pt x="2476" y="668"/>
                  <a:pt x="2431" y="699"/>
                </a:cubicBezTo>
                <a:cubicBezTo>
                  <a:pt x="2346" y="757"/>
                  <a:pt x="2245" y="793"/>
                  <a:pt x="2156" y="845"/>
                </a:cubicBezTo>
                <a:cubicBezTo>
                  <a:pt x="2132" y="860"/>
                  <a:pt x="2109" y="875"/>
                  <a:pt x="2085" y="89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0" name="Comment 6"/>
          <p:cNvSpPr>
            <a:spLocks noRot="1" noChangeAspect="1" noEditPoints="1" noChangeArrowheads="1" noChangeShapeType="1" noTextEdit="1"/>
          </p:cNvSpPr>
          <p:nvPr/>
        </p:nvSpPr>
        <p:spPr bwMode="auto">
          <a:xfrm>
            <a:off x="7969250" y="2940050"/>
            <a:ext cx="442913" cy="403225"/>
          </a:xfrm>
          <a:custGeom>
            <a:avLst/>
            <a:gdLst>
              <a:gd name="T0" fmla="+- 0 22683 22136"/>
              <a:gd name="T1" fmla="*/ T0 w 1233"/>
              <a:gd name="T2" fmla="+- 0 8214 8169"/>
              <a:gd name="T3" fmla="*/ 8214 h 1116"/>
              <a:gd name="T4" fmla="+- 0 22692 22136"/>
              <a:gd name="T5" fmla="*/ T4 w 1233"/>
              <a:gd name="T6" fmla="+- 0 8483 8169"/>
              <a:gd name="T7" fmla="*/ 8483 h 1116"/>
              <a:gd name="T8" fmla="+- 0 22701 22136"/>
              <a:gd name="T9" fmla="*/ T8 w 1233"/>
              <a:gd name="T10" fmla="+- 0 8817 8169"/>
              <a:gd name="T11" fmla="*/ 8817 h 1116"/>
              <a:gd name="T12" fmla="+- 0 22701 22136"/>
              <a:gd name="T13" fmla="*/ T12 w 1233"/>
              <a:gd name="T14" fmla="+- 0 9102 8169"/>
              <a:gd name="T15" fmla="*/ 9102 h 1116"/>
              <a:gd name="T16" fmla="+- 0 22707 22136"/>
              <a:gd name="T17" fmla="*/ T16 w 1233"/>
              <a:gd name="T18" fmla="+- 0 9129 8169"/>
              <a:gd name="T19" fmla="*/ 9129 h 1116"/>
              <a:gd name="T20" fmla="+- 0 22723 22136"/>
              <a:gd name="T21" fmla="*/ T20 w 1233"/>
              <a:gd name="T22" fmla="+- 0 8986 8169"/>
              <a:gd name="T23" fmla="*/ 8986 h 1116"/>
              <a:gd name="T24" fmla="+- 0 22853 22136"/>
              <a:gd name="T25" fmla="*/ T24 w 1233"/>
              <a:gd name="T26" fmla="+- 0 8269 8169"/>
              <a:gd name="T27" fmla="*/ 8269 h 1116"/>
              <a:gd name="T28" fmla="+- 0 22924 22136"/>
              <a:gd name="T29" fmla="*/ T28 w 1233"/>
              <a:gd name="T30" fmla="+- 0 8169 8169"/>
              <a:gd name="T31" fmla="*/ 8169 h 1116"/>
              <a:gd name="T32" fmla="+- 0 22962 22136"/>
              <a:gd name="T33" fmla="*/ T32 w 1233"/>
              <a:gd name="T34" fmla="+- 0 8291 8169"/>
              <a:gd name="T35" fmla="*/ 8291 h 1116"/>
              <a:gd name="T36" fmla="+- 0 22948 22136"/>
              <a:gd name="T37" fmla="*/ T36 w 1233"/>
              <a:gd name="T38" fmla="+- 0 8589 8169"/>
              <a:gd name="T39" fmla="*/ 8589 h 1116"/>
              <a:gd name="T40" fmla="+- 0 22916 22136"/>
              <a:gd name="T41" fmla="*/ T40 w 1233"/>
              <a:gd name="T42" fmla="+- 0 8885 8169"/>
              <a:gd name="T43" fmla="*/ 8885 h 1116"/>
              <a:gd name="T44" fmla="+- 0 22913 22136"/>
              <a:gd name="T45" fmla="*/ T44 w 1233"/>
              <a:gd name="T46" fmla="+- 0 8989 8169"/>
              <a:gd name="T47" fmla="*/ 8989 h 1116"/>
              <a:gd name="T48" fmla="+- 0 23038 22136"/>
              <a:gd name="T49" fmla="*/ T48 w 1233"/>
              <a:gd name="T50" fmla="+- 0 8897 8169"/>
              <a:gd name="T51" fmla="*/ 8897 h 1116"/>
              <a:gd name="T52" fmla="+- 0 23239 22136"/>
              <a:gd name="T53" fmla="*/ T52 w 1233"/>
              <a:gd name="T54" fmla="+- 0 8770 8169"/>
              <a:gd name="T55" fmla="*/ 8770 h 1116"/>
              <a:gd name="T56" fmla="+- 0 23364 22136"/>
              <a:gd name="T57" fmla="*/ T56 w 1233"/>
              <a:gd name="T58" fmla="+- 0 8796 8169"/>
              <a:gd name="T59" fmla="*/ 8796 h 1116"/>
              <a:gd name="T60" fmla="+- 0 23293 22136"/>
              <a:gd name="T61" fmla="*/ T60 w 1233"/>
              <a:gd name="T62" fmla="+- 0 8962 8169"/>
              <a:gd name="T63" fmla="*/ 8962 h 1116"/>
              <a:gd name="T64" fmla="+- 0 23093 22136"/>
              <a:gd name="T65" fmla="*/ T64 w 1233"/>
              <a:gd name="T66" fmla="+- 0 9174 8169"/>
              <a:gd name="T67" fmla="*/ 9174 h 1116"/>
              <a:gd name="T68" fmla="+- 0 22881 22136"/>
              <a:gd name="T69" fmla="*/ T68 w 1233"/>
              <a:gd name="T70" fmla="+- 0 9284 8169"/>
              <a:gd name="T71" fmla="*/ 9284 h 1116"/>
              <a:gd name="T72" fmla="+- 0 22558 22136"/>
              <a:gd name="T73" fmla="*/ T72 w 1233"/>
              <a:gd name="T74" fmla="+- 0 9084 8169"/>
              <a:gd name="T75" fmla="*/ 9084 h 1116"/>
              <a:gd name="T76" fmla="+- 0 22220 22136"/>
              <a:gd name="T77" fmla="*/ T76 w 1233"/>
              <a:gd name="T78" fmla="+- 0 8773 8169"/>
              <a:gd name="T79" fmla="*/ 8773 h 1116"/>
              <a:gd name="T80" fmla="+- 0 22136 22136"/>
              <a:gd name="T81" fmla="*/ T80 w 1233"/>
              <a:gd name="T82" fmla="+- 0 8720 8169"/>
              <a:gd name="T83" fmla="*/ 8720 h 11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233" h="1116" extrusionOk="0">
                <a:moveTo>
                  <a:pt x="547" y="45"/>
                </a:moveTo>
                <a:cubicBezTo>
                  <a:pt x="551" y="135"/>
                  <a:pt x="553" y="225"/>
                  <a:pt x="556" y="314"/>
                </a:cubicBezTo>
                <a:cubicBezTo>
                  <a:pt x="560" y="425"/>
                  <a:pt x="563" y="536"/>
                  <a:pt x="565" y="648"/>
                </a:cubicBezTo>
                <a:cubicBezTo>
                  <a:pt x="566" y="741"/>
                  <a:pt x="557" y="840"/>
                  <a:pt x="565" y="933"/>
                </a:cubicBezTo>
                <a:cubicBezTo>
                  <a:pt x="567" y="942"/>
                  <a:pt x="569" y="951"/>
                  <a:pt x="571" y="960"/>
                </a:cubicBezTo>
                <a:cubicBezTo>
                  <a:pt x="574" y="913"/>
                  <a:pt x="581" y="865"/>
                  <a:pt x="587" y="817"/>
                </a:cubicBezTo>
              </a:path>
              <a:path w="1233" h="1116" extrusionOk="0">
                <a:moveTo>
                  <a:pt x="717" y="100"/>
                </a:moveTo>
                <a:cubicBezTo>
                  <a:pt x="737" y="48"/>
                  <a:pt x="749" y="33"/>
                  <a:pt x="788" y="0"/>
                </a:cubicBezTo>
                <a:cubicBezTo>
                  <a:pt x="815" y="43"/>
                  <a:pt x="822" y="64"/>
                  <a:pt x="826" y="122"/>
                </a:cubicBezTo>
                <a:cubicBezTo>
                  <a:pt x="834" y="222"/>
                  <a:pt x="822" y="320"/>
                  <a:pt x="812" y="420"/>
                </a:cubicBezTo>
                <a:cubicBezTo>
                  <a:pt x="802" y="519"/>
                  <a:pt x="793" y="618"/>
                  <a:pt x="780" y="716"/>
                </a:cubicBezTo>
                <a:cubicBezTo>
                  <a:pt x="775" y="754"/>
                  <a:pt x="776" y="783"/>
                  <a:pt x="777" y="820"/>
                </a:cubicBezTo>
                <a:cubicBezTo>
                  <a:pt x="823" y="793"/>
                  <a:pt x="860" y="765"/>
                  <a:pt x="902" y="728"/>
                </a:cubicBezTo>
                <a:cubicBezTo>
                  <a:pt x="963" y="674"/>
                  <a:pt x="1024" y="626"/>
                  <a:pt x="1103" y="601"/>
                </a:cubicBezTo>
                <a:cubicBezTo>
                  <a:pt x="1155" y="584"/>
                  <a:pt x="1197" y="580"/>
                  <a:pt x="1228" y="627"/>
                </a:cubicBezTo>
                <a:cubicBezTo>
                  <a:pt x="1258" y="673"/>
                  <a:pt x="1179" y="762"/>
                  <a:pt x="1157" y="793"/>
                </a:cubicBezTo>
                <a:cubicBezTo>
                  <a:pt x="1099" y="873"/>
                  <a:pt x="1032" y="941"/>
                  <a:pt x="957" y="1005"/>
                </a:cubicBezTo>
                <a:cubicBezTo>
                  <a:pt x="897" y="1057"/>
                  <a:pt x="828" y="1110"/>
                  <a:pt x="745" y="1115"/>
                </a:cubicBezTo>
                <a:cubicBezTo>
                  <a:pt x="616" y="1122"/>
                  <a:pt x="506" y="995"/>
                  <a:pt x="422" y="915"/>
                </a:cubicBezTo>
                <a:cubicBezTo>
                  <a:pt x="311" y="809"/>
                  <a:pt x="204" y="699"/>
                  <a:pt x="84" y="604"/>
                </a:cubicBezTo>
                <a:cubicBezTo>
                  <a:pt x="57" y="582"/>
                  <a:pt x="30" y="568"/>
                  <a:pt x="0" y="55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1" name="Comment 7"/>
          <p:cNvSpPr>
            <a:spLocks noRot="1" noChangeAspect="1" noEditPoints="1" noChangeArrowheads="1" noChangeShapeType="1" noTextEdit="1"/>
          </p:cNvSpPr>
          <p:nvPr/>
        </p:nvSpPr>
        <p:spPr bwMode="auto">
          <a:xfrm>
            <a:off x="7842250" y="3524250"/>
            <a:ext cx="782638" cy="303213"/>
          </a:xfrm>
          <a:custGeom>
            <a:avLst/>
            <a:gdLst>
              <a:gd name="T0" fmla="+- 0 21857 21784"/>
              <a:gd name="T1" fmla="*/ T0 w 2174"/>
              <a:gd name="T2" fmla="+- 0 9899 9791"/>
              <a:gd name="T3" fmla="*/ 9899 h 843"/>
              <a:gd name="T4" fmla="+- 0 21840 21784"/>
              <a:gd name="T5" fmla="*/ T4 w 2174"/>
              <a:gd name="T6" fmla="+- 0 10145 9791"/>
              <a:gd name="T7" fmla="*/ 10145 h 843"/>
              <a:gd name="T8" fmla="+- 0 21826 21784"/>
              <a:gd name="T9" fmla="*/ T8 w 2174"/>
              <a:gd name="T10" fmla="+- 0 10446 9791"/>
              <a:gd name="T11" fmla="*/ 10446 h 843"/>
              <a:gd name="T12" fmla="+- 0 21796 21784"/>
              <a:gd name="T13" fmla="*/ T12 w 2174"/>
              <a:gd name="T14" fmla="+- 0 10593 9791"/>
              <a:gd name="T15" fmla="*/ 10593 h 843"/>
              <a:gd name="T16" fmla="+- 0 21784 21784"/>
              <a:gd name="T17" fmla="*/ T16 w 2174"/>
              <a:gd name="T18" fmla="+- 0 10502 9791"/>
              <a:gd name="T19" fmla="*/ 10502 h 843"/>
              <a:gd name="T20" fmla="+- 0 21792 21784"/>
              <a:gd name="T21" fmla="*/ T20 w 2174"/>
              <a:gd name="T22" fmla="+- 0 10454 9791"/>
              <a:gd name="T23" fmla="*/ 10454 h 843"/>
              <a:gd name="T24" fmla="+- 0 22208 21784"/>
              <a:gd name="T25" fmla="*/ T24 w 2174"/>
              <a:gd name="T26" fmla="+- 0 10096 9791"/>
              <a:gd name="T27" fmla="*/ 10096 h 843"/>
              <a:gd name="T28" fmla="+- 0 22220 21784"/>
              <a:gd name="T29" fmla="*/ T28 w 2174"/>
              <a:gd name="T30" fmla="+- 0 10156 9791"/>
              <a:gd name="T31" fmla="*/ 10156 h 843"/>
              <a:gd name="T32" fmla="+- 0 22129 21784"/>
              <a:gd name="T33" fmla="*/ T32 w 2174"/>
              <a:gd name="T34" fmla="+- 0 10276 9791"/>
              <a:gd name="T35" fmla="*/ 10276 h 843"/>
              <a:gd name="T36" fmla="+- 0 22081 21784"/>
              <a:gd name="T37" fmla="*/ T36 w 2174"/>
              <a:gd name="T38" fmla="+- 0 10463 9791"/>
              <a:gd name="T39" fmla="*/ 10463 h 843"/>
              <a:gd name="T40" fmla="+- 0 22174 21784"/>
              <a:gd name="T41" fmla="*/ T40 w 2174"/>
              <a:gd name="T42" fmla="+- 0 10574 9791"/>
              <a:gd name="T43" fmla="*/ 10574 h 843"/>
              <a:gd name="T44" fmla="+- 0 22321 21784"/>
              <a:gd name="T45" fmla="*/ T44 w 2174"/>
              <a:gd name="T46" fmla="+- 0 10441 9791"/>
              <a:gd name="T47" fmla="*/ 10441 h 843"/>
              <a:gd name="T48" fmla="+- 0 22322 21784"/>
              <a:gd name="T49" fmla="*/ T48 w 2174"/>
              <a:gd name="T50" fmla="+- 0 10273 9791"/>
              <a:gd name="T51" fmla="*/ 10273 h 843"/>
              <a:gd name="T52" fmla="+- 0 22241 21784"/>
              <a:gd name="T53" fmla="*/ T52 w 2174"/>
              <a:gd name="T54" fmla="+- 0 10197 9791"/>
              <a:gd name="T55" fmla="*/ 10197 h 843"/>
              <a:gd name="T56" fmla="+- 0 22209 21784"/>
              <a:gd name="T57" fmla="*/ T56 w 2174"/>
              <a:gd name="T58" fmla="+- 0 10192 9791"/>
              <a:gd name="T59" fmla="*/ 10192 h 843"/>
              <a:gd name="T60" fmla="+- 0 22794 21784"/>
              <a:gd name="T61" fmla="*/ T60 w 2174"/>
              <a:gd name="T62" fmla="+- 0 10201 9791"/>
              <a:gd name="T63" fmla="*/ 10201 h 843"/>
              <a:gd name="T64" fmla="+- 0 22862 21784"/>
              <a:gd name="T65" fmla="*/ T64 w 2174"/>
              <a:gd name="T66" fmla="+- 0 10223 9791"/>
              <a:gd name="T67" fmla="*/ 10223 h 843"/>
              <a:gd name="T68" fmla="+- 0 22776 21784"/>
              <a:gd name="T69" fmla="*/ T68 w 2174"/>
              <a:gd name="T70" fmla="+- 0 10283 9791"/>
              <a:gd name="T71" fmla="*/ 10283 h 843"/>
              <a:gd name="T72" fmla="+- 0 22613 21784"/>
              <a:gd name="T73" fmla="*/ T72 w 2174"/>
              <a:gd name="T74" fmla="+- 0 10394 9791"/>
              <a:gd name="T75" fmla="*/ 10394 h 843"/>
              <a:gd name="T76" fmla="+- 0 22594 21784"/>
              <a:gd name="T77" fmla="*/ T76 w 2174"/>
              <a:gd name="T78" fmla="+- 0 10526 9791"/>
              <a:gd name="T79" fmla="*/ 10526 h 843"/>
              <a:gd name="T80" fmla="+- 0 22749 21784"/>
              <a:gd name="T81" fmla="*/ T80 w 2174"/>
              <a:gd name="T82" fmla="+- 0 10592 9791"/>
              <a:gd name="T83" fmla="*/ 10592 h 843"/>
              <a:gd name="T84" fmla="+- 0 22922 21784"/>
              <a:gd name="T85" fmla="*/ T84 w 2174"/>
              <a:gd name="T86" fmla="+- 0 10549 9791"/>
              <a:gd name="T87" fmla="*/ 10549 h 843"/>
              <a:gd name="T88" fmla="+- 0 22983 21784"/>
              <a:gd name="T89" fmla="*/ T88 w 2174"/>
              <a:gd name="T90" fmla="+- 0 10491 9791"/>
              <a:gd name="T91" fmla="*/ 10491 h 843"/>
              <a:gd name="T92" fmla="+- 0 23393 21784"/>
              <a:gd name="T93" fmla="*/ T92 w 2174"/>
              <a:gd name="T94" fmla="+- 0 9791 9791"/>
              <a:gd name="T95" fmla="*/ 9791 h 843"/>
              <a:gd name="T96" fmla="+- 0 23414 21784"/>
              <a:gd name="T97" fmla="*/ T96 w 2174"/>
              <a:gd name="T98" fmla="+- 0 9906 9791"/>
              <a:gd name="T99" fmla="*/ 9906 h 843"/>
              <a:gd name="T100" fmla="+- 0 23324 21784"/>
              <a:gd name="T101" fmla="*/ T100 w 2174"/>
              <a:gd name="T102" fmla="+- 0 10164 9791"/>
              <a:gd name="T103" fmla="*/ 10164 h 843"/>
              <a:gd name="T104" fmla="+- 0 23200 21784"/>
              <a:gd name="T105" fmla="*/ T104 w 2174"/>
              <a:gd name="T106" fmla="+- 0 10474 9791"/>
              <a:gd name="T107" fmla="*/ 10474 h 843"/>
              <a:gd name="T108" fmla="+- 0 23180 21784"/>
              <a:gd name="T109" fmla="*/ T108 w 2174"/>
              <a:gd name="T110" fmla="+- 0 10610 9791"/>
              <a:gd name="T111" fmla="*/ 10610 h 843"/>
              <a:gd name="T112" fmla="+- 0 23599 21784"/>
              <a:gd name="T113" fmla="*/ T112 w 2174"/>
              <a:gd name="T114" fmla="+- 0 10077 9791"/>
              <a:gd name="T115" fmla="*/ 10077 h 843"/>
              <a:gd name="T116" fmla="+- 0 23606 21784"/>
              <a:gd name="T117" fmla="*/ T116 w 2174"/>
              <a:gd name="T118" fmla="+- 0 10060 9791"/>
              <a:gd name="T119" fmla="*/ 10060 h 843"/>
              <a:gd name="T120" fmla="+- 0 23514 21784"/>
              <a:gd name="T121" fmla="*/ T120 w 2174"/>
              <a:gd name="T122" fmla="+- 0 10144 9791"/>
              <a:gd name="T123" fmla="*/ 10144 h 843"/>
              <a:gd name="T124" fmla="+- 0 23342 21784"/>
              <a:gd name="T125" fmla="*/ T124 w 2174"/>
              <a:gd name="T126" fmla="+- 0 10293 9791"/>
              <a:gd name="T127" fmla="*/ 10293 h 843"/>
              <a:gd name="T128" fmla="+- 0 23271 21784"/>
              <a:gd name="T129" fmla="*/ T128 w 2174"/>
              <a:gd name="T130" fmla="+- 0 10408 9791"/>
              <a:gd name="T131" fmla="*/ 10408 h 843"/>
              <a:gd name="T132" fmla="+- 0 23372 21784"/>
              <a:gd name="T133" fmla="*/ T132 w 2174"/>
              <a:gd name="T134" fmla="+- 0 10488 9791"/>
              <a:gd name="T135" fmla="*/ 10488 h 843"/>
              <a:gd name="T136" fmla="+- 0 23491 21784"/>
              <a:gd name="T137" fmla="*/ T136 w 2174"/>
              <a:gd name="T138" fmla="+- 0 10552 9791"/>
              <a:gd name="T139" fmla="*/ 10552 h 843"/>
              <a:gd name="T140" fmla="+- 0 23522 21784"/>
              <a:gd name="T141" fmla="*/ T140 w 2174"/>
              <a:gd name="T142" fmla="+- 0 10577 9791"/>
              <a:gd name="T143" fmla="*/ 10577 h 843"/>
              <a:gd name="T144" fmla="+- 0 23904 21784"/>
              <a:gd name="T145" fmla="*/ T144 w 2174"/>
              <a:gd name="T146" fmla="+- 0 10043 9791"/>
              <a:gd name="T147" fmla="*/ 10043 h 843"/>
              <a:gd name="T148" fmla="+- 0 23957 21784"/>
              <a:gd name="T149" fmla="*/ T148 w 2174"/>
              <a:gd name="T150" fmla="+- 0 10019 9791"/>
              <a:gd name="T151" fmla="*/ 10019 h 843"/>
              <a:gd name="T152" fmla="+- 0 23850 21784"/>
              <a:gd name="T153" fmla="*/ T152 w 2174"/>
              <a:gd name="T154" fmla="+- 0 10037 9791"/>
              <a:gd name="T155" fmla="*/ 10037 h 843"/>
              <a:gd name="T156" fmla="+- 0 23719 21784"/>
              <a:gd name="T157" fmla="*/ T156 w 2174"/>
              <a:gd name="T158" fmla="+- 0 10121 9791"/>
              <a:gd name="T159" fmla="*/ 10121 h 843"/>
              <a:gd name="T160" fmla="+- 0 23751 21784"/>
              <a:gd name="T161" fmla="*/ T160 w 2174"/>
              <a:gd name="T162" fmla="+- 0 10212 9791"/>
              <a:gd name="T163" fmla="*/ 10212 h 843"/>
              <a:gd name="T164" fmla="+- 0 23862 21784"/>
              <a:gd name="T165" fmla="*/ T164 w 2174"/>
              <a:gd name="T166" fmla="+- 0 10375 9791"/>
              <a:gd name="T167" fmla="*/ 10375 h 843"/>
              <a:gd name="T168" fmla="+- 0 23746 21784"/>
              <a:gd name="T169" fmla="*/ T168 w 2174"/>
              <a:gd name="T170" fmla="+- 0 10499 9791"/>
              <a:gd name="T171" fmla="*/ 10499 h 843"/>
              <a:gd name="T172" fmla="+- 0 23540 21784"/>
              <a:gd name="T173" fmla="*/ T172 w 2174"/>
              <a:gd name="T174" fmla="+- 0 10482 9791"/>
              <a:gd name="T175" fmla="*/ 10482 h 8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2174" h="843" extrusionOk="0">
                <a:moveTo>
                  <a:pt x="73" y="108"/>
                </a:moveTo>
                <a:cubicBezTo>
                  <a:pt x="61" y="189"/>
                  <a:pt x="54" y="272"/>
                  <a:pt x="56" y="354"/>
                </a:cubicBezTo>
                <a:cubicBezTo>
                  <a:pt x="59" y="456"/>
                  <a:pt x="51" y="553"/>
                  <a:pt x="42" y="655"/>
                </a:cubicBezTo>
                <a:cubicBezTo>
                  <a:pt x="37" y="709"/>
                  <a:pt x="30" y="752"/>
                  <a:pt x="12" y="802"/>
                </a:cubicBezTo>
                <a:cubicBezTo>
                  <a:pt x="-6" y="784"/>
                  <a:pt x="-3" y="740"/>
                  <a:pt x="0" y="711"/>
                </a:cubicBezTo>
                <a:cubicBezTo>
                  <a:pt x="3" y="695"/>
                  <a:pt x="5" y="679"/>
                  <a:pt x="8" y="663"/>
                </a:cubicBezTo>
              </a:path>
              <a:path w="2174" h="843" extrusionOk="0">
                <a:moveTo>
                  <a:pt x="424" y="305"/>
                </a:moveTo>
                <a:cubicBezTo>
                  <a:pt x="440" y="320"/>
                  <a:pt x="452" y="341"/>
                  <a:pt x="436" y="365"/>
                </a:cubicBezTo>
                <a:cubicBezTo>
                  <a:pt x="408" y="406"/>
                  <a:pt x="371" y="441"/>
                  <a:pt x="345" y="485"/>
                </a:cubicBezTo>
                <a:cubicBezTo>
                  <a:pt x="311" y="542"/>
                  <a:pt x="290" y="605"/>
                  <a:pt x="297" y="672"/>
                </a:cubicBezTo>
                <a:cubicBezTo>
                  <a:pt x="302" y="723"/>
                  <a:pt x="335" y="775"/>
                  <a:pt x="390" y="783"/>
                </a:cubicBezTo>
                <a:cubicBezTo>
                  <a:pt x="468" y="794"/>
                  <a:pt x="517" y="712"/>
                  <a:pt x="537" y="650"/>
                </a:cubicBezTo>
                <a:cubicBezTo>
                  <a:pt x="554" y="598"/>
                  <a:pt x="560" y="533"/>
                  <a:pt x="538" y="482"/>
                </a:cubicBezTo>
                <a:cubicBezTo>
                  <a:pt x="523" y="446"/>
                  <a:pt x="493" y="420"/>
                  <a:pt x="457" y="406"/>
                </a:cubicBezTo>
                <a:cubicBezTo>
                  <a:pt x="440" y="402"/>
                  <a:pt x="436" y="401"/>
                  <a:pt x="425" y="401"/>
                </a:cubicBezTo>
              </a:path>
              <a:path w="2174" h="843" extrusionOk="0">
                <a:moveTo>
                  <a:pt x="1010" y="410"/>
                </a:moveTo>
                <a:cubicBezTo>
                  <a:pt x="1045" y="416"/>
                  <a:pt x="1055" y="413"/>
                  <a:pt x="1078" y="432"/>
                </a:cubicBezTo>
                <a:cubicBezTo>
                  <a:pt x="1065" y="463"/>
                  <a:pt x="1024" y="474"/>
                  <a:pt x="992" y="492"/>
                </a:cubicBezTo>
                <a:cubicBezTo>
                  <a:pt x="938" y="523"/>
                  <a:pt x="870" y="554"/>
                  <a:pt x="829" y="603"/>
                </a:cubicBezTo>
                <a:cubicBezTo>
                  <a:pt x="798" y="640"/>
                  <a:pt x="778" y="693"/>
                  <a:pt x="810" y="735"/>
                </a:cubicBezTo>
                <a:cubicBezTo>
                  <a:pt x="843" y="779"/>
                  <a:pt x="912" y="800"/>
                  <a:pt x="965" y="801"/>
                </a:cubicBezTo>
                <a:cubicBezTo>
                  <a:pt x="1028" y="802"/>
                  <a:pt x="1085" y="792"/>
                  <a:pt x="1138" y="758"/>
                </a:cubicBezTo>
                <a:cubicBezTo>
                  <a:pt x="1172" y="733"/>
                  <a:pt x="1184" y="724"/>
                  <a:pt x="1199" y="700"/>
                </a:cubicBezTo>
              </a:path>
              <a:path w="2174" h="843" extrusionOk="0">
                <a:moveTo>
                  <a:pt x="1609" y="0"/>
                </a:moveTo>
                <a:cubicBezTo>
                  <a:pt x="1633" y="35"/>
                  <a:pt x="1636" y="72"/>
                  <a:pt x="1630" y="115"/>
                </a:cubicBezTo>
                <a:cubicBezTo>
                  <a:pt x="1617" y="205"/>
                  <a:pt x="1571" y="289"/>
                  <a:pt x="1540" y="373"/>
                </a:cubicBezTo>
                <a:cubicBezTo>
                  <a:pt x="1502" y="478"/>
                  <a:pt x="1462" y="581"/>
                  <a:pt x="1416" y="683"/>
                </a:cubicBezTo>
                <a:cubicBezTo>
                  <a:pt x="1388" y="746"/>
                  <a:pt x="1329" y="837"/>
                  <a:pt x="1396" y="819"/>
                </a:cubicBezTo>
              </a:path>
              <a:path w="2174" h="843" extrusionOk="0">
                <a:moveTo>
                  <a:pt x="1815" y="286"/>
                </a:moveTo>
                <a:cubicBezTo>
                  <a:pt x="1817" y="280"/>
                  <a:pt x="1820" y="275"/>
                  <a:pt x="1822" y="269"/>
                </a:cubicBezTo>
                <a:cubicBezTo>
                  <a:pt x="1789" y="293"/>
                  <a:pt x="1761" y="325"/>
                  <a:pt x="1730" y="353"/>
                </a:cubicBezTo>
                <a:cubicBezTo>
                  <a:pt x="1674" y="403"/>
                  <a:pt x="1611" y="448"/>
                  <a:pt x="1558" y="502"/>
                </a:cubicBezTo>
                <a:cubicBezTo>
                  <a:pt x="1535" y="525"/>
                  <a:pt x="1476" y="577"/>
                  <a:pt x="1487" y="617"/>
                </a:cubicBezTo>
                <a:cubicBezTo>
                  <a:pt x="1498" y="657"/>
                  <a:pt x="1556" y="680"/>
                  <a:pt x="1588" y="697"/>
                </a:cubicBezTo>
                <a:cubicBezTo>
                  <a:pt x="1629" y="718"/>
                  <a:pt x="1669" y="735"/>
                  <a:pt x="1707" y="761"/>
                </a:cubicBezTo>
                <a:cubicBezTo>
                  <a:pt x="1722" y="772"/>
                  <a:pt x="1729" y="776"/>
                  <a:pt x="1738" y="786"/>
                </a:cubicBezTo>
              </a:path>
              <a:path w="2174" h="843" extrusionOk="0">
                <a:moveTo>
                  <a:pt x="2120" y="252"/>
                </a:moveTo>
                <a:cubicBezTo>
                  <a:pt x="2139" y="244"/>
                  <a:pt x="2155" y="237"/>
                  <a:pt x="2173" y="228"/>
                </a:cubicBezTo>
                <a:cubicBezTo>
                  <a:pt x="2136" y="227"/>
                  <a:pt x="2102" y="233"/>
                  <a:pt x="2066" y="246"/>
                </a:cubicBezTo>
                <a:cubicBezTo>
                  <a:pt x="2019" y="263"/>
                  <a:pt x="1956" y="281"/>
                  <a:pt x="1935" y="330"/>
                </a:cubicBezTo>
                <a:cubicBezTo>
                  <a:pt x="1921" y="364"/>
                  <a:pt x="1947" y="396"/>
                  <a:pt x="1967" y="421"/>
                </a:cubicBezTo>
                <a:cubicBezTo>
                  <a:pt x="2006" y="469"/>
                  <a:pt x="2076" y="516"/>
                  <a:pt x="2078" y="584"/>
                </a:cubicBezTo>
                <a:cubicBezTo>
                  <a:pt x="2079" y="648"/>
                  <a:pt x="2014" y="688"/>
                  <a:pt x="1962" y="708"/>
                </a:cubicBezTo>
                <a:cubicBezTo>
                  <a:pt x="1887" y="736"/>
                  <a:pt x="1826" y="718"/>
                  <a:pt x="1756" y="69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801476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Consistency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15</a:t>
            </a:fld>
            <a:endParaRPr lang="en-US"/>
          </a:p>
        </p:txBody>
      </p:sp>
      <p:sp>
        <p:nvSpPr>
          <p:cNvPr id="7" name="Rectangle 6"/>
          <p:cNvSpPr/>
          <p:nvPr/>
        </p:nvSpPr>
        <p:spPr>
          <a:xfrm>
            <a:off x="-470757" y="2288471"/>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2589722" y="2112818"/>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589722" y="2509725"/>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589722" y="3042716"/>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9722" y="3519005"/>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589722" y="4046445"/>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589722" y="4379477"/>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108325" y="1523133"/>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2108325" y="3062222"/>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2108325" y="4601311"/>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1201710" y="2100792"/>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1201710" y="3433834"/>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1201710" y="3535903"/>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4735711" y="2547594"/>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3780792" y="2101485"/>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3780792" y="3109286"/>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3780792" y="3109286"/>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4735711" y="1211867"/>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3780792" y="1770079"/>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4735711" y="3890281"/>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3780792" y="4451973"/>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5265131" y="2328290"/>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5265131" y="3670977"/>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4735711" y="5232967"/>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3780792" y="2101485"/>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3780792" y="3640574"/>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266579" y="5032804"/>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8693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Consistency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16</a:t>
            </a:fld>
            <a:endParaRPr lang="en-US"/>
          </a:p>
        </p:txBody>
      </p:sp>
      <p:sp>
        <p:nvSpPr>
          <p:cNvPr id="7" name="Rectangle 6"/>
          <p:cNvSpPr/>
          <p:nvPr/>
        </p:nvSpPr>
        <p:spPr>
          <a:xfrm>
            <a:off x="-470757" y="2288471"/>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2589722" y="2112818"/>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589722" y="2509725"/>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589722" y="3042716"/>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9722" y="3519005"/>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589722" y="4046445"/>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589722" y="4379477"/>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108325" y="1523133"/>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2108325" y="3062222"/>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2108325" y="4601311"/>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1201710" y="2100792"/>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1201710" y="3433834"/>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1201710" y="3535903"/>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4735711" y="2547594"/>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3780792" y="2101485"/>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3780792" y="3109286"/>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3780792" y="3109286"/>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4735711" y="1211867"/>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3780792" y="1770079"/>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4735711" y="3890281"/>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3780792" y="4451973"/>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5265131" y="2328290"/>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5265131" y="3670977"/>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4735711" y="5232967"/>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3780792" y="2101485"/>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3780792" y="3640574"/>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266579" y="5032804"/>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944629" y="1787696"/>
            <a:ext cx="7582163" cy="3970318"/>
          </a:xfrm>
          <a:prstGeom prst="rect">
            <a:avLst/>
          </a:prstGeom>
          <a:solidFill>
            <a:schemeClr val="accent6">
              <a:lumMod val="20000"/>
              <a:lumOff val="80000"/>
            </a:schemeClr>
          </a:solidFill>
        </p:spPr>
        <p:txBody>
          <a:bodyPr wrap="square" rtlCol="0">
            <a:spAutoFit/>
          </a:bodyPr>
          <a:lstStyle/>
          <a:p>
            <a:pPr marL="342900" indent="-342900">
              <a:buAutoNum type="arabicPeriod"/>
            </a:pPr>
            <a:r>
              <a:rPr lang="en-US" sz="2800" b="1" dirty="0" smtClean="0"/>
              <a:t> Replication</a:t>
            </a:r>
          </a:p>
          <a:p>
            <a:pPr lvl="1"/>
            <a:r>
              <a:rPr lang="en-US" sz="2800" dirty="0" smtClean="0"/>
              <a:t>Reads are efficient</a:t>
            </a:r>
          </a:p>
          <a:p>
            <a:pPr lvl="1"/>
            <a:r>
              <a:rPr lang="en-US" sz="2800" dirty="0"/>
              <a:t>W</a:t>
            </a:r>
            <a:r>
              <a:rPr lang="en-US" sz="2800" dirty="0" smtClean="0"/>
              <a:t>rites are complex and risky</a:t>
            </a:r>
          </a:p>
          <a:p>
            <a:pPr marL="342900" indent="-342900">
              <a:buAutoNum type="arabicPeriod"/>
            </a:pPr>
            <a:r>
              <a:rPr lang="en-US" sz="2800" b="1" dirty="0" smtClean="0"/>
              <a:t> Vertical Partitioning</a:t>
            </a:r>
          </a:p>
          <a:p>
            <a:pPr lvl="1"/>
            <a:r>
              <a:rPr lang="en-US" sz="2800" dirty="0" smtClean="0"/>
              <a:t>Split database by </a:t>
            </a:r>
            <a:r>
              <a:rPr lang="en-US" sz="2800" b="1" dirty="0" smtClean="0"/>
              <a:t>columns</a:t>
            </a:r>
          </a:p>
          <a:p>
            <a:pPr marL="342900" indent="-342900">
              <a:buAutoNum type="arabicPeriod"/>
            </a:pPr>
            <a:r>
              <a:rPr lang="en-US" sz="2800" b="1" dirty="0" smtClean="0"/>
              <a:t> Horizontal Partitioning</a:t>
            </a:r>
            <a:r>
              <a:rPr lang="en-US" sz="2800" dirty="0" smtClean="0"/>
              <a:t> (“</a:t>
            </a:r>
            <a:r>
              <a:rPr lang="en-US" sz="2800" dirty="0" err="1" smtClean="0"/>
              <a:t>Sharding</a:t>
            </a:r>
            <a:r>
              <a:rPr lang="en-US" sz="2800" dirty="0" smtClean="0"/>
              <a:t>”)</a:t>
            </a:r>
          </a:p>
          <a:p>
            <a:pPr lvl="1"/>
            <a:r>
              <a:rPr lang="en-US" sz="2800" dirty="0" smtClean="0"/>
              <a:t>Split database by </a:t>
            </a:r>
            <a:r>
              <a:rPr lang="en-US" sz="2800" b="1" dirty="0" smtClean="0"/>
              <a:t>rows</a:t>
            </a:r>
          </a:p>
          <a:p>
            <a:pPr marL="514350" indent="-514350">
              <a:buFont typeface="+mj-lt"/>
              <a:buAutoNum type="arabicPeriod"/>
            </a:pPr>
            <a:r>
              <a:rPr lang="en-US" sz="2800" b="1" dirty="0" smtClean="0"/>
              <a:t>Give up on consistency and functionality</a:t>
            </a:r>
          </a:p>
          <a:p>
            <a:pPr lvl="1"/>
            <a:r>
              <a:rPr lang="en-US" sz="2800" dirty="0" smtClean="0"/>
              <a:t>“</a:t>
            </a:r>
            <a:r>
              <a:rPr lang="en-US" sz="2800" dirty="0" err="1" smtClean="0"/>
              <a:t>NoSQL</a:t>
            </a:r>
            <a:r>
              <a:rPr lang="en-US" sz="2800" dirty="0" smtClean="0"/>
              <a:t>” (e.g., Cassandra, </a:t>
            </a:r>
            <a:r>
              <a:rPr lang="en-US" sz="2800" dirty="0" err="1" smtClean="0"/>
              <a:t>MongoDB</a:t>
            </a:r>
            <a:r>
              <a:rPr lang="en-US" sz="2800" dirty="0" smtClean="0"/>
              <a:t>, </a:t>
            </a:r>
            <a:r>
              <a:rPr lang="en-US" sz="2800" dirty="0" err="1" smtClean="0"/>
              <a:t>BigTable</a:t>
            </a:r>
            <a:r>
              <a:rPr lang="en-US" sz="2800" dirty="0" smtClean="0"/>
              <a:t>)</a:t>
            </a:r>
            <a:endParaRPr lang="en-US" sz="2800" dirty="0"/>
          </a:p>
        </p:txBody>
      </p:sp>
      <p:sp>
        <p:nvSpPr>
          <p:cNvPr id="7170" name="Comment 2"/>
          <p:cNvSpPr>
            <a:spLocks noRot="1" noChangeAspect="1" noEditPoints="1" noChangeArrowheads="1" noChangeShapeType="1" noTextEdit="1"/>
          </p:cNvSpPr>
          <p:nvPr/>
        </p:nvSpPr>
        <p:spPr bwMode="auto">
          <a:xfrm>
            <a:off x="5778500" y="2100263"/>
            <a:ext cx="1685925" cy="2125662"/>
          </a:xfrm>
          <a:custGeom>
            <a:avLst/>
            <a:gdLst>
              <a:gd name="T0" fmla="+- 0 20608 16052"/>
              <a:gd name="T1" fmla="*/ T0 w 4682"/>
              <a:gd name="T2" fmla="+- 0 5867 5833"/>
              <a:gd name="T3" fmla="*/ 5867 h 5906"/>
              <a:gd name="T4" fmla="+- 0 20596 16052"/>
              <a:gd name="T5" fmla="*/ T4 w 4682"/>
              <a:gd name="T6" fmla="+- 0 5864 5833"/>
              <a:gd name="T7" fmla="*/ 5864 h 5906"/>
              <a:gd name="T8" fmla="+- 0 20338 16052"/>
              <a:gd name="T9" fmla="*/ T8 w 4682"/>
              <a:gd name="T10" fmla="+- 0 5860 5833"/>
              <a:gd name="T11" fmla="*/ 5860 h 5906"/>
              <a:gd name="T12" fmla="+- 0 19697 16052"/>
              <a:gd name="T13" fmla="*/ T12 w 4682"/>
              <a:gd name="T14" fmla="+- 0 5871 5833"/>
              <a:gd name="T15" fmla="*/ 5871 h 5906"/>
              <a:gd name="T16" fmla="+- 0 17280 16052"/>
              <a:gd name="T17" fmla="*/ T16 w 4682"/>
              <a:gd name="T18" fmla="+- 0 5858 5833"/>
              <a:gd name="T19" fmla="*/ 5858 h 5906"/>
              <a:gd name="T20" fmla="+- 0 16537 16052"/>
              <a:gd name="T21" fmla="*/ T20 w 4682"/>
              <a:gd name="T22" fmla="+- 0 5835 5833"/>
              <a:gd name="T23" fmla="*/ 5835 h 5906"/>
              <a:gd name="T24" fmla="+- 0 16352 16052"/>
              <a:gd name="T25" fmla="*/ T24 w 4682"/>
              <a:gd name="T26" fmla="+- 0 5842 5833"/>
              <a:gd name="T27" fmla="*/ 5842 h 5906"/>
              <a:gd name="T28" fmla="+- 0 20569 16052"/>
              <a:gd name="T29" fmla="*/ T28 w 4682"/>
              <a:gd name="T30" fmla="+- 0 6386 5833"/>
              <a:gd name="T31" fmla="*/ 6386 h 5906"/>
              <a:gd name="T32" fmla="+- 0 20272 16052"/>
              <a:gd name="T33" fmla="*/ T32 w 4682"/>
              <a:gd name="T34" fmla="+- 0 6379 5833"/>
              <a:gd name="T35" fmla="*/ 6379 h 5906"/>
              <a:gd name="T36" fmla="+- 0 17784 16052"/>
              <a:gd name="T37" fmla="*/ T36 w 4682"/>
              <a:gd name="T38" fmla="+- 0 6420 5833"/>
              <a:gd name="T39" fmla="*/ 6420 h 5906"/>
              <a:gd name="T40" fmla="+- 0 16875 16052"/>
              <a:gd name="T41" fmla="*/ T40 w 4682"/>
              <a:gd name="T42" fmla="+- 0 6422 5833"/>
              <a:gd name="T43" fmla="*/ 6422 h 5906"/>
              <a:gd name="T44" fmla="+- 0 16817 16052"/>
              <a:gd name="T45" fmla="*/ T44 w 4682"/>
              <a:gd name="T46" fmla="+- 0 6425 5833"/>
              <a:gd name="T47" fmla="*/ 6425 h 5906"/>
              <a:gd name="T48" fmla="+- 0 20733 16052"/>
              <a:gd name="T49" fmla="*/ T48 w 4682"/>
              <a:gd name="T50" fmla="+- 0 7288 5833"/>
              <a:gd name="T51" fmla="*/ 7288 h 5906"/>
              <a:gd name="T52" fmla="+- 0 19568 16052"/>
              <a:gd name="T53" fmla="*/ T52 w 4682"/>
              <a:gd name="T54" fmla="+- 0 7160 5833"/>
              <a:gd name="T55" fmla="*/ 7160 h 5906"/>
              <a:gd name="T56" fmla="+- 0 16052 16052"/>
              <a:gd name="T57" fmla="*/ T56 w 4682"/>
              <a:gd name="T58" fmla="+- 0 7179 5833"/>
              <a:gd name="T59" fmla="*/ 7179 h 5906"/>
              <a:gd name="T60" fmla="+- 0 20321 16052"/>
              <a:gd name="T61" fmla="*/ T60 w 4682"/>
              <a:gd name="T62" fmla="+- 0 8041 5833"/>
              <a:gd name="T63" fmla="*/ 8041 h 5906"/>
              <a:gd name="T64" fmla="+- 0 20082 16052"/>
              <a:gd name="T65" fmla="*/ T64 w 4682"/>
              <a:gd name="T66" fmla="+- 0 8011 5833"/>
              <a:gd name="T67" fmla="*/ 8011 h 5906"/>
              <a:gd name="T68" fmla="+- 0 19376 16052"/>
              <a:gd name="T69" fmla="*/ T68 w 4682"/>
              <a:gd name="T70" fmla="+- 0 7967 5833"/>
              <a:gd name="T71" fmla="*/ 7967 h 5906"/>
              <a:gd name="T72" fmla="+- 0 16686 16052"/>
              <a:gd name="T73" fmla="*/ T72 w 4682"/>
              <a:gd name="T74" fmla="+- 0 7919 5833"/>
              <a:gd name="T75" fmla="*/ 7919 h 5906"/>
              <a:gd name="T76" fmla="+- 0 20530 16052"/>
              <a:gd name="T77" fmla="*/ T76 w 4682"/>
              <a:gd name="T78" fmla="+- 0 8653 5833"/>
              <a:gd name="T79" fmla="*/ 8653 h 5906"/>
              <a:gd name="T80" fmla="+- 0 19850 16052"/>
              <a:gd name="T81" fmla="*/ T80 w 4682"/>
              <a:gd name="T82" fmla="+- 0 8622 5833"/>
              <a:gd name="T83" fmla="*/ 8622 h 5906"/>
              <a:gd name="T84" fmla="+- 0 18443 16052"/>
              <a:gd name="T85" fmla="*/ T84 w 4682"/>
              <a:gd name="T86" fmla="+- 0 8517 5833"/>
              <a:gd name="T87" fmla="*/ 8517 h 5906"/>
              <a:gd name="T88" fmla="+- 0 17271 16052"/>
              <a:gd name="T89" fmla="*/ T88 w 4682"/>
              <a:gd name="T90" fmla="+- 0 8476 5833"/>
              <a:gd name="T91" fmla="*/ 8476 h 5906"/>
              <a:gd name="T92" fmla="+- 0 16467 16052"/>
              <a:gd name="T93" fmla="*/ T92 w 4682"/>
              <a:gd name="T94" fmla="+- 0 8499 5833"/>
              <a:gd name="T95" fmla="*/ 8499 h 5906"/>
              <a:gd name="T96" fmla="+- 0 19573 16052"/>
              <a:gd name="T97" fmla="*/ T96 w 4682"/>
              <a:gd name="T98" fmla="+- 0 8815 5833"/>
              <a:gd name="T99" fmla="*/ 8815 h 5906"/>
              <a:gd name="T100" fmla="+- 0 20167 16052"/>
              <a:gd name="T101" fmla="*/ T100 w 4682"/>
              <a:gd name="T102" fmla="+- 0 8893 5833"/>
              <a:gd name="T103" fmla="*/ 8893 h 5906"/>
              <a:gd name="T104" fmla="+- 0 20188 16052"/>
              <a:gd name="T105" fmla="*/ T104 w 4682"/>
              <a:gd name="T106" fmla="+- 0 8915 5833"/>
              <a:gd name="T107" fmla="*/ 8915 h 5906"/>
              <a:gd name="T108" fmla="+- 0 19715 16052"/>
              <a:gd name="T109" fmla="*/ T108 w 4682"/>
              <a:gd name="T110" fmla="+- 0 8980 5833"/>
              <a:gd name="T111" fmla="*/ 8980 h 5906"/>
              <a:gd name="T112" fmla="+- 0 16527 16052"/>
              <a:gd name="T113" fmla="*/ T112 w 4682"/>
              <a:gd name="T114" fmla="+- 0 8951 5833"/>
              <a:gd name="T115" fmla="*/ 8951 h 5906"/>
              <a:gd name="T116" fmla="+- 0 16462 16052"/>
              <a:gd name="T117" fmla="*/ T116 w 4682"/>
              <a:gd name="T118" fmla="+- 0 8955 5833"/>
              <a:gd name="T119" fmla="*/ 8955 h 5906"/>
              <a:gd name="T120" fmla="+- 0 20378 16052"/>
              <a:gd name="T121" fmla="*/ T120 w 4682"/>
              <a:gd name="T122" fmla="+- 0 9625 5833"/>
              <a:gd name="T123" fmla="*/ 9625 h 5906"/>
              <a:gd name="T124" fmla="+- 0 20608 16052"/>
              <a:gd name="T125" fmla="*/ T124 w 4682"/>
              <a:gd name="T126" fmla="+- 0 9704 5833"/>
              <a:gd name="T127" fmla="*/ 9704 h 5906"/>
              <a:gd name="T128" fmla="+- 0 19941 16052"/>
              <a:gd name="T129" fmla="*/ T128 w 4682"/>
              <a:gd name="T130" fmla="+- 0 9710 5833"/>
              <a:gd name="T131" fmla="*/ 9710 h 5906"/>
              <a:gd name="T132" fmla="+- 0 17483 16052"/>
              <a:gd name="T133" fmla="*/ T132 w 4682"/>
              <a:gd name="T134" fmla="+- 0 9617 5833"/>
              <a:gd name="T135" fmla="*/ 9617 h 5906"/>
              <a:gd name="T136" fmla="+- 0 16480 16052"/>
              <a:gd name="T137" fmla="*/ T136 w 4682"/>
              <a:gd name="T138" fmla="+- 0 9631 5833"/>
              <a:gd name="T139" fmla="*/ 9631 h 5906"/>
              <a:gd name="T140" fmla="+- 0 20448 16052"/>
              <a:gd name="T141" fmla="*/ T140 w 4682"/>
              <a:gd name="T142" fmla="+- 0 10261 5833"/>
              <a:gd name="T143" fmla="*/ 10261 h 5906"/>
              <a:gd name="T144" fmla="+- 0 20312 16052"/>
              <a:gd name="T145" fmla="*/ T144 w 4682"/>
              <a:gd name="T146" fmla="+- 0 10283 5833"/>
              <a:gd name="T147" fmla="*/ 10283 h 5906"/>
              <a:gd name="T148" fmla="+- 0 17377 16052"/>
              <a:gd name="T149" fmla="*/ T148 w 4682"/>
              <a:gd name="T150" fmla="+- 0 10201 5833"/>
              <a:gd name="T151" fmla="*/ 10201 h 5906"/>
              <a:gd name="T152" fmla="+- 0 19529 16052"/>
              <a:gd name="T153" fmla="*/ T152 w 4682"/>
              <a:gd name="T154" fmla="+- 0 10834 5833"/>
              <a:gd name="T155" fmla="*/ 10834 h 5906"/>
              <a:gd name="T156" fmla="+- 0 19535 16052"/>
              <a:gd name="T157" fmla="*/ T156 w 4682"/>
              <a:gd name="T158" fmla="+- 0 10893 5833"/>
              <a:gd name="T159" fmla="*/ 10893 h 5906"/>
              <a:gd name="T160" fmla="+- 0 19537 16052"/>
              <a:gd name="T161" fmla="*/ T160 w 4682"/>
              <a:gd name="T162" fmla="+- 0 10962 5833"/>
              <a:gd name="T163" fmla="*/ 10962 h 5906"/>
              <a:gd name="T164" fmla="+- 0 19541 16052"/>
              <a:gd name="T165" fmla="*/ T164 w 4682"/>
              <a:gd name="T166" fmla="+- 0 10984 5833"/>
              <a:gd name="T167" fmla="*/ 10984 h 5906"/>
              <a:gd name="T168" fmla="+- 0 19661 16052"/>
              <a:gd name="T169" fmla="*/ T168 w 4682"/>
              <a:gd name="T170" fmla="+- 0 11257 5833"/>
              <a:gd name="T171" fmla="*/ 11257 h 5906"/>
              <a:gd name="T172" fmla="+- 0 19668 16052"/>
              <a:gd name="T173" fmla="*/ T172 w 4682"/>
              <a:gd name="T174" fmla="+- 0 11273 5833"/>
              <a:gd name="T175" fmla="*/ 11273 h 5906"/>
              <a:gd name="T176" fmla="+- 0 19629 16052"/>
              <a:gd name="T177" fmla="*/ T176 w 4682"/>
              <a:gd name="T178" fmla="+- 0 11686 5833"/>
              <a:gd name="T179" fmla="*/ 11686 h 5906"/>
              <a:gd name="T180" fmla="+- 0 19665 16052"/>
              <a:gd name="T181" fmla="*/ T180 w 4682"/>
              <a:gd name="T182" fmla="+- 0 11738 5833"/>
              <a:gd name="T183" fmla="*/ 11738 h 5906"/>
              <a:gd name="T184" fmla="+- 0 19635 16052"/>
              <a:gd name="T185" fmla="*/ T184 w 4682"/>
              <a:gd name="T186" fmla="+- 0 11730 5833"/>
              <a:gd name="T187" fmla="*/ 11730 h 59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4682" h="5906" extrusionOk="0">
                <a:moveTo>
                  <a:pt x="4556" y="34"/>
                </a:moveTo>
                <a:cubicBezTo>
                  <a:pt x="4529" y="32"/>
                  <a:pt x="4571" y="32"/>
                  <a:pt x="4544" y="31"/>
                </a:cubicBezTo>
                <a:cubicBezTo>
                  <a:pt x="4458" y="29"/>
                  <a:pt x="4372" y="29"/>
                  <a:pt x="4286" y="27"/>
                </a:cubicBezTo>
                <a:cubicBezTo>
                  <a:pt x="4072" y="23"/>
                  <a:pt x="3859" y="33"/>
                  <a:pt x="3645" y="38"/>
                </a:cubicBezTo>
                <a:cubicBezTo>
                  <a:pt x="2838" y="56"/>
                  <a:pt x="2035" y="56"/>
                  <a:pt x="1228" y="25"/>
                </a:cubicBezTo>
                <a:cubicBezTo>
                  <a:pt x="980" y="16"/>
                  <a:pt x="733" y="1"/>
                  <a:pt x="485" y="2"/>
                </a:cubicBezTo>
                <a:cubicBezTo>
                  <a:pt x="413" y="2"/>
                  <a:pt x="372" y="5"/>
                  <a:pt x="300" y="9"/>
                </a:cubicBezTo>
              </a:path>
              <a:path w="4682" h="5906" extrusionOk="0">
                <a:moveTo>
                  <a:pt x="4517" y="553"/>
                </a:moveTo>
                <a:cubicBezTo>
                  <a:pt x="4418" y="553"/>
                  <a:pt x="4319" y="547"/>
                  <a:pt x="4220" y="546"/>
                </a:cubicBezTo>
                <a:cubicBezTo>
                  <a:pt x="3390" y="537"/>
                  <a:pt x="2561" y="577"/>
                  <a:pt x="1732" y="587"/>
                </a:cubicBezTo>
                <a:cubicBezTo>
                  <a:pt x="1429" y="591"/>
                  <a:pt x="1126" y="585"/>
                  <a:pt x="823" y="589"/>
                </a:cubicBezTo>
                <a:cubicBezTo>
                  <a:pt x="789" y="592"/>
                  <a:pt x="784" y="594"/>
                  <a:pt x="765" y="592"/>
                </a:cubicBezTo>
              </a:path>
              <a:path w="4682" h="5906" extrusionOk="0">
                <a:moveTo>
                  <a:pt x="4681" y="1455"/>
                </a:moveTo>
                <a:cubicBezTo>
                  <a:pt x="4297" y="1369"/>
                  <a:pt x="3909" y="1343"/>
                  <a:pt x="3516" y="1327"/>
                </a:cubicBezTo>
                <a:cubicBezTo>
                  <a:pt x="2349" y="1281"/>
                  <a:pt x="1167" y="1283"/>
                  <a:pt x="0" y="1346"/>
                </a:cubicBezTo>
              </a:path>
              <a:path w="4682" h="5906" extrusionOk="0">
                <a:moveTo>
                  <a:pt x="4269" y="2208"/>
                </a:moveTo>
                <a:cubicBezTo>
                  <a:pt x="4190" y="2197"/>
                  <a:pt x="4110" y="2185"/>
                  <a:pt x="4030" y="2178"/>
                </a:cubicBezTo>
                <a:cubicBezTo>
                  <a:pt x="3795" y="2159"/>
                  <a:pt x="3559" y="2145"/>
                  <a:pt x="3324" y="2134"/>
                </a:cubicBezTo>
                <a:cubicBezTo>
                  <a:pt x="2429" y="2094"/>
                  <a:pt x="1529" y="2057"/>
                  <a:pt x="634" y="2086"/>
                </a:cubicBezTo>
              </a:path>
              <a:path w="4682" h="5906" extrusionOk="0">
                <a:moveTo>
                  <a:pt x="4478" y="2820"/>
                </a:moveTo>
                <a:cubicBezTo>
                  <a:pt x="4251" y="2820"/>
                  <a:pt x="4025" y="2806"/>
                  <a:pt x="3798" y="2789"/>
                </a:cubicBezTo>
                <a:cubicBezTo>
                  <a:pt x="3329" y="2755"/>
                  <a:pt x="2860" y="2714"/>
                  <a:pt x="2391" y="2684"/>
                </a:cubicBezTo>
                <a:cubicBezTo>
                  <a:pt x="2000" y="2659"/>
                  <a:pt x="1610" y="2642"/>
                  <a:pt x="1219" y="2643"/>
                </a:cubicBezTo>
                <a:cubicBezTo>
                  <a:pt x="950" y="2643"/>
                  <a:pt x="683" y="2651"/>
                  <a:pt x="415" y="2666"/>
                </a:cubicBezTo>
              </a:path>
              <a:path w="4682" h="5906" extrusionOk="0">
                <a:moveTo>
                  <a:pt x="3521" y="2982"/>
                </a:moveTo>
                <a:cubicBezTo>
                  <a:pt x="3704" y="3000"/>
                  <a:pt x="3939" y="2994"/>
                  <a:pt x="4115" y="3060"/>
                </a:cubicBezTo>
                <a:cubicBezTo>
                  <a:pt x="4122" y="3067"/>
                  <a:pt x="4129" y="3075"/>
                  <a:pt x="4136" y="3082"/>
                </a:cubicBezTo>
                <a:cubicBezTo>
                  <a:pt x="3978" y="3119"/>
                  <a:pt x="3829" y="3140"/>
                  <a:pt x="3663" y="3147"/>
                </a:cubicBezTo>
                <a:cubicBezTo>
                  <a:pt x="2600" y="3194"/>
                  <a:pt x="1536" y="3075"/>
                  <a:pt x="475" y="3118"/>
                </a:cubicBezTo>
                <a:cubicBezTo>
                  <a:pt x="453" y="3119"/>
                  <a:pt x="432" y="3121"/>
                  <a:pt x="410" y="3122"/>
                </a:cubicBezTo>
              </a:path>
              <a:path w="4682" h="5906" extrusionOk="0">
                <a:moveTo>
                  <a:pt x="4326" y="3792"/>
                </a:moveTo>
                <a:cubicBezTo>
                  <a:pt x="4407" y="3813"/>
                  <a:pt x="4491" y="3844"/>
                  <a:pt x="4556" y="3871"/>
                </a:cubicBezTo>
                <a:cubicBezTo>
                  <a:pt x="4334" y="3884"/>
                  <a:pt x="4111" y="3882"/>
                  <a:pt x="3889" y="3877"/>
                </a:cubicBezTo>
                <a:cubicBezTo>
                  <a:pt x="3069" y="3857"/>
                  <a:pt x="2251" y="3806"/>
                  <a:pt x="1431" y="3784"/>
                </a:cubicBezTo>
                <a:cubicBezTo>
                  <a:pt x="1096" y="3775"/>
                  <a:pt x="762" y="3777"/>
                  <a:pt x="428" y="3798"/>
                </a:cubicBezTo>
              </a:path>
              <a:path w="4682" h="5906" extrusionOk="0">
                <a:moveTo>
                  <a:pt x="4396" y="4428"/>
                </a:moveTo>
                <a:cubicBezTo>
                  <a:pt x="4566" y="4493"/>
                  <a:pt x="4304" y="4451"/>
                  <a:pt x="4260" y="4450"/>
                </a:cubicBezTo>
                <a:cubicBezTo>
                  <a:pt x="3281" y="4439"/>
                  <a:pt x="2303" y="4404"/>
                  <a:pt x="1325" y="4368"/>
                </a:cubicBezTo>
              </a:path>
              <a:path w="4682" h="5906" extrusionOk="0">
                <a:moveTo>
                  <a:pt x="3477" y="5001"/>
                </a:moveTo>
                <a:cubicBezTo>
                  <a:pt x="3472" y="5026"/>
                  <a:pt x="3482" y="5037"/>
                  <a:pt x="3483" y="5060"/>
                </a:cubicBezTo>
                <a:cubicBezTo>
                  <a:pt x="3484" y="5083"/>
                  <a:pt x="3481" y="5105"/>
                  <a:pt x="3485" y="5129"/>
                </a:cubicBezTo>
                <a:cubicBezTo>
                  <a:pt x="3486" y="5136"/>
                  <a:pt x="3488" y="5144"/>
                  <a:pt x="3489" y="5151"/>
                </a:cubicBezTo>
              </a:path>
              <a:path w="4682" h="5906" extrusionOk="0">
                <a:moveTo>
                  <a:pt x="3609" y="5424"/>
                </a:moveTo>
                <a:cubicBezTo>
                  <a:pt x="3626" y="5438"/>
                  <a:pt x="3657" y="5443"/>
                  <a:pt x="3616" y="5440"/>
                </a:cubicBezTo>
              </a:path>
              <a:path w="4682" h="5906" extrusionOk="0">
                <a:moveTo>
                  <a:pt x="3577" y="5853"/>
                </a:moveTo>
                <a:cubicBezTo>
                  <a:pt x="3590" y="5885"/>
                  <a:pt x="3586" y="5882"/>
                  <a:pt x="3613" y="5905"/>
                </a:cubicBezTo>
                <a:cubicBezTo>
                  <a:pt x="3599" y="5899"/>
                  <a:pt x="3594" y="5896"/>
                  <a:pt x="3583" y="589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1" name="Comment 3"/>
          <p:cNvSpPr>
            <a:spLocks noRot="1" noChangeAspect="1" noEditPoints="1" noChangeArrowheads="1" noChangeShapeType="1" noTextEdit="1"/>
          </p:cNvSpPr>
          <p:nvPr/>
        </p:nvSpPr>
        <p:spPr bwMode="auto">
          <a:xfrm>
            <a:off x="7689850" y="3767138"/>
            <a:ext cx="769938" cy="500062"/>
          </a:xfrm>
          <a:custGeom>
            <a:avLst/>
            <a:gdLst>
              <a:gd name="T0" fmla="+- 0 21593 21362"/>
              <a:gd name="T1" fmla="*/ T0 w 2137"/>
              <a:gd name="T2" fmla="+- 0 11377 10466"/>
              <a:gd name="T3" fmla="*/ 11377 h 1387"/>
              <a:gd name="T4" fmla="+- 0 21524 21362"/>
              <a:gd name="T5" fmla="*/ T4 w 2137"/>
              <a:gd name="T6" fmla="+- 0 11318 10466"/>
              <a:gd name="T7" fmla="*/ 11318 h 1387"/>
              <a:gd name="T8" fmla="+- 0 21375 21362"/>
              <a:gd name="T9" fmla="*/ T8 w 2137"/>
              <a:gd name="T10" fmla="+- 0 11372 10466"/>
              <a:gd name="T11" fmla="*/ 11372 h 1387"/>
              <a:gd name="T12" fmla="+- 0 21401 21362"/>
              <a:gd name="T13" fmla="*/ T12 w 2137"/>
              <a:gd name="T14" fmla="+- 0 11574 10466"/>
              <a:gd name="T15" fmla="*/ 11574 h 1387"/>
              <a:gd name="T16" fmla="+- 0 21513 21362"/>
              <a:gd name="T17" fmla="*/ T16 w 2137"/>
              <a:gd name="T18" fmla="+- 0 11590 10466"/>
              <a:gd name="T19" fmla="*/ 11590 h 1387"/>
              <a:gd name="T20" fmla="+- 0 21617 21362"/>
              <a:gd name="T21" fmla="*/ T20 w 2137"/>
              <a:gd name="T22" fmla="+- 0 11469 10466"/>
              <a:gd name="T23" fmla="*/ 11469 h 1387"/>
              <a:gd name="T24" fmla="+- 0 21644 21362"/>
              <a:gd name="T25" fmla="*/ T24 w 2137"/>
              <a:gd name="T26" fmla="+- 0 11332 10466"/>
              <a:gd name="T27" fmla="*/ 11332 h 1387"/>
              <a:gd name="T28" fmla="+- 0 21685 21362"/>
              <a:gd name="T29" fmla="*/ T28 w 2137"/>
              <a:gd name="T30" fmla="+- 0 11445 10466"/>
              <a:gd name="T31" fmla="*/ 11445 h 1387"/>
              <a:gd name="T32" fmla="+- 0 21791 21362"/>
              <a:gd name="T33" fmla="*/ T32 w 2137"/>
              <a:gd name="T34" fmla="+- 0 11654 10466"/>
              <a:gd name="T35" fmla="*/ 11654 h 1387"/>
              <a:gd name="T36" fmla="+- 0 21882 21362"/>
              <a:gd name="T37" fmla="*/ T36 w 2137"/>
              <a:gd name="T38" fmla="+- 0 11807 10466"/>
              <a:gd name="T39" fmla="*/ 11807 h 1387"/>
              <a:gd name="T40" fmla="+- 0 21909 21362"/>
              <a:gd name="T41" fmla="*/ T40 w 2137"/>
              <a:gd name="T42" fmla="+- 0 11830 10466"/>
              <a:gd name="T43" fmla="*/ 11830 h 1387"/>
              <a:gd name="T44" fmla="+- 0 21905 21362"/>
              <a:gd name="T45" fmla="*/ T44 w 2137"/>
              <a:gd name="T46" fmla="+- 0 11808 10466"/>
              <a:gd name="T47" fmla="*/ 11808 h 1387"/>
              <a:gd name="T48" fmla="+- 0 22127 21362"/>
              <a:gd name="T49" fmla="*/ T48 w 2137"/>
              <a:gd name="T50" fmla="+- 0 11258 10466"/>
              <a:gd name="T51" fmla="*/ 11258 h 1387"/>
              <a:gd name="T52" fmla="+- 0 22091 21362"/>
              <a:gd name="T53" fmla="*/ T52 w 2137"/>
              <a:gd name="T54" fmla="+- 0 11249 10466"/>
              <a:gd name="T55" fmla="*/ 11249 h 1387"/>
              <a:gd name="T56" fmla="+- 0 22029 21362"/>
              <a:gd name="T57" fmla="*/ T56 w 2137"/>
              <a:gd name="T58" fmla="+- 0 11377 10466"/>
              <a:gd name="T59" fmla="*/ 11377 h 1387"/>
              <a:gd name="T60" fmla="+- 0 22001 21362"/>
              <a:gd name="T61" fmla="*/ T60 w 2137"/>
              <a:gd name="T62" fmla="+- 0 11567 10466"/>
              <a:gd name="T63" fmla="*/ 11567 h 1387"/>
              <a:gd name="T64" fmla="+- 0 22084 21362"/>
              <a:gd name="T65" fmla="*/ T64 w 2137"/>
              <a:gd name="T66" fmla="+- 0 11659 10466"/>
              <a:gd name="T67" fmla="*/ 11659 h 1387"/>
              <a:gd name="T68" fmla="+- 0 22208 21362"/>
              <a:gd name="T69" fmla="*/ T68 w 2137"/>
              <a:gd name="T70" fmla="+- 0 11574 10466"/>
              <a:gd name="T71" fmla="*/ 11574 h 1387"/>
              <a:gd name="T72" fmla="+- 0 22189 21362"/>
              <a:gd name="T73" fmla="*/ T72 w 2137"/>
              <a:gd name="T74" fmla="+- 0 11339 10466"/>
              <a:gd name="T75" fmla="*/ 11339 h 1387"/>
              <a:gd name="T76" fmla="+- 0 22051 21362"/>
              <a:gd name="T77" fmla="*/ T76 w 2137"/>
              <a:gd name="T78" fmla="+- 0 11251 10466"/>
              <a:gd name="T79" fmla="*/ 11251 h 1387"/>
              <a:gd name="T80" fmla="+- 0 21962 21362"/>
              <a:gd name="T81" fmla="*/ T80 w 2137"/>
              <a:gd name="T82" fmla="+- 0 11280 10466"/>
              <a:gd name="T83" fmla="*/ 11280 h 1387"/>
              <a:gd name="T84" fmla="+- 0 22303 21362"/>
              <a:gd name="T85" fmla="*/ T84 w 2137"/>
              <a:gd name="T86" fmla="+- 0 11063 10466"/>
              <a:gd name="T87" fmla="*/ 11063 h 1387"/>
              <a:gd name="T88" fmla="+- 0 22350 21362"/>
              <a:gd name="T89" fmla="*/ T88 w 2137"/>
              <a:gd name="T90" fmla="+- 0 11037 10466"/>
              <a:gd name="T91" fmla="*/ 11037 h 1387"/>
              <a:gd name="T92" fmla="+- 0 22294 21362"/>
              <a:gd name="T93" fmla="*/ T92 w 2137"/>
              <a:gd name="T94" fmla="+- 0 11136 10466"/>
              <a:gd name="T95" fmla="*/ 11136 h 1387"/>
              <a:gd name="T96" fmla="+- 0 22263 21362"/>
              <a:gd name="T97" fmla="*/ T96 w 2137"/>
              <a:gd name="T98" fmla="+- 0 11294 10466"/>
              <a:gd name="T99" fmla="*/ 11294 h 1387"/>
              <a:gd name="T100" fmla="+- 0 22386 21362"/>
              <a:gd name="T101" fmla="*/ T100 w 2137"/>
              <a:gd name="T102" fmla="+- 0 11387 10466"/>
              <a:gd name="T103" fmla="*/ 11387 h 1387"/>
              <a:gd name="T104" fmla="+- 0 22561 21362"/>
              <a:gd name="T105" fmla="*/ T104 w 2137"/>
              <a:gd name="T106" fmla="+- 0 11323 10466"/>
              <a:gd name="T107" fmla="*/ 11323 h 1387"/>
              <a:gd name="T108" fmla="+- 0 22592 21362"/>
              <a:gd name="T109" fmla="*/ T108 w 2137"/>
              <a:gd name="T110" fmla="+- 0 11162 10466"/>
              <a:gd name="T111" fmla="*/ 11162 h 1387"/>
              <a:gd name="T112" fmla="+- 0 22451 21362"/>
              <a:gd name="T113" fmla="*/ T112 w 2137"/>
              <a:gd name="T114" fmla="+- 0 11049 10466"/>
              <a:gd name="T115" fmla="*/ 11049 h 1387"/>
              <a:gd name="T116" fmla="+- 0 22364 21362"/>
              <a:gd name="T117" fmla="*/ T116 w 2137"/>
              <a:gd name="T118" fmla="+- 0 11045 10466"/>
              <a:gd name="T119" fmla="*/ 11045 h 1387"/>
              <a:gd name="T120" fmla="+- 0 22819 21362"/>
              <a:gd name="T121" fmla="*/ T120 w 2137"/>
              <a:gd name="T122" fmla="+- 0 11207 10466"/>
              <a:gd name="T123" fmla="*/ 11207 h 1387"/>
              <a:gd name="T124" fmla="+- 0 22922 21362"/>
              <a:gd name="T125" fmla="*/ T124 w 2137"/>
              <a:gd name="T126" fmla="+- 0 11167 10466"/>
              <a:gd name="T127" fmla="*/ 11167 h 1387"/>
              <a:gd name="T128" fmla="+- 0 22858 21362"/>
              <a:gd name="T129" fmla="*/ T128 w 2137"/>
              <a:gd name="T130" fmla="+- 0 11030 10466"/>
              <a:gd name="T131" fmla="*/ 11030 h 1387"/>
              <a:gd name="T132" fmla="+- 0 22662 21362"/>
              <a:gd name="T133" fmla="*/ T132 w 2137"/>
              <a:gd name="T134" fmla="+- 0 10772 10466"/>
              <a:gd name="T135" fmla="*/ 10772 h 1387"/>
              <a:gd name="T136" fmla="+- 0 22898 21362"/>
              <a:gd name="T137" fmla="*/ T136 w 2137"/>
              <a:gd name="T138" fmla="+- 0 10964 10466"/>
              <a:gd name="T139" fmla="*/ 10964 h 1387"/>
              <a:gd name="T140" fmla="+- 0 22916 21362"/>
              <a:gd name="T141" fmla="*/ T140 w 2137"/>
              <a:gd name="T142" fmla="+- 0 10957 10466"/>
              <a:gd name="T143" fmla="*/ 10957 h 1387"/>
              <a:gd name="T144" fmla="+- 0 22984 21362"/>
              <a:gd name="T145" fmla="*/ T144 w 2137"/>
              <a:gd name="T146" fmla="+- 0 10573 10466"/>
              <a:gd name="T147" fmla="*/ 10573 h 1387"/>
              <a:gd name="T148" fmla="+- 0 23073 21362"/>
              <a:gd name="T149" fmla="*/ T148 w 2137"/>
              <a:gd name="T150" fmla="+- 0 10466 10466"/>
              <a:gd name="T151" fmla="*/ 10466 h 1387"/>
              <a:gd name="T152" fmla="+- 0 23305 21362"/>
              <a:gd name="T153" fmla="*/ T152 w 2137"/>
              <a:gd name="T154" fmla="+- 0 10641 10466"/>
              <a:gd name="T155" fmla="*/ 10641 h 1387"/>
              <a:gd name="T156" fmla="+- 0 23498 21362"/>
              <a:gd name="T157" fmla="*/ T156 w 2137"/>
              <a:gd name="T158" fmla="+- 0 11001 10466"/>
              <a:gd name="T159" fmla="*/ 11001 h 1387"/>
              <a:gd name="T160" fmla="+- 0 23485 21362"/>
              <a:gd name="T161" fmla="*/ T160 w 2137"/>
              <a:gd name="T162" fmla="+- 0 11056 10466"/>
              <a:gd name="T163" fmla="*/ 11056 h 13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137" h="1387" extrusionOk="0">
                <a:moveTo>
                  <a:pt x="231" y="911"/>
                </a:moveTo>
                <a:cubicBezTo>
                  <a:pt x="210" y="888"/>
                  <a:pt x="193" y="865"/>
                  <a:pt x="162" y="852"/>
                </a:cubicBezTo>
                <a:cubicBezTo>
                  <a:pt x="107" y="829"/>
                  <a:pt x="37" y="851"/>
                  <a:pt x="13" y="906"/>
                </a:cubicBezTo>
                <a:cubicBezTo>
                  <a:pt x="-12" y="964"/>
                  <a:pt x="-5" y="1060"/>
                  <a:pt x="39" y="1108"/>
                </a:cubicBezTo>
                <a:cubicBezTo>
                  <a:pt x="69" y="1140"/>
                  <a:pt x="113" y="1142"/>
                  <a:pt x="151" y="1124"/>
                </a:cubicBezTo>
                <a:cubicBezTo>
                  <a:pt x="199" y="1101"/>
                  <a:pt x="234" y="1050"/>
                  <a:pt x="255" y="1003"/>
                </a:cubicBezTo>
                <a:cubicBezTo>
                  <a:pt x="275" y="958"/>
                  <a:pt x="280" y="913"/>
                  <a:pt x="282" y="866"/>
                </a:cubicBezTo>
                <a:cubicBezTo>
                  <a:pt x="291" y="905"/>
                  <a:pt x="305" y="940"/>
                  <a:pt x="323" y="979"/>
                </a:cubicBezTo>
                <a:cubicBezTo>
                  <a:pt x="355" y="1051"/>
                  <a:pt x="390" y="1120"/>
                  <a:pt x="429" y="1188"/>
                </a:cubicBezTo>
                <a:cubicBezTo>
                  <a:pt x="459" y="1239"/>
                  <a:pt x="489" y="1290"/>
                  <a:pt x="520" y="1341"/>
                </a:cubicBezTo>
                <a:cubicBezTo>
                  <a:pt x="528" y="1354"/>
                  <a:pt x="553" y="1417"/>
                  <a:pt x="547" y="1364"/>
                </a:cubicBezTo>
                <a:cubicBezTo>
                  <a:pt x="546" y="1357"/>
                  <a:pt x="544" y="1349"/>
                  <a:pt x="543" y="1342"/>
                </a:cubicBezTo>
              </a:path>
              <a:path w="2137" h="1387" extrusionOk="0">
                <a:moveTo>
                  <a:pt x="765" y="792"/>
                </a:moveTo>
                <a:cubicBezTo>
                  <a:pt x="767" y="761"/>
                  <a:pt x="754" y="754"/>
                  <a:pt x="729" y="783"/>
                </a:cubicBezTo>
                <a:cubicBezTo>
                  <a:pt x="698" y="819"/>
                  <a:pt x="682" y="867"/>
                  <a:pt x="667" y="911"/>
                </a:cubicBezTo>
                <a:cubicBezTo>
                  <a:pt x="647" y="971"/>
                  <a:pt x="627" y="1037"/>
                  <a:pt x="639" y="1101"/>
                </a:cubicBezTo>
                <a:cubicBezTo>
                  <a:pt x="647" y="1146"/>
                  <a:pt x="674" y="1190"/>
                  <a:pt x="722" y="1193"/>
                </a:cubicBezTo>
                <a:cubicBezTo>
                  <a:pt x="780" y="1197"/>
                  <a:pt x="822" y="1157"/>
                  <a:pt x="846" y="1108"/>
                </a:cubicBezTo>
                <a:cubicBezTo>
                  <a:pt x="883" y="1034"/>
                  <a:pt x="873" y="940"/>
                  <a:pt x="827" y="873"/>
                </a:cubicBezTo>
                <a:cubicBezTo>
                  <a:pt x="798" y="831"/>
                  <a:pt x="742" y="789"/>
                  <a:pt x="689" y="785"/>
                </a:cubicBezTo>
                <a:cubicBezTo>
                  <a:pt x="661" y="783"/>
                  <a:pt x="623" y="800"/>
                  <a:pt x="600" y="814"/>
                </a:cubicBezTo>
              </a:path>
              <a:path w="2137" h="1387" extrusionOk="0">
                <a:moveTo>
                  <a:pt x="941" y="597"/>
                </a:moveTo>
                <a:cubicBezTo>
                  <a:pt x="961" y="579"/>
                  <a:pt x="962" y="576"/>
                  <a:pt x="988" y="571"/>
                </a:cubicBezTo>
                <a:cubicBezTo>
                  <a:pt x="975" y="608"/>
                  <a:pt x="949" y="635"/>
                  <a:pt x="932" y="670"/>
                </a:cubicBezTo>
                <a:cubicBezTo>
                  <a:pt x="909" y="717"/>
                  <a:pt x="887" y="776"/>
                  <a:pt x="901" y="828"/>
                </a:cubicBezTo>
                <a:cubicBezTo>
                  <a:pt x="916" y="886"/>
                  <a:pt x="968" y="915"/>
                  <a:pt x="1024" y="921"/>
                </a:cubicBezTo>
                <a:cubicBezTo>
                  <a:pt x="1089" y="929"/>
                  <a:pt x="1154" y="905"/>
                  <a:pt x="1199" y="857"/>
                </a:cubicBezTo>
                <a:cubicBezTo>
                  <a:pt x="1241" y="813"/>
                  <a:pt x="1255" y="753"/>
                  <a:pt x="1230" y="696"/>
                </a:cubicBezTo>
                <a:cubicBezTo>
                  <a:pt x="1206" y="643"/>
                  <a:pt x="1141" y="604"/>
                  <a:pt x="1089" y="583"/>
                </a:cubicBezTo>
                <a:cubicBezTo>
                  <a:pt x="1055" y="569"/>
                  <a:pt x="1034" y="571"/>
                  <a:pt x="1002" y="579"/>
                </a:cubicBezTo>
              </a:path>
              <a:path w="2137" h="1387" extrusionOk="0">
                <a:moveTo>
                  <a:pt x="1457" y="741"/>
                </a:moveTo>
                <a:cubicBezTo>
                  <a:pt x="1479" y="739"/>
                  <a:pt x="1556" y="740"/>
                  <a:pt x="1560" y="701"/>
                </a:cubicBezTo>
                <a:cubicBezTo>
                  <a:pt x="1564" y="659"/>
                  <a:pt x="1517" y="595"/>
                  <a:pt x="1496" y="564"/>
                </a:cubicBezTo>
                <a:cubicBezTo>
                  <a:pt x="1436" y="475"/>
                  <a:pt x="1365" y="392"/>
                  <a:pt x="1300" y="306"/>
                </a:cubicBezTo>
                <a:cubicBezTo>
                  <a:pt x="1368" y="371"/>
                  <a:pt x="1440" y="480"/>
                  <a:pt x="1536" y="498"/>
                </a:cubicBezTo>
                <a:cubicBezTo>
                  <a:pt x="1542" y="496"/>
                  <a:pt x="1548" y="493"/>
                  <a:pt x="1554" y="491"/>
                </a:cubicBezTo>
                <a:cubicBezTo>
                  <a:pt x="1607" y="369"/>
                  <a:pt x="1585" y="234"/>
                  <a:pt x="1622" y="107"/>
                </a:cubicBezTo>
                <a:cubicBezTo>
                  <a:pt x="1634" y="66"/>
                  <a:pt x="1658" y="0"/>
                  <a:pt x="1711" y="0"/>
                </a:cubicBezTo>
                <a:cubicBezTo>
                  <a:pt x="1803" y="0"/>
                  <a:pt x="1892" y="112"/>
                  <a:pt x="1943" y="175"/>
                </a:cubicBezTo>
                <a:cubicBezTo>
                  <a:pt x="2025" y="276"/>
                  <a:pt x="2120" y="402"/>
                  <a:pt x="2136" y="535"/>
                </a:cubicBezTo>
                <a:cubicBezTo>
                  <a:pt x="2136" y="567"/>
                  <a:pt x="2138" y="575"/>
                  <a:pt x="2123" y="59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2" name="Comment 4"/>
          <p:cNvSpPr>
            <a:spLocks noRot="1" noChangeAspect="1" noEditPoints="1" noChangeArrowheads="1" noChangeShapeType="1" noTextEdit="1"/>
          </p:cNvSpPr>
          <p:nvPr/>
        </p:nvSpPr>
        <p:spPr bwMode="auto">
          <a:xfrm>
            <a:off x="5245100" y="1881188"/>
            <a:ext cx="3786188" cy="2579687"/>
          </a:xfrm>
          <a:custGeom>
            <a:avLst/>
            <a:gdLst>
              <a:gd name="T0" fmla="+- 0 17675 14569"/>
              <a:gd name="T1" fmla="*/ T0 w 10518"/>
              <a:gd name="T2" fmla="+- 0 5284 5224"/>
              <a:gd name="T3" fmla="*/ 5284 h 7169"/>
              <a:gd name="T4" fmla="+- 0 17637 14569"/>
              <a:gd name="T5" fmla="*/ T4 w 10518"/>
              <a:gd name="T6" fmla="+- 0 5514 5224"/>
              <a:gd name="T7" fmla="*/ 5514 h 7169"/>
              <a:gd name="T8" fmla="+- 0 17704 14569"/>
              <a:gd name="T9" fmla="*/ T8 w 10518"/>
              <a:gd name="T10" fmla="+- 0 6425 5224"/>
              <a:gd name="T11" fmla="*/ 6425 h 7169"/>
              <a:gd name="T12" fmla="+- 0 17878 14569"/>
              <a:gd name="T13" fmla="*/ T12 w 10518"/>
              <a:gd name="T14" fmla="+- 0 9274 5224"/>
              <a:gd name="T15" fmla="*/ 9274 h 7169"/>
              <a:gd name="T16" fmla="+- 0 17874 14569"/>
              <a:gd name="T17" fmla="*/ T16 w 10518"/>
              <a:gd name="T18" fmla="+- 0 11364 5224"/>
              <a:gd name="T19" fmla="*/ 11364 h 7169"/>
              <a:gd name="T20" fmla="+- 0 16896 14569"/>
              <a:gd name="T21" fmla="*/ T20 w 10518"/>
              <a:gd name="T22" fmla="+- 0 11281 5224"/>
              <a:gd name="T23" fmla="*/ 11281 h 7169"/>
              <a:gd name="T24" fmla="+- 0 16471 14569"/>
              <a:gd name="T25" fmla="*/ T24 w 10518"/>
              <a:gd name="T26" fmla="+- 0 9437 5224"/>
              <a:gd name="T27" fmla="*/ 9437 h 7169"/>
              <a:gd name="T28" fmla="+- 0 16229 14569"/>
              <a:gd name="T29" fmla="*/ T28 w 10518"/>
              <a:gd name="T30" fmla="+- 0 5944 5224"/>
              <a:gd name="T31" fmla="*/ 5944 h 7169"/>
              <a:gd name="T32" fmla="+- 0 16201 14569"/>
              <a:gd name="T33" fmla="*/ T32 w 10518"/>
              <a:gd name="T34" fmla="+- 0 5528 5224"/>
              <a:gd name="T35" fmla="*/ 5528 h 7169"/>
              <a:gd name="T36" fmla="+- 0 17265 14569"/>
              <a:gd name="T37" fmla="*/ T36 w 10518"/>
              <a:gd name="T38" fmla="+- 0 5601 5224"/>
              <a:gd name="T39" fmla="*/ 5601 h 7169"/>
              <a:gd name="T40" fmla="+- 0 17766 14569"/>
              <a:gd name="T41" fmla="*/ T40 w 10518"/>
              <a:gd name="T42" fmla="+- 0 5906 5224"/>
              <a:gd name="T43" fmla="*/ 5906 h 7169"/>
              <a:gd name="T44" fmla="+- 0 16216 14569"/>
              <a:gd name="T45" fmla="*/ T44 w 10518"/>
              <a:gd name="T46" fmla="+- 0 6812 5224"/>
              <a:gd name="T47" fmla="*/ 6812 h 7169"/>
              <a:gd name="T48" fmla="+- 0 15490 14569"/>
              <a:gd name="T49" fmla="*/ T48 w 10518"/>
              <a:gd name="T50" fmla="+- 0 6934 5224"/>
              <a:gd name="T51" fmla="*/ 6934 h 7169"/>
              <a:gd name="T52" fmla="+- 0 16222 14569"/>
              <a:gd name="T53" fmla="*/ T52 w 10518"/>
              <a:gd name="T54" fmla="+- 0 7551 5224"/>
              <a:gd name="T55" fmla="*/ 7551 h 7169"/>
              <a:gd name="T56" fmla="+- 0 16300 14569"/>
              <a:gd name="T57" fmla="*/ T56 w 10518"/>
              <a:gd name="T58" fmla="+- 0 7856 5224"/>
              <a:gd name="T59" fmla="*/ 7856 h 7169"/>
              <a:gd name="T60" fmla="+- 0 16254 14569"/>
              <a:gd name="T61" fmla="*/ T60 w 10518"/>
              <a:gd name="T62" fmla="+- 0 7894 5224"/>
              <a:gd name="T63" fmla="*/ 7894 h 7169"/>
              <a:gd name="T64" fmla="+- 0 20285 14569"/>
              <a:gd name="T65" fmla="*/ T64 w 10518"/>
              <a:gd name="T66" fmla="+- 0 7719 5224"/>
              <a:gd name="T67" fmla="*/ 7719 h 7169"/>
              <a:gd name="T68" fmla="+- 0 22313 14569"/>
              <a:gd name="T69" fmla="*/ T68 w 10518"/>
              <a:gd name="T70" fmla="+- 0 7619 5224"/>
              <a:gd name="T71" fmla="*/ 7619 h 7169"/>
              <a:gd name="T72" fmla="+- 0 22075 14569"/>
              <a:gd name="T73" fmla="*/ T72 w 10518"/>
              <a:gd name="T74" fmla="+- 0 7026 5224"/>
              <a:gd name="T75" fmla="*/ 7026 h 7169"/>
              <a:gd name="T76" fmla="+- 0 16434 14569"/>
              <a:gd name="T77" fmla="*/ T76 w 10518"/>
              <a:gd name="T78" fmla="+- 0 6929 5224"/>
              <a:gd name="T79" fmla="*/ 6929 h 7169"/>
              <a:gd name="T80" fmla="+- 0 22334 14569"/>
              <a:gd name="T81" fmla="*/ T80 w 10518"/>
              <a:gd name="T82" fmla="+- 0 7435 5224"/>
              <a:gd name="T83" fmla="*/ 7435 h 7169"/>
              <a:gd name="T84" fmla="+- 0 22694 14569"/>
              <a:gd name="T85" fmla="*/ T84 w 10518"/>
              <a:gd name="T86" fmla="+- 0 7434 5224"/>
              <a:gd name="T87" fmla="*/ 7434 h 7169"/>
              <a:gd name="T88" fmla="+- 0 23822 14569"/>
              <a:gd name="T89" fmla="*/ T88 w 10518"/>
              <a:gd name="T90" fmla="+- 0 7519 5224"/>
              <a:gd name="T91" fmla="*/ 7519 h 7169"/>
              <a:gd name="T92" fmla="+- 0 23711 14569"/>
              <a:gd name="T93" fmla="*/ T92 w 10518"/>
              <a:gd name="T94" fmla="+- 0 7424 5224"/>
              <a:gd name="T95" fmla="*/ 7424 h 7169"/>
              <a:gd name="T96" fmla="+- 0 23232 14569"/>
              <a:gd name="T97" fmla="*/ T96 w 10518"/>
              <a:gd name="T98" fmla="+- 0 7165 5224"/>
              <a:gd name="T99" fmla="*/ 7165 h 7169"/>
              <a:gd name="T100" fmla="+- 0 23589 14569"/>
              <a:gd name="T101" fmla="*/ T100 w 10518"/>
              <a:gd name="T102" fmla="+- 0 7389 5224"/>
              <a:gd name="T103" fmla="*/ 7389 h 7169"/>
              <a:gd name="T104" fmla="+- 0 23660 14569"/>
              <a:gd name="T105" fmla="*/ T104 w 10518"/>
              <a:gd name="T106" fmla="+- 0 7719 5224"/>
              <a:gd name="T107" fmla="*/ 7719 h 7169"/>
              <a:gd name="T108" fmla="+- 0 23316 14569"/>
              <a:gd name="T109" fmla="*/ T108 w 10518"/>
              <a:gd name="T110" fmla="+- 0 7775 5224"/>
              <a:gd name="T111" fmla="*/ 7775 h 7169"/>
              <a:gd name="T112" fmla="+- 0 24225 14569"/>
              <a:gd name="T113" fmla="*/ T112 w 10518"/>
              <a:gd name="T114" fmla="+- 0 7017 5224"/>
              <a:gd name="T115" fmla="*/ 7017 h 7169"/>
              <a:gd name="T116" fmla="+- 0 24587 14569"/>
              <a:gd name="T117" fmla="*/ T116 w 10518"/>
              <a:gd name="T118" fmla="+- 0 7347 5224"/>
              <a:gd name="T119" fmla="*/ 7347 h 7169"/>
              <a:gd name="T120" fmla="+- 0 24445 14569"/>
              <a:gd name="T121" fmla="*/ T120 w 10518"/>
              <a:gd name="T122" fmla="+- 0 7701 5224"/>
              <a:gd name="T123" fmla="*/ 7701 h 7169"/>
              <a:gd name="T124" fmla="+- 0 24570 14569"/>
              <a:gd name="T125" fmla="*/ T124 w 10518"/>
              <a:gd name="T126" fmla="+- 0 7668 5224"/>
              <a:gd name="T127" fmla="*/ 7668 h 7169"/>
              <a:gd name="T128" fmla="+- 0 25086 14569"/>
              <a:gd name="T129" fmla="*/ T128 w 10518"/>
              <a:gd name="T130" fmla="+- 0 7674 5224"/>
              <a:gd name="T131" fmla="*/ 7674 h 7169"/>
              <a:gd name="T132" fmla="+- 0 16005 14569"/>
              <a:gd name="T133" fmla="*/ T132 w 10518"/>
              <a:gd name="T134" fmla="+- 0 8799 5224"/>
              <a:gd name="T135" fmla="*/ 8799 h 7169"/>
              <a:gd name="T136" fmla="+- 0 16137 14569"/>
              <a:gd name="T137" fmla="*/ T136 w 10518"/>
              <a:gd name="T138" fmla="+- 0 9302 5224"/>
              <a:gd name="T139" fmla="*/ 9302 h 7169"/>
              <a:gd name="T140" fmla="+- 0 19900 14569"/>
              <a:gd name="T141" fmla="*/ T140 w 10518"/>
              <a:gd name="T142" fmla="+- 0 9375 5224"/>
              <a:gd name="T143" fmla="*/ 9375 h 7169"/>
              <a:gd name="T144" fmla="+- 0 21204 14569"/>
              <a:gd name="T145" fmla="*/ T144 w 10518"/>
              <a:gd name="T146" fmla="+- 0 9072 5224"/>
              <a:gd name="T147" fmla="*/ 9072 h 7169"/>
              <a:gd name="T148" fmla="+- 0 21270 14569"/>
              <a:gd name="T149" fmla="*/ T148 w 10518"/>
              <a:gd name="T150" fmla="+- 0 8765 5224"/>
              <a:gd name="T151" fmla="*/ 8765 h 7169"/>
              <a:gd name="T152" fmla="+- 0 21061 14569"/>
              <a:gd name="T153" fmla="*/ T152 w 10518"/>
              <a:gd name="T154" fmla="+- 0 8320 5224"/>
              <a:gd name="T155" fmla="*/ 8320 h 7169"/>
              <a:gd name="T156" fmla="+- 0 17269 14569"/>
              <a:gd name="T157" fmla="*/ T156 w 10518"/>
              <a:gd name="T158" fmla="+- 0 8243 5224"/>
              <a:gd name="T159" fmla="*/ 8243 h 7169"/>
              <a:gd name="T160" fmla="+- 0 15546 14569"/>
              <a:gd name="T161" fmla="*/ T160 w 10518"/>
              <a:gd name="T162" fmla="+- 0 8773 5224"/>
              <a:gd name="T163" fmla="*/ 8773 h 7169"/>
              <a:gd name="T164" fmla="+- 0 15703 14569"/>
              <a:gd name="T165" fmla="*/ T164 w 10518"/>
              <a:gd name="T166" fmla="+- 0 9374 5224"/>
              <a:gd name="T167" fmla="*/ 9374 h 7169"/>
              <a:gd name="T168" fmla="+- 0 21409 14569"/>
              <a:gd name="T169" fmla="*/ T168 w 10518"/>
              <a:gd name="T170" fmla="+- 0 8809 5224"/>
              <a:gd name="T171" fmla="*/ 8809 h 7169"/>
              <a:gd name="T172" fmla="+- 0 22029 14569"/>
              <a:gd name="T173" fmla="*/ T172 w 10518"/>
              <a:gd name="T174" fmla="+- 0 8809 5224"/>
              <a:gd name="T175" fmla="*/ 8809 h 7169"/>
              <a:gd name="T176" fmla="+- 0 23118 14569"/>
              <a:gd name="T177" fmla="*/ T176 w 10518"/>
              <a:gd name="T178" fmla="+- 0 8935 5224"/>
              <a:gd name="T179" fmla="*/ 8935 h 7169"/>
              <a:gd name="T180" fmla="+- 0 22954 14569"/>
              <a:gd name="T181" fmla="*/ T180 w 10518"/>
              <a:gd name="T182" fmla="+- 0 8732 5224"/>
              <a:gd name="T183" fmla="*/ 8732 h 7169"/>
              <a:gd name="T184" fmla="+- 0 22727 14569"/>
              <a:gd name="T185" fmla="*/ T184 w 10518"/>
              <a:gd name="T186" fmla="+- 0 8604 5224"/>
              <a:gd name="T187" fmla="*/ 8604 h 7169"/>
              <a:gd name="T188" fmla="+- 0 23223 14569"/>
              <a:gd name="T189" fmla="*/ T188 w 10518"/>
              <a:gd name="T190" fmla="+- 0 8917 5224"/>
              <a:gd name="T191" fmla="*/ 8917 h 7169"/>
              <a:gd name="T192" fmla="+- 0 23039 14569"/>
              <a:gd name="T193" fmla="*/ T192 w 10518"/>
              <a:gd name="T194" fmla="+- 0 9112 5224"/>
              <a:gd name="T195" fmla="*/ 9112 h 7169"/>
              <a:gd name="T196" fmla="+- 0 23812 14569"/>
              <a:gd name="T197" fmla="*/ T196 w 10518"/>
              <a:gd name="T198" fmla="+- 0 8771 5224"/>
              <a:gd name="T199" fmla="*/ 8771 h 7169"/>
              <a:gd name="T200" fmla="+- 0 23635 14569"/>
              <a:gd name="T201" fmla="*/ T200 w 10518"/>
              <a:gd name="T202" fmla="+- 0 8694 5224"/>
              <a:gd name="T203" fmla="*/ 8694 h 7169"/>
              <a:gd name="T204" fmla="+- 0 24034 14569"/>
              <a:gd name="T205" fmla="*/ T204 w 10518"/>
              <a:gd name="T206" fmla="+- 0 8830 5224"/>
              <a:gd name="T207" fmla="*/ 8830 h 7169"/>
              <a:gd name="T208" fmla="+- 0 24025 14569"/>
              <a:gd name="T209" fmla="*/ T208 w 10518"/>
              <a:gd name="T210" fmla="+- 0 9276 5224"/>
              <a:gd name="T211" fmla="*/ 9276 h 7169"/>
              <a:gd name="T212" fmla="+- 0 23644 14569"/>
              <a:gd name="T213" fmla="*/ T212 w 10518"/>
              <a:gd name="T214" fmla="+- 0 9437 5224"/>
              <a:gd name="T215" fmla="*/ 9437 h 7169"/>
              <a:gd name="T216" fmla="+- 0 24202 14569"/>
              <a:gd name="T217" fmla="*/ T216 w 10518"/>
              <a:gd name="T218" fmla="+- 0 9277 5224"/>
              <a:gd name="T219" fmla="*/ 9277 h 7169"/>
              <a:gd name="T220" fmla="+- 0 25018 14569"/>
              <a:gd name="T221" fmla="*/ T220 w 10518"/>
              <a:gd name="T222" fmla="+- 0 9360 5224"/>
              <a:gd name="T223" fmla="*/ 9360 h 7169"/>
              <a:gd name="T224" fmla="+- 0 17734 14569"/>
              <a:gd name="T225" fmla="*/ T224 w 10518"/>
              <a:gd name="T226" fmla="+- 0 12286 5224"/>
              <a:gd name="T227" fmla="*/ 12286 h 7169"/>
              <a:gd name="T228" fmla="+- 0 15992 14569"/>
              <a:gd name="T229" fmla="*/ T228 w 10518"/>
              <a:gd name="T230" fmla="+- 0 12362 5224"/>
              <a:gd name="T231" fmla="*/ 12362 h 7169"/>
              <a:gd name="T232" fmla="+- 0 14631 14569"/>
              <a:gd name="T233" fmla="*/ T232 w 10518"/>
              <a:gd name="T234" fmla="+- 0 12197 5224"/>
              <a:gd name="T235" fmla="*/ 12197 h 71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10518" h="7169" extrusionOk="0">
                <a:moveTo>
                  <a:pt x="3134" y="0"/>
                </a:moveTo>
                <a:cubicBezTo>
                  <a:pt x="3115" y="24"/>
                  <a:pt x="3113" y="27"/>
                  <a:pt x="3106" y="60"/>
                </a:cubicBezTo>
                <a:cubicBezTo>
                  <a:pt x="3093" y="120"/>
                  <a:pt x="3082" y="173"/>
                  <a:pt x="3076" y="234"/>
                </a:cubicBezTo>
                <a:cubicBezTo>
                  <a:pt x="3073" y="253"/>
                  <a:pt x="3071" y="271"/>
                  <a:pt x="3068" y="290"/>
                </a:cubicBezTo>
              </a:path>
              <a:path w="10518" h="7169" extrusionOk="0">
                <a:moveTo>
                  <a:pt x="3112" y="991"/>
                </a:moveTo>
                <a:cubicBezTo>
                  <a:pt x="3119" y="1062"/>
                  <a:pt x="3122" y="1130"/>
                  <a:pt x="3135" y="1201"/>
                </a:cubicBezTo>
                <a:cubicBezTo>
                  <a:pt x="3181" y="1458"/>
                  <a:pt x="3191" y="1691"/>
                  <a:pt x="3175" y="1952"/>
                </a:cubicBezTo>
                <a:cubicBezTo>
                  <a:pt x="3132" y="2661"/>
                  <a:pt x="3281" y="3345"/>
                  <a:pt x="3309" y="4050"/>
                </a:cubicBezTo>
                <a:cubicBezTo>
                  <a:pt x="3325" y="4459"/>
                  <a:pt x="3253" y="4842"/>
                  <a:pt x="3313" y="5252"/>
                </a:cubicBezTo>
                <a:cubicBezTo>
                  <a:pt x="3342" y="5451"/>
                  <a:pt x="3470" y="5964"/>
                  <a:pt x="3305" y="6140"/>
                </a:cubicBezTo>
                <a:cubicBezTo>
                  <a:pt x="3274" y="6173"/>
                  <a:pt x="3246" y="6176"/>
                  <a:pt x="3205" y="6188"/>
                </a:cubicBezTo>
                <a:cubicBezTo>
                  <a:pt x="3048" y="6235"/>
                  <a:pt x="2439" y="6160"/>
                  <a:pt x="2327" y="6057"/>
                </a:cubicBezTo>
                <a:cubicBezTo>
                  <a:pt x="2199" y="5940"/>
                  <a:pt x="2169" y="5625"/>
                  <a:pt x="2133" y="5470"/>
                </a:cubicBezTo>
                <a:cubicBezTo>
                  <a:pt x="2037" y="5058"/>
                  <a:pt x="1961" y="4631"/>
                  <a:pt x="1902" y="4213"/>
                </a:cubicBezTo>
                <a:cubicBezTo>
                  <a:pt x="1820" y="3635"/>
                  <a:pt x="1802" y="3031"/>
                  <a:pt x="1798" y="2448"/>
                </a:cubicBezTo>
                <a:cubicBezTo>
                  <a:pt x="1794" y="1861"/>
                  <a:pt x="1772" y="1297"/>
                  <a:pt x="1660" y="720"/>
                </a:cubicBezTo>
                <a:cubicBezTo>
                  <a:pt x="1634" y="587"/>
                  <a:pt x="1597" y="459"/>
                  <a:pt x="1614" y="325"/>
                </a:cubicBezTo>
                <a:cubicBezTo>
                  <a:pt x="1623" y="315"/>
                  <a:pt x="1626" y="311"/>
                  <a:pt x="1632" y="304"/>
                </a:cubicBezTo>
                <a:cubicBezTo>
                  <a:pt x="1696" y="316"/>
                  <a:pt x="1768" y="329"/>
                  <a:pt x="1838" y="346"/>
                </a:cubicBezTo>
                <a:cubicBezTo>
                  <a:pt x="2144" y="422"/>
                  <a:pt x="2388" y="411"/>
                  <a:pt x="2696" y="377"/>
                </a:cubicBezTo>
                <a:cubicBezTo>
                  <a:pt x="2942" y="350"/>
                  <a:pt x="3028" y="478"/>
                  <a:pt x="3170" y="652"/>
                </a:cubicBezTo>
                <a:cubicBezTo>
                  <a:pt x="3179" y="662"/>
                  <a:pt x="3188" y="672"/>
                  <a:pt x="3197" y="682"/>
                </a:cubicBezTo>
              </a:path>
              <a:path w="10518" h="7169" extrusionOk="0">
                <a:moveTo>
                  <a:pt x="1762" y="1604"/>
                </a:moveTo>
                <a:cubicBezTo>
                  <a:pt x="1711" y="1603"/>
                  <a:pt x="1714" y="1581"/>
                  <a:pt x="1647" y="1588"/>
                </a:cubicBezTo>
                <a:cubicBezTo>
                  <a:pt x="1416" y="1611"/>
                  <a:pt x="1150" y="1634"/>
                  <a:pt x="927" y="1697"/>
                </a:cubicBezTo>
                <a:cubicBezTo>
                  <a:pt x="925" y="1701"/>
                  <a:pt x="923" y="1706"/>
                  <a:pt x="921" y="1710"/>
                </a:cubicBezTo>
                <a:cubicBezTo>
                  <a:pt x="962" y="1770"/>
                  <a:pt x="987" y="1835"/>
                  <a:pt x="1042" y="1890"/>
                </a:cubicBezTo>
                <a:cubicBezTo>
                  <a:pt x="1214" y="2062"/>
                  <a:pt x="1457" y="2182"/>
                  <a:pt x="1653" y="2327"/>
                </a:cubicBezTo>
                <a:cubicBezTo>
                  <a:pt x="1694" y="2357"/>
                  <a:pt x="1875" y="2456"/>
                  <a:pt x="1858" y="2526"/>
                </a:cubicBezTo>
                <a:cubicBezTo>
                  <a:pt x="1846" y="2575"/>
                  <a:pt x="1765" y="2597"/>
                  <a:pt x="1731" y="2632"/>
                </a:cubicBezTo>
                <a:cubicBezTo>
                  <a:pt x="1714" y="2649"/>
                  <a:pt x="1695" y="2664"/>
                  <a:pt x="1677" y="2680"/>
                </a:cubicBezTo>
                <a:cubicBezTo>
                  <a:pt x="1642" y="2703"/>
                  <a:pt x="1680" y="2675"/>
                  <a:pt x="1685" y="2670"/>
                </a:cubicBezTo>
                <a:cubicBezTo>
                  <a:pt x="1958" y="2591"/>
                  <a:pt x="2230" y="2547"/>
                  <a:pt x="2514" y="2519"/>
                </a:cubicBezTo>
                <a:cubicBezTo>
                  <a:pt x="3569" y="2414"/>
                  <a:pt x="4659" y="2422"/>
                  <a:pt x="5716" y="2495"/>
                </a:cubicBezTo>
                <a:cubicBezTo>
                  <a:pt x="6224" y="2530"/>
                  <a:pt x="7172" y="2752"/>
                  <a:pt x="7653" y="2534"/>
                </a:cubicBezTo>
                <a:cubicBezTo>
                  <a:pt x="7736" y="2496"/>
                  <a:pt x="7733" y="2487"/>
                  <a:pt x="7744" y="2395"/>
                </a:cubicBezTo>
                <a:cubicBezTo>
                  <a:pt x="7752" y="2330"/>
                  <a:pt x="7719" y="1889"/>
                  <a:pt x="7669" y="1848"/>
                </a:cubicBezTo>
                <a:cubicBezTo>
                  <a:pt x="7624" y="1810"/>
                  <a:pt x="7563" y="1813"/>
                  <a:pt x="7506" y="1802"/>
                </a:cubicBezTo>
                <a:cubicBezTo>
                  <a:pt x="6921" y="1685"/>
                  <a:pt x="6268" y="1714"/>
                  <a:pt x="5674" y="1675"/>
                </a:cubicBezTo>
                <a:cubicBezTo>
                  <a:pt x="4409" y="1593"/>
                  <a:pt x="3127" y="1552"/>
                  <a:pt x="1865" y="1705"/>
                </a:cubicBezTo>
                <a:cubicBezTo>
                  <a:pt x="1783" y="1715"/>
                  <a:pt x="1702" y="1726"/>
                  <a:pt x="1620" y="1739"/>
                </a:cubicBezTo>
              </a:path>
              <a:path w="10518" h="7169" extrusionOk="0">
                <a:moveTo>
                  <a:pt x="7765" y="2211"/>
                </a:moveTo>
                <a:cubicBezTo>
                  <a:pt x="7796" y="2208"/>
                  <a:pt x="7826" y="2205"/>
                  <a:pt x="7859" y="2203"/>
                </a:cubicBezTo>
                <a:cubicBezTo>
                  <a:pt x="7947" y="2198"/>
                  <a:pt x="8037" y="2205"/>
                  <a:pt x="8125" y="2210"/>
                </a:cubicBezTo>
                <a:cubicBezTo>
                  <a:pt x="8268" y="2218"/>
                  <a:pt x="8410" y="2232"/>
                  <a:pt x="8552" y="2243"/>
                </a:cubicBezTo>
                <a:cubicBezTo>
                  <a:pt x="8785" y="2261"/>
                  <a:pt x="9020" y="2290"/>
                  <a:pt x="9253" y="2295"/>
                </a:cubicBezTo>
                <a:cubicBezTo>
                  <a:pt x="9258" y="2294"/>
                  <a:pt x="9263" y="2294"/>
                  <a:pt x="9268" y="2293"/>
                </a:cubicBezTo>
                <a:cubicBezTo>
                  <a:pt x="9228" y="2260"/>
                  <a:pt x="9187" y="2229"/>
                  <a:pt x="9142" y="2200"/>
                </a:cubicBezTo>
                <a:cubicBezTo>
                  <a:pt x="9010" y="2115"/>
                  <a:pt x="8875" y="2032"/>
                  <a:pt x="8733" y="1965"/>
                </a:cubicBezTo>
                <a:cubicBezTo>
                  <a:pt x="8708" y="1953"/>
                  <a:pt x="8688" y="1948"/>
                  <a:pt x="8663" y="1941"/>
                </a:cubicBezTo>
                <a:cubicBezTo>
                  <a:pt x="8697" y="1974"/>
                  <a:pt x="8730" y="1998"/>
                  <a:pt x="8773" y="2024"/>
                </a:cubicBezTo>
                <a:cubicBezTo>
                  <a:pt x="8855" y="2072"/>
                  <a:pt x="8937" y="2118"/>
                  <a:pt x="9020" y="2165"/>
                </a:cubicBezTo>
                <a:cubicBezTo>
                  <a:pt x="9081" y="2200"/>
                  <a:pt x="9252" y="2280"/>
                  <a:pt x="9231" y="2376"/>
                </a:cubicBezTo>
                <a:cubicBezTo>
                  <a:pt x="9218" y="2439"/>
                  <a:pt x="9141" y="2471"/>
                  <a:pt x="9091" y="2495"/>
                </a:cubicBezTo>
                <a:cubicBezTo>
                  <a:pt x="9014" y="2532"/>
                  <a:pt x="8922" y="2551"/>
                  <a:pt x="8837" y="2557"/>
                </a:cubicBezTo>
                <a:cubicBezTo>
                  <a:pt x="8790" y="2556"/>
                  <a:pt x="8777" y="2556"/>
                  <a:pt x="8747" y="2551"/>
                </a:cubicBezTo>
              </a:path>
              <a:path w="10518" h="7169" extrusionOk="0">
                <a:moveTo>
                  <a:pt x="9697" y="1831"/>
                </a:moveTo>
                <a:cubicBezTo>
                  <a:pt x="9683" y="1818"/>
                  <a:pt x="9670" y="1806"/>
                  <a:pt x="9656" y="1793"/>
                </a:cubicBezTo>
                <a:cubicBezTo>
                  <a:pt x="9698" y="1802"/>
                  <a:pt x="9728" y="1812"/>
                  <a:pt x="9767" y="1836"/>
                </a:cubicBezTo>
                <a:cubicBezTo>
                  <a:pt x="9872" y="1902"/>
                  <a:pt x="9982" y="2001"/>
                  <a:pt x="10018" y="2123"/>
                </a:cubicBezTo>
                <a:cubicBezTo>
                  <a:pt x="10041" y="2202"/>
                  <a:pt x="10022" y="2281"/>
                  <a:pt x="9984" y="2351"/>
                </a:cubicBezTo>
                <a:cubicBezTo>
                  <a:pt x="9957" y="2401"/>
                  <a:pt x="9917" y="2439"/>
                  <a:pt x="9876" y="2477"/>
                </a:cubicBezTo>
                <a:cubicBezTo>
                  <a:pt x="9872" y="2481"/>
                  <a:pt x="9868" y="2484"/>
                  <a:pt x="9864" y="2488"/>
                </a:cubicBezTo>
                <a:cubicBezTo>
                  <a:pt x="9909" y="2471"/>
                  <a:pt x="9954" y="2454"/>
                  <a:pt x="10001" y="2444"/>
                </a:cubicBezTo>
                <a:cubicBezTo>
                  <a:pt x="10094" y="2425"/>
                  <a:pt x="10186" y="2426"/>
                  <a:pt x="10281" y="2429"/>
                </a:cubicBezTo>
                <a:cubicBezTo>
                  <a:pt x="10361" y="2432"/>
                  <a:pt x="10438" y="2440"/>
                  <a:pt x="10517" y="2450"/>
                </a:cubicBezTo>
              </a:path>
              <a:path w="10518" h="7169" extrusionOk="0">
                <a:moveTo>
                  <a:pt x="1483" y="3619"/>
                </a:moveTo>
                <a:cubicBezTo>
                  <a:pt x="1465" y="3595"/>
                  <a:pt x="1454" y="3592"/>
                  <a:pt x="1436" y="3575"/>
                </a:cubicBezTo>
                <a:cubicBezTo>
                  <a:pt x="1433" y="3648"/>
                  <a:pt x="1432" y="3722"/>
                  <a:pt x="1438" y="3801"/>
                </a:cubicBezTo>
                <a:cubicBezTo>
                  <a:pt x="1447" y="3920"/>
                  <a:pt x="1444" y="4032"/>
                  <a:pt x="1568" y="4078"/>
                </a:cubicBezTo>
                <a:cubicBezTo>
                  <a:pt x="1736" y="4141"/>
                  <a:pt x="2004" y="4091"/>
                  <a:pt x="2180" y="4098"/>
                </a:cubicBezTo>
                <a:cubicBezTo>
                  <a:pt x="3228" y="4142"/>
                  <a:pt x="4282" y="4148"/>
                  <a:pt x="5331" y="4151"/>
                </a:cubicBezTo>
                <a:cubicBezTo>
                  <a:pt x="5588" y="4152"/>
                  <a:pt x="5935" y="4180"/>
                  <a:pt x="6174" y="4058"/>
                </a:cubicBezTo>
                <a:cubicBezTo>
                  <a:pt x="6333" y="3976"/>
                  <a:pt x="6454" y="3891"/>
                  <a:pt x="6635" y="3848"/>
                </a:cubicBezTo>
                <a:cubicBezTo>
                  <a:pt x="6682" y="3837"/>
                  <a:pt x="6736" y="3824"/>
                  <a:pt x="6779" y="3814"/>
                </a:cubicBezTo>
                <a:cubicBezTo>
                  <a:pt x="6758" y="3721"/>
                  <a:pt x="6729" y="3634"/>
                  <a:pt x="6701" y="3541"/>
                </a:cubicBezTo>
                <a:cubicBezTo>
                  <a:pt x="6679" y="3467"/>
                  <a:pt x="6685" y="3158"/>
                  <a:pt x="6634" y="3116"/>
                </a:cubicBezTo>
                <a:cubicBezTo>
                  <a:pt x="6593" y="3082"/>
                  <a:pt x="6540" y="3103"/>
                  <a:pt x="6492" y="3096"/>
                </a:cubicBezTo>
                <a:cubicBezTo>
                  <a:pt x="6087" y="3039"/>
                  <a:pt x="5649" y="3042"/>
                  <a:pt x="5241" y="3031"/>
                </a:cubicBezTo>
                <a:cubicBezTo>
                  <a:pt x="4396" y="3007"/>
                  <a:pt x="3545" y="3005"/>
                  <a:pt x="2700" y="3019"/>
                </a:cubicBezTo>
                <a:cubicBezTo>
                  <a:pt x="2286" y="3026"/>
                  <a:pt x="1801" y="3037"/>
                  <a:pt x="1417" y="3217"/>
                </a:cubicBezTo>
                <a:cubicBezTo>
                  <a:pt x="1271" y="3285"/>
                  <a:pt x="1049" y="3397"/>
                  <a:pt x="977" y="3549"/>
                </a:cubicBezTo>
                <a:cubicBezTo>
                  <a:pt x="913" y="3684"/>
                  <a:pt x="1000" y="3926"/>
                  <a:pt x="1064" y="4051"/>
                </a:cubicBezTo>
                <a:cubicBezTo>
                  <a:pt x="1084" y="4091"/>
                  <a:pt x="1114" y="4116"/>
                  <a:pt x="1134" y="4150"/>
                </a:cubicBezTo>
              </a:path>
              <a:path w="10518" h="7169" extrusionOk="0">
                <a:moveTo>
                  <a:pt x="6816" y="3573"/>
                </a:moveTo>
                <a:cubicBezTo>
                  <a:pt x="6839" y="3587"/>
                  <a:pt x="6814" y="3583"/>
                  <a:pt x="6840" y="3585"/>
                </a:cubicBezTo>
                <a:cubicBezTo>
                  <a:pt x="6914" y="3591"/>
                  <a:pt x="6991" y="3578"/>
                  <a:pt x="7065" y="3577"/>
                </a:cubicBezTo>
                <a:cubicBezTo>
                  <a:pt x="7197" y="3575"/>
                  <a:pt x="7329" y="3578"/>
                  <a:pt x="7460" y="3585"/>
                </a:cubicBezTo>
                <a:cubicBezTo>
                  <a:pt x="7817" y="3605"/>
                  <a:pt x="8170" y="3701"/>
                  <a:pt x="8526" y="3713"/>
                </a:cubicBezTo>
                <a:cubicBezTo>
                  <a:pt x="8534" y="3712"/>
                  <a:pt x="8541" y="3712"/>
                  <a:pt x="8549" y="3711"/>
                </a:cubicBezTo>
                <a:cubicBezTo>
                  <a:pt x="8542" y="3684"/>
                  <a:pt x="8549" y="3671"/>
                  <a:pt x="8528" y="3638"/>
                </a:cubicBezTo>
                <a:cubicBezTo>
                  <a:pt x="8494" y="3585"/>
                  <a:pt x="8434" y="3545"/>
                  <a:pt x="8385" y="3508"/>
                </a:cubicBezTo>
                <a:cubicBezTo>
                  <a:pt x="8333" y="3468"/>
                  <a:pt x="8277" y="3434"/>
                  <a:pt x="8219" y="3405"/>
                </a:cubicBezTo>
                <a:cubicBezTo>
                  <a:pt x="8199" y="3395"/>
                  <a:pt x="8178" y="3389"/>
                  <a:pt x="8158" y="3380"/>
                </a:cubicBezTo>
                <a:cubicBezTo>
                  <a:pt x="8211" y="3424"/>
                  <a:pt x="8269" y="3457"/>
                  <a:pt x="8329" y="3493"/>
                </a:cubicBezTo>
                <a:cubicBezTo>
                  <a:pt x="8434" y="3556"/>
                  <a:pt x="8565" y="3607"/>
                  <a:pt x="8654" y="3693"/>
                </a:cubicBezTo>
                <a:cubicBezTo>
                  <a:pt x="8686" y="3724"/>
                  <a:pt x="8701" y="3757"/>
                  <a:pt x="8675" y="3795"/>
                </a:cubicBezTo>
                <a:cubicBezTo>
                  <a:pt x="8635" y="3853"/>
                  <a:pt x="8532" y="3875"/>
                  <a:pt x="8470" y="3888"/>
                </a:cubicBezTo>
                <a:cubicBezTo>
                  <a:pt x="8414" y="3900"/>
                  <a:pt x="8360" y="3904"/>
                  <a:pt x="8303" y="3907"/>
                </a:cubicBezTo>
              </a:path>
              <a:path w="10518" h="7169" extrusionOk="0">
                <a:moveTo>
                  <a:pt x="9243" y="3547"/>
                </a:moveTo>
                <a:cubicBezTo>
                  <a:pt x="9191" y="3533"/>
                  <a:pt x="9140" y="3523"/>
                  <a:pt x="9090" y="3503"/>
                </a:cubicBezTo>
                <a:cubicBezTo>
                  <a:pt x="9051" y="3488"/>
                  <a:pt x="9075" y="3484"/>
                  <a:pt x="9066" y="3470"/>
                </a:cubicBezTo>
                <a:cubicBezTo>
                  <a:pt x="9122" y="3467"/>
                  <a:pt x="9170" y="3465"/>
                  <a:pt x="9226" y="3479"/>
                </a:cubicBezTo>
                <a:cubicBezTo>
                  <a:pt x="9316" y="3501"/>
                  <a:pt x="9396" y="3545"/>
                  <a:pt x="9465" y="3606"/>
                </a:cubicBezTo>
                <a:cubicBezTo>
                  <a:pt x="9527" y="3661"/>
                  <a:pt x="9581" y="3741"/>
                  <a:pt x="9584" y="3827"/>
                </a:cubicBezTo>
                <a:cubicBezTo>
                  <a:pt x="9587" y="3924"/>
                  <a:pt x="9525" y="3994"/>
                  <a:pt x="9456" y="4052"/>
                </a:cubicBezTo>
                <a:cubicBezTo>
                  <a:pt x="9378" y="4118"/>
                  <a:pt x="9289" y="4157"/>
                  <a:pt x="9194" y="4191"/>
                </a:cubicBezTo>
                <a:cubicBezTo>
                  <a:pt x="9149" y="4207"/>
                  <a:pt x="9120" y="4208"/>
                  <a:pt x="9075" y="4213"/>
                </a:cubicBezTo>
                <a:cubicBezTo>
                  <a:pt x="9088" y="4180"/>
                  <a:pt x="9102" y="4168"/>
                  <a:pt x="9155" y="4145"/>
                </a:cubicBezTo>
                <a:cubicBezTo>
                  <a:pt x="9306" y="4081"/>
                  <a:pt x="9471" y="4061"/>
                  <a:pt x="9633" y="4053"/>
                </a:cubicBezTo>
                <a:cubicBezTo>
                  <a:pt x="9815" y="4044"/>
                  <a:pt x="10000" y="4068"/>
                  <a:pt x="10180" y="4093"/>
                </a:cubicBezTo>
                <a:cubicBezTo>
                  <a:pt x="10315" y="4114"/>
                  <a:pt x="10359" y="4121"/>
                  <a:pt x="10449" y="4136"/>
                </a:cubicBezTo>
              </a:path>
              <a:path w="10518" h="7169" extrusionOk="0">
                <a:moveTo>
                  <a:pt x="3182" y="7138"/>
                </a:moveTo>
                <a:cubicBezTo>
                  <a:pt x="3172" y="7104"/>
                  <a:pt x="3190" y="7092"/>
                  <a:pt x="3165" y="7062"/>
                </a:cubicBezTo>
                <a:cubicBezTo>
                  <a:pt x="3063" y="6937"/>
                  <a:pt x="2836" y="7002"/>
                  <a:pt x="2712" y="7042"/>
                </a:cubicBezTo>
                <a:cubicBezTo>
                  <a:pt x="2290" y="7178"/>
                  <a:pt x="1862" y="7187"/>
                  <a:pt x="1423" y="7138"/>
                </a:cubicBezTo>
                <a:cubicBezTo>
                  <a:pt x="1091" y="7101"/>
                  <a:pt x="777" y="6983"/>
                  <a:pt x="447" y="6936"/>
                </a:cubicBezTo>
                <a:cubicBezTo>
                  <a:pt x="337" y="6920"/>
                  <a:pt x="158" y="6901"/>
                  <a:pt x="62" y="6973"/>
                </a:cubicBezTo>
                <a:cubicBezTo>
                  <a:pt x="22" y="6995"/>
                  <a:pt x="9" y="7001"/>
                  <a:pt x="0" y="703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3" name="Comment 5"/>
          <p:cNvSpPr>
            <a:spLocks noRot="1" noChangeAspect="1" noEditPoints="1" noChangeArrowheads="1" noChangeShapeType="1" noTextEdit="1"/>
          </p:cNvSpPr>
          <p:nvPr/>
        </p:nvSpPr>
        <p:spPr bwMode="auto">
          <a:xfrm>
            <a:off x="774700" y="2994025"/>
            <a:ext cx="415925" cy="1836738"/>
          </a:xfrm>
          <a:custGeom>
            <a:avLst/>
            <a:gdLst>
              <a:gd name="T0" fmla="+- 0 3305 2151"/>
              <a:gd name="T1" fmla="*/ T0 w 1155"/>
              <a:gd name="T2" fmla="+- 0 8624 8317"/>
              <a:gd name="T3" fmla="*/ 8624 h 5102"/>
              <a:gd name="T4" fmla="+- 0 3293 2151"/>
              <a:gd name="T5" fmla="*/ T4 w 1155"/>
              <a:gd name="T6" fmla="+- 0 8599 8317"/>
              <a:gd name="T7" fmla="*/ 8599 h 5102"/>
              <a:gd name="T8" fmla="+- 0 3290 2151"/>
              <a:gd name="T9" fmla="*/ T8 w 1155"/>
              <a:gd name="T10" fmla="+- 0 8563 8317"/>
              <a:gd name="T11" fmla="*/ 8563 h 5102"/>
              <a:gd name="T12" fmla="+- 0 3278 2151"/>
              <a:gd name="T13" fmla="*/ T12 w 1155"/>
              <a:gd name="T14" fmla="+- 0 8540 8317"/>
              <a:gd name="T15" fmla="*/ 8540 h 5102"/>
              <a:gd name="T16" fmla="+- 0 3249 2151"/>
              <a:gd name="T17" fmla="*/ T16 w 1155"/>
              <a:gd name="T18" fmla="+- 0 8485 8317"/>
              <a:gd name="T19" fmla="*/ 8485 h 5102"/>
              <a:gd name="T20" fmla="+- 0 3270 2151"/>
              <a:gd name="T21" fmla="*/ T20 w 1155"/>
              <a:gd name="T22" fmla="+- 0 8492 8317"/>
              <a:gd name="T23" fmla="*/ 8492 h 5102"/>
              <a:gd name="T24" fmla="+- 0 3204 2151"/>
              <a:gd name="T25" fmla="*/ T24 w 1155"/>
              <a:gd name="T26" fmla="+- 0 8459 8317"/>
              <a:gd name="T27" fmla="*/ 8459 h 5102"/>
              <a:gd name="T28" fmla="+- 0 2985 2151"/>
              <a:gd name="T29" fmla="*/ T28 w 1155"/>
              <a:gd name="T30" fmla="+- 0 8351 8317"/>
              <a:gd name="T31" fmla="*/ 8351 h 5102"/>
              <a:gd name="T32" fmla="+- 0 2583 2151"/>
              <a:gd name="T33" fmla="*/ T32 w 1155"/>
              <a:gd name="T34" fmla="+- 0 8321 8317"/>
              <a:gd name="T35" fmla="*/ 8321 h 5102"/>
              <a:gd name="T36" fmla="+- 0 2340 2151"/>
              <a:gd name="T37" fmla="*/ T36 w 1155"/>
              <a:gd name="T38" fmla="+- 0 8318 8317"/>
              <a:gd name="T39" fmla="*/ 8318 h 5102"/>
              <a:gd name="T40" fmla="+- 0 2258 2151"/>
              <a:gd name="T41" fmla="*/ T40 w 1155"/>
              <a:gd name="T42" fmla="+- 0 8317 8317"/>
              <a:gd name="T43" fmla="*/ 8317 h 5102"/>
              <a:gd name="T44" fmla="+- 0 2244 2151"/>
              <a:gd name="T45" fmla="*/ T44 w 1155"/>
              <a:gd name="T46" fmla="+- 0 8319 8317"/>
              <a:gd name="T47" fmla="*/ 8319 h 5102"/>
              <a:gd name="T48" fmla="+- 0 2220 2151"/>
              <a:gd name="T49" fmla="*/ T48 w 1155"/>
              <a:gd name="T50" fmla="+- 0 8391 8317"/>
              <a:gd name="T51" fmla="*/ 8391 h 5102"/>
              <a:gd name="T52" fmla="+- 0 2128 2151"/>
              <a:gd name="T53" fmla="*/ T52 w 1155"/>
              <a:gd name="T54" fmla="+- 0 8664 8317"/>
              <a:gd name="T55" fmla="*/ 8664 h 5102"/>
              <a:gd name="T56" fmla="+- 0 2169 2151"/>
              <a:gd name="T57" fmla="*/ T56 w 1155"/>
              <a:gd name="T58" fmla="+- 0 9081 8317"/>
              <a:gd name="T59" fmla="*/ 9081 h 5102"/>
              <a:gd name="T60" fmla="+- 0 2157 2151"/>
              <a:gd name="T61" fmla="*/ T60 w 1155"/>
              <a:gd name="T62" fmla="+- 0 9365 8317"/>
              <a:gd name="T63" fmla="*/ 9365 h 5102"/>
              <a:gd name="T64" fmla="+- 0 2137 2151"/>
              <a:gd name="T65" fmla="*/ T64 w 1155"/>
              <a:gd name="T66" fmla="+- 0 9837 8317"/>
              <a:gd name="T67" fmla="*/ 9837 h 5102"/>
              <a:gd name="T68" fmla="+- 0 2202 2151"/>
              <a:gd name="T69" fmla="*/ T68 w 1155"/>
              <a:gd name="T70" fmla="+- 0 10292 8317"/>
              <a:gd name="T71" fmla="*/ 10292 h 5102"/>
              <a:gd name="T72" fmla="+- 0 2278 2151"/>
              <a:gd name="T73" fmla="*/ T72 w 1155"/>
              <a:gd name="T74" fmla="+- 0 10757 8317"/>
              <a:gd name="T75" fmla="*/ 10757 h 5102"/>
              <a:gd name="T76" fmla="+- 0 2353 2151"/>
              <a:gd name="T77" fmla="*/ T76 w 1155"/>
              <a:gd name="T78" fmla="+- 0 11215 8317"/>
              <a:gd name="T79" fmla="*/ 11215 h 5102"/>
              <a:gd name="T80" fmla="+- 0 2360 2151"/>
              <a:gd name="T81" fmla="*/ T80 w 1155"/>
              <a:gd name="T82" fmla="+- 0 11676 8317"/>
              <a:gd name="T83" fmla="*/ 11676 h 5102"/>
              <a:gd name="T84" fmla="+- 0 2372 2151"/>
              <a:gd name="T85" fmla="*/ T84 w 1155"/>
              <a:gd name="T86" fmla="+- 0 12139 8317"/>
              <a:gd name="T87" fmla="*/ 12139 h 5102"/>
              <a:gd name="T88" fmla="+- 0 2378 2151"/>
              <a:gd name="T89" fmla="*/ T88 w 1155"/>
              <a:gd name="T90" fmla="+- 0 12354 8317"/>
              <a:gd name="T91" fmla="*/ 12354 h 5102"/>
              <a:gd name="T92" fmla="+- 0 2217 2151"/>
              <a:gd name="T93" fmla="*/ T92 w 1155"/>
              <a:gd name="T94" fmla="+- 0 13221 8317"/>
              <a:gd name="T95" fmla="*/ 13221 h 5102"/>
              <a:gd name="T96" fmla="+- 0 2377 2151"/>
              <a:gd name="T97" fmla="*/ T96 w 1155"/>
              <a:gd name="T98" fmla="+- 0 13387 8317"/>
              <a:gd name="T99" fmla="*/ 13387 h 5102"/>
              <a:gd name="T100" fmla="+- 0 2426 2151"/>
              <a:gd name="T101" fmla="*/ T100 w 1155"/>
              <a:gd name="T102" fmla="+- 0 13438 8317"/>
              <a:gd name="T103" fmla="*/ 13438 h 5102"/>
              <a:gd name="T104" fmla="+- 0 2488 2151"/>
              <a:gd name="T105" fmla="*/ T104 w 1155"/>
              <a:gd name="T106" fmla="+- 0 13408 8317"/>
              <a:gd name="T107" fmla="*/ 13408 h 5102"/>
              <a:gd name="T108" fmla="+- 0 2551 2151"/>
              <a:gd name="T109" fmla="*/ T108 w 1155"/>
              <a:gd name="T110" fmla="+- 0 13412 8317"/>
              <a:gd name="T111" fmla="*/ 13412 h 5102"/>
              <a:gd name="T112" fmla="+- 0 2771 2151"/>
              <a:gd name="T113" fmla="*/ T112 w 1155"/>
              <a:gd name="T114" fmla="+- 0 13425 8317"/>
              <a:gd name="T115" fmla="*/ 13425 h 5102"/>
              <a:gd name="T116" fmla="+- 0 2993 2151"/>
              <a:gd name="T117" fmla="*/ T116 w 1155"/>
              <a:gd name="T118" fmla="+- 0 13390 8317"/>
              <a:gd name="T119" fmla="*/ 13390 h 5102"/>
              <a:gd name="T120" fmla="+- 0 3211 2151"/>
              <a:gd name="T121" fmla="*/ T120 w 1155"/>
              <a:gd name="T122" fmla="+- 0 13387 8317"/>
              <a:gd name="T123" fmla="*/ 13387 h 5102"/>
              <a:gd name="T124" fmla="+- 0 3232 2151"/>
              <a:gd name="T125" fmla="*/ T124 w 1155"/>
              <a:gd name="T126" fmla="+- 0 13387 8317"/>
              <a:gd name="T127" fmla="*/ 13387 h 5102"/>
              <a:gd name="T128" fmla="+- 0 3180 2151"/>
              <a:gd name="T129" fmla="*/ T128 w 1155"/>
              <a:gd name="T130" fmla="+- 0 13390 8317"/>
              <a:gd name="T131" fmla="*/ 13390 h 5102"/>
              <a:gd name="T132" fmla="+- 0 3201 2151"/>
              <a:gd name="T133" fmla="*/ T132 w 1155"/>
              <a:gd name="T134" fmla="+- 0 13390 8317"/>
              <a:gd name="T135" fmla="*/ 13390 h 51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155" h="5102" extrusionOk="0">
                <a:moveTo>
                  <a:pt x="1154" y="307"/>
                </a:moveTo>
                <a:cubicBezTo>
                  <a:pt x="1142" y="282"/>
                  <a:pt x="1139" y="246"/>
                  <a:pt x="1127" y="223"/>
                </a:cubicBezTo>
                <a:cubicBezTo>
                  <a:pt x="1098" y="168"/>
                  <a:pt x="1119" y="175"/>
                  <a:pt x="1053" y="142"/>
                </a:cubicBezTo>
                <a:cubicBezTo>
                  <a:pt x="834" y="34"/>
                  <a:pt x="432" y="4"/>
                  <a:pt x="189" y="1"/>
                </a:cubicBezTo>
                <a:cubicBezTo>
                  <a:pt x="107" y="0"/>
                  <a:pt x="93" y="2"/>
                  <a:pt x="69" y="74"/>
                </a:cubicBezTo>
                <a:cubicBezTo>
                  <a:pt x="-23" y="347"/>
                  <a:pt x="18" y="764"/>
                  <a:pt x="6" y="1048"/>
                </a:cubicBezTo>
                <a:cubicBezTo>
                  <a:pt x="-14" y="1520"/>
                  <a:pt x="51" y="1975"/>
                  <a:pt x="127" y="2440"/>
                </a:cubicBezTo>
                <a:cubicBezTo>
                  <a:pt x="202" y="2898"/>
                  <a:pt x="209" y="3359"/>
                  <a:pt x="221" y="3822"/>
                </a:cubicBezTo>
                <a:cubicBezTo>
                  <a:pt x="227" y="4037"/>
                  <a:pt x="66" y="4904"/>
                  <a:pt x="226" y="5070"/>
                </a:cubicBezTo>
                <a:cubicBezTo>
                  <a:pt x="275" y="5121"/>
                  <a:pt x="337" y="5091"/>
                  <a:pt x="400" y="5095"/>
                </a:cubicBezTo>
                <a:cubicBezTo>
                  <a:pt x="620" y="5108"/>
                  <a:pt x="842" y="5073"/>
                  <a:pt x="1060" y="5070"/>
                </a:cubicBezTo>
                <a:cubicBezTo>
                  <a:pt x="1081" y="5070"/>
                  <a:pt x="1029" y="5073"/>
                  <a:pt x="1050" y="507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881197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Enough?</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17</a:t>
            </a:fld>
            <a:endParaRPr lang="en-US"/>
          </a:p>
        </p:txBody>
      </p:sp>
      <p:sp>
        <p:nvSpPr>
          <p:cNvPr id="7" name="Rectangle 6"/>
          <p:cNvSpPr/>
          <p:nvPr/>
        </p:nvSpPr>
        <p:spPr>
          <a:xfrm>
            <a:off x="2306820" y="2156229"/>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87855" y="1980576"/>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87855" y="2377483"/>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87855" y="2910474"/>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87855" y="3386763"/>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7855" y="3914203"/>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87855" y="4247235"/>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71791" y="1390891"/>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71791" y="2929980"/>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71791" y="4469069"/>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65176" y="1968550"/>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979287" y="3301592"/>
            <a:ext cx="892504"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965176" y="3403661"/>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499177" y="2415352"/>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544258" y="1969243"/>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544258" y="2977044"/>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544258" y="2977044"/>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499177" y="1079625"/>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544258" y="1637837"/>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499177" y="3758039"/>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544258" y="4319731"/>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8028597" y="2196048"/>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8028597" y="3538735"/>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99177" y="5100725"/>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544258" y="1969243"/>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544258" y="3508332"/>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030045" y="4900562"/>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194" name="Comment 2"/>
          <p:cNvSpPr>
            <a:spLocks noRot="1" noChangeAspect="1" noEditPoints="1" noChangeArrowheads="1" noChangeShapeType="1" noTextEdit="1"/>
          </p:cNvSpPr>
          <p:nvPr/>
        </p:nvSpPr>
        <p:spPr bwMode="auto">
          <a:xfrm>
            <a:off x="1506538" y="1603375"/>
            <a:ext cx="776287" cy="3190875"/>
          </a:xfrm>
          <a:custGeom>
            <a:avLst/>
            <a:gdLst>
              <a:gd name="T0" fmla="+- 0 5285 4184"/>
              <a:gd name="T1" fmla="*/ T0 w 2157"/>
              <a:gd name="T2" fmla="+- 0 5602 4455"/>
              <a:gd name="T3" fmla="*/ 5602 h 8861"/>
              <a:gd name="T4" fmla="+- 0 5288 4184"/>
              <a:gd name="T5" fmla="*/ T4 w 2157"/>
              <a:gd name="T6" fmla="+- 0 5632 4455"/>
              <a:gd name="T7" fmla="*/ 5632 h 8861"/>
              <a:gd name="T8" fmla="+- 0 5304 4184"/>
              <a:gd name="T9" fmla="*/ T8 w 2157"/>
              <a:gd name="T10" fmla="+- 0 5699 4455"/>
              <a:gd name="T11" fmla="*/ 5699 h 8861"/>
              <a:gd name="T12" fmla="+- 0 5307 4184"/>
              <a:gd name="T13" fmla="*/ T12 w 2157"/>
              <a:gd name="T14" fmla="+- 0 5744 4455"/>
              <a:gd name="T15" fmla="*/ 5744 h 8861"/>
              <a:gd name="T16" fmla="+- 0 5369 4184"/>
              <a:gd name="T17" fmla="*/ T16 w 2157"/>
              <a:gd name="T18" fmla="+- 0 6667 4455"/>
              <a:gd name="T19" fmla="*/ 6667 h 8861"/>
              <a:gd name="T20" fmla="+- 0 5481 4184"/>
              <a:gd name="T21" fmla="*/ T20 w 2157"/>
              <a:gd name="T22" fmla="+- 0 7585 4455"/>
              <a:gd name="T23" fmla="*/ 7585 h 8861"/>
              <a:gd name="T24" fmla="+- 0 5556 4184"/>
              <a:gd name="T25" fmla="*/ T24 w 2157"/>
              <a:gd name="T26" fmla="+- 0 8508 4455"/>
              <a:gd name="T27" fmla="*/ 8508 h 8861"/>
              <a:gd name="T28" fmla="+- 0 5663 4184"/>
              <a:gd name="T29" fmla="*/ T28 w 2157"/>
              <a:gd name="T30" fmla="+- 0 9824 4455"/>
              <a:gd name="T31" fmla="*/ 9824 h 8861"/>
              <a:gd name="T32" fmla="+- 0 5748 4184"/>
              <a:gd name="T33" fmla="*/ T32 w 2157"/>
              <a:gd name="T34" fmla="+- 0 11264 4455"/>
              <a:gd name="T35" fmla="*/ 11264 h 8861"/>
              <a:gd name="T36" fmla="+- 0 5367 4184"/>
              <a:gd name="T37" fmla="*/ T36 w 2157"/>
              <a:gd name="T38" fmla="+- 0 12546 4455"/>
              <a:gd name="T39" fmla="*/ 12546 h 8861"/>
              <a:gd name="T40" fmla="+- 0 5259 4184"/>
              <a:gd name="T41" fmla="*/ T40 w 2157"/>
              <a:gd name="T42" fmla="+- 0 12910 4455"/>
              <a:gd name="T43" fmla="*/ 12910 h 8861"/>
              <a:gd name="T44" fmla="+- 0 5133 4184"/>
              <a:gd name="T45" fmla="*/ T44 w 2157"/>
              <a:gd name="T46" fmla="+- 0 13100 4455"/>
              <a:gd name="T47" fmla="*/ 13100 h 8861"/>
              <a:gd name="T48" fmla="+- 0 4858 4184"/>
              <a:gd name="T49" fmla="*/ T48 w 2157"/>
              <a:gd name="T50" fmla="+- 0 13315 4455"/>
              <a:gd name="T51" fmla="*/ 13315 h 8861"/>
              <a:gd name="T52" fmla="+- 0 4640 4184"/>
              <a:gd name="T53" fmla="*/ T52 w 2157"/>
              <a:gd name="T54" fmla="+- 0 13159 4455"/>
              <a:gd name="T55" fmla="*/ 13159 h 8861"/>
              <a:gd name="T56" fmla="+- 0 4545 4184"/>
              <a:gd name="T57" fmla="*/ T56 w 2157"/>
              <a:gd name="T58" fmla="+- 0 13078 4455"/>
              <a:gd name="T59" fmla="*/ 13078 h 8861"/>
              <a:gd name="T60" fmla="+- 0 4448 4184"/>
              <a:gd name="T61" fmla="*/ T60 w 2157"/>
              <a:gd name="T62" fmla="+- 0 12783 4455"/>
              <a:gd name="T63" fmla="*/ 12783 h 8861"/>
              <a:gd name="T64" fmla="+- 0 4195 4184"/>
              <a:gd name="T65" fmla="*/ T64 w 2157"/>
              <a:gd name="T66" fmla="+- 0 12011 4455"/>
              <a:gd name="T67" fmla="*/ 12011 h 8861"/>
              <a:gd name="T68" fmla="+- 0 4188 4184"/>
              <a:gd name="T69" fmla="*/ T68 w 2157"/>
              <a:gd name="T70" fmla="+- 0 11131 4455"/>
              <a:gd name="T71" fmla="*/ 11131 h 8861"/>
              <a:gd name="T72" fmla="+- 0 4184 4184"/>
              <a:gd name="T73" fmla="*/ T72 w 2157"/>
              <a:gd name="T74" fmla="+- 0 10328 4455"/>
              <a:gd name="T75" fmla="*/ 10328 h 8861"/>
              <a:gd name="T76" fmla="+- 0 4175 4184"/>
              <a:gd name="T77" fmla="*/ T76 w 2157"/>
              <a:gd name="T78" fmla="+- 0 8661 4455"/>
              <a:gd name="T79" fmla="*/ 8661 h 8861"/>
              <a:gd name="T80" fmla="+- 0 4344 4184"/>
              <a:gd name="T81" fmla="*/ T80 w 2157"/>
              <a:gd name="T82" fmla="+- 0 6915 4455"/>
              <a:gd name="T83" fmla="*/ 6915 h 8861"/>
              <a:gd name="T84" fmla="+- 0 4804 4184"/>
              <a:gd name="T85" fmla="*/ T84 w 2157"/>
              <a:gd name="T86" fmla="+- 0 5308 4455"/>
              <a:gd name="T87" fmla="*/ 5308 h 8861"/>
              <a:gd name="T88" fmla="+- 0 4888 4184"/>
              <a:gd name="T89" fmla="*/ T88 w 2157"/>
              <a:gd name="T90" fmla="+- 0 5013 4455"/>
              <a:gd name="T91" fmla="*/ 5013 h 8861"/>
              <a:gd name="T92" fmla="+- 0 4984 4184"/>
              <a:gd name="T93" fmla="*/ T92 w 2157"/>
              <a:gd name="T94" fmla="+- 0 4667 4455"/>
              <a:gd name="T95" fmla="*/ 4667 h 8861"/>
              <a:gd name="T96" fmla="+- 0 5239 4184"/>
              <a:gd name="T97" fmla="*/ T96 w 2157"/>
              <a:gd name="T98" fmla="+- 0 4473 4455"/>
              <a:gd name="T99" fmla="*/ 4473 h 8861"/>
              <a:gd name="T100" fmla="+- 0 5271 4184"/>
              <a:gd name="T101" fmla="*/ T100 w 2157"/>
              <a:gd name="T102" fmla="+- 0 4467 4455"/>
              <a:gd name="T103" fmla="*/ 4467 h 8861"/>
              <a:gd name="T104" fmla="+- 0 5302 4184"/>
              <a:gd name="T105" fmla="*/ T104 w 2157"/>
              <a:gd name="T106" fmla="+- 0 4461 4455"/>
              <a:gd name="T107" fmla="*/ 4461 h 8861"/>
              <a:gd name="T108" fmla="+- 0 5334 4184"/>
              <a:gd name="T109" fmla="*/ T108 w 2157"/>
              <a:gd name="T110" fmla="+- 0 4455 4455"/>
              <a:gd name="T111" fmla="*/ 4455 h 8861"/>
              <a:gd name="T112" fmla="+- 0 5529 4184"/>
              <a:gd name="T113" fmla="*/ T112 w 2157"/>
              <a:gd name="T114" fmla="+- 0 4629 4455"/>
              <a:gd name="T115" fmla="*/ 4629 h 8861"/>
              <a:gd name="T116" fmla="+- 0 5643 4184"/>
              <a:gd name="T117" fmla="*/ T116 w 2157"/>
              <a:gd name="T118" fmla="+- 0 4740 4455"/>
              <a:gd name="T119" fmla="*/ 4740 h 8861"/>
              <a:gd name="T120" fmla="+- 0 5737 4184"/>
              <a:gd name="T121" fmla="*/ T120 w 2157"/>
              <a:gd name="T122" fmla="+- 0 5014 4455"/>
              <a:gd name="T123" fmla="*/ 5014 h 8861"/>
              <a:gd name="T124" fmla="+- 0 6180 4184"/>
              <a:gd name="T125" fmla="*/ T124 w 2157"/>
              <a:gd name="T126" fmla="+- 0 6303 4455"/>
              <a:gd name="T127" fmla="*/ 6303 h 8861"/>
              <a:gd name="T128" fmla="+- 0 6241 4184"/>
              <a:gd name="T129" fmla="*/ T128 w 2157"/>
              <a:gd name="T130" fmla="+- 0 7722 4455"/>
              <a:gd name="T131" fmla="*/ 7722 h 8861"/>
              <a:gd name="T132" fmla="+- 0 6340 4184"/>
              <a:gd name="T133" fmla="*/ T132 w 2157"/>
              <a:gd name="T134" fmla="+- 0 9068 4455"/>
              <a:gd name="T135" fmla="*/ 9068 h 88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157" h="8861" extrusionOk="0">
                <a:moveTo>
                  <a:pt x="1101" y="1147"/>
                </a:moveTo>
                <a:cubicBezTo>
                  <a:pt x="1104" y="1177"/>
                  <a:pt x="1120" y="1244"/>
                  <a:pt x="1123" y="1289"/>
                </a:cubicBezTo>
                <a:cubicBezTo>
                  <a:pt x="1185" y="2212"/>
                  <a:pt x="1297" y="3130"/>
                  <a:pt x="1372" y="4053"/>
                </a:cubicBezTo>
                <a:cubicBezTo>
                  <a:pt x="1479" y="5369"/>
                  <a:pt x="1564" y="6809"/>
                  <a:pt x="1183" y="8091"/>
                </a:cubicBezTo>
                <a:cubicBezTo>
                  <a:pt x="1075" y="8455"/>
                  <a:pt x="949" y="8645"/>
                  <a:pt x="674" y="8860"/>
                </a:cubicBezTo>
                <a:cubicBezTo>
                  <a:pt x="456" y="8704"/>
                  <a:pt x="361" y="8623"/>
                  <a:pt x="264" y="8328"/>
                </a:cubicBezTo>
                <a:cubicBezTo>
                  <a:pt x="11" y="7556"/>
                  <a:pt x="4" y="6676"/>
                  <a:pt x="0" y="5873"/>
                </a:cubicBezTo>
                <a:cubicBezTo>
                  <a:pt x="-9" y="4206"/>
                  <a:pt x="160" y="2460"/>
                  <a:pt x="620" y="853"/>
                </a:cubicBezTo>
                <a:cubicBezTo>
                  <a:pt x="704" y="558"/>
                  <a:pt x="800" y="212"/>
                  <a:pt x="1055" y="18"/>
                </a:cubicBezTo>
                <a:cubicBezTo>
                  <a:pt x="1087" y="12"/>
                  <a:pt x="1118" y="6"/>
                  <a:pt x="1150" y="0"/>
                </a:cubicBezTo>
                <a:cubicBezTo>
                  <a:pt x="1345" y="174"/>
                  <a:pt x="1459" y="285"/>
                  <a:pt x="1553" y="559"/>
                </a:cubicBezTo>
                <a:cubicBezTo>
                  <a:pt x="1996" y="1848"/>
                  <a:pt x="2057" y="3267"/>
                  <a:pt x="2156" y="461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00980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Distributed Denial-of-Service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18</a:t>
            </a:fld>
            <a:endParaRPr lang="en-US"/>
          </a:p>
        </p:txBody>
      </p:sp>
      <p:sp>
        <p:nvSpPr>
          <p:cNvPr id="7" name="Rectangle 6"/>
          <p:cNvSpPr/>
          <p:nvPr/>
        </p:nvSpPr>
        <p:spPr>
          <a:xfrm>
            <a:off x="2292709" y="2156229"/>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73744" y="1980576"/>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73744" y="2377483"/>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3744" y="2910474"/>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73744" y="3386763"/>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3744" y="3914203"/>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3744" y="4247235"/>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71791" y="1390891"/>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71791" y="2929980"/>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71791" y="4469069"/>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65176" y="1968550"/>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965176" y="3301592"/>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965176" y="3403661"/>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499177" y="2471796"/>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544258" y="1969243"/>
            <a:ext cx="954919" cy="106424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544258" y="3033488"/>
            <a:ext cx="954919" cy="4748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544258" y="3033488"/>
            <a:ext cx="954919" cy="20139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499177" y="1164291"/>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544258" y="1722503"/>
            <a:ext cx="954919" cy="2467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499177" y="3758039"/>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544258" y="4319731"/>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8028597" y="2280714"/>
            <a:ext cx="0" cy="45579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8028597" y="3595179"/>
            <a:ext cx="0" cy="42757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99177" y="5100725"/>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544258" y="1969243"/>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544258" y="3508332"/>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030045" y="4900562"/>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56144" y="5625772"/>
            <a:ext cx="838278" cy="369332"/>
          </a:xfrm>
          <a:prstGeom prst="rect">
            <a:avLst/>
          </a:prstGeom>
          <a:noFill/>
        </p:spPr>
        <p:txBody>
          <a:bodyPr wrap="none" rtlCol="0">
            <a:spAutoFit/>
          </a:bodyPr>
          <a:lstStyle/>
          <a:p>
            <a:r>
              <a:rPr lang="en-US" b="1" dirty="0" smtClean="0"/>
              <a:t>Botnet</a:t>
            </a:r>
            <a:endParaRPr lang="en-US" b="1" dirty="0"/>
          </a:p>
        </p:txBody>
      </p:sp>
      <p:cxnSp>
        <p:nvCxnSpPr>
          <p:cNvPr id="36" name="Straight Arrow Connector 35"/>
          <p:cNvCxnSpPr/>
          <p:nvPr/>
        </p:nvCxnSpPr>
        <p:spPr>
          <a:xfrm flipV="1">
            <a:off x="1233226" y="4319731"/>
            <a:ext cx="1059483" cy="130604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542191" y="4472131"/>
            <a:ext cx="750518" cy="119028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043904" y="4086683"/>
            <a:ext cx="1248805" cy="142333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850473" y="3677391"/>
            <a:ext cx="1442236" cy="183262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821073" y="3301592"/>
            <a:ext cx="1442236" cy="208298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981200" y="5105400"/>
            <a:ext cx="2272076" cy="461665"/>
          </a:xfrm>
          <a:prstGeom prst="rect">
            <a:avLst/>
          </a:prstGeom>
          <a:noFill/>
        </p:spPr>
        <p:txBody>
          <a:bodyPr wrap="none" rtlCol="0">
            <a:spAutoFit/>
          </a:bodyPr>
          <a:lstStyle/>
          <a:p>
            <a:r>
              <a:rPr lang="en-US" sz="2400" dirty="0" smtClean="0">
                <a:solidFill>
                  <a:schemeClr val="accent6"/>
                </a:solidFill>
              </a:rPr>
              <a:t>x 2000 machines</a:t>
            </a:r>
            <a:endParaRPr lang="en-US" sz="2400" dirty="0">
              <a:solidFill>
                <a:schemeClr val="accent6"/>
              </a:solidFill>
            </a:endParaRPr>
          </a:p>
        </p:txBody>
      </p:sp>
      <p:sp>
        <p:nvSpPr>
          <p:cNvPr id="9218" name="Comment 2"/>
          <p:cNvSpPr>
            <a:spLocks noRot="1" noChangeAspect="1" noEditPoints="1" noChangeArrowheads="1" noChangeShapeType="1" noTextEdit="1"/>
          </p:cNvSpPr>
          <p:nvPr/>
        </p:nvSpPr>
        <p:spPr bwMode="auto">
          <a:xfrm>
            <a:off x="2081213" y="3257550"/>
            <a:ext cx="377825" cy="1454150"/>
          </a:xfrm>
          <a:custGeom>
            <a:avLst/>
            <a:gdLst>
              <a:gd name="T0" fmla="+- 0 6252 5779"/>
              <a:gd name="T1" fmla="*/ T0 w 1050"/>
              <a:gd name="T2" fmla="+- 0 9076 9049"/>
              <a:gd name="T3" fmla="*/ 9076 h 4037"/>
              <a:gd name="T4" fmla="+- 0 6268 5779"/>
              <a:gd name="T5" fmla="*/ T4 w 1050"/>
              <a:gd name="T6" fmla="+- 0 9053 9049"/>
              <a:gd name="T7" fmla="*/ 9053 h 4037"/>
              <a:gd name="T8" fmla="+- 0 6348 5779"/>
              <a:gd name="T9" fmla="*/ T8 w 1050"/>
              <a:gd name="T10" fmla="+- 0 9166 9049"/>
              <a:gd name="T11" fmla="*/ 9166 h 4037"/>
              <a:gd name="T12" fmla="+- 0 6418 5779"/>
              <a:gd name="T13" fmla="*/ T12 w 1050"/>
              <a:gd name="T14" fmla="+- 0 9432 9049"/>
              <a:gd name="T15" fmla="*/ 9432 h 4037"/>
              <a:gd name="T16" fmla="+- 0 6321 5779"/>
              <a:gd name="T17" fmla="*/ T16 w 1050"/>
              <a:gd name="T18" fmla="+- 0 9727 9049"/>
              <a:gd name="T19" fmla="*/ 9727 h 4037"/>
              <a:gd name="T20" fmla="+- 0 6125 5779"/>
              <a:gd name="T21" fmla="*/ T20 w 1050"/>
              <a:gd name="T22" fmla="+- 0 9750 9049"/>
              <a:gd name="T23" fmla="*/ 9750 h 4037"/>
              <a:gd name="T24" fmla="+- 0 5867 5779"/>
              <a:gd name="T25" fmla="*/ T24 w 1050"/>
              <a:gd name="T26" fmla="+- 0 9452 9049"/>
              <a:gd name="T27" fmla="*/ 9452 h 4037"/>
              <a:gd name="T28" fmla="+- 0 5779 5779"/>
              <a:gd name="T29" fmla="*/ T28 w 1050"/>
              <a:gd name="T30" fmla="+- 0 9188 9049"/>
              <a:gd name="T31" fmla="*/ 9188 h 4037"/>
              <a:gd name="T32" fmla="+- 0 5914 5779"/>
              <a:gd name="T33" fmla="*/ T32 w 1050"/>
              <a:gd name="T34" fmla="+- 0 9091 9049"/>
              <a:gd name="T35" fmla="*/ 9091 h 4037"/>
              <a:gd name="T36" fmla="+- 0 6255 5779"/>
              <a:gd name="T37" fmla="*/ T36 w 1050"/>
              <a:gd name="T38" fmla="+- 0 9214 9049"/>
              <a:gd name="T39" fmla="*/ 9214 h 4037"/>
              <a:gd name="T40" fmla="+- 0 6528 5779"/>
              <a:gd name="T41" fmla="*/ T40 w 1050"/>
              <a:gd name="T42" fmla="+- 0 9617 9049"/>
              <a:gd name="T43" fmla="*/ 9617 h 4037"/>
              <a:gd name="T44" fmla="+- 0 6389 5779"/>
              <a:gd name="T45" fmla="*/ T44 w 1050"/>
              <a:gd name="T46" fmla="+- 0 10083 9049"/>
              <a:gd name="T47" fmla="*/ 10083 h 4037"/>
              <a:gd name="T48" fmla="+- 0 6542 5779"/>
              <a:gd name="T49" fmla="*/ T48 w 1050"/>
              <a:gd name="T50" fmla="+- 0 10227 9049"/>
              <a:gd name="T51" fmla="*/ 10227 h 4037"/>
              <a:gd name="T52" fmla="+- 0 6666 5779"/>
              <a:gd name="T53" fmla="*/ T52 w 1050"/>
              <a:gd name="T54" fmla="+- 0 10475 9049"/>
              <a:gd name="T55" fmla="*/ 10475 h 4037"/>
              <a:gd name="T56" fmla="+- 0 6615 5779"/>
              <a:gd name="T57" fmla="*/ T56 w 1050"/>
              <a:gd name="T58" fmla="+- 0 10728 9049"/>
              <a:gd name="T59" fmla="*/ 10728 h 4037"/>
              <a:gd name="T60" fmla="+- 0 6244 5779"/>
              <a:gd name="T61" fmla="*/ T60 w 1050"/>
              <a:gd name="T62" fmla="+- 0 10813 9049"/>
              <a:gd name="T63" fmla="*/ 10813 h 4037"/>
              <a:gd name="T64" fmla="+- 0 5954 5779"/>
              <a:gd name="T65" fmla="*/ T64 w 1050"/>
              <a:gd name="T66" fmla="+- 0 10197 9049"/>
              <a:gd name="T67" fmla="*/ 10197 h 4037"/>
              <a:gd name="T68" fmla="+- 0 6241 5779"/>
              <a:gd name="T69" fmla="*/ T68 w 1050"/>
              <a:gd name="T70" fmla="+- 0 9975 9049"/>
              <a:gd name="T71" fmla="*/ 9975 h 4037"/>
              <a:gd name="T72" fmla="+- 0 6560 5779"/>
              <a:gd name="T73" fmla="*/ T72 w 1050"/>
              <a:gd name="T74" fmla="+- 0 10193 9049"/>
              <a:gd name="T75" fmla="*/ 10193 h 4037"/>
              <a:gd name="T76" fmla="+- 0 6528 5779"/>
              <a:gd name="T77" fmla="*/ T76 w 1050"/>
              <a:gd name="T78" fmla="+- 0 10675 9049"/>
              <a:gd name="T79" fmla="*/ 10675 h 4037"/>
              <a:gd name="T80" fmla="+- 0 6370 5779"/>
              <a:gd name="T81" fmla="*/ T80 w 1050"/>
              <a:gd name="T82" fmla="+- 0 11062 9049"/>
              <a:gd name="T83" fmla="*/ 11062 h 4037"/>
              <a:gd name="T84" fmla="+- 0 6219 5779"/>
              <a:gd name="T85" fmla="*/ T84 w 1050"/>
              <a:gd name="T86" fmla="+- 0 11317 9049"/>
              <a:gd name="T87" fmla="*/ 11317 h 4037"/>
              <a:gd name="T88" fmla="+- 0 6272 5779"/>
              <a:gd name="T89" fmla="*/ T88 w 1050"/>
              <a:gd name="T90" fmla="+- 0 11273 9049"/>
              <a:gd name="T91" fmla="*/ 11273 h 4037"/>
              <a:gd name="T92" fmla="+- 0 6388 5779"/>
              <a:gd name="T93" fmla="*/ T92 w 1050"/>
              <a:gd name="T94" fmla="+- 0 11378 9049"/>
              <a:gd name="T95" fmla="*/ 11378 h 4037"/>
              <a:gd name="T96" fmla="+- 0 6513 5779"/>
              <a:gd name="T97" fmla="*/ T96 w 1050"/>
              <a:gd name="T98" fmla="+- 0 11650 9049"/>
              <a:gd name="T99" fmla="*/ 11650 h 4037"/>
              <a:gd name="T100" fmla="+- 0 6486 5779"/>
              <a:gd name="T101" fmla="*/ T100 w 1050"/>
              <a:gd name="T102" fmla="+- 0 11879 9049"/>
              <a:gd name="T103" fmla="*/ 11879 h 4037"/>
              <a:gd name="T104" fmla="+- 0 6241 5779"/>
              <a:gd name="T105" fmla="*/ T104 w 1050"/>
              <a:gd name="T106" fmla="+- 0 11866 9049"/>
              <a:gd name="T107" fmla="*/ 11866 h 4037"/>
              <a:gd name="T108" fmla="+- 0 6046 5779"/>
              <a:gd name="T109" fmla="*/ T108 w 1050"/>
              <a:gd name="T110" fmla="+- 0 11596 9049"/>
              <a:gd name="T111" fmla="*/ 11596 h 4037"/>
              <a:gd name="T112" fmla="+- 0 6082 5779"/>
              <a:gd name="T113" fmla="*/ T112 w 1050"/>
              <a:gd name="T114" fmla="+- 0 11418 9049"/>
              <a:gd name="T115" fmla="*/ 11418 h 4037"/>
              <a:gd name="T116" fmla="+- 0 6291 5779"/>
              <a:gd name="T117" fmla="*/ T116 w 1050"/>
              <a:gd name="T118" fmla="+- 0 11430 9049"/>
              <a:gd name="T119" fmla="*/ 11430 h 4037"/>
              <a:gd name="T120" fmla="+- 0 6519 5779"/>
              <a:gd name="T121" fmla="*/ T120 w 1050"/>
              <a:gd name="T122" fmla="+- 0 11612 9049"/>
              <a:gd name="T123" fmla="*/ 11612 h 4037"/>
              <a:gd name="T124" fmla="+- 0 6604 5779"/>
              <a:gd name="T125" fmla="*/ T124 w 1050"/>
              <a:gd name="T126" fmla="+- 0 11784 9049"/>
              <a:gd name="T127" fmla="*/ 11784 h 4037"/>
              <a:gd name="T128" fmla="+- 0 6102 5779"/>
              <a:gd name="T129" fmla="*/ T128 w 1050"/>
              <a:gd name="T130" fmla="+- 0 12042 9049"/>
              <a:gd name="T131" fmla="*/ 12042 h 4037"/>
              <a:gd name="T132" fmla="+- 0 6232 5779"/>
              <a:gd name="T133" fmla="*/ T132 w 1050"/>
              <a:gd name="T134" fmla="+- 0 12024 9049"/>
              <a:gd name="T135" fmla="*/ 12024 h 4037"/>
              <a:gd name="T136" fmla="+- 0 6352 5779"/>
              <a:gd name="T137" fmla="*/ T136 w 1050"/>
              <a:gd name="T138" fmla="+- 0 12105 9049"/>
              <a:gd name="T139" fmla="*/ 12105 h 4037"/>
              <a:gd name="T140" fmla="+- 0 6500 5779"/>
              <a:gd name="T141" fmla="*/ T140 w 1050"/>
              <a:gd name="T142" fmla="+- 0 12294 9049"/>
              <a:gd name="T143" fmla="*/ 12294 h 4037"/>
              <a:gd name="T144" fmla="+- 0 6708 5779"/>
              <a:gd name="T145" fmla="*/ T144 w 1050"/>
              <a:gd name="T146" fmla="+- 0 12605 9049"/>
              <a:gd name="T147" fmla="*/ 12605 h 4037"/>
              <a:gd name="T148" fmla="+- 0 6817 5779"/>
              <a:gd name="T149" fmla="*/ T148 w 1050"/>
              <a:gd name="T150" fmla="+- 0 12983 9049"/>
              <a:gd name="T151" fmla="*/ 12983 h 4037"/>
              <a:gd name="T152" fmla="+- 0 6611 5779"/>
              <a:gd name="T153" fmla="*/ T152 w 1050"/>
              <a:gd name="T154" fmla="+- 0 13085 9049"/>
              <a:gd name="T155" fmla="*/ 13085 h 4037"/>
              <a:gd name="T156" fmla="+- 0 6209 5779"/>
              <a:gd name="T157" fmla="*/ T156 w 1050"/>
              <a:gd name="T158" fmla="+- 0 12803 9049"/>
              <a:gd name="T159" fmla="*/ 12803 h 4037"/>
              <a:gd name="T160" fmla="+- 0 6243 5779"/>
              <a:gd name="T161" fmla="*/ T160 w 1050"/>
              <a:gd name="T162" fmla="+- 0 12293 9049"/>
              <a:gd name="T163" fmla="*/ 12293 h 4037"/>
              <a:gd name="T164" fmla="+- 0 6500 5779"/>
              <a:gd name="T165" fmla="*/ T164 w 1050"/>
              <a:gd name="T166" fmla="+- 0 12205 9049"/>
              <a:gd name="T167" fmla="*/ 12205 h 4037"/>
              <a:gd name="T168" fmla="+- 0 6698 5779"/>
              <a:gd name="T169" fmla="*/ T168 w 1050"/>
              <a:gd name="T170" fmla="+- 0 12389 9049"/>
              <a:gd name="T171" fmla="*/ 12389 h 4037"/>
              <a:gd name="T172" fmla="+- 0 6715 5779"/>
              <a:gd name="T173" fmla="*/ T172 w 1050"/>
              <a:gd name="T174" fmla="+- 0 12614 9049"/>
              <a:gd name="T175" fmla="*/ 12614 h 40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050" h="4037" extrusionOk="0">
                <a:moveTo>
                  <a:pt x="473" y="27"/>
                </a:moveTo>
                <a:cubicBezTo>
                  <a:pt x="472" y="22"/>
                  <a:pt x="442" y="-24"/>
                  <a:pt x="489" y="4"/>
                </a:cubicBezTo>
                <a:cubicBezTo>
                  <a:pt x="529" y="28"/>
                  <a:pt x="551" y="77"/>
                  <a:pt x="569" y="117"/>
                </a:cubicBezTo>
                <a:cubicBezTo>
                  <a:pt x="607" y="200"/>
                  <a:pt x="634" y="292"/>
                  <a:pt x="639" y="383"/>
                </a:cubicBezTo>
                <a:cubicBezTo>
                  <a:pt x="645" y="490"/>
                  <a:pt x="622" y="603"/>
                  <a:pt x="542" y="678"/>
                </a:cubicBezTo>
                <a:cubicBezTo>
                  <a:pt x="487" y="730"/>
                  <a:pt x="412" y="732"/>
                  <a:pt x="346" y="701"/>
                </a:cubicBezTo>
                <a:cubicBezTo>
                  <a:pt x="226" y="645"/>
                  <a:pt x="149" y="514"/>
                  <a:pt x="88" y="403"/>
                </a:cubicBezTo>
                <a:cubicBezTo>
                  <a:pt x="46" y="326"/>
                  <a:pt x="-2" y="230"/>
                  <a:pt x="0" y="139"/>
                </a:cubicBezTo>
                <a:cubicBezTo>
                  <a:pt x="2" y="63"/>
                  <a:pt x="69" y="40"/>
                  <a:pt x="135" y="42"/>
                </a:cubicBezTo>
                <a:cubicBezTo>
                  <a:pt x="250" y="46"/>
                  <a:pt x="381" y="103"/>
                  <a:pt x="476" y="165"/>
                </a:cubicBezTo>
                <a:cubicBezTo>
                  <a:pt x="632" y="267"/>
                  <a:pt x="707" y="393"/>
                  <a:pt x="749" y="568"/>
                </a:cubicBezTo>
              </a:path>
              <a:path w="1050" h="4037" extrusionOk="0">
                <a:moveTo>
                  <a:pt x="610" y="1034"/>
                </a:moveTo>
                <a:cubicBezTo>
                  <a:pt x="669" y="1075"/>
                  <a:pt x="718" y="1121"/>
                  <a:pt x="763" y="1178"/>
                </a:cubicBezTo>
                <a:cubicBezTo>
                  <a:pt x="821" y="1251"/>
                  <a:pt x="869" y="1334"/>
                  <a:pt x="887" y="1426"/>
                </a:cubicBezTo>
                <a:cubicBezTo>
                  <a:pt x="904" y="1513"/>
                  <a:pt x="897" y="1610"/>
                  <a:pt x="836" y="1679"/>
                </a:cubicBezTo>
                <a:cubicBezTo>
                  <a:pt x="745" y="1782"/>
                  <a:pt x="590" y="1795"/>
                  <a:pt x="465" y="1764"/>
                </a:cubicBezTo>
                <a:cubicBezTo>
                  <a:pt x="200" y="1697"/>
                  <a:pt x="55" y="1395"/>
                  <a:pt x="175" y="1148"/>
                </a:cubicBezTo>
                <a:cubicBezTo>
                  <a:pt x="231" y="1033"/>
                  <a:pt x="336" y="949"/>
                  <a:pt x="462" y="926"/>
                </a:cubicBezTo>
                <a:cubicBezTo>
                  <a:pt x="624" y="897"/>
                  <a:pt x="737" y="995"/>
                  <a:pt x="781" y="1144"/>
                </a:cubicBezTo>
                <a:cubicBezTo>
                  <a:pt x="828" y="1302"/>
                  <a:pt x="792" y="1473"/>
                  <a:pt x="749" y="1626"/>
                </a:cubicBezTo>
                <a:cubicBezTo>
                  <a:pt x="710" y="1763"/>
                  <a:pt x="652" y="1885"/>
                  <a:pt x="591" y="2013"/>
                </a:cubicBezTo>
              </a:path>
              <a:path w="1050" h="4037" extrusionOk="0">
                <a:moveTo>
                  <a:pt x="440" y="2268"/>
                </a:moveTo>
                <a:cubicBezTo>
                  <a:pt x="455" y="2240"/>
                  <a:pt x="451" y="2218"/>
                  <a:pt x="493" y="2224"/>
                </a:cubicBezTo>
                <a:cubicBezTo>
                  <a:pt x="542" y="2231"/>
                  <a:pt x="584" y="2294"/>
                  <a:pt x="609" y="2329"/>
                </a:cubicBezTo>
                <a:cubicBezTo>
                  <a:pt x="666" y="2410"/>
                  <a:pt x="711" y="2505"/>
                  <a:pt x="734" y="2601"/>
                </a:cubicBezTo>
                <a:cubicBezTo>
                  <a:pt x="751" y="2672"/>
                  <a:pt x="763" y="2771"/>
                  <a:pt x="707" y="2830"/>
                </a:cubicBezTo>
                <a:cubicBezTo>
                  <a:pt x="641" y="2900"/>
                  <a:pt x="528" y="2859"/>
                  <a:pt x="462" y="2817"/>
                </a:cubicBezTo>
                <a:cubicBezTo>
                  <a:pt x="368" y="2757"/>
                  <a:pt x="296" y="2653"/>
                  <a:pt x="267" y="2547"/>
                </a:cubicBezTo>
                <a:cubicBezTo>
                  <a:pt x="250" y="2484"/>
                  <a:pt x="246" y="2412"/>
                  <a:pt x="303" y="2369"/>
                </a:cubicBezTo>
                <a:cubicBezTo>
                  <a:pt x="361" y="2325"/>
                  <a:pt x="454" y="2355"/>
                  <a:pt x="512" y="2381"/>
                </a:cubicBezTo>
                <a:cubicBezTo>
                  <a:pt x="604" y="2421"/>
                  <a:pt x="677" y="2486"/>
                  <a:pt x="740" y="2563"/>
                </a:cubicBezTo>
                <a:cubicBezTo>
                  <a:pt x="785" y="2618"/>
                  <a:pt x="804" y="2669"/>
                  <a:pt x="825" y="2735"/>
                </a:cubicBezTo>
              </a:path>
              <a:path w="1050" h="4037" extrusionOk="0">
                <a:moveTo>
                  <a:pt x="323" y="2993"/>
                </a:moveTo>
                <a:cubicBezTo>
                  <a:pt x="370" y="2980"/>
                  <a:pt x="402" y="2964"/>
                  <a:pt x="453" y="2975"/>
                </a:cubicBezTo>
                <a:cubicBezTo>
                  <a:pt x="498" y="2985"/>
                  <a:pt x="542" y="3024"/>
                  <a:pt x="573" y="3056"/>
                </a:cubicBezTo>
                <a:cubicBezTo>
                  <a:pt x="629" y="3114"/>
                  <a:pt x="674" y="3181"/>
                  <a:pt x="721" y="3245"/>
                </a:cubicBezTo>
                <a:cubicBezTo>
                  <a:pt x="795" y="3346"/>
                  <a:pt x="864" y="3449"/>
                  <a:pt x="929" y="3556"/>
                </a:cubicBezTo>
                <a:cubicBezTo>
                  <a:pt x="992" y="3660"/>
                  <a:pt x="1079" y="3807"/>
                  <a:pt x="1038" y="3934"/>
                </a:cubicBezTo>
                <a:cubicBezTo>
                  <a:pt x="1010" y="4019"/>
                  <a:pt x="910" y="4040"/>
                  <a:pt x="832" y="4036"/>
                </a:cubicBezTo>
                <a:cubicBezTo>
                  <a:pt x="661" y="4028"/>
                  <a:pt x="507" y="3902"/>
                  <a:pt x="430" y="3754"/>
                </a:cubicBezTo>
                <a:cubicBezTo>
                  <a:pt x="348" y="3595"/>
                  <a:pt x="346" y="3386"/>
                  <a:pt x="464" y="3244"/>
                </a:cubicBezTo>
                <a:cubicBezTo>
                  <a:pt x="527" y="3169"/>
                  <a:pt x="625" y="3131"/>
                  <a:pt x="721" y="3156"/>
                </a:cubicBezTo>
                <a:cubicBezTo>
                  <a:pt x="812" y="3179"/>
                  <a:pt x="885" y="3255"/>
                  <a:pt x="919" y="3340"/>
                </a:cubicBezTo>
                <a:cubicBezTo>
                  <a:pt x="947" y="3412"/>
                  <a:pt x="937" y="3490"/>
                  <a:pt x="936" y="356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197392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Scheduling Web Servers</a:t>
            </a:r>
          </a:p>
          <a:p>
            <a:r>
              <a:rPr lang="en-US" dirty="0" smtClean="0"/>
              <a:t>Networks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
        <p:nvSpPr>
          <p:cNvPr id="7" name="TextBox 6"/>
          <p:cNvSpPr txBox="1"/>
          <p:nvPr/>
        </p:nvSpPr>
        <p:spPr>
          <a:xfrm>
            <a:off x="457200" y="4967018"/>
            <a:ext cx="7911452"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t>PS3 is due 11:59pm on Monday, October 28.  </a:t>
            </a:r>
          </a:p>
          <a:p>
            <a:pPr algn="ctr"/>
            <a:r>
              <a:rPr lang="en-US" sz="2400" dirty="0" smtClean="0"/>
              <a:t>Please don’t wait to make progress on it!</a:t>
            </a:r>
            <a:endParaRPr lang="en-US" sz="2400" dirty="0"/>
          </a:p>
        </p:txBody>
      </p:sp>
    </p:spTree>
    <p:extLst>
      <p:ext uri="{BB962C8B-B14F-4D97-AF65-F5344CB8AC3E}">
        <p14:creationId xmlns:p14="http://schemas.microsoft.com/office/powerpoint/2010/main" val="3283834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a:p>
        </p:txBody>
      </p:sp>
      <p:sp>
        <p:nvSpPr>
          <p:cNvPr id="6" name="Rectangle 5"/>
          <p:cNvSpPr/>
          <p:nvPr/>
        </p:nvSpPr>
        <p:spPr>
          <a:xfrm>
            <a:off x="838200" y="4793111"/>
            <a:ext cx="4572000" cy="923330"/>
          </a:xfrm>
          <a:prstGeom prst="rect">
            <a:avLst/>
          </a:prstGeom>
        </p:spPr>
        <p:txBody>
          <a:bodyPr>
            <a:spAutoFit/>
          </a:bodyPr>
          <a:lstStyle/>
          <a:p>
            <a:r>
              <a:rPr lang="en-US" dirty="0"/>
              <a:t>http://</a:t>
            </a:r>
            <a:r>
              <a:rPr lang="en-US" dirty="0" err="1"/>
              <a:t>www.trendmicro.com</a:t>
            </a:r>
            <a:r>
              <a:rPr lang="en-US" dirty="0"/>
              <a:t>/cloud-content/us/</a:t>
            </a:r>
            <a:r>
              <a:rPr lang="en-US" dirty="0" err="1"/>
              <a:t>pdfs</a:t>
            </a:r>
            <a:r>
              <a:rPr lang="en-US" dirty="0"/>
              <a:t>/security-intelligence/white-papers/wp-russian-underground-101.pdf</a:t>
            </a:r>
          </a:p>
        </p:txBody>
      </p:sp>
      <p:pic>
        <p:nvPicPr>
          <p:cNvPr id="7" name="Picture 6" descr="Screen Shot 2013-10-16 at 6.37.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73" y="285432"/>
            <a:ext cx="5042127" cy="3093789"/>
          </a:xfrm>
          <a:prstGeom prst="rect">
            <a:avLst/>
          </a:prstGeom>
          <a:ln>
            <a:noFill/>
          </a:ln>
          <a:effectLst>
            <a:outerShdw blurRad="292100" dist="139700" dir="2700000" algn="tl" rotWithShape="0">
              <a:srgbClr val="333333">
                <a:alpha val="65000"/>
              </a:srgbClr>
            </a:outerShdw>
          </a:effectLst>
        </p:spPr>
      </p:pic>
      <p:pic>
        <p:nvPicPr>
          <p:cNvPr id="8" name="Picture 7" descr="Screen Shot 2013-10-16 at 6.38.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74" y="3545792"/>
            <a:ext cx="5042127" cy="2494638"/>
          </a:xfrm>
          <a:prstGeom prst="rect">
            <a:avLst/>
          </a:prstGeom>
          <a:ln>
            <a:noFill/>
          </a:ln>
          <a:effectLst>
            <a:outerShdw blurRad="292100" dist="139700" dir="2700000" algn="tl" rotWithShape="0">
              <a:srgbClr val="333333">
                <a:alpha val="65000"/>
              </a:srgbClr>
            </a:outerShdw>
          </a:effectLst>
        </p:spPr>
      </p:pic>
      <p:pic>
        <p:nvPicPr>
          <p:cNvPr id="10" name="Picture 9" descr="Screen Shot 2013-10-16 at 6.41.00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736147"/>
            <a:ext cx="3464113" cy="4487893"/>
          </a:xfrm>
          <a:prstGeom prst="rect">
            <a:avLst/>
          </a:prstGeom>
          <a:ln>
            <a:noFill/>
          </a:ln>
          <a:effectLst>
            <a:outerShdw blurRad="292100" dist="139700" dir="2700000" algn="tl" rotWithShape="0">
              <a:srgbClr val="333333">
                <a:alpha val="65000"/>
              </a:srgbClr>
            </a:outerShdw>
          </a:effectLst>
        </p:spPr>
      </p:pic>
      <p:pic>
        <p:nvPicPr>
          <p:cNvPr id="12" name="Picture 11" descr="Screen Shot 2013-10-16 at 7.04.25 PM.png">
            <a:hlinkClick r:id="rId6"/>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4039" t="6374" r="2612" b="7753"/>
          <a:stretch/>
        </p:blipFill>
        <p:spPr>
          <a:xfrm>
            <a:off x="4724400" y="4191000"/>
            <a:ext cx="4331741" cy="1833207"/>
          </a:xfrm>
          <a:prstGeom prst="rect">
            <a:avLst/>
          </a:prstGeom>
        </p:spPr>
      </p:pic>
      <p:sp>
        <p:nvSpPr>
          <p:cNvPr id="10242" name="Comment 2"/>
          <p:cNvSpPr>
            <a:spLocks noRot="1" noChangeAspect="1" noEditPoints="1" noChangeArrowheads="1" noChangeShapeType="1" noTextEdit="1"/>
          </p:cNvSpPr>
          <p:nvPr/>
        </p:nvSpPr>
        <p:spPr bwMode="auto">
          <a:xfrm>
            <a:off x="2851150" y="4792663"/>
            <a:ext cx="2989263" cy="125412"/>
          </a:xfrm>
          <a:custGeom>
            <a:avLst/>
            <a:gdLst>
              <a:gd name="T0" fmla="+- 0 13150 7921"/>
              <a:gd name="T1" fmla="*/ T0 w 8303"/>
              <a:gd name="T2" fmla="+- 0 13490 13314"/>
              <a:gd name="T3" fmla="*/ 13490 h 346"/>
              <a:gd name="T4" fmla="+- 0 12988 7921"/>
              <a:gd name="T5" fmla="*/ T4 w 8303"/>
              <a:gd name="T6" fmla="+- 0 13484 13314"/>
              <a:gd name="T7" fmla="*/ 13484 h 346"/>
              <a:gd name="T8" fmla="+- 0 11659 7921"/>
              <a:gd name="T9" fmla="*/ T8 w 8303"/>
              <a:gd name="T10" fmla="+- 0 13569 13314"/>
              <a:gd name="T11" fmla="*/ 13569 h 346"/>
              <a:gd name="T12" fmla="+- 0 9910 7921"/>
              <a:gd name="T13" fmla="*/ T12 w 8303"/>
              <a:gd name="T14" fmla="+- 0 13654 13314"/>
              <a:gd name="T15" fmla="*/ 13654 h 346"/>
              <a:gd name="T16" fmla="+- 0 8245 7921"/>
              <a:gd name="T17" fmla="*/ T16 w 8303"/>
              <a:gd name="T18" fmla="+- 0 13413 13314"/>
              <a:gd name="T19" fmla="*/ 13413 h 346"/>
              <a:gd name="T20" fmla="+- 0 7921 7921"/>
              <a:gd name="T21" fmla="*/ T20 w 8303"/>
              <a:gd name="T22" fmla="+- 0 13363 13314"/>
              <a:gd name="T23" fmla="*/ 13363 h 346"/>
              <a:gd name="T24" fmla="+- 0 8028 7921"/>
              <a:gd name="T25" fmla="*/ T24 w 8303"/>
              <a:gd name="T26" fmla="+- 0 13318 13314"/>
              <a:gd name="T27" fmla="*/ 13318 h 346"/>
              <a:gd name="T28" fmla="+- 0 16211 7921"/>
              <a:gd name="T29" fmla="*/ T28 w 8303"/>
              <a:gd name="T30" fmla="+- 0 13520 13314"/>
              <a:gd name="T31" fmla="*/ 13520 h 346"/>
              <a:gd name="T32" fmla="+- 0 16218 7921"/>
              <a:gd name="T33" fmla="*/ T32 w 8303"/>
              <a:gd name="T34" fmla="+- 0 13491 13314"/>
              <a:gd name="T35" fmla="*/ 13491 h 346"/>
              <a:gd name="T36" fmla="+- 0 16169 7921"/>
              <a:gd name="T37" fmla="*/ T36 w 8303"/>
              <a:gd name="T38" fmla="+- 0 13538 13314"/>
              <a:gd name="T39" fmla="*/ 13538 h 346"/>
              <a:gd name="T40" fmla="+- 0 15976 7921"/>
              <a:gd name="T41" fmla="*/ T40 w 8303"/>
              <a:gd name="T42" fmla="+- 0 13518 13314"/>
              <a:gd name="T43" fmla="*/ 13518 h 346"/>
              <a:gd name="T44" fmla="+- 0 15640 7921"/>
              <a:gd name="T45" fmla="*/ T44 w 8303"/>
              <a:gd name="T46" fmla="+- 0 13463 13314"/>
              <a:gd name="T47" fmla="*/ 13463 h 346"/>
              <a:gd name="T48" fmla="+- 0 15220 7921"/>
              <a:gd name="T49" fmla="*/ T48 w 8303"/>
              <a:gd name="T50" fmla="+- 0 13406 13314"/>
              <a:gd name="T51" fmla="*/ 13406 h 346"/>
              <a:gd name="T52" fmla="+- 0 14748 7921"/>
              <a:gd name="T53" fmla="*/ T52 w 8303"/>
              <a:gd name="T54" fmla="+- 0 13359 13314"/>
              <a:gd name="T55" fmla="*/ 13359 h 346"/>
              <a:gd name="T56" fmla="+- 0 14198 7921"/>
              <a:gd name="T57" fmla="*/ T56 w 8303"/>
              <a:gd name="T58" fmla="+- 0 13314 13314"/>
              <a:gd name="T59" fmla="*/ 13314 h 346"/>
              <a:gd name="T60" fmla="+- 0 14066 7921"/>
              <a:gd name="T61" fmla="*/ T60 w 8303"/>
              <a:gd name="T62" fmla="+- 0 13350 13314"/>
              <a:gd name="T63" fmla="*/ 13350 h 346"/>
              <a:gd name="T64" fmla="+- 0 14072 7921"/>
              <a:gd name="T65" fmla="*/ T64 w 8303"/>
              <a:gd name="T66" fmla="+- 0 13388 13314"/>
              <a:gd name="T67" fmla="*/ 13388 h 3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8303" h="346" extrusionOk="0">
                <a:moveTo>
                  <a:pt x="5229" y="176"/>
                </a:moveTo>
                <a:cubicBezTo>
                  <a:pt x="5175" y="174"/>
                  <a:pt x="5121" y="171"/>
                  <a:pt x="5067" y="170"/>
                </a:cubicBezTo>
                <a:cubicBezTo>
                  <a:pt x="4610" y="158"/>
                  <a:pt x="4189" y="177"/>
                  <a:pt x="3738" y="255"/>
                </a:cubicBezTo>
                <a:cubicBezTo>
                  <a:pt x="3167" y="354"/>
                  <a:pt x="2567" y="356"/>
                  <a:pt x="1989" y="340"/>
                </a:cubicBezTo>
                <a:cubicBezTo>
                  <a:pt x="1420" y="324"/>
                  <a:pt x="883" y="174"/>
                  <a:pt x="324" y="99"/>
                </a:cubicBezTo>
                <a:cubicBezTo>
                  <a:pt x="215" y="84"/>
                  <a:pt x="106" y="70"/>
                  <a:pt x="0" y="49"/>
                </a:cubicBezTo>
                <a:cubicBezTo>
                  <a:pt x="31" y="36"/>
                  <a:pt x="71" y="17"/>
                  <a:pt x="107" y="4"/>
                </a:cubicBezTo>
              </a:path>
              <a:path w="8303" h="346" extrusionOk="0">
                <a:moveTo>
                  <a:pt x="8290" y="206"/>
                </a:moveTo>
                <a:cubicBezTo>
                  <a:pt x="8288" y="189"/>
                  <a:pt x="8287" y="184"/>
                  <a:pt x="8297" y="177"/>
                </a:cubicBezTo>
                <a:cubicBezTo>
                  <a:pt x="8279" y="197"/>
                  <a:pt x="8303" y="218"/>
                  <a:pt x="8248" y="224"/>
                </a:cubicBezTo>
                <a:cubicBezTo>
                  <a:pt x="8185" y="231"/>
                  <a:pt x="8117" y="213"/>
                  <a:pt x="8055" y="204"/>
                </a:cubicBezTo>
                <a:cubicBezTo>
                  <a:pt x="7943" y="187"/>
                  <a:pt x="7831" y="166"/>
                  <a:pt x="7719" y="149"/>
                </a:cubicBezTo>
                <a:cubicBezTo>
                  <a:pt x="7579" y="128"/>
                  <a:pt x="7439" y="107"/>
                  <a:pt x="7299" y="92"/>
                </a:cubicBezTo>
                <a:cubicBezTo>
                  <a:pt x="7142" y="76"/>
                  <a:pt x="6984" y="61"/>
                  <a:pt x="6827" y="45"/>
                </a:cubicBezTo>
                <a:cubicBezTo>
                  <a:pt x="6647" y="27"/>
                  <a:pt x="6459" y="-9"/>
                  <a:pt x="6277" y="0"/>
                </a:cubicBezTo>
                <a:cubicBezTo>
                  <a:pt x="6247" y="1"/>
                  <a:pt x="6162" y="3"/>
                  <a:pt x="6145" y="36"/>
                </a:cubicBezTo>
                <a:cubicBezTo>
                  <a:pt x="6129" y="68"/>
                  <a:pt x="6155" y="51"/>
                  <a:pt x="6151" y="7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3" name="Comment 3"/>
          <p:cNvSpPr>
            <a:spLocks noRot="1" noChangeAspect="1" noEditPoints="1" noChangeArrowheads="1" noChangeShapeType="1" noTextEdit="1"/>
          </p:cNvSpPr>
          <p:nvPr/>
        </p:nvSpPr>
        <p:spPr bwMode="auto">
          <a:xfrm>
            <a:off x="8001000" y="4527550"/>
            <a:ext cx="823913" cy="342900"/>
          </a:xfrm>
          <a:custGeom>
            <a:avLst/>
            <a:gdLst>
              <a:gd name="T0" fmla="+- 0 22870 22226"/>
              <a:gd name="T1" fmla="*/ T0 w 2289"/>
              <a:gd name="T2" fmla="+- 0 12667 12577"/>
              <a:gd name="T3" fmla="*/ 12667 h 953"/>
              <a:gd name="T4" fmla="+- 0 22924 22226"/>
              <a:gd name="T5" fmla="*/ T4 w 2289"/>
              <a:gd name="T6" fmla="+- 0 12658 12577"/>
              <a:gd name="T7" fmla="*/ 12658 h 953"/>
              <a:gd name="T8" fmla="+- 0 22972 22226"/>
              <a:gd name="T9" fmla="*/ T8 w 2289"/>
              <a:gd name="T10" fmla="+- 0 12652 12577"/>
              <a:gd name="T11" fmla="*/ 12652 h 953"/>
              <a:gd name="T12" fmla="+- 0 23027 22226"/>
              <a:gd name="T13" fmla="*/ T12 w 2289"/>
              <a:gd name="T14" fmla="+- 0 12650 12577"/>
              <a:gd name="T15" fmla="*/ 12650 h 953"/>
              <a:gd name="T16" fmla="+- 0 23418 22226"/>
              <a:gd name="T17" fmla="*/ T16 w 2289"/>
              <a:gd name="T18" fmla="+- 0 12635 12577"/>
              <a:gd name="T19" fmla="*/ 12635 h 953"/>
              <a:gd name="T20" fmla="+- 0 23857 22226"/>
              <a:gd name="T21" fmla="*/ T20 w 2289"/>
              <a:gd name="T22" fmla="+- 0 12569 12577"/>
              <a:gd name="T23" fmla="*/ 12569 h 953"/>
              <a:gd name="T24" fmla="+- 0 24211 22226"/>
              <a:gd name="T25" fmla="*/ T24 w 2289"/>
              <a:gd name="T26" fmla="+- 0 12772 12577"/>
              <a:gd name="T27" fmla="*/ 12772 h 953"/>
              <a:gd name="T28" fmla="+- 0 24370 22226"/>
              <a:gd name="T29" fmla="*/ T28 w 2289"/>
              <a:gd name="T30" fmla="+- 0 12863 12577"/>
              <a:gd name="T31" fmla="*/ 12863 h 953"/>
              <a:gd name="T32" fmla="+- 0 24566 22226"/>
              <a:gd name="T33" fmla="*/ T32 w 2289"/>
              <a:gd name="T34" fmla="+- 0 13064 12577"/>
              <a:gd name="T35" fmla="*/ 13064 h 953"/>
              <a:gd name="T36" fmla="+- 0 24502 22226"/>
              <a:gd name="T37" fmla="*/ T36 w 2289"/>
              <a:gd name="T38" fmla="+- 0 13268 12577"/>
              <a:gd name="T39" fmla="*/ 13268 h 953"/>
              <a:gd name="T40" fmla="+- 0 24467 22226"/>
              <a:gd name="T41" fmla="*/ T40 w 2289"/>
              <a:gd name="T42" fmla="+- 0 13380 12577"/>
              <a:gd name="T43" fmla="*/ 13380 h 953"/>
              <a:gd name="T44" fmla="+- 0 24353 22226"/>
              <a:gd name="T45" fmla="*/ T44 w 2289"/>
              <a:gd name="T46" fmla="+- 0 13427 12577"/>
              <a:gd name="T47" fmla="*/ 13427 h 953"/>
              <a:gd name="T48" fmla="+- 0 24252 22226"/>
              <a:gd name="T49" fmla="*/ T48 w 2289"/>
              <a:gd name="T50" fmla="+- 0 13462 12577"/>
              <a:gd name="T51" fmla="*/ 13462 h 953"/>
              <a:gd name="T52" fmla="+- 0 24063 22226"/>
              <a:gd name="T53" fmla="*/ T52 w 2289"/>
              <a:gd name="T54" fmla="+- 0 13527 12577"/>
              <a:gd name="T55" fmla="*/ 13527 h 953"/>
              <a:gd name="T56" fmla="+- 0 23863 22226"/>
              <a:gd name="T57" fmla="*/ T56 w 2289"/>
              <a:gd name="T58" fmla="+- 0 13531 12577"/>
              <a:gd name="T59" fmla="*/ 13531 h 953"/>
              <a:gd name="T60" fmla="+- 0 23665 22226"/>
              <a:gd name="T61" fmla="*/ T60 w 2289"/>
              <a:gd name="T62" fmla="+- 0 13525 12577"/>
              <a:gd name="T63" fmla="*/ 13525 h 953"/>
              <a:gd name="T64" fmla="+- 0 23426 22226"/>
              <a:gd name="T65" fmla="*/ T64 w 2289"/>
              <a:gd name="T66" fmla="+- 0 13517 12577"/>
              <a:gd name="T67" fmla="*/ 13517 h 953"/>
              <a:gd name="T68" fmla="+- 0 23188 22226"/>
              <a:gd name="T69" fmla="*/ T68 w 2289"/>
              <a:gd name="T70" fmla="+- 0 13476 12577"/>
              <a:gd name="T71" fmla="*/ 13476 h 953"/>
              <a:gd name="T72" fmla="+- 0 22960 22226"/>
              <a:gd name="T73" fmla="*/ T72 w 2289"/>
              <a:gd name="T74" fmla="+- 0 13402 12577"/>
              <a:gd name="T75" fmla="*/ 13402 h 953"/>
              <a:gd name="T76" fmla="+- 0 22682 22226"/>
              <a:gd name="T77" fmla="*/ T76 w 2289"/>
              <a:gd name="T78" fmla="+- 0 13312 12577"/>
              <a:gd name="T79" fmla="*/ 13312 h 953"/>
              <a:gd name="T80" fmla="+- 0 22408 22226"/>
              <a:gd name="T81" fmla="*/ T80 w 2289"/>
              <a:gd name="T82" fmla="+- 0 13141 12577"/>
              <a:gd name="T83" fmla="*/ 13141 h 953"/>
              <a:gd name="T84" fmla="+- 0 22268 22226"/>
              <a:gd name="T85" fmla="*/ T84 w 2289"/>
              <a:gd name="T86" fmla="+- 0 12876 12577"/>
              <a:gd name="T87" fmla="*/ 12876 h 953"/>
              <a:gd name="T88" fmla="+- 0 22212 22226"/>
              <a:gd name="T89" fmla="*/ T88 w 2289"/>
              <a:gd name="T90" fmla="+- 0 12771 12577"/>
              <a:gd name="T91" fmla="*/ 12771 h 953"/>
              <a:gd name="T92" fmla="+- 0 22194 22226"/>
              <a:gd name="T93" fmla="*/ T92 w 2289"/>
              <a:gd name="T94" fmla="+- 0 12634 12577"/>
              <a:gd name="T95" fmla="*/ 12634 h 953"/>
              <a:gd name="T96" fmla="+- 0 22334 22226"/>
              <a:gd name="T97" fmla="*/ T96 w 2289"/>
              <a:gd name="T98" fmla="+- 0 12590 12577"/>
              <a:gd name="T99" fmla="*/ 12590 h 953"/>
              <a:gd name="T100" fmla="+- 0 22492 22226"/>
              <a:gd name="T101" fmla="*/ T100 w 2289"/>
              <a:gd name="T102" fmla="+- 0 12541 12577"/>
              <a:gd name="T103" fmla="*/ 12541 h 953"/>
              <a:gd name="T104" fmla="+- 0 22673 22226"/>
              <a:gd name="T105" fmla="*/ T104 w 2289"/>
              <a:gd name="T106" fmla="+- 0 12610 12577"/>
              <a:gd name="T107" fmla="*/ 12610 h 953"/>
              <a:gd name="T108" fmla="+- 0 22824 22226"/>
              <a:gd name="T109" fmla="*/ T108 w 2289"/>
              <a:gd name="T110" fmla="+- 0 12641 12577"/>
              <a:gd name="T111" fmla="*/ 12641 h 9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2289" h="953" extrusionOk="0">
                <a:moveTo>
                  <a:pt x="644" y="90"/>
                </a:moveTo>
                <a:cubicBezTo>
                  <a:pt x="698" y="81"/>
                  <a:pt x="746" y="75"/>
                  <a:pt x="801" y="73"/>
                </a:cubicBezTo>
                <a:cubicBezTo>
                  <a:pt x="1192" y="58"/>
                  <a:pt x="1631" y="-8"/>
                  <a:pt x="1985" y="195"/>
                </a:cubicBezTo>
                <a:cubicBezTo>
                  <a:pt x="2144" y="286"/>
                  <a:pt x="2340" y="487"/>
                  <a:pt x="2276" y="691"/>
                </a:cubicBezTo>
                <a:cubicBezTo>
                  <a:pt x="2241" y="803"/>
                  <a:pt x="2127" y="850"/>
                  <a:pt x="2026" y="885"/>
                </a:cubicBezTo>
                <a:cubicBezTo>
                  <a:pt x="1837" y="950"/>
                  <a:pt x="1637" y="954"/>
                  <a:pt x="1439" y="948"/>
                </a:cubicBezTo>
                <a:cubicBezTo>
                  <a:pt x="1200" y="940"/>
                  <a:pt x="962" y="899"/>
                  <a:pt x="734" y="825"/>
                </a:cubicBezTo>
                <a:cubicBezTo>
                  <a:pt x="456" y="735"/>
                  <a:pt x="182" y="564"/>
                  <a:pt x="42" y="299"/>
                </a:cubicBezTo>
                <a:cubicBezTo>
                  <a:pt x="-14" y="194"/>
                  <a:pt x="-32" y="57"/>
                  <a:pt x="108" y="13"/>
                </a:cubicBezTo>
                <a:cubicBezTo>
                  <a:pt x="266" y="-36"/>
                  <a:pt x="447" y="33"/>
                  <a:pt x="598" y="6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4" name="Comment 4"/>
          <p:cNvSpPr>
            <a:spLocks noRot="1" noChangeAspect="1" noEditPoints="1" noChangeArrowheads="1" noChangeShapeType="1" noTextEdit="1"/>
          </p:cNvSpPr>
          <p:nvPr/>
        </p:nvSpPr>
        <p:spPr bwMode="auto">
          <a:xfrm>
            <a:off x="5026025" y="5835650"/>
            <a:ext cx="676275" cy="30163"/>
          </a:xfrm>
          <a:custGeom>
            <a:avLst/>
            <a:gdLst>
              <a:gd name="T0" fmla="+- 0 15839 13961"/>
              <a:gd name="T1" fmla="*/ T0 w 1879"/>
              <a:gd name="T2" fmla="+- 0 16278 16211"/>
              <a:gd name="T3" fmla="*/ 16278 h 85"/>
              <a:gd name="T4" fmla="+- 0 15798 13961"/>
              <a:gd name="T5" fmla="*/ T4 w 1879"/>
              <a:gd name="T6" fmla="+- 0 16273 16211"/>
              <a:gd name="T7" fmla="*/ 16273 h 85"/>
              <a:gd name="T8" fmla="+- 0 15756 13961"/>
              <a:gd name="T9" fmla="*/ T8 w 1879"/>
              <a:gd name="T10" fmla="+- 0 16270 16211"/>
              <a:gd name="T11" fmla="*/ 16270 h 85"/>
              <a:gd name="T12" fmla="+- 0 15714 13961"/>
              <a:gd name="T13" fmla="*/ T12 w 1879"/>
              <a:gd name="T14" fmla="+- 0 16269 16211"/>
              <a:gd name="T15" fmla="*/ 16269 h 85"/>
              <a:gd name="T16" fmla="+- 0 15649 13961"/>
              <a:gd name="T17" fmla="*/ T16 w 1879"/>
              <a:gd name="T18" fmla="+- 0 16267 16211"/>
              <a:gd name="T19" fmla="*/ 16267 h 85"/>
              <a:gd name="T20" fmla="+- 0 15584 13961"/>
              <a:gd name="T21" fmla="*/ T20 w 1879"/>
              <a:gd name="T22" fmla="+- 0 16267 16211"/>
              <a:gd name="T23" fmla="*/ 16267 h 85"/>
              <a:gd name="T24" fmla="+- 0 15520 13961"/>
              <a:gd name="T25" fmla="*/ T24 w 1879"/>
              <a:gd name="T26" fmla="+- 0 16277 16211"/>
              <a:gd name="T27" fmla="*/ 16277 h 85"/>
              <a:gd name="T28" fmla="+- 0 15475 13961"/>
              <a:gd name="T29" fmla="*/ T28 w 1879"/>
              <a:gd name="T30" fmla="+- 0 16284 16211"/>
              <a:gd name="T31" fmla="*/ 16284 h 85"/>
              <a:gd name="T32" fmla="+- 0 15427 13961"/>
              <a:gd name="T33" fmla="*/ T32 w 1879"/>
              <a:gd name="T34" fmla="+- 0 16293 16211"/>
              <a:gd name="T35" fmla="*/ 16293 h 85"/>
              <a:gd name="T36" fmla="+- 0 15381 13961"/>
              <a:gd name="T37" fmla="*/ T36 w 1879"/>
              <a:gd name="T38" fmla="+- 0 16295 16211"/>
              <a:gd name="T39" fmla="*/ 16295 h 85"/>
              <a:gd name="T40" fmla="+- 0 15275 13961"/>
              <a:gd name="T41" fmla="*/ T40 w 1879"/>
              <a:gd name="T42" fmla="+- 0 16299 16211"/>
              <a:gd name="T43" fmla="*/ 16299 h 85"/>
              <a:gd name="T44" fmla="+- 0 15167 13961"/>
              <a:gd name="T45" fmla="*/ T44 w 1879"/>
              <a:gd name="T46" fmla="+- 0 16292 16211"/>
              <a:gd name="T47" fmla="*/ 16292 h 85"/>
              <a:gd name="T48" fmla="+- 0 15062 13961"/>
              <a:gd name="T49" fmla="*/ T48 w 1879"/>
              <a:gd name="T50" fmla="+- 0 16281 16211"/>
              <a:gd name="T51" fmla="*/ 16281 h 85"/>
              <a:gd name="T52" fmla="+- 0 14904 13961"/>
              <a:gd name="T53" fmla="*/ T52 w 1879"/>
              <a:gd name="T54" fmla="+- 0 16264 16211"/>
              <a:gd name="T55" fmla="*/ 16264 h 85"/>
              <a:gd name="T56" fmla="+- 0 14746 13961"/>
              <a:gd name="T57" fmla="*/ T56 w 1879"/>
              <a:gd name="T58" fmla="+- 0 16242 16211"/>
              <a:gd name="T59" fmla="*/ 16242 h 85"/>
              <a:gd name="T60" fmla="+- 0 14588 13961"/>
              <a:gd name="T61" fmla="*/ T60 w 1879"/>
              <a:gd name="T62" fmla="+- 0 16227 16211"/>
              <a:gd name="T63" fmla="*/ 16227 h 85"/>
              <a:gd name="T64" fmla="+- 0 14433 13961"/>
              <a:gd name="T65" fmla="*/ T64 w 1879"/>
              <a:gd name="T66" fmla="+- 0 16212 16211"/>
              <a:gd name="T67" fmla="*/ 16212 h 85"/>
              <a:gd name="T68" fmla="+- 0 14279 13961"/>
              <a:gd name="T69" fmla="*/ T68 w 1879"/>
              <a:gd name="T70" fmla="+- 0 16207 16211"/>
              <a:gd name="T71" fmla="*/ 16207 h 85"/>
              <a:gd name="T72" fmla="+- 0 14124 13961"/>
              <a:gd name="T73" fmla="*/ T72 w 1879"/>
              <a:gd name="T74" fmla="+- 0 16218 16211"/>
              <a:gd name="T75" fmla="*/ 16218 h 85"/>
              <a:gd name="T76" fmla="+- 0 14039 13961"/>
              <a:gd name="T77" fmla="*/ T76 w 1879"/>
              <a:gd name="T78" fmla="+- 0 16226 16211"/>
              <a:gd name="T79" fmla="*/ 16226 h 85"/>
              <a:gd name="T80" fmla="+- 0 14015 13961"/>
              <a:gd name="T81" fmla="*/ T80 w 1879"/>
              <a:gd name="T82" fmla="+- 0 16228 16211"/>
              <a:gd name="T83" fmla="*/ 16228 h 85"/>
              <a:gd name="T84" fmla="+- 0 13961 13961"/>
              <a:gd name="T85" fmla="*/ T84 w 1879"/>
              <a:gd name="T86" fmla="+- 0 16239 16211"/>
              <a:gd name="T87" fmla="*/ 16239 h 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879" h="85" extrusionOk="0">
                <a:moveTo>
                  <a:pt x="1878" y="67"/>
                </a:moveTo>
                <a:cubicBezTo>
                  <a:pt x="1837" y="62"/>
                  <a:pt x="1795" y="59"/>
                  <a:pt x="1753" y="58"/>
                </a:cubicBezTo>
                <a:cubicBezTo>
                  <a:pt x="1688" y="56"/>
                  <a:pt x="1623" y="56"/>
                  <a:pt x="1559" y="66"/>
                </a:cubicBezTo>
                <a:cubicBezTo>
                  <a:pt x="1514" y="73"/>
                  <a:pt x="1466" y="82"/>
                  <a:pt x="1420" y="84"/>
                </a:cubicBezTo>
                <a:cubicBezTo>
                  <a:pt x="1314" y="88"/>
                  <a:pt x="1206" y="81"/>
                  <a:pt x="1101" y="70"/>
                </a:cubicBezTo>
                <a:cubicBezTo>
                  <a:pt x="943" y="53"/>
                  <a:pt x="785" y="31"/>
                  <a:pt x="627" y="16"/>
                </a:cubicBezTo>
                <a:cubicBezTo>
                  <a:pt x="472" y="1"/>
                  <a:pt x="318" y="-4"/>
                  <a:pt x="163" y="7"/>
                </a:cubicBezTo>
                <a:cubicBezTo>
                  <a:pt x="78" y="15"/>
                  <a:pt x="54" y="17"/>
                  <a:pt x="0" y="2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5" name="Comment 5"/>
          <p:cNvSpPr>
            <a:spLocks noRot="1" noChangeAspect="1" noEditPoints="1" noChangeArrowheads="1" noChangeShapeType="1" noTextEdit="1"/>
          </p:cNvSpPr>
          <p:nvPr/>
        </p:nvSpPr>
        <p:spPr bwMode="auto">
          <a:xfrm>
            <a:off x="7988300" y="5564188"/>
            <a:ext cx="1042988" cy="409575"/>
          </a:xfrm>
          <a:custGeom>
            <a:avLst/>
            <a:gdLst>
              <a:gd name="T0" fmla="+- 0 22911 22191"/>
              <a:gd name="T1" fmla="*/ T0 w 2897"/>
              <a:gd name="T2" fmla="+- 0 15663 15456"/>
              <a:gd name="T3" fmla="*/ 15663 h 1139"/>
              <a:gd name="T4" fmla="+- 0 22942 22191"/>
              <a:gd name="T5" fmla="*/ T4 w 2897"/>
              <a:gd name="T6" fmla="+- 0 15662 15456"/>
              <a:gd name="T7" fmla="*/ 15662 h 1139"/>
              <a:gd name="T8" fmla="+- 0 22973 22191"/>
              <a:gd name="T9" fmla="*/ T8 w 2897"/>
              <a:gd name="T10" fmla="+- 0 15662 15456"/>
              <a:gd name="T11" fmla="*/ 15662 h 1139"/>
              <a:gd name="T12" fmla="+- 0 23005 22191"/>
              <a:gd name="T13" fmla="*/ T12 w 2897"/>
              <a:gd name="T14" fmla="+- 0 15662 15456"/>
              <a:gd name="T15" fmla="*/ 15662 h 1139"/>
              <a:gd name="T16" fmla="+- 0 23276 22191"/>
              <a:gd name="T17" fmla="*/ T16 w 2897"/>
              <a:gd name="T18" fmla="+- 0 15659 15456"/>
              <a:gd name="T19" fmla="*/ 15659 h 1139"/>
              <a:gd name="T20" fmla="+- 0 23545 22191"/>
              <a:gd name="T21" fmla="*/ T20 w 2897"/>
              <a:gd name="T22" fmla="+- 0 15630 15456"/>
              <a:gd name="T23" fmla="*/ 15630 h 1139"/>
              <a:gd name="T24" fmla="+- 0 23816 22191"/>
              <a:gd name="T25" fmla="*/ T24 w 2897"/>
              <a:gd name="T26" fmla="+- 0 15632 15456"/>
              <a:gd name="T27" fmla="*/ 15632 h 1139"/>
              <a:gd name="T28" fmla="+- 0 24139 22191"/>
              <a:gd name="T29" fmla="*/ T28 w 2897"/>
              <a:gd name="T30" fmla="+- 0 15635 15456"/>
              <a:gd name="T31" fmla="*/ 15635 h 1139"/>
              <a:gd name="T32" fmla="+- 0 24508 22191"/>
              <a:gd name="T33" fmla="*/ T32 w 2897"/>
              <a:gd name="T34" fmla="+- 0 15622 15456"/>
              <a:gd name="T35" fmla="*/ 15622 h 1139"/>
              <a:gd name="T36" fmla="+- 0 24813 22191"/>
              <a:gd name="T37" fmla="*/ T36 w 2897"/>
              <a:gd name="T38" fmla="+- 0 15746 15456"/>
              <a:gd name="T39" fmla="*/ 15746 h 1139"/>
              <a:gd name="T40" fmla="+- 0 24957 22191"/>
              <a:gd name="T41" fmla="*/ T40 w 2897"/>
              <a:gd name="T42" fmla="+- 0 15804 15456"/>
              <a:gd name="T43" fmla="*/ 15804 h 1139"/>
              <a:gd name="T44" fmla="+- 0 25099 22191"/>
              <a:gd name="T45" fmla="*/ T44 w 2897"/>
              <a:gd name="T46" fmla="+- 0 15914 15456"/>
              <a:gd name="T47" fmla="*/ 15914 h 1139"/>
              <a:gd name="T48" fmla="+- 0 25086 22191"/>
              <a:gd name="T49" fmla="*/ T48 w 2897"/>
              <a:gd name="T50" fmla="+- 0 16084 15456"/>
              <a:gd name="T51" fmla="*/ 16084 h 1139"/>
              <a:gd name="T52" fmla="+- 0 25074 22191"/>
              <a:gd name="T53" fmla="*/ T52 w 2897"/>
              <a:gd name="T54" fmla="+- 0 16240 15456"/>
              <a:gd name="T55" fmla="*/ 16240 h 1139"/>
              <a:gd name="T56" fmla="+- 0 24914 22191"/>
              <a:gd name="T57" fmla="*/ T56 w 2897"/>
              <a:gd name="T58" fmla="+- 0 16344 15456"/>
              <a:gd name="T59" fmla="*/ 16344 h 1139"/>
              <a:gd name="T60" fmla="+- 0 24789 22191"/>
              <a:gd name="T61" fmla="*/ T60 w 2897"/>
              <a:gd name="T62" fmla="+- 0 16410 15456"/>
              <a:gd name="T63" fmla="*/ 16410 h 1139"/>
              <a:gd name="T64" fmla="+- 0 24491 22191"/>
              <a:gd name="T65" fmla="*/ T64 w 2897"/>
              <a:gd name="T66" fmla="+- 0 16568 15456"/>
              <a:gd name="T67" fmla="*/ 16568 h 1139"/>
              <a:gd name="T68" fmla="+- 0 24109 22191"/>
              <a:gd name="T69" fmla="*/ T68 w 2897"/>
              <a:gd name="T70" fmla="+- 0 16610 15456"/>
              <a:gd name="T71" fmla="*/ 16610 h 1139"/>
              <a:gd name="T72" fmla="+- 0 23777 22191"/>
              <a:gd name="T73" fmla="*/ T72 w 2897"/>
              <a:gd name="T74" fmla="+- 0 16593 15456"/>
              <a:gd name="T75" fmla="*/ 16593 h 1139"/>
              <a:gd name="T76" fmla="+- 0 23538 22191"/>
              <a:gd name="T77" fmla="*/ T76 w 2897"/>
              <a:gd name="T78" fmla="+- 0 16581 15456"/>
              <a:gd name="T79" fmla="*/ 16581 h 1139"/>
              <a:gd name="T80" fmla="+- 0 23296 22191"/>
              <a:gd name="T81" fmla="*/ T80 w 2897"/>
              <a:gd name="T82" fmla="+- 0 16539 15456"/>
              <a:gd name="T83" fmla="*/ 16539 h 1139"/>
              <a:gd name="T84" fmla="+- 0 23065 22191"/>
              <a:gd name="T85" fmla="*/ T84 w 2897"/>
              <a:gd name="T86" fmla="+- 0 16480 15456"/>
              <a:gd name="T87" fmla="*/ 16480 h 1139"/>
              <a:gd name="T88" fmla="+- 0 22799 22191"/>
              <a:gd name="T89" fmla="*/ T88 w 2897"/>
              <a:gd name="T90" fmla="+- 0 16413 15456"/>
              <a:gd name="T91" fmla="*/ 16413 h 1139"/>
              <a:gd name="T92" fmla="+- 0 22461 22191"/>
              <a:gd name="T93" fmla="*/ T92 w 2897"/>
              <a:gd name="T94" fmla="+- 0 16315 15456"/>
              <a:gd name="T95" fmla="*/ 16315 h 1139"/>
              <a:gd name="T96" fmla="+- 0 22276 22191"/>
              <a:gd name="T97" fmla="*/ T96 w 2897"/>
              <a:gd name="T98" fmla="+- 0 16097 15456"/>
              <a:gd name="T99" fmla="*/ 16097 h 1139"/>
              <a:gd name="T100" fmla="+- 0 22190 22191"/>
              <a:gd name="T101" fmla="*/ T100 w 2897"/>
              <a:gd name="T102" fmla="+- 0 15996 15456"/>
              <a:gd name="T103" fmla="*/ 15996 h 1139"/>
              <a:gd name="T104" fmla="+- 0 22158 22191"/>
              <a:gd name="T105" fmla="*/ T104 w 2897"/>
              <a:gd name="T106" fmla="+- 0 15859 15456"/>
              <a:gd name="T107" fmla="*/ 15859 h 1139"/>
              <a:gd name="T108" fmla="+- 0 22231 22191"/>
              <a:gd name="T109" fmla="*/ T108 w 2897"/>
              <a:gd name="T110" fmla="+- 0 15742 15456"/>
              <a:gd name="T111" fmla="*/ 15742 h 1139"/>
              <a:gd name="T112" fmla="+- 0 22330 22191"/>
              <a:gd name="T113" fmla="*/ T112 w 2897"/>
              <a:gd name="T114" fmla="+- 0 15582 15456"/>
              <a:gd name="T115" fmla="*/ 15582 h 1139"/>
              <a:gd name="T116" fmla="+- 0 22537 22191"/>
              <a:gd name="T117" fmla="*/ T116 w 2897"/>
              <a:gd name="T118" fmla="+- 0 15523 15456"/>
              <a:gd name="T119" fmla="*/ 15523 h 1139"/>
              <a:gd name="T120" fmla="+- 0 22709 22191"/>
              <a:gd name="T121" fmla="*/ T120 w 2897"/>
              <a:gd name="T122" fmla="+- 0 15491 15456"/>
              <a:gd name="T123" fmla="*/ 15491 h 1139"/>
              <a:gd name="T124" fmla="+- 0 22946 22191"/>
              <a:gd name="T125" fmla="*/ T124 w 2897"/>
              <a:gd name="T126" fmla="+- 0 15447 15456"/>
              <a:gd name="T127" fmla="*/ 15447 h 1139"/>
              <a:gd name="T128" fmla="+- 0 23186 22191"/>
              <a:gd name="T129" fmla="*/ T128 w 2897"/>
              <a:gd name="T130" fmla="+- 0 15460 15456"/>
              <a:gd name="T131" fmla="*/ 15460 h 1139"/>
              <a:gd name="T132" fmla="+- 0 23426 22191"/>
              <a:gd name="T133" fmla="*/ T132 w 2897"/>
              <a:gd name="T134" fmla="+- 0 15460 15456"/>
              <a:gd name="T135" fmla="*/ 15460 h 11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897" h="1139" extrusionOk="0">
                <a:moveTo>
                  <a:pt x="720" y="207"/>
                </a:moveTo>
                <a:cubicBezTo>
                  <a:pt x="751" y="206"/>
                  <a:pt x="782" y="206"/>
                  <a:pt x="814" y="206"/>
                </a:cubicBezTo>
                <a:cubicBezTo>
                  <a:pt x="1085" y="203"/>
                  <a:pt x="1354" y="174"/>
                  <a:pt x="1625" y="176"/>
                </a:cubicBezTo>
                <a:cubicBezTo>
                  <a:pt x="1948" y="179"/>
                  <a:pt x="2317" y="166"/>
                  <a:pt x="2622" y="290"/>
                </a:cubicBezTo>
                <a:cubicBezTo>
                  <a:pt x="2766" y="348"/>
                  <a:pt x="2908" y="458"/>
                  <a:pt x="2895" y="628"/>
                </a:cubicBezTo>
                <a:cubicBezTo>
                  <a:pt x="2883" y="784"/>
                  <a:pt x="2723" y="888"/>
                  <a:pt x="2598" y="954"/>
                </a:cubicBezTo>
                <a:cubicBezTo>
                  <a:pt x="2300" y="1112"/>
                  <a:pt x="1918" y="1154"/>
                  <a:pt x="1586" y="1137"/>
                </a:cubicBezTo>
                <a:cubicBezTo>
                  <a:pt x="1347" y="1125"/>
                  <a:pt x="1105" y="1083"/>
                  <a:pt x="874" y="1024"/>
                </a:cubicBezTo>
                <a:cubicBezTo>
                  <a:pt x="608" y="957"/>
                  <a:pt x="270" y="859"/>
                  <a:pt x="85" y="641"/>
                </a:cubicBezTo>
                <a:cubicBezTo>
                  <a:pt x="-1" y="540"/>
                  <a:pt x="-33" y="403"/>
                  <a:pt x="40" y="286"/>
                </a:cubicBezTo>
                <a:cubicBezTo>
                  <a:pt x="139" y="126"/>
                  <a:pt x="346" y="67"/>
                  <a:pt x="518" y="35"/>
                </a:cubicBezTo>
                <a:cubicBezTo>
                  <a:pt x="755" y="-9"/>
                  <a:pt x="995" y="4"/>
                  <a:pt x="1235" y="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6" name="Comment 6"/>
          <p:cNvSpPr>
            <a:spLocks noRot="1" noChangeAspect="1" noEditPoints="1" noChangeArrowheads="1" noChangeShapeType="1" noTextEdit="1"/>
          </p:cNvSpPr>
          <p:nvPr/>
        </p:nvSpPr>
        <p:spPr bwMode="auto">
          <a:xfrm>
            <a:off x="3328988" y="2466975"/>
            <a:ext cx="1154112" cy="373063"/>
          </a:xfrm>
          <a:custGeom>
            <a:avLst/>
            <a:gdLst>
              <a:gd name="T0" fmla="+- 0 9247 9247"/>
              <a:gd name="T1" fmla="*/ T0 w 3204"/>
              <a:gd name="T2" fmla="+- 0 7050 6852"/>
              <a:gd name="T3" fmla="*/ 7050 h 1038"/>
              <a:gd name="T4" fmla="+- 0 9271 9247"/>
              <a:gd name="T5" fmla="*/ T4 w 3204"/>
              <a:gd name="T6" fmla="+- 0 7039 6852"/>
              <a:gd name="T7" fmla="*/ 7039 h 1038"/>
              <a:gd name="T8" fmla="+- 0 9275 9247"/>
              <a:gd name="T9" fmla="*/ T8 w 3204"/>
              <a:gd name="T10" fmla="+- 0 7026 6852"/>
              <a:gd name="T11" fmla="*/ 7026 h 1038"/>
              <a:gd name="T12" fmla="+- 0 9306 9247"/>
              <a:gd name="T13" fmla="*/ T12 w 3204"/>
              <a:gd name="T14" fmla="+- 0 7016 6852"/>
              <a:gd name="T15" fmla="*/ 7016 h 1038"/>
              <a:gd name="T16" fmla="+- 0 9410 9247"/>
              <a:gd name="T17" fmla="*/ T16 w 3204"/>
              <a:gd name="T18" fmla="+- 0 6983 6852"/>
              <a:gd name="T19" fmla="*/ 6983 h 1038"/>
              <a:gd name="T20" fmla="+- 0 9520 9247"/>
              <a:gd name="T21" fmla="*/ T20 w 3204"/>
              <a:gd name="T22" fmla="+- 0 6993 6852"/>
              <a:gd name="T23" fmla="*/ 6993 h 1038"/>
              <a:gd name="T24" fmla="+- 0 9628 9247"/>
              <a:gd name="T25" fmla="*/ T24 w 3204"/>
              <a:gd name="T26" fmla="+- 0 6995 6852"/>
              <a:gd name="T27" fmla="*/ 6995 h 1038"/>
              <a:gd name="T28" fmla="+- 0 9749 9247"/>
              <a:gd name="T29" fmla="*/ T28 w 3204"/>
              <a:gd name="T30" fmla="+- 0 6997 6852"/>
              <a:gd name="T31" fmla="*/ 6997 h 1038"/>
              <a:gd name="T32" fmla="+- 0 9868 9247"/>
              <a:gd name="T33" fmla="*/ T32 w 3204"/>
              <a:gd name="T34" fmla="+- 0 6992 6852"/>
              <a:gd name="T35" fmla="*/ 6992 h 1038"/>
              <a:gd name="T36" fmla="+- 0 9989 9247"/>
              <a:gd name="T37" fmla="*/ T36 w 3204"/>
              <a:gd name="T38" fmla="+- 0 6985 6852"/>
              <a:gd name="T39" fmla="*/ 6985 h 1038"/>
              <a:gd name="T40" fmla="+- 0 10162 9247"/>
              <a:gd name="T41" fmla="*/ T40 w 3204"/>
              <a:gd name="T42" fmla="+- 0 6974 6852"/>
              <a:gd name="T43" fmla="*/ 6974 h 1038"/>
              <a:gd name="T44" fmla="+- 0 10334 9247"/>
              <a:gd name="T45" fmla="*/ T44 w 3204"/>
              <a:gd name="T46" fmla="+- 0 6951 6852"/>
              <a:gd name="T47" fmla="*/ 6951 h 1038"/>
              <a:gd name="T48" fmla="+- 0 10507 9247"/>
              <a:gd name="T49" fmla="*/ T48 w 3204"/>
              <a:gd name="T50" fmla="+- 0 6938 6852"/>
              <a:gd name="T51" fmla="*/ 6938 h 1038"/>
              <a:gd name="T52" fmla="+- 0 10779 9247"/>
              <a:gd name="T53" fmla="*/ T52 w 3204"/>
              <a:gd name="T54" fmla="+- 0 6917 6852"/>
              <a:gd name="T55" fmla="*/ 6917 h 1038"/>
              <a:gd name="T56" fmla="+- 0 11052 9247"/>
              <a:gd name="T57" fmla="*/ T56 w 3204"/>
              <a:gd name="T58" fmla="+- 0 6915 6852"/>
              <a:gd name="T59" fmla="*/ 6915 h 1038"/>
              <a:gd name="T60" fmla="+- 0 11323 9247"/>
              <a:gd name="T61" fmla="*/ T60 w 3204"/>
              <a:gd name="T62" fmla="+- 0 6944 6852"/>
              <a:gd name="T63" fmla="*/ 6944 h 1038"/>
              <a:gd name="T64" fmla="+- 0 11657 9247"/>
              <a:gd name="T65" fmla="*/ T64 w 3204"/>
              <a:gd name="T66" fmla="+- 0 6980 6852"/>
              <a:gd name="T67" fmla="*/ 6980 h 1038"/>
              <a:gd name="T68" fmla="+- 0 12057 9247"/>
              <a:gd name="T69" fmla="*/ T68 w 3204"/>
              <a:gd name="T70" fmla="+- 0 7066 6852"/>
              <a:gd name="T71" fmla="*/ 7066 h 1038"/>
              <a:gd name="T72" fmla="+- 0 12329 9247"/>
              <a:gd name="T73" fmla="*/ T72 w 3204"/>
              <a:gd name="T74" fmla="+- 0 7278 6852"/>
              <a:gd name="T75" fmla="*/ 7278 h 1038"/>
              <a:gd name="T76" fmla="+- 0 12413 9247"/>
              <a:gd name="T77" fmla="*/ T76 w 3204"/>
              <a:gd name="T78" fmla="+- 0 7344 6852"/>
              <a:gd name="T79" fmla="*/ 7344 h 1038"/>
              <a:gd name="T80" fmla="+- 0 12493 9247"/>
              <a:gd name="T81" fmla="*/ T80 w 3204"/>
              <a:gd name="T82" fmla="+- 0 7452 6852"/>
              <a:gd name="T83" fmla="*/ 7452 h 1038"/>
              <a:gd name="T84" fmla="+- 0 12422 9247"/>
              <a:gd name="T85" fmla="*/ T84 w 3204"/>
              <a:gd name="T86" fmla="+- 0 7557 6852"/>
              <a:gd name="T87" fmla="*/ 7557 h 1038"/>
              <a:gd name="T88" fmla="+- 0 12329 9247"/>
              <a:gd name="T89" fmla="*/ T88 w 3204"/>
              <a:gd name="T90" fmla="+- 0 7694 6852"/>
              <a:gd name="T91" fmla="*/ 7694 h 1038"/>
              <a:gd name="T92" fmla="+- 0 12099 9247"/>
              <a:gd name="T93" fmla="*/ T92 w 3204"/>
              <a:gd name="T94" fmla="+- 0 7746 6852"/>
              <a:gd name="T95" fmla="*/ 7746 h 1038"/>
              <a:gd name="T96" fmla="+- 0 11952 9247"/>
              <a:gd name="T97" fmla="*/ T96 w 3204"/>
              <a:gd name="T98" fmla="+- 0 7785 6852"/>
              <a:gd name="T99" fmla="*/ 7785 h 1038"/>
              <a:gd name="T100" fmla="+- 0 11610 9247"/>
              <a:gd name="T101" fmla="*/ T100 w 3204"/>
              <a:gd name="T102" fmla="+- 0 7877 6852"/>
              <a:gd name="T103" fmla="*/ 7877 h 1038"/>
              <a:gd name="T104" fmla="+- 0 11242 9247"/>
              <a:gd name="T105" fmla="*/ T104 w 3204"/>
              <a:gd name="T106" fmla="+- 0 7902 6852"/>
              <a:gd name="T107" fmla="*/ 7902 h 1038"/>
              <a:gd name="T108" fmla="+- 0 10889 9247"/>
              <a:gd name="T109" fmla="*/ T108 w 3204"/>
              <a:gd name="T110" fmla="+- 0 7888 6852"/>
              <a:gd name="T111" fmla="*/ 7888 h 1038"/>
              <a:gd name="T112" fmla="+- 0 10462 9247"/>
              <a:gd name="T113" fmla="*/ T112 w 3204"/>
              <a:gd name="T114" fmla="+- 0 7872 6852"/>
              <a:gd name="T115" fmla="*/ 7872 h 1038"/>
              <a:gd name="T116" fmla="+- 0 9971 9247"/>
              <a:gd name="T117" fmla="*/ T116 w 3204"/>
              <a:gd name="T118" fmla="+- 0 7807 6852"/>
              <a:gd name="T119" fmla="*/ 7807 h 1038"/>
              <a:gd name="T120" fmla="+- 0 9620 9247"/>
              <a:gd name="T121" fmla="*/ T120 w 3204"/>
              <a:gd name="T122" fmla="+- 0 7540 6852"/>
              <a:gd name="T123" fmla="*/ 7540 h 1038"/>
              <a:gd name="T124" fmla="+- 0 9467 9247"/>
              <a:gd name="T125" fmla="*/ T124 w 3204"/>
              <a:gd name="T126" fmla="+- 0 7423 6852"/>
              <a:gd name="T127" fmla="*/ 7423 h 1038"/>
              <a:gd name="T128" fmla="+- 0 9330 9247"/>
              <a:gd name="T129" fmla="*/ T128 w 3204"/>
              <a:gd name="T130" fmla="+- 0 7207 6852"/>
              <a:gd name="T131" fmla="*/ 7207 h 1038"/>
              <a:gd name="T132" fmla="+- 0 9431 9247"/>
              <a:gd name="T133" fmla="*/ T132 w 3204"/>
              <a:gd name="T134" fmla="+- 0 7013 6852"/>
              <a:gd name="T135" fmla="*/ 7013 h 1038"/>
              <a:gd name="T136" fmla="+- 0 9525 9247"/>
              <a:gd name="T137" fmla="*/ T136 w 3204"/>
              <a:gd name="T138" fmla="+- 0 6833 6852"/>
              <a:gd name="T139" fmla="*/ 6833 h 1038"/>
              <a:gd name="T140" fmla="+- 0 9784 9247"/>
              <a:gd name="T141" fmla="*/ T140 w 3204"/>
              <a:gd name="T142" fmla="+- 0 6846 6852"/>
              <a:gd name="T143" fmla="*/ 6846 h 1038"/>
              <a:gd name="T144" fmla="+- 0 9953 9247"/>
              <a:gd name="T145" fmla="*/ T144 w 3204"/>
              <a:gd name="T146" fmla="+- 0 6854 6852"/>
              <a:gd name="T147" fmla="*/ 6854 h 1038"/>
              <a:gd name="T148" fmla="+- 0 10196 9247"/>
              <a:gd name="T149" fmla="*/ T148 w 3204"/>
              <a:gd name="T150" fmla="+- 0 6865 6852"/>
              <a:gd name="T151" fmla="*/ 6865 h 1038"/>
              <a:gd name="T152" fmla="+- 0 10435 9247"/>
              <a:gd name="T153" fmla="*/ T152 w 3204"/>
              <a:gd name="T154" fmla="+- 0 6917 6852"/>
              <a:gd name="T155" fmla="*/ 6917 h 1038"/>
              <a:gd name="T156" fmla="+- 0 10674 9247"/>
              <a:gd name="T157" fmla="*/ T156 w 3204"/>
              <a:gd name="T158" fmla="+- 0 6957 6852"/>
              <a:gd name="T159" fmla="*/ 6957 h 10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3204" h="1038" extrusionOk="0">
                <a:moveTo>
                  <a:pt x="0" y="198"/>
                </a:moveTo>
                <a:cubicBezTo>
                  <a:pt x="24" y="187"/>
                  <a:pt x="28" y="174"/>
                  <a:pt x="59" y="164"/>
                </a:cubicBezTo>
                <a:cubicBezTo>
                  <a:pt x="163" y="131"/>
                  <a:pt x="273" y="141"/>
                  <a:pt x="381" y="143"/>
                </a:cubicBezTo>
                <a:cubicBezTo>
                  <a:pt x="502" y="145"/>
                  <a:pt x="621" y="140"/>
                  <a:pt x="742" y="133"/>
                </a:cubicBezTo>
                <a:cubicBezTo>
                  <a:pt x="915" y="122"/>
                  <a:pt x="1087" y="99"/>
                  <a:pt x="1260" y="86"/>
                </a:cubicBezTo>
                <a:cubicBezTo>
                  <a:pt x="1532" y="65"/>
                  <a:pt x="1805" y="63"/>
                  <a:pt x="2076" y="92"/>
                </a:cubicBezTo>
                <a:cubicBezTo>
                  <a:pt x="2410" y="128"/>
                  <a:pt x="2810" y="214"/>
                  <a:pt x="3082" y="426"/>
                </a:cubicBezTo>
                <a:cubicBezTo>
                  <a:pt x="3166" y="492"/>
                  <a:pt x="3246" y="600"/>
                  <a:pt x="3175" y="705"/>
                </a:cubicBezTo>
                <a:cubicBezTo>
                  <a:pt x="3082" y="842"/>
                  <a:pt x="2852" y="894"/>
                  <a:pt x="2705" y="933"/>
                </a:cubicBezTo>
                <a:cubicBezTo>
                  <a:pt x="2363" y="1025"/>
                  <a:pt x="1995" y="1050"/>
                  <a:pt x="1642" y="1036"/>
                </a:cubicBezTo>
                <a:cubicBezTo>
                  <a:pt x="1215" y="1020"/>
                  <a:pt x="724" y="955"/>
                  <a:pt x="373" y="688"/>
                </a:cubicBezTo>
                <a:cubicBezTo>
                  <a:pt x="220" y="571"/>
                  <a:pt x="83" y="355"/>
                  <a:pt x="184" y="161"/>
                </a:cubicBezTo>
                <a:cubicBezTo>
                  <a:pt x="278" y="-19"/>
                  <a:pt x="537" y="-6"/>
                  <a:pt x="706" y="2"/>
                </a:cubicBezTo>
                <a:cubicBezTo>
                  <a:pt x="949" y="13"/>
                  <a:pt x="1188" y="65"/>
                  <a:pt x="1427" y="10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7" name="Comment 7"/>
          <p:cNvSpPr>
            <a:spLocks noRot="1" noChangeAspect="1" noEditPoints="1" noChangeArrowheads="1" noChangeShapeType="1" noTextEdit="1"/>
          </p:cNvSpPr>
          <p:nvPr/>
        </p:nvSpPr>
        <p:spPr bwMode="auto">
          <a:xfrm>
            <a:off x="573088" y="4010025"/>
            <a:ext cx="1420812" cy="58738"/>
          </a:xfrm>
          <a:custGeom>
            <a:avLst/>
            <a:gdLst>
              <a:gd name="T0" fmla="+- 0 5524 1593"/>
              <a:gd name="T1" fmla="*/ T0 w 3946"/>
              <a:gd name="T2" fmla="+- 0 11191 11138"/>
              <a:gd name="T3" fmla="*/ 11191 h 163"/>
              <a:gd name="T4" fmla="+- 0 5499 1593"/>
              <a:gd name="T5" fmla="*/ T4 w 3946"/>
              <a:gd name="T6" fmla="+- 0 11192 11138"/>
              <a:gd name="T7" fmla="*/ 11192 h 163"/>
              <a:gd name="T8" fmla="+- 0 5512 1593"/>
              <a:gd name="T9" fmla="*/ T8 w 3946"/>
              <a:gd name="T10" fmla="+- 0 11185 11138"/>
              <a:gd name="T11" fmla="*/ 11185 h 163"/>
              <a:gd name="T12" fmla="+- 0 5487 1593"/>
              <a:gd name="T13" fmla="*/ T12 w 3946"/>
              <a:gd name="T14" fmla="+- 0 11188 11138"/>
              <a:gd name="T15" fmla="*/ 11188 h 163"/>
              <a:gd name="T16" fmla="+- 0 5188 1593"/>
              <a:gd name="T17" fmla="*/ T16 w 3946"/>
              <a:gd name="T18" fmla="+- 0 11225 11138"/>
              <a:gd name="T19" fmla="*/ 11225 h 163"/>
              <a:gd name="T20" fmla="+- 0 4898 1593"/>
              <a:gd name="T21" fmla="*/ T20 w 3946"/>
              <a:gd name="T22" fmla="+- 0 11274 11138"/>
              <a:gd name="T23" fmla="*/ 11274 h 163"/>
              <a:gd name="T24" fmla="+- 0 4595 1593"/>
              <a:gd name="T25" fmla="*/ T24 w 3946"/>
              <a:gd name="T26" fmla="+- 0 11288 11138"/>
              <a:gd name="T27" fmla="*/ 11288 h 163"/>
              <a:gd name="T28" fmla="+- 0 3819 1593"/>
              <a:gd name="T29" fmla="*/ T28 w 3946"/>
              <a:gd name="T30" fmla="+- 0 11325 11138"/>
              <a:gd name="T31" fmla="*/ 11325 h 163"/>
              <a:gd name="T32" fmla="+- 0 3057 1593"/>
              <a:gd name="T33" fmla="*/ T32 w 3946"/>
              <a:gd name="T34" fmla="+- 0 11238 11138"/>
              <a:gd name="T35" fmla="*/ 11238 h 163"/>
              <a:gd name="T36" fmla="+- 0 2285 1593"/>
              <a:gd name="T37" fmla="*/ T36 w 3946"/>
              <a:gd name="T38" fmla="+- 0 11171 11138"/>
              <a:gd name="T39" fmla="*/ 11171 h 163"/>
              <a:gd name="T40" fmla="+- 0 2069 1593"/>
              <a:gd name="T41" fmla="*/ T40 w 3946"/>
              <a:gd name="T42" fmla="+- 0 11152 11138"/>
              <a:gd name="T43" fmla="*/ 11152 h 163"/>
              <a:gd name="T44" fmla="+- 0 1852 1593"/>
              <a:gd name="T45" fmla="*/ T44 w 3946"/>
              <a:gd name="T46" fmla="+- 0 11131 11138"/>
              <a:gd name="T47" fmla="*/ 11131 h 163"/>
              <a:gd name="T48" fmla="+- 0 1635 1593"/>
              <a:gd name="T49" fmla="*/ T48 w 3946"/>
              <a:gd name="T50" fmla="+- 0 11141 11138"/>
              <a:gd name="T51" fmla="*/ 11141 h 163"/>
              <a:gd name="T52" fmla="+- 0 1612 1593"/>
              <a:gd name="T53" fmla="*/ T52 w 3946"/>
              <a:gd name="T54" fmla="+- 0 11149 11138"/>
              <a:gd name="T55" fmla="*/ 11149 h 163"/>
              <a:gd name="T56" fmla="+- 0 1607 1593"/>
              <a:gd name="T57" fmla="*/ T56 w 3946"/>
              <a:gd name="T58" fmla="+- 0 11153 11138"/>
              <a:gd name="T59" fmla="*/ 11153 h 163"/>
              <a:gd name="T60" fmla="+- 0 1593 1593"/>
              <a:gd name="T61" fmla="*/ T60 w 3946"/>
              <a:gd name="T62" fmla="+- 0 11146 11138"/>
              <a:gd name="T63" fmla="*/ 11146 h 1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946" h="163" extrusionOk="0">
                <a:moveTo>
                  <a:pt x="3931" y="53"/>
                </a:moveTo>
                <a:cubicBezTo>
                  <a:pt x="3906" y="54"/>
                  <a:pt x="3919" y="47"/>
                  <a:pt x="3894" y="50"/>
                </a:cubicBezTo>
                <a:cubicBezTo>
                  <a:pt x="3595" y="87"/>
                  <a:pt x="3305" y="136"/>
                  <a:pt x="3002" y="150"/>
                </a:cubicBezTo>
                <a:cubicBezTo>
                  <a:pt x="2226" y="187"/>
                  <a:pt x="1464" y="100"/>
                  <a:pt x="692" y="33"/>
                </a:cubicBezTo>
                <a:cubicBezTo>
                  <a:pt x="476" y="14"/>
                  <a:pt x="259" y="-7"/>
                  <a:pt x="42" y="3"/>
                </a:cubicBezTo>
                <a:cubicBezTo>
                  <a:pt x="19" y="11"/>
                  <a:pt x="14" y="15"/>
                  <a:pt x="0" y="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86433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p:pic>
        <p:nvPicPr>
          <p:cNvPr id="5" name="Picture 4" descr="Screen Shot 2013-10-16 at 7.07.32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60" y="272166"/>
            <a:ext cx="5643877" cy="570413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064571" y="2721655"/>
            <a:ext cx="6693869" cy="3390726"/>
          </a:xfrm>
          <a:prstGeom prst="rect">
            <a:avLst/>
          </a:prstGeom>
        </p:spPr>
      </p:pic>
      <p:sp>
        <p:nvSpPr>
          <p:cNvPr id="8" name="TextBox 7"/>
          <p:cNvSpPr txBox="1"/>
          <p:nvPr/>
        </p:nvSpPr>
        <p:spPr>
          <a:xfrm>
            <a:off x="4443012" y="1215998"/>
            <a:ext cx="4220376"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Financially-Motivated </a:t>
            </a:r>
            <a:r>
              <a:rPr lang="en-US" sz="2800" dirty="0" err="1" smtClean="0"/>
              <a:t>DDoS</a:t>
            </a:r>
            <a:endParaRPr lang="en-US" sz="2800" dirty="0"/>
          </a:p>
        </p:txBody>
      </p:sp>
    </p:spTree>
    <p:extLst>
      <p:ext uri="{BB962C8B-B14F-4D97-AF65-F5344CB8AC3E}">
        <p14:creationId xmlns:p14="http://schemas.microsoft.com/office/powerpoint/2010/main" val="4200721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pic>
        <p:nvPicPr>
          <p:cNvPr id="6" name="Picture 5" descr="Screen Shot 2013-10-17 at 6.04.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90" y="246390"/>
            <a:ext cx="5105099" cy="472334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880457" y="246390"/>
            <a:ext cx="408099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Politically-Motivated </a:t>
            </a:r>
            <a:r>
              <a:rPr lang="en-US" sz="2800" dirty="0" err="1" smtClean="0"/>
              <a:t>DDoS</a:t>
            </a:r>
            <a:endParaRPr lang="en-US" sz="2800" dirty="0"/>
          </a:p>
        </p:txBody>
      </p:sp>
      <p:pic>
        <p:nvPicPr>
          <p:cNvPr id="8" name="Picture 7" descr="Screen Shot 2013-10-17 at 6.26.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689" y="3598349"/>
            <a:ext cx="5856111" cy="2611403"/>
          </a:xfrm>
          <a:prstGeom prst="rect">
            <a:avLst/>
          </a:prstGeom>
          <a:ln>
            <a:noFill/>
          </a:ln>
          <a:effectLst>
            <a:outerShdw blurRad="292100" dist="139700" dir="2700000" algn="tl" rotWithShape="0">
              <a:srgbClr val="333333">
                <a:alpha val="65000"/>
              </a:srgbClr>
            </a:outerShdw>
          </a:effectLst>
        </p:spPr>
      </p:pic>
      <p:pic>
        <p:nvPicPr>
          <p:cNvPr id="9" name="Picture 8" descr="Screen Shot 2013-10-17 at 6.31.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101" y="1660878"/>
            <a:ext cx="5098344" cy="1782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4104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352"/>
            <a:ext cx="8229600" cy="2571758"/>
          </a:xfrm>
        </p:spPr>
        <p:txBody>
          <a:bodyPr>
            <a:normAutofit/>
          </a:bodyPr>
          <a:lstStyle/>
          <a:p>
            <a:r>
              <a:rPr lang="en-US" dirty="0" smtClean="0"/>
              <a:t>Strategy 3:</a:t>
            </a:r>
            <a:br>
              <a:rPr lang="en-US" dirty="0" smtClean="0"/>
            </a:br>
            <a:r>
              <a:rPr lang="en-US" dirty="0" smtClean="0"/>
              <a:t>Smarter Scheduling (PS3)</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spTree>
    <p:extLst>
      <p:ext uri="{BB962C8B-B14F-4D97-AF65-F5344CB8AC3E}">
        <p14:creationId xmlns:p14="http://schemas.microsoft.com/office/powerpoint/2010/main" val="35153539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the server’s goal be?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sp>
        <p:nvSpPr>
          <p:cNvPr id="11266" name="Comment 2"/>
          <p:cNvSpPr>
            <a:spLocks noRot="1" noChangeAspect="1" noEditPoints="1" noChangeArrowheads="1" noChangeShapeType="1" noTextEdit="1"/>
          </p:cNvSpPr>
          <p:nvPr/>
        </p:nvSpPr>
        <p:spPr bwMode="auto">
          <a:xfrm>
            <a:off x="1062038" y="1743075"/>
            <a:ext cx="1577975" cy="603250"/>
          </a:xfrm>
          <a:custGeom>
            <a:avLst/>
            <a:gdLst>
              <a:gd name="T0" fmla="+- 0 4040 2948"/>
              <a:gd name="T1" fmla="*/ T0 w 4384"/>
              <a:gd name="T2" fmla="+- 0 5702 4844"/>
              <a:gd name="T3" fmla="*/ 5702 h 1672"/>
              <a:gd name="T4" fmla="+- 0 3993 2948"/>
              <a:gd name="T5" fmla="*/ T4 w 4384"/>
              <a:gd name="T6" fmla="+- 0 5657 4844"/>
              <a:gd name="T7" fmla="*/ 5657 h 1672"/>
              <a:gd name="T8" fmla="+- 0 3890 2948"/>
              <a:gd name="T9" fmla="*/ T8 w 4384"/>
              <a:gd name="T10" fmla="+- 0 5644 4844"/>
              <a:gd name="T11" fmla="*/ 5644 h 1672"/>
              <a:gd name="T12" fmla="+- 0 3600 2948"/>
              <a:gd name="T13" fmla="*/ T12 w 4384"/>
              <a:gd name="T14" fmla="+- 0 5608 4844"/>
              <a:gd name="T15" fmla="*/ 5608 h 1672"/>
              <a:gd name="T16" fmla="+- 0 3211 2948"/>
              <a:gd name="T17" fmla="*/ T16 w 4384"/>
              <a:gd name="T18" fmla="+- 0 5549 4844"/>
              <a:gd name="T19" fmla="*/ 5549 h 1672"/>
              <a:gd name="T20" fmla="+- 0 2969 2948"/>
              <a:gd name="T21" fmla="*/ T20 w 4384"/>
              <a:gd name="T22" fmla="+- 0 5513 4844"/>
              <a:gd name="T23" fmla="*/ 5513 h 1672"/>
              <a:gd name="T24" fmla="+- 0 2948 2948"/>
              <a:gd name="T25" fmla="*/ T24 w 4384"/>
              <a:gd name="T26" fmla="+- 0 5509 4844"/>
              <a:gd name="T27" fmla="*/ 5509 h 1672"/>
              <a:gd name="T28" fmla="+- 0 4259 2948"/>
              <a:gd name="T29" fmla="*/ T28 w 4384"/>
              <a:gd name="T30" fmla="+- 0 4937 4844"/>
              <a:gd name="T31" fmla="*/ 4937 h 1672"/>
              <a:gd name="T32" fmla="+- 0 4317 2948"/>
              <a:gd name="T33" fmla="*/ T32 w 4384"/>
              <a:gd name="T34" fmla="+- 0 4844 4844"/>
              <a:gd name="T35" fmla="*/ 4844 h 1672"/>
              <a:gd name="T36" fmla="+- 0 4280 2948"/>
              <a:gd name="T37" fmla="*/ T36 w 4384"/>
              <a:gd name="T38" fmla="+- 0 5012 4844"/>
              <a:gd name="T39" fmla="*/ 5012 h 1672"/>
              <a:gd name="T40" fmla="+- 0 4259 2948"/>
              <a:gd name="T41" fmla="*/ T40 w 4384"/>
              <a:gd name="T42" fmla="+- 0 5466 4844"/>
              <a:gd name="T43" fmla="*/ 5466 h 1672"/>
              <a:gd name="T44" fmla="+- 0 4282 2948"/>
              <a:gd name="T45" fmla="*/ T44 w 4384"/>
              <a:gd name="T46" fmla="+- 0 5983 4844"/>
              <a:gd name="T47" fmla="*/ 5983 h 1672"/>
              <a:gd name="T48" fmla="+- 0 4352 2948"/>
              <a:gd name="T49" fmla="*/ T48 w 4384"/>
              <a:gd name="T50" fmla="+- 0 6393 4844"/>
              <a:gd name="T51" fmla="*/ 6393 h 1672"/>
              <a:gd name="T52" fmla="+- 0 4381 2948"/>
              <a:gd name="T53" fmla="*/ T52 w 4384"/>
              <a:gd name="T54" fmla="+- 0 6114 4844"/>
              <a:gd name="T55" fmla="*/ 6114 h 1672"/>
              <a:gd name="T56" fmla="+- 0 4402 2948"/>
              <a:gd name="T57" fmla="*/ T56 w 4384"/>
              <a:gd name="T58" fmla="+- 0 5458 4844"/>
              <a:gd name="T59" fmla="*/ 5458 h 1672"/>
              <a:gd name="T60" fmla="+- 0 4486 2948"/>
              <a:gd name="T61" fmla="*/ T60 w 4384"/>
              <a:gd name="T62" fmla="+- 0 5130 4844"/>
              <a:gd name="T63" fmla="*/ 5130 h 1672"/>
              <a:gd name="T64" fmla="+- 0 4685 2948"/>
              <a:gd name="T65" fmla="*/ T64 w 4384"/>
              <a:gd name="T66" fmla="+- 0 5132 4844"/>
              <a:gd name="T67" fmla="*/ 5132 h 1672"/>
              <a:gd name="T68" fmla="+- 0 4927 2948"/>
              <a:gd name="T69" fmla="*/ T68 w 4384"/>
              <a:gd name="T70" fmla="+- 0 5422 4844"/>
              <a:gd name="T71" fmla="*/ 5422 h 1672"/>
              <a:gd name="T72" fmla="+- 0 5002 2948"/>
              <a:gd name="T73" fmla="*/ T72 w 4384"/>
              <a:gd name="T74" fmla="+- 0 6055 4844"/>
              <a:gd name="T75" fmla="*/ 6055 h 1672"/>
              <a:gd name="T76" fmla="+- 0 4495 2948"/>
              <a:gd name="T77" fmla="*/ T76 w 4384"/>
              <a:gd name="T78" fmla="+- 0 6345 4844"/>
              <a:gd name="T79" fmla="*/ 6345 h 1672"/>
              <a:gd name="T80" fmla="+- 0 4396 2948"/>
              <a:gd name="T81" fmla="*/ T80 w 4384"/>
              <a:gd name="T82" fmla="+- 0 6227 4844"/>
              <a:gd name="T83" fmla="*/ 6227 h 1672"/>
              <a:gd name="T84" fmla="+- 0 4420 2948"/>
              <a:gd name="T85" fmla="*/ T84 w 4384"/>
              <a:gd name="T86" fmla="+- 0 6191 4844"/>
              <a:gd name="T87" fmla="*/ 6191 h 1672"/>
              <a:gd name="T88" fmla="+- 0 5593 2948"/>
              <a:gd name="T89" fmla="*/ T88 w 4384"/>
              <a:gd name="T90" fmla="+- 0 5953 4844"/>
              <a:gd name="T91" fmla="*/ 5953 h 1672"/>
              <a:gd name="T92" fmla="+- 0 5653 2948"/>
              <a:gd name="T93" fmla="*/ T92 w 4384"/>
              <a:gd name="T94" fmla="+- 0 5961 4844"/>
              <a:gd name="T95" fmla="*/ 5961 h 1672"/>
              <a:gd name="T96" fmla="+- 0 5500 2948"/>
              <a:gd name="T97" fmla="*/ T96 w 4384"/>
              <a:gd name="T98" fmla="+- 0 6041 4844"/>
              <a:gd name="T99" fmla="*/ 6041 h 1672"/>
              <a:gd name="T100" fmla="+- 0 5309 2948"/>
              <a:gd name="T101" fmla="*/ T100 w 4384"/>
              <a:gd name="T102" fmla="+- 0 6197 4844"/>
              <a:gd name="T103" fmla="*/ 6197 h 1672"/>
              <a:gd name="T104" fmla="+- 0 5360 2948"/>
              <a:gd name="T105" fmla="*/ T104 w 4384"/>
              <a:gd name="T106" fmla="+- 0 6346 4844"/>
              <a:gd name="T107" fmla="*/ 6346 h 1672"/>
              <a:gd name="T108" fmla="+- 0 5577 2948"/>
              <a:gd name="T109" fmla="*/ T108 w 4384"/>
              <a:gd name="T110" fmla="+- 0 6352 4844"/>
              <a:gd name="T111" fmla="*/ 6352 h 1672"/>
              <a:gd name="T112" fmla="+- 0 5693 2948"/>
              <a:gd name="T113" fmla="*/ T112 w 4384"/>
              <a:gd name="T114" fmla="+- 0 6212 4844"/>
              <a:gd name="T115" fmla="*/ 6212 h 1672"/>
              <a:gd name="T116" fmla="+- 0 5634 2948"/>
              <a:gd name="T117" fmla="*/ T116 w 4384"/>
              <a:gd name="T118" fmla="+- 0 6061 4844"/>
              <a:gd name="T119" fmla="*/ 6061 h 1672"/>
              <a:gd name="T120" fmla="+- 0 5564 2948"/>
              <a:gd name="T121" fmla="*/ T120 w 4384"/>
              <a:gd name="T122" fmla="+- 0 5986 4844"/>
              <a:gd name="T123" fmla="*/ 5986 h 1672"/>
              <a:gd name="T124" fmla="+- 0 5849 2948"/>
              <a:gd name="T125" fmla="*/ T124 w 4384"/>
              <a:gd name="T126" fmla="+- 0 6040 4844"/>
              <a:gd name="T127" fmla="*/ 6040 h 1672"/>
              <a:gd name="T128" fmla="+- 0 5992 2948"/>
              <a:gd name="T129" fmla="*/ T128 w 4384"/>
              <a:gd name="T130" fmla="+- 0 6215 4844"/>
              <a:gd name="T131" fmla="*/ 6215 h 1672"/>
              <a:gd name="T132" fmla="+- 0 6105 2948"/>
              <a:gd name="T133" fmla="*/ T132 w 4384"/>
              <a:gd name="T134" fmla="+- 0 6408 4844"/>
              <a:gd name="T135" fmla="*/ 6408 h 1672"/>
              <a:gd name="T136" fmla="+- 0 6160 2948"/>
              <a:gd name="T137" fmla="*/ T136 w 4384"/>
              <a:gd name="T138" fmla="+- 0 6288 4844"/>
              <a:gd name="T139" fmla="*/ 6288 h 1672"/>
              <a:gd name="T140" fmla="+- 0 6255 2948"/>
              <a:gd name="T141" fmla="*/ T140 w 4384"/>
              <a:gd name="T142" fmla="+- 0 6120 4844"/>
              <a:gd name="T143" fmla="*/ 6120 h 1672"/>
              <a:gd name="T144" fmla="+- 0 6374 2948"/>
              <a:gd name="T145" fmla="*/ T144 w 4384"/>
              <a:gd name="T146" fmla="+- 0 6123 4844"/>
              <a:gd name="T147" fmla="*/ 6123 h 1672"/>
              <a:gd name="T148" fmla="+- 0 6530 2948"/>
              <a:gd name="T149" fmla="*/ T148 w 4384"/>
              <a:gd name="T150" fmla="+- 0 6448 4844"/>
              <a:gd name="T151" fmla="*/ 6448 h 1672"/>
              <a:gd name="T152" fmla="+- 0 6546 2948"/>
              <a:gd name="T153" fmla="*/ T152 w 4384"/>
              <a:gd name="T154" fmla="+- 0 6468 4844"/>
              <a:gd name="T155" fmla="*/ 6468 h 1672"/>
              <a:gd name="T156" fmla="+- 0 6566 2948"/>
              <a:gd name="T157" fmla="*/ T156 w 4384"/>
              <a:gd name="T158" fmla="+- 0 6358 4844"/>
              <a:gd name="T159" fmla="*/ 6358 h 1672"/>
              <a:gd name="T160" fmla="+- 0 6864 2948"/>
              <a:gd name="T161" fmla="*/ T160 w 4384"/>
              <a:gd name="T162" fmla="+- 0 5325 4844"/>
              <a:gd name="T163" fmla="*/ 5325 h 1672"/>
              <a:gd name="T164" fmla="+- 0 6981 2948"/>
              <a:gd name="T165" fmla="*/ T164 w 4384"/>
              <a:gd name="T166" fmla="+- 0 5345 4844"/>
              <a:gd name="T167" fmla="*/ 5345 h 1672"/>
              <a:gd name="T168" fmla="+- 0 7055 2948"/>
              <a:gd name="T169" fmla="*/ T168 w 4384"/>
              <a:gd name="T170" fmla="+- 0 5686 4844"/>
              <a:gd name="T171" fmla="*/ 5686 h 1672"/>
              <a:gd name="T172" fmla="+- 0 7100 2948"/>
              <a:gd name="T173" fmla="*/ T172 w 4384"/>
              <a:gd name="T174" fmla="+- 0 6154 4844"/>
              <a:gd name="T175" fmla="*/ 6154 h 1672"/>
              <a:gd name="T176" fmla="+- 0 7176 2948"/>
              <a:gd name="T177" fmla="*/ T176 w 4384"/>
              <a:gd name="T178" fmla="+- 0 6468 4844"/>
              <a:gd name="T179" fmla="*/ 6468 h 1672"/>
              <a:gd name="T180" fmla="+- 0 7234 2948"/>
              <a:gd name="T181" fmla="*/ T180 w 4384"/>
              <a:gd name="T182" fmla="+- 0 6515 4844"/>
              <a:gd name="T183" fmla="*/ 6515 h 1672"/>
              <a:gd name="T184" fmla="+- 0 7331 2948"/>
              <a:gd name="T185" fmla="*/ T184 w 4384"/>
              <a:gd name="T186" fmla="+- 0 6121 4844"/>
              <a:gd name="T187" fmla="*/ 6121 h 1672"/>
              <a:gd name="T188" fmla="+- 0 7204 2948"/>
              <a:gd name="T189" fmla="*/ T188 w 4384"/>
              <a:gd name="T190" fmla="+- 0 6062 4844"/>
              <a:gd name="T191" fmla="*/ 6062 h 1672"/>
              <a:gd name="T192" fmla="+- 0 6958 2948"/>
              <a:gd name="T193" fmla="*/ T192 w 4384"/>
              <a:gd name="T194" fmla="+- 0 6060 4844"/>
              <a:gd name="T195" fmla="*/ 6060 h 1672"/>
              <a:gd name="T196" fmla="+- 0 6782 2948"/>
              <a:gd name="T197" fmla="*/ T196 w 4384"/>
              <a:gd name="T198" fmla="+- 0 6033 4844"/>
              <a:gd name="T199" fmla="*/ 6033 h 1672"/>
              <a:gd name="T200" fmla="+- 0 6645 2948"/>
              <a:gd name="T201" fmla="*/ T200 w 4384"/>
              <a:gd name="T202" fmla="+- 0 5910 4844"/>
              <a:gd name="T203" fmla="*/ 5910 h 1672"/>
              <a:gd name="T204" fmla="+- 0 6494 2948"/>
              <a:gd name="T205" fmla="*/ T204 w 4384"/>
              <a:gd name="T206" fmla="+- 0 5650 4844"/>
              <a:gd name="T207" fmla="*/ 5650 h 1672"/>
              <a:gd name="T208" fmla="+- 0 6441 2948"/>
              <a:gd name="T209" fmla="*/ T208 w 4384"/>
              <a:gd name="T210" fmla="+- 0 5481 4844"/>
              <a:gd name="T211" fmla="*/ 5481 h 1672"/>
              <a:gd name="T212" fmla="+- 0 6442 2948"/>
              <a:gd name="T213" fmla="*/ T212 w 4384"/>
              <a:gd name="T214" fmla="+- 0 5386 4844"/>
              <a:gd name="T215" fmla="*/ 5386 h 1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4384" h="1672" extrusionOk="0">
                <a:moveTo>
                  <a:pt x="1092" y="858"/>
                </a:moveTo>
                <a:cubicBezTo>
                  <a:pt x="1077" y="841"/>
                  <a:pt x="1068" y="823"/>
                  <a:pt x="1045" y="813"/>
                </a:cubicBezTo>
                <a:cubicBezTo>
                  <a:pt x="1018" y="801"/>
                  <a:pt x="971" y="803"/>
                  <a:pt x="942" y="800"/>
                </a:cubicBezTo>
                <a:cubicBezTo>
                  <a:pt x="845" y="791"/>
                  <a:pt x="748" y="778"/>
                  <a:pt x="652" y="764"/>
                </a:cubicBezTo>
                <a:cubicBezTo>
                  <a:pt x="522" y="745"/>
                  <a:pt x="393" y="725"/>
                  <a:pt x="263" y="705"/>
                </a:cubicBezTo>
                <a:cubicBezTo>
                  <a:pt x="182" y="692"/>
                  <a:pt x="101" y="683"/>
                  <a:pt x="21" y="669"/>
                </a:cubicBezTo>
                <a:cubicBezTo>
                  <a:pt x="14" y="668"/>
                  <a:pt x="7" y="666"/>
                  <a:pt x="0" y="665"/>
                </a:cubicBezTo>
              </a:path>
              <a:path w="4384" h="1672" extrusionOk="0">
                <a:moveTo>
                  <a:pt x="1311" y="93"/>
                </a:moveTo>
                <a:cubicBezTo>
                  <a:pt x="1350" y="58"/>
                  <a:pt x="1356" y="42"/>
                  <a:pt x="1369" y="0"/>
                </a:cubicBezTo>
                <a:cubicBezTo>
                  <a:pt x="1354" y="52"/>
                  <a:pt x="1337" y="111"/>
                  <a:pt x="1332" y="168"/>
                </a:cubicBezTo>
                <a:cubicBezTo>
                  <a:pt x="1319" y="318"/>
                  <a:pt x="1310" y="471"/>
                  <a:pt x="1311" y="622"/>
                </a:cubicBezTo>
                <a:cubicBezTo>
                  <a:pt x="1312" y="794"/>
                  <a:pt x="1319" y="968"/>
                  <a:pt x="1334" y="1139"/>
                </a:cubicBezTo>
                <a:cubicBezTo>
                  <a:pt x="1346" y="1278"/>
                  <a:pt x="1363" y="1417"/>
                  <a:pt x="1404" y="1549"/>
                </a:cubicBezTo>
                <a:cubicBezTo>
                  <a:pt x="1432" y="1458"/>
                  <a:pt x="1429" y="1366"/>
                  <a:pt x="1433" y="1270"/>
                </a:cubicBezTo>
                <a:cubicBezTo>
                  <a:pt x="1443" y="1052"/>
                  <a:pt x="1437" y="832"/>
                  <a:pt x="1454" y="614"/>
                </a:cubicBezTo>
                <a:cubicBezTo>
                  <a:pt x="1462" y="513"/>
                  <a:pt x="1467" y="368"/>
                  <a:pt x="1538" y="286"/>
                </a:cubicBezTo>
                <a:cubicBezTo>
                  <a:pt x="1590" y="226"/>
                  <a:pt x="1680" y="254"/>
                  <a:pt x="1737" y="288"/>
                </a:cubicBezTo>
                <a:cubicBezTo>
                  <a:pt x="1846" y="353"/>
                  <a:pt x="1922" y="468"/>
                  <a:pt x="1979" y="578"/>
                </a:cubicBezTo>
                <a:cubicBezTo>
                  <a:pt x="2078" y="770"/>
                  <a:pt x="2133" y="1002"/>
                  <a:pt x="2054" y="1211"/>
                </a:cubicBezTo>
                <a:cubicBezTo>
                  <a:pt x="1984" y="1398"/>
                  <a:pt x="1751" y="1551"/>
                  <a:pt x="1547" y="1501"/>
                </a:cubicBezTo>
                <a:cubicBezTo>
                  <a:pt x="1490" y="1487"/>
                  <a:pt x="1420" y="1449"/>
                  <a:pt x="1448" y="1383"/>
                </a:cubicBezTo>
                <a:cubicBezTo>
                  <a:pt x="1456" y="1371"/>
                  <a:pt x="1464" y="1359"/>
                  <a:pt x="1472" y="1347"/>
                </a:cubicBezTo>
              </a:path>
              <a:path w="4384" h="1672" extrusionOk="0">
                <a:moveTo>
                  <a:pt x="2645" y="1109"/>
                </a:moveTo>
                <a:cubicBezTo>
                  <a:pt x="2678" y="1109"/>
                  <a:pt x="2686" y="1107"/>
                  <a:pt x="2705" y="1117"/>
                </a:cubicBezTo>
                <a:cubicBezTo>
                  <a:pt x="2660" y="1152"/>
                  <a:pt x="2603" y="1170"/>
                  <a:pt x="2552" y="1197"/>
                </a:cubicBezTo>
                <a:cubicBezTo>
                  <a:pt x="2480" y="1235"/>
                  <a:pt x="2402" y="1279"/>
                  <a:pt x="2361" y="1353"/>
                </a:cubicBezTo>
                <a:cubicBezTo>
                  <a:pt x="2328" y="1413"/>
                  <a:pt x="2354" y="1471"/>
                  <a:pt x="2412" y="1502"/>
                </a:cubicBezTo>
                <a:cubicBezTo>
                  <a:pt x="2475" y="1536"/>
                  <a:pt x="2564" y="1535"/>
                  <a:pt x="2629" y="1508"/>
                </a:cubicBezTo>
                <a:cubicBezTo>
                  <a:pt x="2687" y="1484"/>
                  <a:pt x="2738" y="1431"/>
                  <a:pt x="2745" y="1368"/>
                </a:cubicBezTo>
                <a:cubicBezTo>
                  <a:pt x="2751" y="1314"/>
                  <a:pt x="2717" y="1258"/>
                  <a:pt x="2686" y="1217"/>
                </a:cubicBezTo>
                <a:cubicBezTo>
                  <a:pt x="2665" y="1189"/>
                  <a:pt x="2640" y="1167"/>
                  <a:pt x="2616" y="1142"/>
                </a:cubicBezTo>
              </a:path>
              <a:path w="4384" h="1672" extrusionOk="0">
                <a:moveTo>
                  <a:pt x="2901" y="1196"/>
                </a:moveTo>
                <a:cubicBezTo>
                  <a:pt x="2951" y="1252"/>
                  <a:pt x="3004" y="1307"/>
                  <a:pt x="3044" y="1371"/>
                </a:cubicBezTo>
                <a:cubicBezTo>
                  <a:pt x="3083" y="1434"/>
                  <a:pt x="3117" y="1502"/>
                  <a:pt x="3157" y="1564"/>
                </a:cubicBezTo>
                <a:cubicBezTo>
                  <a:pt x="3188" y="1527"/>
                  <a:pt x="3194" y="1489"/>
                  <a:pt x="3212" y="1444"/>
                </a:cubicBezTo>
                <a:cubicBezTo>
                  <a:pt x="3235" y="1387"/>
                  <a:pt x="3262" y="1319"/>
                  <a:pt x="3307" y="1276"/>
                </a:cubicBezTo>
                <a:cubicBezTo>
                  <a:pt x="3344" y="1241"/>
                  <a:pt x="3390" y="1243"/>
                  <a:pt x="3426" y="1279"/>
                </a:cubicBezTo>
                <a:cubicBezTo>
                  <a:pt x="3515" y="1367"/>
                  <a:pt x="3524" y="1500"/>
                  <a:pt x="3582" y="1604"/>
                </a:cubicBezTo>
                <a:cubicBezTo>
                  <a:pt x="3584" y="1620"/>
                  <a:pt x="3584" y="1626"/>
                  <a:pt x="3598" y="1624"/>
                </a:cubicBezTo>
                <a:cubicBezTo>
                  <a:pt x="3606" y="1587"/>
                  <a:pt x="3613" y="1552"/>
                  <a:pt x="3618" y="1514"/>
                </a:cubicBezTo>
              </a:path>
              <a:path w="4384" h="1672" extrusionOk="0">
                <a:moveTo>
                  <a:pt x="3916" y="481"/>
                </a:moveTo>
                <a:cubicBezTo>
                  <a:pt x="3968" y="444"/>
                  <a:pt x="3995" y="436"/>
                  <a:pt x="4033" y="501"/>
                </a:cubicBezTo>
                <a:cubicBezTo>
                  <a:pt x="4090" y="598"/>
                  <a:pt x="4095" y="732"/>
                  <a:pt x="4107" y="842"/>
                </a:cubicBezTo>
                <a:cubicBezTo>
                  <a:pt x="4124" y="998"/>
                  <a:pt x="4136" y="1154"/>
                  <a:pt x="4152" y="1310"/>
                </a:cubicBezTo>
                <a:cubicBezTo>
                  <a:pt x="4162" y="1412"/>
                  <a:pt x="4177" y="1532"/>
                  <a:pt x="4228" y="1624"/>
                </a:cubicBezTo>
                <a:cubicBezTo>
                  <a:pt x="4254" y="1656"/>
                  <a:pt x="4259" y="1666"/>
                  <a:pt x="4286" y="1671"/>
                </a:cubicBezTo>
              </a:path>
              <a:path w="4384" h="1672" extrusionOk="0">
                <a:moveTo>
                  <a:pt x="4383" y="1277"/>
                </a:moveTo>
                <a:cubicBezTo>
                  <a:pt x="4344" y="1244"/>
                  <a:pt x="4309" y="1224"/>
                  <a:pt x="4256" y="1218"/>
                </a:cubicBezTo>
                <a:cubicBezTo>
                  <a:pt x="4176" y="1209"/>
                  <a:pt x="4090" y="1215"/>
                  <a:pt x="4010" y="1216"/>
                </a:cubicBezTo>
                <a:cubicBezTo>
                  <a:pt x="3949" y="1217"/>
                  <a:pt x="3891" y="1216"/>
                  <a:pt x="3834" y="1189"/>
                </a:cubicBezTo>
                <a:cubicBezTo>
                  <a:pt x="3779" y="1163"/>
                  <a:pt x="3734" y="1113"/>
                  <a:pt x="3697" y="1066"/>
                </a:cubicBezTo>
                <a:cubicBezTo>
                  <a:pt x="3638" y="993"/>
                  <a:pt x="3581" y="893"/>
                  <a:pt x="3546" y="806"/>
                </a:cubicBezTo>
                <a:cubicBezTo>
                  <a:pt x="3524" y="751"/>
                  <a:pt x="3504" y="695"/>
                  <a:pt x="3493" y="637"/>
                </a:cubicBezTo>
                <a:cubicBezTo>
                  <a:pt x="3486" y="598"/>
                  <a:pt x="3485" y="579"/>
                  <a:pt x="3494" y="54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7" name="Comment 3"/>
          <p:cNvSpPr>
            <a:spLocks noRot="1" noChangeAspect="1" noEditPoints="1" noChangeArrowheads="1" noChangeShapeType="1" noTextEdit="1"/>
          </p:cNvSpPr>
          <p:nvPr/>
        </p:nvSpPr>
        <p:spPr bwMode="auto">
          <a:xfrm>
            <a:off x="2921000" y="1916113"/>
            <a:ext cx="1241425" cy="477837"/>
          </a:xfrm>
          <a:custGeom>
            <a:avLst/>
            <a:gdLst>
              <a:gd name="T0" fmla="+- 0 8113 8113"/>
              <a:gd name="T1" fmla="*/ T0 w 3449"/>
              <a:gd name="T2" fmla="+- 0 5951 5324"/>
              <a:gd name="T3" fmla="*/ 5951 h 1324"/>
              <a:gd name="T4" fmla="+- 0 8163 8113"/>
              <a:gd name="T5" fmla="*/ T4 w 3449"/>
              <a:gd name="T6" fmla="+- 0 6183 5324"/>
              <a:gd name="T7" fmla="*/ 6183 h 1324"/>
              <a:gd name="T8" fmla="+- 0 8271 8113"/>
              <a:gd name="T9" fmla="*/ T8 w 3449"/>
              <a:gd name="T10" fmla="+- 0 6426 5324"/>
              <a:gd name="T11" fmla="*/ 6426 h 1324"/>
              <a:gd name="T12" fmla="+- 0 8395 8113"/>
              <a:gd name="T13" fmla="*/ T12 w 3449"/>
              <a:gd name="T14" fmla="+- 0 6513 5324"/>
              <a:gd name="T15" fmla="*/ 6513 h 1324"/>
              <a:gd name="T16" fmla="+- 0 8469 8113"/>
              <a:gd name="T17" fmla="*/ T16 w 3449"/>
              <a:gd name="T18" fmla="+- 0 6373 5324"/>
              <a:gd name="T19" fmla="*/ 6373 h 1324"/>
              <a:gd name="T20" fmla="+- 0 8492 8113"/>
              <a:gd name="T21" fmla="*/ T20 w 3449"/>
              <a:gd name="T22" fmla="+- 0 6184 5324"/>
              <a:gd name="T23" fmla="*/ 6184 h 1324"/>
              <a:gd name="T24" fmla="+- 0 8499 8113"/>
              <a:gd name="T25" fmla="*/ T24 w 3449"/>
              <a:gd name="T26" fmla="+- 0 6162 5324"/>
              <a:gd name="T27" fmla="*/ 6162 h 1324"/>
              <a:gd name="T28" fmla="+- 0 8608 8113"/>
              <a:gd name="T29" fmla="*/ T28 w 3449"/>
              <a:gd name="T30" fmla="+- 0 6287 5324"/>
              <a:gd name="T31" fmla="*/ 6287 h 1324"/>
              <a:gd name="T32" fmla="+- 0 8814 8113"/>
              <a:gd name="T33" fmla="*/ T32 w 3449"/>
              <a:gd name="T34" fmla="+- 0 6499 5324"/>
              <a:gd name="T35" fmla="*/ 6499 h 1324"/>
              <a:gd name="T36" fmla="+- 0 8926 8113"/>
              <a:gd name="T37" fmla="*/ T36 w 3449"/>
              <a:gd name="T38" fmla="+- 0 6395 5324"/>
              <a:gd name="T39" fmla="*/ 6395 h 1324"/>
              <a:gd name="T40" fmla="+- 0 9019 8113"/>
              <a:gd name="T41" fmla="*/ T40 w 3449"/>
              <a:gd name="T42" fmla="+- 0 6147 5324"/>
              <a:gd name="T43" fmla="*/ 6147 h 1324"/>
              <a:gd name="T44" fmla="+- 0 9159 8113"/>
              <a:gd name="T45" fmla="*/ T44 w 3449"/>
              <a:gd name="T46" fmla="+- 0 5963 5324"/>
              <a:gd name="T47" fmla="*/ 5963 h 1324"/>
              <a:gd name="T48" fmla="+- 0 9275 8113"/>
              <a:gd name="T49" fmla="*/ T48 w 3449"/>
              <a:gd name="T50" fmla="+- 0 5935 5324"/>
              <a:gd name="T51" fmla="*/ 5935 h 1324"/>
              <a:gd name="T52" fmla="+- 0 9745 8113"/>
              <a:gd name="T53" fmla="*/ T52 w 3449"/>
              <a:gd name="T54" fmla="+- 0 6030 5324"/>
              <a:gd name="T55" fmla="*/ 6030 h 1324"/>
              <a:gd name="T56" fmla="+- 0 9619 8113"/>
              <a:gd name="T57" fmla="*/ T56 w 3449"/>
              <a:gd name="T58" fmla="+- 0 6060 5324"/>
              <a:gd name="T59" fmla="*/ 6060 h 1324"/>
              <a:gd name="T60" fmla="+- 0 9423 8113"/>
              <a:gd name="T61" fmla="*/ T60 w 3449"/>
              <a:gd name="T62" fmla="+- 0 6146 5324"/>
              <a:gd name="T63" fmla="*/ 6146 h 1324"/>
              <a:gd name="T64" fmla="+- 0 9373 8113"/>
              <a:gd name="T65" fmla="*/ T64 w 3449"/>
              <a:gd name="T66" fmla="+- 0 6277 5324"/>
              <a:gd name="T67" fmla="*/ 6277 h 1324"/>
              <a:gd name="T68" fmla="+- 0 9482 8113"/>
              <a:gd name="T69" fmla="*/ T68 w 3449"/>
              <a:gd name="T70" fmla="+- 0 6308 5324"/>
              <a:gd name="T71" fmla="*/ 6308 h 1324"/>
              <a:gd name="T72" fmla="+- 0 9653 8113"/>
              <a:gd name="T73" fmla="*/ T72 w 3449"/>
              <a:gd name="T74" fmla="+- 0 6179 5324"/>
              <a:gd name="T75" fmla="*/ 6179 h 1324"/>
              <a:gd name="T76" fmla="+- 0 9742 8113"/>
              <a:gd name="T77" fmla="*/ T76 w 3449"/>
              <a:gd name="T78" fmla="+- 0 6142 5324"/>
              <a:gd name="T79" fmla="*/ 6142 h 1324"/>
              <a:gd name="T80" fmla="+- 0 9785 8113"/>
              <a:gd name="T81" fmla="*/ T80 w 3449"/>
              <a:gd name="T82" fmla="+- 0 6281 5324"/>
              <a:gd name="T83" fmla="*/ 6281 h 1324"/>
              <a:gd name="T84" fmla="+- 0 9808 8113"/>
              <a:gd name="T85" fmla="*/ T84 w 3449"/>
              <a:gd name="T86" fmla="+- 0 6463 5324"/>
              <a:gd name="T87" fmla="*/ 6463 h 1324"/>
              <a:gd name="T88" fmla="+- 0 9819 8113"/>
              <a:gd name="T89" fmla="*/ T88 w 3449"/>
              <a:gd name="T90" fmla="+- 0 6496 5324"/>
              <a:gd name="T91" fmla="*/ 6496 h 1324"/>
              <a:gd name="T92" fmla="+- 0 9888 8113"/>
              <a:gd name="T93" fmla="*/ T92 w 3449"/>
              <a:gd name="T94" fmla="+- 0 6428 5324"/>
              <a:gd name="T95" fmla="*/ 6428 h 1324"/>
              <a:gd name="T96" fmla="+- 0 10233 8113"/>
              <a:gd name="T97" fmla="*/ T96 w 3449"/>
              <a:gd name="T98" fmla="+- 0 5928 5324"/>
              <a:gd name="T99" fmla="*/ 5928 h 1324"/>
              <a:gd name="T100" fmla="+- 0 10148 8113"/>
              <a:gd name="T101" fmla="*/ T100 w 3449"/>
              <a:gd name="T102" fmla="+- 0 6013 5324"/>
              <a:gd name="T103" fmla="*/ 6013 h 1324"/>
              <a:gd name="T104" fmla="+- 0 10003 8113"/>
              <a:gd name="T105" fmla="*/ T104 w 3449"/>
              <a:gd name="T106" fmla="+- 0 6116 5324"/>
              <a:gd name="T107" fmla="*/ 6116 h 1324"/>
              <a:gd name="T108" fmla="+- 0 9967 8113"/>
              <a:gd name="T109" fmla="*/ T108 w 3449"/>
              <a:gd name="T110" fmla="+- 0 6172 5324"/>
              <a:gd name="T111" fmla="*/ 6172 h 1324"/>
              <a:gd name="T112" fmla="+- 0 10052 8113"/>
              <a:gd name="T113" fmla="*/ T112 w 3449"/>
              <a:gd name="T114" fmla="+- 0 6206 5324"/>
              <a:gd name="T115" fmla="*/ 6206 h 1324"/>
              <a:gd name="T116" fmla="+- 0 10211 8113"/>
              <a:gd name="T117" fmla="*/ T116 w 3449"/>
              <a:gd name="T118" fmla="+- 0 6267 5324"/>
              <a:gd name="T119" fmla="*/ 6267 h 1324"/>
              <a:gd name="T120" fmla="+- 0 10288 8113"/>
              <a:gd name="T121" fmla="*/ T120 w 3449"/>
              <a:gd name="T122" fmla="+- 0 6412 5324"/>
              <a:gd name="T123" fmla="*/ 6412 h 1324"/>
              <a:gd name="T124" fmla="+- 0 10202 8113"/>
              <a:gd name="T125" fmla="*/ T124 w 3449"/>
              <a:gd name="T126" fmla="+- 0 6536 5324"/>
              <a:gd name="T127" fmla="*/ 6536 h 1324"/>
              <a:gd name="T128" fmla="+- 0 10046 8113"/>
              <a:gd name="T129" fmla="*/ T128 w 3449"/>
              <a:gd name="T130" fmla="+- 0 6498 5324"/>
              <a:gd name="T131" fmla="*/ 6498 h 1324"/>
              <a:gd name="T132" fmla="+- 0 10011 8113"/>
              <a:gd name="T133" fmla="*/ T132 w 3449"/>
              <a:gd name="T134" fmla="+- 0 6452 5324"/>
              <a:gd name="T135" fmla="*/ 6452 h 1324"/>
              <a:gd name="T136" fmla="+- 0 10476 8113"/>
              <a:gd name="T137" fmla="*/ T136 w 3449"/>
              <a:gd name="T138" fmla="+- 0 5324 5324"/>
              <a:gd name="T139" fmla="*/ 5324 h 1324"/>
              <a:gd name="T140" fmla="+- 0 10585 8113"/>
              <a:gd name="T141" fmla="*/ T140 w 3449"/>
              <a:gd name="T142" fmla="+- 0 5437 5324"/>
              <a:gd name="T143" fmla="*/ 5437 h 1324"/>
              <a:gd name="T144" fmla="+- 0 10616 8113"/>
              <a:gd name="T145" fmla="*/ T144 w 3449"/>
              <a:gd name="T146" fmla="+- 0 5793 5324"/>
              <a:gd name="T147" fmla="*/ 5793 h 1324"/>
              <a:gd name="T148" fmla="+- 0 10628 8113"/>
              <a:gd name="T149" fmla="*/ T148 w 3449"/>
              <a:gd name="T150" fmla="+- 0 6205 5324"/>
              <a:gd name="T151" fmla="*/ 6205 h 1324"/>
              <a:gd name="T152" fmla="+- 0 10634 8113"/>
              <a:gd name="T153" fmla="*/ T152 w 3449"/>
              <a:gd name="T154" fmla="+- 0 6461 5324"/>
              <a:gd name="T155" fmla="*/ 6461 h 1324"/>
              <a:gd name="T156" fmla="+- 0 10639 8113"/>
              <a:gd name="T157" fmla="*/ T156 w 3449"/>
              <a:gd name="T158" fmla="+- 0 6484 5324"/>
              <a:gd name="T159" fmla="*/ 6484 h 1324"/>
              <a:gd name="T160" fmla="+- 0 10540 8113"/>
              <a:gd name="T161" fmla="*/ T160 w 3449"/>
              <a:gd name="T162" fmla="+- 0 6124 5324"/>
              <a:gd name="T163" fmla="*/ 6124 h 1324"/>
              <a:gd name="T164" fmla="+- 0 10386 8113"/>
              <a:gd name="T165" fmla="*/ T164 w 3449"/>
              <a:gd name="T166" fmla="+- 0 6093 5324"/>
              <a:gd name="T167" fmla="*/ 6093 h 1324"/>
              <a:gd name="T168" fmla="+- 0 10218 8113"/>
              <a:gd name="T169" fmla="*/ T168 w 3449"/>
              <a:gd name="T170" fmla="+- 0 6090 5324"/>
              <a:gd name="T171" fmla="*/ 6090 h 1324"/>
              <a:gd name="T172" fmla="+- 0 10175 8113"/>
              <a:gd name="T173" fmla="*/ T172 w 3449"/>
              <a:gd name="T174" fmla="+- 0 6135 5324"/>
              <a:gd name="T175" fmla="*/ 6135 h 1324"/>
              <a:gd name="T176" fmla="+- 0 10218 8113"/>
              <a:gd name="T177" fmla="*/ T176 w 3449"/>
              <a:gd name="T178" fmla="+- 0 6167 5324"/>
              <a:gd name="T179" fmla="*/ 6167 h 1324"/>
              <a:gd name="T180" fmla="+- 0 10829 8113"/>
              <a:gd name="T181" fmla="*/ T180 w 3449"/>
              <a:gd name="T182" fmla="+- 0 6271 5324"/>
              <a:gd name="T183" fmla="*/ 6271 h 1324"/>
              <a:gd name="T184" fmla="+- 0 11028 8113"/>
              <a:gd name="T185" fmla="*/ T184 w 3449"/>
              <a:gd name="T186" fmla="+- 0 6217 5324"/>
              <a:gd name="T187" fmla="*/ 6217 h 1324"/>
              <a:gd name="T188" fmla="+- 0 11086 8113"/>
              <a:gd name="T189" fmla="*/ T188 w 3449"/>
              <a:gd name="T190" fmla="+- 0 6099 5324"/>
              <a:gd name="T191" fmla="*/ 6099 h 1324"/>
              <a:gd name="T192" fmla="+- 0 11009 8113"/>
              <a:gd name="T193" fmla="*/ T192 w 3449"/>
              <a:gd name="T194" fmla="+- 0 6049 5324"/>
              <a:gd name="T195" fmla="*/ 6049 h 1324"/>
              <a:gd name="T196" fmla="+- 0 10876 8113"/>
              <a:gd name="T197" fmla="*/ T196 w 3449"/>
              <a:gd name="T198" fmla="+- 0 6187 5324"/>
              <a:gd name="T199" fmla="*/ 6187 h 1324"/>
              <a:gd name="T200" fmla="+- 0 10854 8113"/>
              <a:gd name="T201" fmla="*/ T200 w 3449"/>
              <a:gd name="T202" fmla="+- 0 6436 5324"/>
              <a:gd name="T203" fmla="*/ 6436 h 1324"/>
              <a:gd name="T204" fmla="+- 0 11051 8113"/>
              <a:gd name="T205" fmla="*/ T204 w 3449"/>
              <a:gd name="T206" fmla="+- 0 6619 5324"/>
              <a:gd name="T207" fmla="*/ 6619 h 1324"/>
              <a:gd name="T208" fmla="+- 0 11388 8113"/>
              <a:gd name="T209" fmla="*/ T208 w 3449"/>
              <a:gd name="T210" fmla="+- 0 6627 5324"/>
              <a:gd name="T211" fmla="*/ 6627 h 1324"/>
              <a:gd name="T212" fmla="+- 0 11561 8113"/>
              <a:gd name="T213" fmla="*/ T212 w 3449"/>
              <a:gd name="T214" fmla="+- 0 6573 5324"/>
              <a:gd name="T215" fmla="*/ 6573 h 13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3449" h="1324" extrusionOk="0">
                <a:moveTo>
                  <a:pt x="0" y="627"/>
                </a:moveTo>
                <a:cubicBezTo>
                  <a:pt x="3" y="711"/>
                  <a:pt x="23" y="780"/>
                  <a:pt x="50" y="859"/>
                </a:cubicBezTo>
                <a:cubicBezTo>
                  <a:pt x="78" y="943"/>
                  <a:pt x="108" y="1027"/>
                  <a:pt x="158" y="1102"/>
                </a:cubicBezTo>
                <a:cubicBezTo>
                  <a:pt x="182" y="1138"/>
                  <a:pt x="228" y="1205"/>
                  <a:pt x="282" y="1189"/>
                </a:cubicBezTo>
                <a:cubicBezTo>
                  <a:pt x="335" y="1174"/>
                  <a:pt x="348" y="1092"/>
                  <a:pt x="356" y="1049"/>
                </a:cubicBezTo>
                <a:cubicBezTo>
                  <a:pt x="368" y="987"/>
                  <a:pt x="367" y="922"/>
                  <a:pt x="379" y="860"/>
                </a:cubicBezTo>
                <a:cubicBezTo>
                  <a:pt x="381" y="853"/>
                  <a:pt x="384" y="845"/>
                  <a:pt x="386" y="838"/>
                </a:cubicBezTo>
                <a:cubicBezTo>
                  <a:pt x="439" y="865"/>
                  <a:pt x="460" y="913"/>
                  <a:pt x="495" y="963"/>
                </a:cubicBezTo>
                <a:cubicBezTo>
                  <a:pt x="539" y="1026"/>
                  <a:pt x="611" y="1170"/>
                  <a:pt x="701" y="1175"/>
                </a:cubicBezTo>
                <a:cubicBezTo>
                  <a:pt x="757" y="1178"/>
                  <a:pt x="793" y="1111"/>
                  <a:pt x="813" y="1071"/>
                </a:cubicBezTo>
                <a:cubicBezTo>
                  <a:pt x="852" y="992"/>
                  <a:pt x="870" y="902"/>
                  <a:pt x="906" y="823"/>
                </a:cubicBezTo>
                <a:cubicBezTo>
                  <a:pt x="939" y="751"/>
                  <a:pt x="971" y="677"/>
                  <a:pt x="1046" y="639"/>
                </a:cubicBezTo>
                <a:cubicBezTo>
                  <a:pt x="1103" y="620"/>
                  <a:pt x="1122" y="614"/>
                  <a:pt x="1162" y="611"/>
                </a:cubicBezTo>
              </a:path>
              <a:path w="3449" h="1324" extrusionOk="0">
                <a:moveTo>
                  <a:pt x="1632" y="706"/>
                </a:moveTo>
                <a:cubicBezTo>
                  <a:pt x="1593" y="726"/>
                  <a:pt x="1549" y="725"/>
                  <a:pt x="1506" y="736"/>
                </a:cubicBezTo>
                <a:cubicBezTo>
                  <a:pt x="1437" y="754"/>
                  <a:pt x="1365" y="775"/>
                  <a:pt x="1310" y="822"/>
                </a:cubicBezTo>
                <a:cubicBezTo>
                  <a:pt x="1272" y="855"/>
                  <a:pt x="1242" y="903"/>
                  <a:pt x="1260" y="953"/>
                </a:cubicBezTo>
                <a:cubicBezTo>
                  <a:pt x="1276" y="997"/>
                  <a:pt x="1332" y="994"/>
                  <a:pt x="1369" y="984"/>
                </a:cubicBezTo>
                <a:cubicBezTo>
                  <a:pt x="1442" y="964"/>
                  <a:pt x="1487" y="903"/>
                  <a:pt x="1540" y="855"/>
                </a:cubicBezTo>
                <a:cubicBezTo>
                  <a:pt x="1559" y="838"/>
                  <a:pt x="1599" y="793"/>
                  <a:pt x="1629" y="818"/>
                </a:cubicBezTo>
                <a:cubicBezTo>
                  <a:pt x="1661" y="845"/>
                  <a:pt x="1666" y="920"/>
                  <a:pt x="1672" y="957"/>
                </a:cubicBezTo>
                <a:cubicBezTo>
                  <a:pt x="1681" y="1017"/>
                  <a:pt x="1680" y="1080"/>
                  <a:pt x="1695" y="1139"/>
                </a:cubicBezTo>
                <a:cubicBezTo>
                  <a:pt x="1699" y="1150"/>
                  <a:pt x="1702" y="1161"/>
                  <a:pt x="1706" y="1172"/>
                </a:cubicBezTo>
                <a:cubicBezTo>
                  <a:pt x="1749" y="1179"/>
                  <a:pt x="1754" y="1142"/>
                  <a:pt x="1775" y="1104"/>
                </a:cubicBezTo>
              </a:path>
              <a:path w="3449" h="1324" extrusionOk="0">
                <a:moveTo>
                  <a:pt x="2120" y="604"/>
                </a:moveTo>
                <a:cubicBezTo>
                  <a:pt x="2101" y="640"/>
                  <a:pt x="2069" y="665"/>
                  <a:pt x="2035" y="689"/>
                </a:cubicBezTo>
                <a:cubicBezTo>
                  <a:pt x="1987" y="723"/>
                  <a:pt x="1934" y="752"/>
                  <a:pt x="1890" y="792"/>
                </a:cubicBezTo>
                <a:cubicBezTo>
                  <a:pt x="1870" y="810"/>
                  <a:pt x="1862" y="824"/>
                  <a:pt x="1854" y="848"/>
                </a:cubicBezTo>
                <a:cubicBezTo>
                  <a:pt x="1882" y="865"/>
                  <a:pt x="1904" y="874"/>
                  <a:pt x="1939" y="882"/>
                </a:cubicBezTo>
                <a:cubicBezTo>
                  <a:pt x="1995" y="894"/>
                  <a:pt x="2051" y="908"/>
                  <a:pt x="2098" y="943"/>
                </a:cubicBezTo>
                <a:cubicBezTo>
                  <a:pt x="2147" y="979"/>
                  <a:pt x="2174" y="1027"/>
                  <a:pt x="2175" y="1088"/>
                </a:cubicBezTo>
                <a:cubicBezTo>
                  <a:pt x="2176" y="1153"/>
                  <a:pt x="2143" y="1186"/>
                  <a:pt x="2089" y="1212"/>
                </a:cubicBezTo>
                <a:cubicBezTo>
                  <a:pt x="2032" y="1239"/>
                  <a:pt x="1976" y="1219"/>
                  <a:pt x="1933" y="1174"/>
                </a:cubicBezTo>
                <a:cubicBezTo>
                  <a:pt x="1921" y="1159"/>
                  <a:pt x="1910" y="1143"/>
                  <a:pt x="1898" y="1128"/>
                </a:cubicBezTo>
              </a:path>
              <a:path w="3449" h="1324" extrusionOk="0">
                <a:moveTo>
                  <a:pt x="2363" y="0"/>
                </a:moveTo>
                <a:cubicBezTo>
                  <a:pt x="2422" y="12"/>
                  <a:pt x="2453" y="50"/>
                  <a:pt x="2472" y="113"/>
                </a:cubicBezTo>
                <a:cubicBezTo>
                  <a:pt x="2505" y="224"/>
                  <a:pt x="2500" y="355"/>
                  <a:pt x="2503" y="469"/>
                </a:cubicBezTo>
                <a:cubicBezTo>
                  <a:pt x="2507" y="606"/>
                  <a:pt x="2509" y="744"/>
                  <a:pt x="2515" y="881"/>
                </a:cubicBezTo>
                <a:cubicBezTo>
                  <a:pt x="2519" y="967"/>
                  <a:pt x="2509" y="1052"/>
                  <a:pt x="2521" y="1137"/>
                </a:cubicBezTo>
                <a:cubicBezTo>
                  <a:pt x="2523" y="1145"/>
                  <a:pt x="2524" y="1152"/>
                  <a:pt x="2526" y="1160"/>
                </a:cubicBezTo>
              </a:path>
              <a:path w="3449" h="1324" extrusionOk="0">
                <a:moveTo>
                  <a:pt x="2427" y="800"/>
                </a:moveTo>
                <a:cubicBezTo>
                  <a:pt x="2376" y="785"/>
                  <a:pt x="2326" y="775"/>
                  <a:pt x="2273" y="769"/>
                </a:cubicBezTo>
                <a:cubicBezTo>
                  <a:pt x="2216" y="763"/>
                  <a:pt x="2162" y="761"/>
                  <a:pt x="2105" y="766"/>
                </a:cubicBezTo>
                <a:cubicBezTo>
                  <a:pt x="2087" y="768"/>
                  <a:pt x="2039" y="778"/>
                  <a:pt x="2062" y="811"/>
                </a:cubicBezTo>
                <a:cubicBezTo>
                  <a:pt x="2081" y="829"/>
                  <a:pt x="2088" y="835"/>
                  <a:pt x="2105" y="843"/>
                </a:cubicBezTo>
              </a:path>
              <a:path w="3449" h="1324" extrusionOk="0">
                <a:moveTo>
                  <a:pt x="2716" y="947"/>
                </a:moveTo>
                <a:cubicBezTo>
                  <a:pt x="2789" y="941"/>
                  <a:pt x="2854" y="938"/>
                  <a:pt x="2915" y="893"/>
                </a:cubicBezTo>
                <a:cubicBezTo>
                  <a:pt x="2954" y="865"/>
                  <a:pt x="2977" y="823"/>
                  <a:pt x="2973" y="775"/>
                </a:cubicBezTo>
                <a:cubicBezTo>
                  <a:pt x="2970" y="733"/>
                  <a:pt x="2936" y="712"/>
                  <a:pt x="2896" y="725"/>
                </a:cubicBezTo>
                <a:cubicBezTo>
                  <a:pt x="2834" y="745"/>
                  <a:pt x="2790" y="808"/>
                  <a:pt x="2763" y="863"/>
                </a:cubicBezTo>
                <a:cubicBezTo>
                  <a:pt x="2726" y="940"/>
                  <a:pt x="2713" y="1030"/>
                  <a:pt x="2741" y="1112"/>
                </a:cubicBezTo>
                <a:cubicBezTo>
                  <a:pt x="2772" y="1202"/>
                  <a:pt x="2849" y="1267"/>
                  <a:pt x="2938" y="1295"/>
                </a:cubicBezTo>
                <a:cubicBezTo>
                  <a:pt x="3047" y="1329"/>
                  <a:pt x="3164" y="1327"/>
                  <a:pt x="3275" y="1303"/>
                </a:cubicBezTo>
                <a:cubicBezTo>
                  <a:pt x="3362" y="1279"/>
                  <a:pt x="3392" y="1271"/>
                  <a:pt x="3448" y="124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8" name="Comment 4"/>
          <p:cNvSpPr>
            <a:spLocks noRot="1" noChangeAspect="1" noEditPoints="1" noChangeArrowheads="1" noChangeShapeType="1" noTextEdit="1"/>
          </p:cNvSpPr>
          <p:nvPr/>
        </p:nvSpPr>
        <p:spPr bwMode="auto">
          <a:xfrm>
            <a:off x="4465638" y="2087563"/>
            <a:ext cx="1460500" cy="236537"/>
          </a:xfrm>
          <a:custGeom>
            <a:avLst/>
            <a:gdLst>
              <a:gd name="T0" fmla="+- 0 12436 12405"/>
              <a:gd name="T1" fmla="*/ T0 w 4056"/>
              <a:gd name="T2" fmla="+- 0 6338 5797"/>
              <a:gd name="T3" fmla="*/ 6338 h 659"/>
              <a:gd name="T4" fmla="+- 0 12471 12405"/>
              <a:gd name="T5" fmla="*/ T4 w 4056"/>
              <a:gd name="T6" fmla="+- 0 6056 5797"/>
              <a:gd name="T7" fmla="*/ 6056 h 659"/>
              <a:gd name="T8" fmla="+- 0 12724 12405"/>
              <a:gd name="T9" fmla="*/ T8 w 4056"/>
              <a:gd name="T10" fmla="+- 0 6082 5797"/>
              <a:gd name="T11" fmla="*/ 6082 h 659"/>
              <a:gd name="T12" fmla="+- 0 12874 12405"/>
              <a:gd name="T13" fmla="*/ T12 w 4056"/>
              <a:gd name="T14" fmla="+- 0 6213 5797"/>
              <a:gd name="T15" fmla="*/ 6213 h 659"/>
              <a:gd name="T16" fmla="+- 0 13032 12405"/>
              <a:gd name="T17" fmla="*/ T16 w 4056"/>
              <a:gd name="T18" fmla="+- 0 6067 5797"/>
              <a:gd name="T19" fmla="*/ 6067 h 659"/>
              <a:gd name="T20" fmla="+- 0 12984 12405"/>
              <a:gd name="T21" fmla="*/ T20 w 4056"/>
              <a:gd name="T22" fmla="+- 0 6046 5797"/>
              <a:gd name="T23" fmla="*/ 6046 h 659"/>
              <a:gd name="T24" fmla="+- 0 12968 12405"/>
              <a:gd name="T25" fmla="*/ T24 w 4056"/>
              <a:gd name="T26" fmla="+- 0 6417 5797"/>
              <a:gd name="T27" fmla="*/ 6417 h 659"/>
              <a:gd name="T28" fmla="+- 0 13332 12405"/>
              <a:gd name="T29" fmla="*/ T28 w 4056"/>
              <a:gd name="T30" fmla="+- 0 6338 5797"/>
              <a:gd name="T31" fmla="*/ 6338 h 659"/>
              <a:gd name="T32" fmla="+- 0 13614 12405"/>
              <a:gd name="T33" fmla="*/ T32 w 4056"/>
              <a:gd name="T34" fmla="+- 0 5949 5797"/>
              <a:gd name="T35" fmla="*/ 5949 h 659"/>
              <a:gd name="T36" fmla="+- 0 13354 12405"/>
              <a:gd name="T37" fmla="*/ T36 w 4056"/>
              <a:gd name="T38" fmla="+- 0 6089 5797"/>
              <a:gd name="T39" fmla="*/ 6089 h 659"/>
              <a:gd name="T40" fmla="+- 0 13598 12405"/>
              <a:gd name="T41" fmla="*/ T40 w 4056"/>
              <a:gd name="T42" fmla="+- 0 6211 5797"/>
              <a:gd name="T43" fmla="*/ 6211 h 659"/>
              <a:gd name="T44" fmla="+- 0 13613 12405"/>
              <a:gd name="T45" fmla="*/ T44 w 4056"/>
              <a:gd name="T46" fmla="+- 0 6412 5797"/>
              <a:gd name="T47" fmla="*/ 6412 h 659"/>
              <a:gd name="T48" fmla="+- 0 13354 12405"/>
              <a:gd name="T49" fmla="*/ T48 w 4056"/>
              <a:gd name="T50" fmla="+- 0 6371 5797"/>
              <a:gd name="T51" fmla="*/ 6371 h 659"/>
              <a:gd name="T52" fmla="+- 0 13987 12405"/>
              <a:gd name="T53" fmla="*/ T52 w 4056"/>
              <a:gd name="T54" fmla="+- 0 6089 5797"/>
              <a:gd name="T55" fmla="*/ 6089 h 659"/>
              <a:gd name="T56" fmla="+- 0 13821 12405"/>
              <a:gd name="T57" fmla="*/ T56 w 4056"/>
              <a:gd name="T58" fmla="+- 0 6298 5797"/>
              <a:gd name="T59" fmla="*/ 6298 h 659"/>
              <a:gd name="T60" fmla="+- 0 13965 12405"/>
              <a:gd name="T61" fmla="*/ T60 w 4056"/>
              <a:gd name="T62" fmla="+- 0 6361 5797"/>
              <a:gd name="T63" fmla="*/ 6361 h 659"/>
              <a:gd name="T64" fmla="+- 0 14023 12405"/>
              <a:gd name="T65" fmla="*/ T64 w 4056"/>
              <a:gd name="T66" fmla="+- 0 6142 5797"/>
              <a:gd name="T67" fmla="*/ 6142 h 659"/>
              <a:gd name="T68" fmla="+- 0 14157 12405"/>
              <a:gd name="T69" fmla="*/ T68 w 4056"/>
              <a:gd name="T70" fmla="+- 0 6349 5797"/>
              <a:gd name="T71" fmla="*/ 6349 h 659"/>
              <a:gd name="T72" fmla="+- 0 14380 12405"/>
              <a:gd name="T73" fmla="*/ T72 w 4056"/>
              <a:gd name="T74" fmla="+- 0 6376 5797"/>
              <a:gd name="T75" fmla="*/ 6376 h 659"/>
              <a:gd name="T76" fmla="+- 0 14429 12405"/>
              <a:gd name="T77" fmla="*/ T76 w 4056"/>
              <a:gd name="T78" fmla="+- 0 6039 5797"/>
              <a:gd name="T79" fmla="*/ 6039 h 659"/>
              <a:gd name="T80" fmla="+- 0 14789 12405"/>
              <a:gd name="T81" fmla="*/ T80 w 4056"/>
              <a:gd name="T82" fmla="+- 0 6328 5797"/>
              <a:gd name="T83" fmla="*/ 6328 h 659"/>
              <a:gd name="T84" fmla="+- 0 14884 12405"/>
              <a:gd name="T85" fmla="*/ T84 w 4056"/>
              <a:gd name="T86" fmla="+- 0 5991 5797"/>
              <a:gd name="T87" fmla="*/ 5991 h 659"/>
              <a:gd name="T88" fmla="+- 0 14999 12405"/>
              <a:gd name="T89" fmla="*/ T88 w 4056"/>
              <a:gd name="T90" fmla="+- 0 5870 5797"/>
              <a:gd name="T91" fmla="*/ 5870 h 659"/>
              <a:gd name="T92" fmla="+- 0 15460 12405"/>
              <a:gd name="T93" fmla="*/ T92 w 4056"/>
              <a:gd name="T94" fmla="+- 0 5894 5797"/>
              <a:gd name="T95" fmla="*/ 5894 h 659"/>
              <a:gd name="T96" fmla="+- 0 15281 12405"/>
              <a:gd name="T97" fmla="*/ T96 w 4056"/>
              <a:gd name="T98" fmla="+- 0 6152 5797"/>
              <a:gd name="T99" fmla="*/ 6152 h 659"/>
              <a:gd name="T100" fmla="+- 0 15675 12405"/>
              <a:gd name="T101" fmla="*/ T100 w 4056"/>
              <a:gd name="T102" fmla="+- 0 6161 5797"/>
              <a:gd name="T103" fmla="*/ 6161 h 659"/>
              <a:gd name="T104" fmla="+- 0 15676 12405"/>
              <a:gd name="T105" fmla="*/ T104 w 4056"/>
              <a:gd name="T106" fmla="+- 0 5946 5797"/>
              <a:gd name="T107" fmla="*/ 5946 h 659"/>
              <a:gd name="T108" fmla="+- 0 15586 12405"/>
              <a:gd name="T109" fmla="*/ T108 w 4056"/>
              <a:gd name="T110" fmla="+- 0 6074 5797"/>
              <a:gd name="T111" fmla="*/ 6074 h 659"/>
              <a:gd name="T112" fmla="+- 0 15830 12405"/>
              <a:gd name="T113" fmla="*/ T112 w 4056"/>
              <a:gd name="T114" fmla="+- 0 6219 5797"/>
              <a:gd name="T115" fmla="*/ 6219 h 659"/>
              <a:gd name="T116" fmla="+- 0 16286 12405"/>
              <a:gd name="T117" fmla="*/ T116 w 4056"/>
              <a:gd name="T118" fmla="+- 0 5801 5797"/>
              <a:gd name="T119" fmla="*/ 5801 h 659"/>
              <a:gd name="T120" fmla="+- 0 16219 12405"/>
              <a:gd name="T121" fmla="*/ T120 w 4056"/>
              <a:gd name="T122" fmla="+- 0 5833 5797"/>
              <a:gd name="T123" fmla="*/ 5833 h 659"/>
              <a:gd name="T124" fmla="+- 0 16225 12405"/>
              <a:gd name="T125" fmla="*/ T124 w 4056"/>
              <a:gd name="T126" fmla="+- 0 5992 5797"/>
              <a:gd name="T127" fmla="*/ 5992 h 659"/>
              <a:gd name="T128" fmla="+- 0 16460 12405"/>
              <a:gd name="T129" fmla="*/ T128 w 4056"/>
              <a:gd name="T130" fmla="+- 0 6170 5797"/>
              <a:gd name="T131" fmla="*/ 6170 h 659"/>
              <a:gd name="T132" fmla="+- 0 15941 12405"/>
              <a:gd name="T133" fmla="*/ T132 w 4056"/>
              <a:gd name="T134" fmla="+- 0 6138 5797"/>
              <a:gd name="T135" fmla="*/ 6138 h 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4056" h="659" extrusionOk="0">
                <a:moveTo>
                  <a:pt x="80" y="582"/>
                </a:moveTo>
                <a:cubicBezTo>
                  <a:pt x="68" y="582"/>
                  <a:pt x="51" y="581"/>
                  <a:pt x="31" y="541"/>
                </a:cubicBezTo>
                <a:cubicBezTo>
                  <a:pt x="9" y="498"/>
                  <a:pt x="2" y="451"/>
                  <a:pt x="0" y="403"/>
                </a:cubicBezTo>
                <a:cubicBezTo>
                  <a:pt x="-2" y="343"/>
                  <a:pt x="16" y="294"/>
                  <a:pt x="66" y="259"/>
                </a:cubicBezTo>
                <a:cubicBezTo>
                  <a:pt x="110" y="228"/>
                  <a:pt x="153" y="239"/>
                  <a:pt x="201" y="243"/>
                </a:cubicBezTo>
                <a:cubicBezTo>
                  <a:pt x="244" y="246"/>
                  <a:pt x="282" y="261"/>
                  <a:pt x="319" y="285"/>
                </a:cubicBezTo>
                <a:cubicBezTo>
                  <a:pt x="360" y="312"/>
                  <a:pt x="383" y="357"/>
                  <a:pt x="416" y="392"/>
                </a:cubicBezTo>
                <a:cubicBezTo>
                  <a:pt x="439" y="416"/>
                  <a:pt x="442" y="413"/>
                  <a:pt x="469" y="416"/>
                </a:cubicBezTo>
                <a:cubicBezTo>
                  <a:pt x="501" y="420"/>
                  <a:pt x="524" y="388"/>
                  <a:pt x="547" y="368"/>
                </a:cubicBezTo>
                <a:cubicBezTo>
                  <a:pt x="580" y="340"/>
                  <a:pt x="605" y="308"/>
                  <a:pt x="627" y="270"/>
                </a:cubicBezTo>
                <a:cubicBezTo>
                  <a:pt x="639" y="250"/>
                  <a:pt x="640" y="238"/>
                  <a:pt x="645" y="218"/>
                </a:cubicBezTo>
                <a:cubicBezTo>
                  <a:pt x="611" y="224"/>
                  <a:pt x="612" y="208"/>
                  <a:pt x="579" y="249"/>
                </a:cubicBezTo>
                <a:cubicBezTo>
                  <a:pt x="544" y="292"/>
                  <a:pt x="519" y="346"/>
                  <a:pt x="509" y="401"/>
                </a:cubicBezTo>
                <a:cubicBezTo>
                  <a:pt x="495" y="479"/>
                  <a:pt x="503" y="563"/>
                  <a:pt x="563" y="620"/>
                </a:cubicBezTo>
                <a:cubicBezTo>
                  <a:pt x="612" y="666"/>
                  <a:pt x="686" y="665"/>
                  <a:pt x="747" y="646"/>
                </a:cubicBezTo>
                <a:cubicBezTo>
                  <a:pt x="814" y="624"/>
                  <a:pt x="870" y="580"/>
                  <a:pt x="927" y="541"/>
                </a:cubicBezTo>
              </a:path>
              <a:path w="4056" h="659" extrusionOk="0">
                <a:moveTo>
                  <a:pt x="1268" y="171"/>
                </a:moveTo>
                <a:cubicBezTo>
                  <a:pt x="1256" y="141"/>
                  <a:pt x="1240" y="147"/>
                  <a:pt x="1209" y="152"/>
                </a:cubicBezTo>
                <a:cubicBezTo>
                  <a:pt x="1154" y="162"/>
                  <a:pt x="1098" y="182"/>
                  <a:pt x="1048" y="207"/>
                </a:cubicBezTo>
                <a:cubicBezTo>
                  <a:pt x="1014" y="224"/>
                  <a:pt x="960" y="251"/>
                  <a:pt x="949" y="292"/>
                </a:cubicBezTo>
                <a:cubicBezTo>
                  <a:pt x="940" y="328"/>
                  <a:pt x="999" y="345"/>
                  <a:pt x="1021" y="353"/>
                </a:cubicBezTo>
                <a:cubicBezTo>
                  <a:pt x="1078" y="373"/>
                  <a:pt x="1138" y="388"/>
                  <a:pt x="1193" y="414"/>
                </a:cubicBezTo>
                <a:cubicBezTo>
                  <a:pt x="1236" y="434"/>
                  <a:pt x="1283" y="467"/>
                  <a:pt x="1290" y="518"/>
                </a:cubicBezTo>
                <a:cubicBezTo>
                  <a:pt x="1296" y="567"/>
                  <a:pt x="1246" y="599"/>
                  <a:pt x="1208" y="615"/>
                </a:cubicBezTo>
                <a:cubicBezTo>
                  <a:pt x="1153" y="638"/>
                  <a:pt x="1078" y="639"/>
                  <a:pt x="1020" y="627"/>
                </a:cubicBezTo>
                <a:cubicBezTo>
                  <a:pt x="977" y="618"/>
                  <a:pt x="969" y="608"/>
                  <a:pt x="949" y="574"/>
                </a:cubicBezTo>
              </a:path>
              <a:path w="4056" h="659" extrusionOk="0">
                <a:moveTo>
                  <a:pt x="1524" y="296"/>
                </a:moveTo>
                <a:cubicBezTo>
                  <a:pt x="1555" y="293"/>
                  <a:pt x="1563" y="293"/>
                  <a:pt x="1582" y="292"/>
                </a:cubicBezTo>
                <a:cubicBezTo>
                  <a:pt x="1582" y="336"/>
                  <a:pt x="1556" y="342"/>
                  <a:pt x="1523" y="373"/>
                </a:cubicBezTo>
                <a:cubicBezTo>
                  <a:pt x="1484" y="408"/>
                  <a:pt x="1438" y="452"/>
                  <a:pt x="1416" y="501"/>
                </a:cubicBezTo>
                <a:cubicBezTo>
                  <a:pt x="1402" y="532"/>
                  <a:pt x="1397" y="578"/>
                  <a:pt x="1435" y="594"/>
                </a:cubicBezTo>
                <a:cubicBezTo>
                  <a:pt x="1475" y="611"/>
                  <a:pt x="1527" y="586"/>
                  <a:pt x="1560" y="564"/>
                </a:cubicBezTo>
                <a:cubicBezTo>
                  <a:pt x="1597" y="540"/>
                  <a:pt x="1632" y="497"/>
                  <a:pt x="1637" y="451"/>
                </a:cubicBezTo>
                <a:cubicBezTo>
                  <a:pt x="1642" y="410"/>
                  <a:pt x="1637" y="380"/>
                  <a:pt x="1618" y="345"/>
                </a:cubicBezTo>
                <a:cubicBezTo>
                  <a:pt x="1609" y="329"/>
                  <a:pt x="1607" y="324"/>
                  <a:pt x="1598" y="317"/>
                </a:cubicBezTo>
              </a:path>
              <a:path w="4056" h="659" extrusionOk="0">
                <a:moveTo>
                  <a:pt x="1752" y="552"/>
                </a:moveTo>
                <a:cubicBezTo>
                  <a:pt x="1789" y="585"/>
                  <a:pt x="1832" y="638"/>
                  <a:pt x="1886" y="644"/>
                </a:cubicBezTo>
                <a:cubicBezTo>
                  <a:pt x="1927" y="649"/>
                  <a:pt x="1959" y="612"/>
                  <a:pt x="1975" y="579"/>
                </a:cubicBezTo>
                <a:cubicBezTo>
                  <a:pt x="2001" y="525"/>
                  <a:pt x="2007" y="464"/>
                  <a:pt x="2015" y="406"/>
                </a:cubicBezTo>
                <a:cubicBezTo>
                  <a:pt x="2022" y="351"/>
                  <a:pt x="2013" y="297"/>
                  <a:pt x="2024" y="242"/>
                </a:cubicBezTo>
                <a:cubicBezTo>
                  <a:pt x="2030" y="218"/>
                  <a:pt x="2032" y="211"/>
                  <a:pt x="2042" y="198"/>
                </a:cubicBezTo>
              </a:path>
              <a:path w="4056" h="659" extrusionOk="0">
                <a:moveTo>
                  <a:pt x="2384" y="531"/>
                </a:moveTo>
                <a:cubicBezTo>
                  <a:pt x="2415" y="523"/>
                  <a:pt x="2419" y="489"/>
                  <a:pt x="2424" y="457"/>
                </a:cubicBezTo>
                <a:cubicBezTo>
                  <a:pt x="2438" y="372"/>
                  <a:pt x="2437" y="272"/>
                  <a:pt x="2479" y="194"/>
                </a:cubicBezTo>
                <a:cubicBezTo>
                  <a:pt x="2500" y="155"/>
                  <a:pt x="2527" y="117"/>
                  <a:pt x="2564" y="91"/>
                </a:cubicBezTo>
                <a:cubicBezTo>
                  <a:pt x="2574" y="85"/>
                  <a:pt x="2584" y="79"/>
                  <a:pt x="2594" y="73"/>
                </a:cubicBezTo>
              </a:path>
              <a:path w="4056" h="659" extrusionOk="0">
                <a:moveTo>
                  <a:pt x="3136" y="63"/>
                </a:moveTo>
                <a:cubicBezTo>
                  <a:pt x="3110" y="74"/>
                  <a:pt x="3082" y="85"/>
                  <a:pt x="3055" y="97"/>
                </a:cubicBezTo>
                <a:cubicBezTo>
                  <a:pt x="2991" y="125"/>
                  <a:pt x="2926" y="157"/>
                  <a:pt x="2889" y="219"/>
                </a:cubicBezTo>
                <a:cubicBezTo>
                  <a:pt x="2865" y="259"/>
                  <a:pt x="2855" y="311"/>
                  <a:pt x="2876" y="355"/>
                </a:cubicBezTo>
                <a:cubicBezTo>
                  <a:pt x="2903" y="412"/>
                  <a:pt x="2972" y="433"/>
                  <a:pt x="3030" y="435"/>
                </a:cubicBezTo>
                <a:cubicBezTo>
                  <a:pt x="3110" y="438"/>
                  <a:pt x="3207" y="414"/>
                  <a:pt x="3270" y="364"/>
                </a:cubicBezTo>
                <a:cubicBezTo>
                  <a:pt x="3302" y="339"/>
                  <a:pt x="3328" y="298"/>
                  <a:pt x="3329" y="256"/>
                </a:cubicBezTo>
                <a:cubicBezTo>
                  <a:pt x="3330" y="216"/>
                  <a:pt x="3309" y="167"/>
                  <a:pt x="3271" y="149"/>
                </a:cubicBezTo>
                <a:cubicBezTo>
                  <a:pt x="3244" y="136"/>
                  <a:pt x="3219" y="153"/>
                  <a:pt x="3203" y="175"/>
                </a:cubicBezTo>
                <a:cubicBezTo>
                  <a:pt x="3183" y="204"/>
                  <a:pt x="3173" y="243"/>
                  <a:pt x="3181" y="277"/>
                </a:cubicBezTo>
                <a:cubicBezTo>
                  <a:pt x="3191" y="322"/>
                  <a:pt x="3223" y="350"/>
                  <a:pt x="3261" y="373"/>
                </a:cubicBezTo>
                <a:cubicBezTo>
                  <a:pt x="3310" y="402"/>
                  <a:pt x="3368" y="416"/>
                  <a:pt x="3425" y="422"/>
                </a:cubicBezTo>
                <a:cubicBezTo>
                  <a:pt x="3474" y="427"/>
                  <a:pt x="3507" y="423"/>
                  <a:pt x="3546" y="395"/>
                </a:cubicBezTo>
              </a:path>
              <a:path w="4056" h="659" extrusionOk="0">
                <a:moveTo>
                  <a:pt x="3881" y="4"/>
                </a:moveTo>
                <a:cubicBezTo>
                  <a:pt x="3905" y="7"/>
                  <a:pt x="3913" y="8"/>
                  <a:pt x="3929" y="1"/>
                </a:cubicBezTo>
                <a:cubicBezTo>
                  <a:pt x="3888" y="8"/>
                  <a:pt x="3852" y="16"/>
                  <a:pt x="3814" y="36"/>
                </a:cubicBezTo>
                <a:cubicBezTo>
                  <a:pt x="3785" y="51"/>
                  <a:pt x="3751" y="73"/>
                  <a:pt x="3748" y="109"/>
                </a:cubicBezTo>
                <a:cubicBezTo>
                  <a:pt x="3745" y="149"/>
                  <a:pt x="3792" y="178"/>
                  <a:pt x="3820" y="195"/>
                </a:cubicBezTo>
                <a:cubicBezTo>
                  <a:pt x="3870" y="226"/>
                  <a:pt x="3926" y="250"/>
                  <a:pt x="3976" y="281"/>
                </a:cubicBezTo>
                <a:cubicBezTo>
                  <a:pt x="4005" y="299"/>
                  <a:pt x="4058" y="332"/>
                  <a:pt x="4055" y="373"/>
                </a:cubicBezTo>
                <a:cubicBezTo>
                  <a:pt x="4051" y="431"/>
                  <a:pt x="3950" y="419"/>
                  <a:pt x="3918" y="418"/>
                </a:cubicBezTo>
                <a:cubicBezTo>
                  <a:pt x="3786" y="414"/>
                  <a:pt x="3662" y="376"/>
                  <a:pt x="3536" y="34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9" name="Comment 5"/>
          <p:cNvSpPr>
            <a:spLocks noRot="1" noChangeAspect="1" noEditPoints="1" noChangeArrowheads="1" noChangeShapeType="1" noTextEdit="1"/>
          </p:cNvSpPr>
          <p:nvPr/>
        </p:nvSpPr>
        <p:spPr bwMode="auto">
          <a:xfrm>
            <a:off x="2293938" y="2867025"/>
            <a:ext cx="4221162" cy="615950"/>
          </a:xfrm>
          <a:custGeom>
            <a:avLst/>
            <a:gdLst>
              <a:gd name="T0" fmla="+- 0 6443 6370"/>
              <a:gd name="T1" fmla="*/ T0 w 11729"/>
              <a:gd name="T2" fmla="+- 0 8915 7962"/>
              <a:gd name="T3" fmla="*/ 8915 h 1714"/>
              <a:gd name="T4" fmla="+- 0 6497 6370"/>
              <a:gd name="T5" fmla="*/ T4 w 11729"/>
              <a:gd name="T6" fmla="+- 0 7975 7962"/>
              <a:gd name="T7" fmla="*/ 7975 h 1714"/>
              <a:gd name="T8" fmla="+- 0 6967 6370"/>
              <a:gd name="T9" fmla="*/ T8 w 11729"/>
              <a:gd name="T10" fmla="+- 0 9026 7962"/>
              <a:gd name="T11" fmla="*/ 9026 h 1714"/>
              <a:gd name="T12" fmla="+- 0 6841 6370"/>
              <a:gd name="T13" fmla="*/ T12 w 11729"/>
              <a:gd name="T14" fmla="+- 0 8623 7962"/>
              <a:gd name="T15" fmla="*/ 8623 h 1714"/>
              <a:gd name="T16" fmla="+- 0 6370 6370"/>
              <a:gd name="T17" fmla="*/ T16 w 11729"/>
              <a:gd name="T18" fmla="+- 0 8590 7962"/>
              <a:gd name="T19" fmla="*/ 8590 h 1714"/>
              <a:gd name="T20" fmla="+- 0 7299 6370"/>
              <a:gd name="T21" fmla="*/ T20 w 11729"/>
              <a:gd name="T22" fmla="+- 0 8984 7962"/>
              <a:gd name="T23" fmla="*/ 8984 h 1714"/>
              <a:gd name="T24" fmla="+- 0 7515 6370"/>
              <a:gd name="T25" fmla="*/ T24 w 11729"/>
              <a:gd name="T26" fmla="+- 0 8875 7962"/>
              <a:gd name="T27" fmla="*/ 8875 h 1714"/>
              <a:gd name="T28" fmla="+- 0 7831 6370"/>
              <a:gd name="T29" fmla="*/ T28 w 11729"/>
              <a:gd name="T30" fmla="+- 0 8802 7962"/>
              <a:gd name="T31" fmla="*/ 8802 h 1714"/>
              <a:gd name="T32" fmla="+- 0 8092 6370"/>
              <a:gd name="T33" fmla="*/ T32 w 11729"/>
              <a:gd name="T34" fmla="+- 0 8587 7962"/>
              <a:gd name="T35" fmla="*/ 8587 h 1714"/>
              <a:gd name="T36" fmla="+- 0 7971 6370"/>
              <a:gd name="T37" fmla="*/ T36 w 11729"/>
              <a:gd name="T38" fmla="+- 0 8775 7962"/>
              <a:gd name="T39" fmla="*/ 8775 h 1714"/>
              <a:gd name="T40" fmla="+- 0 8362 6370"/>
              <a:gd name="T41" fmla="*/ T40 w 11729"/>
              <a:gd name="T42" fmla="+- 0 8998 7962"/>
              <a:gd name="T43" fmla="*/ 8998 h 1714"/>
              <a:gd name="T44" fmla="+- 0 8456 6370"/>
              <a:gd name="T45" fmla="*/ T44 w 11729"/>
              <a:gd name="T46" fmla="+- 0 8596 7962"/>
              <a:gd name="T47" fmla="*/ 8596 h 1714"/>
              <a:gd name="T48" fmla="+- 0 9144 6370"/>
              <a:gd name="T49" fmla="*/ T48 w 11729"/>
              <a:gd name="T50" fmla="+- 0 8587 7962"/>
              <a:gd name="T51" fmla="*/ 8587 h 1714"/>
              <a:gd name="T52" fmla="+- 0 8866 6370"/>
              <a:gd name="T53" fmla="*/ T52 w 11729"/>
              <a:gd name="T54" fmla="+- 0 8915 7962"/>
              <a:gd name="T55" fmla="*/ 8915 h 1714"/>
              <a:gd name="T56" fmla="+- 0 9070 6370"/>
              <a:gd name="T57" fmla="*/ T56 w 11729"/>
              <a:gd name="T58" fmla="+- 0 8818 7962"/>
              <a:gd name="T59" fmla="*/ 8818 h 1714"/>
              <a:gd name="T60" fmla="+- 0 9096 6370"/>
              <a:gd name="T61" fmla="*/ T60 w 11729"/>
              <a:gd name="T62" fmla="+- 0 9043 7962"/>
              <a:gd name="T63" fmla="*/ 9043 h 1714"/>
              <a:gd name="T64" fmla="+- 0 9487 6370"/>
              <a:gd name="T65" fmla="*/ T64 w 11729"/>
              <a:gd name="T66" fmla="+- 0 8805 7962"/>
              <a:gd name="T67" fmla="*/ 8805 h 1714"/>
              <a:gd name="T68" fmla="+- 0 9441 6370"/>
              <a:gd name="T69" fmla="*/ T68 w 11729"/>
              <a:gd name="T70" fmla="+- 0 9021 7962"/>
              <a:gd name="T71" fmla="*/ 9021 h 1714"/>
              <a:gd name="T72" fmla="+- 0 9525 6370"/>
              <a:gd name="T73" fmla="*/ T72 w 11729"/>
              <a:gd name="T74" fmla="+- 0 9429 7962"/>
              <a:gd name="T75" fmla="*/ 9429 h 1714"/>
              <a:gd name="T76" fmla="+- 0 9877 6370"/>
              <a:gd name="T77" fmla="*/ T76 w 11729"/>
              <a:gd name="T78" fmla="+- 0 8779 7962"/>
              <a:gd name="T79" fmla="*/ 8779 h 1714"/>
              <a:gd name="T80" fmla="+- 0 10051 6370"/>
              <a:gd name="T81" fmla="*/ T80 w 11729"/>
              <a:gd name="T82" fmla="+- 0 9080 7962"/>
              <a:gd name="T83" fmla="*/ 9080 h 1714"/>
              <a:gd name="T84" fmla="+- 0 10876 6370"/>
              <a:gd name="T85" fmla="*/ T84 w 11729"/>
              <a:gd name="T86" fmla="+- 0 8833 7962"/>
              <a:gd name="T87" fmla="*/ 8833 h 1714"/>
              <a:gd name="T88" fmla="+- 0 11029 6370"/>
              <a:gd name="T89" fmla="*/ T88 w 11729"/>
              <a:gd name="T90" fmla="+- 0 9139 7962"/>
              <a:gd name="T91" fmla="*/ 9139 h 1714"/>
              <a:gd name="T92" fmla="+- 0 11213 6370"/>
              <a:gd name="T93" fmla="*/ T92 w 11729"/>
              <a:gd name="T94" fmla="+- 0 8811 7962"/>
              <a:gd name="T95" fmla="*/ 8811 h 1714"/>
              <a:gd name="T96" fmla="+- 0 11432 6370"/>
              <a:gd name="T97" fmla="*/ T96 w 11729"/>
              <a:gd name="T98" fmla="+- 0 8717 7962"/>
              <a:gd name="T99" fmla="*/ 8717 h 1714"/>
              <a:gd name="T100" fmla="+- 0 11860 6370"/>
              <a:gd name="T101" fmla="*/ T100 w 11729"/>
              <a:gd name="T102" fmla="+- 0 8946 7962"/>
              <a:gd name="T103" fmla="*/ 8946 h 1714"/>
              <a:gd name="T104" fmla="+- 0 12215 6370"/>
              <a:gd name="T105" fmla="*/ T104 w 11729"/>
              <a:gd name="T106" fmla="+- 0 8883 7962"/>
              <a:gd name="T107" fmla="*/ 8883 h 1714"/>
              <a:gd name="T108" fmla="+- 0 12078 6370"/>
              <a:gd name="T109" fmla="*/ T108 w 11729"/>
              <a:gd name="T110" fmla="+- 0 9076 7962"/>
              <a:gd name="T111" fmla="*/ 9076 h 1714"/>
              <a:gd name="T112" fmla="+- 0 11955 6370"/>
              <a:gd name="T113" fmla="*/ T112 w 11729"/>
              <a:gd name="T114" fmla="+- 0 9179 7962"/>
              <a:gd name="T115" fmla="*/ 9179 h 1714"/>
              <a:gd name="T116" fmla="+- 0 12534 6370"/>
              <a:gd name="T117" fmla="*/ T116 w 11729"/>
              <a:gd name="T118" fmla="+- 0 9108 7962"/>
              <a:gd name="T119" fmla="*/ 9108 h 1714"/>
              <a:gd name="T120" fmla="+- 0 12499 6370"/>
              <a:gd name="T121" fmla="*/ T120 w 11729"/>
              <a:gd name="T122" fmla="+- 0 9675 7962"/>
              <a:gd name="T123" fmla="*/ 9675 h 1714"/>
              <a:gd name="T124" fmla="+- 0 12511 6370"/>
              <a:gd name="T125" fmla="*/ T124 w 11729"/>
              <a:gd name="T126" fmla="+- 0 9020 7962"/>
              <a:gd name="T127" fmla="*/ 9020 h 1714"/>
              <a:gd name="T128" fmla="+- 0 12515 6370"/>
              <a:gd name="T129" fmla="*/ T128 w 11729"/>
              <a:gd name="T130" fmla="+- 0 9327 7962"/>
              <a:gd name="T131" fmla="*/ 9327 h 1714"/>
              <a:gd name="T132" fmla="+- 0 8357 6370"/>
              <a:gd name="T133" fmla="*/ T132 w 11729"/>
              <a:gd name="T134" fmla="+- 0 9101 7962"/>
              <a:gd name="T135" fmla="*/ 9101 h 1714"/>
              <a:gd name="T136" fmla="+- 0 12861 6370"/>
              <a:gd name="T137" fmla="*/ T136 w 11729"/>
              <a:gd name="T138" fmla="+- 0 9120 7962"/>
              <a:gd name="T139" fmla="*/ 9120 h 1714"/>
              <a:gd name="T140" fmla="+- 0 13035 6370"/>
              <a:gd name="T141" fmla="*/ T140 w 11729"/>
              <a:gd name="T142" fmla="+- 0 8988 7962"/>
              <a:gd name="T143" fmla="*/ 8988 h 1714"/>
              <a:gd name="T144" fmla="+- 0 13291 6370"/>
              <a:gd name="T145" fmla="*/ T144 w 11729"/>
              <a:gd name="T146" fmla="+- 0 9207 7962"/>
              <a:gd name="T147" fmla="*/ 9207 h 1714"/>
              <a:gd name="T148" fmla="+- 0 13719 6370"/>
              <a:gd name="T149" fmla="*/ T148 w 11729"/>
              <a:gd name="T150" fmla="+- 0 9240 7962"/>
              <a:gd name="T151" fmla="*/ 9240 h 1714"/>
              <a:gd name="T152" fmla="+- 0 14124 6370"/>
              <a:gd name="T153" fmla="*/ T152 w 11729"/>
              <a:gd name="T154" fmla="+- 0 9104 7962"/>
              <a:gd name="T155" fmla="*/ 9104 h 1714"/>
              <a:gd name="T156" fmla="+- 0 14300 6370"/>
              <a:gd name="T157" fmla="*/ T156 w 11729"/>
              <a:gd name="T158" fmla="+- 0 9369 7962"/>
              <a:gd name="T159" fmla="*/ 9369 h 1714"/>
              <a:gd name="T160" fmla="+- 0 14611 6370"/>
              <a:gd name="T161" fmla="*/ T160 w 11729"/>
              <a:gd name="T162" fmla="+- 0 8935 7962"/>
              <a:gd name="T163" fmla="*/ 8935 h 1714"/>
              <a:gd name="T164" fmla="+- 0 14430 6370"/>
              <a:gd name="T165" fmla="*/ T164 w 11729"/>
              <a:gd name="T166" fmla="+- 0 9053 7962"/>
              <a:gd name="T167" fmla="*/ 9053 h 1714"/>
              <a:gd name="T168" fmla="+- 0 15188 6370"/>
              <a:gd name="T169" fmla="*/ T168 w 11729"/>
              <a:gd name="T170" fmla="+- 0 9138 7962"/>
              <a:gd name="T171" fmla="*/ 9138 h 1714"/>
              <a:gd name="T172" fmla="+- 0 15650 6370"/>
              <a:gd name="T173" fmla="*/ T172 w 11729"/>
              <a:gd name="T174" fmla="+- 0 8763 7962"/>
              <a:gd name="T175" fmla="*/ 8763 h 1714"/>
              <a:gd name="T176" fmla="+- 0 15651 6370"/>
              <a:gd name="T177" fmla="*/ T176 w 11729"/>
              <a:gd name="T178" fmla="+- 0 9004 7962"/>
              <a:gd name="T179" fmla="*/ 9004 h 1714"/>
              <a:gd name="T180" fmla="+- 0 15205 6370"/>
              <a:gd name="T181" fmla="*/ T180 w 11729"/>
              <a:gd name="T182" fmla="+- 0 8837 7962"/>
              <a:gd name="T183" fmla="*/ 8837 h 1714"/>
              <a:gd name="T184" fmla="+- 0 15951 6370"/>
              <a:gd name="T185" fmla="*/ T184 w 11729"/>
              <a:gd name="T186" fmla="+- 0 9005 7962"/>
              <a:gd name="T187" fmla="*/ 9005 h 1714"/>
              <a:gd name="T188" fmla="+- 0 15986 6370"/>
              <a:gd name="T189" fmla="*/ T188 w 11729"/>
              <a:gd name="T190" fmla="+- 0 8667 7962"/>
              <a:gd name="T191" fmla="*/ 8667 h 1714"/>
              <a:gd name="T192" fmla="+- 0 16169 6370"/>
              <a:gd name="T193" fmla="*/ T192 w 11729"/>
              <a:gd name="T194" fmla="+- 0 8773 7962"/>
              <a:gd name="T195" fmla="*/ 8773 h 1714"/>
              <a:gd name="T196" fmla="+- 0 16237 6370"/>
              <a:gd name="T197" fmla="*/ T196 w 11729"/>
              <a:gd name="T198" fmla="+- 0 9313 7962"/>
              <a:gd name="T199" fmla="*/ 9313 h 1714"/>
              <a:gd name="T200" fmla="+- 0 16505 6370"/>
              <a:gd name="T201" fmla="*/ T200 w 11729"/>
              <a:gd name="T202" fmla="+- 0 9058 7962"/>
              <a:gd name="T203" fmla="*/ 9058 h 1714"/>
              <a:gd name="T204" fmla="+- 0 16595 6370"/>
              <a:gd name="T205" fmla="*/ T204 w 11729"/>
              <a:gd name="T206" fmla="+- 0 9066 7962"/>
              <a:gd name="T207" fmla="*/ 9066 h 1714"/>
              <a:gd name="T208" fmla="+- 0 16947 6370"/>
              <a:gd name="T209" fmla="*/ T208 w 11729"/>
              <a:gd name="T210" fmla="+- 0 9172 7962"/>
              <a:gd name="T211" fmla="*/ 9172 h 1714"/>
              <a:gd name="T212" fmla="+- 0 16994 6370"/>
              <a:gd name="T213" fmla="*/ T212 w 11729"/>
              <a:gd name="T214" fmla="+- 0 8906 7962"/>
              <a:gd name="T215" fmla="*/ 8906 h 1714"/>
              <a:gd name="T216" fmla="+- 0 17237 6370"/>
              <a:gd name="T217" fmla="*/ T216 w 11729"/>
              <a:gd name="T218" fmla="+- 0 9286 7962"/>
              <a:gd name="T219" fmla="*/ 9286 h 1714"/>
              <a:gd name="T220" fmla="+- 0 17689 6370"/>
              <a:gd name="T221" fmla="*/ T220 w 11729"/>
              <a:gd name="T222" fmla="+- 0 8024 7962"/>
              <a:gd name="T223" fmla="*/ 8024 h 1714"/>
              <a:gd name="T224" fmla="+- 0 18056 6370"/>
              <a:gd name="T225" fmla="*/ T224 w 11729"/>
              <a:gd name="T226" fmla="+- 0 8061 7962"/>
              <a:gd name="T227" fmla="*/ 8061 h 1714"/>
              <a:gd name="T228" fmla="+- 0 17882 6370"/>
              <a:gd name="T229" fmla="*/ T228 w 11729"/>
              <a:gd name="T230" fmla="+- 0 8544 7962"/>
              <a:gd name="T231" fmla="*/ 8544 h 1714"/>
              <a:gd name="T232" fmla="+- 0 17904 6370"/>
              <a:gd name="T233" fmla="*/ T232 w 11729"/>
              <a:gd name="T234" fmla="+- 0 9158 7962"/>
              <a:gd name="T235" fmla="*/ 9158 h 17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11729" h="1714" extrusionOk="0">
                <a:moveTo>
                  <a:pt x="118" y="1171"/>
                </a:moveTo>
                <a:cubicBezTo>
                  <a:pt x="102" y="1175"/>
                  <a:pt x="99" y="1210"/>
                  <a:pt x="90" y="1152"/>
                </a:cubicBezTo>
                <a:cubicBezTo>
                  <a:pt x="80" y="1088"/>
                  <a:pt x="76" y="1018"/>
                  <a:pt x="73" y="953"/>
                </a:cubicBezTo>
                <a:cubicBezTo>
                  <a:pt x="67" y="815"/>
                  <a:pt x="61" y="674"/>
                  <a:pt x="60" y="536"/>
                </a:cubicBezTo>
                <a:cubicBezTo>
                  <a:pt x="59" y="405"/>
                  <a:pt x="23" y="137"/>
                  <a:pt x="107" y="22"/>
                </a:cubicBezTo>
                <a:cubicBezTo>
                  <a:pt x="114" y="19"/>
                  <a:pt x="120" y="16"/>
                  <a:pt x="127" y="13"/>
                </a:cubicBezTo>
                <a:cubicBezTo>
                  <a:pt x="189" y="73"/>
                  <a:pt x="228" y="145"/>
                  <a:pt x="266" y="223"/>
                </a:cubicBezTo>
                <a:cubicBezTo>
                  <a:pt x="362" y="421"/>
                  <a:pt x="433" y="631"/>
                  <a:pt x="507" y="838"/>
                </a:cubicBezTo>
                <a:cubicBezTo>
                  <a:pt x="528" y="895"/>
                  <a:pt x="541" y="1029"/>
                  <a:pt x="597" y="1064"/>
                </a:cubicBezTo>
                <a:cubicBezTo>
                  <a:pt x="603" y="1062"/>
                  <a:pt x="608" y="1059"/>
                  <a:pt x="614" y="1057"/>
                </a:cubicBezTo>
              </a:path>
              <a:path w="11729" h="1714" extrusionOk="0">
                <a:moveTo>
                  <a:pt x="610" y="664"/>
                </a:moveTo>
                <a:cubicBezTo>
                  <a:pt x="564" y="661"/>
                  <a:pt x="518" y="664"/>
                  <a:pt x="471" y="661"/>
                </a:cubicBezTo>
                <a:cubicBezTo>
                  <a:pt x="386" y="656"/>
                  <a:pt x="301" y="651"/>
                  <a:pt x="217" y="643"/>
                </a:cubicBezTo>
                <a:cubicBezTo>
                  <a:pt x="152" y="637"/>
                  <a:pt x="85" y="627"/>
                  <a:pt x="21" y="627"/>
                </a:cubicBezTo>
                <a:cubicBezTo>
                  <a:pt x="14" y="627"/>
                  <a:pt x="7" y="628"/>
                  <a:pt x="0" y="628"/>
                </a:cubicBezTo>
              </a:path>
              <a:path w="11729" h="1714" extrusionOk="0">
                <a:moveTo>
                  <a:pt x="788" y="629"/>
                </a:moveTo>
                <a:cubicBezTo>
                  <a:pt x="824" y="682"/>
                  <a:pt x="844" y="729"/>
                  <a:pt x="860" y="792"/>
                </a:cubicBezTo>
                <a:cubicBezTo>
                  <a:pt x="879" y="870"/>
                  <a:pt x="903" y="946"/>
                  <a:pt x="929" y="1022"/>
                </a:cubicBezTo>
                <a:cubicBezTo>
                  <a:pt x="947" y="1074"/>
                  <a:pt x="969" y="1142"/>
                  <a:pt x="1014" y="1178"/>
                </a:cubicBezTo>
                <a:cubicBezTo>
                  <a:pt x="1050" y="1206"/>
                  <a:pt x="1074" y="1149"/>
                  <a:pt x="1084" y="1125"/>
                </a:cubicBezTo>
                <a:cubicBezTo>
                  <a:pt x="1112" y="1057"/>
                  <a:pt x="1119" y="981"/>
                  <a:pt x="1145" y="913"/>
                </a:cubicBezTo>
                <a:cubicBezTo>
                  <a:pt x="1166" y="859"/>
                  <a:pt x="1178" y="795"/>
                  <a:pt x="1220" y="751"/>
                </a:cubicBezTo>
                <a:cubicBezTo>
                  <a:pt x="1241" y="735"/>
                  <a:pt x="1247" y="729"/>
                  <a:pt x="1266" y="732"/>
                </a:cubicBezTo>
              </a:path>
              <a:path w="11729" h="1714" extrusionOk="0">
                <a:moveTo>
                  <a:pt x="1461" y="840"/>
                </a:moveTo>
                <a:cubicBezTo>
                  <a:pt x="1501" y="843"/>
                  <a:pt x="1510" y="837"/>
                  <a:pt x="1543" y="818"/>
                </a:cubicBezTo>
                <a:cubicBezTo>
                  <a:pt x="1585" y="794"/>
                  <a:pt x="1619" y="765"/>
                  <a:pt x="1651" y="729"/>
                </a:cubicBezTo>
                <a:cubicBezTo>
                  <a:pt x="1678" y="699"/>
                  <a:pt x="1709" y="664"/>
                  <a:pt x="1722" y="625"/>
                </a:cubicBezTo>
                <a:cubicBezTo>
                  <a:pt x="1730" y="602"/>
                  <a:pt x="1721" y="597"/>
                  <a:pt x="1716" y="576"/>
                </a:cubicBezTo>
                <a:cubicBezTo>
                  <a:pt x="1679" y="586"/>
                  <a:pt x="1661" y="587"/>
                  <a:pt x="1637" y="630"/>
                </a:cubicBezTo>
                <a:cubicBezTo>
                  <a:pt x="1605" y="687"/>
                  <a:pt x="1601" y="750"/>
                  <a:pt x="1601" y="813"/>
                </a:cubicBezTo>
                <a:cubicBezTo>
                  <a:pt x="1601" y="886"/>
                  <a:pt x="1629" y="943"/>
                  <a:pt x="1681" y="994"/>
                </a:cubicBezTo>
                <a:cubicBezTo>
                  <a:pt x="1728" y="1040"/>
                  <a:pt x="1788" y="1057"/>
                  <a:pt x="1852" y="1063"/>
                </a:cubicBezTo>
                <a:cubicBezTo>
                  <a:pt x="1904" y="1068"/>
                  <a:pt x="1948" y="1058"/>
                  <a:pt x="1992" y="1036"/>
                </a:cubicBezTo>
                <a:cubicBezTo>
                  <a:pt x="2033" y="1016"/>
                  <a:pt x="2036" y="982"/>
                  <a:pt x="2036" y="938"/>
                </a:cubicBezTo>
                <a:cubicBezTo>
                  <a:pt x="2035" y="884"/>
                  <a:pt x="2024" y="832"/>
                  <a:pt x="2025" y="777"/>
                </a:cubicBezTo>
                <a:cubicBezTo>
                  <a:pt x="2026" y="722"/>
                  <a:pt x="2040" y="667"/>
                  <a:pt x="2086" y="634"/>
                </a:cubicBezTo>
                <a:cubicBezTo>
                  <a:pt x="2126" y="605"/>
                  <a:pt x="2172" y="602"/>
                  <a:pt x="2218" y="594"/>
                </a:cubicBezTo>
              </a:path>
              <a:path w="11729" h="1714" extrusionOk="0">
                <a:moveTo>
                  <a:pt x="2754" y="622"/>
                </a:moveTo>
                <a:cubicBezTo>
                  <a:pt x="2761" y="623"/>
                  <a:pt x="2767" y="624"/>
                  <a:pt x="2774" y="625"/>
                </a:cubicBezTo>
                <a:cubicBezTo>
                  <a:pt x="2738" y="615"/>
                  <a:pt x="2717" y="624"/>
                  <a:pt x="2682" y="640"/>
                </a:cubicBezTo>
                <a:cubicBezTo>
                  <a:pt x="2622" y="668"/>
                  <a:pt x="2582" y="710"/>
                  <a:pt x="2547" y="765"/>
                </a:cubicBezTo>
                <a:cubicBezTo>
                  <a:pt x="2511" y="822"/>
                  <a:pt x="2491" y="885"/>
                  <a:pt x="2496" y="953"/>
                </a:cubicBezTo>
                <a:cubicBezTo>
                  <a:pt x="2499" y="991"/>
                  <a:pt x="2519" y="1044"/>
                  <a:pt x="2566" y="1044"/>
                </a:cubicBezTo>
                <a:cubicBezTo>
                  <a:pt x="2608" y="1044"/>
                  <a:pt x="2637" y="997"/>
                  <a:pt x="2655" y="966"/>
                </a:cubicBezTo>
                <a:cubicBezTo>
                  <a:pt x="2671" y="938"/>
                  <a:pt x="2679" y="878"/>
                  <a:pt x="2700" y="856"/>
                </a:cubicBezTo>
                <a:cubicBezTo>
                  <a:pt x="2704" y="856"/>
                  <a:pt x="2708" y="855"/>
                  <a:pt x="2712" y="855"/>
                </a:cubicBezTo>
                <a:cubicBezTo>
                  <a:pt x="2723" y="892"/>
                  <a:pt x="2728" y="927"/>
                  <a:pt x="2731" y="965"/>
                </a:cubicBezTo>
                <a:cubicBezTo>
                  <a:pt x="2734" y="1005"/>
                  <a:pt x="2728" y="1045"/>
                  <a:pt x="2726" y="1081"/>
                </a:cubicBezTo>
                <a:cubicBezTo>
                  <a:pt x="2725" y="1103"/>
                  <a:pt x="2750" y="1025"/>
                  <a:pt x="2754" y="1016"/>
                </a:cubicBezTo>
              </a:path>
              <a:path w="11729" h="1714" extrusionOk="0">
                <a:moveTo>
                  <a:pt x="3180" y="792"/>
                </a:moveTo>
                <a:cubicBezTo>
                  <a:pt x="3159" y="808"/>
                  <a:pt x="3137" y="824"/>
                  <a:pt x="3117" y="843"/>
                </a:cubicBezTo>
                <a:cubicBezTo>
                  <a:pt x="3086" y="873"/>
                  <a:pt x="3056" y="905"/>
                  <a:pt x="3035" y="944"/>
                </a:cubicBezTo>
                <a:cubicBezTo>
                  <a:pt x="3025" y="963"/>
                  <a:pt x="3000" y="1004"/>
                  <a:pt x="3009" y="1028"/>
                </a:cubicBezTo>
                <a:cubicBezTo>
                  <a:pt x="3018" y="1053"/>
                  <a:pt x="3051" y="1053"/>
                  <a:pt x="3071" y="1059"/>
                </a:cubicBezTo>
                <a:cubicBezTo>
                  <a:pt x="3118" y="1073"/>
                  <a:pt x="3153" y="1081"/>
                  <a:pt x="3180" y="1127"/>
                </a:cubicBezTo>
                <a:cubicBezTo>
                  <a:pt x="3222" y="1196"/>
                  <a:pt x="3211" y="1298"/>
                  <a:pt x="3193" y="1373"/>
                </a:cubicBezTo>
                <a:cubicBezTo>
                  <a:pt x="3185" y="1407"/>
                  <a:pt x="3171" y="1436"/>
                  <a:pt x="3155" y="1467"/>
                </a:cubicBezTo>
                <a:cubicBezTo>
                  <a:pt x="3252" y="1340"/>
                  <a:pt x="3366" y="1226"/>
                  <a:pt x="3462" y="1098"/>
                </a:cubicBezTo>
                <a:cubicBezTo>
                  <a:pt x="3505" y="1040"/>
                  <a:pt x="3551" y="973"/>
                  <a:pt x="3561" y="899"/>
                </a:cubicBezTo>
                <a:cubicBezTo>
                  <a:pt x="3567" y="855"/>
                  <a:pt x="3548" y="829"/>
                  <a:pt x="3507" y="817"/>
                </a:cubicBezTo>
                <a:cubicBezTo>
                  <a:pt x="3464" y="804"/>
                  <a:pt x="3411" y="856"/>
                  <a:pt x="3388" y="885"/>
                </a:cubicBezTo>
                <a:cubicBezTo>
                  <a:pt x="3331" y="958"/>
                  <a:pt x="3341" y="1056"/>
                  <a:pt x="3426" y="1101"/>
                </a:cubicBezTo>
                <a:cubicBezTo>
                  <a:pt x="3507" y="1144"/>
                  <a:pt x="3596" y="1128"/>
                  <a:pt x="3681" y="1118"/>
                </a:cubicBezTo>
                <a:cubicBezTo>
                  <a:pt x="3795" y="1104"/>
                  <a:pt x="3896" y="1066"/>
                  <a:pt x="4004" y="1028"/>
                </a:cubicBezTo>
                <a:cubicBezTo>
                  <a:pt x="4032" y="1018"/>
                  <a:pt x="4059" y="1009"/>
                  <a:pt x="4087" y="999"/>
                </a:cubicBezTo>
              </a:path>
              <a:path w="11729" h="1714" extrusionOk="0">
                <a:moveTo>
                  <a:pt x="4506" y="871"/>
                </a:moveTo>
                <a:cubicBezTo>
                  <a:pt x="4521" y="920"/>
                  <a:pt x="4540" y="959"/>
                  <a:pt x="4563" y="1005"/>
                </a:cubicBezTo>
                <a:cubicBezTo>
                  <a:pt x="4586" y="1051"/>
                  <a:pt x="4611" y="1095"/>
                  <a:pt x="4637" y="1139"/>
                </a:cubicBezTo>
                <a:cubicBezTo>
                  <a:pt x="4646" y="1159"/>
                  <a:pt x="4649" y="1166"/>
                  <a:pt x="4659" y="1177"/>
                </a:cubicBezTo>
                <a:cubicBezTo>
                  <a:pt x="4669" y="1119"/>
                  <a:pt x="4669" y="1064"/>
                  <a:pt x="4672" y="1005"/>
                </a:cubicBezTo>
                <a:cubicBezTo>
                  <a:pt x="4674" y="953"/>
                  <a:pt x="4673" y="870"/>
                  <a:pt x="4724" y="838"/>
                </a:cubicBezTo>
                <a:cubicBezTo>
                  <a:pt x="4763" y="813"/>
                  <a:pt x="4804" y="834"/>
                  <a:pt x="4843" y="849"/>
                </a:cubicBezTo>
                <a:cubicBezTo>
                  <a:pt x="4935" y="884"/>
                  <a:pt x="5036" y="950"/>
                  <a:pt x="5138" y="915"/>
                </a:cubicBezTo>
                <a:cubicBezTo>
                  <a:pt x="5216" y="888"/>
                  <a:pt x="5283" y="760"/>
                  <a:pt x="5193" y="704"/>
                </a:cubicBezTo>
                <a:cubicBezTo>
                  <a:pt x="5141" y="672"/>
                  <a:pt x="5091" y="710"/>
                  <a:pt x="5062" y="755"/>
                </a:cubicBezTo>
                <a:cubicBezTo>
                  <a:pt x="5019" y="822"/>
                  <a:pt x="5024" y="937"/>
                  <a:pt x="5076" y="998"/>
                </a:cubicBezTo>
                <a:cubicBezTo>
                  <a:pt x="5122" y="1053"/>
                  <a:pt x="5209" y="1061"/>
                  <a:pt x="5275" y="1049"/>
                </a:cubicBezTo>
                <a:cubicBezTo>
                  <a:pt x="5345" y="1036"/>
                  <a:pt x="5425" y="1011"/>
                  <a:pt x="5490" y="984"/>
                </a:cubicBezTo>
                <a:cubicBezTo>
                  <a:pt x="5554" y="957"/>
                  <a:pt x="5613" y="937"/>
                  <a:pt x="5680" y="920"/>
                </a:cubicBezTo>
                <a:cubicBezTo>
                  <a:pt x="5730" y="907"/>
                  <a:pt x="5770" y="907"/>
                  <a:pt x="5820" y="915"/>
                </a:cubicBezTo>
                <a:cubicBezTo>
                  <a:pt x="5833" y="914"/>
                  <a:pt x="5838" y="914"/>
                  <a:pt x="5845" y="921"/>
                </a:cubicBezTo>
                <a:cubicBezTo>
                  <a:pt x="5825" y="929"/>
                  <a:pt x="5803" y="933"/>
                  <a:pt x="5783" y="944"/>
                </a:cubicBezTo>
                <a:cubicBezTo>
                  <a:pt x="5755" y="959"/>
                  <a:pt x="5729" y="979"/>
                  <a:pt x="5710" y="1004"/>
                </a:cubicBezTo>
                <a:cubicBezTo>
                  <a:pt x="5684" y="1038"/>
                  <a:pt x="5670" y="1085"/>
                  <a:pt x="5708" y="1114"/>
                </a:cubicBezTo>
                <a:cubicBezTo>
                  <a:pt x="5735" y="1135"/>
                  <a:pt x="5753" y="1133"/>
                  <a:pt x="5764" y="1172"/>
                </a:cubicBezTo>
                <a:cubicBezTo>
                  <a:pt x="5776" y="1214"/>
                  <a:pt x="5764" y="1279"/>
                  <a:pt x="5713" y="1280"/>
                </a:cubicBezTo>
                <a:cubicBezTo>
                  <a:pt x="5664" y="1281"/>
                  <a:pt x="5621" y="1248"/>
                  <a:pt x="5585" y="1217"/>
                </a:cubicBezTo>
                <a:cubicBezTo>
                  <a:pt x="5556" y="1189"/>
                  <a:pt x="5547" y="1180"/>
                  <a:pt x="5532" y="1158"/>
                </a:cubicBezTo>
              </a:path>
              <a:path w="11729" h="1714" extrusionOk="0">
                <a:moveTo>
                  <a:pt x="6150" y="997"/>
                </a:moveTo>
                <a:cubicBezTo>
                  <a:pt x="6148" y="1049"/>
                  <a:pt x="6160" y="1094"/>
                  <a:pt x="6164" y="1146"/>
                </a:cubicBezTo>
                <a:cubicBezTo>
                  <a:pt x="6171" y="1230"/>
                  <a:pt x="6173" y="1318"/>
                  <a:pt x="6170" y="1403"/>
                </a:cubicBezTo>
                <a:cubicBezTo>
                  <a:pt x="6167" y="1480"/>
                  <a:pt x="6163" y="1559"/>
                  <a:pt x="6152" y="1636"/>
                </a:cubicBezTo>
                <a:cubicBezTo>
                  <a:pt x="6148" y="1666"/>
                  <a:pt x="6143" y="1688"/>
                  <a:pt x="6129" y="1713"/>
                </a:cubicBezTo>
                <a:cubicBezTo>
                  <a:pt x="6094" y="1667"/>
                  <a:pt x="6082" y="1616"/>
                  <a:pt x="6070" y="1558"/>
                </a:cubicBezTo>
                <a:cubicBezTo>
                  <a:pt x="6050" y="1464"/>
                  <a:pt x="6034" y="1367"/>
                  <a:pt x="6037" y="1271"/>
                </a:cubicBezTo>
                <a:cubicBezTo>
                  <a:pt x="6039" y="1198"/>
                  <a:pt x="6056" y="1081"/>
                  <a:pt x="6141" y="1058"/>
                </a:cubicBezTo>
                <a:cubicBezTo>
                  <a:pt x="6196" y="1043"/>
                  <a:pt x="6251" y="1092"/>
                  <a:pt x="6276" y="1135"/>
                </a:cubicBezTo>
                <a:cubicBezTo>
                  <a:pt x="6304" y="1183"/>
                  <a:pt x="6311" y="1257"/>
                  <a:pt x="6280" y="1305"/>
                </a:cubicBezTo>
                <a:cubicBezTo>
                  <a:pt x="6251" y="1349"/>
                  <a:pt x="6195" y="1368"/>
                  <a:pt x="6145" y="1365"/>
                </a:cubicBezTo>
                <a:cubicBezTo>
                  <a:pt x="6110" y="1363"/>
                  <a:pt x="6056" y="1340"/>
                  <a:pt x="6056" y="1297"/>
                </a:cubicBezTo>
                <a:cubicBezTo>
                  <a:pt x="6059" y="1287"/>
                  <a:pt x="6061" y="1277"/>
                  <a:pt x="6064" y="1267"/>
                </a:cubicBezTo>
              </a:path>
              <a:path w="11729" h="1714" extrusionOk="0">
                <a:moveTo>
                  <a:pt x="1987" y="1139"/>
                </a:moveTo>
                <a:cubicBezTo>
                  <a:pt x="13293" y="1031"/>
                  <a:pt x="4719" y="1117"/>
                  <a:pt x="6433" y="1051"/>
                </a:cubicBezTo>
                <a:cubicBezTo>
                  <a:pt x="6464" y="1039"/>
                  <a:pt x="6474" y="1035"/>
                  <a:pt x="6496" y="1043"/>
                </a:cubicBezTo>
                <a:cubicBezTo>
                  <a:pt x="6495" y="1081"/>
                  <a:pt x="6500" y="1107"/>
                  <a:pt x="6491" y="1158"/>
                </a:cubicBezTo>
                <a:cubicBezTo>
                  <a:pt x="6481" y="1212"/>
                  <a:pt x="6457" y="1268"/>
                  <a:pt x="6468" y="1324"/>
                </a:cubicBezTo>
                <a:cubicBezTo>
                  <a:pt x="6479" y="1376"/>
                  <a:pt x="6517" y="1431"/>
                  <a:pt x="6577" y="1397"/>
                </a:cubicBezTo>
                <a:cubicBezTo>
                  <a:pt x="6707" y="1323"/>
                  <a:pt x="6656" y="1141"/>
                  <a:pt x="6665" y="1026"/>
                </a:cubicBezTo>
                <a:cubicBezTo>
                  <a:pt x="6668" y="988"/>
                  <a:pt x="6673" y="972"/>
                  <a:pt x="6680" y="943"/>
                </a:cubicBezTo>
                <a:cubicBezTo>
                  <a:pt x="6684" y="939"/>
                  <a:pt x="6689" y="936"/>
                  <a:pt x="6693" y="932"/>
                </a:cubicBezTo>
                <a:cubicBezTo>
                  <a:pt x="6839" y="1000"/>
                  <a:pt x="6921" y="1058"/>
                  <a:pt x="6921" y="1245"/>
                </a:cubicBezTo>
                <a:cubicBezTo>
                  <a:pt x="6921" y="1263"/>
                  <a:pt x="6908" y="1282"/>
                  <a:pt x="6907" y="1299"/>
                </a:cubicBezTo>
                <a:cubicBezTo>
                  <a:pt x="6967" y="1215"/>
                  <a:pt x="7022" y="1079"/>
                  <a:pt x="7149" y="1101"/>
                </a:cubicBezTo>
                <a:cubicBezTo>
                  <a:pt x="7224" y="1114"/>
                  <a:pt x="7296" y="1228"/>
                  <a:pt x="7349" y="1278"/>
                </a:cubicBezTo>
              </a:path>
              <a:path w="11729" h="1714" extrusionOk="0">
                <a:moveTo>
                  <a:pt x="8024" y="885"/>
                </a:moveTo>
                <a:cubicBezTo>
                  <a:pt x="7997" y="918"/>
                  <a:pt x="7975" y="940"/>
                  <a:pt x="7936" y="967"/>
                </a:cubicBezTo>
                <a:cubicBezTo>
                  <a:pt x="7869" y="1014"/>
                  <a:pt x="7786" y="1062"/>
                  <a:pt x="7754" y="1142"/>
                </a:cubicBezTo>
                <a:cubicBezTo>
                  <a:pt x="7735" y="1190"/>
                  <a:pt x="7759" y="1224"/>
                  <a:pt x="7802" y="1245"/>
                </a:cubicBezTo>
                <a:cubicBezTo>
                  <a:pt x="7844" y="1265"/>
                  <a:pt x="7906" y="1263"/>
                  <a:pt x="7939" y="1299"/>
                </a:cubicBezTo>
                <a:cubicBezTo>
                  <a:pt x="7969" y="1332"/>
                  <a:pt x="7948" y="1374"/>
                  <a:pt x="7930" y="1407"/>
                </a:cubicBezTo>
                <a:cubicBezTo>
                  <a:pt x="7927" y="1411"/>
                  <a:pt x="7925" y="1414"/>
                  <a:pt x="7922" y="1418"/>
                </a:cubicBezTo>
                <a:cubicBezTo>
                  <a:pt x="7959" y="1365"/>
                  <a:pt x="8004" y="1319"/>
                  <a:pt x="8046" y="1269"/>
                </a:cubicBezTo>
                <a:cubicBezTo>
                  <a:pt x="8120" y="1181"/>
                  <a:pt x="8207" y="1085"/>
                  <a:pt x="8241" y="973"/>
                </a:cubicBezTo>
                <a:cubicBezTo>
                  <a:pt x="8254" y="931"/>
                  <a:pt x="8240" y="928"/>
                  <a:pt x="8231" y="894"/>
                </a:cubicBezTo>
                <a:cubicBezTo>
                  <a:pt x="8188" y="894"/>
                  <a:pt x="8165" y="889"/>
                  <a:pt x="8128" y="926"/>
                </a:cubicBezTo>
                <a:cubicBezTo>
                  <a:pt x="8085" y="969"/>
                  <a:pt x="8058" y="1030"/>
                  <a:pt x="8060" y="1091"/>
                </a:cubicBezTo>
                <a:cubicBezTo>
                  <a:pt x="8063" y="1191"/>
                  <a:pt x="8139" y="1247"/>
                  <a:pt x="8228" y="1272"/>
                </a:cubicBezTo>
                <a:cubicBezTo>
                  <a:pt x="8330" y="1300"/>
                  <a:pt x="8450" y="1289"/>
                  <a:pt x="8552" y="1268"/>
                </a:cubicBezTo>
                <a:cubicBezTo>
                  <a:pt x="8646" y="1248"/>
                  <a:pt x="8730" y="1213"/>
                  <a:pt x="8818" y="1176"/>
                </a:cubicBezTo>
              </a:path>
              <a:path w="11729" h="1714" extrusionOk="0">
                <a:moveTo>
                  <a:pt x="9311" y="213"/>
                </a:moveTo>
                <a:cubicBezTo>
                  <a:pt x="9318" y="282"/>
                  <a:pt x="9319" y="349"/>
                  <a:pt x="9320" y="419"/>
                </a:cubicBezTo>
                <a:cubicBezTo>
                  <a:pt x="9321" y="549"/>
                  <a:pt x="9300" y="673"/>
                  <a:pt x="9280" y="801"/>
                </a:cubicBezTo>
                <a:cubicBezTo>
                  <a:pt x="9262" y="920"/>
                  <a:pt x="9248" y="1039"/>
                  <a:pt x="9232" y="1157"/>
                </a:cubicBezTo>
                <a:cubicBezTo>
                  <a:pt x="9224" y="1214"/>
                  <a:pt x="9209" y="1264"/>
                  <a:pt x="9263" y="1283"/>
                </a:cubicBezTo>
              </a:path>
              <a:path w="11729" h="1714" extrusionOk="0">
                <a:moveTo>
                  <a:pt x="9281" y="1042"/>
                </a:moveTo>
                <a:cubicBezTo>
                  <a:pt x="9256" y="985"/>
                  <a:pt x="9238" y="958"/>
                  <a:pt x="9182" y="929"/>
                </a:cubicBezTo>
                <a:cubicBezTo>
                  <a:pt x="9122" y="898"/>
                  <a:pt x="9059" y="884"/>
                  <a:pt x="8992" y="876"/>
                </a:cubicBezTo>
                <a:cubicBezTo>
                  <a:pt x="8952" y="871"/>
                  <a:pt x="8874" y="858"/>
                  <a:pt x="8835" y="875"/>
                </a:cubicBezTo>
                <a:cubicBezTo>
                  <a:pt x="8803" y="889"/>
                  <a:pt x="8877" y="910"/>
                  <a:pt x="8912" y="913"/>
                </a:cubicBezTo>
              </a:path>
              <a:path w="11729" h="1714" extrusionOk="0">
                <a:moveTo>
                  <a:pt x="9549" y="900"/>
                </a:moveTo>
                <a:cubicBezTo>
                  <a:pt x="9569" y="949"/>
                  <a:pt x="9579" y="989"/>
                  <a:pt x="9581" y="1043"/>
                </a:cubicBezTo>
                <a:cubicBezTo>
                  <a:pt x="9582" y="1091"/>
                  <a:pt x="9578" y="1137"/>
                  <a:pt x="9579" y="1184"/>
                </a:cubicBezTo>
                <a:cubicBezTo>
                  <a:pt x="9579" y="1205"/>
                  <a:pt x="9579" y="1211"/>
                  <a:pt x="9585" y="1181"/>
                </a:cubicBezTo>
              </a:path>
              <a:path w="11729" h="1714" extrusionOk="0">
                <a:moveTo>
                  <a:pt x="9616" y="705"/>
                </a:moveTo>
                <a:cubicBezTo>
                  <a:pt x="9630" y="673"/>
                  <a:pt x="9636" y="620"/>
                  <a:pt x="9680" y="616"/>
                </a:cubicBezTo>
                <a:cubicBezTo>
                  <a:pt x="9714" y="613"/>
                  <a:pt x="9716" y="626"/>
                  <a:pt x="9737" y="650"/>
                </a:cubicBezTo>
                <a:cubicBezTo>
                  <a:pt x="9772" y="690"/>
                  <a:pt x="9785" y="762"/>
                  <a:pt x="9799" y="811"/>
                </a:cubicBezTo>
                <a:cubicBezTo>
                  <a:pt x="9821" y="890"/>
                  <a:pt x="9843" y="977"/>
                  <a:pt x="9852" y="1058"/>
                </a:cubicBezTo>
                <a:cubicBezTo>
                  <a:pt x="9860" y="1130"/>
                  <a:pt x="9869" y="1204"/>
                  <a:pt x="9870" y="1276"/>
                </a:cubicBezTo>
                <a:cubicBezTo>
                  <a:pt x="9870" y="1301"/>
                  <a:pt x="9866" y="1326"/>
                  <a:pt x="9867" y="1351"/>
                </a:cubicBezTo>
                <a:cubicBezTo>
                  <a:pt x="9913" y="1252"/>
                  <a:pt x="9965" y="1073"/>
                  <a:pt x="10068" y="1020"/>
                </a:cubicBezTo>
                <a:cubicBezTo>
                  <a:pt x="10088" y="1009"/>
                  <a:pt x="10094" y="1005"/>
                  <a:pt x="10109" y="1008"/>
                </a:cubicBezTo>
                <a:cubicBezTo>
                  <a:pt x="10125" y="1042"/>
                  <a:pt x="10139" y="1051"/>
                  <a:pt x="10135" y="1096"/>
                </a:cubicBezTo>
                <a:cubicBezTo>
                  <a:pt x="10132" y="1132"/>
                  <a:pt x="10116" y="1167"/>
                  <a:pt x="10101" y="1199"/>
                </a:cubicBezTo>
                <a:cubicBezTo>
                  <a:pt x="10098" y="1203"/>
                  <a:pt x="10095" y="1206"/>
                  <a:pt x="10092" y="1210"/>
                </a:cubicBezTo>
                <a:cubicBezTo>
                  <a:pt x="10133" y="1167"/>
                  <a:pt x="10170" y="1132"/>
                  <a:pt x="10225" y="1104"/>
                </a:cubicBezTo>
                <a:cubicBezTo>
                  <a:pt x="10271" y="1081"/>
                  <a:pt x="10314" y="1073"/>
                  <a:pt x="10363" y="1083"/>
                </a:cubicBezTo>
                <a:cubicBezTo>
                  <a:pt x="10439" y="1099"/>
                  <a:pt x="10439" y="1195"/>
                  <a:pt x="10493" y="1233"/>
                </a:cubicBezTo>
                <a:cubicBezTo>
                  <a:pt x="10525" y="1256"/>
                  <a:pt x="10552" y="1229"/>
                  <a:pt x="10577" y="1210"/>
                </a:cubicBezTo>
                <a:cubicBezTo>
                  <a:pt x="10652" y="1152"/>
                  <a:pt x="10711" y="1010"/>
                  <a:pt x="10710" y="917"/>
                </a:cubicBezTo>
                <a:cubicBezTo>
                  <a:pt x="10708" y="913"/>
                  <a:pt x="10706" y="909"/>
                  <a:pt x="10704" y="905"/>
                </a:cubicBezTo>
                <a:cubicBezTo>
                  <a:pt x="10670" y="915"/>
                  <a:pt x="10655" y="914"/>
                  <a:pt x="10624" y="944"/>
                </a:cubicBezTo>
                <a:cubicBezTo>
                  <a:pt x="10582" y="984"/>
                  <a:pt x="10558" y="1034"/>
                  <a:pt x="10552" y="1091"/>
                </a:cubicBezTo>
                <a:cubicBezTo>
                  <a:pt x="10542" y="1187"/>
                  <a:pt x="10598" y="1270"/>
                  <a:pt x="10683" y="1310"/>
                </a:cubicBezTo>
                <a:cubicBezTo>
                  <a:pt x="10741" y="1337"/>
                  <a:pt x="10805" y="1340"/>
                  <a:pt x="10867" y="1324"/>
                </a:cubicBezTo>
                <a:cubicBezTo>
                  <a:pt x="10942" y="1305"/>
                  <a:pt x="10990" y="1255"/>
                  <a:pt x="11041" y="1201"/>
                </a:cubicBezTo>
              </a:path>
              <a:path w="11729" h="1714" extrusionOk="0">
                <a:moveTo>
                  <a:pt x="11273" y="127"/>
                </a:moveTo>
                <a:cubicBezTo>
                  <a:pt x="11283" y="99"/>
                  <a:pt x="11294" y="80"/>
                  <a:pt x="11319" y="62"/>
                </a:cubicBezTo>
                <a:cubicBezTo>
                  <a:pt x="11341" y="46"/>
                  <a:pt x="11365" y="21"/>
                  <a:pt x="11392" y="13"/>
                </a:cubicBezTo>
                <a:cubicBezTo>
                  <a:pt x="11434" y="1"/>
                  <a:pt x="11481" y="-3"/>
                  <a:pt x="11524" y="4"/>
                </a:cubicBezTo>
                <a:cubicBezTo>
                  <a:pt x="11588" y="14"/>
                  <a:pt x="11647" y="47"/>
                  <a:pt x="11686" y="99"/>
                </a:cubicBezTo>
                <a:cubicBezTo>
                  <a:pt x="11716" y="139"/>
                  <a:pt x="11729" y="194"/>
                  <a:pt x="11728" y="243"/>
                </a:cubicBezTo>
                <a:cubicBezTo>
                  <a:pt x="11727" y="305"/>
                  <a:pt x="11696" y="351"/>
                  <a:pt x="11665" y="401"/>
                </a:cubicBezTo>
                <a:cubicBezTo>
                  <a:pt x="11623" y="468"/>
                  <a:pt x="11561" y="519"/>
                  <a:pt x="11512" y="582"/>
                </a:cubicBezTo>
                <a:cubicBezTo>
                  <a:pt x="11472" y="636"/>
                  <a:pt x="11459" y="654"/>
                  <a:pt x="11441" y="695"/>
                </a:cubicBezTo>
              </a:path>
              <a:path w="11729" h="1714" extrusionOk="0">
                <a:moveTo>
                  <a:pt x="11468" y="1202"/>
                </a:moveTo>
                <a:cubicBezTo>
                  <a:pt x="11500" y="1220"/>
                  <a:pt x="11506" y="1220"/>
                  <a:pt x="11534" y="1196"/>
                </a:cubicBezTo>
                <a:cubicBezTo>
                  <a:pt x="11550" y="1182"/>
                  <a:pt x="11562" y="1174"/>
                  <a:pt x="11581" y="116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0" name="Comment 6"/>
          <p:cNvSpPr>
            <a:spLocks noRot="1" noChangeAspect="1" noEditPoints="1" noChangeArrowheads="1" noChangeShapeType="1" noTextEdit="1"/>
          </p:cNvSpPr>
          <p:nvPr/>
        </p:nvSpPr>
        <p:spPr bwMode="auto">
          <a:xfrm>
            <a:off x="2973388" y="3743325"/>
            <a:ext cx="1022350" cy="477838"/>
          </a:xfrm>
          <a:custGeom>
            <a:avLst/>
            <a:gdLst>
              <a:gd name="T0" fmla="+- 0 9159 8259"/>
              <a:gd name="T1" fmla="*/ T0 w 2841"/>
              <a:gd name="T2" fmla="+- 0 10490 10400"/>
              <a:gd name="T3" fmla="*/ 10490 h 1325"/>
              <a:gd name="T4" fmla="+- 0 8982 8259"/>
              <a:gd name="T5" fmla="*/ T4 w 2841"/>
              <a:gd name="T6" fmla="+- 0 10415 10400"/>
              <a:gd name="T7" fmla="*/ 10415 h 1325"/>
              <a:gd name="T8" fmla="+- 0 8809 8259"/>
              <a:gd name="T9" fmla="*/ T8 w 2841"/>
              <a:gd name="T10" fmla="+- 0 10413 10400"/>
              <a:gd name="T11" fmla="*/ 10413 h 1325"/>
              <a:gd name="T12" fmla="+- 0 8713 8259"/>
              <a:gd name="T13" fmla="*/ T12 w 2841"/>
              <a:gd name="T14" fmla="+- 0 10535 10400"/>
              <a:gd name="T15" fmla="*/ 10535 h 1325"/>
              <a:gd name="T16" fmla="+- 0 8718 8259"/>
              <a:gd name="T17" fmla="*/ T16 w 2841"/>
              <a:gd name="T18" fmla="+- 0 10843 10400"/>
              <a:gd name="T19" fmla="*/ 10843 h 1325"/>
              <a:gd name="T20" fmla="+- 0 8826 8259"/>
              <a:gd name="T21" fmla="*/ T20 w 2841"/>
              <a:gd name="T22" fmla="+- 0 11265 10400"/>
              <a:gd name="T23" fmla="*/ 11265 h 1325"/>
              <a:gd name="T24" fmla="+- 0 8933 8259"/>
              <a:gd name="T25" fmla="*/ T24 w 2841"/>
              <a:gd name="T26" fmla="+- 0 11689 10400"/>
              <a:gd name="T27" fmla="*/ 11689 h 1325"/>
              <a:gd name="T28" fmla="+- 0 8916 8259"/>
              <a:gd name="T29" fmla="*/ T28 w 2841"/>
              <a:gd name="T30" fmla="+- 0 11699 10400"/>
              <a:gd name="T31" fmla="*/ 11699 h 1325"/>
              <a:gd name="T32" fmla="+- 0 9128 8259"/>
              <a:gd name="T33" fmla="*/ T32 w 2841"/>
              <a:gd name="T34" fmla="+- 0 11305 10400"/>
              <a:gd name="T35" fmla="*/ 11305 h 1325"/>
              <a:gd name="T36" fmla="+- 0 9088 8259"/>
              <a:gd name="T37" fmla="*/ T36 w 2841"/>
              <a:gd name="T38" fmla="+- 0 11273 10400"/>
              <a:gd name="T39" fmla="*/ 11273 h 1325"/>
              <a:gd name="T40" fmla="+- 0 8840 8259"/>
              <a:gd name="T41" fmla="*/ T40 w 2841"/>
              <a:gd name="T42" fmla="+- 0 11250 10400"/>
              <a:gd name="T43" fmla="*/ 11250 h 1325"/>
              <a:gd name="T44" fmla="+- 0 8442 8259"/>
              <a:gd name="T45" fmla="*/ T44 w 2841"/>
              <a:gd name="T46" fmla="+- 0 11228 10400"/>
              <a:gd name="T47" fmla="*/ 11228 h 1325"/>
              <a:gd name="T48" fmla="+- 0 8259 8259"/>
              <a:gd name="T49" fmla="*/ T48 w 2841"/>
              <a:gd name="T50" fmla="+- 0 11204 10400"/>
              <a:gd name="T51" fmla="*/ 11204 h 1325"/>
              <a:gd name="T52" fmla="+- 0 9725 8259"/>
              <a:gd name="T53" fmla="*/ T52 w 2841"/>
              <a:gd name="T54" fmla="+- 0 11221 10400"/>
              <a:gd name="T55" fmla="*/ 11221 h 1325"/>
              <a:gd name="T56" fmla="+- 0 9670 8259"/>
              <a:gd name="T57" fmla="*/ T56 w 2841"/>
              <a:gd name="T58" fmla="+- 0 11211 10400"/>
              <a:gd name="T59" fmla="*/ 11211 h 1325"/>
              <a:gd name="T60" fmla="+- 0 9531 8259"/>
              <a:gd name="T61" fmla="*/ T60 w 2841"/>
              <a:gd name="T62" fmla="+- 0 11308 10400"/>
              <a:gd name="T63" fmla="*/ 11308 h 1325"/>
              <a:gd name="T64" fmla="+- 0 9485 8259"/>
              <a:gd name="T65" fmla="*/ T64 w 2841"/>
              <a:gd name="T66" fmla="+- 0 11482 10400"/>
              <a:gd name="T67" fmla="*/ 11482 h 1325"/>
              <a:gd name="T68" fmla="+- 0 9646 8259"/>
              <a:gd name="T69" fmla="*/ T68 w 2841"/>
              <a:gd name="T70" fmla="+- 0 11567 10400"/>
              <a:gd name="T71" fmla="*/ 11567 h 1325"/>
              <a:gd name="T72" fmla="+- 0 9800 8259"/>
              <a:gd name="T73" fmla="*/ T72 w 2841"/>
              <a:gd name="T74" fmla="+- 0 11455 10400"/>
              <a:gd name="T75" fmla="*/ 11455 h 1325"/>
              <a:gd name="T76" fmla="+- 0 9884 8259"/>
              <a:gd name="T77" fmla="*/ T76 w 2841"/>
              <a:gd name="T78" fmla="+- 0 11356 10400"/>
              <a:gd name="T79" fmla="*/ 11356 h 1325"/>
              <a:gd name="T80" fmla="+- 0 9901 8259"/>
              <a:gd name="T81" fmla="*/ T80 w 2841"/>
              <a:gd name="T82" fmla="+- 0 11354 10400"/>
              <a:gd name="T83" fmla="*/ 11354 h 1325"/>
              <a:gd name="T84" fmla="+- 0 9953 8259"/>
              <a:gd name="T85" fmla="*/ T84 w 2841"/>
              <a:gd name="T86" fmla="+- 0 11463 10400"/>
              <a:gd name="T87" fmla="*/ 11463 h 1325"/>
              <a:gd name="T88" fmla="+- 0 9985 8259"/>
              <a:gd name="T89" fmla="*/ T88 w 2841"/>
              <a:gd name="T90" fmla="+- 0 11657 10400"/>
              <a:gd name="T91" fmla="*/ 11657 h 1325"/>
              <a:gd name="T92" fmla="+- 0 9974 8259"/>
              <a:gd name="T93" fmla="*/ T92 w 2841"/>
              <a:gd name="T94" fmla="+- 0 11624 10400"/>
              <a:gd name="T95" fmla="*/ 11624 h 1325"/>
              <a:gd name="T96" fmla="+- 0 10167 8259"/>
              <a:gd name="T97" fmla="*/ T96 w 2841"/>
              <a:gd name="T98" fmla="+- 0 11292 10400"/>
              <a:gd name="T99" fmla="*/ 11292 h 1325"/>
              <a:gd name="T100" fmla="+- 0 10296 8259"/>
              <a:gd name="T101" fmla="*/ T100 w 2841"/>
              <a:gd name="T102" fmla="+- 0 11424 10400"/>
              <a:gd name="T103" fmla="*/ 11424 h 1325"/>
              <a:gd name="T104" fmla="+- 0 10363 8259"/>
              <a:gd name="T105" fmla="*/ T104 w 2841"/>
              <a:gd name="T106" fmla="+- 0 11582 10400"/>
              <a:gd name="T107" fmla="*/ 11582 h 1325"/>
              <a:gd name="T108" fmla="+- 0 10356 8259"/>
              <a:gd name="T109" fmla="*/ T108 w 2841"/>
              <a:gd name="T110" fmla="+- 0 11626 10400"/>
              <a:gd name="T111" fmla="*/ 11626 h 1325"/>
              <a:gd name="T112" fmla="+- 0 10159 8259"/>
              <a:gd name="T113" fmla="*/ T112 w 2841"/>
              <a:gd name="T114" fmla="+- 0 11059 10400"/>
              <a:gd name="T115" fmla="*/ 11059 h 1325"/>
              <a:gd name="T116" fmla="+- 0 10159 8259"/>
              <a:gd name="T117" fmla="*/ T116 w 2841"/>
              <a:gd name="T118" fmla="+- 0 10874 10400"/>
              <a:gd name="T119" fmla="*/ 10874 h 1325"/>
              <a:gd name="T120" fmla="+- 0 10144 8259"/>
              <a:gd name="T121" fmla="*/ T120 w 2841"/>
              <a:gd name="T122" fmla="+- 0 10744 10400"/>
              <a:gd name="T123" fmla="*/ 10744 h 1325"/>
              <a:gd name="T124" fmla="+- 0 10184 8259"/>
              <a:gd name="T125" fmla="*/ T124 w 2841"/>
              <a:gd name="T126" fmla="+- 0 10736 10400"/>
              <a:gd name="T127" fmla="*/ 10736 h 1325"/>
              <a:gd name="T128" fmla="+- 0 10696 8259"/>
              <a:gd name="T129" fmla="*/ T128 w 2841"/>
              <a:gd name="T130" fmla="+- 0 11339 10400"/>
              <a:gd name="T131" fmla="*/ 11339 h 1325"/>
              <a:gd name="T132" fmla="+- 0 10829 8259"/>
              <a:gd name="T133" fmla="*/ T132 w 2841"/>
              <a:gd name="T134" fmla="+- 0 11557 10400"/>
              <a:gd name="T135" fmla="*/ 11557 h 1325"/>
              <a:gd name="T136" fmla="+- 0 10795 8259"/>
              <a:gd name="T137" fmla="*/ T136 w 2841"/>
              <a:gd name="T138" fmla="+- 0 11420 10400"/>
              <a:gd name="T139" fmla="*/ 11420 h 1325"/>
              <a:gd name="T140" fmla="+- 0 10805 8259"/>
              <a:gd name="T141" fmla="*/ T140 w 2841"/>
              <a:gd name="T142" fmla="+- 0 11232 10400"/>
              <a:gd name="T143" fmla="*/ 11232 h 1325"/>
              <a:gd name="T144" fmla="+- 0 10952 8259"/>
              <a:gd name="T145" fmla="*/ T144 w 2841"/>
              <a:gd name="T146" fmla="+- 0 11126 10400"/>
              <a:gd name="T147" fmla="*/ 11126 h 1325"/>
              <a:gd name="T148" fmla="+- 0 11099 8259"/>
              <a:gd name="T149" fmla="*/ T148 w 2841"/>
              <a:gd name="T150" fmla="+- 0 11099 10400"/>
              <a:gd name="T151" fmla="*/ 11099 h 13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841" h="1325" extrusionOk="0">
                <a:moveTo>
                  <a:pt x="900" y="90"/>
                </a:moveTo>
                <a:cubicBezTo>
                  <a:pt x="844" y="57"/>
                  <a:pt x="787" y="31"/>
                  <a:pt x="723" y="15"/>
                </a:cubicBezTo>
                <a:cubicBezTo>
                  <a:pt x="672" y="3"/>
                  <a:pt x="601" y="-8"/>
                  <a:pt x="550" y="13"/>
                </a:cubicBezTo>
                <a:cubicBezTo>
                  <a:pt x="500" y="34"/>
                  <a:pt x="467" y="84"/>
                  <a:pt x="454" y="135"/>
                </a:cubicBezTo>
                <a:cubicBezTo>
                  <a:pt x="428" y="234"/>
                  <a:pt x="441" y="344"/>
                  <a:pt x="459" y="443"/>
                </a:cubicBezTo>
                <a:cubicBezTo>
                  <a:pt x="485" y="587"/>
                  <a:pt x="523" y="725"/>
                  <a:pt x="567" y="865"/>
                </a:cubicBezTo>
                <a:cubicBezTo>
                  <a:pt x="603" y="979"/>
                  <a:pt x="692" y="1165"/>
                  <a:pt x="674" y="1289"/>
                </a:cubicBezTo>
                <a:cubicBezTo>
                  <a:pt x="671" y="1310"/>
                  <a:pt x="671" y="1283"/>
                  <a:pt x="657" y="1299"/>
                </a:cubicBezTo>
              </a:path>
              <a:path w="2841" h="1325" extrusionOk="0">
                <a:moveTo>
                  <a:pt x="869" y="905"/>
                </a:moveTo>
                <a:cubicBezTo>
                  <a:pt x="865" y="875"/>
                  <a:pt x="873" y="880"/>
                  <a:pt x="829" y="873"/>
                </a:cubicBezTo>
                <a:cubicBezTo>
                  <a:pt x="747" y="859"/>
                  <a:pt x="664" y="856"/>
                  <a:pt x="581" y="850"/>
                </a:cubicBezTo>
                <a:cubicBezTo>
                  <a:pt x="449" y="840"/>
                  <a:pt x="315" y="839"/>
                  <a:pt x="183" y="828"/>
                </a:cubicBezTo>
                <a:cubicBezTo>
                  <a:pt x="123" y="823"/>
                  <a:pt x="59" y="815"/>
                  <a:pt x="0" y="804"/>
                </a:cubicBezTo>
              </a:path>
              <a:path w="2841" h="1325" extrusionOk="0">
                <a:moveTo>
                  <a:pt x="1466" y="821"/>
                </a:moveTo>
                <a:cubicBezTo>
                  <a:pt x="1510" y="792"/>
                  <a:pt x="1431" y="806"/>
                  <a:pt x="1411" y="811"/>
                </a:cubicBezTo>
                <a:cubicBezTo>
                  <a:pt x="1353" y="826"/>
                  <a:pt x="1309" y="861"/>
                  <a:pt x="1272" y="908"/>
                </a:cubicBezTo>
                <a:cubicBezTo>
                  <a:pt x="1234" y="957"/>
                  <a:pt x="1212" y="1019"/>
                  <a:pt x="1226" y="1082"/>
                </a:cubicBezTo>
                <a:cubicBezTo>
                  <a:pt x="1243" y="1155"/>
                  <a:pt x="1320" y="1183"/>
                  <a:pt x="1387" y="1167"/>
                </a:cubicBezTo>
                <a:cubicBezTo>
                  <a:pt x="1450" y="1152"/>
                  <a:pt x="1500" y="1102"/>
                  <a:pt x="1541" y="1055"/>
                </a:cubicBezTo>
                <a:cubicBezTo>
                  <a:pt x="1565" y="1027"/>
                  <a:pt x="1589" y="972"/>
                  <a:pt x="1625" y="956"/>
                </a:cubicBezTo>
                <a:cubicBezTo>
                  <a:pt x="1631" y="955"/>
                  <a:pt x="1636" y="955"/>
                  <a:pt x="1642" y="954"/>
                </a:cubicBezTo>
                <a:cubicBezTo>
                  <a:pt x="1669" y="986"/>
                  <a:pt x="1682" y="1022"/>
                  <a:pt x="1694" y="1063"/>
                </a:cubicBezTo>
                <a:cubicBezTo>
                  <a:pt x="1710" y="1116"/>
                  <a:pt x="1737" y="1201"/>
                  <a:pt x="1726" y="1257"/>
                </a:cubicBezTo>
                <a:cubicBezTo>
                  <a:pt x="1721" y="1280"/>
                  <a:pt x="1714" y="1248"/>
                  <a:pt x="1715" y="1224"/>
                </a:cubicBezTo>
              </a:path>
              <a:path w="2841" h="1325" extrusionOk="0">
                <a:moveTo>
                  <a:pt x="1908" y="892"/>
                </a:moveTo>
                <a:cubicBezTo>
                  <a:pt x="1957" y="930"/>
                  <a:pt x="2002" y="972"/>
                  <a:pt x="2037" y="1024"/>
                </a:cubicBezTo>
                <a:cubicBezTo>
                  <a:pt x="2069" y="1072"/>
                  <a:pt x="2087" y="1128"/>
                  <a:pt x="2104" y="1182"/>
                </a:cubicBezTo>
                <a:cubicBezTo>
                  <a:pt x="2117" y="1222"/>
                  <a:pt x="2132" y="1229"/>
                  <a:pt x="2097" y="1226"/>
                </a:cubicBezTo>
              </a:path>
              <a:path w="2841" h="1325" extrusionOk="0">
                <a:moveTo>
                  <a:pt x="1900" y="659"/>
                </a:moveTo>
                <a:cubicBezTo>
                  <a:pt x="1895" y="596"/>
                  <a:pt x="1900" y="536"/>
                  <a:pt x="1900" y="474"/>
                </a:cubicBezTo>
                <a:cubicBezTo>
                  <a:pt x="1900" y="429"/>
                  <a:pt x="1890" y="387"/>
                  <a:pt x="1885" y="344"/>
                </a:cubicBezTo>
                <a:cubicBezTo>
                  <a:pt x="1881" y="308"/>
                  <a:pt x="1912" y="330"/>
                  <a:pt x="1925" y="336"/>
                </a:cubicBezTo>
              </a:path>
              <a:path w="2841" h="1325" extrusionOk="0">
                <a:moveTo>
                  <a:pt x="2437" y="939"/>
                </a:moveTo>
                <a:cubicBezTo>
                  <a:pt x="2483" y="1010"/>
                  <a:pt x="2523" y="1087"/>
                  <a:pt x="2570" y="1157"/>
                </a:cubicBezTo>
                <a:cubicBezTo>
                  <a:pt x="2556" y="1112"/>
                  <a:pt x="2543" y="1066"/>
                  <a:pt x="2536" y="1020"/>
                </a:cubicBezTo>
                <a:cubicBezTo>
                  <a:pt x="2526" y="959"/>
                  <a:pt x="2516" y="890"/>
                  <a:pt x="2546" y="832"/>
                </a:cubicBezTo>
                <a:cubicBezTo>
                  <a:pt x="2579" y="768"/>
                  <a:pt x="2628" y="746"/>
                  <a:pt x="2693" y="726"/>
                </a:cubicBezTo>
                <a:cubicBezTo>
                  <a:pt x="2742" y="711"/>
                  <a:pt x="2790" y="705"/>
                  <a:pt x="2840" y="69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1" name="Comment 7"/>
          <p:cNvSpPr>
            <a:spLocks noRot="1" noChangeAspect="1" noEditPoints="1" noChangeArrowheads="1" noChangeShapeType="1" noTextEdit="1"/>
          </p:cNvSpPr>
          <p:nvPr/>
        </p:nvSpPr>
        <p:spPr bwMode="auto">
          <a:xfrm>
            <a:off x="4244975" y="3695700"/>
            <a:ext cx="1068388" cy="477838"/>
          </a:xfrm>
          <a:custGeom>
            <a:avLst/>
            <a:gdLst>
              <a:gd name="T0" fmla="+- 0 11790 11790"/>
              <a:gd name="T1" fmla="*/ T0 w 2970"/>
              <a:gd name="T2" fmla="+- 0 11171 10268"/>
              <a:gd name="T3" fmla="*/ 11171 h 1327"/>
              <a:gd name="T4" fmla="+- 0 11826 11790"/>
              <a:gd name="T5" fmla="*/ T4 w 2970"/>
              <a:gd name="T6" fmla="+- 0 11359 10268"/>
              <a:gd name="T7" fmla="*/ 11359 h 1327"/>
              <a:gd name="T8" fmla="+- 0 11840 11790"/>
              <a:gd name="T9" fmla="*/ T8 w 2970"/>
              <a:gd name="T10" fmla="+- 0 11527 10268"/>
              <a:gd name="T11" fmla="*/ 11527 h 1327"/>
              <a:gd name="T12" fmla="+- 0 11832 11790"/>
              <a:gd name="T13" fmla="*/ T12 w 2970"/>
              <a:gd name="T14" fmla="+- 0 11542 10268"/>
              <a:gd name="T15" fmla="*/ 11542 h 1327"/>
              <a:gd name="T16" fmla="+- 0 11818 11790"/>
              <a:gd name="T17" fmla="*/ T16 w 2970"/>
              <a:gd name="T18" fmla="+- 0 11391 10268"/>
              <a:gd name="T19" fmla="*/ 11391 h 1327"/>
              <a:gd name="T20" fmla="+- 0 11845 11790"/>
              <a:gd name="T21" fmla="*/ T20 w 2970"/>
              <a:gd name="T22" fmla="+- 0 11192 10268"/>
              <a:gd name="T23" fmla="*/ 11192 h 1327"/>
              <a:gd name="T24" fmla="+- 0 11884 11790"/>
              <a:gd name="T25" fmla="*/ T24 w 2970"/>
              <a:gd name="T26" fmla="+- 0 11149 10268"/>
              <a:gd name="T27" fmla="*/ 11149 h 1327"/>
              <a:gd name="T28" fmla="+- 0 11993 11790"/>
              <a:gd name="T29" fmla="*/ T28 w 2970"/>
              <a:gd name="T30" fmla="+- 0 11229 10268"/>
              <a:gd name="T31" fmla="*/ 11229 h 1327"/>
              <a:gd name="T32" fmla="+- 0 12098 11790"/>
              <a:gd name="T33" fmla="*/ T32 w 2970"/>
              <a:gd name="T34" fmla="+- 0 11480 10268"/>
              <a:gd name="T35" fmla="*/ 11480 h 1327"/>
              <a:gd name="T36" fmla="+- 0 12148 11790"/>
              <a:gd name="T37" fmla="*/ T36 w 2970"/>
              <a:gd name="T38" fmla="+- 0 11594 10268"/>
              <a:gd name="T39" fmla="*/ 11594 h 1327"/>
              <a:gd name="T40" fmla="+- 0 12262 11790"/>
              <a:gd name="T41" fmla="*/ T40 w 2970"/>
              <a:gd name="T42" fmla="+- 0 11541 10268"/>
              <a:gd name="T43" fmla="*/ 11541 h 1327"/>
              <a:gd name="T44" fmla="+- 0 12535 11790"/>
              <a:gd name="T45" fmla="*/ T44 w 2970"/>
              <a:gd name="T46" fmla="+- 0 11202 10268"/>
              <a:gd name="T47" fmla="*/ 11202 h 1327"/>
              <a:gd name="T48" fmla="+- 0 12522 11790"/>
              <a:gd name="T49" fmla="*/ T48 w 2970"/>
              <a:gd name="T50" fmla="+- 0 11132 10268"/>
              <a:gd name="T51" fmla="*/ 11132 h 1327"/>
              <a:gd name="T52" fmla="+- 0 12390 11790"/>
              <a:gd name="T53" fmla="*/ T52 w 2970"/>
              <a:gd name="T54" fmla="+- 0 11189 10268"/>
              <a:gd name="T55" fmla="*/ 11189 h 1327"/>
              <a:gd name="T56" fmla="+- 0 12341 11790"/>
              <a:gd name="T57" fmla="*/ T56 w 2970"/>
              <a:gd name="T58" fmla="+- 0 11408 10268"/>
              <a:gd name="T59" fmla="*/ 11408 h 1327"/>
              <a:gd name="T60" fmla="+- 0 12611 11790"/>
              <a:gd name="T61" fmla="*/ T60 w 2970"/>
              <a:gd name="T62" fmla="+- 0 11593 10268"/>
              <a:gd name="T63" fmla="*/ 11593 h 1327"/>
              <a:gd name="T64" fmla="+- 0 12848 11790"/>
              <a:gd name="T65" fmla="*/ T64 w 2970"/>
              <a:gd name="T66" fmla="+- 0 11516 10268"/>
              <a:gd name="T67" fmla="*/ 11516 h 1327"/>
              <a:gd name="T68" fmla="+- 0 12903 11790"/>
              <a:gd name="T69" fmla="*/ T68 w 2970"/>
              <a:gd name="T70" fmla="+- 0 11475 10268"/>
              <a:gd name="T71" fmla="*/ 11475 h 1327"/>
              <a:gd name="T72" fmla="+- 0 13230 11790"/>
              <a:gd name="T73" fmla="*/ T72 w 2970"/>
              <a:gd name="T74" fmla="+- 0 11085 10268"/>
              <a:gd name="T75" fmla="*/ 11085 h 1327"/>
              <a:gd name="T76" fmla="+- 0 13135 11790"/>
              <a:gd name="T77" fmla="*/ T76 w 2970"/>
              <a:gd name="T78" fmla="+- 0 11114 10268"/>
              <a:gd name="T79" fmla="*/ 11114 h 1327"/>
              <a:gd name="T80" fmla="+- 0 12986 11790"/>
              <a:gd name="T81" fmla="*/ T80 w 2970"/>
              <a:gd name="T82" fmla="+- 0 11206 10268"/>
              <a:gd name="T83" fmla="*/ 11206 h 1327"/>
              <a:gd name="T84" fmla="+- 0 12937 11790"/>
              <a:gd name="T85" fmla="*/ T84 w 2970"/>
              <a:gd name="T86" fmla="+- 0 11293 10268"/>
              <a:gd name="T87" fmla="*/ 11293 h 1327"/>
              <a:gd name="T88" fmla="+- 0 13063 11790"/>
              <a:gd name="T89" fmla="*/ T88 w 2970"/>
              <a:gd name="T90" fmla="+- 0 11330 10268"/>
              <a:gd name="T91" fmla="*/ 11330 h 1327"/>
              <a:gd name="T92" fmla="+- 0 13368 11790"/>
              <a:gd name="T93" fmla="*/ T92 w 2970"/>
              <a:gd name="T94" fmla="+- 0 11370 10268"/>
              <a:gd name="T95" fmla="*/ 11370 h 1327"/>
              <a:gd name="T96" fmla="+- 0 13422 11790"/>
              <a:gd name="T97" fmla="*/ T96 w 2970"/>
              <a:gd name="T98" fmla="+- 0 11421 10268"/>
              <a:gd name="T99" fmla="*/ 11421 h 1327"/>
              <a:gd name="T100" fmla="+- 0 13305 11790"/>
              <a:gd name="T101" fmla="*/ T100 w 2970"/>
              <a:gd name="T102" fmla="+- 0 11466 10268"/>
              <a:gd name="T103" fmla="*/ 11466 h 1327"/>
              <a:gd name="T104" fmla="+- 0 13129 11790"/>
              <a:gd name="T105" fmla="*/ T104 w 2970"/>
              <a:gd name="T106" fmla="+- 0 11468 10268"/>
              <a:gd name="T107" fmla="*/ 11468 h 1327"/>
              <a:gd name="T108" fmla="+- 0 13122 11790"/>
              <a:gd name="T109" fmla="*/ T108 w 2970"/>
              <a:gd name="T110" fmla="+- 0 11439 10268"/>
              <a:gd name="T111" fmla="*/ 11439 h 1327"/>
              <a:gd name="T112" fmla="+- 0 13687 11790"/>
              <a:gd name="T113" fmla="*/ T112 w 2970"/>
              <a:gd name="T114" fmla="+- 0 11122 10268"/>
              <a:gd name="T115" fmla="*/ 11122 h 1327"/>
              <a:gd name="T116" fmla="+- 0 13820 11790"/>
              <a:gd name="T117" fmla="*/ T116 w 2970"/>
              <a:gd name="T118" fmla="+- 0 11016 10268"/>
              <a:gd name="T119" fmla="*/ 11016 h 1327"/>
              <a:gd name="T120" fmla="+- 0 13833 11790"/>
              <a:gd name="T121" fmla="*/ T120 w 2970"/>
              <a:gd name="T122" fmla="+- 0 11013 10268"/>
              <a:gd name="T123" fmla="*/ 11013 h 1327"/>
              <a:gd name="T124" fmla="+- 0 13775 11790"/>
              <a:gd name="T125" fmla="*/ T124 w 2970"/>
              <a:gd name="T126" fmla="+- 0 11105 10268"/>
              <a:gd name="T127" fmla="*/ 11105 h 1327"/>
              <a:gd name="T128" fmla="+- 0 13736 11790"/>
              <a:gd name="T129" fmla="*/ T128 w 2970"/>
              <a:gd name="T130" fmla="+- 0 11211 10268"/>
              <a:gd name="T131" fmla="*/ 11211 h 1327"/>
              <a:gd name="T132" fmla="+- 0 13799 11790"/>
              <a:gd name="T133" fmla="*/ T132 w 2970"/>
              <a:gd name="T134" fmla="+- 0 11256 10268"/>
              <a:gd name="T135" fmla="*/ 11256 h 1327"/>
              <a:gd name="T136" fmla="+- 0 13946 11790"/>
              <a:gd name="T137" fmla="*/ T136 w 2970"/>
              <a:gd name="T138" fmla="+- 0 11277 10268"/>
              <a:gd name="T139" fmla="*/ 11277 h 1327"/>
              <a:gd name="T140" fmla="+- 0 14113 11790"/>
              <a:gd name="T141" fmla="*/ T140 w 2970"/>
              <a:gd name="T142" fmla="+- 0 11367 10268"/>
              <a:gd name="T143" fmla="*/ 11367 h 1327"/>
              <a:gd name="T144" fmla="+- 0 14133 11790"/>
              <a:gd name="T145" fmla="*/ T144 w 2970"/>
              <a:gd name="T146" fmla="+- 0 11476 10268"/>
              <a:gd name="T147" fmla="*/ 11476 h 1327"/>
              <a:gd name="T148" fmla="+- 0 13977 11790"/>
              <a:gd name="T149" fmla="*/ T148 w 2970"/>
              <a:gd name="T150" fmla="+- 0 11557 10268"/>
              <a:gd name="T151" fmla="*/ 11557 h 1327"/>
              <a:gd name="T152" fmla="+- 0 13812 11790"/>
              <a:gd name="T153" fmla="*/ T152 w 2970"/>
              <a:gd name="T154" fmla="+- 0 11545 10268"/>
              <a:gd name="T155" fmla="*/ 11545 h 1327"/>
              <a:gd name="T156" fmla="+- 0 13789 11790"/>
              <a:gd name="T157" fmla="*/ T156 w 2970"/>
              <a:gd name="T158" fmla="+- 0 11527 10268"/>
              <a:gd name="T159" fmla="*/ 11527 h 1327"/>
              <a:gd name="T160" fmla="+- 0 14323 11790"/>
              <a:gd name="T161" fmla="*/ T160 w 2970"/>
              <a:gd name="T162" fmla="+- 0 10416 10268"/>
              <a:gd name="T163" fmla="*/ 10416 h 1327"/>
              <a:gd name="T164" fmla="+- 0 14368 11790"/>
              <a:gd name="T165" fmla="*/ T164 w 2970"/>
              <a:gd name="T166" fmla="+- 0 10306 10268"/>
              <a:gd name="T167" fmla="*/ 10306 h 1327"/>
              <a:gd name="T168" fmla="+- 0 14462 11790"/>
              <a:gd name="T169" fmla="*/ T168 w 2970"/>
              <a:gd name="T170" fmla="+- 0 10268 10268"/>
              <a:gd name="T171" fmla="*/ 10268 h 1327"/>
              <a:gd name="T172" fmla="+- 0 14642 11790"/>
              <a:gd name="T173" fmla="*/ T172 w 2970"/>
              <a:gd name="T174" fmla="+- 0 10331 10268"/>
              <a:gd name="T175" fmla="*/ 10331 h 1327"/>
              <a:gd name="T176" fmla="+- 0 14745 11790"/>
              <a:gd name="T177" fmla="*/ T176 w 2970"/>
              <a:gd name="T178" fmla="+- 0 10456 10268"/>
              <a:gd name="T179" fmla="*/ 10456 h 1327"/>
              <a:gd name="T180" fmla="+- 0 14743 11790"/>
              <a:gd name="T181" fmla="*/ T180 w 2970"/>
              <a:gd name="T182" fmla="+- 0 10604 10268"/>
              <a:gd name="T183" fmla="*/ 10604 h 1327"/>
              <a:gd name="T184" fmla="+- 0 14623 11790"/>
              <a:gd name="T185" fmla="*/ T184 w 2970"/>
              <a:gd name="T186" fmla="+- 0 10760 10268"/>
              <a:gd name="T187" fmla="*/ 10760 h 1327"/>
              <a:gd name="T188" fmla="+- 0 14498 11790"/>
              <a:gd name="T189" fmla="*/ T188 w 2970"/>
              <a:gd name="T190" fmla="+- 0 10933 10268"/>
              <a:gd name="T191" fmla="*/ 10933 h 1327"/>
              <a:gd name="T192" fmla="+- 0 14658 11790"/>
              <a:gd name="T193" fmla="*/ T192 w 2970"/>
              <a:gd name="T194" fmla="+- 0 11443 10268"/>
              <a:gd name="T195" fmla="*/ 11443 h 1327"/>
              <a:gd name="T196" fmla="+- 0 14735 11790"/>
              <a:gd name="T197" fmla="*/ T196 w 2970"/>
              <a:gd name="T198" fmla="+- 0 11507 10268"/>
              <a:gd name="T199" fmla="*/ 11507 h 1327"/>
              <a:gd name="T200" fmla="+- 0 14717 11790"/>
              <a:gd name="T201" fmla="*/ T200 w 2970"/>
              <a:gd name="T202" fmla="+- 0 11480 10268"/>
              <a:gd name="T203" fmla="*/ 11480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2970" h="1327" extrusionOk="0">
                <a:moveTo>
                  <a:pt x="0" y="903"/>
                </a:moveTo>
                <a:cubicBezTo>
                  <a:pt x="11" y="965"/>
                  <a:pt x="28" y="1029"/>
                  <a:pt x="36" y="1091"/>
                </a:cubicBezTo>
                <a:cubicBezTo>
                  <a:pt x="43" y="1145"/>
                  <a:pt x="49" y="1204"/>
                  <a:pt x="50" y="1259"/>
                </a:cubicBezTo>
                <a:cubicBezTo>
                  <a:pt x="50" y="1272"/>
                  <a:pt x="45" y="1261"/>
                  <a:pt x="42" y="1274"/>
                </a:cubicBezTo>
                <a:cubicBezTo>
                  <a:pt x="36" y="1224"/>
                  <a:pt x="27" y="1173"/>
                  <a:pt x="28" y="1123"/>
                </a:cubicBezTo>
                <a:cubicBezTo>
                  <a:pt x="29" y="1060"/>
                  <a:pt x="31" y="983"/>
                  <a:pt x="55" y="924"/>
                </a:cubicBezTo>
                <a:cubicBezTo>
                  <a:pt x="71" y="898"/>
                  <a:pt x="75" y="890"/>
                  <a:pt x="94" y="881"/>
                </a:cubicBezTo>
                <a:cubicBezTo>
                  <a:pt x="148" y="890"/>
                  <a:pt x="172" y="914"/>
                  <a:pt x="203" y="961"/>
                </a:cubicBezTo>
                <a:cubicBezTo>
                  <a:pt x="254" y="1037"/>
                  <a:pt x="284" y="1124"/>
                  <a:pt x="308" y="1212"/>
                </a:cubicBezTo>
                <a:cubicBezTo>
                  <a:pt x="321" y="1259"/>
                  <a:pt x="333" y="1287"/>
                  <a:pt x="358" y="1326"/>
                </a:cubicBezTo>
                <a:cubicBezTo>
                  <a:pt x="403" y="1314"/>
                  <a:pt x="432" y="1304"/>
                  <a:pt x="472" y="1273"/>
                </a:cubicBezTo>
                <a:cubicBezTo>
                  <a:pt x="578" y="1191"/>
                  <a:pt x="707" y="1067"/>
                  <a:pt x="745" y="934"/>
                </a:cubicBezTo>
                <a:cubicBezTo>
                  <a:pt x="756" y="895"/>
                  <a:pt x="742" y="894"/>
                  <a:pt x="732" y="864"/>
                </a:cubicBezTo>
                <a:cubicBezTo>
                  <a:pt x="675" y="866"/>
                  <a:pt x="642" y="874"/>
                  <a:pt x="600" y="921"/>
                </a:cubicBezTo>
                <a:cubicBezTo>
                  <a:pt x="546" y="982"/>
                  <a:pt x="527" y="1062"/>
                  <a:pt x="551" y="1140"/>
                </a:cubicBezTo>
                <a:cubicBezTo>
                  <a:pt x="583" y="1247"/>
                  <a:pt x="713" y="1322"/>
                  <a:pt x="821" y="1325"/>
                </a:cubicBezTo>
                <a:cubicBezTo>
                  <a:pt x="900" y="1327"/>
                  <a:pt x="993" y="1289"/>
                  <a:pt x="1058" y="1248"/>
                </a:cubicBezTo>
                <a:cubicBezTo>
                  <a:pt x="1076" y="1234"/>
                  <a:pt x="1095" y="1221"/>
                  <a:pt x="1113" y="1207"/>
                </a:cubicBezTo>
              </a:path>
              <a:path w="2970" h="1327" extrusionOk="0">
                <a:moveTo>
                  <a:pt x="1440" y="817"/>
                </a:moveTo>
                <a:cubicBezTo>
                  <a:pt x="1427" y="819"/>
                  <a:pt x="1376" y="832"/>
                  <a:pt x="1345" y="846"/>
                </a:cubicBezTo>
                <a:cubicBezTo>
                  <a:pt x="1292" y="870"/>
                  <a:pt x="1241" y="900"/>
                  <a:pt x="1196" y="938"/>
                </a:cubicBezTo>
                <a:cubicBezTo>
                  <a:pt x="1175" y="956"/>
                  <a:pt x="1127" y="991"/>
                  <a:pt x="1147" y="1025"/>
                </a:cubicBezTo>
                <a:cubicBezTo>
                  <a:pt x="1165" y="1056"/>
                  <a:pt x="1244" y="1060"/>
                  <a:pt x="1273" y="1062"/>
                </a:cubicBezTo>
                <a:cubicBezTo>
                  <a:pt x="1374" y="1070"/>
                  <a:pt x="1481" y="1066"/>
                  <a:pt x="1578" y="1102"/>
                </a:cubicBezTo>
                <a:cubicBezTo>
                  <a:pt x="1612" y="1115"/>
                  <a:pt x="1620" y="1123"/>
                  <a:pt x="1632" y="1153"/>
                </a:cubicBezTo>
                <a:cubicBezTo>
                  <a:pt x="1601" y="1181"/>
                  <a:pt x="1557" y="1193"/>
                  <a:pt x="1515" y="1198"/>
                </a:cubicBezTo>
                <a:cubicBezTo>
                  <a:pt x="1456" y="1205"/>
                  <a:pt x="1398" y="1215"/>
                  <a:pt x="1339" y="1200"/>
                </a:cubicBezTo>
                <a:cubicBezTo>
                  <a:pt x="1305" y="1192"/>
                  <a:pt x="1326" y="1187"/>
                  <a:pt x="1332" y="1171"/>
                </a:cubicBezTo>
              </a:path>
              <a:path w="2970" h="1327" extrusionOk="0">
                <a:moveTo>
                  <a:pt x="1897" y="854"/>
                </a:moveTo>
                <a:cubicBezTo>
                  <a:pt x="1942" y="821"/>
                  <a:pt x="1985" y="779"/>
                  <a:pt x="2030" y="748"/>
                </a:cubicBezTo>
                <a:cubicBezTo>
                  <a:pt x="2034" y="747"/>
                  <a:pt x="2039" y="746"/>
                  <a:pt x="2043" y="745"/>
                </a:cubicBezTo>
                <a:cubicBezTo>
                  <a:pt x="2021" y="774"/>
                  <a:pt x="2004" y="805"/>
                  <a:pt x="1985" y="837"/>
                </a:cubicBezTo>
                <a:cubicBezTo>
                  <a:pt x="1966" y="869"/>
                  <a:pt x="1944" y="904"/>
                  <a:pt x="1946" y="943"/>
                </a:cubicBezTo>
                <a:cubicBezTo>
                  <a:pt x="1947" y="976"/>
                  <a:pt x="1983" y="983"/>
                  <a:pt x="2009" y="988"/>
                </a:cubicBezTo>
                <a:cubicBezTo>
                  <a:pt x="2058" y="997"/>
                  <a:pt x="2107" y="999"/>
                  <a:pt x="2156" y="1009"/>
                </a:cubicBezTo>
                <a:cubicBezTo>
                  <a:pt x="2220" y="1023"/>
                  <a:pt x="2282" y="1047"/>
                  <a:pt x="2323" y="1099"/>
                </a:cubicBezTo>
                <a:cubicBezTo>
                  <a:pt x="2348" y="1131"/>
                  <a:pt x="2361" y="1170"/>
                  <a:pt x="2343" y="1208"/>
                </a:cubicBezTo>
                <a:cubicBezTo>
                  <a:pt x="2314" y="1268"/>
                  <a:pt x="2244" y="1277"/>
                  <a:pt x="2187" y="1289"/>
                </a:cubicBezTo>
                <a:cubicBezTo>
                  <a:pt x="2132" y="1301"/>
                  <a:pt x="2074" y="1305"/>
                  <a:pt x="2022" y="1277"/>
                </a:cubicBezTo>
                <a:cubicBezTo>
                  <a:pt x="2014" y="1271"/>
                  <a:pt x="2007" y="1265"/>
                  <a:pt x="1999" y="1259"/>
                </a:cubicBezTo>
              </a:path>
              <a:path w="2970" h="1327" extrusionOk="0">
                <a:moveTo>
                  <a:pt x="2533" y="148"/>
                </a:moveTo>
                <a:cubicBezTo>
                  <a:pt x="2543" y="118"/>
                  <a:pt x="2555" y="61"/>
                  <a:pt x="2578" y="38"/>
                </a:cubicBezTo>
                <a:cubicBezTo>
                  <a:pt x="2602" y="14"/>
                  <a:pt x="2638" y="0"/>
                  <a:pt x="2672" y="0"/>
                </a:cubicBezTo>
                <a:cubicBezTo>
                  <a:pt x="2737" y="1"/>
                  <a:pt x="2800" y="25"/>
                  <a:pt x="2852" y="63"/>
                </a:cubicBezTo>
                <a:cubicBezTo>
                  <a:pt x="2896" y="95"/>
                  <a:pt x="2934" y="137"/>
                  <a:pt x="2955" y="188"/>
                </a:cubicBezTo>
                <a:cubicBezTo>
                  <a:pt x="2975" y="237"/>
                  <a:pt x="2974" y="288"/>
                  <a:pt x="2953" y="336"/>
                </a:cubicBezTo>
                <a:cubicBezTo>
                  <a:pt x="2926" y="399"/>
                  <a:pt x="2881" y="446"/>
                  <a:pt x="2833" y="492"/>
                </a:cubicBezTo>
                <a:cubicBezTo>
                  <a:pt x="2778" y="545"/>
                  <a:pt x="2742" y="598"/>
                  <a:pt x="2708" y="665"/>
                </a:cubicBezTo>
              </a:path>
              <a:path w="2970" h="1327" extrusionOk="0">
                <a:moveTo>
                  <a:pt x="2868" y="1175"/>
                </a:moveTo>
                <a:cubicBezTo>
                  <a:pt x="2890" y="1204"/>
                  <a:pt x="2954" y="1274"/>
                  <a:pt x="2945" y="1239"/>
                </a:cubicBezTo>
                <a:cubicBezTo>
                  <a:pt x="2932" y="1226"/>
                  <a:pt x="2927" y="1224"/>
                  <a:pt x="2927" y="121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2" name="Comment 8"/>
          <p:cNvSpPr>
            <a:spLocks noRot="1" noChangeAspect="1" noEditPoints="1" noChangeArrowheads="1" noChangeShapeType="1" noTextEdit="1"/>
          </p:cNvSpPr>
          <p:nvPr/>
        </p:nvSpPr>
        <p:spPr bwMode="auto">
          <a:xfrm>
            <a:off x="5665788" y="3757613"/>
            <a:ext cx="498475" cy="381000"/>
          </a:xfrm>
          <a:custGeom>
            <a:avLst/>
            <a:gdLst>
              <a:gd name="T0" fmla="+- 0 15783 15739"/>
              <a:gd name="T1" fmla="*/ T0 w 1386"/>
              <a:gd name="T2" fmla="+- 0 11496 10438"/>
              <a:gd name="T3" fmla="*/ 11496 h 1059"/>
              <a:gd name="T4" fmla="+- 0 15765 15739"/>
              <a:gd name="T5" fmla="*/ T4 w 1386"/>
              <a:gd name="T6" fmla="+- 0 11432 10438"/>
              <a:gd name="T7" fmla="*/ 11432 h 1059"/>
              <a:gd name="T8" fmla="+- 0 15763 15739"/>
              <a:gd name="T9" fmla="*/ T8 w 1386"/>
              <a:gd name="T10" fmla="+- 0 11199 10438"/>
              <a:gd name="T11" fmla="*/ 11199 h 1059"/>
              <a:gd name="T12" fmla="+- 0 15739 15739"/>
              <a:gd name="T13" fmla="*/ T12 w 1386"/>
              <a:gd name="T14" fmla="+- 0 10592 10438"/>
              <a:gd name="T15" fmla="*/ 10592 h 1059"/>
              <a:gd name="T16" fmla="+- 0 15748 15739"/>
              <a:gd name="T17" fmla="*/ T16 w 1386"/>
              <a:gd name="T18" fmla="+- 0 10501 10438"/>
              <a:gd name="T19" fmla="*/ 10501 h 1059"/>
              <a:gd name="T20" fmla="+- 0 15837 15739"/>
              <a:gd name="T21" fmla="*/ T20 w 1386"/>
              <a:gd name="T22" fmla="+- 0 10612 10438"/>
              <a:gd name="T23" fmla="*/ 10612 h 1059"/>
              <a:gd name="T24" fmla="+- 0 16222 15739"/>
              <a:gd name="T25" fmla="*/ T24 w 1386"/>
              <a:gd name="T26" fmla="+- 0 11126 10438"/>
              <a:gd name="T27" fmla="*/ 11126 h 1059"/>
              <a:gd name="T28" fmla="+- 0 16263 15739"/>
              <a:gd name="T29" fmla="*/ T28 w 1386"/>
              <a:gd name="T30" fmla="+- 0 11134 10438"/>
              <a:gd name="T31" fmla="*/ 11134 h 1059"/>
              <a:gd name="T32" fmla="+- 0 16319 15739"/>
              <a:gd name="T33" fmla="*/ T32 w 1386"/>
              <a:gd name="T34" fmla="+- 0 10953 10438"/>
              <a:gd name="T35" fmla="*/ 10953 h 1059"/>
              <a:gd name="T36" fmla="+- 0 16355 15739"/>
              <a:gd name="T37" fmla="*/ T36 w 1386"/>
              <a:gd name="T38" fmla="+- 0 10511 10438"/>
              <a:gd name="T39" fmla="*/ 10511 h 1059"/>
              <a:gd name="T40" fmla="+- 0 16367 15739"/>
              <a:gd name="T41" fmla="*/ T40 w 1386"/>
              <a:gd name="T42" fmla="+- 0 10438 10438"/>
              <a:gd name="T43" fmla="*/ 10438 h 1059"/>
              <a:gd name="T44" fmla="+- 0 16893 15739"/>
              <a:gd name="T45" fmla="*/ T44 w 1386"/>
              <a:gd name="T46" fmla="+- 0 10713 10438"/>
              <a:gd name="T47" fmla="*/ 10713 h 1059"/>
              <a:gd name="T48" fmla="+- 0 16829 15739"/>
              <a:gd name="T49" fmla="*/ T48 w 1386"/>
              <a:gd name="T50" fmla="+- 0 10853 10438"/>
              <a:gd name="T51" fmla="*/ 10853 h 1059"/>
              <a:gd name="T52" fmla="+- 0 16736 15739"/>
              <a:gd name="T53" fmla="*/ T52 w 1386"/>
              <a:gd name="T54" fmla="+- 0 11062 10438"/>
              <a:gd name="T55" fmla="*/ 11062 h 1059"/>
              <a:gd name="T56" fmla="+- 0 16798 15739"/>
              <a:gd name="T57" fmla="*/ T56 w 1386"/>
              <a:gd name="T58" fmla="+- 0 11265 10438"/>
              <a:gd name="T59" fmla="*/ 11265 h 1059"/>
              <a:gd name="T60" fmla="+- 0 16984 15739"/>
              <a:gd name="T61" fmla="*/ T60 w 1386"/>
              <a:gd name="T62" fmla="+- 0 11312 10438"/>
              <a:gd name="T63" fmla="*/ 11312 h 1059"/>
              <a:gd name="T64" fmla="+- 0 17119 15739"/>
              <a:gd name="T65" fmla="*/ T64 w 1386"/>
              <a:gd name="T66" fmla="+- 0 11132 10438"/>
              <a:gd name="T67" fmla="*/ 11132 h 1059"/>
              <a:gd name="T68" fmla="+- 0 17062 15739"/>
              <a:gd name="T69" fmla="*/ T68 w 1386"/>
              <a:gd name="T70" fmla="+- 0 10867 10438"/>
              <a:gd name="T71" fmla="*/ 10867 h 1059"/>
              <a:gd name="T72" fmla="+- 0 16842 15739"/>
              <a:gd name="T73" fmla="*/ T72 w 1386"/>
              <a:gd name="T74" fmla="+- 0 10717 10438"/>
              <a:gd name="T75" fmla="*/ 10717 h 1059"/>
              <a:gd name="T76" fmla="+- 0 16671 15739"/>
              <a:gd name="T77" fmla="*/ T76 w 1386"/>
              <a:gd name="T78" fmla="+- 0 10729 10438"/>
              <a:gd name="T79" fmla="*/ 10729 h 10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386" h="1059" extrusionOk="0">
                <a:moveTo>
                  <a:pt x="44" y="1058"/>
                </a:moveTo>
                <a:cubicBezTo>
                  <a:pt x="30" y="1036"/>
                  <a:pt x="24" y="1037"/>
                  <a:pt x="26" y="994"/>
                </a:cubicBezTo>
                <a:cubicBezTo>
                  <a:pt x="30" y="917"/>
                  <a:pt x="26" y="839"/>
                  <a:pt x="24" y="761"/>
                </a:cubicBezTo>
                <a:cubicBezTo>
                  <a:pt x="19" y="559"/>
                  <a:pt x="2" y="356"/>
                  <a:pt x="0" y="154"/>
                </a:cubicBezTo>
                <a:cubicBezTo>
                  <a:pt x="0" y="119"/>
                  <a:pt x="4" y="94"/>
                  <a:pt x="9" y="63"/>
                </a:cubicBezTo>
                <a:cubicBezTo>
                  <a:pt x="44" y="96"/>
                  <a:pt x="70" y="131"/>
                  <a:pt x="98" y="174"/>
                </a:cubicBezTo>
                <a:cubicBezTo>
                  <a:pt x="190" y="315"/>
                  <a:pt x="325" y="612"/>
                  <a:pt x="483" y="688"/>
                </a:cubicBezTo>
                <a:cubicBezTo>
                  <a:pt x="503" y="699"/>
                  <a:pt x="509" y="704"/>
                  <a:pt x="524" y="696"/>
                </a:cubicBezTo>
                <a:cubicBezTo>
                  <a:pt x="558" y="639"/>
                  <a:pt x="569" y="580"/>
                  <a:pt x="580" y="515"/>
                </a:cubicBezTo>
                <a:cubicBezTo>
                  <a:pt x="606" y="367"/>
                  <a:pt x="611" y="222"/>
                  <a:pt x="616" y="73"/>
                </a:cubicBezTo>
                <a:cubicBezTo>
                  <a:pt x="617" y="31"/>
                  <a:pt x="614" y="24"/>
                  <a:pt x="628" y="0"/>
                </a:cubicBezTo>
              </a:path>
              <a:path w="1386" h="1059" extrusionOk="0">
                <a:moveTo>
                  <a:pt x="1154" y="275"/>
                </a:moveTo>
                <a:cubicBezTo>
                  <a:pt x="1141" y="330"/>
                  <a:pt x="1119" y="366"/>
                  <a:pt x="1090" y="415"/>
                </a:cubicBezTo>
                <a:cubicBezTo>
                  <a:pt x="1051" y="480"/>
                  <a:pt x="1004" y="546"/>
                  <a:pt x="997" y="624"/>
                </a:cubicBezTo>
                <a:cubicBezTo>
                  <a:pt x="991" y="694"/>
                  <a:pt x="1011" y="775"/>
                  <a:pt x="1059" y="827"/>
                </a:cubicBezTo>
                <a:cubicBezTo>
                  <a:pt x="1110" y="883"/>
                  <a:pt x="1175" y="897"/>
                  <a:pt x="1245" y="874"/>
                </a:cubicBezTo>
                <a:cubicBezTo>
                  <a:pt x="1323" y="849"/>
                  <a:pt x="1366" y="771"/>
                  <a:pt x="1380" y="694"/>
                </a:cubicBezTo>
                <a:cubicBezTo>
                  <a:pt x="1397" y="603"/>
                  <a:pt x="1374" y="505"/>
                  <a:pt x="1323" y="429"/>
                </a:cubicBezTo>
                <a:cubicBezTo>
                  <a:pt x="1274" y="356"/>
                  <a:pt x="1189" y="300"/>
                  <a:pt x="1103" y="279"/>
                </a:cubicBezTo>
                <a:cubicBezTo>
                  <a:pt x="1040" y="264"/>
                  <a:pt x="992" y="277"/>
                  <a:pt x="932" y="29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6150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bottleneck resource?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24</a:t>
            </a:fld>
            <a:endParaRPr lang="en-US"/>
          </a:p>
        </p:txBody>
      </p:sp>
      <p:sp>
        <p:nvSpPr>
          <p:cNvPr id="7" name="Rectangle 6"/>
          <p:cNvSpPr/>
          <p:nvPr/>
        </p:nvSpPr>
        <p:spPr>
          <a:xfrm>
            <a:off x="3548597" y="2241400"/>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1429632" y="2065747"/>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29632" y="2462654"/>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429632" y="2995645"/>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29632" y="3471934"/>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29632" y="3999374"/>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429632" y="4332406"/>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6019800" y="2662613"/>
            <a:ext cx="1317978" cy="1336761"/>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5221064" y="3386763"/>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3"/>
            <a:endCxn id="14" idx="2"/>
          </p:cNvCxnSpPr>
          <p:nvPr/>
        </p:nvCxnSpPr>
        <p:spPr>
          <a:xfrm flipV="1">
            <a:off x="5221064" y="3330994"/>
            <a:ext cx="798736" cy="55769"/>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5486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446918"/>
          </a:xfrm>
        </p:spPr>
        <p:txBody>
          <a:bodyPr>
            <a:normAutofit/>
          </a:bodyPr>
          <a:lstStyle/>
          <a:p>
            <a:r>
              <a:rPr lang="en-US" dirty="0" err="1" smtClean="0"/>
              <a:t>Norvig</a:t>
            </a:r>
            <a:r>
              <a:rPr lang="en-US" dirty="0" smtClean="0"/>
              <a:t> Numbers</a:t>
            </a:r>
            <a:br>
              <a:rPr lang="en-US" dirty="0" smtClean="0"/>
            </a:br>
            <a:r>
              <a:rPr lang="en-US" dirty="0" smtClean="0"/>
              <a:t>(Much in need of updating!)</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25</a:t>
            </a:fld>
            <a:endParaRPr lang="en-US"/>
          </a:p>
        </p:txBody>
      </p:sp>
      <p:pic>
        <p:nvPicPr>
          <p:cNvPr id="5" name="Picture 4" descr="Screen Shot 2013-10-16 at 8.33.21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46666" y="1891696"/>
            <a:ext cx="7456346" cy="4234467"/>
          </a:xfrm>
          <a:prstGeom prst="rect">
            <a:avLst/>
          </a:prstGeom>
        </p:spPr>
      </p:pic>
      <p:sp>
        <p:nvSpPr>
          <p:cNvPr id="12290" name="Comment 2"/>
          <p:cNvSpPr>
            <a:spLocks noRot="1" noChangeAspect="1" noEditPoints="1" noChangeArrowheads="1" noChangeShapeType="1" noTextEdit="1"/>
          </p:cNvSpPr>
          <p:nvPr/>
        </p:nvSpPr>
        <p:spPr bwMode="auto">
          <a:xfrm>
            <a:off x="6142038" y="4941888"/>
            <a:ext cx="2103437" cy="388937"/>
          </a:xfrm>
          <a:custGeom>
            <a:avLst/>
            <a:gdLst>
              <a:gd name="T0" fmla="+- 0 17191 17061"/>
              <a:gd name="T1" fmla="*/ T0 w 5842"/>
              <a:gd name="T2" fmla="+- 0 14165 13729"/>
              <a:gd name="T3" fmla="*/ 14165 h 1081"/>
              <a:gd name="T4" fmla="+- 0 17149 17061"/>
              <a:gd name="T5" fmla="*/ T4 w 5842"/>
              <a:gd name="T6" fmla="+- 0 14175 13729"/>
              <a:gd name="T7" fmla="*/ 14175 h 1081"/>
              <a:gd name="T8" fmla="+- 0 17109 17061"/>
              <a:gd name="T9" fmla="*/ T8 w 5842"/>
              <a:gd name="T10" fmla="+- 0 14184 13729"/>
              <a:gd name="T11" fmla="*/ 14184 h 1081"/>
              <a:gd name="T12" fmla="+- 0 17068 17061"/>
              <a:gd name="T13" fmla="*/ T12 w 5842"/>
              <a:gd name="T14" fmla="+- 0 14193 13729"/>
              <a:gd name="T15" fmla="*/ 14193 h 1081"/>
              <a:gd name="T16" fmla="+- 0 17118 17061"/>
              <a:gd name="T17" fmla="*/ T16 w 5842"/>
              <a:gd name="T18" fmla="+- 0 14167 13729"/>
              <a:gd name="T19" fmla="*/ 14167 h 1081"/>
              <a:gd name="T20" fmla="+- 0 17168 17061"/>
              <a:gd name="T21" fmla="*/ T20 w 5842"/>
              <a:gd name="T22" fmla="+- 0 14134 13729"/>
              <a:gd name="T23" fmla="*/ 14134 h 1081"/>
              <a:gd name="T24" fmla="+- 0 17223 17061"/>
              <a:gd name="T25" fmla="*/ T24 w 5842"/>
              <a:gd name="T26" fmla="+- 0 14111 13729"/>
              <a:gd name="T27" fmla="*/ 14111 h 1081"/>
              <a:gd name="T28" fmla="+- 0 17296 17061"/>
              <a:gd name="T29" fmla="*/ T28 w 5842"/>
              <a:gd name="T30" fmla="+- 0 14080 13729"/>
              <a:gd name="T31" fmla="*/ 14080 h 1081"/>
              <a:gd name="T32" fmla="+- 0 17370 17061"/>
              <a:gd name="T33" fmla="*/ T32 w 5842"/>
              <a:gd name="T34" fmla="+- 0 14053 13729"/>
              <a:gd name="T35" fmla="*/ 14053 h 1081"/>
              <a:gd name="T36" fmla="+- 0 17446 17061"/>
              <a:gd name="T37" fmla="*/ T36 w 5842"/>
              <a:gd name="T38" fmla="+- 0 14027 13729"/>
              <a:gd name="T39" fmla="*/ 14027 h 1081"/>
              <a:gd name="T40" fmla="+- 0 17947 17061"/>
              <a:gd name="T41" fmla="*/ T40 w 5842"/>
              <a:gd name="T42" fmla="+- 0 13855 13729"/>
              <a:gd name="T43" fmla="*/ 13855 h 1081"/>
              <a:gd name="T44" fmla="+- 0 18498 17061"/>
              <a:gd name="T45" fmla="*/ T44 w 5842"/>
              <a:gd name="T46" fmla="+- 0 13815 13729"/>
              <a:gd name="T47" fmla="*/ 13815 h 1081"/>
              <a:gd name="T48" fmla="+- 0 19022 17061"/>
              <a:gd name="T49" fmla="*/ T48 w 5842"/>
              <a:gd name="T50" fmla="+- 0 13772 13729"/>
              <a:gd name="T51" fmla="*/ 13772 h 1081"/>
              <a:gd name="T52" fmla="+- 0 19972 17061"/>
              <a:gd name="T53" fmla="*/ T52 w 5842"/>
              <a:gd name="T54" fmla="+- 0 13693 13729"/>
              <a:gd name="T55" fmla="*/ 13693 h 1081"/>
              <a:gd name="T56" fmla="+- 0 20994 17061"/>
              <a:gd name="T57" fmla="*/ T56 w 5842"/>
              <a:gd name="T58" fmla="+- 0 13666 13729"/>
              <a:gd name="T59" fmla="*/ 13666 h 1081"/>
              <a:gd name="T60" fmla="+- 0 21929 17061"/>
              <a:gd name="T61" fmla="*/ T60 w 5842"/>
              <a:gd name="T62" fmla="+- 0 13874 13729"/>
              <a:gd name="T63" fmla="*/ 13874 h 1081"/>
              <a:gd name="T64" fmla="+- 0 22208 17061"/>
              <a:gd name="T65" fmla="*/ T64 w 5842"/>
              <a:gd name="T66" fmla="+- 0 13936 13729"/>
              <a:gd name="T67" fmla="*/ 13936 h 1081"/>
              <a:gd name="T68" fmla="+- 0 22655 17061"/>
              <a:gd name="T69" fmla="*/ T68 w 5842"/>
              <a:gd name="T70" fmla="+- 0 14011 13729"/>
              <a:gd name="T71" fmla="*/ 14011 h 1081"/>
              <a:gd name="T72" fmla="+- 0 22872 17061"/>
              <a:gd name="T73" fmla="*/ T72 w 5842"/>
              <a:gd name="T74" fmla="+- 0 14218 13729"/>
              <a:gd name="T75" fmla="*/ 14218 h 1081"/>
              <a:gd name="T76" fmla="+- 0 22896 17061"/>
              <a:gd name="T77" fmla="*/ T76 w 5842"/>
              <a:gd name="T78" fmla="+- 0 14252 13729"/>
              <a:gd name="T79" fmla="*/ 14252 h 1081"/>
              <a:gd name="T80" fmla="+- 0 22904 17061"/>
              <a:gd name="T81" fmla="*/ T80 w 5842"/>
              <a:gd name="T82" fmla="+- 0 14261 13729"/>
              <a:gd name="T83" fmla="*/ 14261 h 1081"/>
              <a:gd name="T84" fmla="+- 0 22902 17061"/>
              <a:gd name="T85" fmla="*/ T84 w 5842"/>
              <a:gd name="T86" fmla="+- 0 14290 13729"/>
              <a:gd name="T87" fmla="*/ 14290 h 1081"/>
              <a:gd name="T88" fmla="+- 0 22830 17061"/>
              <a:gd name="T89" fmla="*/ T88 w 5842"/>
              <a:gd name="T90" fmla="+- 0 14344 13729"/>
              <a:gd name="T91" fmla="*/ 14344 h 1081"/>
              <a:gd name="T92" fmla="+- 0 22781 17061"/>
              <a:gd name="T93" fmla="*/ T92 w 5842"/>
              <a:gd name="T94" fmla="+- 0 14398 13729"/>
              <a:gd name="T95" fmla="*/ 14398 h 1081"/>
              <a:gd name="T96" fmla="+- 0 22692 17061"/>
              <a:gd name="T97" fmla="*/ T96 w 5842"/>
              <a:gd name="T98" fmla="+- 0 14444 13729"/>
              <a:gd name="T99" fmla="*/ 14444 h 1081"/>
              <a:gd name="T100" fmla="+- 0 21712 17061"/>
              <a:gd name="T101" fmla="*/ T100 w 5842"/>
              <a:gd name="T102" fmla="+- 0 14952 13729"/>
              <a:gd name="T103" fmla="*/ 14952 h 1081"/>
              <a:gd name="T104" fmla="+- 0 20407 17061"/>
              <a:gd name="T105" fmla="*/ T104 w 5842"/>
              <a:gd name="T106" fmla="+- 0 14842 13729"/>
              <a:gd name="T107" fmla="*/ 14842 h 1081"/>
              <a:gd name="T108" fmla="+- 0 19366 17061"/>
              <a:gd name="T109" fmla="*/ T108 w 5842"/>
              <a:gd name="T110" fmla="+- 0 14680 13729"/>
              <a:gd name="T111" fmla="*/ 14680 h 1081"/>
              <a:gd name="T112" fmla="+- 0 18677 17061"/>
              <a:gd name="T113" fmla="*/ T112 w 5842"/>
              <a:gd name="T114" fmla="+- 0 14572 13729"/>
              <a:gd name="T115" fmla="*/ 14572 h 1081"/>
              <a:gd name="T116" fmla="+- 0 17944 17061"/>
              <a:gd name="T117" fmla="*/ T116 w 5842"/>
              <a:gd name="T118" fmla="+- 0 14478 13729"/>
              <a:gd name="T119" fmla="*/ 14478 h 1081"/>
              <a:gd name="T120" fmla="+- 0 17277 17061"/>
              <a:gd name="T121" fmla="*/ T120 w 5842"/>
              <a:gd name="T122" fmla="+- 0 14268 13729"/>
              <a:gd name="T123" fmla="*/ 14268 h 1081"/>
              <a:gd name="T124" fmla="+- 0 17148 17061"/>
              <a:gd name="T125" fmla="*/ T124 w 5842"/>
              <a:gd name="T126" fmla="+- 0 14227 13729"/>
              <a:gd name="T127" fmla="*/ 14227 h 1081"/>
              <a:gd name="T128" fmla="+- 0 17134 17061"/>
              <a:gd name="T129" fmla="*/ T128 w 5842"/>
              <a:gd name="T130" fmla="+- 0 14176 13729"/>
              <a:gd name="T131" fmla="*/ 14176 h 1081"/>
              <a:gd name="T132" fmla="+- 0 17061 17061"/>
              <a:gd name="T133" fmla="*/ T132 w 5842"/>
              <a:gd name="T134" fmla="+- 0 14111 13729"/>
              <a:gd name="T135" fmla="*/ 14111 h 1081"/>
              <a:gd name="T136" fmla="+- 0 17172 17061"/>
              <a:gd name="T137" fmla="*/ T136 w 5842"/>
              <a:gd name="T138" fmla="+- 0 14048 13729"/>
              <a:gd name="T139" fmla="*/ 14048 h 1081"/>
              <a:gd name="T140" fmla="+- 0 17243 17061"/>
              <a:gd name="T141" fmla="*/ T140 w 5842"/>
              <a:gd name="T142" fmla="+- 0 14004 13729"/>
              <a:gd name="T143" fmla="*/ 14004 h 1081"/>
              <a:gd name="T144" fmla="+- 0 17377 17061"/>
              <a:gd name="T145" fmla="*/ T144 w 5842"/>
              <a:gd name="T146" fmla="+- 0 13972 13729"/>
              <a:gd name="T147" fmla="*/ 13972 h 1081"/>
              <a:gd name="T148" fmla="+- 0 17608 17061"/>
              <a:gd name="T149" fmla="*/ T148 w 5842"/>
              <a:gd name="T150" fmla="+- 0 13916 13729"/>
              <a:gd name="T151" fmla="*/ 13916 h 1081"/>
              <a:gd name="T152" fmla="+- 0 17834 17061"/>
              <a:gd name="T153" fmla="*/ T152 w 5842"/>
              <a:gd name="T154" fmla="+- 0 13928 13729"/>
              <a:gd name="T155" fmla="*/ 13928 h 1081"/>
              <a:gd name="T156" fmla="+- 0 18067 17061"/>
              <a:gd name="T157" fmla="*/ T156 w 5842"/>
              <a:gd name="T158" fmla="+- 0 13957 13729"/>
              <a:gd name="T159" fmla="*/ 13957 h 10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5842" h="1081" extrusionOk="0">
                <a:moveTo>
                  <a:pt x="130" y="436"/>
                </a:moveTo>
                <a:cubicBezTo>
                  <a:pt x="88" y="446"/>
                  <a:pt x="48" y="455"/>
                  <a:pt x="7" y="464"/>
                </a:cubicBezTo>
                <a:cubicBezTo>
                  <a:pt x="57" y="438"/>
                  <a:pt x="107" y="405"/>
                  <a:pt x="162" y="382"/>
                </a:cubicBezTo>
                <a:cubicBezTo>
                  <a:pt x="235" y="351"/>
                  <a:pt x="309" y="324"/>
                  <a:pt x="385" y="298"/>
                </a:cubicBezTo>
                <a:cubicBezTo>
                  <a:pt x="886" y="126"/>
                  <a:pt x="1437" y="86"/>
                  <a:pt x="1961" y="43"/>
                </a:cubicBezTo>
                <a:cubicBezTo>
                  <a:pt x="2911" y="-36"/>
                  <a:pt x="3933" y="-63"/>
                  <a:pt x="4868" y="145"/>
                </a:cubicBezTo>
                <a:cubicBezTo>
                  <a:pt x="5147" y="207"/>
                  <a:pt x="5594" y="282"/>
                  <a:pt x="5811" y="489"/>
                </a:cubicBezTo>
                <a:cubicBezTo>
                  <a:pt x="5835" y="523"/>
                  <a:pt x="5843" y="532"/>
                  <a:pt x="5841" y="561"/>
                </a:cubicBezTo>
                <a:cubicBezTo>
                  <a:pt x="5769" y="615"/>
                  <a:pt x="5720" y="669"/>
                  <a:pt x="5631" y="715"/>
                </a:cubicBezTo>
                <a:cubicBezTo>
                  <a:pt x="4651" y="1223"/>
                  <a:pt x="3346" y="1113"/>
                  <a:pt x="2305" y="951"/>
                </a:cubicBezTo>
                <a:cubicBezTo>
                  <a:pt x="1616" y="843"/>
                  <a:pt x="883" y="749"/>
                  <a:pt x="216" y="539"/>
                </a:cubicBezTo>
                <a:cubicBezTo>
                  <a:pt x="87" y="498"/>
                  <a:pt x="73" y="447"/>
                  <a:pt x="0" y="382"/>
                </a:cubicBezTo>
                <a:cubicBezTo>
                  <a:pt x="111" y="319"/>
                  <a:pt x="182" y="275"/>
                  <a:pt x="316" y="243"/>
                </a:cubicBezTo>
                <a:cubicBezTo>
                  <a:pt x="547" y="187"/>
                  <a:pt x="773" y="199"/>
                  <a:pt x="1006" y="22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1" name="Comment 3"/>
          <p:cNvSpPr>
            <a:spLocks noRot="1" noChangeAspect="1" noEditPoints="1" noChangeArrowheads="1" noChangeShapeType="1" noTextEdit="1"/>
          </p:cNvSpPr>
          <p:nvPr/>
        </p:nvSpPr>
        <p:spPr bwMode="auto">
          <a:xfrm>
            <a:off x="758825" y="5210175"/>
            <a:ext cx="3578225" cy="73025"/>
          </a:xfrm>
          <a:custGeom>
            <a:avLst/>
            <a:gdLst>
              <a:gd name="T0" fmla="+- 0 12047 2106"/>
              <a:gd name="T1" fmla="*/ T0 w 9942"/>
              <a:gd name="T2" fmla="+- 0 14474 14474"/>
              <a:gd name="T3" fmla="*/ 14474 h 201"/>
              <a:gd name="T4" fmla="+- 0 11981 2106"/>
              <a:gd name="T5" fmla="*/ T4 w 9942"/>
              <a:gd name="T6" fmla="+- 0 14490 14474"/>
              <a:gd name="T7" fmla="*/ 14490 h 201"/>
              <a:gd name="T8" fmla="+- 0 11919 2106"/>
              <a:gd name="T9" fmla="*/ T8 w 9942"/>
              <a:gd name="T10" fmla="+- 0 14514 14474"/>
              <a:gd name="T11" fmla="*/ 14514 h 201"/>
              <a:gd name="T12" fmla="+- 0 11851 2106"/>
              <a:gd name="T13" fmla="*/ T12 w 9942"/>
              <a:gd name="T14" fmla="+- 0 14526 14474"/>
              <a:gd name="T15" fmla="*/ 14526 h 201"/>
              <a:gd name="T16" fmla="+- 0 11091 2106"/>
              <a:gd name="T17" fmla="*/ T16 w 9942"/>
              <a:gd name="T18" fmla="+- 0 14660 14474"/>
              <a:gd name="T19" fmla="*/ 14660 h 201"/>
              <a:gd name="T20" fmla="+- 0 10271 2106"/>
              <a:gd name="T21" fmla="*/ T20 w 9942"/>
              <a:gd name="T22" fmla="+- 0 14581 14474"/>
              <a:gd name="T23" fmla="*/ 14581 h 201"/>
              <a:gd name="T24" fmla="+- 0 9502 2106"/>
              <a:gd name="T25" fmla="*/ T24 w 9942"/>
              <a:gd name="T26" fmla="+- 0 14613 14474"/>
              <a:gd name="T27" fmla="*/ 14613 h 201"/>
              <a:gd name="T28" fmla="+- 0 8397 2106"/>
              <a:gd name="T29" fmla="*/ T28 w 9942"/>
              <a:gd name="T30" fmla="+- 0 14659 14474"/>
              <a:gd name="T31" fmla="*/ 14659 h 201"/>
              <a:gd name="T32" fmla="+- 0 7301 2106"/>
              <a:gd name="T33" fmla="*/ T32 w 9942"/>
              <a:gd name="T34" fmla="+- 0 14660 14474"/>
              <a:gd name="T35" fmla="*/ 14660 h 201"/>
              <a:gd name="T36" fmla="+- 0 6196 2106"/>
              <a:gd name="T37" fmla="*/ T36 w 9942"/>
              <a:gd name="T38" fmla="+- 0 14653 14474"/>
              <a:gd name="T39" fmla="*/ 14653 h 201"/>
              <a:gd name="T40" fmla="+- 0 5276 2106"/>
              <a:gd name="T41" fmla="*/ T40 w 9942"/>
              <a:gd name="T42" fmla="+- 0 14647 14474"/>
              <a:gd name="T43" fmla="*/ 14647 h 201"/>
              <a:gd name="T44" fmla="+- 0 4360 2106"/>
              <a:gd name="T45" fmla="*/ T44 w 9942"/>
              <a:gd name="T46" fmla="+- 0 14654 14474"/>
              <a:gd name="T47" fmla="*/ 14654 h 201"/>
              <a:gd name="T48" fmla="+- 0 3440 2106"/>
              <a:gd name="T49" fmla="*/ T48 w 9942"/>
              <a:gd name="T50" fmla="+- 0 14625 14474"/>
              <a:gd name="T51" fmla="*/ 14625 h 201"/>
              <a:gd name="T52" fmla="+- 0 2994 2106"/>
              <a:gd name="T53" fmla="*/ T52 w 9942"/>
              <a:gd name="T54" fmla="+- 0 14611 14474"/>
              <a:gd name="T55" fmla="*/ 14611 h 201"/>
              <a:gd name="T56" fmla="+- 0 2550 2106"/>
              <a:gd name="T57" fmla="*/ T56 w 9942"/>
              <a:gd name="T58" fmla="+- 0 14612 14474"/>
              <a:gd name="T59" fmla="*/ 14612 h 201"/>
              <a:gd name="T60" fmla="+- 0 2106 2106"/>
              <a:gd name="T61" fmla="*/ T60 w 9942"/>
              <a:gd name="T62" fmla="+- 0 14624 14474"/>
              <a:gd name="T63" fmla="*/ 14624 h 2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9942" h="201" extrusionOk="0">
                <a:moveTo>
                  <a:pt x="9941" y="0"/>
                </a:moveTo>
                <a:cubicBezTo>
                  <a:pt x="9875" y="16"/>
                  <a:pt x="9813" y="40"/>
                  <a:pt x="9745" y="52"/>
                </a:cubicBezTo>
                <a:cubicBezTo>
                  <a:pt x="8985" y="186"/>
                  <a:pt x="8165" y="107"/>
                  <a:pt x="7396" y="139"/>
                </a:cubicBezTo>
                <a:cubicBezTo>
                  <a:pt x="6291" y="185"/>
                  <a:pt x="5195" y="186"/>
                  <a:pt x="4090" y="179"/>
                </a:cubicBezTo>
                <a:cubicBezTo>
                  <a:pt x="3170" y="173"/>
                  <a:pt x="2254" y="180"/>
                  <a:pt x="1334" y="151"/>
                </a:cubicBezTo>
                <a:cubicBezTo>
                  <a:pt x="888" y="137"/>
                  <a:pt x="444" y="138"/>
                  <a:pt x="0" y="15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2" name="Comment 4"/>
          <p:cNvSpPr>
            <a:spLocks noRot="1" noChangeAspect="1" noEditPoints="1" noChangeArrowheads="1" noChangeShapeType="1" noTextEdit="1"/>
          </p:cNvSpPr>
          <p:nvPr/>
        </p:nvSpPr>
        <p:spPr bwMode="auto">
          <a:xfrm>
            <a:off x="3660775" y="4048125"/>
            <a:ext cx="2894013" cy="38100"/>
          </a:xfrm>
          <a:custGeom>
            <a:avLst/>
            <a:gdLst>
              <a:gd name="T0" fmla="+- 0 10184 10168"/>
              <a:gd name="T1" fmla="*/ T0 w 8039"/>
              <a:gd name="T2" fmla="+- 0 11248 11245"/>
              <a:gd name="T3" fmla="*/ 11248 h 106"/>
              <a:gd name="T4" fmla="+- 0 10219 10168"/>
              <a:gd name="T5" fmla="*/ T4 w 8039"/>
              <a:gd name="T6" fmla="+- 0 11257 11245"/>
              <a:gd name="T7" fmla="*/ 11257 h 106"/>
              <a:gd name="T8" fmla="+- 0 10218 10168"/>
              <a:gd name="T9" fmla="*/ T8 w 8039"/>
              <a:gd name="T10" fmla="+- 0 11271 11245"/>
              <a:gd name="T11" fmla="*/ 11271 h 106"/>
              <a:gd name="T12" fmla="+- 0 10254 10168"/>
              <a:gd name="T13" fmla="*/ T12 w 8039"/>
              <a:gd name="T14" fmla="+- 0 11277 11245"/>
              <a:gd name="T15" fmla="*/ 11277 h 106"/>
              <a:gd name="T16" fmla="+- 0 10649 10168"/>
              <a:gd name="T17" fmla="*/ T16 w 8039"/>
              <a:gd name="T18" fmla="+- 0 11347 11245"/>
              <a:gd name="T19" fmla="*/ 11347 h 106"/>
              <a:gd name="T20" fmla="+- 0 11067 10168"/>
              <a:gd name="T21" fmla="*/ T20 w 8039"/>
              <a:gd name="T22" fmla="+- 0 11322 11245"/>
              <a:gd name="T23" fmla="*/ 11322 h 106"/>
              <a:gd name="T24" fmla="+- 0 11466 10168"/>
              <a:gd name="T25" fmla="*/ T24 w 8039"/>
              <a:gd name="T26" fmla="+- 0 11329 11245"/>
              <a:gd name="T27" fmla="*/ 11329 h 106"/>
              <a:gd name="T28" fmla="+- 0 13137 10168"/>
              <a:gd name="T29" fmla="*/ T28 w 8039"/>
              <a:gd name="T30" fmla="+- 0 11357 11245"/>
              <a:gd name="T31" fmla="*/ 11357 h 106"/>
              <a:gd name="T32" fmla="+- 0 14803 10168"/>
              <a:gd name="T33" fmla="*/ T32 w 8039"/>
              <a:gd name="T34" fmla="+- 0 11310 11245"/>
              <a:gd name="T35" fmla="*/ 11310 h 106"/>
              <a:gd name="T36" fmla="+- 0 16474 10168"/>
              <a:gd name="T37" fmla="*/ T36 w 8039"/>
              <a:gd name="T38" fmla="+- 0 11292 11245"/>
              <a:gd name="T39" fmla="*/ 11292 h 106"/>
              <a:gd name="T40" fmla="+- 0 16969 10168"/>
              <a:gd name="T41" fmla="*/ T40 w 8039"/>
              <a:gd name="T42" fmla="+- 0 11287 11245"/>
              <a:gd name="T43" fmla="*/ 11287 h 106"/>
              <a:gd name="T44" fmla="+- 0 17467 10168"/>
              <a:gd name="T45" fmla="*/ T44 w 8039"/>
              <a:gd name="T46" fmla="+- 0 11290 11245"/>
              <a:gd name="T47" fmla="*/ 11290 h 106"/>
              <a:gd name="T48" fmla="+- 0 17960 10168"/>
              <a:gd name="T49" fmla="*/ T48 w 8039"/>
              <a:gd name="T50" fmla="+- 0 11324 11245"/>
              <a:gd name="T51" fmla="*/ 11324 h 106"/>
              <a:gd name="T52" fmla="+- 0 18042 10168"/>
              <a:gd name="T53" fmla="*/ T52 w 8039"/>
              <a:gd name="T54" fmla="+- 0 11330 11245"/>
              <a:gd name="T55" fmla="*/ 11330 h 106"/>
              <a:gd name="T56" fmla="+- 0 18124 10168"/>
              <a:gd name="T57" fmla="*/ T56 w 8039"/>
              <a:gd name="T58" fmla="+- 0 11333 11245"/>
              <a:gd name="T59" fmla="*/ 11333 h 106"/>
              <a:gd name="T60" fmla="+- 0 18206 10168"/>
              <a:gd name="T61" fmla="*/ T60 w 8039"/>
              <a:gd name="T62" fmla="+- 0 11341 11245"/>
              <a:gd name="T63" fmla="*/ 11341 h 1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8039" h="106" extrusionOk="0">
                <a:moveTo>
                  <a:pt x="16" y="3"/>
                </a:moveTo>
                <a:cubicBezTo>
                  <a:pt x="51" y="12"/>
                  <a:pt x="50" y="26"/>
                  <a:pt x="86" y="32"/>
                </a:cubicBezTo>
                <a:cubicBezTo>
                  <a:pt x="481" y="102"/>
                  <a:pt x="899" y="77"/>
                  <a:pt x="1298" y="84"/>
                </a:cubicBezTo>
                <a:cubicBezTo>
                  <a:pt x="2969" y="112"/>
                  <a:pt x="4635" y="65"/>
                  <a:pt x="6306" y="47"/>
                </a:cubicBezTo>
                <a:cubicBezTo>
                  <a:pt x="6801" y="42"/>
                  <a:pt x="7299" y="45"/>
                  <a:pt x="7792" y="79"/>
                </a:cubicBezTo>
                <a:cubicBezTo>
                  <a:pt x="7874" y="85"/>
                  <a:pt x="7956" y="88"/>
                  <a:pt x="8038" y="9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3" name="Comment 5"/>
          <p:cNvSpPr>
            <a:spLocks noRot="1" noChangeAspect="1" noEditPoints="1" noChangeArrowheads="1" noChangeShapeType="1" noTextEdit="1"/>
          </p:cNvSpPr>
          <p:nvPr/>
        </p:nvSpPr>
        <p:spPr bwMode="auto">
          <a:xfrm>
            <a:off x="4260850" y="4332288"/>
            <a:ext cx="2449513" cy="112712"/>
          </a:xfrm>
          <a:custGeom>
            <a:avLst/>
            <a:gdLst>
              <a:gd name="T0" fmla="+- 0 11970 11835"/>
              <a:gd name="T1" fmla="*/ T0 w 6807"/>
              <a:gd name="T2" fmla="+- 0 12035 12035"/>
              <a:gd name="T3" fmla="*/ 12035 h 314"/>
              <a:gd name="T4" fmla="+- 0 11946 11835"/>
              <a:gd name="T5" fmla="*/ T4 w 6807"/>
              <a:gd name="T6" fmla="+- 0 12043 12035"/>
              <a:gd name="T7" fmla="*/ 12043 h 314"/>
              <a:gd name="T8" fmla="+- 0 11923 11835"/>
              <a:gd name="T9" fmla="*/ T8 w 6807"/>
              <a:gd name="T10" fmla="+- 0 12054 12035"/>
              <a:gd name="T11" fmla="*/ 12054 h 314"/>
              <a:gd name="T12" fmla="+- 0 11897 11835"/>
              <a:gd name="T13" fmla="*/ T12 w 6807"/>
              <a:gd name="T14" fmla="+- 0 12062 12035"/>
              <a:gd name="T15" fmla="*/ 12062 h 314"/>
              <a:gd name="T16" fmla="+- 0 11876 11835"/>
              <a:gd name="T17" fmla="*/ T16 w 6807"/>
              <a:gd name="T18" fmla="+- 0 12068 12035"/>
              <a:gd name="T19" fmla="*/ 12068 h 314"/>
              <a:gd name="T20" fmla="+- 0 11855 11835"/>
              <a:gd name="T21" fmla="*/ T20 w 6807"/>
              <a:gd name="T22" fmla="+- 0 12072 12035"/>
              <a:gd name="T23" fmla="*/ 12072 h 314"/>
              <a:gd name="T24" fmla="+- 0 11835 11835"/>
              <a:gd name="T25" fmla="*/ T24 w 6807"/>
              <a:gd name="T26" fmla="+- 0 12078 12035"/>
              <a:gd name="T27" fmla="*/ 12078 h 314"/>
              <a:gd name="T28" fmla="+- 0 11854 11835"/>
              <a:gd name="T29" fmla="*/ T28 w 6807"/>
              <a:gd name="T30" fmla="+- 0 12081 12035"/>
              <a:gd name="T31" fmla="*/ 12081 h 314"/>
              <a:gd name="T32" fmla="+- 0 11888 11835"/>
              <a:gd name="T33" fmla="*/ T32 w 6807"/>
              <a:gd name="T34" fmla="+- 0 12100 12035"/>
              <a:gd name="T35" fmla="*/ 12100 h 314"/>
              <a:gd name="T36" fmla="+- 0 11917 11835"/>
              <a:gd name="T37" fmla="*/ T36 w 6807"/>
              <a:gd name="T38" fmla="+- 0 12102 12035"/>
              <a:gd name="T39" fmla="*/ 12102 h 314"/>
              <a:gd name="T40" fmla="+- 0 12245 11835"/>
              <a:gd name="T41" fmla="*/ T40 w 6807"/>
              <a:gd name="T42" fmla="+- 0 12127 12035"/>
              <a:gd name="T43" fmla="*/ 12127 h 314"/>
              <a:gd name="T44" fmla="+- 0 12578 11835"/>
              <a:gd name="T45" fmla="*/ T44 w 6807"/>
              <a:gd name="T46" fmla="+- 0 12117 12035"/>
              <a:gd name="T47" fmla="*/ 12117 h 314"/>
              <a:gd name="T48" fmla="+- 0 12907 11835"/>
              <a:gd name="T49" fmla="*/ T48 w 6807"/>
              <a:gd name="T50" fmla="+- 0 12121 12035"/>
              <a:gd name="T51" fmla="*/ 12121 h 314"/>
              <a:gd name="T52" fmla="+- 0 13791 11835"/>
              <a:gd name="T53" fmla="*/ T52 w 6807"/>
              <a:gd name="T54" fmla="+- 0 12133 12035"/>
              <a:gd name="T55" fmla="*/ 12133 h 314"/>
              <a:gd name="T56" fmla="+- 0 14675 11835"/>
              <a:gd name="T57" fmla="*/ T56 w 6807"/>
              <a:gd name="T58" fmla="+- 0 12128 12035"/>
              <a:gd name="T59" fmla="*/ 12128 h 314"/>
              <a:gd name="T60" fmla="+- 0 15559 11835"/>
              <a:gd name="T61" fmla="*/ T60 w 6807"/>
              <a:gd name="T62" fmla="+- 0 12123 12035"/>
              <a:gd name="T63" fmla="*/ 12123 h 314"/>
              <a:gd name="T64" fmla="+- 0 16421 11835"/>
              <a:gd name="T65" fmla="*/ T64 w 6807"/>
              <a:gd name="T66" fmla="+- 0 12119 12035"/>
              <a:gd name="T67" fmla="*/ 12119 h 314"/>
              <a:gd name="T68" fmla="+- 0 17333 11835"/>
              <a:gd name="T69" fmla="*/ T68 w 6807"/>
              <a:gd name="T70" fmla="+- 0 12039 12035"/>
              <a:gd name="T71" fmla="*/ 12039 h 314"/>
              <a:gd name="T72" fmla="+- 0 18188 11835"/>
              <a:gd name="T73" fmla="*/ T72 w 6807"/>
              <a:gd name="T74" fmla="+- 0 12182 12035"/>
              <a:gd name="T75" fmla="*/ 12182 h 314"/>
              <a:gd name="T76" fmla="+- 0 18358 11835"/>
              <a:gd name="T77" fmla="*/ T76 w 6807"/>
              <a:gd name="T78" fmla="+- 0 12211 12035"/>
              <a:gd name="T79" fmla="*/ 12211 h 314"/>
              <a:gd name="T80" fmla="+- 0 18492 11835"/>
              <a:gd name="T81" fmla="*/ T80 w 6807"/>
              <a:gd name="T82" fmla="+- 0 12269 12035"/>
              <a:gd name="T83" fmla="*/ 12269 h 314"/>
              <a:gd name="T84" fmla="+- 0 18641 11835"/>
              <a:gd name="T85" fmla="*/ T84 w 6807"/>
              <a:gd name="T86" fmla="+- 0 12348 12035"/>
              <a:gd name="T87" fmla="*/ 12348 h 3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6807" h="314" extrusionOk="0">
                <a:moveTo>
                  <a:pt x="135" y="0"/>
                </a:moveTo>
                <a:cubicBezTo>
                  <a:pt x="111" y="8"/>
                  <a:pt x="88" y="19"/>
                  <a:pt x="62" y="27"/>
                </a:cubicBezTo>
                <a:cubicBezTo>
                  <a:pt x="41" y="33"/>
                  <a:pt x="20" y="37"/>
                  <a:pt x="0" y="43"/>
                </a:cubicBezTo>
                <a:cubicBezTo>
                  <a:pt x="19" y="46"/>
                  <a:pt x="53" y="65"/>
                  <a:pt x="82" y="67"/>
                </a:cubicBezTo>
                <a:cubicBezTo>
                  <a:pt x="410" y="92"/>
                  <a:pt x="743" y="82"/>
                  <a:pt x="1072" y="86"/>
                </a:cubicBezTo>
                <a:cubicBezTo>
                  <a:pt x="1956" y="98"/>
                  <a:pt x="2840" y="93"/>
                  <a:pt x="3724" y="88"/>
                </a:cubicBezTo>
                <a:cubicBezTo>
                  <a:pt x="4586" y="84"/>
                  <a:pt x="5498" y="4"/>
                  <a:pt x="6353" y="147"/>
                </a:cubicBezTo>
                <a:cubicBezTo>
                  <a:pt x="6523" y="176"/>
                  <a:pt x="6657" y="234"/>
                  <a:pt x="6806" y="31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063113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bottleneck resource?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26</a:t>
            </a:fld>
            <a:endParaRPr lang="en-US"/>
          </a:p>
        </p:txBody>
      </p:sp>
      <p:sp>
        <p:nvSpPr>
          <p:cNvPr id="7" name="Rectangle 6"/>
          <p:cNvSpPr/>
          <p:nvPr/>
        </p:nvSpPr>
        <p:spPr>
          <a:xfrm>
            <a:off x="3548597" y="2241400"/>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1429632" y="2065747"/>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29632" y="2462654"/>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429632" y="2995645"/>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29632" y="3471934"/>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29632" y="3999374"/>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429632" y="4332406"/>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6019800" y="2662613"/>
            <a:ext cx="1317978" cy="1336761"/>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5221064" y="3386763"/>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4" idx="2"/>
          </p:cNvCxnSpPr>
          <p:nvPr/>
        </p:nvCxnSpPr>
        <p:spPr>
          <a:xfrm flipV="1">
            <a:off x="5221064" y="3330994"/>
            <a:ext cx="798736" cy="668380"/>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275667" y="3632025"/>
            <a:ext cx="945397" cy="79034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p:sp>
        <p:nvSpPr>
          <p:cNvPr id="13314" name="Comment 2"/>
          <p:cNvSpPr>
            <a:spLocks noRot="1" noChangeAspect="1" noEditPoints="1" noChangeArrowheads="1" noChangeShapeType="1" noTextEdit="1"/>
          </p:cNvSpPr>
          <p:nvPr/>
        </p:nvSpPr>
        <p:spPr bwMode="auto">
          <a:xfrm>
            <a:off x="3978275" y="3435350"/>
            <a:ext cx="2052638" cy="896938"/>
          </a:xfrm>
          <a:custGeom>
            <a:avLst/>
            <a:gdLst>
              <a:gd name="T0" fmla="+- 0 12091 11052"/>
              <a:gd name="T1" fmla="*/ T0 w 5700"/>
              <a:gd name="T2" fmla="+- 0 9773 9541"/>
              <a:gd name="T3" fmla="*/ 9773 h 2495"/>
              <a:gd name="T4" fmla="+- 0 12243 11052"/>
              <a:gd name="T5" fmla="*/ T4 w 5700"/>
              <a:gd name="T6" fmla="+- 0 9703 9541"/>
              <a:gd name="T7" fmla="*/ 9703 h 2495"/>
              <a:gd name="T8" fmla="+- 0 13053 11052"/>
              <a:gd name="T9" fmla="*/ T8 w 5700"/>
              <a:gd name="T10" fmla="+- 0 9548 9541"/>
              <a:gd name="T11" fmla="*/ 9548 h 2495"/>
              <a:gd name="T12" fmla="+- 0 14413 11052"/>
              <a:gd name="T13" fmla="*/ T12 w 5700"/>
              <a:gd name="T14" fmla="+- 0 9910 9541"/>
              <a:gd name="T15" fmla="*/ 9910 h 2495"/>
              <a:gd name="T16" fmla="+- 0 14985 11052"/>
              <a:gd name="T17" fmla="*/ T16 w 5700"/>
              <a:gd name="T18" fmla="+- 0 10751 9541"/>
              <a:gd name="T19" fmla="*/ 10751 h 2495"/>
              <a:gd name="T20" fmla="+- 0 14662 11052"/>
              <a:gd name="T21" fmla="*/ T20 w 5700"/>
              <a:gd name="T22" fmla="+- 0 11782 9541"/>
              <a:gd name="T23" fmla="*/ 11782 h 2495"/>
              <a:gd name="T24" fmla="+- 0 14122 11052"/>
              <a:gd name="T25" fmla="*/ T24 w 5700"/>
              <a:gd name="T26" fmla="+- 0 12009 9541"/>
              <a:gd name="T27" fmla="*/ 12009 h 2495"/>
              <a:gd name="T28" fmla="+- 0 11977 11052"/>
              <a:gd name="T29" fmla="*/ T28 w 5700"/>
              <a:gd name="T30" fmla="+- 0 11730 9541"/>
              <a:gd name="T31" fmla="*/ 11730 h 2495"/>
              <a:gd name="T32" fmla="+- 0 11052 11052"/>
              <a:gd name="T33" fmla="*/ T32 w 5700"/>
              <a:gd name="T34" fmla="+- 0 10804 9541"/>
              <a:gd name="T35" fmla="*/ 10804 h 2495"/>
              <a:gd name="T36" fmla="+- 0 11423 11052"/>
              <a:gd name="T37" fmla="*/ T36 w 5700"/>
              <a:gd name="T38" fmla="+- 0 10141 9541"/>
              <a:gd name="T39" fmla="*/ 10141 h 2495"/>
              <a:gd name="T40" fmla="+- 0 12266 11052"/>
              <a:gd name="T41" fmla="*/ T40 w 5700"/>
              <a:gd name="T42" fmla="+- 0 9923 9541"/>
              <a:gd name="T43" fmla="*/ 9923 h 2495"/>
              <a:gd name="T44" fmla="+- 0 13230 11052"/>
              <a:gd name="T45" fmla="*/ T44 w 5700"/>
              <a:gd name="T46" fmla="+- 0 9993 9541"/>
              <a:gd name="T47" fmla="*/ 9993 h 2495"/>
              <a:gd name="T48" fmla="+- 0 15748 11052"/>
              <a:gd name="T49" fmla="*/ T48 w 5700"/>
              <a:gd name="T50" fmla="+- 0 10936 9541"/>
              <a:gd name="T51" fmla="*/ 10936 h 2495"/>
              <a:gd name="T52" fmla="+- 0 15926 11052"/>
              <a:gd name="T53" fmla="*/ T52 w 5700"/>
              <a:gd name="T54" fmla="+- 0 10720 9541"/>
              <a:gd name="T55" fmla="*/ 10720 h 2495"/>
              <a:gd name="T56" fmla="+- 0 16174 11052"/>
              <a:gd name="T57" fmla="*/ T56 w 5700"/>
              <a:gd name="T58" fmla="+- 0 10475 9541"/>
              <a:gd name="T59" fmla="*/ 10475 h 2495"/>
              <a:gd name="T60" fmla="+- 0 16505 11052"/>
              <a:gd name="T61" fmla="*/ T60 w 5700"/>
              <a:gd name="T62" fmla="+- 0 10258 9541"/>
              <a:gd name="T63" fmla="*/ 10258 h 2495"/>
              <a:gd name="T64" fmla="+- 0 16713 11052"/>
              <a:gd name="T65" fmla="*/ T64 w 5700"/>
              <a:gd name="T66" fmla="+- 0 10202 9541"/>
              <a:gd name="T67" fmla="*/ 10202 h 2495"/>
              <a:gd name="T68" fmla="+- 0 16733 11052"/>
              <a:gd name="T69" fmla="*/ T68 w 5700"/>
              <a:gd name="T70" fmla="+- 0 10207 9541"/>
              <a:gd name="T71" fmla="*/ 10207 h 2495"/>
              <a:gd name="T72" fmla="+- 0 16733 11052"/>
              <a:gd name="T73" fmla="*/ T72 w 5700"/>
              <a:gd name="T74" fmla="+- 0 10306 9541"/>
              <a:gd name="T75" fmla="*/ 10306 h 2495"/>
              <a:gd name="T76" fmla="+- 0 16604 11052"/>
              <a:gd name="T77" fmla="*/ T76 w 5700"/>
              <a:gd name="T78" fmla="+- 0 10532 9541"/>
              <a:gd name="T79" fmla="*/ 10532 h 2495"/>
              <a:gd name="T80" fmla="+- 0 16453 11052"/>
              <a:gd name="T81" fmla="*/ T80 w 5700"/>
              <a:gd name="T82" fmla="+- 0 10784 9541"/>
              <a:gd name="T83" fmla="*/ 10784 h 2495"/>
              <a:gd name="T84" fmla="+- 0 16379 11052"/>
              <a:gd name="T85" fmla="*/ T84 w 5700"/>
              <a:gd name="T86" fmla="+- 0 10928 9541"/>
              <a:gd name="T87" fmla="*/ 10928 h 2495"/>
              <a:gd name="T88" fmla="+- 0 16542 11052"/>
              <a:gd name="T89" fmla="*/ T88 w 5700"/>
              <a:gd name="T90" fmla="+- 0 10562 9541"/>
              <a:gd name="T91" fmla="*/ 10562 h 2495"/>
              <a:gd name="T92" fmla="+- 0 16621 11052"/>
              <a:gd name="T93" fmla="*/ T92 w 5700"/>
              <a:gd name="T94" fmla="+- 0 10133 9541"/>
              <a:gd name="T95" fmla="*/ 10133 h 2495"/>
              <a:gd name="T96" fmla="+- 0 16354 11052"/>
              <a:gd name="T97" fmla="*/ T96 w 5700"/>
              <a:gd name="T98" fmla="+- 0 9962 9541"/>
              <a:gd name="T99" fmla="*/ 9962 h 2495"/>
              <a:gd name="T100" fmla="+- 0 16027 11052"/>
              <a:gd name="T101" fmla="*/ T100 w 5700"/>
              <a:gd name="T102" fmla="+- 0 9915 9541"/>
              <a:gd name="T103" fmla="*/ 9915 h 2495"/>
              <a:gd name="T104" fmla="+- 0 15928 11052"/>
              <a:gd name="T105" fmla="*/ T104 w 5700"/>
              <a:gd name="T106" fmla="+- 0 9949 9541"/>
              <a:gd name="T107" fmla="*/ 9949 h 24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5700" h="2495" extrusionOk="0">
                <a:moveTo>
                  <a:pt x="1039" y="232"/>
                </a:moveTo>
                <a:cubicBezTo>
                  <a:pt x="1089" y="209"/>
                  <a:pt x="1139" y="186"/>
                  <a:pt x="1191" y="162"/>
                </a:cubicBezTo>
                <a:cubicBezTo>
                  <a:pt x="1455" y="38"/>
                  <a:pt x="1707" y="-17"/>
                  <a:pt x="2001" y="7"/>
                </a:cubicBezTo>
                <a:cubicBezTo>
                  <a:pt x="2455" y="45"/>
                  <a:pt x="2956" y="160"/>
                  <a:pt x="3361" y="369"/>
                </a:cubicBezTo>
                <a:cubicBezTo>
                  <a:pt x="3696" y="541"/>
                  <a:pt x="3895" y="836"/>
                  <a:pt x="3933" y="1210"/>
                </a:cubicBezTo>
                <a:cubicBezTo>
                  <a:pt x="3968" y="1552"/>
                  <a:pt x="3883" y="2005"/>
                  <a:pt x="3610" y="2241"/>
                </a:cubicBezTo>
                <a:cubicBezTo>
                  <a:pt x="3462" y="2369"/>
                  <a:pt x="3261" y="2438"/>
                  <a:pt x="3070" y="2468"/>
                </a:cubicBezTo>
                <a:cubicBezTo>
                  <a:pt x="2384" y="2575"/>
                  <a:pt x="1566" y="2443"/>
                  <a:pt x="925" y="2189"/>
                </a:cubicBezTo>
                <a:cubicBezTo>
                  <a:pt x="522" y="2029"/>
                  <a:pt x="55" y="1735"/>
                  <a:pt x="0" y="1263"/>
                </a:cubicBezTo>
                <a:cubicBezTo>
                  <a:pt x="-33" y="978"/>
                  <a:pt x="136" y="743"/>
                  <a:pt x="371" y="600"/>
                </a:cubicBezTo>
                <a:cubicBezTo>
                  <a:pt x="621" y="447"/>
                  <a:pt x="927" y="399"/>
                  <a:pt x="1214" y="382"/>
                </a:cubicBezTo>
                <a:cubicBezTo>
                  <a:pt x="1540" y="362"/>
                  <a:pt x="1856" y="406"/>
                  <a:pt x="2178" y="452"/>
                </a:cubicBezTo>
              </a:path>
              <a:path w="5700" h="2495" extrusionOk="0">
                <a:moveTo>
                  <a:pt x="4696" y="1395"/>
                </a:moveTo>
                <a:cubicBezTo>
                  <a:pt x="4751" y="1320"/>
                  <a:pt x="4810" y="1248"/>
                  <a:pt x="4874" y="1179"/>
                </a:cubicBezTo>
                <a:cubicBezTo>
                  <a:pt x="4952" y="1095"/>
                  <a:pt x="5035" y="1008"/>
                  <a:pt x="5122" y="934"/>
                </a:cubicBezTo>
                <a:cubicBezTo>
                  <a:pt x="5222" y="849"/>
                  <a:pt x="5334" y="773"/>
                  <a:pt x="5453" y="717"/>
                </a:cubicBezTo>
                <a:cubicBezTo>
                  <a:pt x="5518" y="687"/>
                  <a:pt x="5589" y="662"/>
                  <a:pt x="5661" y="661"/>
                </a:cubicBezTo>
                <a:cubicBezTo>
                  <a:pt x="5668" y="663"/>
                  <a:pt x="5674" y="664"/>
                  <a:pt x="5681" y="666"/>
                </a:cubicBezTo>
                <a:cubicBezTo>
                  <a:pt x="5690" y="707"/>
                  <a:pt x="5702" y="713"/>
                  <a:pt x="5681" y="765"/>
                </a:cubicBezTo>
                <a:cubicBezTo>
                  <a:pt x="5649" y="843"/>
                  <a:pt x="5596" y="919"/>
                  <a:pt x="5552" y="991"/>
                </a:cubicBezTo>
                <a:cubicBezTo>
                  <a:pt x="5500" y="1074"/>
                  <a:pt x="5449" y="1157"/>
                  <a:pt x="5401" y="1243"/>
                </a:cubicBezTo>
                <a:cubicBezTo>
                  <a:pt x="5375" y="1290"/>
                  <a:pt x="5351" y="1339"/>
                  <a:pt x="5327" y="1387"/>
                </a:cubicBezTo>
                <a:cubicBezTo>
                  <a:pt x="5364" y="1258"/>
                  <a:pt x="5431" y="1141"/>
                  <a:pt x="5490" y="1021"/>
                </a:cubicBezTo>
                <a:cubicBezTo>
                  <a:pt x="5550" y="899"/>
                  <a:pt x="5652" y="727"/>
                  <a:pt x="5569" y="592"/>
                </a:cubicBezTo>
                <a:cubicBezTo>
                  <a:pt x="5515" y="505"/>
                  <a:pt x="5393" y="456"/>
                  <a:pt x="5302" y="421"/>
                </a:cubicBezTo>
                <a:cubicBezTo>
                  <a:pt x="5200" y="382"/>
                  <a:pt x="5084" y="359"/>
                  <a:pt x="4975" y="374"/>
                </a:cubicBezTo>
                <a:cubicBezTo>
                  <a:pt x="4924" y="389"/>
                  <a:pt x="4908" y="394"/>
                  <a:pt x="4876" y="40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35948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080000" y="2274510"/>
            <a:ext cx="3987800" cy="359289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Connecting to the Network</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7" name="Rectangle 6"/>
          <p:cNvSpPr/>
          <p:nvPr/>
        </p:nvSpPr>
        <p:spPr>
          <a:xfrm>
            <a:off x="5727176" y="2671417"/>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3608211" y="2495764"/>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608211" y="2892671"/>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608211" y="3425662"/>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608211" y="3901951"/>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608211" y="4429391"/>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608211" y="4762423"/>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7817556" y="4208137"/>
            <a:ext cx="1176690" cy="794070"/>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7399643" y="3816780"/>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3" idx="3"/>
            <a:endCxn id="14" idx="2"/>
          </p:cNvCxnSpPr>
          <p:nvPr/>
        </p:nvCxnSpPr>
        <p:spPr>
          <a:xfrm>
            <a:off x="7399643" y="4457216"/>
            <a:ext cx="417913" cy="147956"/>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54246" y="4062042"/>
            <a:ext cx="945397" cy="79034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p:sp>
        <p:nvSpPr>
          <p:cNvPr id="15" name="Rectangle 14"/>
          <p:cNvSpPr/>
          <p:nvPr/>
        </p:nvSpPr>
        <p:spPr>
          <a:xfrm>
            <a:off x="1573388" y="2089755"/>
            <a:ext cx="2034823" cy="33866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ISP Router</a:t>
            </a:r>
            <a:endParaRPr lang="en-US" sz="4800" dirty="0"/>
          </a:p>
        </p:txBody>
      </p:sp>
      <p:cxnSp>
        <p:nvCxnSpPr>
          <p:cNvPr id="19" name="Straight Arrow Connector 18"/>
          <p:cNvCxnSpPr/>
          <p:nvPr/>
        </p:nvCxnSpPr>
        <p:spPr>
          <a:xfrm>
            <a:off x="-545577" y="2274510"/>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45577" y="2671417"/>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45577" y="3204408"/>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45577" y="3680697"/>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545577" y="4208137"/>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45577" y="4541169"/>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6289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pic>
        <p:nvPicPr>
          <p:cNvPr id="5" name="Picture 4">
            <a:hlinkClick r:id="rId2"/>
          </p:cNvPr>
          <p:cNvPicPr>
            <a:picLocks noChangeAspect="1"/>
          </p:cNvPicPr>
          <p:nvPr/>
        </p:nvPicPr>
        <p:blipFill>
          <a:blip r:embed="rId3"/>
          <a:stretch>
            <a:fillRect/>
          </a:stretch>
        </p:blipFill>
        <p:spPr>
          <a:xfrm>
            <a:off x="457200" y="211667"/>
            <a:ext cx="6400800" cy="5797420"/>
          </a:xfrm>
          <a:prstGeom prst="rect">
            <a:avLst/>
          </a:prstGeom>
        </p:spPr>
      </p:pic>
      <p:sp>
        <p:nvSpPr>
          <p:cNvPr id="6" name="TextBox 5"/>
          <p:cNvSpPr txBox="1"/>
          <p:nvPr/>
        </p:nvSpPr>
        <p:spPr>
          <a:xfrm>
            <a:off x="6934200" y="4876800"/>
            <a:ext cx="1984613" cy="1384995"/>
          </a:xfrm>
          <a:prstGeom prst="rect">
            <a:avLst/>
          </a:prstGeom>
          <a:noFill/>
        </p:spPr>
        <p:txBody>
          <a:bodyPr wrap="none" rtlCol="0">
            <a:spAutoFit/>
          </a:bodyPr>
          <a:lstStyle/>
          <a:p>
            <a:r>
              <a:rPr lang="en-US" sz="2800" b="1" dirty="0" smtClean="0"/>
              <a:t>Your server</a:t>
            </a:r>
          </a:p>
          <a:p>
            <a:r>
              <a:rPr lang="en-US" sz="2800" b="1" dirty="0" smtClean="0"/>
              <a:t>250 </a:t>
            </a:r>
            <a:r>
              <a:rPr lang="en-US" sz="2800" b="1" dirty="0" err="1" smtClean="0"/>
              <a:t>Mbits</a:t>
            </a:r>
            <a:r>
              <a:rPr lang="en-US" sz="2800" b="1" dirty="0" smtClean="0"/>
              <a:t>/s</a:t>
            </a:r>
          </a:p>
          <a:p>
            <a:r>
              <a:rPr lang="en-US" sz="2800" b="1" dirty="0" smtClean="0"/>
              <a:t>$20/month</a:t>
            </a:r>
            <a:endParaRPr lang="en-US" sz="2800" b="1" dirty="0"/>
          </a:p>
        </p:txBody>
      </p:sp>
      <p:cxnSp>
        <p:nvCxnSpPr>
          <p:cNvPr id="8" name="Straight Arrow Connector 7"/>
          <p:cNvCxnSpPr>
            <a:stCxn id="6" idx="1"/>
          </p:cNvCxnSpPr>
          <p:nvPr/>
        </p:nvCxnSpPr>
        <p:spPr>
          <a:xfrm flipH="1">
            <a:off x="6448778" y="5569298"/>
            <a:ext cx="485422" cy="103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6400" y="1600200"/>
            <a:ext cx="3555931" cy="830997"/>
          </a:xfrm>
          <a:prstGeom prst="rect">
            <a:avLst/>
          </a:prstGeom>
          <a:noFill/>
        </p:spPr>
        <p:txBody>
          <a:bodyPr wrap="none" rtlCol="0">
            <a:spAutoFit/>
          </a:bodyPr>
          <a:lstStyle/>
          <a:p>
            <a:r>
              <a:rPr lang="en-US" sz="2400" dirty="0" smtClean="0"/>
              <a:t>Cisco Nexus 7000 (~$100K)</a:t>
            </a:r>
          </a:p>
          <a:p>
            <a:r>
              <a:rPr lang="en-US" sz="2400" dirty="0" smtClean="0"/>
              <a:t> 48 Gb/s per slot x 10</a:t>
            </a:r>
            <a:endParaRPr lang="en-US" sz="2400" dirty="0"/>
          </a:p>
        </p:txBody>
      </p:sp>
      <p:sp>
        <p:nvSpPr>
          <p:cNvPr id="12" name="TextBox 11"/>
          <p:cNvSpPr txBox="1"/>
          <p:nvPr/>
        </p:nvSpPr>
        <p:spPr>
          <a:xfrm>
            <a:off x="5943600" y="3200400"/>
            <a:ext cx="2957060" cy="461665"/>
          </a:xfrm>
          <a:prstGeom prst="rect">
            <a:avLst/>
          </a:prstGeom>
          <a:noFill/>
        </p:spPr>
        <p:txBody>
          <a:bodyPr wrap="none" rtlCol="0">
            <a:spAutoFit/>
          </a:bodyPr>
          <a:lstStyle/>
          <a:p>
            <a:r>
              <a:rPr lang="en-US" sz="2400" dirty="0" smtClean="0"/>
              <a:t>10 Gb/s x 4 per switch</a:t>
            </a:r>
            <a:endParaRPr lang="en-US" sz="2400" dirty="0"/>
          </a:p>
        </p:txBody>
      </p:sp>
      <p:sp>
        <p:nvSpPr>
          <p:cNvPr id="14338" name="Comment 2"/>
          <p:cNvSpPr>
            <a:spLocks noRot="1" noChangeAspect="1" noEditPoints="1" noChangeArrowheads="1" noChangeShapeType="1" noTextEdit="1"/>
          </p:cNvSpPr>
          <p:nvPr/>
        </p:nvSpPr>
        <p:spPr bwMode="auto">
          <a:xfrm>
            <a:off x="6213475" y="479425"/>
            <a:ext cx="65088" cy="88900"/>
          </a:xfrm>
          <a:custGeom>
            <a:avLst/>
            <a:gdLst>
              <a:gd name="T0" fmla="+- 0 17431 17259"/>
              <a:gd name="T1" fmla="*/ T0 w 181"/>
              <a:gd name="T2" fmla="+- 0 1579 1330"/>
              <a:gd name="T3" fmla="*/ 1579 h 250"/>
              <a:gd name="T4" fmla="+- 0 17430 17259"/>
              <a:gd name="T5" fmla="*/ T4 w 181"/>
              <a:gd name="T6" fmla="+- 0 1471 1330"/>
              <a:gd name="T7" fmla="*/ 1471 h 250"/>
              <a:gd name="T8" fmla="+- 0 17424 17259"/>
              <a:gd name="T9" fmla="*/ T8 w 181"/>
              <a:gd name="T10" fmla="+- 0 1394 1330"/>
              <a:gd name="T11" fmla="*/ 1394 h 250"/>
              <a:gd name="T12" fmla="+- 0 17312 17259"/>
              <a:gd name="T13" fmla="*/ T12 w 181"/>
              <a:gd name="T14" fmla="+- 0 1343 1330"/>
              <a:gd name="T15" fmla="*/ 1343 h 250"/>
              <a:gd name="T16" fmla="+- 0 17294 17259"/>
              <a:gd name="T17" fmla="*/ T16 w 181"/>
              <a:gd name="T18" fmla="+- 0 1339 1330"/>
              <a:gd name="T19" fmla="*/ 1339 h 250"/>
              <a:gd name="T20" fmla="+- 0 17277 17259"/>
              <a:gd name="T21" fmla="*/ T20 w 181"/>
              <a:gd name="T22" fmla="+- 0 1334 1330"/>
              <a:gd name="T23" fmla="*/ 1334 h 250"/>
              <a:gd name="T24" fmla="+- 0 17259 17259"/>
              <a:gd name="T25" fmla="*/ T24 w 181"/>
              <a:gd name="T26" fmla="+- 0 1330 1330"/>
              <a:gd name="T27" fmla="*/ 1330 h 250"/>
            </a:gdLst>
            <a:ahLst/>
            <a:cxnLst>
              <a:cxn ang="0">
                <a:pos x="T1" y="T3"/>
              </a:cxn>
              <a:cxn ang="0">
                <a:pos x="T5" y="T7"/>
              </a:cxn>
              <a:cxn ang="0">
                <a:pos x="T9" y="T11"/>
              </a:cxn>
              <a:cxn ang="0">
                <a:pos x="T13" y="T15"/>
              </a:cxn>
              <a:cxn ang="0">
                <a:pos x="T17" y="T19"/>
              </a:cxn>
              <a:cxn ang="0">
                <a:pos x="T21" y="T23"/>
              </a:cxn>
              <a:cxn ang="0">
                <a:pos x="T25" y="T27"/>
              </a:cxn>
            </a:cxnLst>
            <a:rect l="0" t="0" r="r" b="b"/>
            <a:pathLst>
              <a:path w="181" h="250" extrusionOk="0">
                <a:moveTo>
                  <a:pt x="172" y="249"/>
                </a:moveTo>
                <a:cubicBezTo>
                  <a:pt x="171" y="141"/>
                  <a:pt x="165" y="64"/>
                  <a:pt x="53" y="13"/>
                </a:cubicBezTo>
                <a:cubicBezTo>
                  <a:pt x="35" y="9"/>
                  <a:pt x="18" y="4"/>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39" name="Comment 3"/>
          <p:cNvSpPr>
            <a:spLocks noRot="1" noChangeAspect="1" noEditPoints="1" noChangeArrowheads="1" noChangeShapeType="1" noTextEdit="1"/>
          </p:cNvSpPr>
          <p:nvPr/>
        </p:nvSpPr>
        <p:spPr bwMode="auto">
          <a:xfrm>
            <a:off x="4089400" y="84138"/>
            <a:ext cx="3035300" cy="669925"/>
          </a:xfrm>
          <a:custGeom>
            <a:avLst/>
            <a:gdLst>
              <a:gd name="T0" fmla="+- 0 11581 11358"/>
              <a:gd name="T1" fmla="*/ T0 w 8432"/>
              <a:gd name="T2" fmla="+- 0 1712 232"/>
              <a:gd name="T3" fmla="*/ 1712 h 1864"/>
              <a:gd name="T4" fmla="+- 0 12074 11358"/>
              <a:gd name="T5" fmla="*/ T4 w 8432"/>
              <a:gd name="T6" fmla="+- 0 1512 232"/>
              <a:gd name="T7" fmla="*/ 1512 h 1864"/>
              <a:gd name="T8" fmla="+- 0 12871 11358"/>
              <a:gd name="T9" fmla="*/ T8 w 8432"/>
              <a:gd name="T10" fmla="+- 0 1042 232"/>
              <a:gd name="T11" fmla="*/ 1042 h 1864"/>
              <a:gd name="T12" fmla="+- 0 15229 11358"/>
              <a:gd name="T13" fmla="*/ T12 w 8432"/>
              <a:gd name="T14" fmla="+- 0 819 232"/>
              <a:gd name="T15" fmla="*/ 819 h 1864"/>
              <a:gd name="T16" fmla="+- 0 15593 11358"/>
              <a:gd name="T17" fmla="*/ T16 w 8432"/>
              <a:gd name="T18" fmla="+- 0 729 232"/>
              <a:gd name="T19" fmla="*/ 729 h 1864"/>
              <a:gd name="T20" fmla="+- 0 15090 11358"/>
              <a:gd name="T21" fmla="*/ T20 w 8432"/>
              <a:gd name="T22" fmla="+- 0 1318 232"/>
              <a:gd name="T23" fmla="*/ 1318 h 1864"/>
              <a:gd name="T24" fmla="+- 0 15506 11358"/>
              <a:gd name="T25" fmla="*/ T24 w 8432"/>
              <a:gd name="T26" fmla="+- 0 1021 232"/>
              <a:gd name="T27" fmla="*/ 1021 h 1864"/>
              <a:gd name="T28" fmla="+- 0 14826 11358"/>
              <a:gd name="T29" fmla="*/ T28 w 8432"/>
              <a:gd name="T30" fmla="+- 0 317 232"/>
              <a:gd name="T31" fmla="*/ 317 h 1864"/>
              <a:gd name="T32" fmla="+- 0 16605 11358"/>
              <a:gd name="T33" fmla="*/ T32 w 8432"/>
              <a:gd name="T34" fmla="+- 0 782 232"/>
              <a:gd name="T35" fmla="*/ 782 h 1864"/>
              <a:gd name="T36" fmla="+- 0 16366 11358"/>
              <a:gd name="T37" fmla="*/ T36 w 8432"/>
              <a:gd name="T38" fmla="+- 0 1345 232"/>
              <a:gd name="T39" fmla="*/ 1345 h 1864"/>
              <a:gd name="T40" fmla="+- 0 16808 11358"/>
              <a:gd name="T41" fmla="*/ T40 w 8432"/>
              <a:gd name="T42" fmla="+- 0 1560 232"/>
              <a:gd name="T43" fmla="*/ 1560 h 1864"/>
              <a:gd name="T44" fmla="+- 0 16691 11358"/>
              <a:gd name="T45" fmla="*/ T44 w 8432"/>
              <a:gd name="T46" fmla="+- 0 1673 232"/>
              <a:gd name="T47" fmla="*/ 1673 h 1864"/>
              <a:gd name="T48" fmla="+- 0 16886 11358"/>
              <a:gd name="T49" fmla="*/ T48 w 8432"/>
              <a:gd name="T50" fmla="+- 0 1439 232"/>
              <a:gd name="T51" fmla="*/ 1439 h 1864"/>
              <a:gd name="T52" fmla="+- 0 16955 11358"/>
              <a:gd name="T53" fmla="*/ T52 w 8432"/>
              <a:gd name="T54" fmla="+- 0 1723 232"/>
              <a:gd name="T55" fmla="*/ 1723 h 1864"/>
              <a:gd name="T56" fmla="+- 0 17018 11358"/>
              <a:gd name="T57" fmla="*/ T56 w 8432"/>
              <a:gd name="T58" fmla="+- 0 1760 232"/>
              <a:gd name="T59" fmla="*/ 1760 h 1864"/>
              <a:gd name="T60" fmla="+- 0 17385 11358"/>
              <a:gd name="T61" fmla="*/ T60 w 8432"/>
              <a:gd name="T62" fmla="+- 0 1274 232"/>
              <a:gd name="T63" fmla="*/ 1274 h 1864"/>
              <a:gd name="T64" fmla="+- 0 17314 11358"/>
              <a:gd name="T65" fmla="*/ T64 w 8432"/>
              <a:gd name="T66" fmla="+- 0 1647 232"/>
              <a:gd name="T67" fmla="*/ 1647 h 1864"/>
              <a:gd name="T68" fmla="+- 0 17616 11358"/>
              <a:gd name="T69" fmla="*/ T68 w 8432"/>
              <a:gd name="T70" fmla="+- 0 1443 232"/>
              <a:gd name="T71" fmla="*/ 1443 h 1864"/>
              <a:gd name="T72" fmla="+- 0 17662 11358"/>
              <a:gd name="T73" fmla="*/ T72 w 8432"/>
              <a:gd name="T74" fmla="+- 0 1346 232"/>
              <a:gd name="T75" fmla="*/ 1346 h 1864"/>
              <a:gd name="T76" fmla="+- 0 17663 11358"/>
              <a:gd name="T77" fmla="*/ T76 w 8432"/>
              <a:gd name="T78" fmla="+- 0 1686 232"/>
              <a:gd name="T79" fmla="*/ 1686 h 1864"/>
              <a:gd name="T80" fmla="+- 0 17928 11358"/>
              <a:gd name="T81" fmla="*/ T80 w 8432"/>
              <a:gd name="T82" fmla="+- 0 1685 232"/>
              <a:gd name="T83" fmla="*/ 1685 h 1864"/>
              <a:gd name="T84" fmla="+- 0 18197 11358"/>
              <a:gd name="T85" fmla="*/ T84 w 8432"/>
              <a:gd name="T86" fmla="+- 0 1446 232"/>
              <a:gd name="T87" fmla="*/ 1446 h 1864"/>
              <a:gd name="T88" fmla="+- 0 18411 11358"/>
              <a:gd name="T89" fmla="*/ T88 w 8432"/>
              <a:gd name="T90" fmla="+- 0 1594 232"/>
              <a:gd name="T91" fmla="*/ 1594 h 1864"/>
              <a:gd name="T92" fmla="+- 0 18338 11358"/>
              <a:gd name="T93" fmla="*/ T92 w 8432"/>
              <a:gd name="T94" fmla="+- 0 1817 232"/>
              <a:gd name="T95" fmla="*/ 1817 h 1864"/>
              <a:gd name="T96" fmla="+- 0 18563 11358"/>
              <a:gd name="T97" fmla="*/ T96 w 8432"/>
              <a:gd name="T98" fmla="+- 0 1671 232"/>
              <a:gd name="T99" fmla="*/ 1671 h 1864"/>
              <a:gd name="T100" fmla="+- 0 18632 11358"/>
              <a:gd name="T101" fmla="*/ T100 w 8432"/>
              <a:gd name="T102" fmla="+- 0 1704 232"/>
              <a:gd name="T103" fmla="*/ 1704 h 1864"/>
              <a:gd name="T104" fmla="+- 0 18610 11358"/>
              <a:gd name="T105" fmla="*/ T104 w 8432"/>
              <a:gd name="T106" fmla="+- 0 1872 232"/>
              <a:gd name="T107" fmla="*/ 1872 h 1864"/>
              <a:gd name="T108" fmla="+- 0 18905 11358"/>
              <a:gd name="T109" fmla="*/ T108 w 8432"/>
              <a:gd name="T110" fmla="+- 0 1616 232"/>
              <a:gd name="T111" fmla="*/ 1616 h 1864"/>
              <a:gd name="T112" fmla="+- 0 19121 11358"/>
              <a:gd name="T113" fmla="*/ T112 w 8432"/>
              <a:gd name="T114" fmla="+- 0 1546 232"/>
              <a:gd name="T115" fmla="*/ 1546 h 1864"/>
              <a:gd name="T116" fmla="+- 0 18903 11358"/>
              <a:gd name="T117" fmla="*/ T116 w 8432"/>
              <a:gd name="T118" fmla="+- 0 1641 232"/>
              <a:gd name="T119" fmla="*/ 1641 h 1864"/>
              <a:gd name="T120" fmla="+- 0 19209 11358"/>
              <a:gd name="T121" fmla="*/ T120 w 8432"/>
              <a:gd name="T122" fmla="+- 0 1823 232"/>
              <a:gd name="T123" fmla="*/ 1823 h 1864"/>
              <a:gd name="T124" fmla="+- 0 19789 11358"/>
              <a:gd name="T125" fmla="*/ T124 w 8432"/>
              <a:gd name="T126" fmla="+- 0 1044 232"/>
              <a:gd name="T127" fmla="*/ 1044 h 1864"/>
              <a:gd name="T128" fmla="+- 0 19433 11358"/>
              <a:gd name="T129" fmla="*/ T128 w 8432"/>
              <a:gd name="T130" fmla="+- 0 1814 232"/>
              <a:gd name="T131" fmla="*/ 1814 h 1864"/>
              <a:gd name="T132" fmla="+- 0 19429 11358"/>
              <a:gd name="T133" fmla="*/ T132 w 8432"/>
              <a:gd name="T134" fmla="+- 0 2095 232"/>
              <a:gd name="T135" fmla="*/ 2095 h 1864"/>
              <a:gd name="T136" fmla="+- 0 19403 11358"/>
              <a:gd name="T137" fmla="*/ T136 w 8432"/>
              <a:gd name="T138" fmla="+- 0 1740 232"/>
              <a:gd name="T139" fmla="*/ 1740 h 1864"/>
              <a:gd name="T140" fmla="+- 0 18804 11358"/>
              <a:gd name="T141" fmla="*/ T140 w 8432"/>
              <a:gd name="T142" fmla="+- 0 1739 232"/>
              <a:gd name="T143" fmla="*/ 1739 h 18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8432" h="1864" extrusionOk="0">
                <a:moveTo>
                  <a:pt x="0" y="1268"/>
                </a:moveTo>
                <a:cubicBezTo>
                  <a:pt x="70" y="1345"/>
                  <a:pt x="144" y="1412"/>
                  <a:pt x="223" y="1480"/>
                </a:cubicBezTo>
              </a:path>
              <a:path w="8432" h="1864" extrusionOk="0">
                <a:moveTo>
                  <a:pt x="599" y="1412"/>
                </a:moveTo>
                <a:cubicBezTo>
                  <a:pt x="646" y="1361"/>
                  <a:pt x="670" y="1332"/>
                  <a:pt x="716" y="1280"/>
                </a:cubicBezTo>
                <a:cubicBezTo>
                  <a:pt x="795" y="1189"/>
                  <a:pt x="863" y="1087"/>
                  <a:pt x="949" y="1001"/>
                </a:cubicBezTo>
                <a:cubicBezTo>
                  <a:pt x="1110" y="840"/>
                  <a:pt x="1291" y="795"/>
                  <a:pt x="1513" y="810"/>
                </a:cubicBezTo>
                <a:cubicBezTo>
                  <a:pt x="1870" y="834"/>
                  <a:pt x="2209" y="846"/>
                  <a:pt x="2566" y="815"/>
                </a:cubicBezTo>
                <a:cubicBezTo>
                  <a:pt x="3018" y="776"/>
                  <a:pt x="3439" y="726"/>
                  <a:pt x="3871" y="587"/>
                </a:cubicBezTo>
                <a:cubicBezTo>
                  <a:pt x="3985" y="550"/>
                  <a:pt x="4098" y="523"/>
                  <a:pt x="4215" y="497"/>
                </a:cubicBezTo>
              </a:path>
              <a:path w="8432" h="1864" extrusionOk="0">
                <a:moveTo>
                  <a:pt x="4235" y="497"/>
                </a:moveTo>
                <a:cubicBezTo>
                  <a:pt x="4170" y="628"/>
                  <a:pt x="4119" y="766"/>
                  <a:pt x="4024" y="880"/>
                </a:cubicBezTo>
                <a:cubicBezTo>
                  <a:pt x="3937" y="984"/>
                  <a:pt x="3854" y="1034"/>
                  <a:pt x="3732" y="1086"/>
                </a:cubicBezTo>
                <a:cubicBezTo>
                  <a:pt x="3721" y="971"/>
                  <a:pt x="3775" y="934"/>
                  <a:pt x="3896" y="881"/>
                </a:cubicBezTo>
                <a:cubicBezTo>
                  <a:pt x="3979" y="845"/>
                  <a:pt x="4066" y="825"/>
                  <a:pt x="4148" y="789"/>
                </a:cubicBezTo>
                <a:cubicBezTo>
                  <a:pt x="4071" y="663"/>
                  <a:pt x="3975" y="569"/>
                  <a:pt x="3870" y="463"/>
                </a:cubicBezTo>
                <a:cubicBezTo>
                  <a:pt x="3741" y="334"/>
                  <a:pt x="3611" y="199"/>
                  <a:pt x="3468" y="85"/>
                </a:cubicBezTo>
                <a:cubicBezTo>
                  <a:pt x="3398" y="36"/>
                  <a:pt x="3382" y="22"/>
                  <a:pt x="3334" y="0"/>
                </a:cubicBezTo>
              </a:path>
              <a:path w="8432" h="1864" extrusionOk="0">
                <a:moveTo>
                  <a:pt x="5247" y="550"/>
                </a:moveTo>
                <a:cubicBezTo>
                  <a:pt x="5161" y="621"/>
                  <a:pt x="5143" y="669"/>
                  <a:pt x="5102" y="774"/>
                </a:cubicBezTo>
                <a:cubicBezTo>
                  <a:pt x="5058" y="886"/>
                  <a:pt x="5028" y="996"/>
                  <a:pt x="5008" y="1113"/>
                </a:cubicBezTo>
                <a:cubicBezTo>
                  <a:pt x="4993" y="1199"/>
                  <a:pt x="4988" y="1270"/>
                  <a:pt x="5001" y="1356"/>
                </a:cubicBezTo>
              </a:path>
              <a:path w="8432" h="1864" extrusionOk="0">
                <a:moveTo>
                  <a:pt x="5450" y="1328"/>
                </a:moveTo>
                <a:cubicBezTo>
                  <a:pt x="5425" y="1337"/>
                  <a:pt x="5403" y="1357"/>
                  <a:pt x="5387" y="1378"/>
                </a:cubicBezTo>
                <a:cubicBezTo>
                  <a:pt x="5370" y="1401"/>
                  <a:pt x="5354" y="1421"/>
                  <a:pt x="5333" y="1441"/>
                </a:cubicBezTo>
                <a:cubicBezTo>
                  <a:pt x="5347" y="1399"/>
                  <a:pt x="5374" y="1361"/>
                  <a:pt x="5398" y="1325"/>
                </a:cubicBezTo>
                <a:cubicBezTo>
                  <a:pt x="5438" y="1266"/>
                  <a:pt x="5466" y="1230"/>
                  <a:pt x="5528" y="1207"/>
                </a:cubicBezTo>
                <a:cubicBezTo>
                  <a:pt x="5554" y="1243"/>
                  <a:pt x="5566" y="1277"/>
                  <a:pt x="5575" y="1322"/>
                </a:cubicBezTo>
                <a:cubicBezTo>
                  <a:pt x="5586" y="1377"/>
                  <a:pt x="5585" y="1437"/>
                  <a:pt x="5597" y="1491"/>
                </a:cubicBezTo>
                <a:cubicBezTo>
                  <a:pt x="5602" y="1513"/>
                  <a:pt x="5611" y="1553"/>
                  <a:pt x="5641" y="1540"/>
                </a:cubicBezTo>
                <a:cubicBezTo>
                  <a:pt x="5647" y="1536"/>
                  <a:pt x="5654" y="1532"/>
                  <a:pt x="5660" y="1528"/>
                </a:cubicBezTo>
              </a:path>
              <a:path w="8432" h="1864" extrusionOk="0">
                <a:moveTo>
                  <a:pt x="6164" y="712"/>
                </a:moveTo>
                <a:cubicBezTo>
                  <a:pt x="6108" y="822"/>
                  <a:pt x="6066" y="925"/>
                  <a:pt x="6027" y="1042"/>
                </a:cubicBezTo>
                <a:cubicBezTo>
                  <a:pt x="5996" y="1134"/>
                  <a:pt x="5962" y="1234"/>
                  <a:pt x="5951" y="1331"/>
                </a:cubicBezTo>
                <a:cubicBezTo>
                  <a:pt x="5950" y="1375"/>
                  <a:pt x="5949" y="1387"/>
                  <a:pt x="5956" y="1415"/>
                </a:cubicBezTo>
              </a:path>
              <a:path w="8432" h="1864" extrusionOk="0">
                <a:moveTo>
                  <a:pt x="6027" y="1178"/>
                </a:moveTo>
                <a:cubicBezTo>
                  <a:pt x="6103" y="1187"/>
                  <a:pt x="6184" y="1193"/>
                  <a:pt x="6258" y="1211"/>
                </a:cubicBezTo>
                <a:cubicBezTo>
                  <a:pt x="6341" y="1231"/>
                  <a:pt x="6424" y="1252"/>
                  <a:pt x="6465" y="1153"/>
                </a:cubicBezTo>
                <a:cubicBezTo>
                  <a:pt x="6521" y="1017"/>
                  <a:pt x="6353" y="1064"/>
                  <a:pt x="6304" y="1114"/>
                </a:cubicBezTo>
                <a:cubicBezTo>
                  <a:pt x="6263" y="1156"/>
                  <a:pt x="6231" y="1243"/>
                  <a:pt x="6233" y="1302"/>
                </a:cubicBezTo>
                <a:cubicBezTo>
                  <a:pt x="6235" y="1363"/>
                  <a:pt x="6258" y="1416"/>
                  <a:pt x="6305" y="1454"/>
                </a:cubicBezTo>
                <a:cubicBezTo>
                  <a:pt x="6350" y="1491"/>
                  <a:pt x="6402" y="1506"/>
                  <a:pt x="6460" y="1501"/>
                </a:cubicBezTo>
                <a:cubicBezTo>
                  <a:pt x="6498" y="1498"/>
                  <a:pt x="6546" y="1486"/>
                  <a:pt x="6570" y="1453"/>
                </a:cubicBezTo>
                <a:cubicBezTo>
                  <a:pt x="6594" y="1419"/>
                  <a:pt x="6611" y="1377"/>
                  <a:pt x="6631" y="1341"/>
                </a:cubicBezTo>
                <a:cubicBezTo>
                  <a:pt x="6678" y="1256"/>
                  <a:pt x="6743" y="1222"/>
                  <a:pt x="6839" y="1214"/>
                </a:cubicBezTo>
                <a:cubicBezTo>
                  <a:pt x="6882" y="1218"/>
                  <a:pt x="6896" y="1219"/>
                  <a:pt x="6924" y="1226"/>
                </a:cubicBezTo>
              </a:path>
              <a:path w="8432" h="1864" extrusionOk="0">
                <a:moveTo>
                  <a:pt x="7053" y="1362"/>
                </a:moveTo>
                <a:cubicBezTo>
                  <a:pt x="7031" y="1407"/>
                  <a:pt x="7009" y="1453"/>
                  <a:pt x="6994" y="1501"/>
                </a:cubicBezTo>
                <a:cubicBezTo>
                  <a:pt x="6985" y="1530"/>
                  <a:pt x="6976" y="1555"/>
                  <a:pt x="6980" y="1585"/>
                </a:cubicBezTo>
                <a:cubicBezTo>
                  <a:pt x="7021" y="1588"/>
                  <a:pt x="7045" y="1573"/>
                  <a:pt x="7079" y="1546"/>
                </a:cubicBezTo>
                <a:cubicBezTo>
                  <a:pt x="7122" y="1512"/>
                  <a:pt x="7166" y="1477"/>
                  <a:pt x="7205" y="1439"/>
                </a:cubicBezTo>
                <a:cubicBezTo>
                  <a:pt x="7229" y="1416"/>
                  <a:pt x="7245" y="1393"/>
                  <a:pt x="7278" y="1392"/>
                </a:cubicBezTo>
                <a:cubicBezTo>
                  <a:pt x="7286" y="1421"/>
                  <a:pt x="7279" y="1443"/>
                  <a:pt x="7274" y="1472"/>
                </a:cubicBezTo>
                <a:cubicBezTo>
                  <a:pt x="7268" y="1512"/>
                  <a:pt x="7253" y="1551"/>
                  <a:pt x="7246" y="1588"/>
                </a:cubicBezTo>
                <a:cubicBezTo>
                  <a:pt x="7242" y="1608"/>
                  <a:pt x="7245" y="1622"/>
                  <a:pt x="7252" y="1640"/>
                </a:cubicBezTo>
              </a:path>
              <a:path w="8432" h="1864" extrusionOk="0">
                <a:moveTo>
                  <a:pt x="7448" y="1388"/>
                </a:moveTo>
                <a:cubicBezTo>
                  <a:pt x="7484" y="1378"/>
                  <a:pt x="7510" y="1379"/>
                  <a:pt x="7547" y="1384"/>
                </a:cubicBezTo>
                <a:cubicBezTo>
                  <a:pt x="7587" y="1390"/>
                  <a:pt x="7632" y="1397"/>
                  <a:pt x="7672" y="1387"/>
                </a:cubicBezTo>
                <a:cubicBezTo>
                  <a:pt x="7706" y="1379"/>
                  <a:pt x="7751" y="1349"/>
                  <a:pt x="7763" y="1314"/>
                </a:cubicBezTo>
                <a:cubicBezTo>
                  <a:pt x="7793" y="1225"/>
                  <a:pt x="7722" y="1177"/>
                  <a:pt x="7641" y="1209"/>
                </a:cubicBezTo>
                <a:cubicBezTo>
                  <a:pt x="7568" y="1237"/>
                  <a:pt x="7531" y="1338"/>
                  <a:pt x="7545" y="1409"/>
                </a:cubicBezTo>
                <a:cubicBezTo>
                  <a:pt x="7557" y="1471"/>
                  <a:pt x="7600" y="1527"/>
                  <a:pt x="7653" y="1560"/>
                </a:cubicBezTo>
                <a:cubicBezTo>
                  <a:pt x="7710" y="1596"/>
                  <a:pt x="7786" y="1598"/>
                  <a:pt x="7851" y="1591"/>
                </a:cubicBezTo>
                <a:cubicBezTo>
                  <a:pt x="7869" y="1588"/>
                  <a:pt x="7887" y="1584"/>
                  <a:pt x="7905" y="1581"/>
                </a:cubicBezTo>
              </a:path>
              <a:path w="8432" h="1864" extrusionOk="0">
                <a:moveTo>
                  <a:pt x="8431" y="812"/>
                </a:moveTo>
                <a:cubicBezTo>
                  <a:pt x="8400" y="908"/>
                  <a:pt x="8372" y="989"/>
                  <a:pt x="8325" y="1079"/>
                </a:cubicBezTo>
                <a:cubicBezTo>
                  <a:pt x="8239" y="1244"/>
                  <a:pt x="8138" y="1405"/>
                  <a:pt x="8075" y="1582"/>
                </a:cubicBezTo>
                <a:cubicBezTo>
                  <a:pt x="8050" y="1652"/>
                  <a:pt x="8019" y="1741"/>
                  <a:pt x="8036" y="1817"/>
                </a:cubicBezTo>
                <a:cubicBezTo>
                  <a:pt x="8049" y="1844"/>
                  <a:pt x="8053" y="1853"/>
                  <a:pt x="8071" y="1863"/>
                </a:cubicBezTo>
              </a:path>
              <a:path w="8432" h="1864" extrusionOk="0">
                <a:moveTo>
                  <a:pt x="8235" y="1546"/>
                </a:moveTo>
                <a:cubicBezTo>
                  <a:pt x="8169" y="1513"/>
                  <a:pt x="8119" y="1512"/>
                  <a:pt x="8045" y="1508"/>
                </a:cubicBezTo>
                <a:cubicBezTo>
                  <a:pt x="7905" y="1501"/>
                  <a:pt x="7767" y="1484"/>
                  <a:pt x="7626" y="1491"/>
                </a:cubicBezTo>
                <a:cubicBezTo>
                  <a:pt x="7536" y="1497"/>
                  <a:pt x="7506" y="1499"/>
                  <a:pt x="7446" y="150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0" name="Comment 4"/>
          <p:cNvSpPr>
            <a:spLocks noRot="1" noChangeAspect="1" noEditPoints="1" noChangeArrowheads="1" noChangeShapeType="1" noTextEdit="1"/>
          </p:cNvSpPr>
          <p:nvPr/>
        </p:nvSpPr>
        <p:spPr bwMode="auto">
          <a:xfrm>
            <a:off x="6086475" y="3657600"/>
            <a:ext cx="882650" cy="30163"/>
          </a:xfrm>
          <a:custGeom>
            <a:avLst/>
            <a:gdLst>
              <a:gd name="T0" fmla="+- 0 19357 16905"/>
              <a:gd name="T1" fmla="*/ T0 w 2453"/>
              <a:gd name="T2" fmla="+- 0 10219 10159"/>
              <a:gd name="T3" fmla="*/ 10219 h 83"/>
              <a:gd name="T4" fmla="+- 0 19342 16905"/>
              <a:gd name="T5" fmla="*/ T4 w 2453"/>
              <a:gd name="T6" fmla="+- 0 10209 10159"/>
              <a:gd name="T7" fmla="*/ 10209 h 83"/>
              <a:gd name="T8" fmla="+- 0 19344 16905"/>
              <a:gd name="T9" fmla="*/ T8 w 2453"/>
              <a:gd name="T10" fmla="+- 0 10201 10159"/>
              <a:gd name="T11" fmla="*/ 10201 h 83"/>
              <a:gd name="T12" fmla="+- 0 19315 16905"/>
              <a:gd name="T13" fmla="*/ T12 w 2453"/>
              <a:gd name="T14" fmla="+- 0 10196 10159"/>
              <a:gd name="T15" fmla="*/ 10196 h 83"/>
              <a:gd name="T16" fmla="+- 0 19278 16905"/>
              <a:gd name="T17" fmla="*/ T16 w 2453"/>
              <a:gd name="T18" fmla="+- 0 10190 10159"/>
              <a:gd name="T19" fmla="*/ 10190 h 83"/>
              <a:gd name="T20" fmla="+- 0 19240 16905"/>
              <a:gd name="T21" fmla="*/ T20 w 2453"/>
              <a:gd name="T22" fmla="+- 0 10190 10159"/>
              <a:gd name="T23" fmla="*/ 10190 h 83"/>
              <a:gd name="T24" fmla="+- 0 19203 16905"/>
              <a:gd name="T25" fmla="*/ T24 w 2453"/>
              <a:gd name="T26" fmla="+- 0 10187 10159"/>
              <a:gd name="T27" fmla="*/ 10187 h 83"/>
              <a:gd name="T28" fmla="+- 0 19068 16905"/>
              <a:gd name="T29" fmla="*/ T28 w 2453"/>
              <a:gd name="T30" fmla="+- 0 10175 10159"/>
              <a:gd name="T31" fmla="*/ 10175 h 83"/>
              <a:gd name="T32" fmla="+- 0 18932 16905"/>
              <a:gd name="T33" fmla="*/ T32 w 2453"/>
              <a:gd name="T34" fmla="+- 0 10181 10159"/>
              <a:gd name="T35" fmla="*/ 10181 h 83"/>
              <a:gd name="T36" fmla="+- 0 18797 16905"/>
              <a:gd name="T37" fmla="*/ T36 w 2453"/>
              <a:gd name="T38" fmla="+- 0 10177 10159"/>
              <a:gd name="T39" fmla="*/ 10177 h 83"/>
              <a:gd name="T40" fmla="+- 0 18661 16905"/>
              <a:gd name="T41" fmla="*/ T40 w 2453"/>
              <a:gd name="T42" fmla="+- 0 10173 10159"/>
              <a:gd name="T43" fmla="*/ 10173 h 83"/>
              <a:gd name="T44" fmla="+- 0 18525 16905"/>
              <a:gd name="T45" fmla="*/ T44 w 2453"/>
              <a:gd name="T46" fmla="+- 0 10167 10159"/>
              <a:gd name="T47" fmla="*/ 10167 h 83"/>
              <a:gd name="T48" fmla="+- 0 18389 16905"/>
              <a:gd name="T49" fmla="*/ T48 w 2453"/>
              <a:gd name="T50" fmla="+- 0 10163 10159"/>
              <a:gd name="T51" fmla="*/ 10163 h 83"/>
              <a:gd name="T52" fmla="+- 0 17933 16905"/>
              <a:gd name="T53" fmla="*/ T52 w 2453"/>
              <a:gd name="T54" fmla="+- 0 10149 10159"/>
              <a:gd name="T55" fmla="*/ 10149 h 83"/>
              <a:gd name="T56" fmla="+- 0 17485 16905"/>
              <a:gd name="T57" fmla="*/ T56 w 2453"/>
              <a:gd name="T58" fmla="+- 0 10202 10159"/>
              <a:gd name="T59" fmla="*/ 10202 h 83"/>
              <a:gd name="T60" fmla="+- 0 17032 16905"/>
              <a:gd name="T61" fmla="*/ T60 w 2453"/>
              <a:gd name="T62" fmla="+- 0 10234 10159"/>
              <a:gd name="T63" fmla="*/ 10234 h 83"/>
              <a:gd name="T64" fmla="+- 0 16967 16905"/>
              <a:gd name="T65" fmla="*/ T64 w 2453"/>
              <a:gd name="T66" fmla="+- 0 10241 10159"/>
              <a:gd name="T67" fmla="*/ 10241 h 83"/>
              <a:gd name="T68" fmla="+- 0 16947 16905"/>
              <a:gd name="T69" fmla="*/ T68 w 2453"/>
              <a:gd name="T70" fmla="+- 0 10243 10159"/>
              <a:gd name="T71" fmla="*/ 10243 h 83"/>
              <a:gd name="T72" fmla="+- 0 16905 16905"/>
              <a:gd name="T73" fmla="*/ T72 w 2453"/>
              <a:gd name="T74" fmla="+- 0 10232 10159"/>
              <a:gd name="T75" fmla="*/ 10232 h 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453" h="83" extrusionOk="0">
                <a:moveTo>
                  <a:pt x="2452" y="60"/>
                </a:moveTo>
                <a:cubicBezTo>
                  <a:pt x="2437" y="50"/>
                  <a:pt x="2439" y="42"/>
                  <a:pt x="2410" y="37"/>
                </a:cubicBezTo>
                <a:cubicBezTo>
                  <a:pt x="2373" y="31"/>
                  <a:pt x="2335" y="31"/>
                  <a:pt x="2298" y="28"/>
                </a:cubicBezTo>
                <a:cubicBezTo>
                  <a:pt x="2163" y="16"/>
                  <a:pt x="2027" y="22"/>
                  <a:pt x="1892" y="18"/>
                </a:cubicBezTo>
                <a:cubicBezTo>
                  <a:pt x="1756" y="14"/>
                  <a:pt x="1620" y="8"/>
                  <a:pt x="1484" y="4"/>
                </a:cubicBezTo>
                <a:cubicBezTo>
                  <a:pt x="1028" y="-10"/>
                  <a:pt x="580" y="43"/>
                  <a:pt x="127" y="75"/>
                </a:cubicBezTo>
                <a:cubicBezTo>
                  <a:pt x="62" y="82"/>
                  <a:pt x="42" y="84"/>
                  <a:pt x="0" y="7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1" name="Comment 5"/>
          <p:cNvSpPr>
            <a:spLocks noRot="1" noChangeAspect="1" noEditPoints="1" noChangeArrowheads="1" noChangeShapeType="1" noTextEdit="1"/>
          </p:cNvSpPr>
          <p:nvPr/>
        </p:nvSpPr>
        <p:spPr bwMode="auto">
          <a:xfrm>
            <a:off x="5819775" y="5364163"/>
            <a:ext cx="1050925" cy="677862"/>
          </a:xfrm>
          <a:custGeom>
            <a:avLst/>
            <a:gdLst>
              <a:gd name="T0" fmla="+- 0 17056 16166"/>
              <a:gd name="T1" fmla="*/ T0 w 2920"/>
              <a:gd name="T2" fmla="+- 0 14992 14901"/>
              <a:gd name="T3" fmla="*/ 14992 h 1881"/>
              <a:gd name="T4" fmla="+- 0 17099 16166"/>
              <a:gd name="T5" fmla="*/ T4 w 2920"/>
              <a:gd name="T6" fmla="+- 0 14982 14901"/>
              <a:gd name="T7" fmla="*/ 14982 h 1881"/>
              <a:gd name="T8" fmla="+- 0 17132 16166"/>
              <a:gd name="T9" fmla="*/ T8 w 2920"/>
              <a:gd name="T10" fmla="+- 0 14967 14901"/>
              <a:gd name="T11" fmla="*/ 14967 h 1881"/>
              <a:gd name="T12" fmla="+- 0 17178 16166"/>
              <a:gd name="T13" fmla="*/ T12 w 2920"/>
              <a:gd name="T14" fmla="+- 0 14963 14901"/>
              <a:gd name="T15" fmla="*/ 14963 h 1881"/>
              <a:gd name="T16" fmla="+- 0 17517 16166"/>
              <a:gd name="T17" fmla="*/ T16 w 2920"/>
              <a:gd name="T18" fmla="+- 0 14933 14901"/>
              <a:gd name="T19" fmla="*/ 14933 h 1881"/>
              <a:gd name="T20" fmla="+- 0 17849 16166"/>
              <a:gd name="T21" fmla="*/ T20 w 2920"/>
              <a:gd name="T22" fmla="+- 0 15020 14901"/>
              <a:gd name="T23" fmla="*/ 15020 h 1881"/>
              <a:gd name="T24" fmla="+- 0 18172 16166"/>
              <a:gd name="T25" fmla="*/ T24 w 2920"/>
              <a:gd name="T26" fmla="+- 0 15112 14901"/>
              <a:gd name="T27" fmla="*/ 15112 h 1881"/>
              <a:gd name="T28" fmla="+- 0 18419 16166"/>
              <a:gd name="T29" fmla="*/ T28 w 2920"/>
              <a:gd name="T30" fmla="+- 0 15183 14901"/>
              <a:gd name="T31" fmla="*/ 15183 h 1881"/>
              <a:gd name="T32" fmla="+- 0 18695 16166"/>
              <a:gd name="T33" fmla="*/ T32 w 2920"/>
              <a:gd name="T34" fmla="+- 0 15239 14901"/>
              <a:gd name="T35" fmla="*/ 15239 h 1881"/>
              <a:gd name="T36" fmla="+- 0 18906 16166"/>
              <a:gd name="T37" fmla="*/ T36 w 2920"/>
              <a:gd name="T38" fmla="+- 0 15393 14901"/>
              <a:gd name="T39" fmla="*/ 15393 h 1881"/>
              <a:gd name="T40" fmla="+- 0 19089 16166"/>
              <a:gd name="T41" fmla="*/ T40 w 2920"/>
              <a:gd name="T42" fmla="+- 0 15526 14901"/>
              <a:gd name="T43" fmla="*/ 15526 h 1881"/>
              <a:gd name="T44" fmla="+- 0 19111 16166"/>
              <a:gd name="T45" fmla="*/ T44 w 2920"/>
              <a:gd name="T46" fmla="+- 0 15731 14901"/>
              <a:gd name="T47" fmla="*/ 15731 h 1881"/>
              <a:gd name="T48" fmla="+- 0 19053 16166"/>
              <a:gd name="T49" fmla="*/ T48 w 2920"/>
              <a:gd name="T50" fmla="+- 0 15937 14901"/>
              <a:gd name="T51" fmla="*/ 15937 h 1881"/>
              <a:gd name="T52" fmla="+- 0 18984 16166"/>
              <a:gd name="T53" fmla="*/ T52 w 2920"/>
              <a:gd name="T54" fmla="+- 0 16180 14901"/>
              <a:gd name="T55" fmla="*/ 16180 h 1881"/>
              <a:gd name="T56" fmla="+- 0 18820 16166"/>
              <a:gd name="T57" fmla="*/ T56 w 2920"/>
              <a:gd name="T58" fmla="+- 0 16427 14901"/>
              <a:gd name="T59" fmla="*/ 16427 h 1881"/>
              <a:gd name="T60" fmla="+- 0 18613 16166"/>
              <a:gd name="T61" fmla="*/ T60 w 2920"/>
              <a:gd name="T62" fmla="+- 0 16571 14901"/>
              <a:gd name="T63" fmla="*/ 16571 h 1881"/>
              <a:gd name="T64" fmla="+- 0 18483 16166"/>
              <a:gd name="T65" fmla="*/ T64 w 2920"/>
              <a:gd name="T66" fmla="+- 0 16662 14901"/>
              <a:gd name="T67" fmla="*/ 16662 h 1881"/>
              <a:gd name="T68" fmla="+- 0 18333 16166"/>
              <a:gd name="T69" fmla="*/ T68 w 2920"/>
              <a:gd name="T70" fmla="+- 0 16719 14901"/>
              <a:gd name="T71" fmla="*/ 16719 h 1881"/>
              <a:gd name="T72" fmla="+- 0 18178 16166"/>
              <a:gd name="T73" fmla="*/ T72 w 2920"/>
              <a:gd name="T74" fmla="+- 0 16751 14901"/>
              <a:gd name="T75" fmla="*/ 16751 h 1881"/>
              <a:gd name="T76" fmla="+- 0 17994 16166"/>
              <a:gd name="T77" fmla="*/ T76 w 2920"/>
              <a:gd name="T78" fmla="+- 0 16789 14901"/>
              <a:gd name="T79" fmla="*/ 16789 h 1881"/>
              <a:gd name="T80" fmla="+- 0 17800 16166"/>
              <a:gd name="T81" fmla="*/ T80 w 2920"/>
              <a:gd name="T82" fmla="+- 0 16789 14901"/>
              <a:gd name="T83" fmla="*/ 16789 h 1881"/>
              <a:gd name="T84" fmla="+- 0 17614 16166"/>
              <a:gd name="T85" fmla="*/ T84 w 2920"/>
              <a:gd name="T86" fmla="+- 0 16768 14901"/>
              <a:gd name="T87" fmla="*/ 16768 h 1881"/>
              <a:gd name="T88" fmla="+- 0 17159 16166"/>
              <a:gd name="T89" fmla="*/ T88 w 2920"/>
              <a:gd name="T90" fmla="+- 0 16716 14901"/>
              <a:gd name="T91" fmla="*/ 16716 h 1881"/>
              <a:gd name="T92" fmla="+- 0 16687 16166"/>
              <a:gd name="T93" fmla="*/ T92 w 2920"/>
              <a:gd name="T94" fmla="+- 0 16456 14901"/>
              <a:gd name="T95" fmla="*/ 16456 h 1881"/>
              <a:gd name="T96" fmla="+- 0 16393 16166"/>
              <a:gd name="T97" fmla="*/ T96 w 2920"/>
              <a:gd name="T98" fmla="+- 0 16104 14901"/>
              <a:gd name="T99" fmla="*/ 16104 h 1881"/>
              <a:gd name="T100" fmla="+- 0 16199 16166"/>
              <a:gd name="T101" fmla="*/ T100 w 2920"/>
              <a:gd name="T102" fmla="+- 0 15872 14901"/>
              <a:gd name="T103" fmla="*/ 15872 h 1881"/>
              <a:gd name="T104" fmla="+- 0 16063 16166"/>
              <a:gd name="T105" fmla="*/ T104 w 2920"/>
              <a:gd name="T106" fmla="+- 0 15496 14901"/>
              <a:gd name="T107" fmla="*/ 15496 h 1881"/>
              <a:gd name="T108" fmla="+- 0 16268 16166"/>
              <a:gd name="T109" fmla="*/ T108 w 2920"/>
              <a:gd name="T110" fmla="+- 0 15225 14901"/>
              <a:gd name="T111" fmla="*/ 15225 h 1881"/>
              <a:gd name="T112" fmla="+- 0 16463 16166"/>
              <a:gd name="T113" fmla="*/ T112 w 2920"/>
              <a:gd name="T114" fmla="+- 0 14969 14901"/>
              <a:gd name="T115" fmla="*/ 14969 h 1881"/>
              <a:gd name="T116" fmla="+- 0 16864 16166"/>
              <a:gd name="T117" fmla="*/ T116 w 2920"/>
              <a:gd name="T118" fmla="+- 0 14918 14901"/>
              <a:gd name="T119" fmla="*/ 14918 h 1881"/>
              <a:gd name="T120" fmla="+- 0 17159 16166"/>
              <a:gd name="T121" fmla="*/ T120 w 2920"/>
              <a:gd name="T122" fmla="+- 0 14903 14901"/>
              <a:gd name="T123" fmla="*/ 14903 h 1881"/>
              <a:gd name="T124" fmla="+- 0 17501 16166"/>
              <a:gd name="T125" fmla="*/ T124 w 2920"/>
              <a:gd name="T126" fmla="+- 0 14885 14901"/>
              <a:gd name="T127" fmla="*/ 14885 h 1881"/>
              <a:gd name="T128" fmla="+- 0 17835 16166"/>
              <a:gd name="T129" fmla="*/ T128 w 2920"/>
              <a:gd name="T130" fmla="+- 0 14923 14901"/>
              <a:gd name="T131" fmla="*/ 14923 h 1881"/>
              <a:gd name="T132" fmla="+- 0 18168 16166"/>
              <a:gd name="T133" fmla="*/ T132 w 2920"/>
              <a:gd name="T134" fmla="+- 0 15002 14901"/>
              <a:gd name="T135" fmla="*/ 15002 h 1881"/>
              <a:gd name="T136" fmla="+- 0 18470 16166"/>
              <a:gd name="T137" fmla="*/ T136 w 2920"/>
              <a:gd name="T138" fmla="+- 0 15084 14901"/>
              <a:gd name="T139" fmla="*/ 15084 h 1881"/>
              <a:gd name="T140" fmla="+- 0 18576 16166"/>
              <a:gd name="T141" fmla="*/ T140 w 2920"/>
              <a:gd name="T142" fmla="+- 0 15114 14901"/>
              <a:gd name="T143" fmla="*/ 15114 h 1881"/>
              <a:gd name="T144" fmla="+- 0 18775 16166"/>
              <a:gd name="T145" fmla="*/ T144 w 2920"/>
              <a:gd name="T146" fmla="+- 0 15188 14901"/>
              <a:gd name="T147" fmla="*/ 15188 h 18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920" h="1881" extrusionOk="0">
                <a:moveTo>
                  <a:pt x="890" y="91"/>
                </a:moveTo>
                <a:cubicBezTo>
                  <a:pt x="933" y="81"/>
                  <a:pt x="966" y="66"/>
                  <a:pt x="1012" y="62"/>
                </a:cubicBezTo>
                <a:cubicBezTo>
                  <a:pt x="1351" y="32"/>
                  <a:pt x="1683" y="119"/>
                  <a:pt x="2006" y="211"/>
                </a:cubicBezTo>
                <a:cubicBezTo>
                  <a:pt x="2253" y="282"/>
                  <a:pt x="2529" y="338"/>
                  <a:pt x="2740" y="492"/>
                </a:cubicBezTo>
                <a:cubicBezTo>
                  <a:pt x="2923" y="625"/>
                  <a:pt x="2945" y="830"/>
                  <a:pt x="2887" y="1036"/>
                </a:cubicBezTo>
                <a:cubicBezTo>
                  <a:pt x="2818" y="1279"/>
                  <a:pt x="2654" y="1526"/>
                  <a:pt x="2447" y="1670"/>
                </a:cubicBezTo>
                <a:cubicBezTo>
                  <a:pt x="2317" y="1761"/>
                  <a:pt x="2167" y="1818"/>
                  <a:pt x="2012" y="1850"/>
                </a:cubicBezTo>
                <a:cubicBezTo>
                  <a:pt x="1828" y="1888"/>
                  <a:pt x="1634" y="1888"/>
                  <a:pt x="1448" y="1867"/>
                </a:cubicBezTo>
                <a:cubicBezTo>
                  <a:pt x="993" y="1815"/>
                  <a:pt x="521" y="1555"/>
                  <a:pt x="227" y="1203"/>
                </a:cubicBezTo>
                <a:cubicBezTo>
                  <a:pt x="33" y="971"/>
                  <a:pt x="-103" y="595"/>
                  <a:pt x="102" y="324"/>
                </a:cubicBezTo>
                <a:cubicBezTo>
                  <a:pt x="297" y="68"/>
                  <a:pt x="698" y="17"/>
                  <a:pt x="993" y="2"/>
                </a:cubicBezTo>
                <a:cubicBezTo>
                  <a:pt x="1335" y="-16"/>
                  <a:pt x="1669" y="22"/>
                  <a:pt x="2002" y="101"/>
                </a:cubicBezTo>
                <a:cubicBezTo>
                  <a:pt x="2304" y="183"/>
                  <a:pt x="2410" y="213"/>
                  <a:pt x="2609" y="28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2" name="Comment 6"/>
          <p:cNvSpPr>
            <a:spLocks noRot="1" noChangeAspect="1" noEditPoints="1" noChangeArrowheads="1" noChangeShapeType="1" noTextEdit="1"/>
          </p:cNvSpPr>
          <p:nvPr/>
        </p:nvSpPr>
        <p:spPr bwMode="auto">
          <a:xfrm>
            <a:off x="1695450" y="1189038"/>
            <a:ext cx="3981450" cy="1539875"/>
          </a:xfrm>
          <a:custGeom>
            <a:avLst/>
            <a:gdLst>
              <a:gd name="T0" fmla="+- 0 13477 4711"/>
              <a:gd name="T1" fmla="*/ T0 w 11057"/>
              <a:gd name="T2" fmla="+- 0 7143 3305"/>
              <a:gd name="T3" fmla="*/ 7143 h 4274"/>
              <a:gd name="T4" fmla="+- 0 13388 4711"/>
              <a:gd name="T5" fmla="*/ T4 w 11057"/>
              <a:gd name="T6" fmla="+- 0 7171 3305"/>
              <a:gd name="T7" fmla="*/ 7171 h 4274"/>
              <a:gd name="T8" fmla="+- 0 13300 4711"/>
              <a:gd name="T9" fmla="*/ T8 w 11057"/>
              <a:gd name="T10" fmla="+- 0 7191 3305"/>
              <a:gd name="T11" fmla="*/ 7191 h 4274"/>
              <a:gd name="T12" fmla="+- 0 13211 4711"/>
              <a:gd name="T13" fmla="*/ T12 w 11057"/>
              <a:gd name="T14" fmla="+- 0 7221 3305"/>
              <a:gd name="T15" fmla="*/ 7221 h 4274"/>
              <a:gd name="T16" fmla="+- 0 12358 4711"/>
              <a:gd name="T17" fmla="*/ T16 w 11057"/>
              <a:gd name="T18" fmla="+- 0 7507 3305"/>
              <a:gd name="T19" fmla="*/ 7507 h 4274"/>
              <a:gd name="T20" fmla="+- 0 11563 4711"/>
              <a:gd name="T21" fmla="*/ T20 w 11057"/>
              <a:gd name="T22" fmla="+- 0 7589 3305"/>
              <a:gd name="T23" fmla="*/ 7589 h 4274"/>
              <a:gd name="T24" fmla="+- 0 10660 4711"/>
              <a:gd name="T25" fmla="*/ T24 w 11057"/>
              <a:gd name="T26" fmla="+- 0 7573 3305"/>
              <a:gd name="T27" fmla="*/ 7573 h 4274"/>
              <a:gd name="T28" fmla="+- 0 9483 4711"/>
              <a:gd name="T29" fmla="*/ T28 w 11057"/>
              <a:gd name="T30" fmla="+- 0 7553 3305"/>
              <a:gd name="T31" fmla="*/ 7553 h 4274"/>
              <a:gd name="T32" fmla="+- 0 8352 4711"/>
              <a:gd name="T33" fmla="*/ T32 w 11057"/>
              <a:gd name="T34" fmla="+- 0 7471 3305"/>
              <a:gd name="T35" fmla="*/ 7471 h 4274"/>
              <a:gd name="T36" fmla="+- 0 7205 4711"/>
              <a:gd name="T37" fmla="*/ T36 w 11057"/>
              <a:gd name="T38" fmla="+- 0 7184 3305"/>
              <a:gd name="T39" fmla="*/ 7184 h 4274"/>
              <a:gd name="T40" fmla="+- 0 6378 4711"/>
              <a:gd name="T41" fmla="*/ T40 w 11057"/>
              <a:gd name="T42" fmla="+- 0 6977 3305"/>
              <a:gd name="T43" fmla="*/ 6977 h 4274"/>
              <a:gd name="T44" fmla="+- 0 5518 4711"/>
              <a:gd name="T45" fmla="*/ T44 w 11057"/>
              <a:gd name="T46" fmla="+- 0 6731 3305"/>
              <a:gd name="T47" fmla="*/ 6731 h 4274"/>
              <a:gd name="T48" fmla="+- 0 5006 4711"/>
              <a:gd name="T49" fmla="*/ T48 w 11057"/>
              <a:gd name="T50" fmla="+- 0 5998 3305"/>
              <a:gd name="T51" fmla="*/ 5998 h 4274"/>
              <a:gd name="T52" fmla="+- 0 4689 4711"/>
              <a:gd name="T53" fmla="*/ T52 w 11057"/>
              <a:gd name="T54" fmla="+- 0 5545 3305"/>
              <a:gd name="T55" fmla="*/ 5545 h 4274"/>
              <a:gd name="T56" fmla="+- 0 4625 4711"/>
              <a:gd name="T57" fmla="*/ T56 w 11057"/>
              <a:gd name="T58" fmla="+- 0 5046 3305"/>
              <a:gd name="T59" fmla="*/ 5046 h 4274"/>
              <a:gd name="T60" fmla="+- 0 4887 4711"/>
              <a:gd name="T61" fmla="*/ T60 w 11057"/>
              <a:gd name="T62" fmla="+- 0 4557 3305"/>
              <a:gd name="T63" fmla="*/ 4557 h 4274"/>
              <a:gd name="T64" fmla="+- 0 5243 4711"/>
              <a:gd name="T65" fmla="*/ T64 w 11057"/>
              <a:gd name="T66" fmla="+- 0 3893 3305"/>
              <a:gd name="T67" fmla="*/ 3893 h 4274"/>
              <a:gd name="T68" fmla="+- 0 5898 4711"/>
              <a:gd name="T69" fmla="*/ T68 w 11057"/>
              <a:gd name="T70" fmla="+- 0 3601 3305"/>
              <a:gd name="T71" fmla="*/ 3601 h 4274"/>
              <a:gd name="T72" fmla="+- 0 6599 4711"/>
              <a:gd name="T73" fmla="*/ T72 w 11057"/>
              <a:gd name="T74" fmla="+- 0 3446 3305"/>
              <a:gd name="T75" fmla="*/ 3446 h 4274"/>
              <a:gd name="T76" fmla="+- 0 7652 4711"/>
              <a:gd name="T77" fmla="*/ T76 w 11057"/>
              <a:gd name="T78" fmla="+- 0 3213 3305"/>
              <a:gd name="T79" fmla="*/ 3213 h 4274"/>
              <a:gd name="T80" fmla="+- 0 8876 4711"/>
              <a:gd name="T81" fmla="*/ T80 w 11057"/>
              <a:gd name="T82" fmla="+- 0 3269 3305"/>
              <a:gd name="T83" fmla="*/ 3269 h 4274"/>
              <a:gd name="T84" fmla="+- 0 9946 4711"/>
              <a:gd name="T85" fmla="*/ T84 w 11057"/>
              <a:gd name="T86" fmla="+- 0 3322 3305"/>
              <a:gd name="T87" fmla="*/ 3322 h 4274"/>
              <a:gd name="T88" fmla="+- 0 11269 4711"/>
              <a:gd name="T89" fmla="*/ T88 w 11057"/>
              <a:gd name="T90" fmla="+- 0 3388 3305"/>
              <a:gd name="T91" fmla="*/ 3388 h 4274"/>
              <a:gd name="T92" fmla="+- 0 12616 4711"/>
              <a:gd name="T93" fmla="*/ T92 w 11057"/>
              <a:gd name="T94" fmla="+- 0 3612 3305"/>
              <a:gd name="T95" fmla="*/ 3612 h 4274"/>
              <a:gd name="T96" fmla="+- 0 13923 4711"/>
              <a:gd name="T97" fmla="*/ T96 w 11057"/>
              <a:gd name="T98" fmla="+- 0 3830 3305"/>
              <a:gd name="T99" fmla="*/ 3830 h 4274"/>
              <a:gd name="T100" fmla="+- 0 14526 4711"/>
              <a:gd name="T101" fmla="*/ T100 w 11057"/>
              <a:gd name="T102" fmla="+- 0 3930 3305"/>
              <a:gd name="T103" fmla="*/ 3930 h 4274"/>
              <a:gd name="T104" fmla="+- 0 15329 4711"/>
              <a:gd name="T105" fmla="*/ T104 w 11057"/>
              <a:gd name="T106" fmla="+- 0 4098 3305"/>
              <a:gd name="T107" fmla="*/ 4098 h 4274"/>
              <a:gd name="T108" fmla="+- 0 15648 4711"/>
              <a:gd name="T109" fmla="*/ T108 w 11057"/>
              <a:gd name="T110" fmla="+- 0 4689 3305"/>
              <a:gd name="T111" fmla="*/ 4689 h 4274"/>
              <a:gd name="T112" fmla="+- 0 16011 4711"/>
              <a:gd name="T113" fmla="*/ T112 w 11057"/>
              <a:gd name="T114" fmla="+- 0 5362 3305"/>
              <a:gd name="T115" fmla="*/ 5362 h 4274"/>
              <a:gd name="T116" fmla="+- 0 15573 4711"/>
              <a:gd name="T117" fmla="*/ T116 w 11057"/>
              <a:gd name="T118" fmla="+- 0 6107 3305"/>
              <a:gd name="T119" fmla="*/ 6107 h 4274"/>
              <a:gd name="T120" fmla="+- 0 14942 4711"/>
              <a:gd name="T121" fmla="*/ T120 w 11057"/>
              <a:gd name="T122" fmla="+- 0 6397 3305"/>
              <a:gd name="T123" fmla="*/ 6397 h 4274"/>
              <a:gd name="T124" fmla="+- 0 14563 4711"/>
              <a:gd name="T125" fmla="*/ T124 w 11057"/>
              <a:gd name="T126" fmla="+- 0 6571 3305"/>
              <a:gd name="T127" fmla="*/ 6571 h 4274"/>
              <a:gd name="T128" fmla="+- 0 14145 4711"/>
              <a:gd name="T129" fmla="*/ T128 w 11057"/>
              <a:gd name="T130" fmla="+- 0 6651 3305"/>
              <a:gd name="T131" fmla="*/ 6651 h 4274"/>
              <a:gd name="T132" fmla="+- 0 13743 4711"/>
              <a:gd name="T133" fmla="*/ T132 w 11057"/>
              <a:gd name="T134" fmla="+- 0 6753 3305"/>
              <a:gd name="T135" fmla="*/ 6753 h 4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1057" h="4274" extrusionOk="0">
                <a:moveTo>
                  <a:pt x="8766" y="3838"/>
                </a:moveTo>
                <a:cubicBezTo>
                  <a:pt x="8677" y="3866"/>
                  <a:pt x="8589" y="3886"/>
                  <a:pt x="8500" y="3916"/>
                </a:cubicBezTo>
                <a:cubicBezTo>
                  <a:pt x="7647" y="4202"/>
                  <a:pt x="6852" y="4284"/>
                  <a:pt x="5949" y="4268"/>
                </a:cubicBezTo>
                <a:cubicBezTo>
                  <a:pt x="4772" y="4248"/>
                  <a:pt x="3641" y="4166"/>
                  <a:pt x="2494" y="3879"/>
                </a:cubicBezTo>
                <a:cubicBezTo>
                  <a:pt x="1667" y="3672"/>
                  <a:pt x="807" y="3426"/>
                  <a:pt x="295" y="2693"/>
                </a:cubicBezTo>
                <a:cubicBezTo>
                  <a:pt x="-22" y="2240"/>
                  <a:pt x="-86" y="1741"/>
                  <a:pt x="176" y="1252"/>
                </a:cubicBezTo>
                <a:cubicBezTo>
                  <a:pt x="532" y="588"/>
                  <a:pt x="1187" y="296"/>
                  <a:pt x="1888" y="141"/>
                </a:cubicBezTo>
                <a:cubicBezTo>
                  <a:pt x="2941" y="-92"/>
                  <a:pt x="4165" y="-36"/>
                  <a:pt x="5235" y="17"/>
                </a:cubicBezTo>
                <a:cubicBezTo>
                  <a:pt x="6558" y="83"/>
                  <a:pt x="7905" y="307"/>
                  <a:pt x="9212" y="525"/>
                </a:cubicBezTo>
                <a:cubicBezTo>
                  <a:pt x="9815" y="625"/>
                  <a:pt x="10618" y="793"/>
                  <a:pt x="10937" y="1384"/>
                </a:cubicBezTo>
                <a:cubicBezTo>
                  <a:pt x="11300" y="2057"/>
                  <a:pt x="10862" y="2802"/>
                  <a:pt x="10231" y="3092"/>
                </a:cubicBezTo>
                <a:cubicBezTo>
                  <a:pt x="9852" y="3266"/>
                  <a:pt x="9434" y="3346"/>
                  <a:pt x="9032" y="344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638550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Server Overload!</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
        <p:nvSpPr>
          <p:cNvPr id="7" name="Rectangle 6"/>
          <p:cNvSpPr/>
          <p:nvPr/>
        </p:nvSpPr>
        <p:spPr>
          <a:xfrm>
            <a:off x="4477609" y="2082436"/>
            <a:ext cx="2199890" cy="27216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healthcare.gov</a:t>
            </a:r>
            <a:endParaRPr lang="en-US" dirty="0"/>
          </a:p>
        </p:txBody>
      </p:sp>
      <p:cxnSp>
        <p:nvCxnSpPr>
          <p:cNvPr id="11" name="Straight Arrow Connector 10"/>
          <p:cNvCxnSpPr/>
          <p:nvPr/>
        </p:nvCxnSpPr>
        <p:spPr>
          <a:xfrm>
            <a:off x="2369984" y="2082436"/>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369984" y="2479343"/>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369984" y="3012334"/>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69984" y="3488623"/>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69984" y="4016063"/>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369984" y="4349095"/>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900293" y="5157718"/>
            <a:ext cx="7786507" cy="461665"/>
          </a:xfrm>
          <a:prstGeom prst="rect">
            <a:avLst/>
          </a:prstGeom>
          <a:noFill/>
        </p:spPr>
        <p:txBody>
          <a:bodyPr wrap="none" rtlCol="0">
            <a:spAutoFit/>
          </a:bodyPr>
          <a:lstStyle/>
          <a:p>
            <a:r>
              <a:rPr lang="en-US" sz="2400" dirty="0" smtClean="0"/>
              <a:t>Rate of incoming requests &gt; Rate server can process requests</a:t>
            </a:r>
            <a:endParaRPr lang="en-US" sz="2400" dirty="0"/>
          </a:p>
        </p:txBody>
      </p:sp>
    </p:spTree>
    <p:extLst>
      <p:ext uri="{BB962C8B-B14F-4D97-AF65-F5344CB8AC3E}">
        <p14:creationId xmlns:p14="http://schemas.microsoft.com/office/powerpoint/2010/main" val="38808799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xfrm>
            <a:off x="478631" y="2532063"/>
            <a:ext cx="8229600" cy="1143000"/>
          </a:xfrm>
        </p:spPr>
        <p:txBody>
          <a:bodyPr/>
          <a:lstStyle/>
          <a:p>
            <a:r>
              <a:rPr lang="en-US" dirty="0" smtClean="0"/>
              <a:t>Crash Course in Networking</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29</a:t>
            </a:fld>
            <a:endParaRPr lang="en-US"/>
          </a:p>
        </p:txBody>
      </p:sp>
    </p:spTree>
    <p:extLst>
      <p:ext uri="{BB962C8B-B14F-4D97-AF65-F5344CB8AC3E}">
        <p14:creationId xmlns:p14="http://schemas.microsoft.com/office/powerpoint/2010/main" val="10423379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a:xfrm>
            <a:off x="457200" y="161238"/>
            <a:ext cx="8229600" cy="1143000"/>
          </a:xfrm>
        </p:spPr>
        <p:txBody>
          <a:bodyPr/>
          <a:lstStyle/>
          <a:p>
            <a:r>
              <a:rPr lang="en-US" dirty="0" err="1"/>
              <a:t>Chappe’s</a:t>
            </a:r>
            <a:r>
              <a:rPr lang="en-US" dirty="0"/>
              <a:t> Semaphore Network</a:t>
            </a:r>
          </a:p>
        </p:txBody>
      </p:sp>
      <p:pic>
        <p:nvPicPr>
          <p:cNvPr id="1491972" name="Picture 4" descr="pic"/>
          <p:cNvPicPr>
            <a:picLocks noGrp="1" noChangeAspect="1" noChangeArrowheads="1"/>
          </p:cNvPicPr>
          <p:nvPr>
            <p:ph sz="quarter" idx="2"/>
          </p:nvPr>
        </p:nvPicPr>
        <p:blipFill>
          <a:blip r:embed="rId2" cstate="print">
            <a:duotone>
              <a:schemeClr val="accent5">
                <a:shade val="45000"/>
                <a:satMod val="135000"/>
              </a:schemeClr>
              <a:prstClr val="white"/>
            </a:duotone>
          </a:blip>
          <a:srcRect/>
          <a:stretch>
            <a:fillRect/>
          </a:stretch>
        </p:blipFill>
        <p:spPr>
          <a:xfrm>
            <a:off x="4100554" y="1133456"/>
            <a:ext cx="4891046" cy="3013563"/>
          </a:xfrm>
          <a:prstGeom prst="rect">
            <a:avLst/>
          </a:prstGeom>
          <a:ln>
            <a:noFill/>
          </a:ln>
          <a:effectLst>
            <a:outerShdw blurRad="292100" dist="139700" dir="2700000" algn="tl" rotWithShape="0">
              <a:srgbClr val="333333">
                <a:alpha val="65000"/>
              </a:srgbClr>
            </a:outerShdw>
          </a:effectLst>
        </p:spPr>
      </p:pic>
      <p:sp>
        <p:nvSpPr>
          <p:cNvPr id="1491973" name="Rectangle 5"/>
          <p:cNvSpPr>
            <a:spLocks noChangeArrowheads="1"/>
          </p:cNvSpPr>
          <p:nvPr/>
        </p:nvSpPr>
        <p:spPr bwMode="auto">
          <a:xfrm>
            <a:off x="3987056" y="4533510"/>
            <a:ext cx="1728121" cy="1938992"/>
          </a:xfrm>
          <a:prstGeom prst="rect">
            <a:avLst/>
          </a:prstGeom>
          <a:noFill/>
          <a:ln w="31750" algn="ctr">
            <a:noFill/>
            <a:miter lim="800000"/>
            <a:headEnd/>
            <a:tailEnd/>
          </a:ln>
          <a:effectLst/>
        </p:spPr>
        <p:txBody>
          <a:bodyPr wrap="square" anchor="ctr">
            <a:spAutoFit/>
          </a:bodyPr>
          <a:lstStyle/>
          <a:p>
            <a:pPr algn="r"/>
            <a:r>
              <a:rPr lang="en-US" sz="2000" i="1" dirty="0"/>
              <a:t>Mobile Semaphore Telegraph</a:t>
            </a:r>
            <a:r>
              <a:rPr lang="en-US" sz="2000" dirty="0"/>
              <a:t> </a:t>
            </a:r>
            <a:br>
              <a:rPr lang="en-US" sz="2000" dirty="0"/>
            </a:br>
            <a:r>
              <a:rPr lang="en-US" sz="2000" dirty="0"/>
              <a:t>Used in the Crimean War 1853-1856 </a:t>
            </a:r>
          </a:p>
        </p:txBody>
      </p:sp>
      <p:pic>
        <p:nvPicPr>
          <p:cNvPr id="1491974" name="Picture 6" descr="pic"/>
          <p:cNvPicPr>
            <a:picLocks noGrp="1" noChangeAspect="1" noChangeArrowheads="1"/>
          </p:cNvPicPr>
          <p:nvPr>
            <p:ph sz="quarter" idx="3"/>
          </p:nvPr>
        </p:nvPicPr>
        <p:blipFill>
          <a:blip r:embed="rId3" cstate="print"/>
          <a:srcRect/>
          <a:stretch>
            <a:fillRect/>
          </a:stretch>
        </p:blipFill>
        <p:spPr>
          <a:xfrm>
            <a:off x="173709" y="1133456"/>
            <a:ext cx="3591051" cy="4977856"/>
          </a:xfrm>
          <a:prstGeom prst="rect">
            <a:avLst/>
          </a:prstGeom>
          <a:ln>
            <a:noFill/>
          </a:ln>
          <a:effectLst>
            <a:outerShdw blurRad="292100" dist="139700" dir="2700000" algn="tl" rotWithShape="0">
              <a:srgbClr val="333333">
                <a:alpha val="65000"/>
              </a:srgbClr>
            </a:outerShdw>
          </a:effectLst>
        </p:spPr>
      </p:pic>
      <p:sp>
        <p:nvSpPr>
          <p:cNvPr id="1491975" name="Rectangle 7"/>
          <p:cNvSpPr>
            <a:spLocks noChangeArrowheads="1"/>
          </p:cNvSpPr>
          <p:nvPr/>
        </p:nvSpPr>
        <p:spPr bwMode="auto">
          <a:xfrm>
            <a:off x="326173" y="6221383"/>
            <a:ext cx="3236784" cy="400110"/>
          </a:xfrm>
          <a:prstGeom prst="rect">
            <a:avLst/>
          </a:prstGeom>
          <a:noFill/>
          <a:ln w="31750" algn="ctr">
            <a:noFill/>
            <a:miter lim="800000"/>
            <a:headEnd/>
            <a:tailEnd/>
          </a:ln>
          <a:effectLst/>
        </p:spPr>
        <p:txBody>
          <a:bodyPr wrap="none" anchor="ctr">
            <a:spAutoFit/>
          </a:bodyPr>
          <a:lstStyle/>
          <a:p>
            <a:pPr algn="ctr"/>
            <a:r>
              <a:rPr lang="en-US" sz="2000" dirty="0"/>
              <a:t>First Line (Paris to Lille), 1794</a:t>
            </a:r>
          </a:p>
        </p:txBody>
      </p:sp>
      <p:pic>
        <p:nvPicPr>
          <p:cNvPr id="1491971" name="Picture 3" descr="pic"/>
          <p:cNvPicPr>
            <a:picLocks noGrp="1" noChangeAspect="1" noChangeArrowheads="1"/>
          </p:cNvPicPr>
          <p:nvPr>
            <p:ph sz="half" idx="1"/>
          </p:nvPr>
        </p:nvPicPr>
        <p:blipFill>
          <a:blip r:embed="rId4" cstate="print"/>
          <a:srcRect/>
          <a:stretch>
            <a:fillRect/>
          </a:stretch>
        </p:blipFill>
        <p:spPr>
          <a:xfrm>
            <a:off x="5715177" y="4262940"/>
            <a:ext cx="3276423" cy="2504574"/>
          </a:xfrm>
          <a:prstGeom prst="rect">
            <a:avLst/>
          </a:prstGeom>
          <a:ln>
            <a:noFill/>
          </a:ln>
          <a:effectLst>
            <a:outerShdw blurRad="292100" dist="139700" dir="2700000" algn="tl" rotWithShape="0">
              <a:srgbClr val="333333">
                <a:alpha val="65000"/>
              </a:srgbClr>
            </a:outerShdw>
          </a:effectLst>
        </p:spPr>
      </p:pic>
      <p:sp>
        <p:nvSpPr>
          <p:cNvPr id="15362" name="Comment 2"/>
          <p:cNvSpPr>
            <a:spLocks noRot="1" noChangeAspect="1" noEditPoints="1" noChangeArrowheads="1" noChangeShapeType="1" noTextEdit="1"/>
          </p:cNvSpPr>
          <p:nvPr/>
        </p:nvSpPr>
        <p:spPr bwMode="auto">
          <a:xfrm>
            <a:off x="2884488" y="509588"/>
            <a:ext cx="3005137" cy="401637"/>
          </a:xfrm>
          <a:custGeom>
            <a:avLst/>
            <a:gdLst>
              <a:gd name="T0" fmla="+- 0 16071 8014"/>
              <a:gd name="T1" fmla="*/ T0 w 8346"/>
              <a:gd name="T2" fmla="+- 0 2525 1416"/>
              <a:gd name="T3" fmla="*/ 2525 h 1114"/>
              <a:gd name="T4" fmla="+- 0 16114 8014"/>
              <a:gd name="T5" fmla="*/ T4 w 8346"/>
              <a:gd name="T6" fmla="+- 0 2518 1416"/>
              <a:gd name="T7" fmla="*/ 2518 h 1114"/>
              <a:gd name="T8" fmla="+- 0 16168 8014"/>
              <a:gd name="T9" fmla="*/ T8 w 8346"/>
              <a:gd name="T10" fmla="+- 0 2502 1416"/>
              <a:gd name="T11" fmla="*/ 2502 h 1114"/>
              <a:gd name="T12" fmla="+- 0 16211 8014"/>
              <a:gd name="T13" fmla="*/ T12 w 8346"/>
              <a:gd name="T14" fmla="+- 0 2498 1416"/>
              <a:gd name="T15" fmla="*/ 2498 h 1114"/>
              <a:gd name="T16" fmla="+- 0 16258 8014"/>
              <a:gd name="T17" fmla="*/ T16 w 8346"/>
              <a:gd name="T18" fmla="+- 0 2493 1416"/>
              <a:gd name="T19" fmla="*/ 2493 h 1114"/>
              <a:gd name="T20" fmla="+- 0 16317 8014"/>
              <a:gd name="T21" fmla="*/ T20 w 8346"/>
              <a:gd name="T22" fmla="+- 0 2494 1416"/>
              <a:gd name="T23" fmla="*/ 2494 h 1114"/>
              <a:gd name="T24" fmla="+- 0 16359 8014"/>
              <a:gd name="T25" fmla="*/ T24 w 8346"/>
              <a:gd name="T26" fmla="+- 0 2491 1416"/>
              <a:gd name="T27" fmla="*/ 2491 h 1114"/>
              <a:gd name="T28" fmla="+- 0 16350 8014"/>
              <a:gd name="T29" fmla="*/ T28 w 8346"/>
              <a:gd name="T30" fmla="+- 0 2488 1416"/>
              <a:gd name="T31" fmla="*/ 2488 h 1114"/>
              <a:gd name="T32" fmla="+- 0 16239 8014"/>
              <a:gd name="T33" fmla="*/ T32 w 8346"/>
              <a:gd name="T34" fmla="+- 0 2467 1416"/>
              <a:gd name="T35" fmla="*/ 2467 h 1114"/>
              <a:gd name="T36" fmla="+- 0 16210 8014"/>
              <a:gd name="T37" fmla="*/ T36 w 8346"/>
              <a:gd name="T38" fmla="+- 0 2457 1416"/>
              <a:gd name="T39" fmla="*/ 2457 h 1114"/>
              <a:gd name="T40" fmla="+- 0 15276 8014"/>
              <a:gd name="T41" fmla="*/ T40 w 8346"/>
              <a:gd name="T42" fmla="+- 0 2129 1416"/>
              <a:gd name="T43" fmla="*/ 2129 h 1114"/>
              <a:gd name="T44" fmla="+- 0 14401 8014"/>
              <a:gd name="T45" fmla="*/ T44 w 8346"/>
              <a:gd name="T46" fmla="+- 0 1856 1416"/>
              <a:gd name="T47" fmla="*/ 1856 h 1114"/>
              <a:gd name="T48" fmla="+- 0 13401 8014"/>
              <a:gd name="T49" fmla="*/ T48 w 8346"/>
              <a:gd name="T50" fmla="+- 0 1828 1416"/>
              <a:gd name="T51" fmla="*/ 1828 h 1114"/>
              <a:gd name="T52" fmla="+- 0 12630 8014"/>
              <a:gd name="T53" fmla="*/ T52 w 8346"/>
              <a:gd name="T54" fmla="+- 0 1806 1416"/>
              <a:gd name="T55" fmla="*/ 1806 h 1114"/>
              <a:gd name="T56" fmla="+- 0 11903 8014"/>
              <a:gd name="T57" fmla="*/ T56 w 8346"/>
              <a:gd name="T58" fmla="+- 0 1764 1416"/>
              <a:gd name="T59" fmla="*/ 1764 h 1114"/>
              <a:gd name="T60" fmla="+- 0 11143 8014"/>
              <a:gd name="T61" fmla="*/ T60 w 8346"/>
              <a:gd name="T62" fmla="+- 0 1631 1416"/>
              <a:gd name="T63" fmla="*/ 1631 h 1114"/>
              <a:gd name="T64" fmla="+- 0 10587 8014"/>
              <a:gd name="T65" fmla="*/ T64 w 8346"/>
              <a:gd name="T66" fmla="+- 0 1533 1416"/>
              <a:gd name="T67" fmla="*/ 1533 h 1114"/>
              <a:gd name="T68" fmla="+- 0 10076 8014"/>
              <a:gd name="T69" fmla="*/ T68 w 8346"/>
              <a:gd name="T70" fmla="+- 0 1559 1416"/>
              <a:gd name="T71" fmla="*/ 1559 h 1114"/>
              <a:gd name="T72" fmla="+- 0 9517 8014"/>
              <a:gd name="T73" fmla="*/ T72 w 8346"/>
              <a:gd name="T74" fmla="+- 0 1588 1416"/>
              <a:gd name="T75" fmla="*/ 1588 h 1114"/>
              <a:gd name="T76" fmla="+- 0 9091 8014"/>
              <a:gd name="T77" fmla="*/ T76 w 8346"/>
              <a:gd name="T78" fmla="+- 0 1610 1416"/>
              <a:gd name="T79" fmla="*/ 1610 h 1114"/>
              <a:gd name="T80" fmla="+- 0 8510 8014"/>
              <a:gd name="T81" fmla="*/ T80 w 8346"/>
              <a:gd name="T82" fmla="+- 0 1318 1416"/>
              <a:gd name="T83" fmla="*/ 1318 h 1114"/>
              <a:gd name="T84" fmla="+- 0 8117 8014"/>
              <a:gd name="T85" fmla="*/ T84 w 8346"/>
              <a:gd name="T86" fmla="+- 0 1416 1416"/>
              <a:gd name="T87" fmla="*/ 1416 h 1114"/>
              <a:gd name="T88" fmla="+- 0 8011 8014"/>
              <a:gd name="T89" fmla="*/ T88 w 8346"/>
              <a:gd name="T90" fmla="+- 0 1443 1416"/>
              <a:gd name="T91" fmla="*/ 1443 h 1114"/>
              <a:gd name="T92" fmla="+- 0 8006 8014"/>
              <a:gd name="T93" fmla="*/ T92 w 8346"/>
              <a:gd name="T94" fmla="+- 0 1502 1416"/>
              <a:gd name="T95" fmla="*/ 1502 h 1114"/>
              <a:gd name="T96" fmla="+- 0 8032 8014"/>
              <a:gd name="T97" fmla="*/ T96 w 8346"/>
              <a:gd name="T98" fmla="+- 0 1597 1416"/>
              <a:gd name="T99" fmla="*/ 1597 h 1114"/>
              <a:gd name="T100" fmla="+- 0 8061 8014"/>
              <a:gd name="T101" fmla="*/ T100 w 8346"/>
              <a:gd name="T102" fmla="+- 0 1703 1416"/>
              <a:gd name="T103" fmla="*/ 1703 h 1114"/>
              <a:gd name="T104" fmla="+- 0 8171 8014"/>
              <a:gd name="T105" fmla="*/ T104 w 8346"/>
              <a:gd name="T106" fmla="+- 0 1727 1416"/>
              <a:gd name="T107" fmla="*/ 1727 h 1114"/>
              <a:gd name="T108" fmla="+- 0 8243 8014"/>
              <a:gd name="T109" fmla="*/ T108 w 8346"/>
              <a:gd name="T110" fmla="+- 0 1786 1416"/>
              <a:gd name="T111" fmla="*/ 1786 h 1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346" h="1114" extrusionOk="0">
                <a:moveTo>
                  <a:pt x="8057" y="1109"/>
                </a:moveTo>
                <a:cubicBezTo>
                  <a:pt x="8100" y="1102"/>
                  <a:pt x="8154" y="1086"/>
                  <a:pt x="8197" y="1082"/>
                </a:cubicBezTo>
                <a:cubicBezTo>
                  <a:pt x="8244" y="1077"/>
                  <a:pt x="8303" y="1078"/>
                  <a:pt x="8345" y="1075"/>
                </a:cubicBezTo>
                <a:cubicBezTo>
                  <a:pt x="8336" y="1072"/>
                  <a:pt x="8225" y="1051"/>
                  <a:pt x="8196" y="1041"/>
                </a:cubicBezTo>
                <a:cubicBezTo>
                  <a:pt x="7262" y="713"/>
                  <a:pt x="6387" y="440"/>
                  <a:pt x="5387" y="412"/>
                </a:cubicBezTo>
                <a:cubicBezTo>
                  <a:pt x="4616" y="390"/>
                  <a:pt x="3889" y="348"/>
                  <a:pt x="3129" y="215"/>
                </a:cubicBezTo>
                <a:cubicBezTo>
                  <a:pt x="2573" y="117"/>
                  <a:pt x="2062" y="143"/>
                  <a:pt x="1503" y="172"/>
                </a:cubicBezTo>
                <a:cubicBezTo>
                  <a:pt x="1077" y="194"/>
                  <a:pt x="496" y="-98"/>
                  <a:pt x="103" y="0"/>
                </a:cubicBezTo>
                <a:cubicBezTo>
                  <a:pt x="-3" y="27"/>
                  <a:pt x="-8" y="86"/>
                  <a:pt x="18" y="181"/>
                </a:cubicBezTo>
                <a:cubicBezTo>
                  <a:pt x="47" y="287"/>
                  <a:pt x="157" y="311"/>
                  <a:pt x="229" y="37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3" name="Comment 3"/>
          <p:cNvSpPr>
            <a:spLocks noRot="1" noChangeAspect="1" noEditPoints="1" noChangeArrowheads="1" noChangeShapeType="1" noTextEdit="1"/>
          </p:cNvSpPr>
          <p:nvPr/>
        </p:nvSpPr>
        <p:spPr bwMode="auto">
          <a:xfrm>
            <a:off x="3700463" y="698500"/>
            <a:ext cx="2347912" cy="322263"/>
          </a:xfrm>
          <a:custGeom>
            <a:avLst/>
            <a:gdLst>
              <a:gd name="T0" fmla="+- 0 16603 10278"/>
              <a:gd name="T1" fmla="*/ T0 w 6521"/>
              <a:gd name="T2" fmla="+- 0 2824 1942"/>
              <a:gd name="T3" fmla="*/ 2824 h 892"/>
              <a:gd name="T4" fmla="+- 0 16672 10278"/>
              <a:gd name="T5" fmla="*/ T4 w 6521"/>
              <a:gd name="T6" fmla="+- 0 2826 1942"/>
              <a:gd name="T7" fmla="*/ 2826 h 892"/>
              <a:gd name="T8" fmla="+- 0 16732 10278"/>
              <a:gd name="T9" fmla="*/ T8 w 6521"/>
              <a:gd name="T10" fmla="+- 0 2821 1942"/>
              <a:gd name="T11" fmla="*/ 2821 h 892"/>
              <a:gd name="T12" fmla="+- 0 16798 10278"/>
              <a:gd name="T13" fmla="*/ T12 w 6521"/>
              <a:gd name="T14" fmla="+- 0 2817 1942"/>
              <a:gd name="T15" fmla="*/ 2817 h 892"/>
              <a:gd name="T16" fmla="+- 0 16749 10278"/>
              <a:gd name="T17" fmla="*/ T16 w 6521"/>
              <a:gd name="T18" fmla="+- 0 2808 1942"/>
              <a:gd name="T19" fmla="*/ 2808 h 892"/>
              <a:gd name="T20" fmla="+- 0 16697 10278"/>
              <a:gd name="T21" fmla="*/ T20 w 6521"/>
              <a:gd name="T22" fmla="+- 0 2791 1942"/>
              <a:gd name="T23" fmla="*/ 2791 h 892"/>
              <a:gd name="T24" fmla="+- 0 16644 10278"/>
              <a:gd name="T25" fmla="*/ T24 w 6521"/>
              <a:gd name="T26" fmla="+- 0 2785 1942"/>
              <a:gd name="T27" fmla="*/ 2785 h 892"/>
              <a:gd name="T28" fmla="+- 0 16019 10278"/>
              <a:gd name="T29" fmla="*/ T28 w 6521"/>
              <a:gd name="T30" fmla="+- 0 2712 1942"/>
              <a:gd name="T31" fmla="*/ 2712 h 892"/>
              <a:gd name="T32" fmla="+- 0 15393 10278"/>
              <a:gd name="T33" fmla="*/ T32 w 6521"/>
              <a:gd name="T34" fmla="+- 0 2664 1942"/>
              <a:gd name="T35" fmla="*/ 2664 h 892"/>
              <a:gd name="T36" fmla="+- 0 14768 10278"/>
              <a:gd name="T37" fmla="*/ T36 w 6521"/>
              <a:gd name="T38" fmla="+- 0 2582 1942"/>
              <a:gd name="T39" fmla="*/ 2582 h 892"/>
              <a:gd name="T40" fmla="+- 0 13569 10278"/>
              <a:gd name="T41" fmla="*/ T40 w 6521"/>
              <a:gd name="T42" fmla="+- 0 2425 1942"/>
              <a:gd name="T43" fmla="*/ 2425 h 892"/>
              <a:gd name="T44" fmla="+- 0 12378 10278"/>
              <a:gd name="T45" fmla="*/ T44 w 6521"/>
              <a:gd name="T46" fmla="+- 0 2218 1942"/>
              <a:gd name="T47" fmla="*/ 2218 h 892"/>
              <a:gd name="T48" fmla="+- 0 11177 10278"/>
              <a:gd name="T49" fmla="*/ T48 w 6521"/>
              <a:gd name="T50" fmla="+- 0 2075 1942"/>
              <a:gd name="T51" fmla="*/ 2075 h 892"/>
              <a:gd name="T52" fmla="+- 0 10875 10278"/>
              <a:gd name="T53" fmla="*/ T52 w 6521"/>
              <a:gd name="T54" fmla="+- 0 2039 1942"/>
              <a:gd name="T55" fmla="*/ 2039 h 892"/>
              <a:gd name="T56" fmla="+- 0 10577 10278"/>
              <a:gd name="T57" fmla="*/ T56 w 6521"/>
              <a:gd name="T58" fmla="+- 0 1998 1942"/>
              <a:gd name="T59" fmla="*/ 1998 h 892"/>
              <a:gd name="T60" fmla="+- 0 10278 10278"/>
              <a:gd name="T61" fmla="*/ T60 w 6521"/>
              <a:gd name="T62" fmla="+- 0 1942 1942"/>
              <a:gd name="T63" fmla="*/ 1942 h 8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6521" h="892" extrusionOk="0">
                <a:moveTo>
                  <a:pt x="6325" y="882"/>
                </a:moveTo>
                <a:cubicBezTo>
                  <a:pt x="6394" y="884"/>
                  <a:pt x="6454" y="879"/>
                  <a:pt x="6520" y="875"/>
                </a:cubicBezTo>
                <a:cubicBezTo>
                  <a:pt x="6471" y="866"/>
                  <a:pt x="6419" y="849"/>
                  <a:pt x="6366" y="843"/>
                </a:cubicBezTo>
                <a:cubicBezTo>
                  <a:pt x="5741" y="770"/>
                  <a:pt x="5115" y="722"/>
                  <a:pt x="4490" y="640"/>
                </a:cubicBezTo>
                <a:cubicBezTo>
                  <a:pt x="3291" y="483"/>
                  <a:pt x="2100" y="276"/>
                  <a:pt x="899" y="133"/>
                </a:cubicBezTo>
                <a:cubicBezTo>
                  <a:pt x="597" y="97"/>
                  <a:pt x="299" y="56"/>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9661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91972"/>
                                        </p:tgtEl>
                                        <p:attrNameLst>
                                          <p:attrName>style.visibility</p:attrName>
                                        </p:attrNameLst>
                                      </p:cBhvr>
                                      <p:to>
                                        <p:strVal val="visible"/>
                                      </p:to>
                                    </p:set>
                                    <p:animEffect transition="in" filter="box(in)">
                                      <p:cBhvr>
                                        <p:cTn id="7" dur="500"/>
                                        <p:tgtEl>
                                          <p:spTgt spid="149197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491971"/>
                                        </p:tgtEl>
                                        <p:attrNameLst>
                                          <p:attrName>style.visibility</p:attrName>
                                        </p:attrNameLst>
                                      </p:cBhvr>
                                      <p:to>
                                        <p:strVal val="visible"/>
                                      </p:to>
                                    </p:set>
                                    <p:animEffect transition="in" filter="diamond(in)">
                                      <p:cBhvr>
                                        <p:cTn id="12" dur="2000"/>
                                        <p:tgtEl>
                                          <p:spTgt spid="1491971"/>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491973"/>
                                        </p:tgtEl>
                                        <p:attrNameLst>
                                          <p:attrName>style.visibility</p:attrName>
                                        </p:attrNameLst>
                                      </p:cBhvr>
                                      <p:to>
                                        <p:strVal val="visible"/>
                                      </p:to>
                                    </p:set>
                                    <p:animEffect transition="in" filter="diamond(in)">
                                      <p:cBhvr>
                                        <p:cTn id="15" dur="2000"/>
                                        <p:tgtEl>
                                          <p:spTgt spid="149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19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371600"/>
            <a:ext cx="8839200" cy="4876800"/>
          </a:xfrm>
        </p:spPr>
        <p:txBody>
          <a:bodyPr/>
          <a:lstStyle/>
          <a:p>
            <a:pPr>
              <a:buNone/>
            </a:pPr>
            <a:r>
              <a:rPr lang="en-US" b="1" dirty="0"/>
              <a:t>Latency</a:t>
            </a:r>
            <a:endParaRPr lang="en-US" dirty="0"/>
          </a:p>
          <a:p>
            <a:pPr>
              <a:buFontTx/>
              <a:buNone/>
            </a:pPr>
            <a:r>
              <a:rPr lang="en-US" dirty="0"/>
              <a:t>	Time from sending a bit until it arrives </a:t>
            </a:r>
          </a:p>
          <a:p>
            <a:pPr>
              <a:buFontTx/>
              <a:buNone/>
            </a:pPr>
            <a:r>
              <a:rPr lang="en-US" dirty="0"/>
              <a:t>	</a:t>
            </a:r>
            <a:r>
              <a:rPr lang="en-US" i="1" dirty="0"/>
              <a:t>seconds</a:t>
            </a:r>
            <a:r>
              <a:rPr lang="en-US" dirty="0"/>
              <a:t> (or </a:t>
            </a:r>
            <a:r>
              <a:rPr lang="en-US" i="1" dirty="0"/>
              <a:t>seconds per geographic distance</a:t>
            </a:r>
            <a:r>
              <a:rPr lang="en-US" dirty="0"/>
              <a:t>)</a:t>
            </a:r>
          </a:p>
          <a:p>
            <a:endParaRPr lang="en-US" b="1" dirty="0"/>
          </a:p>
          <a:p>
            <a:pPr>
              <a:buNone/>
            </a:pPr>
            <a:r>
              <a:rPr lang="en-US" b="1" dirty="0" smtClean="0"/>
              <a:t>Bandwidth</a:t>
            </a:r>
            <a:r>
              <a:rPr lang="en-US" dirty="0" smtClean="0"/>
              <a:t> </a:t>
            </a:r>
            <a:endParaRPr lang="en-US" dirty="0"/>
          </a:p>
          <a:p>
            <a:pPr>
              <a:buFontTx/>
              <a:buNone/>
            </a:pPr>
            <a:r>
              <a:rPr lang="en-US" dirty="0" smtClean="0"/>
              <a:t>	Rate at which can </a:t>
            </a:r>
            <a:r>
              <a:rPr lang="en-US" dirty="0"/>
              <a:t>you </a:t>
            </a:r>
            <a:r>
              <a:rPr lang="en-US" dirty="0" smtClean="0"/>
              <a:t>transmit</a:t>
            </a:r>
            <a:endParaRPr lang="en-US" dirty="0"/>
          </a:p>
          <a:p>
            <a:pPr>
              <a:buFontTx/>
              <a:buNone/>
            </a:pPr>
            <a:r>
              <a:rPr lang="en-US" dirty="0"/>
              <a:t>	</a:t>
            </a:r>
            <a:r>
              <a:rPr lang="en-US" i="1" dirty="0"/>
              <a:t>bits per second</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sp>
        <p:nvSpPr>
          <p:cNvPr id="16386" name="Comment 2"/>
          <p:cNvSpPr>
            <a:spLocks noRot="1" noChangeAspect="1" noEditPoints="1" noChangeArrowheads="1" noChangeShapeType="1" noTextEdit="1"/>
          </p:cNvSpPr>
          <p:nvPr/>
        </p:nvSpPr>
        <p:spPr bwMode="auto">
          <a:xfrm>
            <a:off x="2619375" y="2559050"/>
            <a:ext cx="1785938" cy="55563"/>
          </a:xfrm>
          <a:custGeom>
            <a:avLst/>
            <a:gdLst>
              <a:gd name="T0" fmla="+- 0 7276 7276"/>
              <a:gd name="T1" fmla="*/ T0 w 4959"/>
              <a:gd name="T2" fmla="+- 0 7109 7109"/>
              <a:gd name="T3" fmla="*/ 7109 h 156"/>
              <a:gd name="T4" fmla="+- 0 7339 7276"/>
              <a:gd name="T5" fmla="*/ T4 w 4959"/>
              <a:gd name="T6" fmla="+- 0 7150 7109"/>
              <a:gd name="T7" fmla="*/ 7150 h 156"/>
              <a:gd name="T8" fmla="+- 0 7339 7276"/>
              <a:gd name="T9" fmla="*/ T8 w 4959"/>
              <a:gd name="T10" fmla="+- 0 7158 7109"/>
              <a:gd name="T11" fmla="*/ 7158 h 156"/>
              <a:gd name="T12" fmla="+- 0 7413 7276"/>
              <a:gd name="T13" fmla="*/ T12 w 4959"/>
              <a:gd name="T14" fmla="+- 0 7171 7109"/>
              <a:gd name="T15" fmla="*/ 7171 h 156"/>
              <a:gd name="T16" fmla="+- 0 7580 7276"/>
              <a:gd name="T17" fmla="*/ T16 w 4959"/>
              <a:gd name="T18" fmla="+- 0 7200 7109"/>
              <a:gd name="T19" fmla="*/ 7200 h 156"/>
              <a:gd name="T20" fmla="+- 0 7753 7276"/>
              <a:gd name="T21" fmla="*/ T20 w 4959"/>
              <a:gd name="T22" fmla="+- 0 7211 7109"/>
              <a:gd name="T23" fmla="*/ 7211 h 156"/>
              <a:gd name="T24" fmla="+- 0 7922 7276"/>
              <a:gd name="T25" fmla="*/ T24 w 4959"/>
              <a:gd name="T26" fmla="+- 0 7226 7109"/>
              <a:gd name="T27" fmla="*/ 7226 h 156"/>
              <a:gd name="T28" fmla="+- 0 8349 7276"/>
              <a:gd name="T29" fmla="*/ T28 w 4959"/>
              <a:gd name="T30" fmla="+- 0 7264 7109"/>
              <a:gd name="T31" fmla="*/ 7264 h 156"/>
              <a:gd name="T32" fmla="+- 0 8788 7276"/>
              <a:gd name="T33" fmla="*/ T32 w 4959"/>
              <a:gd name="T34" fmla="+- 0 7274 7109"/>
              <a:gd name="T35" fmla="*/ 7274 h 156"/>
              <a:gd name="T36" fmla="+- 0 9216 7276"/>
              <a:gd name="T37" fmla="*/ T36 w 4959"/>
              <a:gd name="T38" fmla="+- 0 7259 7109"/>
              <a:gd name="T39" fmla="*/ 7259 h 156"/>
              <a:gd name="T40" fmla="+- 0 9665 7276"/>
              <a:gd name="T41" fmla="*/ T40 w 4959"/>
              <a:gd name="T42" fmla="+- 0 7243 7109"/>
              <a:gd name="T43" fmla="*/ 7243 h 156"/>
              <a:gd name="T44" fmla="+- 0 10105 7276"/>
              <a:gd name="T45" fmla="*/ T44 w 4959"/>
              <a:gd name="T46" fmla="+- 0 7225 7109"/>
              <a:gd name="T47" fmla="*/ 7225 h 156"/>
              <a:gd name="T48" fmla="+- 0 10554 7276"/>
              <a:gd name="T49" fmla="*/ T48 w 4959"/>
              <a:gd name="T50" fmla="+- 0 7242 7109"/>
              <a:gd name="T51" fmla="*/ 7242 h 156"/>
              <a:gd name="T52" fmla="+- 0 10969 7276"/>
              <a:gd name="T53" fmla="*/ T52 w 4959"/>
              <a:gd name="T54" fmla="+- 0 7258 7109"/>
              <a:gd name="T55" fmla="*/ 7258 h 156"/>
              <a:gd name="T56" fmla="+- 0 11378 7276"/>
              <a:gd name="T57" fmla="*/ T56 w 4959"/>
              <a:gd name="T58" fmla="+- 0 7208 7109"/>
              <a:gd name="T59" fmla="*/ 7208 h 156"/>
              <a:gd name="T60" fmla="+- 0 11791 7276"/>
              <a:gd name="T61" fmla="*/ T60 w 4959"/>
              <a:gd name="T62" fmla="+- 0 7213 7109"/>
              <a:gd name="T63" fmla="*/ 7213 h 156"/>
              <a:gd name="T64" fmla="+- 0 11912 7276"/>
              <a:gd name="T65" fmla="*/ T64 w 4959"/>
              <a:gd name="T66" fmla="+- 0 7215 7109"/>
              <a:gd name="T67" fmla="*/ 7215 h 156"/>
              <a:gd name="T68" fmla="+- 0 12050 7276"/>
              <a:gd name="T69" fmla="*/ T68 w 4959"/>
              <a:gd name="T70" fmla="+- 0 7265 7109"/>
              <a:gd name="T71" fmla="*/ 7265 h 156"/>
              <a:gd name="T72" fmla="+- 0 12167 7276"/>
              <a:gd name="T73" fmla="*/ T72 w 4959"/>
              <a:gd name="T74" fmla="+- 0 7252 7109"/>
              <a:gd name="T75" fmla="*/ 7252 h 156"/>
              <a:gd name="T76" fmla="+- 0 12203 7276"/>
              <a:gd name="T77" fmla="*/ T76 w 4959"/>
              <a:gd name="T78" fmla="+- 0 7248 7109"/>
              <a:gd name="T79" fmla="*/ 7248 h 156"/>
              <a:gd name="T80" fmla="+- 0 12215 7276"/>
              <a:gd name="T81" fmla="*/ T80 w 4959"/>
              <a:gd name="T82" fmla="+- 0 7247 7109"/>
              <a:gd name="T83" fmla="*/ 7247 h 156"/>
              <a:gd name="T84" fmla="+- 0 12234 7276"/>
              <a:gd name="T85" fmla="*/ T84 w 4959"/>
              <a:gd name="T86" fmla="+- 0 7229 7109"/>
              <a:gd name="T87" fmla="*/ 7229 h 1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4959" h="156" extrusionOk="0">
                <a:moveTo>
                  <a:pt x="0" y="0"/>
                </a:moveTo>
                <a:cubicBezTo>
                  <a:pt x="63" y="41"/>
                  <a:pt x="63" y="49"/>
                  <a:pt x="137" y="62"/>
                </a:cubicBezTo>
                <a:cubicBezTo>
                  <a:pt x="304" y="91"/>
                  <a:pt x="477" y="102"/>
                  <a:pt x="646" y="117"/>
                </a:cubicBezTo>
                <a:cubicBezTo>
                  <a:pt x="1073" y="155"/>
                  <a:pt x="1512" y="165"/>
                  <a:pt x="1940" y="150"/>
                </a:cubicBezTo>
                <a:cubicBezTo>
                  <a:pt x="2389" y="134"/>
                  <a:pt x="2829" y="116"/>
                  <a:pt x="3278" y="133"/>
                </a:cubicBezTo>
                <a:cubicBezTo>
                  <a:pt x="3693" y="149"/>
                  <a:pt x="4102" y="99"/>
                  <a:pt x="4515" y="104"/>
                </a:cubicBezTo>
                <a:cubicBezTo>
                  <a:pt x="4636" y="106"/>
                  <a:pt x="4774" y="156"/>
                  <a:pt x="4891" y="143"/>
                </a:cubicBezTo>
                <a:cubicBezTo>
                  <a:pt x="4927" y="139"/>
                  <a:pt x="4939" y="138"/>
                  <a:pt x="4958" y="12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87" name="Comment 3"/>
          <p:cNvSpPr>
            <a:spLocks noRot="1" noChangeAspect="1" noEditPoints="1" noChangeArrowheads="1" noChangeShapeType="1" noTextEdit="1"/>
          </p:cNvSpPr>
          <p:nvPr/>
        </p:nvSpPr>
        <p:spPr bwMode="auto">
          <a:xfrm>
            <a:off x="5832475" y="2555875"/>
            <a:ext cx="1174750" cy="90488"/>
          </a:xfrm>
          <a:custGeom>
            <a:avLst/>
            <a:gdLst>
              <a:gd name="T0" fmla="+- 0 16201 16201"/>
              <a:gd name="T1" fmla="*/ T0 w 3265"/>
              <a:gd name="T2" fmla="+- 0 7294 7100"/>
              <a:gd name="T3" fmla="*/ 7294 h 249"/>
              <a:gd name="T4" fmla="+- 0 16220 16201"/>
              <a:gd name="T5" fmla="*/ T4 w 3265"/>
              <a:gd name="T6" fmla="+- 0 7279 7100"/>
              <a:gd name="T7" fmla="*/ 7279 h 249"/>
              <a:gd name="T8" fmla="+- 0 16240 16201"/>
              <a:gd name="T9" fmla="*/ T8 w 3265"/>
              <a:gd name="T10" fmla="+- 0 7267 7100"/>
              <a:gd name="T11" fmla="*/ 7267 h 249"/>
              <a:gd name="T12" fmla="+- 0 16264 16201"/>
              <a:gd name="T13" fmla="*/ T12 w 3265"/>
              <a:gd name="T14" fmla="+- 0 7248 7100"/>
              <a:gd name="T15" fmla="*/ 7248 h 249"/>
              <a:gd name="T16" fmla="+- 0 16349 16201"/>
              <a:gd name="T17" fmla="*/ T16 w 3265"/>
              <a:gd name="T18" fmla="+- 0 7181 7100"/>
              <a:gd name="T19" fmla="*/ 7181 h 249"/>
              <a:gd name="T20" fmla="+- 0 16403 16201"/>
              <a:gd name="T21" fmla="*/ T20 w 3265"/>
              <a:gd name="T22" fmla="+- 0 7122 7100"/>
              <a:gd name="T23" fmla="*/ 7122 h 249"/>
              <a:gd name="T24" fmla="+- 0 16516 16201"/>
              <a:gd name="T25" fmla="*/ T24 w 3265"/>
              <a:gd name="T26" fmla="+- 0 7107 7100"/>
              <a:gd name="T27" fmla="*/ 7107 h 249"/>
              <a:gd name="T28" fmla="+- 0 16595 16201"/>
              <a:gd name="T29" fmla="*/ T28 w 3265"/>
              <a:gd name="T30" fmla="+- 0 7096 7100"/>
              <a:gd name="T31" fmla="*/ 7096 h 249"/>
              <a:gd name="T32" fmla="+- 0 16673 16201"/>
              <a:gd name="T33" fmla="*/ T32 w 3265"/>
              <a:gd name="T34" fmla="+- 0 7102 7100"/>
              <a:gd name="T35" fmla="*/ 7102 h 249"/>
              <a:gd name="T36" fmla="+- 0 16753 16201"/>
              <a:gd name="T37" fmla="*/ T36 w 3265"/>
              <a:gd name="T38" fmla="+- 0 7105 7100"/>
              <a:gd name="T39" fmla="*/ 7105 h 249"/>
              <a:gd name="T40" fmla="+- 0 16872 16201"/>
              <a:gd name="T41" fmla="*/ T40 w 3265"/>
              <a:gd name="T42" fmla="+- 0 7109 7100"/>
              <a:gd name="T43" fmla="*/ 7109 h 249"/>
              <a:gd name="T44" fmla="+- 0 16991 16201"/>
              <a:gd name="T45" fmla="*/ T44 w 3265"/>
              <a:gd name="T46" fmla="+- 0 7119 7100"/>
              <a:gd name="T47" fmla="*/ 7119 h 249"/>
              <a:gd name="T48" fmla="+- 0 17110 16201"/>
              <a:gd name="T49" fmla="*/ T48 w 3265"/>
              <a:gd name="T50" fmla="+- 0 7126 7100"/>
              <a:gd name="T51" fmla="*/ 7126 h 249"/>
              <a:gd name="T52" fmla="+- 0 17260 16201"/>
              <a:gd name="T53" fmla="*/ T52 w 3265"/>
              <a:gd name="T54" fmla="+- 0 7134 7100"/>
              <a:gd name="T55" fmla="*/ 7134 h 249"/>
              <a:gd name="T56" fmla="+- 0 17409 16201"/>
              <a:gd name="T57" fmla="*/ T56 w 3265"/>
              <a:gd name="T58" fmla="+- 0 7145 7100"/>
              <a:gd name="T59" fmla="*/ 7145 h 249"/>
              <a:gd name="T60" fmla="+- 0 17559 16201"/>
              <a:gd name="T61" fmla="*/ T60 w 3265"/>
              <a:gd name="T62" fmla="+- 0 7156 7100"/>
              <a:gd name="T63" fmla="*/ 7156 h 249"/>
              <a:gd name="T64" fmla="+- 0 18089 16201"/>
              <a:gd name="T65" fmla="*/ T64 w 3265"/>
              <a:gd name="T66" fmla="+- 0 7196 7100"/>
              <a:gd name="T67" fmla="*/ 7196 h 249"/>
              <a:gd name="T68" fmla="+- 0 18610 16201"/>
              <a:gd name="T69" fmla="*/ T68 w 3265"/>
              <a:gd name="T70" fmla="+- 0 7287 7100"/>
              <a:gd name="T71" fmla="*/ 7287 h 249"/>
              <a:gd name="T72" fmla="+- 0 19137 16201"/>
              <a:gd name="T73" fmla="*/ T72 w 3265"/>
              <a:gd name="T74" fmla="+- 0 7341 7100"/>
              <a:gd name="T75" fmla="*/ 7341 h 249"/>
              <a:gd name="T76" fmla="+- 0 19260 16201"/>
              <a:gd name="T77" fmla="*/ T76 w 3265"/>
              <a:gd name="T78" fmla="+- 0 7354 7100"/>
              <a:gd name="T79" fmla="*/ 7354 h 249"/>
              <a:gd name="T80" fmla="+- 0 19349 16201"/>
              <a:gd name="T81" fmla="*/ T80 w 3265"/>
              <a:gd name="T82" fmla="+- 0 7344 7100"/>
              <a:gd name="T83" fmla="*/ 7344 h 249"/>
              <a:gd name="T84" fmla="+- 0 19465 16201"/>
              <a:gd name="T85" fmla="*/ T84 w 3265"/>
              <a:gd name="T86" fmla="+- 0 7305 7100"/>
              <a:gd name="T87" fmla="*/ 7305 h 2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265" h="249" extrusionOk="0">
                <a:moveTo>
                  <a:pt x="0" y="194"/>
                </a:moveTo>
                <a:cubicBezTo>
                  <a:pt x="19" y="179"/>
                  <a:pt x="39" y="167"/>
                  <a:pt x="63" y="148"/>
                </a:cubicBezTo>
                <a:cubicBezTo>
                  <a:pt x="148" y="81"/>
                  <a:pt x="202" y="22"/>
                  <a:pt x="315" y="7"/>
                </a:cubicBezTo>
                <a:cubicBezTo>
                  <a:pt x="394" y="-4"/>
                  <a:pt x="472" y="2"/>
                  <a:pt x="552" y="5"/>
                </a:cubicBezTo>
                <a:cubicBezTo>
                  <a:pt x="671" y="9"/>
                  <a:pt x="790" y="19"/>
                  <a:pt x="909" y="26"/>
                </a:cubicBezTo>
                <a:cubicBezTo>
                  <a:pt x="1059" y="34"/>
                  <a:pt x="1208" y="45"/>
                  <a:pt x="1358" y="56"/>
                </a:cubicBezTo>
                <a:cubicBezTo>
                  <a:pt x="1888" y="96"/>
                  <a:pt x="2409" y="187"/>
                  <a:pt x="2936" y="241"/>
                </a:cubicBezTo>
                <a:cubicBezTo>
                  <a:pt x="3059" y="254"/>
                  <a:pt x="3148" y="244"/>
                  <a:pt x="3264" y="20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33470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lstStyle/>
          <a:p>
            <a:r>
              <a:rPr lang="en-US"/>
              <a:t>Latency and Bandwidth</a:t>
            </a:r>
          </a:p>
        </p:txBody>
      </p:sp>
      <p:sp>
        <p:nvSpPr>
          <p:cNvPr id="1494019" name="Rectangle 3"/>
          <p:cNvSpPr>
            <a:spLocks noGrp="1" noChangeArrowheads="1"/>
          </p:cNvSpPr>
          <p:nvPr>
            <p:ph idx="1"/>
          </p:nvPr>
        </p:nvSpPr>
        <p:spPr/>
        <p:txBody>
          <a:bodyPr>
            <a:normAutofit fontScale="92500" lnSpcReduction="10000"/>
          </a:bodyPr>
          <a:lstStyle/>
          <a:p>
            <a:pPr marL="0" indent="0">
              <a:lnSpc>
                <a:spcPct val="90000"/>
              </a:lnSpc>
              <a:buNone/>
            </a:pPr>
            <a:r>
              <a:rPr lang="en-US" dirty="0"/>
              <a:t>Napoleon’s Network: Paris to Toulon, 475 </a:t>
            </a:r>
            <a:r>
              <a:rPr lang="en-US" dirty="0" smtClean="0"/>
              <a:t>miles</a:t>
            </a:r>
            <a:endParaRPr lang="en-US" dirty="0"/>
          </a:p>
          <a:p>
            <a:pPr marL="0" indent="0">
              <a:lnSpc>
                <a:spcPct val="90000"/>
              </a:lnSpc>
              <a:buNone/>
            </a:pPr>
            <a:r>
              <a:rPr lang="en-US" b="1" dirty="0"/>
              <a:t>Latency:</a:t>
            </a:r>
            <a:r>
              <a:rPr lang="en-US" dirty="0"/>
              <a:t> 13 minutes (1.6s per mile)</a:t>
            </a:r>
          </a:p>
          <a:p>
            <a:pPr lvl="1">
              <a:lnSpc>
                <a:spcPct val="90000"/>
              </a:lnSpc>
            </a:pPr>
            <a:r>
              <a:rPr lang="en-US" dirty="0"/>
              <a:t>What is the delay at each signaling station, how many stations to reach destination</a:t>
            </a:r>
          </a:p>
          <a:p>
            <a:pPr lvl="1">
              <a:lnSpc>
                <a:spcPct val="90000"/>
              </a:lnSpc>
            </a:pPr>
            <a:r>
              <a:rPr lang="en-US" dirty="0"/>
              <a:t>At this rate, it would take ~1 hour to get a bit from </a:t>
            </a:r>
            <a:r>
              <a:rPr lang="en-US" dirty="0" smtClean="0"/>
              <a:t>here to California</a:t>
            </a:r>
            <a:endParaRPr lang="en-US" dirty="0"/>
          </a:p>
          <a:p>
            <a:pPr marL="0" indent="0">
              <a:lnSpc>
                <a:spcPct val="90000"/>
              </a:lnSpc>
              <a:buNone/>
            </a:pPr>
            <a:r>
              <a:rPr lang="en-US" b="1" dirty="0"/>
              <a:t>Bandwidth:</a:t>
            </a:r>
            <a:r>
              <a:rPr lang="en-US" dirty="0"/>
              <a:t> 2 symbols per minute (98 possible symbols, so that is ~13 bits per minute</a:t>
            </a:r>
          </a:p>
          <a:p>
            <a:pPr lvl="1">
              <a:lnSpc>
                <a:spcPct val="90000"/>
              </a:lnSpc>
            </a:pPr>
            <a:r>
              <a:rPr lang="en-US" dirty="0"/>
              <a:t>How fast can signalers make symbols</a:t>
            </a:r>
          </a:p>
          <a:p>
            <a:pPr lvl="1">
              <a:lnSpc>
                <a:spcPct val="90000"/>
              </a:lnSpc>
            </a:pPr>
            <a:r>
              <a:rPr lang="en-US" dirty="0"/>
              <a:t>At this rate, it would </a:t>
            </a:r>
            <a:r>
              <a:rPr lang="en-US" dirty="0" smtClean="0"/>
              <a:t>take </a:t>
            </a:r>
            <a:r>
              <a:rPr lang="en-US" dirty="0"/>
              <a:t>about </a:t>
            </a:r>
            <a:r>
              <a:rPr lang="en-US" b="1" dirty="0" smtClean="0"/>
              <a:t>18 </a:t>
            </a:r>
            <a:r>
              <a:rPr lang="en-US" b="1" dirty="0"/>
              <a:t>days</a:t>
            </a:r>
            <a:r>
              <a:rPr lang="en-US" dirty="0"/>
              <a:t> to </a:t>
            </a:r>
            <a:r>
              <a:rPr lang="en-US" dirty="0" smtClean="0"/>
              <a:t>get http://rust-</a:t>
            </a:r>
            <a:r>
              <a:rPr lang="en-US" dirty="0" err="1" smtClean="0"/>
              <a:t>class.org</a:t>
            </a:r>
            <a:endParaRPr lang="en-US" sz="24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
        <p:nvSpPr>
          <p:cNvPr id="17410" name="Comment 2"/>
          <p:cNvSpPr>
            <a:spLocks noRot="1" noChangeAspect="1" noEditPoints="1" noChangeArrowheads="1" noChangeShapeType="1" noTextEdit="1"/>
          </p:cNvSpPr>
          <p:nvPr/>
        </p:nvSpPr>
        <p:spPr bwMode="auto">
          <a:xfrm>
            <a:off x="5754688" y="1084263"/>
            <a:ext cx="477837" cy="379412"/>
          </a:xfrm>
          <a:custGeom>
            <a:avLst/>
            <a:gdLst>
              <a:gd name="T0" fmla="+- 0 16879 15985"/>
              <a:gd name="T1" fmla="*/ T0 w 1329"/>
              <a:gd name="T2" fmla="+- 0 3549 3011"/>
              <a:gd name="T3" fmla="*/ 3549 h 1055"/>
              <a:gd name="T4" fmla="+- 0 16887 15985"/>
              <a:gd name="T5" fmla="*/ T4 w 1329"/>
              <a:gd name="T6" fmla="+- 0 3647 3011"/>
              <a:gd name="T7" fmla="*/ 3647 h 1055"/>
              <a:gd name="T8" fmla="+- 0 16928 15985"/>
              <a:gd name="T9" fmla="*/ T8 w 1329"/>
              <a:gd name="T10" fmla="+- 0 3774 3011"/>
              <a:gd name="T11" fmla="*/ 3774 h 1055"/>
              <a:gd name="T12" fmla="+- 0 16981 15985"/>
              <a:gd name="T13" fmla="*/ T12 w 1329"/>
              <a:gd name="T14" fmla="+- 0 3925 3011"/>
              <a:gd name="T15" fmla="*/ 3925 h 1055"/>
              <a:gd name="T16" fmla="+- 0 17002 15985"/>
              <a:gd name="T17" fmla="*/ T16 w 1329"/>
              <a:gd name="T18" fmla="+- 0 4039 3011"/>
              <a:gd name="T19" fmla="*/ 4039 h 1055"/>
              <a:gd name="T20" fmla="+- 0 17003 15985"/>
              <a:gd name="T21" fmla="*/ T20 w 1329"/>
              <a:gd name="T22" fmla="+- 0 4050 3011"/>
              <a:gd name="T23" fmla="*/ 4050 h 1055"/>
              <a:gd name="T24" fmla="+- 0 16798 15985"/>
              <a:gd name="T25" fmla="*/ T24 w 1329"/>
              <a:gd name="T26" fmla="+- 0 3655 3011"/>
              <a:gd name="T27" fmla="*/ 3655 h 1055"/>
              <a:gd name="T28" fmla="+- 0 16788 15985"/>
              <a:gd name="T29" fmla="*/ T28 w 1329"/>
              <a:gd name="T30" fmla="+- 0 3597 3011"/>
              <a:gd name="T31" fmla="*/ 3597 h 1055"/>
              <a:gd name="T32" fmla="+- 0 16703 15985"/>
              <a:gd name="T33" fmla="*/ T32 w 1329"/>
              <a:gd name="T34" fmla="+- 0 3539 3011"/>
              <a:gd name="T35" fmla="*/ 3539 h 1055"/>
              <a:gd name="T36" fmla="+- 0 16532 15985"/>
              <a:gd name="T37" fmla="*/ T36 w 1329"/>
              <a:gd name="T38" fmla="+- 0 3473 3011"/>
              <a:gd name="T39" fmla="*/ 3473 h 1055"/>
              <a:gd name="T40" fmla="+- 0 16341 15985"/>
              <a:gd name="T41" fmla="*/ T40 w 1329"/>
              <a:gd name="T42" fmla="+- 0 3406 3011"/>
              <a:gd name="T43" fmla="*/ 3406 h 1055"/>
              <a:gd name="T44" fmla="+- 0 16247 15985"/>
              <a:gd name="T45" fmla="*/ T44 w 1329"/>
              <a:gd name="T46" fmla="+- 0 3361 3011"/>
              <a:gd name="T47" fmla="*/ 3361 h 1055"/>
              <a:gd name="T48" fmla="+- 0 16243 15985"/>
              <a:gd name="T49" fmla="*/ T48 w 1329"/>
              <a:gd name="T50" fmla="+- 0 3350 3011"/>
              <a:gd name="T51" fmla="*/ 3350 h 1055"/>
              <a:gd name="T52" fmla="+- 0 17011 15985"/>
              <a:gd name="T53" fmla="*/ T52 w 1329"/>
              <a:gd name="T54" fmla="+- 0 3087 3011"/>
              <a:gd name="T55" fmla="*/ 3087 h 1055"/>
              <a:gd name="T56" fmla="+- 0 16953 15985"/>
              <a:gd name="T57" fmla="*/ T56 w 1329"/>
              <a:gd name="T58" fmla="+- 0 3235 3011"/>
              <a:gd name="T59" fmla="*/ 3235 h 1055"/>
              <a:gd name="T60" fmla="+- 0 16872 15985"/>
              <a:gd name="T61" fmla="*/ T60 w 1329"/>
              <a:gd name="T62" fmla="+- 0 3427 3011"/>
              <a:gd name="T63" fmla="*/ 3427 h 1055"/>
              <a:gd name="T64" fmla="+- 0 16788 15985"/>
              <a:gd name="T65" fmla="*/ T64 w 1329"/>
              <a:gd name="T66" fmla="+- 0 3556 3011"/>
              <a:gd name="T67" fmla="*/ 3556 h 1055"/>
              <a:gd name="T68" fmla="+- 0 16721 15985"/>
              <a:gd name="T69" fmla="*/ T68 w 1329"/>
              <a:gd name="T70" fmla="+- 0 3585 3011"/>
              <a:gd name="T71" fmla="*/ 3585 h 1055"/>
              <a:gd name="T72" fmla="+- 0 16884 15985"/>
              <a:gd name="T73" fmla="*/ T72 w 1329"/>
              <a:gd name="T74" fmla="+- 0 3122 3011"/>
              <a:gd name="T75" fmla="*/ 3122 h 1055"/>
              <a:gd name="T76" fmla="+- 0 16969 15985"/>
              <a:gd name="T77" fmla="*/ T76 w 1329"/>
              <a:gd name="T78" fmla="+- 0 3152 3011"/>
              <a:gd name="T79" fmla="*/ 3152 h 1055"/>
              <a:gd name="T80" fmla="+- 0 17112 15985"/>
              <a:gd name="T81" fmla="*/ T80 w 1329"/>
              <a:gd name="T82" fmla="+- 0 3200 3011"/>
              <a:gd name="T83" fmla="*/ 3200 h 1055"/>
              <a:gd name="T84" fmla="+- 0 17272 15985"/>
              <a:gd name="T85" fmla="*/ T84 w 1329"/>
              <a:gd name="T86" fmla="+- 0 3240 3011"/>
              <a:gd name="T87" fmla="*/ 3240 h 1055"/>
              <a:gd name="T88" fmla="+- 0 17313 15985"/>
              <a:gd name="T89" fmla="*/ T88 w 1329"/>
              <a:gd name="T90" fmla="+- 0 3236 3011"/>
              <a:gd name="T91" fmla="*/ 3236 h 1055"/>
              <a:gd name="T92" fmla="+- 0 17187 15985"/>
              <a:gd name="T93" fmla="*/ T92 w 1329"/>
              <a:gd name="T94" fmla="+- 0 3082 3011"/>
              <a:gd name="T95" fmla="*/ 3082 h 1055"/>
              <a:gd name="T96" fmla="+- 0 17213 15985"/>
              <a:gd name="T97" fmla="*/ T96 w 1329"/>
              <a:gd name="T98" fmla="+- 0 3081 3011"/>
              <a:gd name="T99" fmla="*/ 3081 h 1055"/>
              <a:gd name="T100" fmla="+- 0 17141 15985"/>
              <a:gd name="T101" fmla="*/ T100 w 1329"/>
              <a:gd name="T102" fmla="+- 0 3037 3011"/>
              <a:gd name="T103" fmla="*/ 3037 h 1055"/>
              <a:gd name="T104" fmla="+- 0 16938 15985"/>
              <a:gd name="T105" fmla="*/ T104 w 1329"/>
              <a:gd name="T106" fmla="+- 0 3011 3011"/>
              <a:gd name="T107" fmla="*/ 3011 h 1055"/>
              <a:gd name="T108" fmla="+- 0 16815 15985"/>
              <a:gd name="T109" fmla="*/ T108 w 1329"/>
              <a:gd name="T110" fmla="+- 0 3025 3011"/>
              <a:gd name="T111" fmla="*/ 3025 h 1055"/>
              <a:gd name="T112" fmla="+- 0 16801 15985"/>
              <a:gd name="T113" fmla="*/ T112 w 1329"/>
              <a:gd name="T114" fmla="+- 0 3073 3011"/>
              <a:gd name="T115" fmla="*/ 3073 h 1055"/>
              <a:gd name="T116" fmla="+- 0 16836 15985"/>
              <a:gd name="T117" fmla="*/ T116 w 1329"/>
              <a:gd name="T118" fmla="+- 0 3154 3011"/>
              <a:gd name="T119" fmla="*/ 3154 h 1055"/>
              <a:gd name="T120" fmla="+- 0 16806 15985"/>
              <a:gd name="T121" fmla="*/ T120 w 1329"/>
              <a:gd name="T122" fmla="+- 0 3190 3011"/>
              <a:gd name="T123" fmla="*/ 3190 h 1055"/>
              <a:gd name="T124" fmla="+- 0 16388 15985"/>
              <a:gd name="T125" fmla="*/ T124 w 1329"/>
              <a:gd name="T126" fmla="+- 0 3261 3011"/>
              <a:gd name="T127" fmla="*/ 3261 h 1055"/>
              <a:gd name="T128" fmla="+- 0 16288 15985"/>
              <a:gd name="T129" fmla="*/ T128 w 1329"/>
              <a:gd name="T130" fmla="+- 0 3276 3011"/>
              <a:gd name="T131" fmla="*/ 3276 h 1055"/>
              <a:gd name="T132" fmla="+- 0 16255 15985"/>
              <a:gd name="T133" fmla="*/ T132 w 1329"/>
              <a:gd name="T134" fmla="+- 0 3319 3011"/>
              <a:gd name="T135" fmla="*/ 3319 h 1055"/>
              <a:gd name="T136" fmla="+- 0 16246 15985"/>
              <a:gd name="T137" fmla="*/ T136 w 1329"/>
              <a:gd name="T138" fmla="+- 0 3416 3011"/>
              <a:gd name="T139" fmla="*/ 3416 h 1055"/>
              <a:gd name="T140" fmla="+- 0 16232 15985"/>
              <a:gd name="T141" fmla="*/ T140 w 1329"/>
              <a:gd name="T142" fmla="+- 0 3537 3011"/>
              <a:gd name="T143" fmla="*/ 3537 h 1055"/>
              <a:gd name="T144" fmla="+- 0 16184 15985"/>
              <a:gd name="T145" fmla="*/ T144 w 1329"/>
              <a:gd name="T146" fmla="+- 0 3624 3011"/>
              <a:gd name="T147" fmla="*/ 3624 h 1055"/>
              <a:gd name="T148" fmla="+- 0 16099 15985"/>
              <a:gd name="T149" fmla="*/ T148 w 1329"/>
              <a:gd name="T150" fmla="+- 0 3628 3011"/>
              <a:gd name="T151" fmla="*/ 3628 h 1055"/>
              <a:gd name="T152" fmla="+- 0 16009 15985"/>
              <a:gd name="T153" fmla="*/ T152 w 1329"/>
              <a:gd name="T154" fmla="+- 0 3589 3011"/>
              <a:gd name="T155" fmla="*/ 3589 h 1055"/>
              <a:gd name="T156" fmla="+- 0 15986 15985"/>
              <a:gd name="T157" fmla="*/ T156 w 1329"/>
              <a:gd name="T158" fmla="+- 0 3534 3011"/>
              <a:gd name="T159" fmla="*/ 3534 h 1055"/>
              <a:gd name="T160" fmla="+- 0 16004 15985"/>
              <a:gd name="T161" fmla="*/ T160 w 1329"/>
              <a:gd name="T162" fmla="+- 0 3514 3011"/>
              <a:gd name="T163" fmla="*/ 3514 h 10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329" h="1055" extrusionOk="0">
                <a:moveTo>
                  <a:pt x="894" y="538"/>
                </a:moveTo>
                <a:cubicBezTo>
                  <a:pt x="898" y="569"/>
                  <a:pt x="895" y="607"/>
                  <a:pt x="902" y="636"/>
                </a:cubicBezTo>
                <a:cubicBezTo>
                  <a:pt x="912" y="678"/>
                  <a:pt x="927" y="723"/>
                  <a:pt x="943" y="763"/>
                </a:cubicBezTo>
                <a:cubicBezTo>
                  <a:pt x="963" y="813"/>
                  <a:pt x="981" y="862"/>
                  <a:pt x="996" y="914"/>
                </a:cubicBezTo>
                <a:cubicBezTo>
                  <a:pt x="1006" y="950"/>
                  <a:pt x="1016" y="991"/>
                  <a:pt x="1017" y="1028"/>
                </a:cubicBezTo>
                <a:cubicBezTo>
                  <a:pt x="1017" y="1035"/>
                  <a:pt x="1024" y="1076"/>
                  <a:pt x="1018" y="1039"/>
                </a:cubicBezTo>
              </a:path>
              <a:path w="1329" h="1055" extrusionOk="0">
                <a:moveTo>
                  <a:pt x="813" y="644"/>
                </a:moveTo>
                <a:cubicBezTo>
                  <a:pt x="816" y="621"/>
                  <a:pt x="816" y="607"/>
                  <a:pt x="803" y="586"/>
                </a:cubicBezTo>
                <a:cubicBezTo>
                  <a:pt x="785" y="557"/>
                  <a:pt x="747" y="542"/>
                  <a:pt x="718" y="528"/>
                </a:cubicBezTo>
                <a:cubicBezTo>
                  <a:pt x="662" y="501"/>
                  <a:pt x="606" y="481"/>
                  <a:pt x="547" y="462"/>
                </a:cubicBezTo>
                <a:cubicBezTo>
                  <a:pt x="483" y="441"/>
                  <a:pt x="420" y="416"/>
                  <a:pt x="356" y="395"/>
                </a:cubicBezTo>
                <a:cubicBezTo>
                  <a:pt x="324" y="384"/>
                  <a:pt x="283" y="381"/>
                  <a:pt x="262" y="350"/>
                </a:cubicBezTo>
                <a:cubicBezTo>
                  <a:pt x="261" y="346"/>
                  <a:pt x="259" y="343"/>
                  <a:pt x="258" y="339"/>
                </a:cubicBezTo>
              </a:path>
              <a:path w="1329" h="1055" extrusionOk="0">
                <a:moveTo>
                  <a:pt x="1026" y="76"/>
                </a:moveTo>
                <a:cubicBezTo>
                  <a:pt x="1013" y="127"/>
                  <a:pt x="986" y="174"/>
                  <a:pt x="968" y="224"/>
                </a:cubicBezTo>
                <a:cubicBezTo>
                  <a:pt x="944" y="290"/>
                  <a:pt x="918" y="354"/>
                  <a:pt x="887" y="416"/>
                </a:cubicBezTo>
                <a:cubicBezTo>
                  <a:pt x="864" y="461"/>
                  <a:pt x="837" y="508"/>
                  <a:pt x="803" y="545"/>
                </a:cubicBezTo>
                <a:cubicBezTo>
                  <a:pt x="785" y="565"/>
                  <a:pt x="760" y="572"/>
                  <a:pt x="736" y="574"/>
                </a:cubicBezTo>
              </a:path>
              <a:path w="1329" h="1055" extrusionOk="0">
                <a:moveTo>
                  <a:pt x="899" y="111"/>
                </a:moveTo>
                <a:cubicBezTo>
                  <a:pt x="928" y="121"/>
                  <a:pt x="956" y="130"/>
                  <a:pt x="984" y="141"/>
                </a:cubicBezTo>
                <a:cubicBezTo>
                  <a:pt x="1031" y="159"/>
                  <a:pt x="1079" y="174"/>
                  <a:pt x="1127" y="189"/>
                </a:cubicBezTo>
                <a:cubicBezTo>
                  <a:pt x="1179" y="205"/>
                  <a:pt x="1233" y="222"/>
                  <a:pt x="1287" y="229"/>
                </a:cubicBezTo>
                <a:cubicBezTo>
                  <a:pt x="1303" y="231"/>
                  <a:pt x="1313" y="229"/>
                  <a:pt x="1328" y="225"/>
                </a:cubicBezTo>
              </a:path>
              <a:path w="1329" h="1055" extrusionOk="0">
                <a:moveTo>
                  <a:pt x="1202" y="71"/>
                </a:moveTo>
                <a:cubicBezTo>
                  <a:pt x="1215" y="69"/>
                  <a:pt x="1219" y="68"/>
                  <a:pt x="1228" y="70"/>
                </a:cubicBezTo>
                <a:cubicBezTo>
                  <a:pt x="1212" y="44"/>
                  <a:pt x="1186" y="35"/>
                  <a:pt x="1156" y="26"/>
                </a:cubicBezTo>
                <a:cubicBezTo>
                  <a:pt x="1090" y="7"/>
                  <a:pt x="1021" y="0"/>
                  <a:pt x="953" y="0"/>
                </a:cubicBezTo>
                <a:cubicBezTo>
                  <a:pt x="914" y="0"/>
                  <a:pt x="867" y="-2"/>
                  <a:pt x="830" y="14"/>
                </a:cubicBezTo>
                <a:cubicBezTo>
                  <a:pt x="806" y="24"/>
                  <a:pt x="805" y="41"/>
                  <a:pt x="816" y="62"/>
                </a:cubicBezTo>
                <a:cubicBezTo>
                  <a:pt x="826" y="81"/>
                  <a:pt x="856" y="120"/>
                  <a:pt x="851" y="143"/>
                </a:cubicBezTo>
                <a:cubicBezTo>
                  <a:pt x="838" y="161"/>
                  <a:pt x="832" y="168"/>
                  <a:pt x="821" y="179"/>
                </a:cubicBezTo>
              </a:path>
              <a:path w="1329" h="1055" extrusionOk="0">
                <a:moveTo>
                  <a:pt x="403" y="250"/>
                </a:moveTo>
                <a:cubicBezTo>
                  <a:pt x="374" y="252"/>
                  <a:pt x="331" y="252"/>
                  <a:pt x="303" y="265"/>
                </a:cubicBezTo>
                <a:cubicBezTo>
                  <a:pt x="282" y="274"/>
                  <a:pt x="272" y="290"/>
                  <a:pt x="270" y="308"/>
                </a:cubicBezTo>
                <a:cubicBezTo>
                  <a:pt x="266" y="341"/>
                  <a:pt x="263" y="373"/>
                  <a:pt x="261" y="405"/>
                </a:cubicBezTo>
                <a:cubicBezTo>
                  <a:pt x="258" y="445"/>
                  <a:pt x="256" y="486"/>
                  <a:pt x="247" y="526"/>
                </a:cubicBezTo>
                <a:cubicBezTo>
                  <a:pt x="239" y="561"/>
                  <a:pt x="230" y="593"/>
                  <a:pt x="199" y="613"/>
                </a:cubicBezTo>
                <a:cubicBezTo>
                  <a:pt x="173" y="629"/>
                  <a:pt x="142" y="622"/>
                  <a:pt x="114" y="617"/>
                </a:cubicBezTo>
                <a:cubicBezTo>
                  <a:pt x="82" y="611"/>
                  <a:pt x="50" y="597"/>
                  <a:pt x="24" y="578"/>
                </a:cubicBezTo>
                <a:cubicBezTo>
                  <a:pt x="9" y="567"/>
                  <a:pt x="-11" y="544"/>
                  <a:pt x="1" y="523"/>
                </a:cubicBezTo>
                <a:cubicBezTo>
                  <a:pt x="15" y="519"/>
                  <a:pt x="20" y="516"/>
                  <a:pt x="19" y="50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1" name="Comment 3"/>
          <p:cNvSpPr>
            <a:spLocks noRot="1" noChangeAspect="1" noEditPoints="1" noChangeArrowheads="1" noChangeShapeType="1" noTextEdit="1"/>
          </p:cNvSpPr>
          <p:nvPr/>
        </p:nvSpPr>
        <p:spPr bwMode="auto">
          <a:xfrm>
            <a:off x="6567488" y="2120900"/>
            <a:ext cx="2566987" cy="1000125"/>
          </a:xfrm>
          <a:custGeom>
            <a:avLst/>
            <a:gdLst>
              <a:gd name="T0" fmla="+- 0 18798 18242"/>
              <a:gd name="T1" fmla="*/ T0 w 7132"/>
              <a:gd name="T2" fmla="+- 0 6037 5893"/>
              <a:gd name="T3" fmla="*/ 6037 h 2777"/>
              <a:gd name="T4" fmla="+- 0 18795 18242"/>
              <a:gd name="T5" fmla="*/ T4 w 7132"/>
              <a:gd name="T6" fmla="+- 0 6010 5893"/>
              <a:gd name="T7" fmla="*/ 6010 h 2777"/>
              <a:gd name="T8" fmla="+- 0 18962 18242"/>
              <a:gd name="T9" fmla="*/ T8 w 7132"/>
              <a:gd name="T10" fmla="+- 0 6063 5893"/>
              <a:gd name="T11" fmla="*/ 6063 h 2777"/>
              <a:gd name="T12" fmla="+- 0 19841 18242"/>
              <a:gd name="T13" fmla="*/ T12 w 7132"/>
              <a:gd name="T14" fmla="+- 0 6307 5893"/>
              <a:gd name="T15" fmla="*/ 6307 h 2777"/>
              <a:gd name="T16" fmla="+- 0 20210 18242"/>
              <a:gd name="T17" fmla="*/ T16 w 7132"/>
              <a:gd name="T18" fmla="+- 0 6378 5893"/>
              <a:gd name="T19" fmla="*/ 6378 h 2777"/>
              <a:gd name="T20" fmla="+- 0 20472 18242"/>
              <a:gd name="T21" fmla="*/ T20 w 7132"/>
              <a:gd name="T22" fmla="+- 0 6416 5893"/>
              <a:gd name="T23" fmla="*/ 6416 h 2777"/>
              <a:gd name="T24" fmla="+- 0 20938 18242"/>
              <a:gd name="T25" fmla="*/ T24 w 7132"/>
              <a:gd name="T26" fmla="+- 0 6506 5893"/>
              <a:gd name="T27" fmla="*/ 6506 h 2777"/>
              <a:gd name="T28" fmla="+- 0 21169 18242"/>
              <a:gd name="T29" fmla="*/ T28 w 7132"/>
              <a:gd name="T30" fmla="+- 0 6546 5893"/>
              <a:gd name="T31" fmla="*/ 6546 h 2777"/>
              <a:gd name="T32" fmla="+- 0 21483 18242"/>
              <a:gd name="T33" fmla="*/ T32 w 7132"/>
              <a:gd name="T34" fmla="+- 0 6694 5893"/>
              <a:gd name="T35" fmla="*/ 6694 h 2777"/>
              <a:gd name="T36" fmla="+- 0 21613 18242"/>
              <a:gd name="T37" fmla="*/ T36 w 7132"/>
              <a:gd name="T38" fmla="+- 0 6782 5893"/>
              <a:gd name="T39" fmla="*/ 6782 h 2777"/>
              <a:gd name="T40" fmla="+- 0 22151 18242"/>
              <a:gd name="T41" fmla="*/ T40 w 7132"/>
              <a:gd name="T42" fmla="+- 0 7098 5893"/>
              <a:gd name="T43" fmla="*/ 7098 h 2777"/>
              <a:gd name="T44" fmla="+- 0 22373 18242"/>
              <a:gd name="T45" fmla="*/ T44 w 7132"/>
              <a:gd name="T46" fmla="+- 0 7259 5893"/>
              <a:gd name="T47" fmla="*/ 7259 h 2777"/>
              <a:gd name="T48" fmla="+- 0 22584 18242"/>
              <a:gd name="T49" fmla="*/ T48 w 7132"/>
              <a:gd name="T50" fmla="+- 0 7388 5893"/>
              <a:gd name="T51" fmla="*/ 7388 h 2777"/>
              <a:gd name="T52" fmla="+- 0 22700 18242"/>
              <a:gd name="T53" fmla="*/ T52 w 7132"/>
              <a:gd name="T54" fmla="+- 0 7431 5893"/>
              <a:gd name="T55" fmla="*/ 7431 h 2777"/>
              <a:gd name="T56" fmla="+- 0 23175 18242"/>
              <a:gd name="T57" fmla="*/ T56 w 7132"/>
              <a:gd name="T58" fmla="+- 0 7606 5893"/>
              <a:gd name="T59" fmla="*/ 7606 h 2777"/>
              <a:gd name="T60" fmla="+- 0 23504 18242"/>
              <a:gd name="T61" fmla="*/ T60 w 7132"/>
              <a:gd name="T62" fmla="+- 0 7770 5893"/>
              <a:gd name="T63" fmla="*/ 7770 h 2777"/>
              <a:gd name="T64" fmla="+- 0 24204 18242"/>
              <a:gd name="T65" fmla="*/ T64 w 7132"/>
              <a:gd name="T66" fmla="+- 0 7980 5893"/>
              <a:gd name="T67" fmla="*/ 7980 h 2777"/>
              <a:gd name="T68" fmla="+- 0 24596 18242"/>
              <a:gd name="T69" fmla="*/ T68 w 7132"/>
              <a:gd name="T70" fmla="+- 0 8084 5893"/>
              <a:gd name="T71" fmla="*/ 8084 h 2777"/>
              <a:gd name="T72" fmla="+- 0 24720 18242"/>
              <a:gd name="T73" fmla="*/ T72 w 7132"/>
              <a:gd name="T74" fmla="+- 0 8107 5893"/>
              <a:gd name="T75" fmla="*/ 8107 h 2777"/>
              <a:gd name="T76" fmla="+- 0 24759 18242"/>
              <a:gd name="T77" fmla="*/ T76 w 7132"/>
              <a:gd name="T78" fmla="+- 0 8116 5893"/>
              <a:gd name="T79" fmla="*/ 8116 h 2777"/>
              <a:gd name="T80" fmla="+- 0 24809 18242"/>
              <a:gd name="T81" fmla="*/ T80 w 7132"/>
              <a:gd name="T82" fmla="+- 0 8308 5893"/>
              <a:gd name="T83" fmla="*/ 8308 h 2777"/>
              <a:gd name="T84" fmla="+- 0 24863 18242"/>
              <a:gd name="T85" fmla="*/ T84 w 7132"/>
              <a:gd name="T86" fmla="+- 0 8319 5893"/>
              <a:gd name="T87" fmla="*/ 8319 h 2777"/>
              <a:gd name="T88" fmla="+- 0 24978 18242"/>
              <a:gd name="T89" fmla="*/ T88 w 7132"/>
              <a:gd name="T90" fmla="+- 0 8410 5893"/>
              <a:gd name="T91" fmla="*/ 8410 h 2777"/>
              <a:gd name="T92" fmla="+- 0 25188 18242"/>
              <a:gd name="T93" fmla="*/ T92 w 7132"/>
              <a:gd name="T94" fmla="+- 0 8569 5893"/>
              <a:gd name="T95" fmla="*/ 8569 h 2777"/>
              <a:gd name="T96" fmla="+- 0 25373 18242"/>
              <a:gd name="T97" fmla="*/ T96 w 7132"/>
              <a:gd name="T98" fmla="+- 0 8669 5893"/>
              <a:gd name="T99" fmla="*/ 8669 h 2777"/>
              <a:gd name="T100" fmla="+- 0 25252 18242"/>
              <a:gd name="T101" fmla="*/ T100 w 7132"/>
              <a:gd name="T102" fmla="+- 0 8564 5893"/>
              <a:gd name="T103" fmla="*/ 8564 h 2777"/>
              <a:gd name="T104" fmla="+- 0 24911 18242"/>
              <a:gd name="T105" fmla="*/ T104 w 7132"/>
              <a:gd name="T106" fmla="+- 0 8359 5893"/>
              <a:gd name="T107" fmla="*/ 8359 h 2777"/>
              <a:gd name="T108" fmla="+- 0 24531 18242"/>
              <a:gd name="T109" fmla="*/ T108 w 7132"/>
              <a:gd name="T110" fmla="+- 0 8174 5893"/>
              <a:gd name="T111" fmla="*/ 8174 h 2777"/>
              <a:gd name="T112" fmla="+- 0 23392 18242"/>
              <a:gd name="T113" fmla="*/ T112 w 7132"/>
              <a:gd name="T114" fmla="+- 0 7649 5893"/>
              <a:gd name="T115" fmla="*/ 7649 h 2777"/>
              <a:gd name="T116" fmla="+- 0 23180 18242"/>
              <a:gd name="T117" fmla="*/ T116 w 7132"/>
              <a:gd name="T118" fmla="+- 0 7534 5893"/>
              <a:gd name="T119" fmla="*/ 7534 h 2777"/>
              <a:gd name="T120" fmla="+- 0 22900 18242"/>
              <a:gd name="T121" fmla="*/ T120 w 7132"/>
              <a:gd name="T122" fmla="+- 0 7410 5893"/>
              <a:gd name="T123" fmla="*/ 7410 h 2777"/>
              <a:gd name="T124" fmla="+- 0 22603 18242"/>
              <a:gd name="T125" fmla="*/ T124 w 7132"/>
              <a:gd name="T126" fmla="+- 0 7324 5893"/>
              <a:gd name="T127" fmla="*/ 7324 h 2777"/>
              <a:gd name="T128" fmla="+- 0 22517 18242"/>
              <a:gd name="T129" fmla="*/ T128 w 7132"/>
              <a:gd name="T130" fmla="+- 0 7294 5893"/>
              <a:gd name="T131" fmla="*/ 7294 h 2777"/>
              <a:gd name="T132" fmla="+- 0 21880 18242"/>
              <a:gd name="T133" fmla="*/ T132 w 7132"/>
              <a:gd name="T134" fmla="+- 0 7037 5893"/>
              <a:gd name="T135" fmla="*/ 7037 h 2777"/>
              <a:gd name="T136" fmla="+- 0 21446 18242"/>
              <a:gd name="T137" fmla="*/ T136 w 7132"/>
              <a:gd name="T138" fmla="+- 0 6820 5893"/>
              <a:gd name="T139" fmla="*/ 6820 h 2777"/>
              <a:gd name="T140" fmla="+- 0 20035 18242"/>
              <a:gd name="T141" fmla="*/ T140 w 7132"/>
              <a:gd name="T142" fmla="+- 0 6319 5893"/>
              <a:gd name="T143" fmla="*/ 6319 h 2777"/>
              <a:gd name="T144" fmla="+- 0 18782 18242"/>
              <a:gd name="T145" fmla="*/ T144 w 7132"/>
              <a:gd name="T146" fmla="+- 0 6072 5893"/>
              <a:gd name="T147" fmla="*/ 6072 h 2777"/>
              <a:gd name="T148" fmla="+- 0 18242 18242"/>
              <a:gd name="T149" fmla="*/ T148 w 7132"/>
              <a:gd name="T150" fmla="+- 0 5893 5893"/>
              <a:gd name="T151" fmla="*/ 5893 h 27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132" h="2777" extrusionOk="0">
                <a:moveTo>
                  <a:pt x="556" y="144"/>
                </a:moveTo>
                <a:cubicBezTo>
                  <a:pt x="550" y="130"/>
                  <a:pt x="547" y="126"/>
                  <a:pt x="553" y="117"/>
                </a:cubicBezTo>
                <a:cubicBezTo>
                  <a:pt x="608" y="137"/>
                  <a:pt x="664" y="154"/>
                  <a:pt x="720" y="170"/>
                </a:cubicBezTo>
              </a:path>
              <a:path w="7132" h="2777" extrusionOk="0">
                <a:moveTo>
                  <a:pt x="1599" y="414"/>
                </a:moveTo>
                <a:cubicBezTo>
                  <a:pt x="1721" y="443"/>
                  <a:pt x="1844" y="464"/>
                  <a:pt x="1968" y="485"/>
                </a:cubicBezTo>
                <a:cubicBezTo>
                  <a:pt x="2055" y="500"/>
                  <a:pt x="2142" y="511"/>
                  <a:pt x="2230" y="523"/>
                </a:cubicBezTo>
                <a:cubicBezTo>
                  <a:pt x="2388" y="544"/>
                  <a:pt x="2540" y="585"/>
                  <a:pt x="2696" y="613"/>
                </a:cubicBezTo>
                <a:cubicBezTo>
                  <a:pt x="2773" y="627"/>
                  <a:pt x="2850" y="637"/>
                  <a:pt x="2927" y="653"/>
                </a:cubicBezTo>
                <a:cubicBezTo>
                  <a:pt x="3049" y="678"/>
                  <a:pt x="3143" y="726"/>
                  <a:pt x="3241" y="801"/>
                </a:cubicBezTo>
                <a:cubicBezTo>
                  <a:pt x="3283" y="834"/>
                  <a:pt x="3326" y="861"/>
                  <a:pt x="3371" y="889"/>
                </a:cubicBezTo>
              </a:path>
              <a:path w="7132" h="2777" extrusionOk="0">
                <a:moveTo>
                  <a:pt x="3909" y="1205"/>
                </a:moveTo>
                <a:cubicBezTo>
                  <a:pt x="3982" y="1262"/>
                  <a:pt x="4055" y="1314"/>
                  <a:pt x="4131" y="1366"/>
                </a:cubicBezTo>
                <a:cubicBezTo>
                  <a:pt x="4201" y="1413"/>
                  <a:pt x="4265" y="1460"/>
                  <a:pt x="4342" y="1495"/>
                </a:cubicBezTo>
                <a:cubicBezTo>
                  <a:pt x="4400" y="1520"/>
                  <a:pt x="4418" y="1528"/>
                  <a:pt x="4458" y="1538"/>
                </a:cubicBezTo>
              </a:path>
              <a:path w="7132" h="2777" extrusionOk="0">
                <a:moveTo>
                  <a:pt x="4933" y="1713"/>
                </a:moveTo>
                <a:cubicBezTo>
                  <a:pt x="5041" y="1772"/>
                  <a:pt x="5151" y="1824"/>
                  <a:pt x="5262" y="1877"/>
                </a:cubicBezTo>
                <a:cubicBezTo>
                  <a:pt x="5489" y="1984"/>
                  <a:pt x="5720" y="2029"/>
                  <a:pt x="5962" y="2087"/>
                </a:cubicBezTo>
                <a:cubicBezTo>
                  <a:pt x="6093" y="2119"/>
                  <a:pt x="6222" y="2162"/>
                  <a:pt x="6354" y="2191"/>
                </a:cubicBezTo>
                <a:cubicBezTo>
                  <a:pt x="6395" y="2200"/>
                  <a:pt x="6438" y="2206"/>
                  <a:pt x="6478" y="2214"/>
                </a:cubicBezTo>
                <a:cubicBezTo>
                  <a:pt x="6499" y="2222"/>
                  <a:pt x="6503" y="2226"/>
                  <a:pt x="6517" y="2223"/>
                </a:cubicBezTo>
              </a:path>
              <a:path w="7132" h="2777" extrusionOk="0">
                <a:moveTo>
                  <a:pt x="6567" y="2415"/>
                </a:moveTo>
                <a:cubicBezTo>
                  <a:pt x="6585" y="2418"/>
                  <a:pt x="6602" y="2419"/>
                  <a:pt x="6621" y="2426"/>
                </a:cubicBezTo>
                <a:cubicBezTo>
                  <a:pt x="6665" y="2442"/>
                  <a:pt x="6701" y="2488"/>
                  <a:pt x="6736" y="2517"/>
                </a:cubicBezTo>
                <a:cubicBezTo>
                  <a:pt x="6804" y="2573"/>
                  <a:pt x="6873" y="2627"/>
                  <a:pt x="6946" y="2676"/>
                </a:cubicBezTo>
                <a:cubicBezTo>
                  <a:pt x="7006" y="2716"/>
                  <a:pt x="7065" y="2749"/>
                  <a:pt x="7131" y="2776"/>
                </a:cubicBezTo>
                <a:cubicBezTo>
                  <a:pt x="7097" y="2738"/>
                  <a:pt x="7057" y="2703"/>
                  <a:pt x="7010" y="2671"/>
                </a:cubicBezTo>
                <a:cubicBezTo>
                  <a:pt x="6901" y="2596"/>
                  <a:pt x="6786" y="2527"/>
                  <a:pt x="6669" y="2466"/>
                </a:cubicBezTo>
                <a:cubicBezTo>
                  <a:pt x="6544" y="2400"/>
                  <a:pt x="6417" y="2340"/>
                  <a:pt x="6289" y="2281"/>
                </a:cubicBezTo>
              </a:path>
              <a:path w="7132" h="2777" extrusionOk="0">
                <a:moveTo>
                  <a:pt x="5150" y="1756"/>
                </a:moveTo>
                <a:cubicBezTo>
                  <a:pt x="5079" y="1718"/>
                  <a:pt x="5009" y="1679"/>
                  <a:pt x="4938" y="1641"/>
                </a:cubicBezTo>
                <a:cubicBezTo>
                  <a:pt x="4849" y="1593"/>
                  <a:pt x="4754" y="1549"/>
                  <a:pt x="4658" y="1517"/>
                </a:cubicBezTo>
                <a:cubicBezTo>
                  <a:pt x="4560" y="1484"/>
                  <a:pt x="4459" y="1462"/>
                  <a:pt x="4361" y="1431"/>
                </a:cubicBezTo>
                <a:cubicBezTo>
                  <a:pt x="4332" y="1421"/>
                  <a:pt x="4304" y="1411"/>
                  <a:pt x="4275" y="1401"/>
                </a:cubicBezTo>
              </a:path>
              <a:path w="7132" h="2777" extrusionOk="0">
                <a:moveTo>
                  <a:pt x="3638" y="1144"/>
                </a:moveTo>
                <a:cubicBezTo>
                  <a:pt x="3493" y="1071"/>
                  <a:pt x="3352" y="993"/>
                  <a:pt x="3204" y="927"/>
                </a:cubicBezTo>
                <a:cubicBezTo>
                  <a:pt x="2753" y="726"/>
                  <a:pt x="2260" y="586"/>
                  <a:pt x="1793" y="426"/>
                </a:cubicBezTo>
                <a:cubicBezTo>
                  <a:pt x="1385" y="286"/>
                  <a:pt x="958" y="270"/>
                  <a:pt x="540" y="179"/>
                </a:cubicBezTo>
                <a:cubicBezTo>
                  <a:pt x="352" y="138"/>
                  <a:pt x="176" y="75"/>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2" name="Comment 4"/>
          <p:cNvSpPr>
            <a:spLocks noRot="1" noChangeAspect="1" noEditPoints="1" noChangeArrowheads="1" noChangeShapeType="1" noTextEdit="1"/>
          </p:cNvSpPr>
          <p:nvPr/>
        </p:nvSpPr>
        <p:spPr bwMode="auto">
          <a:xfrm>
            <a:off x="6394450" y="2473325"/>
            <a:ext cx="2236788" cy="417513"/>
          </a:xfrm>
          <a:custGeom>
            <a:avLst/>
            <a:gdLst>
              <a:gd name="T0" fmla="+- 0 17761 17761"/>
              <a:gd name="T1" fmla="*/ T0 w 6213"/>
              <a:gd name="T2" fmla="+- 0 7076 6872"/>
              <a:gd name="T3" fmla="*/ 7076 h 1157"/>
              <a:gd name="T4" fmla="+- 0 17777 17761"/>
              <a:gd name="T5" fmla="*/ T4 w 6213"/>
              <a:gd name="T6" fmla="+- 0 7070 6872"/>
              <a:gd name="T7" fmla="*/ 7070 h 1157"/>
              <a:gd name="T8" fmla="+- 0 17818 17761"/>
              <a:gd name="T9" fmla="*/ T8 w 6213"/>
              <a:gd name="T10" fmla="+- 0 7047 6872"/>
              <a:gd name="T11" fmla="*/ 7047 h 1157"/>
              <a:gd name="T12" fmla="+- 0 17846 17761"/>
              <a:gd name="T13" fmla="*/ T12 w 6213"/>
              <a:gd name="T14" fmla="+- 0 7038 6872"/>
              <a:gd name="T15" fmla="*/ 7038 h 1157"/>
              <a:gd name="T16" fmla="+- 0 17884 17761"/>
              <a:gd name="T17" fmla="*/ T16 w 6213"/>
              <a:gd name="T18" fmla="+- 0 7026 6872"/>
              <a:gd name="T19" fmla="*/ 7026 h 1157"/>
              <a:gd name="T20" fmla="+- 0 17922 17761"/>
              <a:gd name="T21" fmla="*/ T20 w 6213"/>
              <a:gd name="T22" fmla="+- 0 7019 6872"/>
              <a:gd name="T23" fmla="*/ 7019 h 1157"/>
              <a:gd name="T24" fmla="+- 0 17960 17761"/>
              <a:gd name="T25" fmla="*/ T24 w 6213"/>
              <a:gd name="T26" fmla="+- 0 7007 6872"/>
              <a:gd name="T27" fmla="*/ 7007 h 1157"/>
              <a:gd name="T28" fmla="+- 0 18135 17761"/>
              <a:gd name="T29" fmla="*/ T28 w 6213"/>
              <a:gd name="T30" fmla="+- 0 6953 6872"/>
              <a:gd name="T31" fmla="*/ 6953 h 1157"/>
              <a:gd name="T32" fmla="+- 0 18310 17761"/>
              <a:gd name="T33" fmla="*/ T32 w 6213"/>
              <a:gd name="T34" fmla="+- 0 6931 6872"/>
              <a:gd name="T35" fmla="*/ 6931 h 1157"/>
              <a:gd name="T36" fmla="+- 0 18493 17761"/>
              <a:gd name="T37" fmla="*/ T36 w 6213"/>
              <a:gd name="T38" fmla="+- 0 6917 6872"/>
              <a:gd name="T39" fmla="*/ 6917 h 1157"/>
              <a:gd name="T40" fmla="+- 0 19965 17761"/>
              <a:gd name="T41" fmla="*/ T40 w 6213"/>
              <a:gd name="T42" fmla="+- 0 6803 6872"/>
              <a:gd name="T43" fmla="*/ 6803 h 1157"/>
              <a:gd name="T44" fmla="+- 0 21603 17761"/>
              <a:gd name="T45" fmla="*/ T44 w 6213"/>
              <a:gd name="T46" fmla="+- 0 6794 6872"/>
              <a:gd name="T47" fmla="*/ 6794 h 1157"/>
              <a:gd name="T48" fmla="+- 0 22972 17761"/>
              <a:gd name="T49" fmla="*/ T48 w 6213"/>
              <a:gd name="T50" fmla="+- 0 7407 6872"/>
              <a:gd name="T51" fmla="*/ 7407 h 1157"/>
              <a:gd name="T52" fmla="+- 0 23256 17761"/>
              <a:gd name="T53" fmla="*/ T52 w 6213"/>
              <a:gd name="T54" fmla="+- 0 7534 6872"/>
              <a:gd name="T55" fmla="*/ 7534 h 1157"/>
              <a:gd name="T56" fmla="+- 0 23627 17761"/>
              <a:gd name="T57" fmla="*/ T56 w 6213"/>
              <a:gd name="T58" fmla="+- 0 7654 6872"/>
              <a:gd name="T59" fmla="*/ 7654 h 1157"/>
              <a:gd name="T60" fmla="+- 0 23861 17761"/>
              <a:gd name="T61" fmla="*/ T60 w 6213"/>
              <a:gd name="T62" fmla="+- 0 7866 6872"/>
              <a:gd name="T63" fmla="*/ 7866 h 1157"/>
              <a:gd name="T64" fmla="+- 0 23913 17761"/>
              <a:gd name="T65" fmla="*/ T64 w 6213"/>
              <a:gd name="T66" fmla="+- 0 7913 6872"/>
              <a:gd name="T67" fmla="*/ 7913 h 1157"/>
              <a:gd name="T68" fmla="+- 0 23935 17761"/>
              <a:gd name="T69" fmla="*/ T68 w 6213"/>
              <a:gd name="T70" fmla="+- 0 7971 6872"/>
              <a:gd name="T71" fmla="*/ 7971 h 1157"/>
              <a:gd name="T72" fmla="+- 0 23973 17761"/>
              <a:gd name="T73" fmla="*/ T72 w 6213"/>
              <a:gd name="T74" fmla="+- 0 8028 6872"/>
              <a:gd name="T75" fmla="*/ 8028 h 11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213" h="1157" extrusionOk="0">
                <a:moveTo>
                  <a:pt x="0" y="204"/>
                </a:moveTo>
                <a:cubicBezTo>
                  <a:pt x="16" y="198"/>
                  <a:pt x="57" y="175"/>
                  <a:pt x="85" y="166"/>
                </a:cubicBezTo>
                <a:cubicBezTo>
                  <a:pt x="123" y="154"/>
                  <a:pt x="161" y="147"/>
                  <a:pt x="199" y="135"/>
                </a:cubicBezTo>
                <a:cubicBezTo>
                  <a:pt x="374" y="81"/>
                  <a:pt x="549" y="59"/>
                  <a:pt x="732" y="45"/>
                </a:cubicBezTo>
                <a:cubicBezTo>
                  <a:pt x="2204" y="-69"/>
                  <a:pt x="3842" y="-78"/>
                  <a:pt x="5211" y="535"/>
                </a:cubicBezTo>
                <a:cubicBezTo>
                  <a:pt x="5495" y="662"/>
                  <a:pt x="5866" y="782"/>
                  <a:pt x="6100" y="994"/>
                </a:cubicBezTo>
                <a:cubicBezTo>
                  <a:pt x="6152" y="1041"/>
                  <a:pt x="6174" y="1099"/>
                  <a:pt x="6212" y="115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3" name="Comment 5"/>
          <p:cNvSpPr>
            <a:spLocks noRot="1" noChangeAspect="1" noEditPoints="1" noChangeArrowheads="1" noChangeShapeType="1" noTextEdit="1"/>
          </p:cNvSpPr>
          <p:nvPr/>
        </p:nvSpPr>
        <p:spPr bwMode="auto">
          <a:xfrm>
            <a:off x="6677025" y="2271713"/>
            <a:ext cx="52388" cy="190500"/>
          </a:xfrm>
          <a:custGeom>
            <a:avLst/>
            <a:gdLst>
              <a:gd name="T0" fmla="+- 0 18562 18546"/>
              <a:gd name="T1" fmla="*/ T0 w 147"/>
              <a:gd name="T2" fmla="+- 0 6339 6312"/>
              <a:gd name="T3" fmla="*/ 6339 h 526"/>
              <a:gd name="T4" fmla="+- 0 18554 18546"/>
              <a:gd name="T5" fmla="*/ T4 w 147"/>
              <a:gd name="T6" fmla="+- 0 6325 6312"/>
              <a:gd name="T7" fmla="*/ 6325 h 526"/>
              <a:gd name="T8" fmla="+- 0 18551 18546"/>
              <a:gd name="T9" fmla="*/ T8 w 147"/>
              <a:gd name="T10" fmla="+- 0 6321 6312"/>
              <a:gd name="T11" fmla="*/ 6321 h 526"/>
              <a:gd name="T12" fmla="+- 0 18546 18546"/>
              <a:gd name="T13" fmla="*/ T12 w 147"/>
              <a:gd name="T14" fmla="+- 0 6312 6312"/>
              <a:gd name="T15" fmla="*/ 6312 h 526"/>
              <a:gd name="T16" fmla="+- 0 18554 18546"/>
              <a:gd name="T17" fmla="*/ T16 w 147"/>
              <a:gd name="T18" fmla="+- 0 6355 6312"/>
              <a:gd name="T19" fmla="*/ 6355 h 526"/>
              <a:gd name="T20" fmla="+- 0 18568 18546"/>
              <a:gd name="T21" fmla="*/ T20 w 147"/>
              <a:gd name="T22" fmla="+- 0 6397 6312"/>
              <a:gd name="T23" fmla="*/ 6397 h 526"/>
              <a:gd name="T24" fmla="+- 0 18582 18546"/>
              <a:gd name="T25" fmla="*/ T24 w 147"/>
              <a:gd name="T26" fmla="+- 0 6438 6312"/>
              <a:gd name="T27" fmla="*/ 6438 h 526"/>
              <a:gd name="T28" fmla="+- 0 18606 18546"/>
              <a:gd name="T29" fmla="*/ T28 w 147"/>
              <a:gd name="T30" fmla="+- 0 6508 6312"/>
              <a:gd name="T31" fmla="*/ 6508 h 526"/>
              <a:gd name="T32" fmla="+- 0 18630 18546"/>
              <a:gd name="T33" fmla="*/ T32 w 147"/>
              <a:gd name="T34" fmla="+- 0 6578 6312"/>
              <a:gd name="T35" fmla="*/ 6578 h 526"/>
              <a:gd name="T36" fmla="+- 0 18654 18546"/>
              <a:gd name="T37" fmla="*/ T36 w 147"/>
              <a:gd name="T38" fmla="+- 0 6648 6312"/>
              <a:gd name="T39" fmla="*/ 6648 h 526"/>
              <a:gd name="T40" fmla="+- 0 18670 18546"/>
              <a:gd name="T41" fmla="*/ T40 w 147"/>
              <a:gd name="T42" fmla="+- 0 6696 6312"/>
              <a:gd name="T43" fmla="*/ 6696 h 526"/>
              <a:gd name="T44" fmla="+- 0 18695 18546"/>
              <a:gd name="T45" fmla="*/ T44 w 147"/>
              <a:gd name="T46" fmla="+- 0 6756 6312"/>
              <a:gd name="T47" fmla="*/ 6756 h 526"/>
              <a:gd name="T48" fmla="+- 0 18692 18546"/>
              <a:gd name="T49" fmla="*/ T48 w 147"/>
              <a:gd name="T50" fmla="+- 0 6808 6312"/>
              <a:gd name="T51" fmla="*/ 6808 h 526"/>
              <a:gd name="T52" fmla="+- 0 18691 18546"/>
              <a:gd name="T53" fmla="*/ T52 w 147"/>
              <a:gd name="T54" fmla="+- 0 6832 6312"/>
              <a:gd name="T55" fmla="*/ 6832 h 526"/>
              <a:gd name="T56" fmla="+- 0 18679 18546"/>
              <a:gd name="T57" fmla="*/ T56 w 147"/>
              <a:gd name="T58" fmla="+- 0 6833 6312"/>
              <a:gd name="T59" fmla="*/ 6833 h 526"/>
              <a:gd name="T60" fmla="+- 0 18662 18546"/>
              <a:gd name="T61" fmla="*/ T60 w 147"/>
              <a:gd name="T62" fmla="+- 0 6837 6312"/>
              <a:gd name="T63" fmla="*/ 6837 h 5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47" h="526" extrusionOk="0">
                <a:moveTo>
                  <a:pt x="16" y="27"/>
                </a:moveTo>
                <a:cubicBezTo>
                  <a:pt x="8" y="13"/>
                  <a:pt x="5" y="9"/>
                  <a:pt x="0" y="0"/>
                </a:cubicBezTo>
                <a:cubicBezTo>
                  <a:pt x="8" y="43"/>
                  <a:pt x="22" y="85"/>
                  <a:pt x="36" y="126"/>
                </a:cubicBezTo>
                <a:cubicBezTo>
                  <a:pt x="60" y="196"/>
                  <a:pt x="84" y="266"/>
                  <a:pt x="108" y="336"/>
                </a:cubicBezTo>
                <a:cubicBezTo>
                  <a:pt x="124" y="384"/>
                  <a:pt x="149" y="444"/>
                  <a:pt x="146" y="496"/>
                </a:cubicBezTo>
                <a:cubicBezTo>
                  <a:pt x="145" y="520"/>
                  <a:pt x="133" y="521"/>
                  <a:pt x="116" y="52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4" name="Comment 6"/>
          <p:cNvSpPr>
            <a:spLocks noRot="1" noChangeAspect="1" noEditPoints="1" noChangeArrowheads="1" noChangeShapeType="1" noTextEdit="1"/>
          </p:cNvSpPr>
          <p:nvPr/>
        </p:nvSpPr>
        <p:spPr bwMode="auto">
          <a:xfrm>
            <a:off x="6657975" y="2106613"/>
            <a:ext cx="55563" cy="179387"/>
          </a:xfrm>
          <a:custGeom>
            <a:avLst/>
            <a:gdLst>
              <a:gd name="T0" fmla="+- 0 18616 18495"/>
              <a:gd name="T1" fmla="*/ T0 w 155"/>
              <a:gd name="T2" fmla="+- 0 5861 5852"/>
              <a:gd name="T3" fmla="*/ 5861 h 498"/>
              <a:gd name="T4" fmla="+- 0 18632 18495"/>
              <a:gd name="T5" fmla="*/ T4 w 155"/>
              <a:gd name="T6" fmla="+- 0 5855 5852"/>
              <a:gd name="T7" fmla="*/ 5855 h 498"/>
              <a:gd name="T8" fmla="+- 0 18637 18495"/>
              <a:gd name="T9" fmla="*/ T8 w 155"/>
              <a:gd name="T10" fmla="+- 0 5853 5852"/>
              <a:gd name="T11" fmla="*/ 5853 h 498"/>
              <a:gd name="T12" fmla="+- 0 18649 18495"/>
              <a:gd name="T13" fmla="*/ T12 w 155"/>
              <a:gd name="T14" fmla="+- 0 5852 5852"/>
              <a:gd name="T15" fmla="*/ 5852 h 498"/>
              <a:gd name="T16" fmla="+- 0 18642 18495"/>
              <a:gd name="T17" fmla="*/ T16 w 155"/>
              <a:gd name="T18" fmla="+- 0 5876 5852"/>
              <a:gd name="T19" fmla="*/ 5876 h 498"/>
              <a:gd name="T20" fmla="+- 0 18636 18495"/>
              <a:gd name="T21" fmla="*/ T20 w 155"/>
              <a:gd name="T22" fmla="+- 0 5899 5852"/>
              <a:gd name="T23" fmla="*/ 5899 h 498"/>
              <a:gd name="T24" fmla="+- 0 18631 18495"/>
              <a:gd name="T25" fmla="*/ T24 w 155"/>
              <a:gd name="T26" fmla="+- 0 5923 5852"/>
              <a:gd name="T27" fmla="*/ 5923 h 498"/>
              <a:gd name="T28" fmla="+- 0 18621 18495"/>
              <a:gd name="T29" fmla="*/ T28 w 155"/>
              <a:gd name="T30" fmla="+- 0 5970 5852"/>
              <a:gd name="T31" fmla="*/ 5970 h 498"/>
              <a:gd name="T32" fmla="+- 0 18604 18495"/>
              <a:gd name="T33" fmla="*/ T32 w 155"/>
              <a:gd name="T34" fmla="+- 0 6016 5852"/>
              <a:gd name="T35" fmla="*/ 6016 h 498"/>
              <a:gd name="T36" fmla="+- 0 18589 18495"/>
              <a:gd name="T37" fmla="*/ T36 w 155"/>
              <a:gd name="T38" fmla="+- 0 6062 5852"/>
              <a:gd name="T39" fmla="*/ 6062 h 498"/>
              <a:gd name="T40" fmla="+- 0 18573 18495"/>
              <a:gd name="T41" fmla="*/ T40 w 155"/>
              <a:gd name="T42" fmla="+- 0 6109 5852"/>
              <a:gd name="T43" fmla="*/ 6109 h 498"/>
              <a:gd name="T44" fmla="+- 0 18551 18495"/>
              <a:gd name="T45" fmla="*/ T44 w 155"/>
              <a:gd name="T46" fmla="+- 0 6153 5852"/>
              <a:gd name="T47" fmla="*/ 6153 h 498"/>
              <a:gd name="T48" fmla="+- 0 18531 18495"/>
              <a:gd name="T49" fmla="*/ T48 w 155"/>
              <a:gd name="T50" fmla="+- 0 6198 5852"/>
              <a:gd name="T51" fmla="*/ 6198 h 498"/>
              <a:gd name="T52" fmla="+- 0 18518 18495"/>
              <a:gd name="T53" fmla="*/ T52 w 155"/>
              <a:gd name="T54" fmla="+- 0 6227 5852"/>
              <a:gd name="T55" fmla="*/ 6227 h 498"/>
              <a:gd name="T56" fmla="+- 0 18504 18495"/>
              <a:gd name="T57" fmla="*/ T56 w 155"/>
              <a:gd name="T58" fmla="+- 0 6256 5852"/>
              <a:gd name="T59" fmla="*/ 6256 h 498"/>
              <a:gd name="T60" fmla="+- 0 18497 18495"/>
              <a:gd name="T61" fmla="*/ T60 w 155"/>
              <a:gd name="T62" fmla="+- 0 6287 5852"/>
              <a:gd name="T63" fmla="*/ 6287 h 498"/>
              <a:gd name="T64" fmla="+- 0 18492 18495"/>
              <a:gd name="T65" fmla="*/ T64 w 155"/>
              <a:gd name="T66" fmla="+- 0 6310 5852"/>
              <a:gd name="T67" fmla="*/ 6310 h 498"/>
              <a:gd name="T68" fmla="+- 0 18498 18495"/>
              <a:gd name="T69" fmla="*/ T68 w 155"/>
              <a:gd name="T70" fmla="+- 0 6327 5852"/>
              <a:gd name="T71" fmla="*/ 6327 h 498"/>
              <a:gd name="T72" fmla="+- 0 18506 18495"/>
              <a:gd name="T73" fmla="*/ T72 w 155"/>
              <a:gd name="T74" fmla="+- 0 6349 5852"/>
              <a:gd name="T75" fmla="*/ 6349 h 4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55" h="498" extrusionOk="0">
                <a:moveTo>
                  <a:pt x="121" y="9"/>
                </a:moveTo>
                <a:cubicBezTo>
                  <a:pt x="137" y="3"/>
                  <a:pt x="142" y="1"/>
                  <a:pt x="154" y="0"/>
                </a:cubicBezTo>
                <a:cubicBezTo>
                  <a:pt x="147" y="24"/>
                  <a:pt x="141" y="47"/>
                  <a:pt x="136" y="71"/>
                </a:cubicBezTo>
                <a:cubicBezTo>
                  <a:pt x="126" y="118"/>
                  <a:pt x="109" y="164"/>
                  <a:pt x="94" y="210"/>
                </a:cubicBezTo>
                <a:cubicBezTo>
                  <a:pt x="78" y="257"/>
                  <a:pt x="56" y="301"/>
                  <a:pt x="36" y="346"/>
                </a:cubicBezTo>
                <a:cubicBezTo>
                  <a:pt x="23" y="375"/>
                  <a:pt x="9" y="404"/>
                  <a:pt x="2" y="435"/>
                </a:cubicBezTo>
                <a:cubicBezTo>
                  <a:pt x="-3" y="458"/>
                  <a:pt x="3" y="475"/>
                  <a:pt x="11" y="49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5" name="Comment 7"/>
          <p:cNvSpPr>
            <a:spLocks noRot="1" noChangeAspect="1" noEditPoints="1" noChangeArrowheads="1" noChangeShapeType="1" noTextEdit="1"/>
          </p:cNvSpPr>
          <p:nvPr/>
        </p:nvSpPr>
        <p:spPr bwMode="auto">
          <a:xfrm>
            <a:off x="6699250" y="2052638"/>
            <a:ext cx="71438" cy="53975"/>
          </a:xfrm>
          <a:custGeom>
            <a:avLst/>
            <a:gdLst>
              <a:gd name="T0" fmla="+- 0 18719 18608"/>
              <a:gd name="T1" fmla="*/ T0 w 198"/>
              <a:gd name="T2" fmla="+- 0 5849 5700"/>
              <a:gd name="T3" fmla="*/ 5849 h 150"/>
              <a:gd name="T4" fmla="+- 0 18703 18608"/>
              <a:gd name="T5" fmla="*/ T4 w 198"/>
              <a:gd name="T6" fmla="+- 0 5820 5700"/>
              <a:gd name="T7" fmla="*/ 5820 h 150"/>
              <a:gd name="T8" fmla="+- 0 18681 18608"/>
              <a:gd name="T9" fmla="*/ T8 w 198"/>
              <a:gd name="T10" fmla="+- 0 5790 5700"/>
              <a:gd name="T11" fmla="*/ 5790 h 150"/>
              <a:gd name="T12" fmla="+- 0 18668 18608"/>
              <a:gd name="T13" fmla="*/ T12 w 198"/>
              <a:gd name="T14" fmla="+- 0 5760 5700"/>
              <a:gd name="T15" fmla="*/ 5760 h 150"/>
              <a:gd name="T16" fmla="+- 0 18660 18608"/>
              <a:gd name="T17" fmla="*/ T16 w 198"/>
              <a:gd name="T18" fmla="+- 0 5742 5700"/>
              <a:gd name="T19" fmla="*/ 5742 h 150"/>
              <a:gd name="T20" fmla="+- 0 18657 18608"/>
              <a:gd name="T21" fmla="*/ T20 w 198"/>
              <a:gd name="T22" fmla="+- 0 5706 5700"/>
              <a:gd name="T23" fmla="*/ 5706 h 150"/>
              <a:gd name="T24" fmla="+- 0 18683 18608"/>
              <a:gd name="T25" fmla="*/ T24 w 198"/>
              <a:gd name="T26" fmla="+- 0 5700 5700"/>
              <a:gd name="T27" fmla="*/ 5700 h 150"/>
              <a:gd name="T28" fmla="+- 0 18709 18608"/>
              <a:gd name="T29" fmla="*/ T28 w 198"/>
              <a:gd name="T30" fmla="+- 0 5694 5700"/>
              <a:gd name="T31" fmla="*/ 5694 h 150"/>
              <a:gd name="T32" fmla="+- 0 18740 18608"/>
              <a:gd name="T33" fmla="*/ T32 w 198"/>
              <a:gd name="T34" fmla="+- 0 5727 5700"/>
              <a:gd name="T35" fmla="*/ 5727 h 150"/>
              <a:gd name="T36" fmla="+- 0 18756 18608"/>
              <a:gd name="T37" fmla="*/ T36 w 198"/>
              <a:gd name="T38" fmla="+- 0 5744 5700"/>
              <a:gd name="T39" fmla="*/ 5744 h 150"/>
              <a:gd name="T40" fmla="+- 0 18773 18608"/>
              <a:gd name="T41" fmla="*/ T40 w 198"/>
              <a:gd name="T42" fmla="+- 0 5762 5700"/>
              <a:gd name="T43" fmla="*/ 5762 h 150"/>
              <a:gd name="T44" fmla="+- 0 18788 18608"/>
              <a:gd name="T45" fmla="*/ T44 w 198"/>
              <a:gd name="T46" fmla="+- 0 5782 5700"/>
              <a:gd name="T47" fmla="*/ 5782 h 150"/>
              <a:gd name="T48" fmla="+- 0 18805 18608"/>
              <a:gd name="T49" fmla="*/ T48 w 198"/>
              <a:gd name="T50" fmla="+- 0 5800 5700"/>
              <a:gd name="T51" fmla="*/ 5800 h 150"/>
              <a:gd name="T52" fmla="+- 0 18773 18608"/>
              <a:gd name="T53" fmla="*/ T52 w 198"/>
              <a:gd name="T54" fmla="+- 0 5791 5700"/>
              <a:gd name="T55" fmla="*/ 5791 h 150"/>
              <a:gd name="T56" fmla="+- 0 18744 18608"/>
              <a:gd name="T57" fmla="*/ T56 w 198"/>
              <a:gd name="T58" fmla="+- 0 5783 5700"/>
              <a:gd name="T59" fmla="*/ 5783 h 150"/>
              <a:gd name="T60" fmla="+- 0 18711 18608"/>
              <a:gd name="T61" fmla="*/ T60 w 198"/>
              <a:gd name="T62" fmla="+- 0 5778 5700"/>
              <a:gd name="T63" fmla="*/ 5778 h 150"/>
              <a:gd name="T64" fmla="+- 0 18676 18608"/>
              <a:gd name="T65" fmla="*/ T64 w 198"/>
              <a:gd name="T66" fmla="+- 0 5773 5700"/>
              <a:gd name="T67" fmla="*/ 5773 h 150"/>
              <a:gd name="T68" fmla="+- 0 18643 18608"/>
              <a:gd name="T69" fmla="*/ T68 w 198"/>
              <a:gd name="T70" fmla="+- 0 5773 5700"/>
              <a:gd name="T71" fmla="*/ 5773 h 150"/>
              <a:gd name="T72" fmla="+- 0 18608 18608"/>
              <a:gd name="T73" fmla="*/ T72 w 198"/>
              <a:gd name="T74" fmla="+- 0 5772 5700"/>
              <a:gd name="T75" fmla="*/ 5772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8" h="150" extrusionOk="0">
                <a:moveTo>
                  <a:pt x="111" y="149"/>
                </a:moveTo>
                <a:cubicBezTo>
                  <a:pt x="95" y="120"/>
                  <a:pt x="73" y="90"/>
                  <a:pt x="60" y="60"/>
                </a:cubicBezTo>
                <a:cubicBezTo>
                  <a:pt x="52" y="42"/>
                  <a:pt x="49" y="6"/>
                  <a:pt x="75" y="0"/>
                </a:cubicBezTo>
                <a:cubicBezTo>
                  <a:pt x="101" y="-6"/>
                  <a:pt x="132" y="27"/>
                  <a:pt x="148" y="44"/>
                </a:cubicBezTo>
                <a:cubicBezTo>
                  <a:pt x="165" y="62"/>
                  <a:pt x="180" y="82"/>
                  <a:pt x="197" y="100"/>
                </a:cubicBezTo>
                <a:cubicBezTo>
                  <a:pt x="165" y="91"/>
                  <a:pt x="136" y="83"/>
                  <a:pt x="103" y="78"/>
                </a:cubicBezTo>
                <a:cubicBezTo>
                  <a:pt x="68" y="73"/>
                  <a:pt x="35" y="73"/>
                  <a:pt x="0" y="7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6" name="Comment 8"/>
          <p:cNvSpPr>
            <a:spLocks noRot="1" noChangeAspect="1" noEditPoints="1" noChangeArrowheads="1" noChangeShapeType="1" noTextEdit="1"/>
          </p:cNvSpPr>
          <p:nvPr/>
        </p:nvSpPr>
        <p:spPr bwMode="auto">
          <a:xfrm>
            <a:off x="6605588" y="2079625"/>
            <a:ext cx="84137" cy="84138"/>
          </a:xfrm>
          <a:custGeom>
            <a:avLst/>
            <a:gdLst>
              <a:gd name="T0" fmla="+- 0 18564 18348"/>
              <a:gd name="T1" fmla="*/ T0 w 233"/>
              <a:gd name="T2" fmla="+- 0 5777 5777"/>
              <a:gd name="T3" fmla="*/ 5777 h 234"/>
              <a:gd name="T4" fmla="+- 0 18590 18348"/>
              <a:gd name="T5" fmla="*/ T4 w 233"/>
              <a:gd name="T6" fmla="+- 0 5809 5777"/>
              <a:gd name="T7" fmla="*/ 5809 h 234"/>
              <a:gd name="T8" fmla="+- 0 18571 18348"/>
              <a:gd name="T9" fmla="*/ T8 w 233"/>
              <a:gd name="T10" fmla="+- 0 5813 5777"/>
              <a:gd name="T11" fmla="*/ 5813 h 234"/>
              <a:gd name="T12" fmla="+- 0 18544 18348"/>
              <a:gd name="T13" fmla="*/ T12 w 233"/>
              <a:gd name="T14" fmla="+- 0 5841 5777"/>
              <a:gd name="T15" fmla="*/ 5841 h 234"/>
              <a:gd name="T16" fmla="+- 0 18514 18348"/>
              <a:gd name="T17" fmla="*/ T16 w 233"/>
              <a:gd name="T18" fmla="+- 0 5872 5777"/>
              <a:gd name="T19" fmla="*/ 5872 h 234"/>
              <a:gd name="T20" fmla="+- 0 18481 18348"/>
              <a:gd name="T21" fmla="*/ T20 w 233"/>
              <a:gd name="T22" fmla="+- 0 5898 5777"/>
              <a:gd name="T23" fmla="*/ 5898 h 234"/>
              <a:gd name="T24" fmla="+- 0 18446 18348"/>
              <a:gd name="T25" fmla="*/ T24 w 233"/>
              <a:gd name="T26" fmla="+- 0 5923 5777"/>
              <a:gd name="T27" fmla="*/ 5923 h 234"/>
              <a:gd name="T28" fmla="+- 0 18421 18348"/>
              <a:gd name="T29" fmla="*/ T28 w 233"/>
              <a:gd name="T30" fmla="+- 0 5941 5777"/>
              <a:gd name="T31" fmla="*/ 5941 h 234"/>
              <a:gd name="T32" fmla="+- 0 18370 18348"/>
              <a:gd name="T33" fmla="*/ T32 w 233"/>
              <a:gd name="T34" fmla="+- 0 5960 5777"/>
              <a:gd name="T35" fmla="*/ 5960 h 234"/>
              <a:gd name="T36" fmla="+- 0 18352 18348"/>
              <a:gd name="T37" fmla="*/ T36 w 233"/>
              <a:gd name="T38" fmla="+- 0 5986 5777"/>
              <a:gd name="T39" fmla="*/ 5986 h 234"/>
              <a:gd name="T40" fmla="+- 0 18335 18348"/>
              <a:gd name="T41" fmla="*/ T40 w 233"/>
              <a:gd name="T42" fmla="+- 0 6012 5777"/>
              <a:gd name="T43" fmla="*/ 6012 h 234"/>
              <a:gd name="T44" fmla="+- 0 18385 18348"/>
              <a:gd name="T45" fmla="*/ T44 w 233"/>
              <a:gd name="T46" fmla="+- 0 6008 5777"/>
              <a:gd name="T47" fmla="*/ 6008 h 234"/>
              <a:gd name="T48" fmla="+- 0 18395 18348"/>
              <a:gd name="T49" fmla="*/ T48 w 233"/>
              <a:gd name="T50" fmla="+- 0 6010 5777"/>
              <a:gd name="T51" fmla="*/ 6010 h 2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33" h="234" extrusionOk="0">
                <a:moveTo>
                  <a:pt x="216" y="0"/>
                </a:moveTo>
                <a:cubicBezTo>
                  <a:pt x="242" y="32"/>
                  <a:pt x="223" y="36"/>
                  <a:pt x="196" y="64"/>
                </a:cubicBezTo>
                <a:cubicBezTo>
                  <a:pt x="166" y="95"/>
                  <a:pt x="133" y="121"/>
                  <a:pt x="98" y="146"/>
                </a:cubicBezTo>
                <a:cubicBezTo>
                  <a:pt x="73" y="164"/>
                  <a:pt x="22" y="183"/>
                  <a:pt x="4" y="209"/>
                </a:cubicBezTo>
                <a:cubicBezTo>
                  <a:pt x="-13" y="235"/>
                  <a:pt x="37" y="231"/>
                  <a:pt x="47" y="23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7" name="Comment 9"/>
          <p:cNvSpPr>
            <a:spLocks noRot="1" noChangeAspect="1" noEditPoints="1" noChangeArrowheads="1" noChangeShapeType="1" noTextEdit="1"/>
          </p:cNvSpPr>
          <p:nvPr/>
        </p:nvSpPr>
        <p:spPr bwMode="auto">
          <a:xfrm>
            <a:off x="6648450" y="2049463"/>
            <a:ext cx="87313" cy="38100"/>
          </a:xfrm>
          <a:custGeom>
            <a:avLst/>
            <a:gdLst>
              <a:gd name="T0" fmla="+- 0 18707 18466"/>
              <a:gd name="T1" fmla="*/ T0 w 246"/>
              <a:gd name="T2" fmla="+- 0 5799 5691"/>
              <a:gd name="T3" fmla="*/ 5799 h 109"/>
              <a:gd name="T4" fmla="+- 0 18712 18466"/>
              <a:gd name="T5" fmla="*/ T4 w 246"/>
              <a:gd name="T6" fmla="+- 0 5768 5691"/>
              <a:gd name="T7" fmla="*/ 5768 h 109"/>
              <a:gd name="T8" fmla="+- 0 18714 18466"/>
              <a:gd name="T9" fmla="*/ T8 w 246"/>
              <a:gd name="T10" fmla="+- 0 5753 5691"/>
              <a:gd name="T11" fmla="*/ 5753 h 109"/>
              <a:gd name="T12" fmla="+- 0 18686 18466"/>
              <a:gd name="T13" fmla="*/ T12 w 246"/>
              <a:gd name="T14" fmla="+- 0 5733 5691"/>
              <a:gd name="T15" fmla="*/ 5733 h 109"/>
              <a:gd name="T16" fmla="+- 0 18663 18466"/>
              <a:gd name="T17" fmla="*/ T16 w 246"/>
              <a:gd name="T18" fmla="+- 0 5716 5691"/>
              <a:gd name="T19" fmla="*/ 5716 h 109"/>
              <a:gd name="T20" fmla="+- 0 18632 18466"/>
              <a:gd name="T21" fmla="*/ T20 w 246"/>
              <a:gd name="T22" fmla="+- 0 5705 5691"/>
              <a:gd name="T23" fmla="*/ 5705 h 109"/>
              <a:gd name="T24" fmla="+- 0 18605 18466"/>
              <a:gd name="T25" fmla="*/ T24 w 246"/>
              <a:gd name="T26" fmla="+- 0 5698 5691"/>
              <a:gd name="T27" fmla="*/ 5698 h 109"/>
              <a:gd name="T28" fmla="+- 0 18575 18466"/>
              <a:gd name="T29" fmla="*/ T28 w 246"/>
              <a:gd name="T30" fmla="+- 0 5691 5691"/>
              <a:gd name="T31" fmla="*/ 5691 h 109"/>
              <a:gd name="T32" fmla="+- 0 18559 18466"/>
              <a:gd name="T33" fmla="*/ T32 w 246"/>
              <a:gd name="T34" fmla="+- 0 5696 5691"/>
              <a:gd name="T35" fmla="*/ 5696 h 109"/>
              <a:gd name="T36" fmla="+- 0 18531 18466"/>
              <a:gd name="T37" fmla="*/ T36 w 246"/>
              <a:gd name="T38" fmla="+- 0 5699 5691"/>
              <a:gd name="T39" fmla="*/ 5699 h 109"/>
              <a:gd name="T40" fmla="+- 0 18507 18466"/>
              <a:gd name="T41" fmla="*/ T40 w 246"/>
              <a:gd name="T42" fmla="+- 0 5702 5691"/>
              <a:gd name="T43" fmla="*/ 5702 h 109"/>
              <a:gd name="T44" fmla="+- 0 18490 18466"/>
              <a:gd name="T45" fmla="*/ T44 w 246"/>
              <a:gd name="T46" fmla="+- 0 5707 5691"/>
              <a:gd name="T47" fmla="*/ 5707 h 109"/>
              <a:gd name="T48" fmla="+- 0 18466 18466"/>
              <a:gd name="T49" fmla="*/ T48 w 246"/>
              <a:gd name="T50" fmla="+- 0 5712 5691"/>
              <a:gd name="T51" fmla="*/ 5712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46" h="109" extrusionOk="0">
                <a:moveTo>
                  <a:pt x="241" y="108"/>
                </a:moveTo>
                <a:cubicBezTo>
                  <a:pt x="246" y="77"/>
                  <a:pt x="248" y="62"/>
                  <a:pt x="220" y="42"/>
                </a:cubicBezTo>
                <a:cubicBezTo>
                  <a:pt x="197" y="25"/>
                  <a:pt x="166" y="14"/>
                  <a:pt x="139" y="7"/>
                </a:cubicBezTo>
                <a:cubicBezTo>
                  <a:pt x="109" y="0"/>
                  <a:pt x="93" y="5"/>
                  <a:pt x="65" y="8"/>
                </a:cubicBezTo>
                <a:cubicBezTo>
                  <a:pt x="41" y="11"/>
                  <a:pt x="24" y="16"/>
                  <a:pt x="0" y="2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8" name="Comment 10"/>
          <p:cNvSpPr>
            <a:spLocks noRot="1" noChangeAspect="1" noEditPoints="1" noChangeArrowheads="1" noChangeShapeType="1" noTextEdit="1"/>
          </p:cNvSpPr>
          <p:nvPr/>
        </p:nvSpPr>
        <p:spPr bwMode="auto">
          <a:xfrm>
            <a:off x="6572250" y="2320925"/>
            <a:ext cx="82550" cy="30163"/>
          </a:xfrm>
          <a:custGeom>
            <a:avLst/>
            <a:gdLst>
              <a:gd name="T0" fmla="+- 0 18478 18255"/>
              <a:gd name="T1" fmla="*/ T0 w 232"/>
              <a:gd name="T2" fmla="+- 0 6462 6448"/>
              <a:gd name="T3" fmla="*/ 6462 h 84"/>
              <a:gd name="T4" fmla="+- 0 18481 18255"/>
              <a:gd name="T5" fmla="*/ T4 w 232"/>
              <a:gd name="T6" fmla="+- 0 6457 6448"/>
              <a:gd name="T7" fmla="*/ 6457 h 84"/>
              <a:gd name="T8" fmla="+- 0 18483 18255"/>
              <a:gd name="T9" fmla="*/ T8 w 232"/>
              <a:gd name="T10" fmla="+- 0 6453 6448"/>
              <a:gd name="T11" fmla="*/ 6453 h 84"/>
              <a:gd name="T12" fmla="+- 0 18486 18255"/>
              <a:gd name="T13" fmla="*/ T12 w 232"/>
              <a:gd name="T14" fmla="+- 0 6448 6448"/>
              <a:gd name="T15" fmla="*/ 6448 h 84"/>
              <a:gd name="T16" fmla="+- 0 18454 18255"/>
              <a:gd name="T17" fmla="*/ T16 w 232"/>
              <a:gd name="T18" fmla="+- 0 6456 6448"/>
              <a:gd name="T19" fmla="*/ 6456 h 84"/>
              <a:gd name="T20" fmla="+- 0 18421 18255"/>
              <a:gd name="T21" fmla="*/ T20 w 232"/>
              <a:gd name="T22" fmla="+- 0 6465 6448"/>
              <a:gd name="T23" fmla="*/ 6465 h 84"/>
              <a:gd name="T24" fmla="+- 0 18389 18255"/>
              <a:gd name="T25" fmla="*/ T24 w 232"/>
              <a:gd name="T26" fmla="+- 0 6473 6448"/>
              <a:gd name="T27" fmla="*/ 6473 h 84"/>
              <a:gd name="T28" fmla="+- 0 18357 18255"/>
              <a:gd name="T29" fmla="*/ T28 w 232"/>
              <a:gd name="T30" fmla="+- 0 6481 6448"/>
              <a:gd name="T31" fmla="*/ 6481 h 84"/>
              <a:gd name="T32" fmla="+- 0 18323 18255"/>
              <a:gd name="T33" fmla="*/ T32 w 232"/>
              <a:gd name="T34" fmla="+- 0 6493 6448"/>
              <a:gd name="T35" fmla="*/ 6493 h 84"/>
              <a:gd name="T36" fmla="+- 0 18291 18255"/>
              <a:gd name="T37" fmla="*/ T36 w 232"/>
              <a:gd name="T38" fmla="+- 0 6499 6448"/>
              <a:gd name="T39" fmla="*/ 6499 h 84"/>
              <a:gd name="T40" fmla="+- 0 18249 18255"/>
              <a:gd name="T41" fmla="*/ T40 w 232"/>
              <a:gd name="T42" fmla="+- 0 6506 6448"/>
              <a:gd name="T43" fmla="*/ 6506 h 84"/>
              <a:gd name="T44" fmla="+- 0 18251 18255"/>
              <a:gd name="T45" fmla="*/ T44 w 232"/>
              <a:gd name="T46" fmla="+- 0 6510 6448"/>
              <a:gd name="T47" fmla="*/ 6510 h 84"/>
              <a:gd name="T48" fmla="+- 0 18289 18255"/>
              <a:gd name="T49" fmla="*/ T48 w 232"/>
              <a:gd name="T50" fmla="+- 0 6531 6448"/>
              <a:gd name="T51" fmla="*/ 6531 h 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32" h="84" extrusionOk="0">
                <a:moveTo>
                  <a:pt x="223" y="14"/>
                </a:moveTo>
                <a:cubicBezTo>
                  <a:pt x="226" y="9"/>
                  <a:pt x="228" y="5"/>
                  <a:pt x="231" y="0"/>
                </a:cubicBezTo>
                <a:cubicBezTo>
                  <a:pt x="199" y="8"/>
                  <a:pt x="166" y="17"/>
                  <a:pt x="134" y="25"/>
                </a:cubicBezTo>
                <a:cubicBezTo>
                  <a:pt x="102" y="33"/>
                  <a:pt x="68" y="45"/>
                  <a:pt x="36" y="51"/>
                </a:cubicBezTo>
                <a:cubicBezTo>
                  <a:pt x="-6" y="58"/>
                  <a:pt x="-4" y="62"/>
                  <a:pt x="34" y="8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9" name="Comment 11"/>
          <p:cNvSpPr>
            <a:spLocks noRot="1" noChangeAspect="1" noEditPoints="1" noChangeArrowheads="1" noChangeShapeType="1" noTextEdit="1"/>
          </p:cNvSpPr>
          <p:nvPr/>
        </p:nvSpPr>
        <p:spPr bwMode="auto">
          <a:xfrm>
            <a:off x="6442075" y="2235200"/>
            <a:ext cx="123825" cy="65088"/>
          </a:xfrm>
          <a:custGeom>
            <a:avLst/>
            <a:gdLst>
              <a:gd name="T0" fmla="+- 0 18237 17894"/>
              <a:gd name="T1" fmla="*/ T0 w 344"/>
              <a:gd name="T2" fmla="+- 0 6387 6211"/>
              <a:gd name="T3" fmla="*/ 6387 h 177"/>
              <a:gd name="T4" fmla="+- 0 18208 17894"/>
              <a:gd name="T5" fmla="*/ T4 w 344"/>
              <a:gd name="T6" fmla="+- 0 6367 6211"/>
              <a:gd name="T7" fmla="*/ 6367 h 177"/>
              <a:gd name="T8" fmla="+- 0 18196 17894"/>
              <a:gd name="T9" fmla="*/ T8 w 344"/>
              <a:gd name="T10" fmla="+- 0 6365 6211"/>
              <a:gd name="T11" fmla="*/ 6365 h 177"/>
              <a:gd name="T12" fmla="+- 0 18163 17894"/>
              <a:gd name="T13" fmla="*/ T12 w 344"/>
              <a:gd name="T14" fmla="+- 0 6360 6211"/>
              <a:gd name="T15" fmla="*/ 6360 h 177"/>
              <a:gd name="T16" fmla="+- 0 18123 17894"/>
              <a:gd name="T17" fmla="*/ T16 w 344"/>
              <a:gd name="T18" fmla="+- 0 6354 6211"/>
              <a:gd name="T19" fmla="*/ 6354 h 177"/>
              <a:gd name="T20" fmla="+- 0 18083 17894"/>
              <a:gd name="T21" fmla="*/ T20 w 344"/>
              <a:gd name="T22" fmla="+- 0 6346 6211"/>
              <a:gd name="T23" fmla="*/ 6346 h 177"/>
              <a:gd name="T24" fmla="+- 0 18044 17894"/>
              <a:gd name="T25" fmla="*/ T24 w 344"/>
              <a:gd name="T26" fmla="+- 0 6339 6211"/>
              <a:gd name="T27" fmla="*/ 6339 h 177"/>
              <a:gd name="T28" fmla="+- 0 18009 17894"/>
              <a:gd name="T29" fmla="*/ T28 w 344"/>
              <a:gd name="T30" fmla="+- 0 6333 6211"/>
              <a:gd name="T31" fmla="*/ 6333 h 177"/>
              <a:gd name="T32" fmla="+- 0 17975 17894"/>
              <a:gd name="T33" fmla="*/ T32 w 344"/>
              <a:gd name="T34" fmla="+- 0 6324 6211"/>
              <a:gd name="T35" fmla="*/ 6324 h 177"/>
              <a:gd name="T36" fmla="+- 0 17945 17894"/>
              <a:gd name="T37" fmla="*/ T36 w 344"/>
              <a:gd name="T38" fmla="+- 0 6305 6211"/>
              <a:gd name="T39" fmla="*/ 6305 h 177"/>
              <a:gd name="T40" fmla="+- 0 17923 17894"/>
              <a:gd name="T41" fmla="*/ T40 w 344"/>
              <a:gd name="T42" fmla="+- 0 6291 6211"/>
              <a:gd name="T43" fmla="*/ 6291 h 177"/>
              <a:gd name="T44" fmla="+- 0 17918 17894"/>
              <a:gd name="T45" fmla="*/ T44 w 344"/>
              <a:gd name="T46" fmla="+- 0 6275 6211"/>
              <a:gd name="T47" fmla="*/ 6275 h 177"/>
              <a:gd name="T48" fmla="+- 0 17910 17894"/>
              <a:gd name="T49" fmla="*/ T48 w 344"/>
              <a:gd name="T50" fmla="+- 0 6252 6211"/>
              <a:gd name="T51" fmla="*/ 6252 h 177"/>
              <a:gd name="T52" fmla="+- 0 17902 17894"/>
              <a:gd name="T53" fmla="*/ T52 w 344"/>
              <a:gd name="T54" fmla="+- 0 6233 6211"/>
              <a:gd name="T55" fmla="*/ 6233 h 177"/>
              <a:gd name="T56" fmla="+- 0 17899 17894"/>
              <a:gd name="T57" fmla="*/ T56 w 344"/>
              <a:gd name="T58" fmla="+- 0 6225 6211"/>
              <a:gd name="T59" fmla="*/ 6225 h 177"/>
              <a:gd name="T60" fmla="+- 0 17894 17894"/>
              <a:gd name="T61" fmla="*/ T60 w 344"/>
              <a:gd name="T62" fmla="+- 0 6211 6211"/>
              <a:gd name="T63" fmla="*/ 6211 h 1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44" h="177" extrusionOk="0">
                <a:moveTo>
                  <a:pt x="343" y="176"/>
                </a:moveTo>
                <a:cubicBezTo>
                  <a:pt x="314" y="156"/>
                  <a:pt x="302" y="154"/>
                  <a:pt x="269" y="149"/>
                </a:cubicBezTo>
                <a:cubicBezTo>
                  <a:pt x="229" y="143"/>
                  <a:pt x="189" y="135"/>
                  <a:pt x="150" y="128"/>
                </a:cubicBezTo>
                <a:cubicBezTo>
                  <a:pt x="115" y="122"/>
                  <a:pt x="81" y="113"/>
                  <a:pt x="51" y="94"/>
                </a:cubicBezTo>
                <a:cubicBezTo>
                  <a:pt x="29" y="80"/>
                  <a:pt x="24" y="64"/>
                  <a:pt x="16" y="41"/>
                </a:cubicBezTo>
                <a:cubicBezTo>
                  <a:pt x="8" y="22"/>
                  <a:pt x="5" y="14"/>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20" name="Comment 12"/>
          <p:cNvSpPr>
            <a:spLocks noRot="1" noChangeAspect="1" noEditPoints="1" noChangeArrowheads="1" noChangeShapeType="1" noTextEdit="1"/>
          </p:cNvSpPr>
          <p:nvPr/>
        </p:nvSpPr>
        <p:spPr bwMode="auto">
          <a:xfrm>
            <a:off x="6356350" y="2170113"/>
            <a:ext cx="258763" cy="160337"/>
          </a:xfrm>
          <a:custGeom>
            <a:avLst/>
            <a:gdLst>
              <a:gd name="T0" fmla="+- 0 18376 17657"/>
              <a:gd name="T1" fmla="*/ T0 w 720"/>
              <a:gd name="T2" fmla="+- 0 6474 6028"/>
              <a:gd name="T3" fmla="*/ 6474 h 447"/>
              <a:gd name="T4" fmla="+- 0 18329 17657"/>
              <a:gd name="T5" fmla="*/ T4 w 720"/>
              <a:gd name="T6" fmla="+- 0 6443 6028"/>
              <a:gd name="T7" fmla="*/ 6443 h 447"/>
              <a:gd name="T8" fmla="+- 0 18282 17657"/>
              <a:gd name="T9" fmla="*/ T8 w 720"/>
              <a:gd name="T10" fmla="+- 0 6414 6028"/>
              <a:gd name="T11" fmla="*/ 6414 h 447"/>
              <a:gd name="T12" fmla="+- 0 18233 17657"/>
              <a:gd name="T13" fmla="*/ T12 w 720"/>
              <a:gd name="T14" fmla="+- 0 6387 6028"/>
              <a:gd name="T15" fmla="*/ 6387 h 447"/>
              <a:gd name="T16" fmla="+- 0 18147 17657"/>
              <a:gd name="T17" fmla="*/ T16 w 720"/>
              <a:gd name="T18" fmla="+- 0 6340 6028"/>
              <a:gd name="T19" fmla="*/ 6340 h 447"/>
              <a:gd name="T20" fmla="+- 0 18063 17657"/>
              <a:gd name="T21" fmla="*/ T20 w 720"/>
              <a:gd name="T22" fmla="+- 0 6290 6028"/>
              <a:gd name="T23" fmla="*/ 6290 h 447"/>
              <a:gd name="T24" fmla="+- 0 17981 17657"/>
              <a:gd name="T25" fmla="*/ T24 w 720"/>
              <a:gd name="T26" fmla="+- 0 6237 6028"/>
              <a:gd name="T27" fmla="*/ 6237 h 447"/>
              <a:gd name="T28" fmla="+- 0 17904 17657"/>
              <a:gd name="T29" fmla="*/ T28 w 720"/>
              <a:gd name="T30" fmla="+- 0 6187 6028"/>
              <a:gd name="T31" fmla="*/ 6187 h 447"/>
              <a:gd name="T32" fmla="+- 0 17828 17657"/>
              <a:gd name="T33" fmla="*/ T32 w 720"/>
              <a:gd name="T34" fmla="+- 0 6137 6028"/>
              <a:gd name="T35" fmla="*/ 6137 h 447"/>
              <a:gd name="T36" fmla="+- 0 17751 17657"/>
              <a:gd name="T37" fmla="*/ T36 w 720"/>
              <a:gd name="T38" fmla="+- 0 6087 6028"/>
              <a:gd name="T39" fmla="*/ 6087 h 447"/>
              <a:gd name="T40" fmla="+- 0 17720 17657"/>
              <a:gd name="T41" fmla="*/ T40 w 720"/>
              <a:gd name="T42" fmla="+- 0 6067 6028"/>
              <a:gd name="T43" fmla="*/ 6067 h 447"/>
              <a:gd name="T44" fmla="+- 0 17688 17657"/>
              <a:gd name="T45" fmla="*/ T44 w 720"/>
              <a:gd name="T46" fmla="+- 0 6048 6028"/>
              <a:gd name="T47" fmla="*/ 6048 h 447"/>
              <a:gd name="T48" fmla="+- 0 17657 17657"/>
              <a:gd name="T49" fmla="*/ T48 w 720"/>
              <a:gd name="T50" fmla="+- 0 6028 6028"/>
              <a:gd name="T51" fmla="*/ 6028 h 4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720" h="447" extrusionOk="0">
                <a:moveTo>
                  <a:pt x="719" y="446"/>
                </a:moveTo>
                <a:cubicBezTo>
                  <a:pt x="672" y="415"/>
                  <a:pt x="625" y="386"/>
                  <a:pt x="576" y="359"/>
                </a:cubicBezTo>
                <a:cubicBezTo>
                  <a:pt x="490" y="312"/>
                  <a:pt x="406" y="262"/>
                  <a:pt x="324" y="209"/>
                </a:cubicBezTo>
                <a:cubicBezTo>
                  <a:pt x="247" y="159"/>
                  <a:pt x="171" y="109"/>
                  <a:pt x="94" y="59"/>
                </a:cubicBezTo>
                <a:cubicBezTo>
                  <a:pt x="63" y="39"/>
                  <a:pt x="31" y="20"/>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21" name="Comment 13"/>
          <p:cNvSpPr>
            <a:spLocks noRot="1" noChangeAspect="1" noEditPoints="1" noChangeArrowheads="1" noChangeShapeType="1" noTextEdit="1"/>
          </p:cNvSpPr>
          <p:nvPr/>
        </p:nvSpPr>
        <p:spPr bwMode="auto">
          <a:xfrm>
            <a:off x="5497513" y="1352550"/>
            <a:ext cx="3167062" cy="149225"/>
          </a:xfrm>
          <a:custGeom>
            <a:avLst/>
            <a:gdLst>
              <a:gd name="T0" fmla="+- 0 24068 15272"/>
              <a:gd name="T1" fmla="*/ T0 w 8797"/>
              <a:gd name="T2" fmla="+- 0 3835 3759"/>
              <a:gd name="T3" fmla="*/ 3835 h 412"/>
              <a:gd name="T4" fmla="+- 0 24039 15272"/>
              <a:gd name="T5" fmla="*/ T4 w 8797"/>
              <a:gd name="T6" fmla="+- 0 3830 3759"/>
              <a:gd name="T7" fmla="*/ 3830 h 412"/>
              <a:gd name="T8" fmla="+- 0 23983 15272"/>
              <a:gd name="T9" fmla="*/ T8 w 8797"/>
              <a:gd name="T10" fmla="+- 0 3808 3759"/>
              <a:gd name="T11" fmla="*/ 3808 h 412"/>
              <a:gd name="T12" fmla="+- 0 23938 15272"/>
              <a:gd name="T13" fmla="*/ T12 w 8797"/>
              <a:gd name="T14" fmla="+- 0 3805 3759"/>
              <a:gd name="T15" fmla="*/ 3805 h 412"/>
              <a:gd name="T16" fmla="+- 0 23883 15272"/>
              <a:gd name="T17" fmla="*/ T16 w 8797"/>
              <a:gd name="T18" fmla="+- 0 3801 3759"/>
              <a:gd name="T19" fmla="*/ 3801 h 412"/>
              <a:gd name="T20" fmla="+- 0 23824 15272"/>
              <a:gd name="T21" fmla="*/ T20 w 8797"/>
              <a:gd name="T22" fmla="+- 0 3805 3759"/>
              <a:gd name="T23" fmla="*/ 3805 h 412"/>
              <a:gd name="T24" fmla="+- 0 23768 15272"/>
              <a:gd name="T25" fmla="*/ T24 w 8797"/>
              <a:gd name="T26" fmla="+- 0 3805 3759"/>
              <a:gd name="T27" fmla="*/ 3805 h 412"/>
              <a:gd name="T28" fmla="+- 0 23195 15272"/>
              <a:gd name="T29" fmla="*/ T28 w 8797"/>
              <a:gd name="T30" fmla="+- 0 3805 3759"/>
              <a:gd name="T31" fmla="*/ 3805 h 412"/>
              <a:gd name="T32" fmla="+- 0 22619 15272"/>
              <a:gd name="T33" fmla="*/ T32 w 8797"/>
              <a:gd name="T34" fmla="+- 0 3794 3759"/>
              <a:gd name="T35" fmla="*/ 3794 h 412"/>
              <a:gd name="T36" fmla="+- 0 22046 15272"/>
              <a:gd name="T37" fmla="*/ T36 w 8797"/>
              <a:gd name="T38" fmla="+- 0 3779 3759"/>
              <a:gd name="T39" fmla="*/ 3779 h 412"/>
              <a:gd name="T40" fmla="+- 0 21538 15272"/>
              <a:gd name="T41" fmla="*/ T40 w 8797"/>
              <a:gd name="T42" fmla="+- 0 3766 3759"/>
              <a:gd name="T43" fmla="*/ 3766 h 412"/>
              <a:gd name="T44" fmla="+- 0 21040 15272"/>
              <a:gd name="T45" fmla="*/ T44 w 8797"/>
              <a:gd name="T46" fmla="+- 0 3770 3759"/>
              <a:gd name="T47" fmla="*/ 3770 h 412"/>
              <a:gd name="T48" fmla="+- 0 20532 15272"/>
              <a:gd name="T49" fmla="*/ T48 w 8797"/>
              <a:gd name="T50" fmla="+- 0 3795 3759"/>
              <a:gd name="T51" fmla="*/ 3795 h 412"/>
              <a:gd name="T52" fmla="+- 0 19696 15272"/>
              <a:gd name="T53" fmla="*/ T52 w 8797"/>
              <a:gd name="T54" fmla="+- 0 3837 3759"/>
              <a:gd name="T55" fmla="*/ 3837 h 412"/>
              <a:gd name="T56" fmla="+- 0 18868 15272"/>
              <a:gd name="T57" fmla="*/ T56 w 8797"/>
              <a:gd name="T58" fmla="+- 0 3893 3759"/>
              <a:gd name="T59" fmla="*/ 3893 h 412"/>
              <a:gd name="T60" fmla="+- 0 18034 15272"/>
              <a:gd name="T61" fmla="*/ T60 w 8797"/>
              <a:gd name="T62" fmla="+- 0 3966 3759"/>
              <a:gd name="T63" fmla="*/ 3966 h 412"/>
              <a:gd name="T64" fmla="+- 0 17235 15272"/>
              <a:gd name="T65" fmla="*/ T64 w 8797"/>
              <a:gd name="T66" fmla="+- 0 4036 3759"/>
              <a:gd name="T67" fmla="*/ 4036 h 412"/>
              <a:gd name="T68" fmla="+- 0 16131 15272"/>
              <a:gd name="T69" fmla="*/ T68 w 8797"/>
              <a:gd name="T70" fmla="+- 0 4346 3759"/>
              <a:gd name="T71" fmla="*/ 4346 h 412"/>
              <a:gd name="T72" fmla="+- 0 15339 15272"/>
              <a:gd name="T73" fmla="*/ T72 w 8797"/>
              <a:gd name="T74" fmla="+- 0 4167 3759"/>
              <a:gd name="T75" fmla="*/ 4167 h 412"/>
              <a:gd name="T76" fmla="+- 0 15311 15272"/>
              <a:gd name="T77" fmla="*/ T76 w 8797"/>
              <a:gd name="T78" fmla="+- 0 4161 3759"/>
              <a:gd name="T79" fmla="*/ 4161 h 412"/>
              <a:gd name="T80" fmla="+- 0 15310 15272"/>
              <a:gd name="T81" fmla="*/ T80 w 8797"/>
              <a:gd name="T82" fmla="+- 0 4142 3759"/>
              <a:gd name="T83" fmla="*/ 4142 h 412"/>
              <a:gd name="T84" fmla="+- 0 15282 15272"/>
              <a:gd name="T85" fmla="*/ T84 w 8797"/>
              <a:gd name="T86" fmla="+- 0 4136 3759"/>
              <a:gd name="T87" fmla="*/ 4136 h 412"/>
              <a:gd name="T88" fmla="+- 0 15286 15272"/>
              <a:gd name="T89" fmla="*/ T88 w 8797"/>
              <a:gd name="T90" fmla="+- 0 4135 3759"/>
              <a:gd name="T91" fmla="*/ 4135 h 412"/>
              <a:gd name="T92" fmla="+- 0 15291 15272"/>
              <a:gd name="T93" fmla="*/ T92 w 8797"/>
              <a:gd name="T94" fmla="+- 0 4133 3759"/>
              <a:gd name="T95" fmla="*/ 4133 h 412"/>
              <a:gd name="T96" fmla="+- 0 15295 15272"/>
              <a:gd name="T97" fmla="*/ T96 w 8797"/>
              <a:gd name="T98" fmla="+- 0 4132 3759"/>
              <a:gd name="T99" fmla="*/ 4132 h 4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8797" h="412" extrusionOk="0">
                <a:moveTo>
                  <a:pt x="8796" y="76"/>
                </a:moveTo>
                <a:cubicBezTo>
                  <a:pt x="8767" y="71"/>
                  <a:pt x="8711" y="49"/>
                  <a:pt x="8666" y="46"/>
                </a:cubicBezTo>
                <a:cubicBezTo>
                  <a:pt x="8611" y="42"/>
                  <a:pt x="8552" y="46"/>
                  <a:pt x="8496" y="46"/>
                </a:cubicBezTo>
                <a:cubicBezTo>
                  <a:pt x="7923" y="46"/>
                  <a:pt x="7347" y="35"/>
                  <a:pt x="6774" y="20"/>
                </a:cubicBezTo>
                <a:cubicBezTo>
                  <a:pt x="6266" y="7"/>
                  <a:pt x="5768" y="11"/>
                  <a:pt x="5260" y="36"/>
                </a:cubicBezTo>
                <a:cubicBezTo>
                  <a:pt x="4424" y="78"/>
                  <a:pt x="3596" y="134"/>
                  <a:pt x="2762" y="207"/>
                </a:cubicBezTo>
                <a:cubicBezTo>
                  <a:pt x="1963" y="277"/>
                  <a:pt x="859" y="587"/>
                  <a:pt x="67" y="408"/>
                </a:cubicBezTo>
                <a:cubicBezTo>
                  <a:pt x="39" y="402"/>
                  <a:pt x="38" y="383"/>
                  <a:pt x="10" y="377"/>
                </a:cubicBezTo>
                <a:cubicBezTo>
                  <a:pt x="14" y="376"/>
                  <a:pt x="19" y="374"/>
                  <a:pt x="23" y="37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74470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4019">
                                            <p:txEl>
                                              <p:pRg st="0" end="0"/>
                                            </p:txEl>
                                          </p:spTgt>
                                        </p:tgtEl>
                                        <p:attrNameLst>
                                          <p:attrName>style.visibility</p:attrName>
                                        </p:attrNameLst>
                                      </p:cBhvr>
                                      <p:to>
                                        <p:strVal val="visible"/>
                                      </p:to>
                                    </p:set>
                                    <p:animEffect transition="in" filter="slide(fromBottom)">
                                      <p:cBhvr>
                                        <p:cTn id="7" dur="500"/>
                                        <p:tgtEl>
                                          <p:spTgt spid="1494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94019">
                                            <p:txEl>
                                              <p:pRg st="1" end="1"/>
                                            </p:txEl>
                                          </p:spTgt>
                                        </p:tgtEl>
                                        <p:attrNameLst>
                                          <p:attrName>style.visibility</p:attrName>
                                        </p:attrNameLst>
                                      </p:cBhvr>
                                      <p:to>
                                        <p:strVal val="visible"/>
                                      </p:to>
                                    </p:set>
                                    <p:animEffect transition="in" filter="slide(fromBottom)">
                                      <p:cBhvr>
                                        <p:cTn id="12" dur="500"/>
                                        <p:tgtEl>
                                          <p:spTgt spid="1494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94019">
                                            <p:txEl>
                                              <p:pRg st="2" end="2"/>
                                            </p:txEl>
                                          </p:spTgt>
                                        </p:tgtEl>
                                        <p:attrNameLst>
                                          <p:attrName>style.visibility</p:attrName>
                                        </p:attrNameLst>
                                      </p:cBhvr>
                                      <p:to>
                                        <p:strVal val="visible"/>
                                      </p:to>
                                    </p:set>
                                    <p:animEffect transition="in" filter="slide(fromBottom)">
                                      <p:cBhvr>
                                        <p:cTn id="17" dur="500"/>
                                        <p:tgtEl>
                                          <p:spTgt spid="1494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494019">
                                            <p:txEl>
                                              <p:pRg st="3" end="3"/>
                                            </p:txEl>
                                          </p:spTgt>
                                        </p:tgtEl>
                                        <p:attrNameLst>
                                          <p:attrName>style.visibility</p:attrName>
                                        </p:attrNameLst>
                                      </p:cBhvr>
                                      <p:to>
                                        <p:strVal val="visible"/>
                                      </p:to>
                                    </p:set>
                                    <p:animEffect transition="in" filter="slide(fromBottom)">
                                      <p:cBhvr>
                                        <p:cTn id="22" dur="500"/>
                                        <p:tgtEl>
                                          <p:spTgt spid="14940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94019">
                                            <p:txEl>
                                              <p:pRg st="4" end="4"/>
                                            </p:txEl>
                                          </p:spTgt>
                                        </p:tgtEl>
                                        <p:attrNameLst>
                                          <p:attrName>style.visibility</p:attrName>
                                        </p:attrNameLst>
                                      </p:cBhvr>
                                      <p:to>
                                        <p:strVal val="visible"/>
                                      </p:to>
                                    </p:set>
                                    <p:animEffect transition="in" filter="slide(fromBottom)">
                                      <p:cBhvr>
                                        <p:cTn id="27" dur="500"/>
                                        <p:tgtEl>
                                          <p:spTgt spid="14940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94019">
                                            <p:txEl>
                                              <p:pRg st="5" end="5"/>
                                            </p:txEl>
                                          </p:spTgt>
                                        </p:tgtEl>
                                        <p:attrNameLst>
                                          <p:attrName>style.visibility</p:attrName>
                                        </p:attrNameLst>
                                      </p:cBhvr>
                                      <p:to>
                                        <p:strVal val="visible"/>
                                      </p:to>
                                    </p:set>
                                    <p:animEffect transition="in" filter="slide(fromBottom)">
                                      <p:cBhvr>
                                        <p:cTn id="32" dur="500"/>
                                        <p:tgtEl>
                                          <p:spTgt spid="14940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494019">
                                            <p:txEl>
                                              <p:pRg st="6" end="6"/>
                                            </p:txEl>
                                          </p:spTgt>
                                        </p:tgtEl>
                                        <p:attrNameLst>
                                          <p:attrName>style.visibility</p:attrName>
                                        </p:attrNameLst>
                                      </p:cBhvr>
                                      <p:to>
                                        <p:strVal val="visible"/>
                                      </p:to>
                                    </p:set>
                                    <p:animEffect transition="in" filter="slide(fromBottom)">
                                      <p:cBhvr>
                                        <p:cTn id="37" dur="500"/>
                                        <p:tgtEl>
                                          <p:spTgt spid="14940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4019" grpId="0"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lstStyle/>
          <a:p>
            <a:r>
              <a:rPr lang="en-US"/>
              <a:t>Improving Latency</a:t>
            </a:r>
          </a:p>
        </p:txBody>
      </p:sp>
      <p:sp>
        <p:nvSpPr>
          <p:cNvPr id="1495043" name="Rectangle 3"/>
          <p:cNvSpPr>
            <a:spLocks noGrp="1" noChangeArrowheads="1"/>
          </p:cNvSpPr>
          <p:nvPr>
            <p:ph idx="1"/>
          </p:nvPr>
        </p:nvSpPr>
        <p:spPr/>
        <p:txBody>
          <a:bodyPr>
            <a:normAutofit fontScale="92500" lnSpcReduction="10000"/>
          </a:bodyPr>
          <a:lstStyle/>
          <a:p>
            <a:r>
              <a:rPr lang="en-US" b="1" dirty="0"/>
              <a:t>Less transfer points</a:t>
            </a:r>
          </a:p>
          <a:p>
            <a:pPr lvl="1"/>
            <a:r>
              <a:rPr lang="en-US" dirty="0"/>
              <a:t>Longer distances between transfer points</a:t>
            </a:r>
          </a:p>
          <a:p>
            <a:pPr lvl="1"/>
            <a:r>
              <a:rPr lang="en-US" dirty="0"/>
              <a:t>Semaphores: how far can you see clearly </a:t>
            </a:r>
          </a:p>
          <a:p>
            <a:pPr lvl="2"/>
            <a:r>
              <a:rPr lang="en-US" dirty="0"/>
              <a:t>Curvature of Earth is hard to overcome</a:t>
            </a:r>
          </a:p>
          <a:p>
            <a:pPr lvl="1"/>
            <a:r>
              <a:rPr lang="en-US" dirty="0"/>
              <a:t>Use wires (electrical telegraphs, 1837)</a:t>
            </a:r>
          </a:p>
          <a:p>
            <a:r>
              <a:rPr lang="en-US" b="1" dirty="0"/>
              <a:t>Faster transfers</a:t>
            </a:r>
          </a:p>
          <a:p>
            <a:pPr lvl="1"/>
            <a:r>
              <a:rPr lang="en-US" dirty="0"/>
              <a:t>Replace humans with machines</a:t>
            </a:r>
          </a:p>
          <a:p>
            <a:r>
              <a:rPr lang="en-US" b="1" dirty="0"/>
              <a:t>Faster travel between transfers</a:t>
            </a:r>
          </a:p>
          <a:p>
            <a:pPr lvl="1"/>
            <a:r>
              <a:rPr lang="en-US" dirty="0"/>
              <a:t>Hard to beat speed of light (semaphore network)</a:t>
            </a:r>
          </a:p>
          <a:p>
            <a:pPr lvl="1"/>
            <a:r>
              <a:rPr lang="en-US" dirty="0"/>
              <a:t>Electrons in copper: about 1/3</a:t>
            </a:r>
            <a:r>
              <a:rPr lang="en-US" baseline="30000" dirty="0"/>
              <a:t>rd</a:t>
            </a:r>
            <a:r>
              <a:rPr lang="en-US" dirty="0"/>
              <a:t> speed of light</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spTree>
    <p:extLst>
      <p:ext uri="{BB962C8B-B14F-4D97-AF65-F5344CB8AC3E}">
        <p14:creationId xmlns:p14="http://schemas.microsoft.com/office/powerpoint/2010/main" val="909141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checkerboard(across)">
                                      <p:cBhvr>
                                        <p:cTn id="7" dur="500"/>
                                        <p:tgtEl>
                                          <p:spTgt spid="1495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checkerboard(across)">
                                      <p:cBhvr>
                                        <p:cTn id="12" dur="500"/>
                                        <p:tgtEl>
                                          <p:spTgt spid="14950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95043">
                                            <p:txEl>
                                              <p:pRg st="2" end="2"/>
                                            </p:txEl>
                                          </p:spTgt>
                                        </p:tgtEl>
                                        <p:attrNameLst>
                                          <p:attrName>style.visibility</p:attrName>
                                        </p:attrNameLst>
                                      </p:cBhvr>
                                      <p:to>
                                        <p:strVal val="visible"/>
                                      </p:to>
                                    </p:set>
                                    <p:animEffect transition="in" filter="checkerboard(across)">
                                      <p:cBhvr>
                                        <p:cTn id="17" dur="500"/>
                                        <p:tgtEl>
                                          <p:spTgt spid="14950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95043">
                                            <p:txEl>
                                              <p:pRg st="3" end="3"/>
                                            </p:txEl>
                                          </p:spTgt>
                                        </p:tgtEl>
                                        <p:attrNameLst>
                                          <p:attrName>style.visibility</p:attrName>
                                        </p:attrNameLst>
                                      </p:cBhvr>
                                      <p:to>
                                        <p:strVal val="visible"/>
                                      </p:to>
                                    </p:set>
                                    <p:animEffect transition="in" filter="checkerboard(across)">
                                      <p:cBhvr>
                                        <p:cTn id="22" dur="500"/>
                                        <p:tgtEl>
                                          <p:spTgt spid="14950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95043">
                                            <p:txEl>
                                              <p:pRg st="4" end="4"/>
                                            </p:txEl>
                                          </p:spTgt>
                                        </p:tgtEl>
                                        <p:attrNameLst>
                                          <p:attrName>style.visibility</p:attrName>
                                        </p:attrNameLst>
                                      </p:cBhvr>
                                      <p:to>
                                        <p:strVal val="visible"/>
                                      </p:to>
                                    </p:set>
                                    <p:animEffect transition="in" filter="checkerboard(across)">
                                      <p:cBhvr>
                                        <p:cTn id="27" dur="500"/>
                                        <p:tgtEl>
                                          <p:spTgt spid="14950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95043">
                                            <p:txEl>
                                              <p:pRg st="5" end="5"/>
                                            </p:txEl>
                                          </p:spTgt>
                                        </p:tgtEl>
                                        <p:attrNameLst>
                                          <p:attrName>style.visibility</p:attrName>
                                        </p:attrNameLst>
                                      </p:cBhvr>
                                      <p:to>
                                        <p:strVal val="visible"/>
                                      </p:to>
                                    </p:set>
                                    <p:animEffect transition="in" filter="checkerboard(across)">
                                      <p:cBhvr>
                                        <p:cTn id="32" dur="500"/>
                                        <p:tgtEl>
                                          <p:spTgt spid="14950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95043">
                                            <p:txEl>
                                              <p:pRg st="6" end="6"/>
                                            </p:txEl>
                                          </p:spTgt>
                                        </p:tgtEl>
                                        <p:attrNameLst>
                                          <p:attrName>style.visibility</p:attrName>
                                        </p:attrNameLst>
                                      </p:cBhvr>
                                      <p:to>
                                        <p:strVal val="visible"/>
                                      </p:to>
                                    </p:set>
                                    <p:animEffect transition="in" filter="checkerboard(across)">
                                      <p:cBhvr>
                                        <p:cTn id="37" dur="500"/>
                                        <p:tgtEl>
                                          <p:spTgt spid="14950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95043">
                                            <p:txEl>
                                              <p:pRg st="7" end="7"/>
                                            </p:txEl>
                                          </p:spTgt>
                                        </p:tgtEl>
                                        <p:attrNameLst>
                                          <p:attrName>style.visibility</p:attrName>
                                        </p:attrNameLst>
                                      </p:cBhvr>
                                      <p:to>
                                        <p:strVal val="visible"/>
                                      </p:to>
                                    </p:set>
                                    <p:animEffect transition="in" filter="checkerboard(across)">
                                      <p:cBhvr>
                                        <p:cTn id="42" dur="500"/>
                                        <p:tgtEl>
                                          <p:spTgt spid="149504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95043">
                                            <p:txEl>
                                              <p:pRg st="8" end="8"/>
                                            </p:txEl>
                                          </p:spTgt>
                                        </p:tgtEl>
                                        <p:attrNameLst>
                                          <p:attrName>style.visibility</p:attrName>
                                        </p:attrNameLst>
                                      </p:cBhvr>
                                      <p:to>
                                        <p:strVal val="visible"/>
                                      </p:to>
                                    </p:set>
                                    <p:animEffect transition="in" filter="checkerboard(across)">
                                      <p:cBhvr>
                                        <p:cTn id="47" dur="500"/>
                                        <p:tgtEl>
                                          <p:spTgt spid="149504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95043">
                                            <p:txEl>
                                              <p:pRg st="9" end="9"/>
                                            </p:txEl>
                                          </p:spTgt>
                                        </p:tgtEl>
                                        <p:attrNameLst>
                                          <p:attrName>style.visibility</p:attrName>
                                        </p:attrNameLst>
                                      </p:cBhvr>
                                      <p:to>
                                        <p:strVal val="visible"/>
                                      </p:to>
                                    </p:set>
                                    <p:animEffect transition="in" filter="checkerboard(across)">
                                      <p:cBhvr>
                                        <p:cTn id="52" dur="500"/>
                                        <p:tgtEl>
                                          <p:spTgt spid="14950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bldLvl="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35280" y="152400"/>
            <a:ext cx="8656320" cy="5410200"/>
          </a:xfrm>
          <a:prstGeom prst="rect">
            <a:avLst/>
          </a:prstGeom>
          <a:noFill/>
          <a:ln w="9525">
            <a:noFill/>
            <a:miter lim="800000"/>
            <a:headEnd/>
            <a:tailEnd/>
          </a:ln>
        </p:spPr>
      </p:pic>
      <p:sp>
        <p:nvSpPr>
          <p:cNvPr id="1496066" name="Rectangle 2"/>
          <p:cNvSpPr>
            <a:spLocks noGrp="1" noChangeArrowheads="1"/>
          </p:cNvSpPr>
          <p:nvPr>
            <p:ph type="title"/>
          </p:nvPr>
        </p:nvSpPr>
        <p:spPr>
          <a:xfrm>
            <a:off x="505326" y="4692316"/>
            <a:ext cx="8229600" cy="1576136"/>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How many </a:t>
            </a:r>
            <a:r>
              <a:rPr lang="en-US" dirty="0" smtClean="0"/>
              <a:t>network transfer </a:t>
            </a:r>
            <a:r>
              <a:rPr lang="en-US" dirty="0"/>
              <a:t>points between here and California?</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Tree>
    <p:extLst>
      <p:ext uri="{BB962C8B-B14F-4D97-AF65-F5344CB8AC3E}">
        <p14:creationId xmlns:p14="http://schemas.microsoft.com/office/powerpoint/2010/main" val="38842471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35</a:t>
            </a:fld>
            <a:endParaRPr lang="en-US" dirty="0"/>
          </a:p>
        </p:txBody>
      </p:sp>
      <p:sp>
        <p:nvSpPr>
          <p:cNvPr id="4" name="TextBox 3"/>
          <p:cNvSpPr txBox="1"/>
          <p:nvPr/>
        </p:nvSpPr>
        <p:spPr>
          <a:xfrm>
            <a:off x="76200" y="152400"/>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6234288" y="5579533"/>
            <a:ext cx="2346540" cy="830997"/>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smtClean="0"/>
              <a:t>Unix: </a:t>
            </a:r>
            <a:r>
              <a:rPr lang="en-US" sz="2400" dirty="0" err="1" smtClean="0"/>
              <a:t>traceroute</a:t>
            </a:r>
            <a:endParaRPr lang="en-US" sz="2400" dirty="0" smtClean="0"/>
          </a:p>
          <a:p>
            <a:r>
              <a:rPr lang="en-US" sz="2400" dirty="0" smtClean="0"/>
              <a:t>Windows: </a:t>
            </a:r>
            <a:r>
              <a:rPr lang="en-US" sz="2400" dirty="0" err="1" smtClean="0"/>
              <a:t>tracert</a:t>
            </a:r>
            <a:endParaRPr lang="en-US" sz="24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dirty="0" smtClean="0"/>
              <a:t>University of Virginia cs4414</a:t>
            </a:r>
            <a:endParaRPr lang="en-US" dirty="0"/>
          </a:p>
        </p:txBody>
      </p:sp>
      <p:sp>
        <p:nvSpPr>
          <p:cNvPr id="18434" name="Comment 2"/>
          <p:cNvSpPr>
            <a:spLocks noRot="1" noChangeAspect="1" noEditPoints="1" noChangeArrowheads="1" noChangeShapeType="1" noTextEdit="1"/>
          </p:cNvSpPr>
          <p:nvPr/>
        </p:nvSpPr>
        <p:spPr bwMode="auto">
          <a:xfrm>
            <a:off x="1227138" y="1004888"/>
            <a:ext cx="1212850" cy="88900"/>
          </a:xfrm>
          <a:custGeom>
            <a:avLst/>
            <a:gdLst>
              <a:gd name="T0" fmla="+- 0 6775 3408"/>
              <a:gd name="T1" fmla="*/ T0 w 3368"/>
              <a:gd name="T2" fmla="+- 0 3028 2791"/>
              <a:gd name="T3" fmla="*/ 3028 h 247"/>
              <a:gd name="T4" fmla="+- 0 6747 3408"/>
              <a:gd name="T5" fmla="*/ T4 w 3368"/>
              <a:gd name="T6" fmla="+- 0 3030 2791"/>
              <a:gd name="T7" fmla="*/ 3030 h 247"/>
              <a:gd name="T8" fmla="+- 0 6720 3408"/>
              <a:gd name="T9" fmla="*/ T8 w 3368"/>
              <a:gd name="T10" fmla="+- 0 3034 2791"/>
              <a:gd name="T11" fmla="*/ 3034 h 247"/>
              <a:gd name="T12" fmla="+- 0 6692 3408"/>
              <a:gd name="T13" fmla="*/ T12 w 3368"/>
              <a:gd name="T14" fmla="+- 0 3035 2791"/>
              <a:gd name="T15" fmla="*/ 3035 h 247"/>
              <a:gd name="T16" fmla="+- 0 6559 3408"/>
              <a:gd name="T17" fmla="*/ T16 w 3368"/>
              <a:gd name="T18" fmla="+- 0 3042 2791"/>
              <a:gd name="T19" fmla="*/ 3042 h 247"/>
              <a:gd name="T20" fmla="+- 0 6424 3408"/>
              <a:gd name="T21" fmla="*/ T20 w 3368"/>
              <a:gd name="T22" fmla="+- 0 3034 2791"/>
              <a:gd name="T23" fmla="*/ 3034 h 247"/>
              <a:gd name="T24" fmla="+- 0 6291 3408"/>
              <a:gd name="T25" fmla="*/ T24 w 3368"/>
              <a:gd name="T26" fmla="+- 0 3024 2791"/>
              <a:gd name="T27" fmla="*/ 3024 h 247"/>
              <a:gd name="T28" fmla="+- 0 5844 3408"/>
              <a:gd name="T29" fmla="*/ T28 w 3368"/>
              <a:gd name="T30" fmla="+- 0 2990 2791"/>
              <a:gd name="T31" fmla="*/ 2990 h 247"/>
              <a:gd name="T32" fmla="+- 0 5401 3408"/>
              <a:gd name="T33" fmla="*/ T32 w 3368"/>
              <a:gd name="T34" fmla="+- 0 2982 2791"/>
              <a:gd name="T35" fmla="*/ 2982 h 247"/>
              <a:gd name="T36" fmla="+- 0 4953 3408"/>
              <a:gd name="T37" fmla="*/ T36 w 3368"/>
              <a:gd name="T38" fmla="+- 0 2981 2791"/>
              <a:gd name="T39" fmla="*/ 2981 h 247"/>
              <a:gd name="T40" fmla="+- 0 4826 3408"/>
              <a:gd name="T41" fmla="*/ T40 w 3368"/>
              <a:gd name="T42" fmla="+- 0 2981 2791"/>
              <a:gd name="T43" fmla="*/ 2981 h 247"/>
              <a:gd name="T44" fmla="+- 0 4700 3408"/>
              <a:gd name="T45" fmla="*/ T44 w 3368"/>
              <a:gd name="T46" fmla="+- 0 2975 2791"/>
              <a:gd name="T47" fmla="*/ 2975 h 247"/>
              <a:gd name="T48" fmla="+- 0 4574 3408"/>
              <a:gd name="T49" fmla="*/ T48 w 3368"/>
              <a:gd name="T50" fmla="+- 0 2966 2791"/>
              <a:gd name="T51" fmla="*/ 2966 h 247"/>
              <a:gd name="T52" fmla="+- 0 4444 3408"/>
              <a:gd name="T53" fmla="*/ T52 w 3368"/>
              <a:gd name="T54" fmla="+- 0 2957 2791"/>
              <a:gd name="T55" fmla="*/ 2957 h 247"/>
              <a:gd name="T56" fmla="+- 0 4314 3408"/>
              <a:gd name="T57" fmla="*/ T56 w 3368"/>
              <a:gd name="T58" fmla="+- 0 2943 2791"/>
              <a:gd name="T59" fmla="*/ 2943 h 247"/>
              <a:gd name="T60" fmla="+- 0 4184 3408"/>
              <a:gd name="T61" fmla="*/ T60 w 3368"/>
              <a:gd name="T62" fmla="+- 0 2928 2791"/>
              <a:gd name="T63" fmla="*/ 2928 h 247"/>
              <a:gd name="T64" fmla="+- 0 3931 3408"/>
              <a:gd name="T65" fmla="*/ T64 w 3368"/>
              <a:gd name="T66" fmla="+- 0 2898 2791"/>
              <a:gd name="T67" fmla="*/ 2898 h 247"/>
              <a:gd name="T68" fmla="+- 0 3671 3408"/>
              <a:gd name="T69" fmla="*/ T68 w 3368"/>
              <a:gd name="T70" fmla="+- 0 2863 2791"/>
              <a:gd name="T71" fmla="*/ 2863 h 247"/>
              <a:gd name="T72" fmla="+- 0 3424 3408"/>
              <a:gd name="T73" fmla="*/ T72 w 3368"/>
              <a:gd name="T74" fmla="+- 0 2799 2791"/>
              <a:gd name="T75" fmla="*/ 2799 h 247"/>
              <a:gd name="T76" fmla="+- 0 3419 3408"/>
              <a:gd name="T77" fmla="*/ T76 w 3368"/>
              <a:gd name="T78" fmla="+- 0 2796 2791"/>
              <a:gd name="T79" fmla="*/ 2796 h 247"/>
              <a:gd name="T80" fmla="+- 0 3413 3408"/>
              <a:gd name="T81" fmla="*/ T80 w 3368"/>
              <a:gd name="T82" fmla="+- 0 2794 2791"/>
              <a:gd name="T83" fmla="*/ 2794 h 247"/>
              <a:gd name="T84" fmla="+- 0 3408 3408"/>
              <a:gd name="T85" fmla="*/ T84 w 3368"/>
              <a:gd name="T86" fmla="+- 0 2791 2791"/>
              <a:gd name="T87" fmla="*/ 2791 h 2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368" h="247" extrusionOk="0">
                <a:moveTo>
                  <a:pt x="3367" y="237"/>
                </a:moveTo>
                <a:cubicBezTo>
                  <a:pt x="3339" y="239"/>
                  <a:pt x="3312" y="243"/>
                  <a:pt x="3284" y="244"/>
                </a:cubicBezTo>
                <a:cubicBezTo>
                  <a:pt x="3151" y="251"/>
                  <a:pt x="3016" y="243"/>
                  <a:pt x="2883" y="233"/>
                </a:cubicBezTo>
                <a:cubicBezTo>
                  <a:pt x="2436" y="199"/>
                  <a:pt x="1993" y="191"/>
                  <a:pt x="1545" y="190"/>
                </a:cubicBezTo>
                <a:cubicBezTo>
                  <a:pt x="1418" y="190"/>
                  <a:pt x="1292" y="184"/>
                  <a:pt x="1166" y="175"/>
                </a:cubicBezTo>
                <a:cubicBezTo>
                  <a:pt x="1036" y="166"/>
                  <a:pt x="906" y="152"/>
                  <a:pt x="776" y="137"/>
                </a:cubicBezTo>
                <a:cubicBezTo>
                  <a:pt x="523" y="107"/>
                  <a:pt x="263" y="72"/>
                  <a:pt x="16" y="8"/>
                </a:cubicBezTo>
                <a:cubicBezTo>
                  <a:pt x="11" y="5"/>
                  <a:pt x="5" y="3"/>
                  <a:pt x="0"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5" name="Comment 3"/>
          <p:cNvSpPr>
            <a:spLocks noRot="1" noChangeAspect="1" noEditPoints="1" noChangeArrowheads="1" noChangeShapeType="1" noTextEdit="1"/>
          </p:cNvSpPr>
          <p:nvPr/>
        </p:nvSpPr>
        <p:spPr bwMode="auto">
          <a:xfrm>
            <a:off x="3014663" y="1401763"/>
            <a:ext cx="585787" cy="23812"/>
          </a:xfrm>
          <a:custGeom>
            <a:avLst/>
            <a:gdLst>
              <a:gd name="T0" fmla="+- 0 10001 8373"/>
              <a:gd name="T1" fmla="*/ T0 w 1629"/>
              <a:gd name="T2" fmla="+- 0 3960 3895"/>
              <a:gd name="T3" fmla="*/ 3960 h 66"/>
              <a:gd name="T4" fmla="+- 0 9924 8373"/>
              <a:gd name="T5" fmla="*/ T4 w 1629"/>
              <a:gd name="T6" fmla="+- 0 3950 3895"/>
              <a:gd name="T7" fmla="*/ 3950 h 66"/>
              <a:gd name="T8" fmla="+- 0 9849 8373"/>
              <a:gd name="T9" fmla="*/ T8 w 1629"/>
              <a:gd name="T10" fmla="+- 0 3940 3895"/>
              <a:gd name="T11" fmla="*/ 3940 h 66"/>
              <a:gd name="T12" fmla="+- 0 9771 8373"/>
              <a:gd name="T13" fmla="*/ T12 w 1629"/>
              <a:gd name="T14" fmla="+- 0 3935 3895"/>
              <a:gd name="T15" fmla="*/ 3935 h 66"/>
              <a:gd name="T16" fmla="+- 0 9650 8373"/>
              <a:gd name="T17" fmla="*/ T16 w 1629"/>
              <a:gd name="T18" fmla="+- 0 3928 3895"/>
              <a:gd name="T19" fmla="*/ 3928 h 66"/>
              <a:gd name="T20" fmla="+- 0 9530 8373"/>
              <a:gd name="T21" fmla="*/ T20 w 1629"/>
              <a:gd name="T22" fmla="+- 0 3928 3895"/>
              <a:gd name="T23" fmla="*/ 3928 h 66"/>
              <a:gd name="T24" fmla="+- 0 9409 8373"/>
              <a:gd name="T25" fmla="*/ T24 w 1629"/>
              <a:gd name="T26" fmla="+- 0 3925 3895"/>
              <a:gd name="T27" fmla="*/ 3925 h 66"/>
              <a:gd name="T28" fmla="+- 0 9272 8373"/>
              <a:gd name="T29" fmla="*/ T28 w 1629"/>
              <a:gd name="T30" fmla="+- 0 3922 3895"/>
              <a:gd name="T31" fmla="*/ 3922 h 66"/>
              <a:gd name="T32" fmla="+- 0 9134 8373"/>
              <a:gd name="T33" fmla="*/ T32 w 1629"/>
              <a:gd name="T34" fmla="+- 0 3918 3895"/>
              <a:gd name="T35" fmla="*/ 3918 h 66"/>
              <a:gd name="T36" fmla="+- 0 8997 8373"/>
              <a:gd name="T37" fmla="*/ T36 w 1629"/>
              <a:gd name="T38" fmla="+- 0 3911 3895"/>
              <a:gd name="T39" fmla="*/ 3911 h 66"/>
              <a:gd name="T40" fmla="+- 0 8879 8373"/>
              <a:gd name="T41" fmla="*/ T40 w 1629"/>
              <a:gd name="T42" fmla="+- 0 3905 3895"/>
              <a:gd name="T43" fmla="*/ 3905 h 66"/>
              <a:gd name="T44" fmla="+- 0 8760 8373"/>
              <a:gd name="T45" fmla="*/ T44 w 1629"/>
              <a:gd name="T46" fmla="+- 0 3899 3895"/>
              <a:gd name="T47" fmla="*/ 3899 h 66"/>
              <a:gd name="T48" fmla="+- 0 8642 8373"/>
              <a:gd name="T49" fmla="*/ T48 w 1629"/>
              <a:gd name="T50" fmla="+- 0 3896 3895"/>
              <a:gd name="T51" fmla="*/ 3896 h 66"/>
              <a:gd name="T52" fmla="+- 0 8550 8373"/>
              <a:gd name="T53" fmla="*/ T52 w 1629"/>
              <a:gd name="T54" fmla="+- 0 3894 3895"/>
              <a:gd name="T55" fmla="*/ 3894 h 66"/>
              <a:gd name="T56" fmla="+- 0 8462 8373"/>
              <a:gd name="T57" fmla="*/ T56 w 1629"/>
              <a:gd name="T58" fmla="+- 0 3903 3895"/>
              <a:gd name="T59" fmla="*/ 3903 h 66"/>
              <a:gd name="T60" fmla="+- 0 8373 8373"/>
              <a:gd name="T61" fmla="*/ T60 w 1629"/>
              <a:gd name="T62" fmla="+- 0 3923 3895"/>
              <a:gd name="T63" fmla="*/ 3923 h 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629" h="66" extrusionOk="0">
                <a:moveTo>
                  <a:pt x="1628" y="65"/>
                </a:moveTo>
                <a:cubicBezTo>
                  <a:pt x="1551" y="55"/>
                  <a:pt x="1476" y="45"/>
                  <a:pt x="1398" y="40"/>
                </a:cubicBezTo>
                <a:cubicBezTo>
                  <a:pt x="1277" y="33"/>
                  <a:pt x="1157" y="33"/>
                  <a:pt x="1036" y="30"/>
                </a:cubicBezTo>
                <a:cubicBezTo>
                  <a:pt x="899" y="27"/>
                  <a:pt x="761" y="23"/>
                  <a:pt x="624" y="16"/>
                </a:cubicBezTo>
                <a:cubicBezTo>
                  <a:pt x="506" y="10"/>
                  <a:pt x="387" y="4"/>
                  <a:pt x="269" y="1"/>
                </a:cubicBezTo>
                <a:cubicBezTo>
                  <a:pt x="177" y="-1"/>
                  <a:pt x="89" y="8"/>
                  <a:pt x="0" y="2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6" name="Comment 4"/>
          <p:cNvSpPr>
            <a:spLocks noRot="1" noChangeAspect="1" noEditPoints="1" noChangeArrowheads="1" noChangeShapeType="1" noTextEdit="1"/>
          </p:cNvSpPr>
          <p:nvPr/>
        </p:nvSpPr>
        <p:spPr bwMode="auto">
          <a:xfrm>
            <a:off x="3087688" y="1673225"/>
            <a:ext cx="903287" cy="41275"/>
          </a:xfrm>
          <a:custGeom>
            <a:avLst/>
            <a:gdLst>
              <a:gd name="T0" fmla="+- 0 11072 8579"/>
              <a:gd name="T1" fmla="*/ T0 w 2509"/>
              <a:gd name="T2" fmla="+- 0 4675 4649"/>
              <a:gd name="T3" fmla="*/ 4675 h 113"/>
              <a:gd name="T4" fmla="+- 0 11055 8579"/>
              <a:gd name="T5" fmla="*/ T4 w 2509"/>
              <a:gd name="T6" fmla="+- 0 4661 4649"/>
              <a:gd name="T7" fmla="*/ 4661 h 113"/>
              <a:gd name="T8" fmla="+- 0 11072 8579"/>
              <a:gd name="T9" fmla="*/ T8 w 2509"/>
              <a:gd name="T10" fmla="+- 0 4656 4649"/>
              <a:gd name="T11" fmla="*/ 4656 h 113"/>
              <a:gd name="T12" fmla="+- 0 11051 8579"/>
              <a:gd name="T13" fmla="*/ T12 w 2509"/>
              <a:gd name="T14" fmla="+- 0 4652 4649"/>
              <a:gd name="T15" fmla="*/ 4652 h 113"/>
              <a:gd name="T16" fmla="+- 0 11011 8579"/>
              <a:gd name="T17" fmla="*/ T16 w 2509"/>
              <a:gd name="T18" fmla="+- 0 4644 4649"/>
              <a:gd name="T19" fmla="*/ 4644 h 113"/>
              <a:gd name="T20" fmla="+- 0 10964 8579"/>
              <a:gd name="T21" fmla="*/ T20 w 2509"/>
              <a:gd name="T22" fmla="+- 0 4656 4649"/>
              <a:gd name="T23" fmla="*/ 4656 h 113"/>
              <a:gd name="T24" fmla="+- 0 10924 8579"/>
              <a:gd name="T25" fmla="*/ T24 w 2509"/>
              <a:gd name="T26" fmla="+- 0 4661 4649"/>
              <a:gd name="T27" fmla="*/ 4661 h 113"/>
              <a:gd name="T28" fmla="+- 0 10567 8579"/>
              <a:gd name="T29" fmla="*/ T28 w 2509"/>
              <a:gd name="T30" fmla="+- 0 4708 4649"/>
              <a:gd name="T31" fmla="*/ 4708 h 113"/>
              <a:gd name="T32" fmla="+- 0 10212 8579"/>
              <a:gd name="T33" fmla="*/ T32 w 2509"/>
              <a:gd name="T34" fmla="+- 0 4726 4649"/>
              <a:gd name="T35" fmla="*/ 4726 h 113"/>
              <a:gd name="T36" fmla="+- 0 9852 8579"/>
              <a:gd name="T37" fmla="*/ T36 w 2509"/>
              <a:gd name="T38" fmla="+- 0 4720 4649"/>
              <a:gd name="T39" fmla="*/ 4720 h 113"/>
              <a:gd name="T40" fmla="+- 0 9637 8579"/>
              <a:gd name="T41" fmla="*/ T40 w 2509"/>
              <a:gd name="T42" fmla="+- 0 4716 4649"/>
              <a:gd name="T43" fmla="*/ 4716 h 113"/>
              <a:gd name="T44" fmla="+- 0 9422 8579"/>
              <a:gd name="T45" fmla="*/ T44 w 2509"/>
              <a:gd name="T46" fmla="+- 0 4703 4649"/>
              <a:gd name="T47" fmla="*/ 4703 h 113"/>
              <a:gd name="T48" fmla="+- 0 9207 8579"/>
              <a:gd name="T49" fmla="*/ T48 w 2509"/>
              <a:gd name="T50" fmla="+- 0 4693 4649"/>
              <a:gd name="T51" fmla="*/ 4693 h 113"/>
              <a:gd name="T52" fmla="+- 0 9031 8579"/>
              <a:gd name="T53" fmla="*/ T52 w 2509"/>
              <a:gd name="T54" fmla="+- 0 4685 4649"/>
              <a:gd name="T55" fmla="*/ 4685 h 113"/>
              <a:gd name="T56" fmla="+- 0 8850 8579"/>
              <a:gd name="T57" fmla="*/ T56 w 2509"/>
              <a:gd name="T58" fmla="+- 0 4670 4649"/>
              <a:gd name="T59" fmla="*/ 4670 h 113"/>
              <a:gd name="T60" fmla="+- 0 8674 8579"/>
              <a:gd name="T61" fmla="*/ T60 w 2509"/>
              <a:gd name="T62" fmla="+- 0 4693 4649"/>
              <a:gd name="T63" fmla="*/ 4693 h 113"/>
              <a:gd name="T64" fmla="+- 0 8586 8579"/>
              <a:gd name="T65" fmla="*/ T64 w 2509"/>
              <a:gd name="T66" fmla="+- 0 4704 4649"/>
              <a:gd name="T67" fmla="*/ 4704 h 113"/>
              <a:gd name="T68" fmla="+- 0 8614 8579"/>
              <a:gd name="T69" fmla="*/ T68 w 2509"/>
              <a:gd name="T70" fmla="+- 0 4720 4649"/>
              <a:gd name="T71" fmla="*/ 4720 h 113"/>
              <a:gd name="T72" fmla="+- 0 8586 8579"/>
              <a:gd name="T73" fmla="*/ T72 w 2509"/>
              <a:gd name="T74" fmla="+- 0 4761 4649"/>
              <a:gd name="T75" fmla="*/ 4761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509" h="113" extrusionOk="0">
                <a:moveTo>
                  <a:pt x="2493" y="26"/>
                </a:moveTo>
                <a:cubicBezTo>
                  <a:pt x="2476" y="12"/>
                  <a:pt x="2493" y="7"/>
                  <a:pt x="2472" y="3"/>
                </a:cubicBezTo>
                <a:cubicBezTo>
                  <a:pt x="2432" y="-5"/>
                  <a:pt x="2385" y="7"/>
                  <a:pt x="2345" y="12"/>
                </a:cubicBezTo>
                <a:cubicBezTo>
                  <a:pt x="1988" y="59"/>
                  <a:pt x="1633" y="77"/>
                  <a:pt x="1273" y="71"/>
                </a:cubicBezTo>
                <a:cubicBezTo>
                  <a:pt x="1058" y="67"/>
                  <a:pt x="843" y="54"/>
                  <a:pt x="628" y="44"/>
                </a:cubicBezTo>
                <a:cubicBezTo>
                  <a:pt x="452" y="36"/>
                  <a:pt x="271" y="21"/>
                  <a:pt x="95" y="44"/>
                </a:cubicBezTo>
                <a:cubicBezTo>
                  <a:pt x="7" y="55"/>
                  <a:pt x="35" y="71"/>
                  <a:pt x="7" y="11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7" name="Comment 5"/>
          <p:cNvSpPr>
            <a:spLocks noRot="1" noChangeAspect="1" noEditPoints="1" noChangeArrowheads="1" noChangeShapeType="1" noTextEdit="1"/>
          </p:cNvSpPr>
          <p:nvPr/>
        </p:nvSpPr>
        <p:spPr bwMode="auto">
          <a:xfrm>
            <a:off x="2354263" y="2608263"/>
            <a:ext cx="1111250" cy="307975"/>
          </a:xfrm>
          <a:custGeom>
            <a:avLst/>
            <a:gdLst>
              <a:gd name="T0" fmla="+- 0 9539 6540"/>
              <a:gd name="T1" fmla="*/ T0 w 3085"/>
              <a:gd name="T2" fmla="+- 0 8037 7243"/>
              <a:gd name="T3" fmla="*/ 8037 h 858"/>
              <a:gd name="T4" fmla="+- 0 9460 6540"/>
              <a:gd name="T5" fmla="*/ T4 w 3085"/>
              <a:gd name="T6" fmla="+- 0 8037 7243"/>
              <a:gd name="T7" fmla="*/ 8037 h 858"/>
              <a:gd name="T8" fmla="+- 0 9275 6540"/>
              <a:gd name="T9" fmla="*/ T8 w 3085"/>
              <a:gd name="T10" fmla="+- 0 8061 7243"/>
              <a:gd name="T11" fmla="*/ 8061 h 858"/>
              <a:gd name="T12" fmla="+- 0 8051 6540"/>
              <a:gd name="T13" fmla="*/ T12 w 3085"/>
              <a:gd name="T14" fmla="+- 0 8087 7243"/>
              <a:gd name="T15" fmla="*/ 8087 h 858"/>
              <a:gd name="T16" fmla="+- 0 6712 6540"/>
              <a:gd name="T17" fmla="*/ T16 w 3085"/>
              <a:gd name="T18" fmla="+- 0 8063 7243"/>
              <a:gd name="T19" fmla="*/ 8063 h 858"/>
              <a:gd name="T20" fmla="+- 0 6687 6540"/>
              <a:gd name="T21" fmla="*/ T20 w 3085"/>
              <a:gd name="T22" fmla="+- 0 8066 7243"/>
              <a:gd name="T23" fmla="*/ 8066 h 858"/>
              <a:gd name="T24" fmla="+- 0 9624 6540"/>
              <a:gd name="T25" fmla="*/ T24 w 3085"/>
              <a:gd name="T26" fmla="+- 0 7274 7243"/>
              <a:gd name="T27" fmla="*/ 7274 h 858"/>
              <a:gd name="T28" fmla="+- 0 9567 6540"/>
              <a:gd name="T29" fmla="*/ T28 w 3085"/>
              <a:gd name="T30" fmla="+- 0 7243 7243"/>
              <a:gd name="T31" fmla="*/ 7243 h 858"/>
              <a:gd name="T32" fmla="+- 0 8872 6540"/>
              <a:gd name="T33" fmla="*/ T32 w 3085"/>
              <a:gd name="T34" fmla="+- 0 7261 7243"/>
              <a:gd name="T35" fmla="*/ 7261 h 858"/>
              <a:gd name="T36" fmla="+- 0 8333 6540"/>
              <a:gd name="T37" fmla="*/ T36 w 3085"/>
              <a:gd name="T38" fmla="+- 0 7283 7243"/>
              <a:gd name="T39" fmla="*/ 7283 h 858"/>
              <a:gd name="T40" fmla="+- 0 6540 6540"/>
              <a:gd name="T41" fmla="*/ T40 w 3085"/>
              <a:gd name="T42" fmla="+- 0 7367 7243"/>
              <a:gd name="T43" fmla="*/ 7367 h 858"/>
              <a:gd name="T44" fmla="+- 0 6571 6540"/>
              <a:gd name="T45" fmla="*/ T44 w 3085"/>
              <a:gd name="T46" fmla="+- 0 7394 7243"/>
              <a:gd name="T47" fmla="*/ 7394 h 8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85" h="858" extrusionOk="0">
                <a:moveTo>
                  <a:pt x="2999" y="794"/>
                </a:moveTo>
                <a:cubicBezTo>
                  <a:pt x="2973" y="795"/>
                  <a:pt x="2947" y="792"/>
                  <a:pt x="2920" y="794"/>
                </a:cubicBezTo>
                <a:cubicBezTo>
                  <a:pt x="2858" y="798"/>
                  <a:pt x="2796" y="808"/>
                  <a:pt x="2735" y="818"/>
                </a:cubicBezTo>
                <a:cubicBezTo>
                  <a:pt x="2330" y="881"/>
                  <a:pt x="1919" y="847"/>
                  <a:pt x="1511" y="844"/>
                </a:cubicBezTo>
                <a:cubicBezTo>
                  <a:pt x="1069" y="841"/>
                  <a:pt x="612" y="798"/>
                  <a:pt x="172" y="820"/>
                </a:cubicBezTo>
                <a:cubicBezTo>
                  <a:pt x="159" y="824"/>
                  <a:pt x="156" y="825"/>
                  <a:pt x="147" y="823"/>
                </a:cubicBezTo>
              </a:path>
              <a:path w="3085" h="858" extrusionOk="0">
                <a:moveTo>
                  <a:pt x="3084" y="31"/>
                </a:moveTo>
                <a:cubicBezTo>
                  <a:pt x="3067" y="23"/>
                  <a:pt x="3058" y="5"/>
                  <a:pt x="3027" y="0"/>
                </a:cubicBezTo>
                <a:cubicBezTo>
                  <a:pt x="2809" y="-32"/>
                  <a:pt x="2551" y="12"/>
                  <a:pt x="2332" y="18"/>
                </a:cubicBezTo>
                <a:cubicBezTo>
                  <a:pt x="2152" y="23"/>
                  <a:pt x="1972" y="29"/>
                  <a:pt x="1793" y="40"/>
                </a:cubicBezTo>
                <a:cubicBezTo>
                  <a:pt x="1617" y="51"/>
                  <a:pt x="38" y="43"/>
                  <a:pt x="0" y="124"/>
                </a:cubicBezTo>
                <a:cubicBezTo>
                  <a:pt x="10" y="133"/>
                  <a:pt x="21" y="142"/>
                  <a:pt x="31" y="15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8" name="Comment 6"/>
          <p:cNvSpPr>
            <a:spLocks noRot="1" noChangeAspect="1" noEditPoints="1" noChangeArrowheads="1" noChangeShapeType="1" noTextEdit="1"/>
          </p:cNvSpPr>
          <p:nvPr/>
        </p:nvSpPr>
        <p:spPr bwMode="auto">
          <a:xfrm>
            <a:off x="2309813" y="5607050"/>
            <a:ext cx="1100137" cy="7938"/>
          </a:xfrm>
          <a:custGeom>
            <a:avLst/>
            <a:gdLst>
              <a:gd name="T0" fmla="+- 0 9445 6414"/>
              <a:gd name="T1" fmla="*/ T0 w 3060"/>
              <a:gd name="T2" fmla="+- 0 15596 15577"/>
              <a:gd name="T3" fmla="*/ 15596 h 21"/>
              <a:gd name="T4" fmla="+- 0 9436 6414"/>
              <a:gd name="T5" fmla="*/ T4 w 3060"/>
              <a:gd name="T6" fmla="+- 0 15578 15577"/>
              <a:gd name="T7" fmla="*/ 15578 h 21"/>
              <a:gd name="T8" fmla="+- 0 9464 6414"/>
              <a:gd name="T9" fmla="*/ T8 w 3060"/>
              <a:gd name="T10" fmla="+- 0 15587 15577"/>
              <a:gd name="T11" fmla="*/ 15587 h 21"/>
              <a:gd name="T12" fmla="+- 0 9444 6414"/>
              <a:gd name="T13" fmla="*/ T12 w 3060"/>
              <a:gd name="T14" fmla="+- 0 15585 15577"/>
              <a:gd name="T15" fmla="*/ 15585 h 21"/>
              <a:gd name="T16" fmla="+- 0 9333 6414"/>
              <a:gd name="T17" fmla="*/ T16 w 3060"/>
              <a:gd name="T18" fmla="+- 0 15575 15577"/>
              <a:gd name="T19" fmla="*/ 15575 h 21"/>
              <a:gd name="T20" fmla="+- 0 9216 6414"/>
              <a:gd name="T21" fmla="*/ T20 w 3060"/>
              <a:gd name="T22" fmla="+- 0 15577 15577"/>
              <a:gd name="T23" fmla="*/ 15577 h 21"/>
              <a:gd name="T24" fmla="+- 0 9105 6414"/>
              <a:gd name="T25" fmla="*/ T24 w 3060"/>
              <a:gd name="T26" fmla="+- 0 15577 15577"/>
              <a:gd name="T27" fmla="*/ 15577 h 21"/>
              <a:gd name="T28" fmla="+- 0 8801 6414"/>
              <a:gd name="T29" fmla="*/ T28 w 3060"/>
              <a:gd name="T30" fmla="+- 0 15576 15577"/>
              <a:gd name="T31" fmla="*/ 15576 h 21"/>
              <a:gd name="T32" fmla="+- 0 8497 6414"/>
              <a:gd name="T33" fmla="*/ T32 w 3060"/>
              <a:gd name="T34" fmla="+- 0 15596 15577"/>
              <a:gd name="T35" fmla="*/ 15596 h 21"/>
              <a:gd name="T36" fmla="+- 0 8193 6414"/>
              <a:gd name="T37" fmla="*/ T36 w 3060"/>
              <a:gd name="T38" fmla="+- 0 15597 15577"/>
              <a:gd name="T39" fmla="*/ 15597 h 21"/>
              <a:gd name="T40" fmla="+- 0 7692 6414"/>
              <a:gd name="T41" fmla="*/ T40 w 3060"/>
              <a:gd name="T42" fmla="+- 0 15599 15577"/>
              <a:gd name="T43" fmla="*/ 15599 h 21"/>
              <a:gd name="T44" fmla="+- 0 7193 6414"/>
              <a:gd name="T45" fmla="*/ T44 w 3060"/>
              <a:gd name="T46" fmla="+- 0 15575 15577"/>
              <a:gd name="T47" fmla="*/ 15575 h 21"/>
              <a:gd name="T48" fmla="+- 0 6692 6414"/>
              <a:gd name="T49" fmla="*/ T48 w 3060"/>
              <a:gd name="T50" fmla="+- 0 15588 15577"/>
              <a:gd name="T51" fmla="*/ 15588 h 21"/>
              <a:gd name="T52" fmla="+- 0 6599 6414"/>
              <a:gd name="T53" fmla="*/ T52 w 3060"/>
              <a:gd name="T54" fmla="+- 0 15590 15577"/>
              <a:gd name="T55" fmla="*/ 15590 h 21"/>
              <a:gd name="T56" fmla="+- 0 6507 6414"/>
              <a:gd name="T57" fmla="*/ T56 w 3060"/>
              <a:gd name="T58" fmla="+- 0 15590 15577"/>
              <a:gd name="T59" fmla="*/ 15590 h 21"/>
              <a:gd name="T60" fmla="+- 0 6414 6414"/>
              <a:gd name="T61" fmla="*/ T60 w 3060"/>
              <a:gd name="T62" fmla="+- 0 15586 15577"/>
              <a:gd name="T63" fmla="*/ 15586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060" h="21" extrusionOk="0">
                <a:moveTo>
                  <a:pt x="3031" y="19"/>
                </a:moveTo>
                <a:cubicBezTo>
                  <a:pt x="3022" y="1"/>
                  <a:pt x="3050" y="10"/>
                  <a:pt x="3030" y="8"/>
                </a:cubicBezTo>
                <a:cubicBezTo>
                  <a:pt x="2919" y="-2"/>
                  <a:pt x="2802" y="0"/>
                  <a:pt x="2691" y="0"/>
                </a:cubicBezTo>
                <a:cubicBezTo>
                  <a:pt x="2387" y="-1"/>
                  <a:pt x="2083" y="19"/>
                  <a:pt x="1779" y="20"/>
                </a:cubicBezTo>
                <a:cubicBezTo>
                  <a:pt x="1278" y="22"/>
                  <a:pt x="779" y="-2"/>
                  <a:pt x="278" y="11"/>
                </a:cubicBezTo>
                <a:cubicBezTo>
                  <a:pt x="185" y="13"/>
                  <a:pt x="93" y="13"/>
                  <a:pt x="0" y="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9" name="Comment 7"/>
          <p:cNvSpPr>
            <a:spLocks noRot="1" noChangeAspect="1" noEditPoints="1" noChangeArrowheads="1" noChangeShapeType="1" noTextEdit="1"/>
          </p:cNvSpPr>
          <p:nvPr/>
        </p:nvSpPr>
        <p:spPr bwMode="auto">
          <a:xfrm>
            <a:off x="7500938" y="3103563"/>
            <a:ext cx="700087" cy="334962"/>
          </a:xfrm>
          <a:custGeom>
            <a:avLst/>
            <a:gdLst>
              <a:gd name="T0" fmla="+- 0 22452 20837"/>
              <a:gd name="T1" fmla="*/ T0 w 1942"/>
              <a:gd name="T2" fmla="+- 0 8661 8623"/>
              <a:gd name="T3" fmla="*/ 8661 h 930"/>
              <a:gd name="T4" fmla="+- 0 22495 20837"/>
              <a:gd name="T5" fmla="*/ T4 w 1942"/>
              <a:gd name="T6" fmla="+- 0 8744 8623"/>
              <a:gd name="T7" fmla="*/ 8744 h 930"/>
              <a:gd name="T8" fmla="+- 0 22514 20837"/>
              <a:gd name="T9" fmla="*/ T8 w 1942"/>
              <a:gd name="T10" fmla="+- 0 8861 8623"/>
              <a:gd name="T11" fmla="*/ 8861 h 930"/>
              <a:gd name="T12" fmla="+- 0 22428 20837"/>
              <a:gd name="T13" fmla="*/ T12 w 1942"/>
              <a:gd name="T14" fmla="+- 0 8998 8623"/>
              <a:gd name="T15" fmla="*/ 8998 h 930"/>
              <a:gd name="T16" fmla="+- 0 22213 20837"/>
              <a:gd name="T17" fmla="*/ T16 w 1942"/>
              <a:gd name="T18" fmla="+- 0 9124 8623"/>
              <a:gd name="T19" fmla="*/ 9124 h 930"/>
              <a:gd name="T20" fmla="+- 0 21875 20837"/>
              <a:gd name="T21" fmla="*/ T20 w 1942"/>
              <a:gd name="T22" fmla="+- 0 9216 8623"/>
              <a:gd name="T23" fmla="*/ 9216 h 930"/>
              <a:gd name="T24" fmla="+- 0 21131 20837"/>
              <a:gd name="T25" fmla="*/ T24 w 1942"/>
              <a:gd name="T26" fmla="+- 0 9246 8623"/>
              <a:gd name="T27" fmla="*/ 9246 h 930"/>
              <a:gd name="T28" fmla="+- 0 21078 20837"/>
              <a:gd name="T29" fmla="*/ T28 w 1942"/>
              <a:gd name="T30" fmla="+- 0 9241 8623"/>
              <a:gd name="T31" fmla="*/ 9241 h 930"/>
              <a:gd name="T32" fmla="+- 0 21016 20837"/>
              <a:gd name="T33" fmla="*/ T32 w 1942"/>
              <a:gd name="T34" fmla="+- 0 9057 8623"/>
              <a:gd name="T35" fmla="*/ 9057 h 930"/>
              <a:gd name="T36" fmla="+- 0 20952 20837"/>
              <a:gd name="T37" fmla="*/ T36 w 1942"/>
              <a:gd name="T38" fmla="+- 0 9075 8623"/>
              <a:gd name="T39" fmla="*/ 9075 h 930"/>
              <a:gd name="T40" fmla="+- 0 20881 20837"/>
              <a:gd name="T41" fmla="*/ T40 w 1942"/>
              <a:gd name="T42" fmla="+- 0 9118 8623"/>
              <a:gd name="T43" fmla="*/ 9118 h 930"/>
              <a:gd name="T44" fmla="+- 0 20838 20837"/>
              <a:gd name="T45" fmla="*/ T44 w 1942"/>
              <a:gd name="T46" fmla="+- 0 9173 8623"/>
              <a:gd name="T47" fmla="*/ 9173 h 930"/>
              <a:gd name="T48" fmla="+- 0 20858 20837"/>
              <a:gd name="T49" fmla="*/ T48 w 1942"/>
              <a:gd name="T50" fmla="+- 0 9241 8623"/>
              <a:gd name="T51" fmla="*/ 9241 h 930"/>
              <a:gd name="T52" fmla="+- 0 20968 20837"/>
              <a:gd name="T53" fmla="*/ T52 w 1942"/>
              <a:gd name="T54" fmla="+- 0 9388 8623"/>
              <a:gd name="T55" fmla="*/ 9388 h 930"/>
              <a:gd name="T56" fmla="+- 0 21192 20837"/>
              <a:gd name="T57" fmla="*/ T56 w 1942"/>
              <a:gd name="T58" fmla="+- 0 9518 8623"/>
              <a:gd name="T59" fmla="*/ 9518 h 930"/>
              <a:gd name="T60" fmla="+- 0 21340 20837"/>
              <a:gd name="T61" fmla="*/ T60 w 1942"/>
              <a:gd name="T62" fmla="+- 0 9546 8623"/>
              <a:gd name="T63" fmla="*/ 9546 h 930"/>
              <a:gd name="T64" fmla="+- 0 21391 20837"/>
              <a:gd name="T65" fmla="*/ T64 w 1942"/>
              <a:gd name="T66" fmla="+- 0 9552 8623"/>
              <a:gd name="T67" fmla="*/ 9552 h 930"/>
              <a:gd name="T68" fmla="+- 0 22449 20837"/>
              <a:gd name="T69" fmla="*/ T68 w 1942"/>
              <a:gd name="T70" fmla="+- 0 8637 8623"/>
              <a:gd name="T71" fmla="*/ 8637 h 930"/>
              <a:gd name="T72" fmla="+- 0 22495 20837"/>
              <a:gd name="T73" fmla="*/ T72 w 1942"/>
              <a:gd name="T74" fmla="+- 0 8658 8623"/>
              <a:gd name="T75" fmla="*/ 8658 h 930"/>
              <a:gd name="T76" fmla="+- 0 22647 20837"/>
              <a:gd name="T77" fmla="*/ T76 w 1942"/>
              <a:gd name="T78" fmla="+- 0 8712 8623"/>
              <a:gd name="T79" fmla="*/ 8712 h 930"/>
              <a:gd name="T80" fmla="+- 0 22778 20837"/>
              <a:gd name="T81" fmla="*/ T80 w 1942"/>
              <a:gd name="T82" fmla="+- 0 8765 8623"/>
              <a:gd name="T83" fmla="*/ 8765 h 930"/>
              <a:gd name="T84" fmla="+- 0 22675 20837"/>
              <a:gd name="T85" fmla="*/ T84 w 1942"/>
              <a:gd name="T86" fmla="+- 0 8714 8623"/>
              <a:gd name="T87" fmla="*/ 8714 h 930"/>
              <a:gd name="T88" fmla="+- 0 22528 20837"/>
              <a:gd name="T89" fmla="*/ T88 w 1942"/>
              <a:gd name="T90" fmla="+- 0 8651 8623"/>
              <a:gd name="T91" fmla="*/ 8651 h 930"/>
              <a:gd name="T92" fmla="+- 0 22425 20837"/>
              <a:gd name="T93" fmla="*/ T92 w 1942"/>
              <a:gd name="T94" fmla="+- 0 8623 8623"/>
              <a:gd name="T95" fmla="*/ 8623 h 930"/>
              <a:gd name="T96" fmla="+- 0 22361 20837"/>
              <a:gd name="T97" fmla="*/ T96 w 1942"/>
              <a:gd name="T98" fmla="+- 0 8668 8623"/>
              <a:gd name="T99" fmla="*/ 8668 h 930"/>
              <a:gd name="T100" fmla="+- 0 22274 20837"/>
              <a:gd name="T101" fmla="*/ T100 w 1942"/>
              <a:gd name="T102" fmla="+- 0 8804 8623"/>
              <a:gd name="T103" fmla="*/ 8804 h 930"/>
              <a:gd name="T104" fmla="+- 0 22241 20837"/>
              <a:gd name="T105" fmla="*/ T104 w 1942"/>
              <a:gd name="T106" fmla="+- 0 8875 8623"/>
              <a:gd name="T107" fmla="*/ 8875 h 9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1942" h="930" extrusionOk="0">
                <a:moveTo>
                  <a:pt x="1615" y="38"/>
                </a:moveTo>
                <a:cubicBezTo>
                  <a:pt x="1628" y="64"/>
                  <a:pt x="1646" y="93"/>
                  <a:pt x="1658" y="121"/>
                </a:cubicBezTo>
                <a:cubicBezTo>
                  <a:pt x="1675" y="160"/>
                  <a:pt x="1682" y="196"/>
                  <a:pt x="1677" y="238"/>
                </a:cubicBezTo>
                <a:cubicBezTo>
                  <a:pt x="1671" y="291"/>
                  <a:pt x="1631" y="342"/>
                  <a:pt x="1591" y="375"/>
                </a:cubicBezTo>
                <a:cubicBezTo>
                  <a:pt x="1529" y="427"/>
                  <a:pt x="1451" y="472"/>
                  <a:pt x="1376" y="501"/>
                </a:cubicBezTo>
                <a:cubicBezTo>
                  <a:pt x="1268" y="543"/>
                  <a:pt x="1152" y="573"/>
                  <a:pt x="1038" y="593"/>
                </a:cubicBezTo>
                <a:cubicBezTo>
                  <a:pt x="790" y="637"/>
                  <a:pt x="544" y="632"/>
                  <a:pt x="294" y="623"/>
                </a:cubicBezTo>
                <a:cubicBezTo>
                  <a:pt x="275" y="622"/>
                  <a:pt x="259" y="621"/>
                  <a:pt x="241" y="618"/>
                </a:cubicBezTo>
              </a:path>
              <a:path w="1942" h="930" extrusionOk="0">
                <a:moveTo>
                  <a:pt x="179" y="434"/>
                </a:moveTo>
                <a:cubicBezTo>
                  <a:pt x="155" y="439"/>
                  <a:pt x="137" y="441"/>
                  <a:pt x="115" y="452"/>
                </a:cubicBezTo>
                <a:cubicBezTo>
                  <a:pt x="89" y="465"/>
                  <a:pt x="67" y="477"/>
                  <a:pt x="44" y="495"/>
                </a:cubicBezTo>
                <a:cubicBezTo>
                  <a:pt x="26" y="509"/>
                  <a:pt x="6" y="527"/>
                  <a:pt x="1" y="550"/>
                </a:cubicBezTo>
                <a:cubicBezTo>
                  <a:pt x="-5" y="577"/>
                  <a:pt x="9" y="596"/>
                  <a:pt x="21" y="618"/>
                </a:cubicBezTo>
                <a:cubicBezTo>
                  <a:pt x="51" y="672"/>
                  <a:pt x="88" y="721"/>
                  <a:pt x="131" y="765"/>
                </a:cubicBezTo>
                <a:cubicBezTo>
                  <a:pt x="194" y="831"/>
                  <a:pt x="269" y="868"/>
                  <a:pt x="355" y="895"/>
                </a:cubicBezTo>
                <a:cubicBezTo>
                  <a:pt x="404" y="910"/>
                  <a:pt x="452" y="919"/>
                  <a:pt x="503" y="923"/>
                </a:cubicBezTo>
                <a:cubicBezTo>
                  <a:pt x="529" y="923"/>
                  <a:pt x="537" y="923"/>
                  <a:pt x="554" y="929"/>
                </a:cubicBezTo>
              </a:path>
              <a:path w="1942" h="930" extrusionOk="0">
                <a:moveTo>
                  <a:pt x="1612" y="14"/>
                </a:moveTo>
                <a:cubicBezTo>
                  <a:pt x="1574" y="17"/>
                  <a:pt x="1646" y="31"/>
                  <a:pt x="1658" y="35"/>
                </a:cubicBezTo>
                <a:cubicBezTo>
                  <a:pt x="1709" y="52"/>
                  <a:pt x="1760" y="70"/>
                  <a:pt x="1810" y="89"/>
                </a:cubicBezTo>
                <a:cubicBezTo>
                  <a:pt x="1854" y="105"/>
                  <a:pt x="1900" y="120"/>
                  <a:pt x="1941" y="142"/>
                </a:cubicBezTo>
                <a:cubicBezTo>
                  <a:pt x="1906" y="125"/>
                  <a:pt x="1873" y="107"/>
                  <a:pt x="1838" y="91"/>
                </a:cubicBezTo>
                <a:cubicBezTo>
                  <a:pt x="1790" y="69"/>
                  <a:pt x="1741" y="47"/>
                  <a:pt x="1691" y="28"/>
                </a:cubicBezTo>
                <a:cubicBezTo>
                  <a:pt x="1661" y="17"/>
                  <a:pt x="1621" y="-2"/>
                  <a:pt x="1588" y="0"/>
                </a:cubicBezTo>
                <a:cubicBezTo>
                  <a:pt x="1563" y="2"/>
                  <a:pt x="1538" y="28"/>
                  <a:pt x="1524" y="45"/>
                </a:cubicBezTo>
                <a:cubicBezTo>
                  <a:pt x="1493" y="83"/>
                  <a:pt x="1458" y="138"/>
                  <a:pt x="1437" y="181"/>
                </a:cubicBezTo>
                <a:cubicBezTo>
                  <a:pt x="1425" y="220"/>
                  <a:pt x="1422" y="232"/>
                  <a:pt x="1404" y="25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0" name="Comment 8"/>
          <p:cNvSpPr>
            <a:spLocks noRot="1" noChangeAspect="1" noEditPoints="1" noChangeArrowheads="1" noChangeShapeType="1" noTextEdit="1"/>
          </p:cNvSpPr>
          <p:nvPr/>
        </p:nvSpPr>
        <p:spPr bwMode="auto">
          <a:xfrm>
            <a:off x="4244975" y="1350963"/>
            <a:ext cx="1249363" cy="36512"/>
          </a:xfrm>
          <a:custGeom>
            <a:avLst/>
            <a:gdLst>
              <a:gd name="T0" fmla="+- 0 11791 11791"/>
              <a:gd name="T1" fmla="*/ T0 w 3471"/>
              <a:gd name="T2" fmla="+- 0 3783 3752"/>
              <a:gd name="T3" fmla="*/ 3783 h 101"/>
              <a:gd name="T4" fmla="+- 0 11819 11791"/>
              <a:gd name="T5" fmla="*/ T4 w 3471"/>
              <a:gd name="T6" fmla="+- 0 3784 3752"/>
              <a:gd name="T7" fmla="*/ 3784 h 101"/>
              <a:gd name="T8" fmla="+- 0 11845 11791"/>
              <a:gd name="T9" fmla="*/ T8 w 3471"/>
              <a:gd name="T10" fmla="+- 0 3787 3752"/>
              <a:gd name="T11" fmla="*/ 3787 h 101"/>
              <a:gd name="T12" fmla="+- 0 11874 11791"/>
              <a:gd name="T13" fmla="*/ T12 w 3471"/>
              <a:gd name="T14" fmla="+- 0 3786 3752"/>
              <a:gd name="T15" fmla="*/ 3786 h 101"/>
              <a:gd name="T16" fmla="+- 0 11921 11791"/>
              <a:gd name="T17" fmla="*/ T16 w 3471"/>
              <a:gd name="T18" fmla="+- 0 3784 3752"/>
              <a:gd name="T19" fmla="*/ 3784 h 101"/>
              <a:gd name="T20" fmla="+- 0 11967 11791"/>
              <a:gd name="T21" fmla="*/ T20 w 3471"/>
              <a:gd name="T22" fmla="+- 0 3782 3752"/>
              <a:gd name="T23" fmla="*/ 3782 h 101"/>
              <a:gd name="T24" fmla="+- 0 12014 11791"/>
              <a:gd name="T25" fmla="*/ T24 w 3471"/>
              <a:gd name="T26" fmla="+- 0 3779 3752"/>
              <a:gd name="T27" fmla="*/ 3779 h 101"/>
              <a:gd name="T28" fmla="+- 0 12088 11791"/>
              <a:gd name="T29" fmla="*/ T28 w 3471"/>
              <a:gd name="T30" fmla="+- 0 3775 3752"/>
              <a:gd name="T31" fmla="*/ 3775 h 101"/>
              <a:gd name="T32" fmla="+- 0 12161 11791"/>
              <a:gd name="T33" fmla="*/ T32 w 3471"/>
              <a:gd name="T34" fmla="+- 0 3770 3752"/>
              <a:gd name="T35" fmla="*/ 3770 h 101"/>
              <a:gd name="T36" fmla="+- 0 12235 11791"/>
              <a:gd name="T37" fmla="*/ T36 w 3471"/>
              <a:gd name="T38" fmla="+- 0 3767 3752"/>
              <a:gd name="T39" fmla="*/ 3767 h 101"/>
              <a:gd name="T40" fmla="+- 0 12651 11791"/>
              <a:gd name="T41" fmla="*/ T40 w 3471"/>
              <a:gd name="T42" fmla="+- 0 3748 3752"/>
              <a:gd name="T43" fmla="*/ 3748 h 101"/>
              <a:gd name="T44" fmla="+- 0 13068 11791"/>
              <a:gd name="T45" fmla="*/ T44 w 3471"/>
              <a:gd name="T46" fmla="+- 0 3747 3752"/>
              <a:gd name="T47" fmla="*/ 3747 h 101"/>
              <a:gd name="T48" fmla="+- 0 13484 11791"/>
              <a:gd name="T49" fmla="*/ T48 w 3471"/>
              <a:gd name="T50" fmla="+- 0 3764 3752"/>
              <a:gd name="T51" fmla="*/ 3764 h 101"/>
              <a:gd name="T52" fmla="+- 0 13796 11791"/>
              <a:gd name="T53" fmla="*/ T52 w 3471"/>
              <a:gd name="T54" fmla="+- 0 3777 3752"/>
              <a:gd name="T55" fmla="*/ 3777 h 101"/>
              <a:gd name="T56" fmla="+- 0 14109 11791"/>
              <a:gd name="T57" fmla="*/ T56 w 3471"/>
              <a:gd name="T58" fmla="+- 0 3792 3752"/>
              <a:gd name="T59" fmla="*/ 3792 h 101"/>
              <a:gd name="T60" fmla="+- 0 14421 11791"/>
              <a:gd name="T61" fmla="*/ T60 w 3471"/>
              <a:gd name="T62" fmla="+- 0 3803 3752"/>
              <a:gd name="T63" fmla="*/ 3803 h 101"/>
              <a:gd name="T64" fmla="+- 0 14568 11791"/>
              <a:gd name="T65" fmla="*/ T64 w 3471"/>
              <a:gd name="T66" fmla="+- 0 3808 3752"/>
              <a:gd name="T67" fmla="*/ 3808 h 101"/>
              <a:gd name="T68" fmla="+- 0 14714 11791"/>
              <a:gd name="T69" fmla="*/ T68 w 3471"/>
              <a:gd name="T70" fmla="+- 0 3815 3752"/>
              <a:gd name="T71" fmla="*/ 3815 h 101"/>
              <a:gd name="T72" fmla="+- 0 14860 11791"/>
              <a:gd name="T73" fmla="*/ T72 w 3471"/>
              <a:gd name="T74" fmla="+- 0 3828 3752"/>
              <a:gd name="T75" fmla="*/ 3828 h 101"/>
              <a:gd name="T76" fmla="+- 0 14993 11791"/>
              <a:gd name="T77" fmla="*/ T76 w 3471"/>
              <a:gd name="T78" fmla="+- 0 3840 3752"/>
              <a:gd name="T79" fmla="*/ 3840 h 101"/>
              <a:gd name="T80" fmla="+- 0 15127 11791"/>
              <a:gd name="T81" fmla="*/ T80 w 3471"/>
              <a:gd name="T82" fmla="+- 0 3847 3752"/>
              <a:gd name="T83" fmla="*/ 3847 h 101"/>
              <a:gd name="T84" fmla="+- 0 15261 11791"/>
              <a:gd name="T85" fmla="*/ T84 w 3471"/>
              <a:gd name="T86" fmla="+- 0 3852 3752"/>
              <a:gd name="T87" fmla="*/ 3852 h 1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471" h="101" extrusionOk="0">
                <a:moveTo>
                  <a:pt x="0" y="31"/>
                </a:moveTo>
                <a:cubicBezTo>
                  <a:pt x="28" y="32"/>
                  <a:pt x="54" y="35"/>
                  <a:pt x="83" y="34"/>
                </a:cubicBezTo>
                <a:cubicBezTo>
                  <a:pt x="130" y="32"/>
                  <a:pt x="176" y="30"/>
                  <a:pt x="223" y="27"/>
                </a:cubicBezTo>
                <a:cubicBezTo>
                  <a:pt x="297" y="23"/>
                  <a:pt x="370" y="18"/>
                  <a:pt x="444" y="15"/>
                </a:cubicBezTo>
                <a:cubicBezTo>
                  <a:pt x="860" y="-4"/>
                  <a:pt x="1277" y="-5"/>
                  <a:pt x="1693" y="12"/>
                </a:cubicBezTo>
                <a:cubicBezTo>
                  <a:pt x="2005" y="25"/>
                  <a:pt x="2318" y="40"/>
                  <a:pt x="2630" y="51"/>
                </a:cubicBezTo>
                <a:cubicBezTo>
                  <a:pt x="2777" y="56"/>
                  <a:pt x="2923" y="63"/>
                  <a:pt x="3069" y="76"/>
                </a:cubicBezTo>
                <a:cubicBezTo>
                  <a:pt x="3202" y="88"/>
                  <a:pt x="3336" y="95"/>
                  <a:pt x="3470" y="10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1" name="Comment 9"/>
          <p:cNvSpPr>
            <a:spLocks noRot="1" noChangeAspect="1" noEditPoints="1" noChangeArrowheads="1" noChangeShapeType="1" noTextEdit="1"/>
          </p:cNvSpPr>
          <p:nvPr/>
        </p:nvSpPr>
        <p:spPr bwMode="auto">
          <a:xfrm>
            <a:off x="6919913" y="3171825"/>
            <a:ext cx="942975" cy="53975"/>
          </a:xfrm>
          <a:custGeom>
            <a:avLst/>
            <a:gdLst>
              <a:gd name="T0" fmla="+- 0 21840 19222"/>
              <a:gd name="T1" fmla="*/ T0 w 2619"/>
              <a:gd name="T2" fmla="+- 0 8826 8811"/>
              <a:gd name="T3" fmla="*/ 8826 h 150"/>
              <a:gd name="T4" fmla="+- 0 21828 19222"/>
              <a:gd name="T5" fmla="*/ T4 w 2619"/>
              <a:gd name="T6" fmla="+- 0 8824 8811"/>
              <a:gd name="T7" fmla="*/ 8824 h 150"/>
              <a:gd name="T8" fmla="+- 0 21816 19222"/>
              <a:gd name="T9" fmla="*/ T8 w 2619"/>
              <a:gd name="T10" fmla="+- 0 8812 8811"/>
              <a:gd name="T11" fmla="*/ 8812 h 150"/>
              <a:gd name="T12" fmla="+- 0 21793 19222"/>
              <a:gd name="T13" fmla="*/ T12 w 2619"/>
              <a:gd name="T14" fmla="+- 0 8814 8811"/>
              <a:gd name="T15" fmla="*/ 8814 h 150"/>
              <a:gd name="T16" fmla="+- 0 21644 19222"/>
              <a:gd name="T17" fmla="*/ T16 w 2619"/>
              <a:gd name="T18" fmla="+- 0 8825 8811"/>
              <a:gd name="T19" fmla="*/ 8825 h 150"/>
              <a:gd name="T20" fmla="+- 0 21499 19222"/>
              <a:gd name="T21" fmla="*/ T20 w 2619"/>
              <a:gd name="T22" fmla="+- 0 8876 8811"/>
              <a:gd name="T23" fmla="*/ 8876 h 150"/>
              <a:gd name="T24" fmla="+- 0 21347 19222"/>
              <a:gd name="T25" fmla="*/ T24 w 2619"/>
              <a:gd name="T26" fmla="+- 0 8885 8811"/>
              <a:gd name="T27" fmla="*/ 8885 h 150"/>
              <a:gd name="T28" fmla="+- 0 21206 19222"/>
              <a:gd name="T29" fmla="*/ T28 w 2619"/>
              <a:gd name="T30" fmla="+- 0 8894 8811"/>
              <a:gd name="T31" fmla="*/ 8894 h 150"/>
              <a:gd name="T32" fmla="+- 0 21064 19222"/>
              <a:gd name="T33" fmla="*/ T32 w 2619"/>
              <a:gd name="T34" fmla="+- 0 8896 8811"/>
              <a:gd name="T35" fmla="*/ 8896 h 150"/>
              <a:gd name="T36" fmla="+- 0 20922 19222"/>
              <a:gd name="T37" fmla="*/ T36 w 2619"/>
              <a:gd name="T38" fmla="+- 0 8899 8811"/>
              <a:gd name="T39" fmla="*/ 8899 h 150"/>
              <a:gd name="T40" fmla="+- 0 20768 19222"/>
              <a:gd name="T41" fmla="*/ T40 w 2619"/>
              <a:gd name="T42" fmla="+- 0 8902 8811"/>
              <a:gd name="T43" fmla="*/ 8902 h 150"/>
              <a:gd name="T44" fmla="+- 0 20615 19222"/>
              <a:gd name="T45" fmla="*/ T44 w 2619"/>
              <a:gd name="T46" fmla="+- 0 8907 8811"/>
              <a:gd name="T47" fmla="*/ 8907 h 150"/>
              <a:gd name="T48" fmla="+- 0 20461 19222"/>
              <a:gd name="T49" fmla="*/ T48 w 2619"/>
              <a:gd name="T50" fmla="+- 0 8915 8811"/>
              <a:gd name="T51" fmla="*/ 8915 h 150"/>
              <a:gd name="T52" fmla="+- 0 20044 19222"/>
              <a:gd name="T53" fmla="*/ T52 w 2619"/>
              <a:gd name="T54" fmla="+- 0 8936 8811"/>
              <a:gd name="T55" fmla="*/ 8936 h 150"/>
              <a:gd name="T56" fmla="+- 0 19639 19222"/>
              <a:gd name="T57" fmla="*/ T56 w 2619"/>
              <a:gd name="T58" fmla="+- 0 8961 8811"/>
              <a:gd name="T59" fmla="*/ 8961 h 150"/>
              <a:gd name="T60" fmla="+- 0 19222 19222"/>
              <a:gd name="T61" fmla="*/ T60 w 2619"/>
              <a:gd name="T62" fmla="+- 0 8943 8811"/>
              <a:gd name="T63" fmla="*/ 8943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619" h="150" extrusionOk="0">
                <a:moveTo>
                  <a:pt x="2618" y="15"/>
                </a:moveTo>
                <a:cubicBezTo>
                  <a:pt x="2606" y="13"/>
                  <a:pt x="2594" y="1"/>
                  <a:pt x="2571" y="3"/>
                </a:cubicBezTo>
                <a:cubicBezTo>
                  <a:pt x="2422" y="14"/>
                  <a:pt x="2277" y="65"/>
                  <a:pt x="2125" y="74"/>
                </a:cubicBezTo>
                <a:cubicBezTo>
                  <a:pt x="1984" y="83"/>
                  <a:pt x="1842" y="85"/>
                  <a:pt x="1700" y="88"/>
                </a:cubicBezTo>
                <a:cubicBezTo>
                  <a:pt x="1546" y="91"/>
                  <a:pt x="1393" y="96"/>
                  <a:pt x="1239" y="104"/>
                </a:cubicBezTo>
                <a:cubicBezTo>
                  <a:pt x="822" y="125"/>
                  <a:pt x="417" y="150"/>
                  <a:pt x="0" y="13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2" name="Comment 10"/>
          <p:cNvSpPr>
            <a:spLocks noRot="1" noChangeAspect="1" noEditPoints="1" noChangeArrowheads="1" noChangeShapeType="1" noTextEdit="1"/>
          </p:cNvSpPr>
          <p:nvPr/>
        </p:nvSpPr>
        <p:spPr bwMode="auto">
          <a:xfrm>
            <a:off x="1965325" y="3160713"/>
            <a:ext cx="1206500" cy="25400"/>
          </a:xfrm>
          <a:custGeom>
            <a:avLst/>
            <a:gdLst>
              <a:gd name="T0" fmla="+- 0 8809 5460"/>
              <a:gd name="T1" fmla="*/ T0 w 3350"/>
              <a:gd name="T2" fmla="+- 0 8842 8780"/>
              <a:gd name="T3" fmla="*/ 8842 h 69"/>
              <a:gd name="T4" fmla="+- 0 8775 5460"/>
              <a:gd name="T5" fmla="*/ T4 w 3350"/>
              <a:gd name="T6" fmla="+- 0 8841 8780"/>
              <a:gd name="T7" fmla="*/ 8841 h 69"/>
              <a:gd name="T8" fmla="+- 0 8750 5460"/>
              <a:gd name="T9" fmla="*/ T8 w 3350"/>
              <a:gd name="T10" fmla="+- 0 8842 8780"/>
              <a:gd name="T11" fmla="*/ 8842 h 69"/>
              <a:gd name="T12" fmla="+- 0 8714 5460"/>
              <a:gd name="T13" fmla="*/ T12 w 3350"/>
              <a:gd name="T14" fmla="+- 0 8839 8780"/>
              <a:gd name="T15" fmla="*/ 8839 h 69"/>
              <a:gd name="T16" fmla="+- 0 8656 5460"/>
              <a:gd name="T17" fmla="*/ T16 w 3350"/>
              <a:gd name="T18" fmla="+- 0 8835 8780"/>
              <a:gd name="T19" fmla="*/ 8835 h 69"/>
              <a:gd name="T20" fmla="+- 0 8599 5460"/>
              <a:gd name="T21" fmla="*/ T20 w 3350"/>
              <a:gd name="T22" fmla="+- 0 8835 8780"/>
              <a:gd name="T23" fmla="*/ 8835 h 69"/>
              <a:gd name="T24" fmla="+- 0 8541 5460"/>
              <a:gd name="T25" fmla="*/ T24 w 3350"/>
              <a:gd name="T26" fmla="+- 0 8835 8780"/>
              <a:gd name="T27" fmla="*/ 8835 h 69"/>
              <a:gd name="T28" fmla="+- 0 8133 5460"/>
              <a:gd name="T29" fmla="*/ T28 w 3350"/>
              <a:gd name="T30" fmla="+- 0 8833 8780"/>
              <a:gd name="T31" fmla="*/ 8833 h 69"/>
              <a:gd name="T32" fmla="+- 0 7728 5460"/>
              <a:gd name="T33" fmla="*/ T32 w 3350"/>
              <a:gd name="T34" fmla="+- 0 8837 8780"/>
              <a:gd name="T35" fmla="*/ 8837 h 69"/>
              <a:gd name="T36" fmla="+- 0 7319 5460"/>
              <a:gd name="T37" fmla="*/ T36 w 3350"/>
              <a:gd name="T38" fmla="+- 0 8822 8780"/>
              <a:gd name="T39" fmla="*/ 8822 h 69"/>
              <a:gd name="T40" fmla="+- 0 7151 5460"/>
              <a:gd name="T41" fmla="*/ T40 w 3350"/>
              <a:gd name="T42" fmla="+- 0 8816 8780"/>
              <a:gd name="T43" fmla="*/ 8816 h 69"/>
              <a:gd name="T44" fmla="+- 0 6982 5460"/>
              <a:gd name="T45" fmla="*/ T44 w 3350"/>
              <a:gd name="T46" fmla="+- 0 8809 8780"/>
              <a:gd name="T47" fmla="*/ 8809 h 69"/>
              <a:gd name="T48" fmla="+- 0 6814 5460"/>
              <a:gd name="T49" fmla="*/ T48 w 3350"/>
              <a:gd name="T50" fmla="+- 0 8803 8780"/>
              <a:gd name="T51" fmla="*/ 8803 h 69"/>
              <a:gd name="T52" fmla="+- 0 6436 5460"/>
              <a:gd name="T53" fmla="*/ T52 w 3350"/>
              <a:gd name="T54" fmla="+- 0 8790 8780"/>
              <a:gd name="T55" fmla="*/ 8790 h 69"/>
              <a:gd name="T56" fmla="+- 0 6058 5460"/>
              <a:gd name="T57" fmla="*/ T56 w 3350"/>
              <a:gd name="T58" fmla="+- 0 8788 8780"/>
              <a:gd name="T59" fmla="*/ 8788 h 69"/>
              <a:gd name="T60" fmla="+- 0 5680 5460"/>
              <a:gd name="T61" fmla="*/ T60 w 3350"/>
              <a:gd name="T62" fmla="+- 0 8786 8780"/>
              <a:gd name="T63" fmla="*/ 8786 h 69"/>
              <a:gd name="T64" fmla="+- 0 5606 5460"/>
              <a:gd name="T65" fmla="*/ T64 w 3350"/>
              <a:gd name="T66" fmla="+- 0 8786 8780"/>
              <a:gd name="T67" fmla="*/ 8786 h 69"/>
              <a:gd name="T68" fmla="+- 0 5533 5460"/>
              <a:gd name="T69" fmla="*/ T68 w 3350"/>
              <a:gd name="T70" fmla="+- 0 8786 8780"/>
              <a:gd name="T71" fmla="*/ 8786 h 69"/>
              <a:gd name="T72" fmla="+- 0 5460 5460"/>
              <a:gd name="T73" fmla="*/ T72 w 3350"/>
              <a:gd name="T74" fmla="+- 0 8781 8780"/>
              <a:gd name="T75" fmla="*/ 8781 h 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350" h="69" extrusionOk="0">
                <a:moveTo>
                  <a:pt x="3349" y="62"/>
                </a:moveTo>
                <a:cubicBezTo>
                  <a:pt x="3315" y="61"/>
                  <a:pt x="3290" y="62"/>
                  <a:pt x="3254" y="59"/>
                </a:cubicBezTo>
                <a:cubicBezTo>
                  <a:pt x="3196" y="55"/>
                  <a:pt x="3139" y="55"/>
                  <a:pt x="3081" y="55"/>
                </a:cubicBezTo>
                <a:cubicBezTo>
                  <a:pt x="2673" y="53"/>
                  <a:pt x="2268" y="57"/>
                  <a:pt x="1859" y="42"/>
                </a:cubicBezTo>
                <a:cubicBezTo>
                  <a:pt x="1691" y="36"/>
                  <a:pt x="1522" y="29"/>
                  <a:pt x="1354" y="23"/>
                </a:cubicBezTo>
                <a:cubicBezTo>
                  <a:pt x="976" y="10"/>
                  <a:pt x="598" y="8"/>
                  <a:pt x="220" y="6"/>
                </a:cubicBezTo>
                <a:cubicBezTo>
                  <a:pt x="146" y="6"/>
                  <a:pt x="73" y="6"/>
                  <a:pt x="0" y="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3" name="Comment 11"/>
          <p:cNvSpPr>
            <a:spLocks noRot="1" noChangeAspect="1" noEditPoints="1" noChangeArrowheads="1" noChangeShapeType="1" noTextEdit="1"/>
          </p:cNvSpPr>
          <p:nvPr/>
        </p:nvSpPr>
        <p:spPr bwMode="auto">
          <a:xfrm>
            <a:off x="3552825" y="3492500"/>
            <a:ext cx="1114425" cy="71438"/>
          </a:xfrm>
          <a:custGeom>
            <a:avLst/>
            <a:gdLst>
              <a:gd name="T0" fmla="+- 0 12965 9871"/>
              <a:gd name="T1" fmla="*/ T0 w 3095"/>
              <a:gd name="T2" fmla="+- 0 9901 9700"/>
              <a:gd name="T3" fmla="*/ 9901 h 202"/>
              <a:gd name="T4" fmla="+- 0 12911 9871"/>
              <a:gd name="T5" fmla="*/ T4 w 3095"/>
              <a:gd name="T6" fmla="+- 0 9893 9700"/>
              <a:gd name="T7" fmla="*/ 9893 h 202"/>
              <a:gd name="T8" fmla="+- 0 12858 9871"/>
              <a:gd name="T9" fmla="*/ T8 w 3095"/>
              <a:gd name="T10" fmla="+- 0 9884 9700"/>
              <a:gd name="T11" fmla="*/ 9884 h 202"/>
              <a:gd name="T12" fmla="+- 0 12803 9871"/>
              <a:gd name="T13" fmla="*/ T12 w 3095"/>
              <a:gd name="T14" fmla="+- 0 9878 9700"/>
              <a:gd name="T15" fmla="*/ 9878 h 202"/>
              <a:gd name="T16" fmla="+- 0 12239 9871"/>
              <a:gd name="T17" fmla="*/ T16 w 3095"/>
              <a:gd name="T18" fmla="+- 0 9812 9700"/>
              <a:gd name="T19" fmla="*/ 9812 h 202"/>
              <a:gd name="T20" fmla="+- 0 11684 9871"/>
              <a:gd name="T21" fmla="*/ T20 w 3095"/>
              <a:gd name="T22" fmla="+- 0 9701 9700"/>
              <a:gd name="T23" fmla="*/ 9701 h 202"/>
              <a:gd name="T24" fmla="+- 0 11113 9871"/>
              <a:gd name="T25" fmla="*/ T24 w 3095"/>
              <a:gd name="T26" fmla="+- 0 9700 9700"/>
              <a:gd name="T27" fmla="*/ 9700 h 202"/>
              <a:gd name="T28" fmla="+- 0 10730 9871"/>
              <a:gd name="T29" fmla="*/ T28 w 3095"/>
              <a:gd name="T30" fmla="+- 0 9699 9700"/>
              <a:gd name="T31" fmla="*/ 9699 h 202"/>
              <a:gd name="T32" fmla="+- 0 10349 9871"/>
              <a:gd name="T33" fmla="*/ T32 w 3095"/>
              <a:gd name="T34" fmla="+- 0 9733 9700"/>
              <a:gd name="T35" fmla="*/ 9733 h 202"/>
              <a:gd name="T36" fmla="+- 0 9966 9871"/>
              <a:gd name="T37" fmla="*/ T36 w 3095"/>
              <a:gd name="T38" fmla="+- 0 9705 9700"/>
              <a:gd name="T39" fmla="*/ 9705 h 202"/>
              <a:gd name="T40" fmla="+- 0 9934 9871"/>
              <a:gd name="T41" fmla="*/ T40 w 3095"/>
              <a:gd name="T42" fmla="+- 0 9703 9700"/>
              <a:gd name="T43" fmla="*/ 9703 h 202"/>
              <a:gd name="T44" fmla="+- 0 9903 9871"/>
              <a:gd name="T45" fmla="*/ T44 w 3095"/>
              <a:gd name="T46" fmla="+- 0 9701 9700"/>
              <a:gd name="T47" fmla="*/ 9701 h 202"/>
              <a:gd name="T48" fmla="+- 0 9871 9871"/>
              <a:gd name="T49" fmla="*/ T48 w 3095"/>
              <a:gd name="T50" fmla="+- 0 9701 9700"/>
              <a:gd name="T51" fmla="*/ 9701 h 202"/>
              <a:gd name="T52" fmla="+- 0 9875 9871"/>
              <a:gd name="T53" fmla="*/ T52 w 3095"/>
              <a:gd name="T54" fmla="+- 0 9702 9700"/>
              <a:gd name="T55" fmla="*/ 9702 h 202"/>
              <a:gd name="T56" fmla="+- 0 9878 9871"/>
              <a:gd name="T57" fmla="*/ T56 w 3095"/>
              <a:gd name="T58" fmla="+- 0 9702 9700"/>
              <a:gd name="T59" fmla="*/ 9702 h 202"/>
              <a:gd name="T60" fmla="+- 0 9882 9871"/>
              <a:gd name="T61" fmla="*/ T60 w 3095"/>
              <a:gd name="T62" fmla="+- 0 9703 9700"/>
              <a:gd name="T63" fmla="*/ 9703 h 2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095" h="202" extrusionOk="0">
                <a:moveTo>
                  <a:pt x="3094" y="201"/>
                </a:moveTo>
                <a:cubicBezTo>
                  <a:pt x="3040" y="193"/>
                  <a:pt x="2987" y="184"/>
                  <a:pt x="2932" y="178"/>
                </a:cubicBezTo>
                <a:cubicBezTo>
                  <a:pt x="2368" y="112"/>
                  <a:pt x="1813" y="1"/>
                  <a:pt x="1242" y="0"/>
                </a:cubicBezTo>
                <a:cubicBezTo>
                  <a:pt x="859" y="-1"/>
                  <a:pt x="478" y="33"/>
                  <a:pt x="95" y="5"/>
                </a:cubicBezTo>
                <a:cubicBezTo>
                  <a:pt x="63" y="3"/>
                  <a:pt x="32" y="1"/>
                  <a:pt x="0" y="1"/>
                </a:cubicBezTo>
                <a:cubicBezTo>
                  <a:pt x="4" y="2"/>
                  <a:pt x="7" y="2"/>
                  <a:pt x="11" y="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4" name="Comment 12"/>
          <p:cNvSpPr>
            <a:spLocks noRot="1" noChangeAspect="1" noEditPoints="1" noChangeArrowheads="1" noChangeShapeType="1" noTextEdit="1"/>
          </p:cNvSpPr>
          <p:nvPr/>
        </p:nvSpPr>
        <p:spPr bwMode="auto">
          <a:xfrm>
            <a:off x="752475" y="3486150"/>
            <a:ext cx="2574925" cy="36513"/>
          </a:xfrm>
          <a:custGeom>
            <a:avLst/>
            <a:gdLst>
              <a:gd name="T0" fmla="+- 0 9243 2090"/>
              <a:gd name="T1" fmla="*/ T0 w 7154"/>
              <a:gd name="T2" fmla="+- 0 9773 9685"/>
              <a:gd name="T3" fmla="*/ 9773 h 99"/>
              <a:gd name="T4" fmla="+- 0 9195 2090"/>
              <a:gd name="T5" fmla="*/ T4 w 7154"/>
              <a:gd name="T6" fmla="+- 0 9771 9685"/>
              <a:gd name="T7" fmla="*/ 9771 h 99"/>
              <a:gd name="T8" fmla="+- 0 9144 2090"/>
              <a:gd name="T9" fmla="*/ T8 w 7154"/>
              <a:gd name="T10" fmla="+- 0 9761 9685"/>
              <a:gd name="T11" fmla="*/ 9761 h 99"/>
              <a:gd name="T12" fmla="+- 0 9087 2090"/>
              <a:gd name="T13" fmla="*/ T12 w 7154"/>
              <a:gd name="T14" fmla="+- 0 9765 9685"/>
              <a:gd name="T15" fmla="*/ 9765 h 99"/>
              <a:gd name="T16" fmla="+- 0 8708 2090"/>
              <a:gd name="T17" fmla="*/ T16 w 7154"/>
              <a:gd name="T18" fmla="+- 0 9794 9685"/>
              <a:gd name="T19" fmla="*/ 9794 h 99"/>
              <a:gd name="T20" fmla="+- 0 8313 2090"/>
              <a:gd name="T21" fmla="*/ T20 w 7154"/>
              <a:gd name="T22" fmla="+- 0 9784 9685"/>
              <a:gd name="T23" fmla="*/ 9784 h 99"/>
              <a:gd name="T24" fmla="+- 0 7933 2090"/>
              <a:gd name="T25" fmla="*/ T24 w 7154"/>
              <a:gd name="T26" fmla="+- 0 9780 9685"/>
              <a:gd name="T27" fmla="*/ 9780 h 99"/>
              <a:gd name="T28" fmla="+- 0 7486 2090"/>
              <a:gd name="T29" fmla="*/ T28 w 7154"/>
              <a:gd name="T30" fmla="+- 0 9775 9685"/>
              <a:gd name="T31" fmla="*/ 9775 h 99"/>
              <a:gd name="T32" fmla="+- 0 7067 2090"/>
              <a:gd name="T33" fmla="*/ T32 w 7154"/>
              <a:gd name="T34" fmla="+- 0 9680 9685"/>
              <a:gd name="T35" fmla="*/ 9680 h 99"/>
              <a:gd name="T36" fmla="+- 0 6615 2090"/>
              <a:gd name="T37" fmla="*/ T36 w 7154"/>
              <a:gd name="T38" fmla="+- 0 9710 9685"/>
              <a:gd name="T39" fmla="*/ 9710 h 99"/>
              <a:gd name="T40" fmla="+- 0 5799 2090"/>
              <a:gd name="T41" fmla="*/ T40 w 7154"/>
              <a:gd name="T42" fmla="+- 0 9763 9685"/>
              <a:gd name="T43" fmla="*/ 9763 h 99"/>
              <a:gd name="T44" fmla="+- 0 4978 2090"/>
              <a:gd name="T45" fmla="*/ T44 w 7154"/>
              <a:gd name="T46" fmla="+- 0 9691 9685"/>
              <a:gd name="T47" fmla="*/ 9691 h 99"/>
              <a:gd name="T48" fmla="+- 0 4161 2090"/>
              <a:gd name="T49" fmla="*/ T48 w 7154"/>
              <a:gd name="T50" fmla="+- 0 9710 9685"/>
              <a:gd name="T51" fmla="*/ 9710 h 99"/>
              <a:gd name="T52" fmla="+- 0 3470 2090"/>
              <a:gd name="T53" fmla="*/ T52 w 7154"/>
              <a:gd name="T54" fmla="+- 0 9726 9685"/>
              <a:gd name="T55" fmla="*/ 9726 h 99"/>
              <a:gd name="T56" fmla="+- 0 2779 2090"/>
              <a:gd name="T57" fmla="*/ T56 w 7154"/>
              <a:gd name="T58" fmla="+- 0 9745 9685"/>
              <a:gd name="T59" fmla="*/ 9745 h 99"/>
              <a:gd name="T60" fmla="+- 0 2090 2090"/>
              <a:gd name="T61" fmla="*/ T60 w 7154"/>
              <a:gd name="T62" fmla="+- 0 9753 9685"/>
              <a:gd name="T63" fmla="*/ 975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7154" h="99" extrusionOk="0">
                <a:moveTo>
                  <a:pt x="7153" y="88"/>
                </a:moveTo>
                <a:cubicBezTo>
                  <a:pt x="7105" y="86"/>
                  <a:pt x="7054" y="76"/>
                  <a:pt x="6997" y="80"/>
                </a:cubicBezTo>
                <a:cubicBezTo>
                  <a:pt x="6618" y="109"/>
                  <a:pt x="6223" y="99"/>
                  <a:pt x="5843" y="95"/>
                </a:cubicBezTo>
                <a:cubicBezTo>
                  <a:pt x="5396" y="90"/>
                  <a:pt x="4977" y="-5"/>
                  <a:pt x="4525" y="25"/>
                </a:cubicBezTo>
                <a:cubicBezTo>
                  <a:pt x="3709" y="78"/>
                  <a:pt x="2888" y="6"/>
                  <a:pt x="2071" y="25"/>
                </a:cubicBezTo>
                <a:cubicBezTo>
                  <a:pt x="1380" y="41"/>
                  <a:pt x="689" y="60"/>
                  <a:pt x="0" y="6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36344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sp>
        <p:nvSpPr>
          <p:cNvPr id="5" name="Rectangle 4"/>
          <p:cNvSpPr/>
          <p:nvPr/>
        </p:nvSpPr>
        <p:spPr>
          <a:xfrm>
            <a:off x="348111" y="1790890"/>
            <a:ext cx="8461045" cy="2246769"/>
          </a:xfrm>
          <a:prstGeom prst="rect">
            <a:avLst/>
          </a:prstGeom>
        </p:spPr>
        <p:txBody>
          <a:bodyPr wrap="none">
            <a:spAutoFit/>
          </a:bodyPr>
          <a:lstStyle/>
          <a:p>
            <a:r>
              <a:rPr lang="en-US" sz="2800" dirty="0" smtClean="0"/>
              <a:t>Packet speed: (</a:t>
            </a:r>
            <a:r>
              <a:rPr lang="en-US" sz="2800" dirty="0"/>
              <a:t>2 * </a:t>
            </a:r>
            <a:r>
              <a:rPr lang="en-US" sz="2800" dirty="0" smtClean="0"/>
              <a:t>3813 km) </a:t>
            </a:r>
            <a:r>
              <a:rPr lang="en-US" sz="2800" dirty="0"/>
              <a:t>/ (100 </a:t>
            </a:r>
            <a:r>
              <a:rPr lang="en-US" sz="2800" dirty="0" err="1"/>
              <a:t>ms</a:t>
            </a:r>
            <a:r>
              <a:rPr lang="en-US" sz="2800" dirty="0" smtClean="0"/>
              <a:t>) =    76,000 km/s</a:t>
            </a:r>
          </a:p>
          <a:p>
            <a:r>
              <a:rPr lang="en-US" sz="2800" dirty="0" smtClean="0"/>
              <a:t>Speed of light:   								 299,792 km/s</a:t>
            </a:r>
          </a:p>
          <a:p>
            <a:endParaRPr lang="en-US" sz="2800" dirty="0" smtClean="0"/>
          </a:p>
          <a:p>
            <a:r>
              <a:rPr lang="en-US" sz="2800" dirty="0" smtClean="0"/>
              <a:t>Light-speed across the country: 						~25ms</a:t>
            </a:r>
            <a:endParaRPr lang="en-US" sz="2800" dirty="0"/>
          </a:p>
          <a:p>
            <a:r>
              <a:rPr lang="en-US" sz="2800" dirty="0" smtClean="0"/>
              <a:t>Time “wasted” in routers and slow interconnects: ~75ms</a:t>
            </a:r>
          </a:p>
        </p:txBody>
      </p:sp>
      <p:sp>
        <p:nvSpPr>
          <p:cNvPr id="19458" name="Comment 2"/>
          <p:cNvSpPr>
            <a:spLocks noRot="1" noChangeAspect="1" noEditPoints="1" noChangeArrowheads="1" noChangeShapeType="1" noTextEdit="1"/>
          </p:cNvSpPr>
          <p:nvPr/>
        </p:nvSpPr>
        <p:spPr bwMode="auto">
          <a:xfrm>
            <a:off x="4979988" y="2287588"/>
            <a:ext cx="911225" cy="30162"/>
          </a:xfrm>
          <a:custGeom>
            <a:avLst/>
            <a:gdLst>
              <a:gd name="T0" fmla="+- 0 13840 13834"/>
              <a:gd name="T1" fmla="*/ T0 w 2531"/>
              <a:gd name="T2" fmla="+- 0 6438 6354"/>
              <a:gd name="T3" fmla="*/ 6438 h 85"/>
              <a:gd name="T4" fmla="+- 0 13851 13834"/>
              <a:gd name="T5" fmla="*/ T4 w 2531"/>
              <a:gd name="T6" fmla="+- 0 6430 6354"/>
              <a:gd name="T7" fmla="*/ 6430 h 85"/>
              <a:gd name="T8" fmla="+- 0 13842 13834"/>
              <a:gd name="T9" fmla="*/ T8 w 2531"/>
              <a:gd name="T10" fmla="+- 0 6412 6354"/>
              <a:gd name="T11" fmla="*/ 6412 h 85"/>
              <a:gd name="T12" fmla="+- 0 13880 13834"/>
              <a:gd name="T13" fmla="*/ T12 w 2531"/>
              <a:gd name="T14" fmla="+- 0 6409 6354"/>
              <a:gd name="T15" fmla="*/ 6409 h 85"/>
              <a:gd name="T16" fmla="+- 0 13905 13834"/>
              <a:gd name="T17" fmla="*/ T16 w 2531"/>
              <a:gd name="T18" fmla="+- 0 6407 6354"/>
              <a:gd name="T19" fmla="*/ 6407 h 85"/>
              <a:gd name="T20" fmla="+- 0 13931 13834"/>
              <a:gd name="T21" fmla="*/ T20 w 2531"/>
              <a:gd name="T22" fmla="+- 0 6413 6354"/>
              <a:gd name="T23" fmla="*/ 6413 h 85"/>
              <a:gd name="T24" fmla="+- 0 13956 13834"/>
              <a:gd name="T25" fmla="*/ T24 w 2531"/>
              <a:gd name="T26" fmla="+- 0 6415 6354"/>
              <a:gd name="T27" fmla="*/ 6415 h 85"/>
              <a:gd name="T28" fmla="+- 0 14000 13834"/>
              <a:gd name="T29" fmla="*/ T28 w 2531"/>
              <a:gd name="T30" fmla="+- 0 6418 6354"/>
              <a:gd name="T31" fmla="*/ 6418 h 85"/>
              <a:gd name="T32" fmla="+- 0 14045 13834"/>
              <a:gd name="T33" fmla="*/ T32 w 2531"/>
              <a:gd name="T34" fmla="+- 0 6420 6354"/>
              <a:gd name="T35" fmla="*/ 6420 h 85"/>
              <a:gd name="T36" fmla="+- 0 14089 13834"/>
              <a:gd name="T37" fmla="*/ T36 w 2531"/>
              <a:gd name="T38" fmla="+- 0 6423 6354"/>
              <a:gd name="T39" fmla="*/ 6423 h 85"/>
              <a:gd name="T40" fmla="+- 0 14161 13834"/>
              <a:gd name="T41" fmla="*/ T40 w 2531"/>
              <a:gd name="T42" fmla="+- 0 6428 6354"/>
              <a:gd name="T43" fmla="*/ 6428 h 85"/>
              <a:gd name="T44" fmla="+- 0 14233 13834"/>
              <a:gd name="T45" fmla="*/ T44 w 2531"/>
              <a:gd name="T46" fmla="+- 0 6425 6354"/>
              <a:gd name="T47" fmla="*/ 6425 h 85"/>
              <a:gd name="T48" fmla="+- 0 14305 13834"/>
              <a:gd name="T49" fmla="*/ T48 w 2531"/>
              <a:gd name="T50" fmla="+- 0 6423 6354"/>
              <a:gd name="T51" fmla="*/ 6423 h 85"/>
              <a:gd name="T52" fmla="+- 0 14654 13834"/>
              <a:gd name="T53" fmla="*/ T52 w 2531"/>
              <a:gd name="T54" fmla="+- 0 6411 6354"/>
              <a:gd name="T55" fmla="*/ 6411 h 85"/>
              <a:gd name="T56" fmla="+- 0 15002 13834"/>
              <a:gd name="T57" fmla="*/ T56 w 2531"/>
              <a:gd name="T58" fmla="+- 0 6375 6354"/>
              <a:gd name="T59" fmla="*/ 6375 h 85"/>
              <a:gd name="T60" fmla="+- 0 15351 13834"/>
              <a:gd name="T61" fmla="*/ T60 w 2531"/>
              <a:gd name="T62" fmla="+- 0 6361 6354"/>
              <a:gd name="T63" fmla="*/ 6361 h 85"/>
              <a:gd name="T64" fmla="+- 0 15645 13834"/>
              <a:gd name="T65" fmla="*/ T64 w 2531"/>
              <a:gd name="T66" fmla="+- 0 6349 6354"/>
              <a:gd name="T67" fmla="*/ 6349 h 85"/>
              <a:gd name="T68" fmla="+- 0 15931 13834"/>
              <a:gd name="T69" fmla="*/ T68 w 2531"/>
              <a:gd name="T70" fmla="+- 0 6359 6354"/>
              <a:gd name="T71" fmla="*/ 6359 h 85"/>
              <a:gd name="T72" fmla="+- 0 16223 13834"/>
              <a:gd name="T73" fmla="*/ T72 w 2531"/>
              <a:gd name="T74" fmla="+- 0 6388 6354"/>
              <a:gd name="T75" fmla="*/ 6388 h 85"/>
              <a:gd name="T76" fmla="+- 0 16293 13834"/>
              <a:gd name="T77" fmla="*/ T76 w 2531"/>
              <a:gd name="T78" fmla="+- 0 6391 6354"/>
              <a:gd name="T79" fmla="*/ 6391 h 85"/>
              <a:gd name="T80" fmla="+- 0 16317 13834"/>
              <a:gd name="T81" fmla="*/ T80 w 2531"/>
              <a:gd name="T82" fmla="+- 0 6392 6354"/>
              <a:gd name="T83" fmla="*/ 6392 h 85"/>
              <a:gd name="T84" fmla="+- 0 16364 13834"/>
              <a:gd name="T85" fmla="*/ T84 w 2531"/>
              <a:gd name="T86" fmla="+- 0 6402 6354"/>
              <a:gd name="T87" fmla="*/ 6402 h 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2531" h="85" extrusionOk="0">
                <a:moveTo>
                  <a:pt x="6" y="84"/>
                </a:moveTo>
                <a:cubicBezTo>
                  <a:pt x="17" y="76"/>
                  <a:pt x="8" y="58"/>
                  <a:pt x="46" y="55"/>
                </a:cubicBezTo>
                <a:cubicBezTo>
                  <a:pt x="71" y="53"/>
                  <a:pt x="97" y="59"/>
                  <a:pt x="122" y="61"/>
                </a:cubicBezTo>
                <a:cubicBezTo>
                  <a:pt x="166" y="64"/>
                  <a:pt x="211" y="66"/>
                  <a:pt x="255" y="69"/>
                </a:cubicBezTo>
                <a:cubicBezTo>
                  <a:pt x="327" y="74"/>
                  <a:pt x="399" y="71"/>
                  <a:pt x="471" y="69"/>
                </a:cubicBezTo>
                <a:cubicBezTo>
                  <a:pt x="820" y="57"/>
                  <a:pt x="1168" y="21"/>
                  <a:pt x="1517" y="7"/>
                </a:cubicBezTo>
                <a:cubicBezTo>
                  <a:pt x="1811" y="-5"/>
                  <a:pt x="2097" y="5"/>
                  <a:pt x="2389" y="34"/>
                </a:cubicBezTo>
                <a:cubicBezTo>
                  <a:pt x="2459" y="37"/>
                  <a:pt x="2483" y="38"/>
                  <a:pt x="2530" y="4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379223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37</a:t>
            </a:fld>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pic>
        <p:nvPicPr>
          <p:cNvPr id="5" name="Picture 4">
            <a:hlinkClick r:id="rId2"/>
          </p:cNvPr>
          <p:cNvPicPr>
            <a:picLocks noChangeAspect="1"/>
          </p:cNvPicPr>
          <p:nvPr/>
        </p:nvPicPr>
        <p:blipFill>
          <a:blip r:embed="rId3"/>
          <a:stretch>
            <a:fillRect/>
          </a:stretch>
        </p:blipFill>
        <p:spPr>
          <a:xfrm>
            <a:off x="457200" y="181454"/>
            <a:ext cx="6541912" cy="12349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92295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5" name="Picture 4"/>
          <p:cNvPicPr>
            <a:picLocks noChangeAspect="1"/>
          </p:cNvPicPr>
          <p:nvPr/>
        </p:nvPicPr>
        <p:blipFill rotWithShape="1">
          <a:blip r:embed="rId2"/>
          <a:srcRect t="54920" b="1370"/>
          <a:stretch/>
        </p:blipFill>
        <p:spPr>
          <a:xfrm>
            <a:off x="598310" y="189793"/>
            <a:ext cx="7473245" cy="6166557"/>
          </a:xfrm>
          <a:prstGeom prst="rect">
            <a:avLst/>
          </a:prstGeom>
          <a:ln>
            <a:noFill/>
          </a:ln>
          <a:effectLst>
            <a:outerShdw blurRad="292100" dist="139700" dir="2700000" algn="tl" rotWithShape="0">
              <a:srgbClr val="333333">
                <a:alpha val="65000"/>
              </a:srgbClr>
            </a:outerShdw>
          </a:effectLst>
        </p:spPr>
      </p:pic>
      <p:sp>
        <p:nvSpPr>
          <p:cNvPr id="20482" name="Comment 2"/>
          <p:cNvSpPr>
            <a:spLocks noRot="1" noChangeAspect="1" noEditPoints="1" noChangeArrowheads="1" noChangeShapeType="1" noTextEdit="1"/>
          </p:cNvSpPr>
          <p:nvPr/>
        </p:nvSpPr>
        <p:spPr bwMode="auto">
          <a:xfrm>
            <a:off x="863600" y="4192588"/>
            <a:ext cx="2757488" cy="423862"/>
          </a:xfrm>
          <a:custGeom>
            <a:avLst/>
            <a:gdLst>
              <a:gd name="T0" fmla="+- 0 3291 2397"/>
              <a:gd name="T1" fmla="*/ T0 w 7662"/>
              <a:gd name="T2" fmla="+- 0 11790 11648"/>
              <a:gd name="T3" fmla="*/ 11790 h 1174"/>
              <a:gd name="T4" fmla="+- 0 3371 2397"/>
              <a:gd name="T5" fmla="*/ T4 w 7662"/>
              <a:gd name="T6" fmla="+- 0 11793 11648"/>
              <a:gd name="T7" fmla="*/ 11793 h 1174"/>
              <a:gd name="T8" fmla="+- 0 3451 2397"/>
              <a:gd name="T9" fmla="*/ T8 w 7662"/>
              <a:gd name="T10" fmla="+- 0 11798 11648"/>
              <a:gd name="T11" fmla="*/ 11798 h 1174"/>
              <a:gd name="T12" fmla="+- 0 3531 2397"/>
              <a:gd name="T13" fmla="*/ T12 w 7662"/>
              <a:gd name="T14" fmla="+- 0 11798 11648"/>
              <a:gd name="T15" fmla="*/ 11798 h 1174"/>
              <a:gd name="T16" fmla="+- 0 3977 2397"/>
              <a:gd name="T17" fmla="*/ T16 w 7662"/>
              <a:gd name="T18" fmla="+- 0 11796 11648"/>
              <a:gd name="T19" fmla="*/ 11796 h 1174"/>
              <a:gd name="T20" fmla="+- 0 4423 2397"/>
              <a:gd name="T21" fmla="*/ T20 w 7662"/>
              <a:gd name="T22" fmla="+- 0 11761 11648"/>
              <a:gd name="T23" fmla="*/ 11761 h 1174"/>
              <a:gd name="T24" fmla="+- 0 4869 2397"/>
              <a:gd name="T25" fmla="*/ T24 w 7662"/>
              <a:gd name="T26" fmla="+- 0 11746 11648"/>
              <a:gd name="T27" fmla="*/ 11746 h 1174"/>
              <a:gd name="T28" fmla="+- 0 6391 2397"/>
              <a:gd name="T29" fmla="*/ T28 w 7662"/>
              <a:gd name="T30" fmla="+- 0 11695 11648"/>
              <a:gd name="T31" fmla="*/ 11695 h 1174"/>
              <a:gd name="T32" fmla="+- 0 8125 2397"/>
              <a:gd name="T33" fmla="*/ T32 w 7662"/>
              <a:gd name="T34" fmla="+- 0 11502 11648"/>
              <a:gd name="T35" fmla="*/ 11502 h 1174"/>
              <a:gd name="T36" fmla="+- 0 9599 2397"/>
              <a:gd name="T37" fmla="*/ T36 w 7662"/>
              <a:gd name="T38" fmla="+- 0 11970 11648"/>
              <a:gd name="T39" fmla="*/ 11970 h 1174"/>
              <a:gd name="T40" fmla="+- 0 9848 2397"/>
              <a:gd name="T41" fmla="*/ T40 w 7662"/>
              <a:gd name="T42" fmla="+- 0 12049 11648"/>
              <a:gd name="T43" fmla="*/ 12049 h 1174"/>
              <a:gd name="T44" fmla="+- 0 9917 2397"/>
              <a:gd name="T45" fmla="*/ T44 w 7662"/>
              <a:gd name="T46" fmla="+- 0 12140 11648"/>
              <a:gd name="T47" fmla="*/ 12140 h 1174"/>
              <a:gd name="T48" fmla="+- 0 10058 2397"/>
              <a:gd name="T49" fmla="*/ T48 w 7662"/>
              <a:gd name="T50" fmla="+- 0 12309 11648"/>
              <a:gd name="T51" fmla="*/ 12309 h 1174"/>
              <a:gd name="T52" fmla="+- 0 9918 2397"/>
              <a:gd name="T53" fmla="*/ T52 w 7662"/>
              <a:gd name="T54" fmla="+- 0 12415 11648"/>
              <a:gd name="T55" fmla="*/ 12415 h 1174"/>
              <a:gd name="T56" fmla="+- 0 9847 2397"/>
              <a:gd name="T57" fmla="*/ T56 w 7662"/>
              <a:gd name="T58" fmla="+- 0 12492 11648"/>
              <a:gd name="T59" fmla="*/ 12492 h 1174"/>
              <a:gd name="T60" fmla="+- 0 9648 2397"/>
              <a:gd name="T61" fmla="*/ T60 w 7662"/>
              <a:gd name="T62" fmla="+- 0 12550 11648"/>
              <a:gd name="T63" fmla="*/ 12550 h 1174"/>
              <a:gd name="T64" fmla="+- 0 8453 2397"/>
              <a:gd name="T65" fmla="*/ T64 w 7662"/>
              <a:gd name="T66" fmla="+- 0 12899 11648"/>
              <a:gd name="T67" fmla="*/ 12899 h 1174"/>
              <a:gd name="T68" fmla="+- 0 7077 2397"/>
              <a:gd name="T69" fmla="*/ T68 w 7662"/>
              <a:gd name="T70" fmla="+- 0 12840 11648"/>
              <a:gd name="T71" fmla="*/ 12840 h 1174"/>
              <a:gd name="T72" fmla="+- 0 5849 2397"/>
              <a:gd name="T73" fmla="*/ T72 w 7662"/>
              <a:gd name="T74" fmla="+- 0 12810 11648"/>
              <a:gd name="T75" fmla="*/ 12810 h 1174"/>
              <a:gd name="T76" fmla="+- 0 4886 2397"/>
              <a:gd name="T77" fmla="*/ T76 w 7662"/>
              <a:gd name="T78" fmla="+- 0 12787 11648"/>
              <a:gd name="T79" fmla="*/ 12787 h 1174"/>
              <a:gd name="T80" fmla="+- 0 3874 2397"/>
              <a:gd name="T81" fmla="*/ T80 w 7662"/>
              <a:gd name="T82" fmla="+- 0 12750 11648"/>
              <a:gd name="T83" fmla="*/ 12750 h 1174"/>
              <a:gd name="T84" fmla="+- 0 2937 2397"/>
              <a:gd name="T85" fmla="*/ T84 w 7662"/>
              <a:gd name="T86" fmla="+- 0 12509 11648"/>
              <a:gd name="T87" fmla="*/ 12509 h 1174"/>
              <a:gd name="T88" fmla="+- 0 2686 2397"/>
              <a:gd name="T89" fmla="*/ T88 w 7662"/>
              <a:gd name="T90" fmla="+- 0 12445 11648"/>
              <a:gd name="T91" fmla="*/ 12445 h 1174"/>
              <a:gd name="T92" fmla="+- 0 2573 2397"/>
              <a:gd name="T93" fmla="*/ T92 w 7662"/>
              <a:gd name="T94" fmla="+- 0 12363 11648"/>
              <a:gd name="T95" fmla="*/ 12363 h 1174"/>
              <a:gd name="T96" fmla="+- 0 2397 2397"/>
              <a:gd name="T97" fmla="*/ T96 w 7662"/>
              <a:gd name="T98" fmla="+- 0 12208 11648"/>
              <a:gd name="T99" fmla="*/ 12208 h 1174"/>
              <a:gd name="T100" fmla="+- 0 2526 2397"/>
              <a:gd name="T101" fmla="*/ T100 w 7662"/>
              <a:gd name="T102" fmla="+- 0 12033 11648"/>
              <a:gd name="T103" fmla="*/ 12033 h 1174"/>
              <a:gd name="T104" fmla="+- 0 2584 2397"/>
              <a:gd name="T105" fmla="*/ T104 w 7662"/>
              <a:gd name="T106" fmla="+- 0 11967 11648"/>
              <a:gd name="T107" fmla="*/ 11967 h 1174"/>
              <a:gd name="T108" fmla="+- 0 2823 2397"/>
              <a:gd name="T109" fmla="*/ T108 w 7662"/>
              <a:gd name="T110" fmla="+- 0 11887 11648"/>
              <a:gd name="T111" fmla="*/ 11887 h 1174"/>
              <a:gd name="T112" fmla="+- 0 3253 2397"/>
              <a:gd name="T113" fmla="*/ T112 w 7662"/>
              <a:gd name="T114" fmla="+- 0 11743 11648"/>
              <a:gd name="T115" fmla="*/ 11743 h 1174"/>
              <a:gd name="T116" fmla="+- 0 3721 2397"/>
              <a:gd name="T117" fmla="*/ T116 w 7662"/>
              <a:gd name="T118" fmla="+- 0 11705 11648"/>
              <a:gd name="T119" fmla="*/ 11705 h 1174"/>
              <a:gd name="T120" fmla="+- 0 4170 2397"/>
              <a:gd name="T121" fmla="*/ T120 w 7662"/>
              <a:gd name="T122" fmla="+- 0 11673 11648"/>
              <a:gd name="T123" fmla="*/ 11673 h 1174"/>
              <a:gd name="T124" fmla="+- 0 5162 2397"/>
              <a:gd name="T125" fmla="*/ T124 w 7662"/>
              <a:gd name="T126" fmla="+- 0 11603 11648"/>
              <a:gd name="T127" fmla="*/ 11603 h 1174"/>
              <a:gd name="T128" fmla="+- 0 6149 2397"/>
              <a:gd name="T129" fmla="*/ T128 w 7662"/>
              <a:gd name="T130" fmla="+- 0 11688 11648"/>
              <a:gd name="T131" fmla="*/ 11688 h 1174"/>
              <a:gd name="T132" fmla="+- 0 7137 2397"/>
              <a:gd name="T133" fmla="*/ T132 w 7662"/>
              <a:gd name="T134" fmla="+- 0 11772 11648"/>
              <a:gd name="T135" fmla="*/ 11772 h 11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7662" h="1174" extrusionOk="0">
                <a:moveTo>
                  <a:pt x="894" y="142"/>
                </a:moveTo>
                <a:cubicBezTo>
                  <a:pt x="974" y="145"/>
                  <a:pt x="1054" y="150"/>
                  <a:pt x="1134" y="150"/>
                </a:cubicBezTo>
                <a:cubicBezTo>
                  <a:pt x="1580" y="148"/>
                  <a:pt x="2026" y="113"/>
                  <a:pt x="2472" y="98"/>
                </a:cubicBezTo>
                <a:cubicBezTo>
                  <a:pt x="3994" y="47"/>
                  <a:pt x="5728" y="-146"/>
                  <a:pt x="7202" y="322"/>
                </a:cubicBezTo>
                <a:cubicBezTo>
                  <a:pt x="7451" y="401"/>
                  <a:pt x="7520" y="492"/>
                  <a:pt x="7661" y="661"/>
                </a:cubicBezTo>
                <a:cubicBezTo>
                  <a:pt x="7521" y="767"/>
                  <a:pt x="7450" y="844"/>
                  <a:pt x="7251" y="902"/>
                </a:cubicBezTo>
                <a:cubicBezTo>
                  <a:pt x="6056" y="1251"/>
                  <a:pt x="4680" y="1192"/>
                  <a:pt x="3452" y="1162"/>
                </a:cubicBezTo>
                <a:cubicBezTo>
                  <a:pt x="2489" y="1139"/>
                  <a:pt x="1477" y="1102"/>
                  <a:pt x="540" y="861"/>
                </a:cubicBezTo>
                <a:cubicBezTo>
                  <a:pt x="289" y="797"/>
                  <a:pt x="176" y="715"/>
                  <a:pt x="0" y="560"/>
                </a:cubicBezTo>
                <a:cubicBezTo>
                  <a:pt x="129" y="385"/>
                  <a:pt x="187" y="319"/>
                  <a:pt x="426" y="239"/>
                </a:cubicBezTo>
                <a:cubicBezTo>
                  <a:pt x="856" y="95"/>
                  <a:pt x="1324" y="57"/>
                  <a:pt x="1773" y="25"/>
                </a:cubicBezTo>
                <a:cubicBezTo>
                  <a:pt x="2765" y="-45"/>
                  <a:pt x="3752" y="40"/>
                  <a:pt x="4740" y="12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713471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
        <p:nvSpPr>
          <p:cNvPr id="1026" name="Comment 2"/>
          <p:cNvSpPr>
            <a:spLocks noRot="1" noChangeAspect="1" noEditPoints="1" noChangeArrowheads="1" noChangeShapeType="1" noTextEdit="1"/>
          </p:cNvSpPr>
          <p:nvPr/>
        </p:nvSpPr>
        <p:spPr bwMode="auto">
          <a:xfrm>
            <a:off x="546100" y="1065213"/>
            <a:ext cx="690563" cy="561975"/>
          </a:xfrm>
          <a:custGeom>
            <a:avLst/>
            <a:gdLst>
              <a:gd name="T0" fmla="+- 0 1518 1516"/>
              <a:gd name="T1" fmla="*/ T0 w 1918"/>
              <a:gd name="T2" fmla="+- 0 4521 2960"/>
              <a:gd name="T3" fmla="*/ 4521 h 1562"/>
              <a:gd name="T4" fmla="+- 0 1527 1516"/>
              <a:gd name="T5" fmla="*/ T4 w 1918"/>
              <a:gd name="T6" fmla="+- 0 4429 2960"/>
              <a:gd name="T7" fmla="*/ 4429 h 1562"/>
              <a:gd name="T8" fmla="+- 0 1602 1516"/>
              <a:gd name="T9" fmla="*/ T8 w 1918"/>
              <a:gd name="T10" fmla="+- 0 4284 2960"/>
              <a:gd name="T11" fmla="*/ 4284 h 1562"/>
              <a:gd name="T12" fmla="+- 0 1796 1516"/>
              <a:gd name="T13" fmla="*/ T12 w 1918"/>
              <a:gd name="T14" fmla="+- 0 4034 2960"/>
              <a:gd name="T15" fmla="*/ 4034 h 1562"/>
              <a:gd name="T16" fmla="+- 0 2122 1516"/>
              <a:gd name="T17" fmla="*/ T16 w 1918"/>
              <a:gd name="T18" fmla="+- 0 3691 2960"/>
              <a:gd name="T19" fmla="*/ 3691 h 1562"/>
              <a:gd name="T20" fmla="+- 0 2219 1516"/>
              <a:gd name="T21" fmla="*/ T20 w 1918"/>
              <a:gd name="T22" fmla="+- 0 3621 2960"/>
              <a:gd name="T23" fmla="*/ 3621 h 1562"/>
              <a:gd name="T24" fmla="+- 0 2198 1516"/>
              <a:gd name="T25" fmla="*/ T24 w 1918"/>
              <a:gd name="T26" fmla="+- 0 3753 2960"/>
              <a:gd name="T27" fmla="*/ 3753 h 1562"/>
              <a:gd name="T28" fmla="+- 0 2032 1516"/>
              <a:gd name="T29" fmla="*/ T28 w 1918"/>
              <a:gd name="T30" fmla="+- 0 4200 2960"/>
              <a:gd name="T31" fmla="*/ 4200 h 1562"/>
              <a:gd name="T32" fmla="+- 0 2115 1516"/>
              <a:gd name="T33" fmla="*/ T32 w 1918"/>
              <a:gd name="T34" fmla="+- 0 4019 2960"/>
              <a:gd name="T35" fmla="*/ 4019 h 1562"/>
              <a:gd name="T36" fmla="+- 0 2207 1516"/>
              <a:gd name="T37" fmla="*/ T36 w 1918"/>
              <a:gd name="T38" fmla="+- 0 3544 2960"/>
              <a:gd name="T39" fmla="*/ 3544 h 1562"/>
              <a:gd name="T40" fmla="+- 0 2131 1516"/>
              <a:gd name="T41" fmla="*/ T40 w 1918"/>
              <a:gd name="T42" fmla="+- 0 3504 2960"/>
              <a:gd name="T43" fmla="*/ 3504 h 1562"/>
              <a:gd name="T44" fmla="+- 0 1969 1516"/>
              <a:gd name="T45" fmla="*/ T44 w 1918"/>
              <a:gd name="T46" fmla="+- 0 3515 2960"/>
              <a:gd name="T47" fmla="*/ 3515 h 1562"/>
              <a:gd name="T48" fmla="+- 0 1832 1516"/>
              <a:gd name="T49" fmla="*/ T48 w 1918"/>
              <a:gd name="T50" fmla="+- 0 3438 2960"/>
              <a:gd name="T51" fmla="*/ 3438 h 1562"/>
              <a:gd name="T52" fmla="+- 0 2989 1516"/>
              <a:gd name="T53" fmla="*/ T52 w 1918"/>
              <a:gd name="T54" fmla="+- 0 3351 2960"/>
              <a:gd name="T55" fmla="*/ 3351 h 1562"/>
              <a:gd name="T56" fmla="+- 0 2935 1516"/>
              <a:gd name="T57" fmla="*/ T56 w 1918"/>
              <a:gd name="T58" fmla="+- 0 3355 2960"/>
              <a:gd name="T59" fmla="*/ 3355 h 1562"/>
              <a:gd name="T60" fmla="+- 0 2784 1516"/>
              <a:gd name="T61" fmla="*/ T60 w 1918"/>
              <a:gd name="T62" fmla="+- 0 3451 2960"/>
              <a:gd name="T63" fmla="*/ 3451 h 1562"/>
              <a:gd name="T64" fmla="+- 0 2668 1516"/>
              <a:gd name="T65" fmla="*/ T64 w 1918"/>
              <a:gd name="T66" fmla="+- 0 3652 2960"/>
              <a:gd name="T67" fmla="*/ 3652 h 1562"/>
              <a:gd name="T68" fmla="+- 0 2720 1516"/>
              <a:gd name="T69" fmla="*/ T68 w 1918"/>
              <a:gd name="T70" fmla="+- 0 3798 2960"/>
              <a:gd name="T71" fmla="*/ 3798 h 1562"/>
              <a:gd name="T72" fmla="+- 0 2859 1516"/>
              <a:gd name="T73" fmla="*/ T72 w 1918"/>
              <a:gd name="T74" fmla="+- 0 3719 2960"/>
              <a:gd name="T75" fmla="*/ 3719 h 1562"/>
              <a:gd name="T76" fmla="+- 0 2915 1516"/>
              <a:gd name="T77" fmla="*/ T76 w 1918"/>
              <a:gd name="T78" fmla="+- 0 3499 2960"/>
              <a:gd name="T79" fmla="*/ 3499 h 1562"/>
              <a:gd name="T80" fmla="+- 0 2845 1516"/>
              <a:gd name="T81" fmla="*/ T80 w 1918"/>
              <a:gd name="T82" fmla="+- 0 3376 2960"/>
              <a:gd name="T83" fmla="*/ 3376 h 1562"/>
              <a:gd name="T84" fmla="+- 0 2781 1516"/>
              <a:gd name="T85" fmla="*/ T84 w 1918"/>
              <a:gd name="T86" fmla="+- 0 3378 2960"/>
              <a:gd name="T87" fmla="*/ 3378 h 1562"/>
              <a:gd name="T88" fmla="+- 0 2763 1516"/>
              <a:gd name="T89" fmla="*/ T88 w 1918"/>
              <a:gd name="T90" fmla="+- 0 2987 2960"/>
              <a:gd name="T91" fmla="*/ 2987 h 1562"/>
              <a:gd name="T92" fmla="+- 0 3026 1516"/>
              <a:gd name="T93" fmla="*/ T92 w 1918"/>
              <a:gd name="T94" fmla="+- 0 2973 2960"/>
              <a:gd name="T95" fmla="*/ 2973 h 1562"/>
              <a:gd name="T96" fmla="+- 0 3262 1516"/>
              <a:gd name="T97" fmla="*/ T96 w 1918"/>
              <a:gd name="T98" fmla="+- 0 3088 2960"/>
              <a:gd name="T99" fmla="*/ 3088 h 1562"/>
              <a:gd name="T100" fmla="+- 0 3433 1516"/>
              <a:gd name="T101" fmla="*/ T100 w 1918"/>
              <a:gd name="T102" fmla="+- 0 3614 2960"/>
              <a:gd name="T103" fmla="*/ 3614 h 1562"/>
              <a:gd name="T104" fmla="+- 0 3282 1516"/>
              <a:gd name="T105" fmla="*/ T104 w 1918"/>
              <a:gd name="T106" fmla="+- 0 3986 2960"/>
              <a:gd name="T107" fmla="*/ 3986 h 1562"/>
              <a:gd name="T108" fmla="+- 0 2585 1516"/>
              <a:gd name="T109" fmla="*/ T108 w 1918"/>
              <a:gd name="T110" fmla="+- 0 4215 2960"/>
              <a:gd name="T111" fmla="*/ 4215 h 1562"/>
              <a:gd name="T112" fmla="+- 0 2198 1516"/>
              <a:gd name="T113" fmla="*/ T112 w 1918"/>
              <a:gd name="T114" fmla="+- 0 3822 2960"/>
              <a:gd name="T115" fmla="*/ 3822 h 1562"/>
              <a:gd name="T116" fmla="+- 0 2681 1516"/>
              <a:gd name="T117" fmla="*/ T116 w 1918"/>
              <a:gd name="T118" fmla="+- 0 3115 2960"/>
              <a:gd name="T119" fmla="*/ 3115 h 1562"/>
              <a:gd name="T120" fmla="+- 0 3067 1516"/>
              <a:gd name="T121" fmla="*/ T120 w 1918"/>
              <a:gd name="T122" fmla="+- 0 3169 2960"/>
              <a:gd name="T123" fmla="*/ 3169 h 1562"/>
              <a:gd name="T124" fmla="+- 0 3286 1516"/>
              <a:gd name="T125" fmla="*/ T124 w 1918"/>
              <a:gd name="T126" fmla="+- 0 3246 2960"/>
              <a:gd name="T127" fmla="*/ 3246 h 1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918" h="1562" extrusionOk="0">
                <a:moveTo>
                  <a:pt x="2" y="1561"/>
                </a:moveTo>
                <a:cubicBezTo>
                  <a:pt x="2" y="1533"/>
                  <a:pt x="3" y="1497"/>
                  <a:pt x="11" y="1469"/>
                </a:cubicBezTo>
                <a:cubicBezTo>
                  <a:pt x="24" y="1423"/>
                  <a:pt x="59" y="1363"/>
                  <a:pt x="86" y="1324"/>
                </a:cubicBezTo>
                <a:cubicBezTo>
                  <a:pt x="145" y="1237"/>
                  <a:pt x="213" y="1155"/>
                  <a:pt x="280" y="1074"/>
                </a:cubicBezTo>
                <a:cubicBezTo>
                  <a:pt x="380" y="952"/>
                  <a:pt x="488" y="836"/>
                  <a:pt x="606" y="731"/>
                </a:cubicBezTo>
                <a:cubicBezTo>
                  <a:pt x="637" y="704"/>
                  <a:pt x="669" y="683"/>
                  <a:pt x="703" y="661"/>
                </a:cubicBezTo>
                <a:cubicBezTo>
                  <a:pt x="704" y="709"/>
                  <a:pt x="699" y="742"/>
                  <a:pt x="682" y="793"/>
                </a:cubicBezTo>
                <a:cubicBezTo>
                  <a:pt x="633" y="944"/>
                  <a:pt x="564" y="1090"/>
                  <a:pt x="516" y="1240"/>
                </a:cubicBezTo>
                <a:cubicBezTo>
                  <a:pt x="554" y="1184"/>
                  <a:pt x="578" y="1123"/>
                  <a:pt x="599" y="1059"/>
                </a:cubicBezTo>
                <a:cubicBezTo>
                  <a:pt x="646" y="917"/>
                  <a:pt x="711" y="736"/>
                  <a:pt x="691" y="584"/>
                </a:cubicBezTo>
                <a:cubicBezTo>
                  <a:pt x="685" y="539"/>
                  <a:pt x="651" y="543"/>
                  <a:pt x="615" y="544"/>
                </a:cubicBezTo>
                <a:cubicBezTo>
                  <a:pt x="561" y="546"/>
                  <a:pt x="507" y="560"/>
                  <a:pt x="453" y="555"/>
                </a:cubicBezTo>
                <a:cubicBezTo>
                  <a:pt x="389" y="550"/>
                  <a:pt x="355" y="525"/>
                  <a:pt x="316" y="478"/>
                </a:cubicBezTo>
              </a:path>
              <a:path w="1918" h="1562" extrusionOk="0">
                <a:moveTo>
                  <a:pt x="1473" y="391"/>
                </a:moveTo>
                <a:cubicBezTo>
                  <a:pt x="1457" y="385"/>
                  <a:pt x="1450" y="384"/>
                  <a:pt x="1419" y="395"/>
                </a:cubicBezTo>
                <a:cubicBezTo>
                  <a:pt x="1360" y="415"/>
                  <a:pt x="1313" y="447"/>
                  <a:pt x="1268" y="491"/>
                </a:cubicBezTo>
                <a:cubicBezTo>
                  <a:pt x="1212" y="545"/>
                  <a:pt x="1168" y="615"/>
                  <a:pt x="1152" y="692"/>
                </a:cubicBezTo>
                <a:cubicBezTo>
                  <a:pt x="1141" y="742"/>
                  <a:pt x="1149" y="816"/>
                  <a:pt x="1204" y="838"/>
                </a:cubicBezTo>
                <a:cubicBezTo>
                  <a:pt x="1259" y="860"/>
                  <a:pt x="1317" y="799"/>
                  <a:pt x="1343" y="759"/>
                </a:cubicBezTo>
                <a:cubicBezTo>
                  <a:pt x="1384" y="696"/>
                  <a:pt x="1401" y="613"/>
                  <a:pt x="1399" y="539"/>
                </a:cubicBezTo>
                <a:cubicBezTo>
                  <a:pt x="1398" y="490"/>
                  <a:pt x="1382" y="431"/>
                  <a:pt x="1329" y="416"/>
                </a:cubicBezTo>
                <a:cubicBezTo>
                  <a:pt x="1298" y="414"/>
                  <a:pt x="1286" y="413"/>
                  <a:pt x="1265" y="418"/>
                </a:cubicBezTo>
              </a:path>
              <a:path w="1918" h="1562" extrusionOk="0">
                <a:moveTo>
                  <a:pt x="1247" y="27"/>
                </a:moveTo>
                <a:cubicBezTo>
                  <a:pt x="1341" y="10"/>
                  <a:pt x="1416" y="1"/>
                  <a:pt x="1510" y="13"/>
                </a:cubicBezTo>
                <a:cubicBezTo>
                  <a:pt x="1604" y="25"/>
                  <a:pt x="1679" y="59"/>
                  <a:pt x="1746" y="128"/>
                </a:cubicBezTo>
                <a:cubicBezTo>
                  <a:pt x="1877" y="263"/>
                  <a:pt x="1928" y="471"/>
                  <a:pt x="1917" y="654"/>
                </a:cubicBezTo>
                <a:cubicBezTo>
                  <a:pt x="1908" y="794"/>
                  <a:pt x="1859" y="921"/>
                  <a:pt x="1766" y="1026"/>
                </a:cubicBezTo>
                <a:cubicBezTo>
                  <a:pt x="1601" y="1213"/>
                  <a:pt x="1311" y="1298"/>
                  <a:pt x="1069" y="1255"/>
                </a:cubicBezTo>
                <a:cubicBezTo>
                  <a:pt x="858" y="1218"/>
                  <a:pt x="712" y="1076"/>
                  <a:pt x="682" y="862"/>
                </a:cubicBezTo>
                <a:cubicBezTo>
                  <a:pt x="638" y="547"/>
                  <a:pt x="848" y="216"/>
                  <a:pt x="1165" y="155"/>
                </a:cubicBezTo>
                <a:cubicBezTo>
                  <a:pt x="1295" y="130"/>
                  <a:pt x="1429" y="167"/>
                  <a:pt x="1551" y="209"/>
                </a:cubicBezTo>
                <a:cubicBezTo>
                  <a:pt x="1625" y="235"/>
                  <a:pt x="1695" y="264"/>
                  <a:pt x="1770" y="28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Comment 3"/>
          <p:cNvSpPr>
            <a:spLocks noRot="1" noChangeAspect="1" noEditPoints="1" noChangeArrowheads="1" noChangeShapeType="1" noTextEdit="1"/>
          </p:cNvSpPr>
          <p:nvPr/>
        </p:nvSpPr>
        <p:spPr bwMode="auto">
          <a:xfrm>
            <a:off x="1512888" y="1139825"/>
            <a:ext cx="968375" cy="393700"/>
          </a:xfrm>
          <a:custGeom>
            <a:avLst/>
            <a:gdLst>
              <a:gd name="T0" fmla="+- 0 4608 4202"/>
              <a:gd name="T1" fmla="*/ T0 w 2692"/>
              <a:gd name="T2" fmla="+- 0 3200 3167"/>
              <a:gd name="T3" fmla="*/ 3200 h 1093"/>
              <a:gd name="T4" fmla="+- 0 4544 4202"/>
              <a:gd name="T5" fmla="*/ T4 w 2692"/>
              <a:gd name="T6" fmla="+- 0 3182 3167"/>
              <a:gd name="T7" fmla="*/ 3182 h 1093"/>
              <a:gd name="T8" fmla="+- 0 4396 4202"/>
              <a:gd name="T9" fmla="*/ T8 w 2692"/>
              <a:gd name="T10" fmla="+- 0 3288 3167"/>
              <a:gd name="T11" fmla="*/ 3288 h 1093"/>
              <a:gd name="T12" fmla="+- 0 4233 4202"/>
              <a:gd name="T13" fmla="*/ T12 w 2692"/>
              <a:gd name="T14" fmla="+- 0 3531 3167"/>
              <a:gd name="T15" fmla="*/ 3531 h 1093"/>
              <a:gd name="T16" fmla="+- 0 4242 4202"/>
              <a:gd name="T17" fmla="*/ T16 w 2692"/>
              <a:gd name="T18" fmla="+- 0 3867 3167"/>
              <a:gd name="T19" fmla="*/ 3867 h 1093"/>
              <a:gd name="T20" fmla="+- 0 4381 4202"/>
              <a:gd name="T21" fmla="*/ T20 w 2692"/>
              <a:gd name="T22" fmla="+- 0 3968 3167"/>
              <a:gd name="T23" fmla="*/ 3968 h 1093"/>
              <a:gd name="T24" fmla="+- 0 4528 4202"/>
              <a:gd name="T25" fmla="*/ T24 w 2692"/>
              <a:gd name="T26" fmla="+- 0 3876 3167"/>
              <a:gd name="T27" fmla="*/ 3876 h 1093"/>
              <a:gd name="T28" fmla="+- 0 4891 4202"/>
              <a:gd name="T29" fmla="*/ T28 w 2692"/>
              <a:gd name="T30" fmla="+- 0 3308 3167"/>
              <a:gd name="T31" fmla="*/ 3308 h 1093"/>
              <a:gd name="T32" fmla="+- 0 4903 4202"/>
              <a:gd name="T33" fmla="*/ T32 w 2692"/>
              <a:gd name="T34" fmla="+- 0 3461 3167"/>
              <a:gd name="T35" fmla="*/ 3461 h 1093"/>
              <a:gd name="T36" fmla="+- 0 4901 4202"/>
              <a:gd name="T37" fmla="*/ T36 w 2692"/>
              <a:gd name="T38" fmla="+- 0 3729 3167"/>
              <a:gd name="T39" fmla="*/ 3729 h 1093"/>
              <a:gd name="T40" fmla="+- 0 4901 4202"/>
              <a:gd name="T41" fmla="*/ T40 w 2692"/>
              <a:gd name="T42" fmla="+- 0 3902 3167"/>
              <a:gd name="T43" fmla="*/ 3902 h 1093"/>
              <a:gd name="T44" fmla="+- 0 4975 4202"/>
              <a:gd name="T45" fmla="*/ T44 w 2692"/>
              <a:gd name="T46" fmla="+- 0 3812 3167"/>
              <a:gd name="T47" fmla="*/ 3812 h 1093"/>
              <a:gd name="T48" fmla="+- 0 5080 4202"/>
              <a:gd name="T49" fmla="*/ T48 w 2692"/>
              <a:gd name="T50" fmla="+- 0 3752 3167"/>
              <a:gd name="T51" fmla="*/ 3752 h 1093"/>
              <a:gd name="T52" fmla="+- 0 5143 4202"/>
              <a:gd name="T53" fmla="*/ T52 w 2692"/>
              <a:gd name="T54" fmla="+- 0 3872 3167"/>
              <a:gd name="T55" fmla="*/ 3872 h 1093"/>
              <a:gd name="T56" fmla="+- 0 5139 4202"/>
              <a:gd name="T57" fmla="*/ T56 w 2692"/>
              <a:gd name="T58" fmla="+- 0 3944 3167"/>
              <a:gd name="T59" fmla="*/ 3944 h 1093"/>
              <a:gd name="T60" fmla="+- 0 5148 4202"/>
              <a:gd name="T61" fmla="*/ T60 w 2692"/>
              <a:gd name="T62" fmla="+- 0 3909 3167"/>
              <a:gd name="T63" fmla="*/ 3909 h 1093"/>
              <a:gd name="T64" fmla="+- 0 5410 4202"/>
              <a:gd name="T65" fmla="*/ T64 w 2692"/>
              <a:gd name="T66" fmla="+- 0 3612 3167"/>
              <a:gd name="T67" fmla="*/ 3612 h 1093"/>
              <a:gd name="T68" fmla="+- 0 5455 4202"/>
              <a:gd name="T69" fmla="*/ T68 w 2692"/>
              <a:gd name="T70" fmla="+- 0 3697 3167"/>
              <a:gd name="T71" fmla="*/ 3697 h 1093"/>
              <a:gd name="T72" fmla="+- 0 5403 4202"/>
              <a:gd name="T73" fmla="*/ T72 w 2692"/>
              <a:gd name="T74" fmla="+- 0 3847 3167"/>
              <a:gd name="T75" fmla="*/ 3847 h 1093"/>
              <a:gd name="T76" fmla="+- 0 5356 4202"/>
              <a:gd name="T77" fmla="*/ T76 w 2692"/>
              <a:gd name="T78" fmla="+- 0 3945 3167"/>
              <a:gd name="T79" fmla="*/ 3945 h 1093"/>
              <a:gd name="T80" fmla="+- 0 5441 4202"/>
              <a:gd name="T81" fmla="*/ T80 w 2692"/>
              <a:gd name="T82" fmla="+- 0 3894 3167"/>
              <a:gd name="T83" fmla="*/ 3894 h 1093"/>
              <a:gd name="T84" fmla="+- 0 5519 4202"/>
              <a:gd name="T85" fmla="*/ T84 w 2692"/>
              <a:gd name="T86" fmla="+- 0 3825 3167"/>
              <a:gd name="T87" fmla="*/ 3825 h 1093"/>
              <a:gd name="T88" fmla="+- 0 5549 4202"/>
              <a:gd name="T89" fmla="*/ T88 w 2692"/>
              <a:gd name="T90" fmla="+- 0 3809 3167"/>
              <a:gd name="T91" fmla="*/ 3809 h 1093"/>
              <a:gd name="T92" fmla="+- 0 5571 4202"/>
              <a:gd name="T93" fmla="*/ T92 w 2692"/>
              <a:gd name="T94" fmla="+- 0 3875 3167"/>
              <a:gd name="T95" fmla="*/ 3875 h 1093"/>
              <a:gd name="T96" fmla="+- 0 5593 4202"/>
              <a:gd name="T97" fmla="*/ T96 w 2692"/>
              <a:gd name="T98" fmla="+- 0 3940 3167"/>
              <a:gd name="T99" fmla="*/ 3940 h 1093"/>
              <a:gd name="T100" fmla="+- 0 5640 4202"/>
              <a:gd name="T101" fmla="*/ T100 w 2692"/>
              <a:gd name="T102" fmla="+- 0 3917 3167"/>
              <a:gd name="T103" fmla="*/ 3917 h 1093"/>
              <a:gd name="T104" fmla="+- 0 5756 4202"/>
              <a:gd name="T105" fmla="*/ T104 w 2692"/>
              <a:gd name="T106" fmla="+- 0 3749 3167"/>
              <a:gd name="T107" fmla="*/ 3749 h 1093"/>
              <a:gd name="T108" fmla="+- 0 5762 4202"/>
              <a:gd name="T109" fmla="*/ T108 w 2692"/>
              <a:gd name="T110" fmla="+- 0 3826 3167"/>
              <a:gd name="T111" fmla="*/ 3826 h 1093"/>
              <a:gd name="T112" fmla="+- 0 5732 4202"/>
              <a:gd name="T113" fmla="*/ T112 w 2692"/>
              <a:gd name="T114" fmla="+- 0 3913 3167"/>
              <a:gd name="T115" fmla="*/ 3913 h 1093"/>
              <a:gd name="T116" fmla="+- 0 5726 4202"/>
              <a:gd name="T117" fmla="*/ T116 w 2692"/>
              <a:gd name="T118" fmla="+- 0 3924 3167"/>
              <a:gd name="T119" fmla="*/ 3924 h 1093"/>
              <a:gd name="T120" fmla="+- 0 5775 4202"/>
              <a:gd name="T121" fmla="*/ T120 w 2692"/>
              <a:gd name="T122" fmla="+- 0 3843 3167"/>
              <a:gd name="T123" fmla="*/ 3843 h 1093"/>
              <a:gd name="T124" fmla="+- 0 5881 4202"/>
              <a:gd name="T125" fmla="*/ T124 w 2692"/>
              <a:gd name="T126" fmla="+- 0 3794 3167"/>
              <a:gd name="T127" fmla="*/ 3794 h 1093"/>
              <a:gd name="T128" fmla="+- 0 5974 4202"/>
              <a:gd name="T129" fmla="*/ T128 w 2692"/>
              <a:gd name="T130" fmla="+- 0 3871 3167"/>
              <a:gd name="T131" fmla="*/ 3871 h 1093"/>
              <a:gd name="T132" fmla="+- 0 5992 4202"/>
              <a:gd name="T133" fmla="*/ T132 w 2692"/>
              <a:gd name="T134" fmla="+- 0 3965 3167"/>
              <a:gd name="T135" fmla="*/ 3965 h 1093"/>
              <a:gd name="T136" fmla="+- 0 6021 4202"/>
              <a:gd name="T137" fmla="*/ T136 w 2692"/>
              <a:gd name="T138" fmla="+- 0 3936 3167"/>
              <a:gd name="T139" fmla="*/ 3936 h 1093"/>
              <a:gd name="T140" fmla="+- 0 6349 4202"/>
              <a:gd name="T141" fmla="*/ T140 w 2692"/>
              <a:gd name="T142" fmla="+- 0 3745 3167"/>
              <a:gd name="T143" fmla="*/ 3745 h 1093"/>
              <a:gd name="T144" fmla="+- 0 6272 4202"/>
              <a:gd name="T145" fmla="*/ T144 w 2692"/>
              <a:gd name="T146" fmla="+- 0 3767 3167"/>
              <a:gd name="T147" fmla="*/ 3767 h 1093"/>
              <a:gd name="T148" fmla="+- 0 6205 4202"/>
              <a:gd name="T149" fmla="*/ T148 w 2692"/>
              <a:gd name="T150" fmla="+- 0 3970 3167"/>
              <a:gd name="T151" fmla="*/ 3970 h 1093"/>
              <a:gd name="T152" fmla="+- 0 6315 4202"/>
              <a:gd name="T153" fmla="*/ T152 w 2692"/>
              <a:gd name="T154" fmla="+- 0 4026 3167"/>
              <a:gd name="T155" fmla="*/ 4026 h 1093"/>
              <a:gd name="T156" fmla="+- 0 6454 4202"/>
              <a:gd name="T157" fmla="*/ T156 w 2692"/>
              <a:gd name="T158" fmla="+- 0 4041 3167"/>
              <a:gd name="T159" fmla="*/ 4041 h 1093"/>
              <a:gd name="T160" fmla="+- 0 6450 4202"/>
              <a:gd name="T161" fmla="*/ T160 w 2692"/>
              <a:gd name="T162" fmla="+- 0 4133 3167"/>
              <a:gd name="T163" fmla="*/ 4133 h 1093"/>
              <a:gd name="T164" fmla="+- 0 6357 4202"/>
              <a:gd name="T165" fmla="*/ T164 w 2692"/>
              <a:gd name="T166" fmla="+- 0 4244 3167"/>
              <a:gd name="T167" fmla="*/ 4244 h 1093"/>
              <a:gd name="T168" fmla="+- 0 6317 4202"/>
              <a:gd name="T169" fmla="*/ T168 w 2692"/>
              <a:gd name="T170" fmla="+- 0 4259 3167"/>
              <a:gd name="T171" fmla="*/ 4259 h 1093"/>
              <a:gd name="T172" fmla="+- 0 6371 4202"/>
              <a:gd name="T173" fmla="*/ T172 w 2692"/>
              <a:gd name="T174" fmla="+- 0 4119 3167"/>
              <a:gd name="T175" fmla="*/ 4119 h 1093"/>
              <a:gd name="T176" fmla="+- 0 6539 4202"/>
              <a:gd name="T177" fmla="*/ T176 w 2692"/>
              <a:gd name="T178" fmla="+- 0 3894 3167"/>
              <a:gd name="T179" fmla="*/ 3894 h 1093"/>
              <a:gd name="T180" fmla="+- 0 6652 4202"/>
              <a:gd name="T181" fmla="*/ T180 w 2692"/>
              <a:gd name="T182" fmla="+- 0 3732 3167"/>
              <a:gd name="T183" fmla="*/ 3732 h 1093"/>
              <a:gd name="T184" fmla="+- 0 6658 4202"/>
              <a:gd name="T185" fmla="*/ T184 w 2692"/>
              <a:gd name="T186" fmla="+- 0 3714 3167"/>
              <a:gd name="T187" fmla="*/ 3714 h 1093"/>
              <a:gd name="T188" fmla="+- 0 6593 4202"/>
              <a:gd name="T189" fmla="*/ T188 w 2692"/>
              <a:gd name="T190" fmla="+- 0 3771 3167"/>
              <a:gd name="T191" fmla="*/ 3771 h 1093"/>
              <a:gd name="T192" fmla="+- 0 6557 4202"/>
              <a:gd name="T193" fmla="*/ T192 w 2692"/>
              <a:gd name="T194" fmla="+- 0 3920 3167"/>
              <a:gd name="T195" fmla="*/ 3920 h 1093"/>
              <a:gd name="T196" fmla="+- 0 6653 4202"/>
              <a:gd name="T197" fmla="*/ T196 w 2692"/>
              <a:gd name="T198" fmla="+- 0 4029 3167"/>
              <a:gd name="T199" fmla="*/ 4029 h 1093"/>
              <a:gd name="T200" fmla="+- 0 6837 4202"/>
              <a:gd name="T201" fmla="*/ T200 w 2692"/>
              <a:gd name="T202" fmla="+- 0 3980 3167"/>
              <a:gd name="T203" fmla="*/ 3980 h 1093"/>
              <a:gd name="T204" fmla="+- 0 6893 4202"/>
              <a:gd name="T205" fmla="*/ T204 w 2692"/>
              <a:gd name="T206" fmla="+- 0 3947 3167"/>
              <a:gd name="T207" fmla="*/ 3947 h 10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2692" h="1093" extrusionOk="0">
                <a:moveTo>
                  <a:pt x="406" y="33"/>
                </a:moveTo>
                <a:cubicBezTo>
                  <a:pt x="389" y="-2"/>
                  <a:pt x="393" y="-11"/>
                  <a:pt x="342" y="15"/>
                </a:cubicBezTo>
                <a:cubicBezTo>
                  <a:pt x="288" y="43"/>
                  <a:pt x="238" y="78"/>
                  <a:pt x="194" y="121"/>
                </a:cubicBezTo>
                <a:cubicBezTo>
                  <a:pt x="123" y="189"/>
                  <a:pt x="66" y="272"/>
                  <a:pt x="31" y="364"/>
                </a:cubicBezTo>
                <a:cubicBezTo>
                  <a:pt x="-9" y="470"/>
                  <a:pt x="-14" y="597"/>
                  <a:pt x="40" y="700"/>
                </a:cubicBezTo>
                <a:cubicBezTo>
                  <a:pt x="67" y="751"/>
                  <a:pt x="119" y="803"/>
                  <a:pt x="179" y="801"/>
                </a:cubicBezTo>
                <a:cubicBezTo>
                  <a:pt x="243" y="799"/>
                  <a:pt x="284" y="750"/>
                  <a:pt x="326" y="709"/>
                </a:cubicBezTo>
              </a:path>
              <a:path w="2692" h="1093" extrusionOk="0">
                <a:moveTo>
                  <a:pt x="689" y="141"/>
                </a:moveTo>
                <a:cubicBezTo>
                  <a:pt x="695" y="191"/>
                  <a:pt x="699" y="243"/>
                  <a:pt x="701" y="294"/>
                </a:cubicBezTo>
                <a:cubicBezTo>
                  <a:pt x="704" y="383"/>
                  <a:pt x="700" y="473"/>
                  <a:pt x="699" y="562"/>
                </a:cubicBezTo>
                <a:cubicBezTo>
                  <a:pt x="698" y="620"/>
                  <a:pt x="700" y="677"/>
                  <a:pt x="699" y="735"/>
                </a:cubicBezTo>
                <a:cubicBezTo>
                  <a:pt x="733" y="712"/>
                  <a:pt x="746" y="678"/>
                  <a:pt x="773" y="645"/>
                </a:cubicBezTo>
                <a:cubicBezTo>
                  <a:pt x="796" y="617"/>
                  <a:pt x="836" y="569"/>
                  <a:pt x="878" y="585"/>
                </a:cubicBezTo>
                <a:cubicBezTo>
                  <a:pt x="923" y="603"/>
                  <a:pt x="933" y="665"/>
                  <a:pt x="941" y="705"/>
                </a:cubicBezTo>
                <a:cubicBezTo>
                  <a:pt x="945" y="728"/>
                  <a:pt x="930" y="838"/>
                  <a:pt x="937" y="777"/>
                </a:cubicBezTo>
                <a:cubicBezTo>
                  <a:pt x="940" y="765"/>
                  <a:pt x="943" y="754"/>
                  <a:pt x="946" y="742"/>
                </a:cubicBezTo>
              </a:path>
              <a:path w="2692" h="1093" extrusionOk="0">
                <a:moveTo>
                  <a:pt x="1208" y="445"/>
                </a:moveTo>
                <a:cubicBezTo>
                  <a:pt x="1249" y="465"/>
                  <a:pt x="1254" y="483"/>
                  <a:pt x="1253" y="530"/>
                </a:cubicBezTo>
                <a:cubicBezTo>
                  <a:pt x="1252" y="587"/>
                  <a:pt x="1225" y="630"/>
                  <a:pt x="1201" y="680"/>
                </a:cubicBezTo>
                <a:cubicBezTo>
                  <a:pt x="1185" y="713"/>
                  <a:pt x="1169" y="745"/>
                  <a:pt x="1154" y="778"/>
                </a:cubicBezTo>
                <a:cubicBezTo>
                  <a:pt x="1192" y="770"/>
                  <a:pt x="1209" y="753"/>
                  <a:pt x="1239" y="727"/>
                </a:cubicBezTo>
                <a:cubicBezTo>
                  <a:pt x="1265" y="704"/>
                  <a:pt x="1290" y="680"/>
                  <a:pt x="1317" y="658"/>
                </a:cubicBezTo>
                <a:cubicBezTo>
                  <a:pt x="1331" y="649"/>
                  <a:pt x="1336" y="645"/>
                  <a:pt x="1347" y="642"/>
                </a:cubicBezTo>
                <a:cubicBezTo>
                  <a:pt x="1358" y="664"/>
                  <a:pt x="1363" y="684"/>
                  <a:pt x="1369" y="708"/>
                </a:cubicBezTo>
                <a:cubicBezTo>
                  <a:pt x="1373" y="724"/>
                  <a:pt x="1378" y="762"/>
                  <a:pt x="1391" y="773"/>
                </a:cubicBezTo>
                <a:cubicBezTo>
                  <a:pt x="1411" y="790"/>
                  <a:pt x="1427" y="762"/>
                  <a:pt x="1438" y="750"/>
                </a:cubicBezTo>
              </a:path>
              <a:path w="2692" h="1093" extrusionOk="0">
                <a:moveTo>
                  <a:pt x="1554" y="582"/>
                </a:moveTo>
                <a:cubicBezTo>
                  <a:pt x="1563" y="607"/>
                  <a:pt x="1567" y="632"/>
                  <a:pt x="1560" y="659"/>
                </a:cubicBezTo>
                <a:cubicBezTo>
                  <a:pt x="1553" y="688"/>
                  <a:pt x="1542" y="719"/>
                  <a:pt x="1530" y="746"/>
                </a:cubicBezTo>
                <a:cubicBezTo>
                  <a:pt x="1528" y="750"/>
                  <a:pt x="1526" y="753"/>
                  <a:pt x="1524" y="757"/>
                </a:cubicBezTo>
                <a:cubicBezTo>
                  <a:pt x="1537" y="729"/>
                  <a:pt x="1553" y="699"/>
                  <a:pt x="1573" y="676"/>
                </a:cubicBezTo>
                <a:cubicBezTo>
                  <a:pt x="1600" y="645"/>
                  <a:pt x="1637" y="621"/>
                  <a:pt x="1679" y="627"/>
                </a:cubicBezTo>
                <a:cubicBezTo>
                  <a:pt x="1721" y="633"/>
                  <a:pt x="1753" y="668"/>
                  <a:pt x="1772" y="704"/>
                </a:cubicBezTo>
                <a:cubicBezTo>
                  <a:pt x="1779" y="717"/>
                  <a:pt x="1784" y="796"/>
                  <a:pt x="1790" y="798"/>
                </a:cubicBezTo>
                <a:cubicBezTo>
                  <a:pt x="1806" y="787"/>
                  <a:pt x="1812" y="781"/>
                  <a:pt x="1819" y="769"/>
                </a:cubicBezTo>
              </a:path>
              <a:path w="2692" h="1093" extrusionOk="0">
                <a:moveTo>
                  <a:pt x="2147" y="578"/>
                </a:moveTo>
                <a:cubicBezTo>
                  <a:pt x="2112" y="574"/>
                  <a:pt x="2102" y="575"/>
                  <a:pt x="2070" y="600"/>
                </a:cubicBezTo>
                <a:cubicBezTo>
                  <a:pt x="2014" y="643"/>
                  <a:pt x="1958" y="732"/>
                  <a:pt x="2003" y="803"/>
                </a:cubicBezTo>
                <a:cubicBezTo>
                  <a:pt x="2027" y="840"/>
                  <a:pt x="2072" y="853"/>
                  <a:pt x="2113" y="859"/>
                </a:cubicBezTo>
                <a:cubicBezTo>
                  <a:pt x="2143" y="863"/>
                  <a:pt x="2231" y="844"/>
                  <a:pt x="2252" y="874"/>
                </a:cubicBezTo>
                <a:cubicBezTo>
                  <a:pt x="2275" y="905"/>
                  <a:pt x="2266" y="933"/>
                  <a:pt x="2248" y="966"/>
                </a:cubicBezTo>
                <a:cubicBezTo>
                  <a:pt x="2226" y="1007"/>
                  <a:pt x="2194" y="1050"/>
                  <a:pt x="2155" y="1077"/>
                </a:cubicBezTo>
                <a:cubicBezTo>
                  <a:pt x="2134" y="1087"/>
                  <a:pt x="2130" y="1091"/>
                  <a:pt x="2115" y="1092"/>
                </a:cubicBezTo>
                <a:cubicBezTo>
                  <a:pt x="2111" y="1034"/>
                  <a:pt x="2136" y="1001"/>
                  <a:pt x="2169" y="952"/>
                </a:cubicBezTo>
                <a:cubicBezTo>
                  <a:pt x="2222" y="875"/>
                  <a:pt x="2281" y="802"/>
                  <a:pt x="2337" y="727"/>
                </a:cubicBezTo>
                <a:cubicBezTo>
                  <a:pt x="2375" y="676"/>
                  <a:pt x="2420" y="622"/>
                  <a:pt x="2450" y="565"/>
                </a:cubicBezTo>
                <a:cubicBezTo>
                  <a:pt x="2452" y="559"/>
                  <a:pt x="2454" y="553"/>
                  <a:pt x="2456" y="547"/>
                </a:cubicBezTo>
                <a:cubicBezTo>
                  <a:pt x="2428" y="559"/>
                  <a:pt x="2412" y="569"/>
                  <a:pt x="2391" y="604"/>
                </a:cubicBezTo>
                <a:cubicBezTo>
                  <a:pt x="2365" y="649"/>
                  <a:pt x="2348" y="701"/>
                  <a:pt x="2355" y="753"/>
                </a:cubicBezTo>
                <a:cubicBezTo>
                  <a:pt x="2362" y="803"/>
                  <a:pt x="2401" y="849"/>
                  <a:pt x="2451" y="862"/>
                </a:cubicBezTo>
                <a:cubicBezTo>
                  <a:pt x="2509" y="877"/>
                  <a:pt x="2587" y="838"/>
                  <a:pt x="2635" y="813"/>
                </a:cubicBezTo>
                <a:cubicBezTo>
                  <a:pt x="2654" y="802"/>
                  <a:pt x="2672" y="791"/>
                  <a:pt x="2691" y="78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Comment 4"/>
          <p:cNvSpPr>
            <a:spLocks noRot="1" noChangeAspect="1" noEditPoints="1" noChangeArrowheads="1" noChangeShapeType="1" noTextEdit="1"/>
          </p:cNvSpPr>
          <p:nvPr/>
        </p:nvSpPr>
        <p:spPr bwMode="auto">
          <a:xfrm>
            <a:off x="2652713" y="1252538"/>
            <a:ext cx="887412" cy="406400"/>
          </a:xfrm>
          <a:custGeom>
            <a:avLst/>
            <a:gdLst>
              <a:gd name="T0" fmla="+- 0 7671 7367"/>
              <a:gd name="T1" fmla="*/ T0 w 2465"/>
              <a:gd name="T2" fmla="+- 0 3820 3478"/>
              <a:gd name="T3" fmla="*/ 3820 h 1128"/>
              <a:gd name="T4" fmla="+- 0 7445 7367"/>
              <a:gd name="T5" fmla="*/ T4 w 2465"/>
              <a:gd name="T6" fmla="+- 0 3990 3478"/>
              <a:gd name="T7" fmla="*/ 3990 h 1128"/>
              <a:gd name="T8" fmla="+- 0 7440 7367"/>
              <a:gd name="T9" fmla="*/ T8 w 2465"/>
              <a:gd name="T10" fmla="+- 0 4290 3478"/>
              <a:gd name="T11" fmla="*/ 4290 h 1128"/>
              <a:gd name="T12" fmla="+- 0 7685 7367"/>
              <a:gd name="T13" fmla="*/ T12 w 2465"/>
              <a:gd name="T14" fmla="+- 0 4252 3478"/>
              <a:gd name="T15" fmla="*/ 4252 h 1128"/>
              <a:gd name="T16" fmla="+- 0 7983 7367"/>
              <a:gd name="T17" fmla="*/ T16 w 2465"/>
              <a:gd name="T18" fmla="+- 0 4006 3478"/>
              <a:gd name="T19" fmla="*/ 4006 h 1128"/>
              <a:gd name="T20" fmla="+- 0 7777 7367"/>
              <a:gd name="T21" fmla="*/ T20 w 2465"/>
              <a:gd name="T22" fmla="+- 0 4088 3478"/>
              <a:gd name="T23" fmla="*/ 4088 h 1128"/>
              <a:gd name="T24" fmla="+- 0 7889 7367"/>
              <a:gd name="T25" fmla="*/ T24 w 2465"/>
              <a:gd name="T26" fmla="+- 0 4211 3478"/>
              <a:gd name="T27" fmla="*/ 4211 h 1128"/>
              <a:gd name="T28" fmla="+- 0 8051 7367"/>
              <a:gd name="T29" fmla="*/ T28 w 2465"/>
              <a:gd name="T30" fmla="+- 0 4015 3478"/>
              <a:gd name="T31" fmla="*/ 4015 h 1128"/>
              <a:gd name="T32" fmla="+- 0 8189 7367"/>
              <a:gd name="T33" fmla="*/ T32 w 2465"/>
              <a:gd name="T34" fmla="+- 0 4102 3478"/>
              <a:gd name="T35" fmla="*/ 4102 h 1128"/>
              <a:gd name="T36" fmla="+- 0 8180 7367"/>
              <a:gd name="T37" fmla="*/ T36 w 2465"/>
              <a:gd name="T38" fmla="+- 0 4331 3478"/>
              <a:gd name="T39" fmla="*/ 4331 h 1128"/>
              <a:gd name="T40" fmla="+- 0 8311 7367"/>
              <a:gd name="T41" fmla="*/ T40 w 2465"/>
              <a:gd name="T42" fmla="+- 0 3986 3478"/>
              <a:gd name="T43" fmla="*/ 3986 h 1128"/>
              <a:gd name="T44" fmla="+- 0 8442 7367"/>
              <a:gd name="T45" fmla="*/ T44 w 2465"/>
              <a:gd name="T46" fmla="+- 0 4244 3478"/>
              <a:gd name="T47" fmla="*/ 4244 h 1128"/>
              <a:gd name="T48" fmla="+- 0 8576 7367"/>
              <a:gd name="T49" fmla="*/ T48 w 2465"/>
              <a:gd name="T50" fmla="+- 0 3531 3478"/>
              <a:gd name="T51" fmla="*/ 3531 h 1128"/>
              <a:gd name="T52" fmla="+- 0 8554 7367"/>
              <a:gd name="T53" fmla="*/ T52 w 2465"/>
              <a:gd name="T54" fmla="+- 0 3948 3478"/>
              <a:gd name="T55" fmla="*/ 3948 h 1128"/>
              <a:gd name="T56" fmla="+- 0 8579 7367"/>
              <a:gd name="T57" fmla="*/ T56 w 2465"/>
              <a:gd name="T58" fmla="+- 0 4279 3478"/>
              <a:gd name="T59" fmla="*/ 4279 h 1128"/>
              <a:gd name="T60" fmla="+- 0 8517 7367"/>
              <a:gd name="T61" fmla="*/ T60 w 2465"/>
              <a:gd name="T62" fmla="+- 0 3945 3478"/>
              <a:gd name="T63" fmla="*/ 3945 h 1128"/>
              <a:gd name="T64" fmla="+- 0 8204 7367"/>
              <a:gd name="T65" fmla="*/ T64 w 2465"/>
              <a:gd name="T66" fmla="+- 0 3931 3478"/>
              <a:gd name="T67" fmla="*/ 3931 h 1128"/>
              <a:gd name="T68" fmla="+- 0 8788 7367"/>
              <a:gd name="T69" fmla="*/ T68 w 2465"/>
              <a:gd name="T70" fmla="+- 0 4104 3478"/>
              <a:gd name="T71" fmla="*/ 4104 h 1128"/>
              <a:gd name="T72" fmla="+- 0 8921 7367"/>
              <a:gd name="T73" fmla="*/ T72 w 2465"/>
              <a:gd name="T74" fmla="+- 0 4075 3478"/>
              <a:gd name="T75" fmla="*/ 4075 h 1128"/>
              <a:gd name="T76" fmla="+- 0 8862 7367"/>
              <a:gd name="T77" fmla="*/ T76 w 2465"/>
              <a:gd name="T78" fmla="+- 0 4035 3478"/>
              <a:gd name="T79" fmla="*/ 4035 h 1128"/>
              <a:gd name="T80" fmla="+- 0 8728 7367"/>
              <a:gd name="T81" fmla="*/ T80 w 2465"/>
              <a:gd name="T82" fmla="+- 0 4209 3478"/>
              <a:gd name="T83" fmla="*/ 4209 h 1128"/>
              <a:gd name="T84" fmla="+- 0 8898 7367"/>
              <a:gd name="T85" fmla="*/ T84 w 2465"/>
              <a:gd name="T86" fmla="+- 0 4301 3478"/>
              <a:gd name="T87" fmla="*/ 4301 h 1128"/>
              <a:gd name="T88" fmla="+- 0 9185 7367"/>
              <a:gd name="T89" fmla="*/ T88 w 2465"/>
              <a:gd name="T90" fmla="+- 0 4218 3478"/>
              <a:gd name="T91" fmla="*/ 4218 h 1128"/>
              <a:gd name="T92" fmla="+- 0 9218 7367"/>
              <a:gd name="T93" fmla="*/ T92 w 2465"/>
              <a:gd name="T94" fmla="+- 0 3971 3478"/>
              <a:gd name="T95" fmla="*/ 3971 h 1128"/>
              <a:gd name="T96" fmla="+- 0 9454 7367"/>
              <a:gd name="T97" fmla="*/ T96 w 2465"/>
              <a:gd name="T98" fmla="+- 0 3984 3478"/>
              <a:gd name="T99" fmla="*/ 3984 h 1128"/>
              <a:gd name="T100" fmla="+- 0 9535 7367"/>
              <a:gd name="T101" fmla="*/ T100 w 2465"/>
              <a:gd name="T102" fmla="+- 0 4204 3478"/>
              <a:gd name="T103" fmla="*/ 4204 h 1128"/>
              <a:gd name="T104" fmla="+- 0 9548 7367"/>
              <a:gd name="T105" fmla="*/ T104 w 2465"/>
              <a:gd name="T106" fmla="+- 0 4443 3478"/>
              <a:gd name="T107" fmla="*/ 4443 h 1128"/>
              <a:gd name="T108" fmla="+- 0 9719 7367"/>
              <a:gd name="T109" fmla="*/ T108 w 2465"/>
              <a:gd name="T110" fmla="+- 0 4024 3478"/>
              <a:gd name="T111" fmla="*/ 4024 h 1128"/>
              <a:gd name="T112" fmla="+- 0 9813 7367"/>
              <a:gd name="T113" fmla="*/ T112 w 2465"/>
              <a:gd name="T114" fmla="+- 0 4090 3478"/>
              <a:gd name="T115" fmla="*/ 4090 h 1128"/>
              <a:gd name="T116" fmla="+- 0 9821 7367"/>
              <a:gd name="T117" fmla="*/ T116 w 2465"/>
              <a:gd name="T118" fmla="+- 0 4451 3478"/>
              <a:gd name="T119" fmla="*/ 4451 h 1128"/>
              <a:gd name="T120" fmla="+- 0 9332 7367"/>
              <a:gd name="T121" fmla="*/ T120 w 2465"/>
              <a:gd name="T122" fmla="+- 0 4134 3478"/>
              <a:gd name="T123" fmla="*/ 4134 h 1128"/>
              <a:gd name="T124" fmla="+- 0 9319 7367"/>
              <a:gd name="T125" fmla="*/ T124 w 2465"/>
              <a:gd name="T126" fmla="+- 0 4415 3478"/>
              <a:gd name="T127" fmla="*/ 4415 h 1128"/>
              <a:gd name="T128" fmla="+- 0 9638 7367"/>
              <a:gd name="T129" fmla="*/ T128 w 2465"/>
              <a:gd name="T130" fmla="+- 0 3478 3478"/>
              <a:gd name="T131" fmla="*/ 3478 h 1128"/>
              <a:gd name="T132" fmla="+- 0 9634 7367"/>
              <a:gd name="T133" fmla="*/ T132 w 2465"/>
              <a:gd name="T134" fmla="+- 0 3977 3478"/>
              <a:gd name="T135" fmla="*/ 3977 h 1128"/>
              <a:gd name="T136" fmla="+- 0 9635 7367"/>
              <a:gd name="T137" fmla="*/ T136 w 2465"/>
              <a:gd name="T138" fmla="+- 0 4601 3478"/>
              <a:gd name="T139" fmla="*/ 4601 h 1128"/>
              <a:gd name="T140" fmla="+- 0 9701 7367"/>
              <a:gd name="T141" fmla="*/ T140 w 2465"/>
              <a:gd name="T142" fmla="+- 0 4124 3478"/>
              <a:gd name="T143" fmla="*/ 4124 h 1128"/>
              <a:gd name="T144" fmla="+- 0 9167 7367"/>
              <a:gd name="T145" fmla="*/ T144 w 2465"/>
              <a:gd name="T146" fmla="+- 0 3975 3478"/>
              <a:gd name="T147" fmla="*/ 3975 h 11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465" h="1128" extrusionOk="0">
                <a:moveTo>
                  <a:pt x="273" y="314"/>
                </a:moveTo>
                <a:cubicBezTo>
                  <a:pt x="293" y="327"/>
                  <a:pt x="298" y="328"/>
                  <a:pt x="304" y="342"/>
                </a:cubicBezTo>
                <a:cubicBezTo>
                  <a:pt x="275" y="361"/>
                  <a:pt x="247" y="377"/>
                  <a:pt x="217" y="394"/>
                </a:cubicBezTo>
                <a:cubicBezTo>
                  <a:pt x="162" y="425"/>
                  <a:pt x="120" y="465"/>
                  <a:pt x="78" y="512"/>
                </a:cubicBezTo>
                <a:cubicBezTo>
                  <a:pt x="33" y="562"/>
                  <a:pt x="2" y="620"/>
                  <a:pt x="0" y="689"/>
                </a:cubicBezTo>
                <a:cubicBezTo>
                  <a:pt x="-2" y="742"/>
                  <a:pt x="25" y="789"/>
                  <a:pt x="73" y="812"/>
                </a:cubicBezTo>
                <a:cubicBezTo>
                  <a:pt x="136" y="842"/>
                  <a:pt x="202" y="825"/>
                  <a:pt x="264" y="800"/>
                </a:cubicBezTo>
                <a:cubicBezTo>
                  <a:pt x="282" y="791"/>
                  <a:pt x="300" y="783"/>
                  <a:pt x="318" y="774"/>
                </a:cubicBezTo>
              </a:path>
              <a:path w="2465" h="1128" extrusionOk="0">
                <a:moveTo>
                  <a:pt x="609" y="541"/>
                </a:moveTo>
                <a:cubicBezTo>
                  <a:pt x="611" y="537"/>
                  <a:pt x="614" y="532"/>
                  <a:pt x="616" y="528"/>
                </a:cubicBezTo>
                <a:cubicBezTo>
                  <a:pt x="599" y="504"/>
                  <a:pt x="572" y="514"/>
                  <a:pt x="541" y="526"/>
                </a:cubicBezTo>
                <a:cubicBezTo>
                  <a:pt x="493" y="545"/>
                  <a:pt x="445" y="572"/>
                  <a:pt x="410" y="610"/>
                </a:cubicBezTo>
                <a:cubicBezTo>
                  <a:pt x="382" y="640"/>
                  <a:pt x="362" y="684"/>
                  <a:pt x="393" y="719"/>
                </a:cubicBezTo>
                <a:cubicBezTo>
                  <a:pt x="426" y="755"/>
                  <a:pt x="482" y="747"/>
                  <a:pt x="522" y="733"/>
                </a:cubicBezTo>
                <a:cubicBezTo>
                  <a:pt x="568" y="717"/>
                  <a:pt x="618" y="681"/>
                  <a:pt x="643" y="638"/>
                </a:cubicBezTo>
                <a:cubicBezTo>
                  <a:pt x="663" y="604"/>
                  <a:pt x="676" y="575"/>
                  <a:pt x="684" y="537"/>
                </a:cubicBezTo>
                <a:cubicBezTo>
                  <a:pt x="688" y="521"/>
                  <a:pt x="689" y="516"/>
                  <a:pt x="689" y="505"/>
                </a:cubicBezTo>
              </a:path>
              <a:path w="2465" h="1128" extrusionOk="0">
                <a:moveTo>
                  <a:pt x="822" y="624"/>
                </a:moveTo>
                <a:cubicBezTo>
                  <a:pt x="837" y="681"/>
                  <a:pt x="849" y="734"/>
                  <a:pt x="842" y="793"/>
                </a:cubicBezTo>
                <a:cubicBezTo>
                  <a:pt x="838" y="825"/>
                  <a:pt x="834" y="835"/>
                  <a:pt x="813" y="853"/>
                </a:cubicBezTo>
                <a:cubicBezTo>
                  <a:pt x="801" y="815"/>
                  <a:pt x="806" y="781"/>
                  <a:pt x="815" y="741"/>
                </a:cubicBezTo>
                <a:cubicBezTo>
                  <a:pt x="831" y="668"/>
                  <a:pt x="864" y="537"/>
                  <a:pt x="944" y="508"/>
                </a:cubicBezTo>
                <a:cubicBezTo>
                  <a:pt x="995" y="489"/>
                  <a:pt x="1027" y="545"/>
                  <a:pt x="1042" y="583"/>
                </a:cubicBezTo>
                <a:cubicBezTo>
                  <a:pt x="1065" y="642"/>
                  <a:pt x="1069" y="704"/>
                  <a:pt x="1075" y="766"/>
                </a:cubicBezTo>
                <a:cubicBezTo>
                  <a:pt x="1080" y="824"/>
                  <a:pt x="1074" y="831"/>
                  <a:pt x="1073" y="768"/>
                </a:cubicBezTo>
              </a:path>
              <a:path w="2465" h="1128" extrusionOk="0">
                <a:moveTo>
                  <a:pt x="1209" y="53"/>
                </a:moveTo>
                <a:cubicBezTo>
                  <a:pt x="1225" y="101"/>
                  <a:pt x="1219" y="147"/>
                  <a:pt x="1216" y="198"/>
                </a:cubicBezTo>
                <a:cubicBezTo>
                  <a:pt x="1211" y="289"/>
                  <a:pt x="1195" y="379"/>
                  <a:pt x="1187" y="470"/>
                </a:cubicBezTo>
                <a:cubicBezTo>
                  <a:pt x="1179" y="553"/>
                  <a:pt x="1179" y="635"/>
                  <a:pt x="1177" y="718"/>
                </a:cubicBezTo>
                <a:cubicBezTo>
                  <a:pt x="1176" y="765"/>
                  <a:pt x="1166" y="790"/>
                  <a:pt x="1212" y="801"/>
                </a:cubicBezTo>
              </a:path>
              <a:path w="2465" h="1128" extrusionOk="0">
                <a:moveTo>
                  <a:pt x="1218" y="537"/>
                </a:moveTo>
                <a:cubicBezTo>
                  <a:pt x="1200" y="507"/>
                  <a:pt x="1182" y="485"/>
                  <a:pt x="1150" y="467"/>
                </a:cubicBezTo>
                <a:cubicBezTo>
                  <a:pt x="1096" y="437"/>
                  <a:pt x="1023" y="428"/>
                  <a:pt x="962" y="431"/>
                </a:cubicBezTo>
                <a:cubicBezTo>
                  <a:pt x="917" y="434"/>
                  <a:pt x="880" y="446"/>
                  <a:pt x="837" y="453"/>
                </a:cubicBezTo>
                <a:cubicBezTo>
                  <a:pt x="832" y="453"/>
                  <a:pt x="827" y="454"/>
                  <a:pt x="822" y="454"/>
                </a:cubicBezTo>
              </a:path>
              <a:path w="2465" h="1128" extrusionOk="0">
                <a:moveTo>
                  <a:pt x="1421" y="626"/>
                </a:moveTo>
                <a:cubicBezTo>
                  <a:pt x="1449" y="645"/>
                  <a:pt x="1465" y="656"/>
                  <a:pt x="1499" y="643"/>
                </a:cubicBezTo>
                <a:cubicBezTo>
                  <a:pt x="1520" y="635"/>
                  <a:pt x="1538" y="613"/>
                  <a:pt x="1554" y="597"/>
                </a:cubicBezTo>
                <a:cubicBezTo>
                  <a:pt x="1566" y="585"/>
                  <a:pt x="1572" y="577"/>
                  <a:pt x="1578" y="561"/>
                </a:cubicBezTo>
                <a:cubicBezTo>
                  <a:pt x="1549" y="545"/>
                  <a:pt x="1529" y="548"/>
                  <a:pt x="1495" y="557"/>
                </a:cubicBezTo>
                <a:cubicBezTo>
                  <a:pt x="1451" y="569"/>
                  <a:pt x="1412" y="588"/>
                  <a:pt x="1382" y="623"/>
                </a:cubicBezTo>
                <a:cubicBezTo>
                  <a:pt x="1357" y="651"/>
                  <a:pt x="1345" y="695"/>
                  <a:pt x="1361" y="731"/>
                </a:cubicBezTo>
                <a:cubicBezTo>
                  <a:pt x="1379" y="770"/>
                  <a:pt x="1417" y="792"/>
                  <a:pt x="1456" y="806"/>
                </a:cubicBezTo>
                <a:cubicBezTo>
                  <a:pt x="1493" y="816"/>
                  <a:pt x="1506" y="819"/>
                  <a:pt x="1531" y="823"/>
                </a:cubicBezTo>
              </a:path>
              <a:path w="2465" h="1128" extrusionOk="0">
                <a:moveTo>
                  <a:pt x="1790" y="805"/>
                </a:moveTo>
                <a:cubicBezTo>
                  <a:pt x="1803" y="787"/>
                  <a:pt x="1818" y="763"/>
                  <a:pt x="1818" y="740"/>
                </a:cubicBezTo>
                <a:cubicBezTo>
                  <a:pt x="1819" y="698"/>
                  <a:pt x="1807" y="655"/>
                  <a:pt x="1809" y="612"/>
                </a:cubicBezTo>
                <a:cubicBezTo>
                  <a:pt x="1811" y="572"/>
                  <a:pt x="1816" y="520"/>
                  <a:pt x="1851" y="493"/>
                </a:cubicBezTo>
                <a:cubicBezTo>
                  <a:pt x="1880" y="470"/>
                  <a:pt x="1933" y="455"/>
                  <a:pt x="1970" y="460"/>
                </a:cubicBezTo>
                <a:cubicBezTo>
                  <a:pt x="2010" y="465"/>
                  <a:pt x="2052" y="487"/>
                  <a:pt x="2087" y="506"/>
                </a:cubicBezTo>
              </a:path>
              <a:path w="2465" h="1128" extrusionOk="0">
                <a:moveTo>
                  <a:pt x="2141" y="604"/>
                </a:moveTo>
                <a:cubicBezTo>
                  <a:pt x="2152" y="642"/>
                  <a:pt x="2165" y="686"/>
                  <a:pt x="2168" y="726"/>
                </a:cubicBezTo>
                <a:cubicBezTo>
                  <a:pt x="2172" y="786"/>
                  <a:pt x="2172" y="847"/>
                  <a:pt x="2174" y="907"/>
                </a:cubicBezTo>
                <a:cubicBezTo>
                  <a:pt x="2174" y="938"/>
                  <a:pt x="2173" y="946"/>
                  <a:pt x="2181" y="965"/>
                </a:cubicBezTo>
                <a:cubicBezTo>
                  <a:pt x="2218" y="948"/>
                  <a:pt x="2225" y="901"/>
                  <a:pt x="2239" y="859"/>
                </a:cubicBezTo>
                <a:cubicBezTo>
                  <a:pt x="2274" y="755"/>
                  <a:pt x="2299" y="643"/>
                  <a:pt x="2352" y="546"/>
                </a:cubicBezTo>
                <a:cubicBezTo>
                  <a:pt x="2368" y="522"/>
                  <a:pt x="2372" y="515"/>
                  <a:pt x="2388" y="505"/>
                </a:cubicBezTo>
                <a:cubicBezTo>
                  <a:pt x="2434" y="524"/>
                  <a:pt x="2437" y="563"/>
                  <a:pt x="2446" y="612"/>
                </a:cubicBezTo>
                <a:cubicBezTo>
                  <a:pt x="2462" y="696"/>
                  <a:pt x="2465" y="785"/>
                  <a:pt x="2464" y="871"/>
                </a:cubicBezTo>
                <a:cubicBezTo>
                  <a:pt x="2463" y="905"/>
                  <a:pt x="2458" y="939"/>
                  <a:pt x="2454" y="973"/>
                </a:cubicBezTo>
              </a:path>
              <a:path w="2465" h="1128" extrusionOk="0">
                <a:moveTo>
                  <a:pt x="1921" y="704"/>
                </a:moveTo>
                <a:cubicBezTo>
                  <a:pt x="1934" y="683"/>
                  <a:pt x="1945" y="669"/>
                  <a:pt x="1965" y="656"/>
                </a:cubicBezTo>
                <a:cubicBezTo>
                  <a:pt x="1966" y="694"/>
                  <a:pt x="1961" y="730"/>
                  <a:pt x="1958" y="768"/>
                </a:cubicBezTo>
                <a:cubicBezTo>
                  <a:pt x="1954" y="824"/>
                  <a:pt x="1954" y="881"/>
                  <a:pt x="1952" y="937"/>
                </a:cubicBezTo>
                <a:cubicBezTo>
                  <a:pt x="1950" y="983"/>
                  <a:pt x="1943" y="1002"/>
                  <a:pt x="1988" y="999"/>
                </a:cubicBezTo>
              </a:path>
              <a:path w="2465" h="1128" extrusionOk="0">
                <a:moveTo>
                  <a:pt x="2271" y="0"/>
                </a:moveTo>
                <a:cubicBezTo>
                  <a:pt x="2275" y="48"/>
                  <a:pt x="2275" y="95"/>
                  <a:pt x="2276" y="143"/>
                </a:cubicBezTo>
                <a:cubicBezTo>
                  <a:pt x="2279" y="262"/>
                  <a:pt x="2271" y="380"/>
                  <a:pt x="2267" y="499"/>
                </a:cubicBezTo>
                <a:cubicBezTo>
                  <a:pt x="2263" y="636"/>
                  <a:pt x="2258" y="772"/>
                  <a:pt x="2257" y="909"/>
                </a:cubicBezTo>
                <a:cubicBezTo>
                  <a:pt x="2257" y="929"/>
                  <a:pt x="2241" y="1109"/>
                  <a:pt x="2268" y="1123"/>
                </a:cubicBezTo>
                <a:cubicBezTo>
                  <a:pt x="2294" y="1137"/>
                  <a:pt x="2298" y="1093"/>
                  <a:pt x="2304" y="1078"/>
                </a:cubicBezTo>
              </a:path>
              <a:path w="2465" h="1128" extrusionOk="0">
                <a:moveTo>
                  <a:pt x="2334" y="646"/>
                </a:moveTo>
                <a:cubicBezTo>
                  <a:pt x="2270" y="616"/>
                  <a:pt x="2203" y="588"/>
                  <a:pt x="2135" y="566"/>
                </a:cubicBezTo>
                <a:cubicBezTo>
                  <a:pt x="2027" y="531"/>
                  <a:pt x="1913" y="508"/>
                  <a:pt x="1800" y="497"/>
                </a:cubicBezTo>
                <a:cubicBezTo>
                  <a:pt x="1772" y="495"/>
                  <a:pt x="1745" y="494"/>
                  <a:pt x="1717" y="49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Comment 5"/>
          <p:cNvSpPr>
            <a:spLocks noRot="1" noChangeAspect="1" noEditPoints="1" noChangeArrowheads="1" noChangeShapeType="1" noTextEdit="1"/>
          </p:cNvSpPr>
          <p:nvPr/>
        </p:nvSpPr>
        <p:spPr bwMode="auto">
          <a:xfrm>
            <a:off x="5803900" y="1620838"/>
            <a:ext cx="512763" cy="593725"/>
          </a:xfrm>
          <a:custGeom>
            <a:avLst/>
            <a:gdLst>
              <a:gd name="T0" fmla="+- 0 16573 16120"/>
              <a:gd name="T1" fmla="*/ T0 w 1427"/>
              <a:gd name="T2" fmla="+- 0 4706 4501"/>
              <a:gd name="T3" fmla="*/ 4706 h 1649"/>
              <a:gd name="T4" fmla="+- 0 16640 16120"/>
              <a:gd name="T5" fmla="*/ T4 w 1427"/>
              <a:gd name="T6" fmla="+- 0 4690 4501"/>
              <a:gd name="T7" fmla="*/ 4690 h 1649"/>
              <a:gd name="T8" fmla="+- 0 16628 16120"/>
              <a:gd name="T9" fmla="*/ T8 w 1427"/>
              <a:gd name="T10" fmla="+- 0 4692 4501"/>
              <a:gd name="T11" fmla="*/ 4692 h 1649"/>
              <a:gd name="T12" fmla="+- 0 16384 16120"/>
              <a:gd name="T13" fmla="*/ T12 w 1427"/>
              <a:gd name="T14" fmla="+- 0 4817 4501"/>
              <a:gd name="T15" fmla="*/ 4817 h 1649"/>
              <a:gd name="T16" fmla="+- 0 16322 16120"/>
              <a:gd name="T17" fmla="*/ T16 w 1427"/>
              <a:gd name="T18" fmla="+- 0 4944 4501"/>
              <a:gd name="T19" fmla="*/ 4944 h 1649"/>
              <a:gd name="T20" fmla="+- 0 16451 16120"/>
              <a:gd name="T21" fmla="*/ T20 w 1427"/>
              <a:gd name="T22" fmla="+- 0 5117 4501"/>
              <a:gd name="T23" fmla="*/ 5117 h 1649"/>
              <a:gd name="T24" fmla="+- 0 16619 16120"/>
              <a:gd name="T25" fmla="*/ T24 w 1427"/>
              <a:gd name="T26" fmla="+- 0 5473 4501"/>
              <a:gd name="T27" fmla="*/ 5473 h 1649"/>
              <a:gd name="T28" fmla="+- 0 16503 16120"/>
              <a:gd name="T29" fmla="*/ T28 w 1427"/>
              <a:gd name="T30" fmla="+- 0 5635 4501"/>
              <a:gd name="T31" fmla="*/ 5635 h 1649"/>
              <a:gd name="T32" fmla="+- 0 16254 16120"/>
              <a:gd name="T33" fmla="*/ T32 w 1427"/>
              <a:gd name="T34" fmla="+- 0 5639 4501"/>
              <a:gd name="T35" fmla="*/ 5639 h 1649"/>
              <a:gd name="T36" fmla="+- 0 16120 16120"/>
              <a:gd name="T37" fmla="*/ T36 w 1427"/>
              <a:gd name="T38" fmla="+- 0 5526 4501"/>
              <a:gd name="T39" fmla="*/ 5526 h 1649"/>
              <a:gd name="T40" fmla="+- 0 16734 16120"/>
              <a:gd name="T41" fmla="*/ T40 w 1427"/>
              <a:gd name="T42" fmla="+- 0 4501 4501"/>
              <a:gd name="T43" fmla="*/ 4501 h 1649"/>
              <a:gd name="T44" fmla="+- 0 16691 16120"/>
              <a:gd name="T45" fmla="*/ T44 w 1427"/>
              <a:gd name="T46" fmla="+- 0 4630 4501"/>
              <a:gd name="T47" fmla="*/ 4630 h 1649"/>
              <a:gd name="T48" fmla="+- 0 16635 16120"/>
              <a:gd name="T49" fmla="*/ T48 w 1427"/>
              <a:gd name="T50" fmla="+- 0 5002 4501"/>
              <a:gd name="T51" fmla="*/ 5002 h 1649"/>
              <a:gd name="T52" fmla="+- 0 16561 16120"/>
              <a:gd name="T53" fmla="*/ T52 w 1427"/>
              <a:gd name="T54" fmla="+- 0 5491 4501"/>
              <a:gd name="T55" fmla="*/ 5491 h 1649"/>
              <a:gd name="T56" fmla="+- 0 16402 16120"/>
              <a:gd name="T57" fmla="*/ T56 w 1427"/>
              <a:gd name="T58" fmla="+- 0 6016 4501"/>
              <a:gd name="T59" fmla="*/ 6016 h 1649"/>
              <a:gd name="T60" fmla="+- 0 16413 16120"/>
              <a:gd name="T61" fmla="*/ T60 w 1427"/>
              <a:gd name="T62" fmla="+- 0 6017 4501"/>
              <a:gd name="T63" fmla="*/ 6017 h 1649"/>
              <a:gd name="T64" fmla="+- 0 17542 16120"/>
              <a:gd name="T65" fmla="*/ T64 w 1427"/>
              <a:gd name="T66" fmla="+- 0 4843 4501"/>
              <a:gd name="T67" fmla="*/ 4843 h 1649"/>
              <a:gd name="T68" fmla="+- 0 17489 16120"/>
              <a:gd name="T69" fmla="*/ T68 w 1427"/>
              <a:gd name="T70" fmla="+- 0 4809 4501"/>
              <a:gd name="T71" fmla="*/ 4809 h 1649"/>
              <a:gd name="T72" fmla="+- 0 17337 16120"/>
              <a:gd name="T73" fmla="*/ T72 w 1427"/>
              <a:gd name="T74" fmla="+- 0 4820 4501"/>
              <a:gd name="T75" fmla="*/ 4820 h 1649"/>
              <a:gd name="T76" fmla="+- 0 17173 16120"/>
              <a:gd name="T77" fmla="*/ T76 w 1427"/>
              <a:gd name="T78" fmla="+- 0 4923 4501"/>
              <a:gd name="T79" fmla="*/ 4923 h 1649"/>
              <a:gd name="T80" fmla="+- 0 17068 16120"/>
              <a:gd name="T81" fmla="*/ T80 w 1427"/>
              <a:gd name="T82" fmla="+- 0 5028 4501"/>
              <a:gd name="T83" fmla="*/ 5028 h 1649"/>
              <a:gd name="T84" fmla="+- 0 17059 16120"/>
              <a:gd name="T85" fmla="*/ T84 w 1427"/>
              <a:gd name="T86" fmla="+- 0 5045 4501"/>
              <a:gd name="T87" fmla="*/ 5045 h 1649"/>
              <a:gd name="T88" fmla="+- 0 17130 16120"/>
              <a:gd name="T89" fmla="*/ T88 w 1427"/>
              <a:gd name="T90" fmla="+- 0 5104 4501"/>
              <a:gd name="T91" fmla="*/ 5104 h 1649"/>
              <a:gd name="T92" fmla="+- 0 17322 16120"/>
              <a:gd name="T93" fmla="*/ T92 w 1427"/>
              <a:gd name="T94" fmla="+- 0 5232 4501"/>
              <a:gd name="T95" fmla="*/ 5232 h 1649"/>
              <a:gd name="T96" fmla="+- 0 17479 16120"/>
              <a:gd name="T97" fmla="*/ T96 w 1427"/>
              <a:gd name="T98" fmla="+- 0 5422 4501"/>
              <a:gd name="T99" fmla="*/ 5422 h 1649"/>
              <a:gd name="T100" fmla="+- 0 17438 16120"/>
              <a:gd name="T101" fmla="*/ T100 w 1427"/>
              <a:gd name="T102" fmla="+- 0 5573 4501"/>
              <a:gd name="T103" fmla="*/ 5573 h 1649"/>
              <a:gd name="T104" fmla="+- 0 17206 16120"/>
              <a:gd name="T105" fmla="*/ T104 w 1427"/>
              <a:gd name="T106" fmla="+- 0 5615 4501"/>
              <a:gd name="T107" fmla="*/ 5615 h 1649"/>
              <a:gd name="T108" fmla="+- 0 16960 16120"/>
              <a:gd name="T109" fmla="*/ T108 w 1427"/>
              <a:gd name="T110" fmla="+- 0 5550 4501"/>
              <a:gd name="T111" fmla="*/ 5550 h 1649"/>
              <a:gd name="T112" fmla="+- 0 16926 16120"/>
              <a:gd name="T113" fmla="*/ T112 w 1427"/>
              <a:gd name="T114" fmla="+- 0 5525 4501"/>
              <a:gd name="T115" fmla="*/ 5525 h 1649"/>
              <a:gd name="T116" fmla="+- 0 17362 16120"/>
              <a:gd name="T117" fmla="*/ T116 w 1427"/>
              <a:gd name="T118" fmla="+- 0 4605 4501"/>
              <a:gd name="T119" fmla="*/ 4605 h 1649"/>
              <a:gd name="T120" fmla="+- 0 17326 16120"/>
              <a:gd name="T121" fmla="*/ T120 w 1427"/>
              <a:gd name="T122" fmla="+- 0 4777 4501"/>
              <a:gd name="T123" fmla="*/ 4777 h 1649"/>
              <a:gd name="T124" fmla="+- 0 17269 16120"/>
              <a:gd name="T125" fmla="*/ T124 w 1427"/>
              <a:gd name="T126" fmla="+- 0 5156 4501"/>
              <a:gd name="T127" fmla="*/ 5156 h 1649"/>
              <a:gd name="T128" fmla="+- 0 17164 16120"/>
              <a:gd name="T129" fmla="*/ T128 w 1427"/>
              <a:gd name="T130" fmla="+- 0 5578 4501"/>
              <a:gd name="T131" fmla="*/ 5578 h 1649"/>
              <a:gd name="T132" fmla="+- 0 17068 16120"/>
              <a:gd name="T133" fmla="*/ T132 w 1427"/>
              <a:gd name="T134" fmla="+- 0 5857 4501"/>
              <a:gd name="T135" fmla="*/ 5857 h 1649"/>
              <a:gd name="T136" fmla="+- 0 17034 16120"/>
              <a:gd name="T137" fmla="*/ T136 w 1427"/>
              <a:gd name="T138" fmla="+- 0 5935 4501"/>
              <a:gd name="T139" fmla="*/ 5935 h 1649"/>
              <a:gd name="T140" fmla="+- 0 17433 16120"/>
              <a:gd name="T141" fmla="*/ T140 w 1427"/>
              <a:gd name="T142" fmla="+- 0 4570 4501"/>
              <a:gd name="T143" fmla="*/ 4570 h 1649"/>
              <a:gd name="T144" fmla="+- 0 17425 16120"/>
              <a:gd name="T145" fmla="*/ T144 w 1427"/>
              <a:gd name="T146" fmla="+- 0 4685 4501"/>
              <a:gd name="T147" fmla="*/ 4685 h 1649"/>
              <a:gd name="T148" fmla="+- 0 17386 16120"/>
              <a:gd name="T149" fmla="*/ T148 w 1427"/>
              <a:gd name="T150" fmla="+- 0 4980 4501"/>
              <a:gd name="T151" fmla="*/ 4980 h 1649"/>
              <a:gd name="T152" fmla="+- 0 17331 16120"/>
              <a:gd name="T153" fmla="*/ T152 w 1427"/>
              <a:gd name="T154" fmla="+- 0 5404 4501"/>
              <a:gd name="T155" fmla="*/ 5404 h 1649"/>
              <a:gd name="T156" fmla="+- 0 17281 16120"/>
              <a:gd name="T157" fmla="*/ T156 w 1427"/>
              <a:gd name="T158" fmla="+- 0 5761 4501"/>
              <a:gd name="T159" fmla="*/ 5761 h 1649"/>
              <a:gd name="T160" fmla="+- 0 17197 16120"/>
              <a:gd name="T161" fmla="*/ T160 w 1427"/>
              <a:gd name="T162" fmla="+- 0 5966 4501"/>
              <a:gd name="T163" fmla="*/ 5966 h 1649"/>
              <a:gd name="T164" fmla="+- 0 17147 16120"/>
              <a:gd name="T165" fmla="*/ T164 w 1427"/>
              <a:gd name="T166" fmla="+- 0 6018 4501"/>
              <a:gd name="T167" fmla="*/ 6018 h 1649"/>
              <a:gd name="T168" fmla="+- 0 16599 16120"/>
              <a:gd name="T169" fmla="*/ T168 w 1427"/>
              <a:gd name="T170" fmla="+- 0 4579 4501"/>
              <a:gd name="T171" fmla="*/ 4579 h 1649"/>
              <a:gd name="T172" fmla="+- 0 16644 16120"/>
              <a:gd name="T173" fmla="*/ T172 w 1427"/>
              <a:gd name="T174" fmla="+- 0 4675 4501"/>
              <a:gd name="T175" fmla="*/ 4675 h 1649"/>
              <a:gd name="T176" fmla="+- 0 16548 16120"/>
              <a:gd name="T177" fmla="*/ T176 w 1427"/>
              <a:gd name="T178" fmla="+- 0 4949 4501"/>
              <a:gd name="T179" fmla="*/ 4949 h 1649"/>
              <a:gd name="T180" fmla="+- 0 16424 16120"/>
              <a:gd name="T181" fmla="*/ T180 w 1427"/>
              <a:gd name="T182" fmla="+- 0 5361 4501"/>
              <a:gd name="T183" fmla="*/ 5361 h 1649"/>
              <a:gd name="T184" fmla="+- 0 16362 16120"/>
              <a:gd name="T185" fmla="*/ T184 w 1427"/>
              <a:gd name="T186" fmla="+- 0 5755 4501"/>
              <a:gd name="T187" fmla="*/ 5755 h 1649"/>
              <a:gd name="T188" fmla="+- 0 16299 16120"/>
              <a:gd name="T189" fmla="*/ T188 w 1427"/>
              <a:gd name="T190" fmla="+- 0 6036 4501"/>
              <a:gd name="T191" fmla="*/ 6036 h 1649"/>
              <a:gd name="T192" fmla="+- 0 16234 16120"/>
              <a:gd name="T193" fmla="*/ T192 w 1427"/>
              <a:gd name="T194" fmla="+- 0 6149 4501"/>
              <a:gd name="T195" fmla="*/ 6149 h 16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427" h="1649" extrusionOk="0">
                <a:moveTo>
                  <a:pt x="453" y="205"/>
                </a:moveTo>
                <a:cubicBezTo>
                  <a:pt x="475" y="200"/>
                  <a:pt x="498" y="195"/>
                  <a:pt x="520" y="189"/>
                </a:cubicBezTo>
                <a:cubicBezTo>
                  <a:pt x="516" y="190"/>
                  <a:pt x="512" y="190"/>
                  <a:pt x="508" y="191"/>
                </a:cubicBezTo>
                <a:cubicBezTo>
                  <a:pt x="422" y="223"/>
                  <a:pt x="336" y="258"/>
                  <a:pt x="264" y="316"/>
                </a:cubicBezTo>
                <a:cubicBezTo>
                  <a:pt x="225" y="347"/>
                  <a:pt x="193" y="390"/>
                  <a:pt x="202" y="443"/>
                </a:cubicBezTo>
                <a:cubicBezTo>
                  <a:pt x="214" y="514"/>
                  <a:pt x="286" y="566"/>
                  <a:pt x="331" y="616"/>
                </a:cubicBezTo>
                <a:cubicBezTo>
                  <a:pt x="415" y="710"/>
                  <a:pt x="505" y="840"/>
                  <a:pt x="499" y="972"/>
                </a:cubicBezTo>
                <a:cubicBezTo>
                  <a:pt x="495" y="1049"/>
                  <a:pt x="451" y="1103"/>
                  <a:pt x="383" y="1134"/>
                </a:cubicBezTo>
                <a:cubicBezTo>
                  <a:pt x="303" y="1170"/>
                  <a:pt x="216" y="1168"/>
                  <a:pt x="134" y="1138"/>
                </a:cubicBezTo>
                <a:cubicBezTo>
                  <a:pt x="68" y="1114"/>
                  <a:pt x="41" y="1077"/>
                  <a:pt x="0" y="1025"/>
                </a:cubicBezTo>
              </a:path>
              <a:path w="1427" h="1649" extrusionOk="0">
                <a:moveTo>
                  <a:pt x="614" y="0"/>
                </a:moveTo>
                <a:cubicBezTo>
                  <a:pt x="599" y="40"/>
                  <a:pt x="582" y="85"/>
                  <a:pt x="571" y="129"/>
                </a:cubicBezTo>
                <a:cubicBezTo>
                  <a:pt x="539" y="252"/>
                  <a:pt x="530" y="376"/>
                  <a:pt x="515" y="501"/>
                </a:cubicBezTo>
                <a:cubicBezTo>
                  <a:pt x="495" y="665"/>
                  <a:pt x="474" y="828"/>
                  <a:pt x="441" y="990"/>
                </a:cubicBezTo>
                <a:cubicBezTo>
                  <a:pt x="410" y="1141"/>
                  <a:pt x="274" y="1364"/>
                  <a:pt x="282" y="1515"/>
                </a:cubicBezTo>
                <a:cubicBezTo>
                  <a:pt x="270" y="1539"/>
                  <a:pt x="268" y="1545"/>
                  <a:pt x="293" y="1516"/>
                </a:cubicBezTo>
              </a:path>
              <a:path w="1427" h="1649" extrusionOk="0">
                <a:moveTo>
                  <a:pt x="1422" y="342"/>
                </a:moveTo>
                <a:cubicBezTo>
                  <a:pt x="1409" y="322"/>
                  <a:pt x="1404" y="316"/>
                  <a:pt x="1369" y="308"/>
                </a:cubicBezTo>
                <a:cubicBezTo>
                  <a:pt x="1315" y="295"/>
                  <a:pt x="1269" y="300"/>
                  <a:pt x="1217" y="319"/>
                </a:cubicBezTo>
                <a:cubicBezTo>
                  <a:pt x="1155" y="341"/>
                  <a:pt x="1103" y="380"/>
                  <a:pt x="1053" y="422"/>
                </a:cubicBezTo>
                <a:cubicBezTo>
                  <a:pt x="1017" y="452"/>
                  <a:pt x="976" y="489"/>
                  <a:pt x="948" y="527"/>
                </a:cubicBezTo>
                <a:cubicBezTo>
                  <a:pt x="945" y="533"/>
                  <a:pt x="942" y="538"/>
                  <a:pt x="939" y="544"/>
                </a:cubicBezTo>
                <a:cubicBezTo>
                  <a:pt x="960" y="571"/>
                  <a:pt x="976" y="583"/>
                  <a:pt x="1010" y="603"/>
                </a:cubicBezTo>
                <a:cubicBezTo>
                  <a:pt x="1076" y="642"/>
                  <a:pt x="1142" y="683"/>
                  <a:pt x="1202" y="731"/>
                </a:cubicBezTo>
                <a:cubicBezTo>
                  <a:pt x="1266" y="782"/>
                  <a:pt x="1327" y="844"/>
                  <a:pt x="1359" y="921"/>
                </a:cubicBezTo>
                <a:cubicBezTo>
                  <a:pt x="1383" y="980"/>
                  <a:pt x="1373" y="1036"/>
                  <a:pt x="1318" y="1072"/>
                </a:cubicBezTo>
                <a:cubicBezTo>
                  <a:pt x="1256" y="1113"/>
                  <a:pt x="1158" y="1120"/>
                  <a:pt x="1086" y="1114"/>
                </a:cubicBezTo>
                <a:cubicBezTo>
                  <a:pt x="1008" y="1108"/>
                  <a:pt x="910" y="1087"/>
                  <a:pt x="840" y="1049"/>
                </a:cubicBezTo>
                <a:cubicBezTo>
                  <a:pt x="829" y="1041"/>
                  <a:pt x="817" y="1032"/>
                  <a:pt x="806" y="1024"/>
                </a:cubicBezTo>
              </a:path>
              <a:path w="1427" h="1649" extrusionOk="0">
                <a:moveTo>
                  <a:pt x="1242" y="104"/>
                </a:moveTo>
                <a:cubicBezTo>
                  <a:pt x="1227" y="160"/>
                  <a:pt x="1212" y="216"/>
                  <a:pt x="1206" y="276"/>
                </a:cubicBezTo>
                <a:cubicBezTo>
                  <a:pt x="1193" y="403"/>
                  <a:pt x="1171" y="529"/>
                  <a:pt x="1149" y="655"/>
                </a:cubicBezTo>
                <a:cubicBezTo>
                  <a:pt x="1124" y="798"/>
                  <a:pt x="1086" y="938"/>
                  <a:pt x="1044" y="1077"/>
                </a:cubicBezTo>
                <a:cubicBezTo>
                  <a:pt x="1015" y="1171"/>
                  <a:pt x="982" y="1264"/>
                  <a:pt x="948" y="1356"/>
                </a:cubicBezTo>
                <a:cubicBezTo>
                  <a:pt x="935" y="1392"/>
                  <a:pt x="940" y="1406"/>
                  <a:pt x="914" y="1434"/>
                </a:cubicBezTo>
              </a:path>
              <a:path w="1427" h="1649" extrusionOk="0">
                <a:moveTo>
                  <a:pt x="1313" y="69"/>
                </a:moveTo>
                <a:cubicBezTo>
                  <a:pt x="1310" y="104"/>
                  <a:pt x="1306" y="145"/>
                  <a:pt x="1305" y="184"/>
                </a:cubicBezTo>
                <a:cubicBezTo>
                  <a:pt x="1304" y="284"/>
                  <a:pt x="1279" y="380"/>
                  <a:pt x="1266" y="479"/>
                </a:cubicBezTo>
                <a:cubicBezTo>
                  <a:pt x="1247" y="620"/>
                  <a:pt x="1227" y="761"/>
                  <a:pt x="1211" y="903"/>
                </a:cubicBezTo>
                <a:cubicBezTo>
                  <a:pt x="1198" y="1022"/>
                  <a:pt x="1189" y="1143"/>
                  <a:pt x="1161" y="1260"/>
                </a:cubicBezTo>
                <a:cubicBezTo>
                  <a:pt x="1143" y="1337"/>
                  <a:pt x="1122" y="1400"/>
                  <a:pt x="1077" y="1465"/>
                </a:cubicBezTo>
                <a:cubicBezTo>
                  <a:pt x="1055" y="1496"/>
                  <a:pt x="1050" y="1506"/>
                  <a:pt x="1027" y="1517"/>
                </a:cubicBezTo>
              </a:path>
              <a:path w="1427" h="1649" extrusionOk="0">
                <a:moveTo>
                  <a:pt x="479" y="78"/>
                </a:moveTo>
                <a:cubicBezTo>
                  <a:pt x="514" y="107"/>
                  <a:pt x="536" y="117"/>
                  <a:pt x="524" y="174"/>
                </a:cubicBezTo>
                <a:cubicBezTo>
                  <a:pt x="505" y="265"/>
                  <a:pt x="462" y="362"/>
                  <a:pt x="428" y="448"/>
                </a:cubicBezTo>
                <a:cubicBezTo>
                  <a:pt x="375" y="583"/>
                  <a:pt x="337" y="719"/>
                  <a:pt x="304" y="860"/>
                </a:cubicBezTo>
                <a:cubicBezTo>
                  <a:pt x="273" y="990"/>
                  <a:pt x="257" y="1121"/>
                  <a:pt x="242" y="1254"/>
                </a:cubicBezTo>
                <a:cubicBezTo>
                  <a:pt x="231" y="1352"/>
                  <a:pt x="219" y="1445"/>
                  <a:pt x="179" y="1535"/>
                </a:cubicBezTo>
                <a:cubicBezTo>
                  <a:pt x="161" y="1576"/>
                  <a:pt x="139" y="1612"/>
                  <a:pt x="114" y="164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Comment 6"/>
          <p:cNvSpPr>
            <a:spLocks noRot="1" noChangeAspect="1" noEditPoints="1" noChangeArrowheads="1" noChangeShapeType="1" noTextEdit="1"/>
          </p:cNvSpPr>
          <p:nvPr/>
        </p:nvSpPr>
        <p:spPr bwMode="auto">
          <a:xfrm>
            <a:off x="6440488" y="1714500"/>
            <a:ext cx="1217612" cy="788988"/>
          </a:xfrm>
          <a:custGeom>
            <a:avLst/>
            <a:gdLst>
              <a:gd name="T0" fmla="+- 0 18117 17890"/>
              <a:gd name="T1" fmla="*/ T0 w 3382"/>
              <a:gd name="T2" fmla="+- 0 5686 4761"/>
              <a:gd name="T3" fmla="*/ 5686 h 2193"/>
              <a:gd name="T4" fmla="+- 0 18063 17890"/>
              <a:gd name="T5" fmla="*/ T4 w 3382"/>
              <a:gd name="T6" fmla="+- 0 5811 4761"/>
              <a:gd name="T7" fmla="*/ 5811 h 2193"/>
              <a:gd name="T8" fmla="+- 0 17964 17890"/>
              <a:gd name="T9" fmla="*/ T8 w 3382"/>
              <a:gd name="T10" fmla="+- 0 5981 4761"/>
              <a:gd name="T11" fmla="*/ 5981 h 2193"/>
              <a:gd name="T12" fmla="+- 0 17890 17890"/>
              <a:gd name="T13" fmla="*/ T12 w 3382"/>
              <a:gd name="T14" fmla="+- 0 6070 4761"/>
              <a:gd name="T15" fmla="*/ 6070 h 2193"/>
              <a:gd name="T16" fmla="+- 0 18958 17890"/>
              <a:gd name="T17" fmla="*/ T16 w 3382"/>
              <a:gd name="T18" fmla="+- 0 4761 4761"/>
              <a:gd name="T19" fmla="*/ 4761 h 2193"/>
              <a:gd name="T20" fmla="+- 0 18949 17890"/>
              <a:gd name="T21" fmla="*/ T20 w 3382"/>
              <a:gd name="T22" fmla="+- 0 4849 4761"/>
              <a:gd name="T23" fmla="*/ 4849 h 2193"/>
              <a:gd name="T24" fmla="+- 0 18934 17890"/>
              <a:gd name="T25" fmla="*/ T24 w 3382"/>
              <a:gd name="T26" fmla="+- 0 5103 4761"/>
              <a:gd name="T27" fmla="*/ 5103 h 2193"/>
              <a:gd name="T28" fmla="+- 0 18917 17890"/>
              <a:gd name="T29" fmla="*/ T28 w 3382"/>
              <a:gd name="T30" fmla="+- 0 5444 4761"/>
              <a:gd name="T31" fmla="*/ 5444 h 2193"/>
              <a:gd name="T32" fmla="+- 0 18894 17890"/>
              <a:gd name="T33" fmla="*/ T32 w 3382"/>
              <a:gd name="T34" fmla="+- 0 5678 4761"/>
              <a:gd name="T35" fmla="*/ 5678 h 2193"/>
              <a:gd name="T36" fmla="+- 0 18934 17890"/>
              <a:gd name="T37" fmla="*/ T36 w 3382"/>
              <a:gd name="T38" fmla="+- 0 5678 4761"/>
              <a:gd name="T39" fmla="*/ 5678 h 2193"/>
              <a:gd name="T40" fmla="+- 0 19091 17890"/>
              <a:gd name="T41" fmla="*/ T40 w 3382"/>
              <a:gd name="T42" fmla="+- 0 5338 4761"/>
              <a:gd name="T43" fmla="*/ 5338 h 2193"/>
              <a:gd name="T44" fmla="+- 0 18959 17890"/>
              <a:gd name="T45" fmla="*/ T44 w 3382"/>
              <a:gd name="T46" fmla="+- 0 5347 4761"/>
              <a:gd name="T47" fmla="*/ 5347 h 2193"/>
              <a:gd name="T48" fmla="+- 0 18668 17890"/>
              <a:gd name="T49" fmla="*/ T48 w 3382"/>
              <a:gd name="T50" fmla="+- 0 5382 4761"/>
              <a:gd name="T51" fmla="*/ 5382 h 2193"/>
              <a:gd name="T52" fmla="+- 0 18430 17890"/>
              <a:gd name="T53" fmla="*/ T52 w 3382"/>
              <a:gd name="T54" fmla="+- 0 5421 4761"/>
              <a:gd name="T55" fmla="*/ 5421 h 2193"/>
              <a:gd name="T56" fmla="+- 0 18424 17890"/>
              <a:gd name="T57" fmla="*/ T56 w 3382"/>
              <a:gd name="T58" fmla="+- 0 5404 4761"/>
              <a:gd name="T59" fmla="*/ 5404 h 2193"/>
              <a:gd name="T60" fmla="+- 0 19351 17890"/>
              <a:gd name="T61" fmla="*/ T60 w 3382"/>
              <a:gd name="T62" fmla="+- 0 5419 4761"/>
              <a:gd name="T63" fmla="*/ 5419 h 2193"/>
              <a:gd name="T64" fmla="+- 0 19321 17890"/>
              <a:gd name="T65" fmla="*/ T64 w 3382"/>
              <a:gd name="T66" fmla="+- 0 5558 4761"/>
              <a:gd name="T67" fmla="*/ 5558 h 2193"/>
              <a:gd name="T68" fmla="+- 0 19315 17890"/>
              <a:gd name="T69" fmla="*/ T68 w 3382"/>
              <a:gd name="T70" fmla="+- 0 5699 4761"/>
              <a:gd name="T71" fmla="*/ 5699 h 2193"/>
              <a:gd name="T72" fmla="+- 0 19363 17890"/>
              <a:gd name="T73" fmla="*/ T72 w 3382"/>
              <a:gd name="T74" fmla="+- 0 5714 4761"/>
              <a:gd name="T75" fmla="*/ 5714 h 2193"/>
              <a:gd name="T76" fmla="+- 0 19371 17890"/>
              <a:gd name="T77" fmla="*/ T76 w 3382"/>
              <a:gd name="T78" fmla="+- 0 5230 4761"/>
              <a:gd name="T79" fmla="*/ 5230 h 2193"/>
              <a:gd name="T80" fmla="+- 0 19394 17890"/>
              <a:gd name="T81" fmla="*/ T80 w 3382"/>
              <a:gd name="T82" fmla="+- 0 5165 4761"/>
              <a:gd name="T83" fmla="*/ 5165 h 2193"/>
              <a:gd name="T84" fmla="+- 0 19491 17890"/>
              <a:gd name="T85" fmla="*/ T84 w 3382"/>
              <a:gd name="T86" fmla="+- 0 5232 4761"/>
              <a:gd name="T87" fmla="*/ 5232 h 2193"/>
              <a:gd name="T88" fmla="+- 0 19746 17890"/>
              <a:gd name="T89" fmla="*/ T88 w 3382"/>
              <a:gd name="T90" fmla="+- 0 5712 4761"/>
              <a:gd name="T91" fmla="*/ 5712 h 2193"/>
              <a:gd name="T92" fmla="+- 0 19770 17890"/>
              <a:gd name="T93" fmla="*/ T92 w 3382"/>
              <a:gd name="T94" fmla="+- 0 5812 4761"/>
              <a:gd name="T95" fmla="*/ 5812 h 2193"/>
              <a:gd name="T96" fmla="+- 0 19805 17890"/>
              <a:gd name="T97" fmla="*/ T96 w 3382"/>
              <a:gd name="T98" fmla="+- 0 5698 4761"/>
              <a:gd name="T99" fmla="*/ 5698 h 2193"/>
              <a:gd name="T100" fmla="+- 0 19908 17890"/>
              <a:gd name="T101" fmla="*/ T100 w 3382"/>
              <a:gd name="T102" fmla="+- 0 5536 4761"/>
              <a:gd name="T103" fmla="*/ 5536 h 2193"/>
              <a:gd name="T104" fmla="+- 0 20039 17890"/>
              <a:gd name="T105" fmla="*/ T104 w 3382"/>
              <a:gd name="T106" fmla="+- 0 5491 4761"/>
              <a:gd name="T107" fmla="*/ 5491 h 2193"/>
              <a:gd name="T108" fmla="+- 0 20136 17890"/>
              <a:gd name="T109" fmla="*/ T108 w 3382"/>
              <a:gd name="T110" fmla="+- 0 5647 4761"/>
              <a:gd name="T111" fmla="*/ 5647 h 2193"/>
              <a:gd name="T112" fmla="+- 0 20155 17890"/>
              <a:gd name="T113" fmla="*/ T112 w 3382"/>
              <a:gd name="T114" fmla="+- 0 5750 4761"/>
              <a:gd name="T115" fmla="*/ 5750 h 2193"/>
              <a:gd name="T116" fmla="+- 0 20224 17890"/>
              <a:gd name="T117" fmla="*/ T116 w 3382"/>
              <a:gd name="T118" fmla="+- 0 5665 4761"/>
              <a:gd name="T119" fmla="*/ 5665 h 2193"/>
              <a:gd name="T120" fmla="+- 0 20351 17890"/>
              <a:gd name="T121" fmla="*/ T120 w 3382"/>
              <a:gd name="T122" fmla="+- 0 5535 4761"/>
              <a:gd name="T123" fmla="*/ 5535 h 2193"/>
              <a:gd name="T124" fmla="+- 0 20473 17890"/>
              <a:gd name="T125" fmla="*/ T124 w 3382"/>
              <a:gd name="T126" fmla="+- 0 5524 4761"/>
              <a:gd name="T127" fmla="*/ 5524 h 2193"/>
              <a:gd name="T128" fmla="+- 0 20522 17890"/>
              <a:gd name="T129" fmla="*/ T128 w 3382"/>
              <a:gd name="T130" fmla="+- 0 5668 4761"/>
              <a:gd name="T131" fmla="*/ 5668 h 2193"/>
              <a:gd name="T132" fmla="+- 0 20503 17890"/>
              <a:gd name="T133" fmla="*/ T132 w 3382"/>
              <a:gd name="T134" fmla="+- 0 5851 4761"/>
              <a:gd name="T135" fmla="*/ 5851 h 2193"/>
              <a:gd name="T136" fmla="+- 0 20482 17890"/>
              <a:gd name="T137" fmla="*/ T136 w 3382"/>
              <a:gd name="T138" fmla="+- 0 5933 4761"/>
              <a:gd name="T139" fmla="*/ 5933 h 2193"/>
              <a:gd name="T140" fmla="+- 0 20808 17890"/>
              <a:gd name="T141" fmla="*/ T140 w 3382"/>
              <a:gd name="T142" fmla="+- 0 5733 4761"/>
              <a:gd name="T143" fmla="*/ 5733 h 2193"/>
              <a:gd name="T144" fmla="+- 0 20990 17890"/>
              <a:gd name="T145" fmla="*/ T144 w 3382"/>
              <a:gd name="T146" fmla="+- 0 5646 4761"/>
              <a:gd name="T147" fmla="*/ 5646 h 2193"/>
              <a:gd name="T148" fmla="+- 0 21132 17890"/>
              <a:gd name="T149" fmla="*/ T148 w 3382"/>
              <a:gd name="T150" fmla="+- 0 5525 4761"/>
              <a:gd name="T151" fmla="*/ 5525 h 2193"/>
              <a:gd name="T152" fmla="+- 0 21181 17890"/>
              <a:gd name="T153" fmla="*/ T152 w 3382"/>
              <a:gd name="T154" fmla="+- 0 5423 4761"/>
              <a:gd name="T155" fmla="*/ 5423 h 2193"/>
              <a:gd name="T156" fmla="+- 0 21061 17890"/>
              <a:gd name="T157" fmla="*/ T156 w 3382"/>
              <a:gd name="T158" fmla="+- 0 5431 4761"/>
              <a:gd name="T159" fmla="*/ 5431 h 2193"/>
              <a:gd name="T160" fmla="+- 0 20871 17890"/>
              <a:gd name="T161" fmla="*/ T160 w 3382"/>
              <a:gd name="T162" fmla="+- 0 5586 4761"/>
              <a:gd name="T163" fmla="*/ 5586 h 2193"/>
              <a:gd name="T164" fmla="+- 0 20921 17890"/>
              <a:gd name="T165" fmla="*/ T164 w 3382"/>
              <a:gd name="T166" fmla="+- 0 5897 4761"/>
              <a:gd name="T167" fmla="*/ 5897 h 2193"/>
              <a:gd name="T168" fmla="+- 0 21165 17890"/>
              <a:gd name="T169" fmla="*/ T168 w 3382"/>
              <a:gd name="T170" fmla="+- 0 6002 4761"/>
              <a:gd name="T171" fmla="*/ 6002 h 2193"/>
              <a:gd name="T172" fmla="+- 0 21271 17890"/>
              <a:gd name="T173" fmla="*/ T172 w 3382"/>
              <a:gd name="T174" fmla="+- 0 6014 4761"/>
              <a:gd name="T175" fmla="*/ 6014 h 2193"/>
              <a:gd name="T176" fmla="+- 0 19894 17890"/>
              <a:gd name="T177" fmla="*/ T176 w 3382"/>
              <a:gd name="T178" fmla="+- 0 6206 4761"/>
              <a:gd name="T179" fmla="*/ 6206 h 2193"/>
              <a:gd name="T180" fmla="+- 0 19984 17890"/>
              <a:gd name="T181" fmla="*/ T180 w 3382"/>
              <a:gd name="T182" fmla="+- 0 6149 4761"/>
              <a:gd name="T183" fmla="*/ 6149 h 2193"/>
              <a:gd name="T184" fmla="+- 0 20120 17890"/>
              <a:gd name="T185" fmla="*/ T184 w 3382"/>
              <a:gd name="T186" fmla="+- 0 6126 4761"/>
              <a:gd name="T187" fmla="*/ 6126 h 2193"/>
              <a:gd name="T188" fmla="+- 0 20245 17890"/>
              <a:gd name="T189" fmla="*/ T188 w 3382"/>
              <a:gd name="T190" fmla="+- 0 6195 4761"/>
              <a:gd name="T191" fmla="*/ 6195 h 2193"/>
              <a:gd name="T192" fmla="+- 0 20282 17890"/>
              <a:gd name="T193" fmla="*/ T192 w 3382"/>
              <a:gd name="T194" fmla="+- 0 6335 4761"/>
              <a:gd name="T195" fmla="*/ 6335 h 2193"/>
              <a:gd name="T196" fmla="+- 0 20212 17890"/>
              <a:gd name="T197" fmla="*/ T196 w 3382"/>
              <a:gd name="T198" fmla="+- 0 6426 4761"/>
              <a:gd name="T199" fmla="*/ 6426 h 2193"/>
              <a:gd name="T200" fmla="+- 0 20123 17890"/>
              <a:gd name="T201" fmla="*/ T200 w 3382"/>
              <a:gd name="T202" fmla="+- 0 6527 4761"/>
              <a:gd name="T203" fmla="*/ 6527 h 2193"/>
              <a:gd name="T204" fmla="+- 0 20104 17890"/>
              <a:gd name="T205" fmla="*/ T204 w 3382"/>
              <a:gd name="T206" fmla="+- 0 6586 4761"/>
              <a:gd name="T207" fmla="*/ 6586 h 2193"/>
              <a:gd name="T208" fmla="+- 0 20259 17890"/>
              <a:gd name="T209" fmla="*/ T208 w 3382"/>
              <a:gd name="T210" fmla="+- 0 6953 4761"/>
              <a:gd name="T211" fmla="*/ 6953 h 2193"/>
              <a:gd name="T212" fmla="+- 0 20267 17890"/>
              <a:gd name="T213" fmla="*/ T212 w 3382"/>
              <a:gd name="T214" fmla="+- 0 6897 4761"/>
              <a:gd name="T215" fmla="*/ 6897 h 21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3382" h="2193" extrusionOk="0">
                <a:moveTo>
                  <a:pt x="227" y="925"/>
                </a:moveTo>
                <a:cubicBezTo>
                  <a:pt x="205" y="967"/>
                  <a:pt x="193" y="1007"/>
                  <a:pt x="173" y="1050"/>
                </a:cubicBezTo>
                <a:cubicBezTo>
                  <a:pt x="147" y="1106"/>
                  <a:pt x="110" y="1170"/>
                  <a:pt x="74" y="1220"/>
                </a:cubicBezTo>
                <a:cubicBezTo>
                  <a:pt x="50" y="1253"/>
                  <a:pt x="28" y="1282"/>
                  <a:pt x="0" y="1309"/>
                </a:cubicBezTo>
              </a:path>
              <a:path w="3382" h="2193" extrusionOk="0">
                <a:moveTo>
                  <a:pt x="1068" y="0"/>
                </a:moveTo>
                <a:cubicBezTo>
                  <a:pt x="1059" y="31"/>
                  <a:pt x="1063" y="55"/>
                  <a:pt x="1059" y="88"/>
                </a:cubicBezTo>
                <a:cubicBezTo>
                  <a:pt x="1050" y="172"/>
                  <a:pt x="1049" y="257"/>
                  <a:pt x="1044" y="342"/>
                </a:cubicBezTo>
                <a:cubicBezTo>
                  <a:pt x="1037" y="456"/>
                  <a:pt x="1034" y="569"/>
                  <a:pt x="1027" y="683"/>
                </a:cubicBezTo>
                <a:cubicBezTo>
                  <a:pt x="1022" y="761"/>
                  <a:pt x="1006" y="840"/>
                  <a:pt x="1004" y="917"/>
                </a:cubicBezTo>
                <a:cubicBezTo>
                  <a:pt x="1003" y="983"/>
                  <a:pt x="1021" y="953"/>
                  <a:pt x="1044" y="917"/>
                </a:cubicBezTo>
              </a:path>
              <a:path w="3382" h="2193" extrusionOk="0">
                <a:moveTo>
                  <a:pt x="1201" y="577"/>
                </a:moveTo>
                <a:cubicBezTo>
                  <a:pt x="1162" y="574"/>
                  <a:pt x="1109" y="581"/>
                  <a:pt x="1069" y="586"/>
                </a:cubicBezTo>
                <a:cubicBezTo>
                  <a:pt x="972" y="599"/>
                  <a:pt x="875" y="609"/>
                  <a:pt x="778" y="621"/>
                </a:cubicBezTo>
                <a:cubicBezTo>
                  <a:pt x="699" y="631"/>
                  <a:pt x="619" y="653"/>
                  <a:pt x="540" y="660"/>
                </a:cubicBezTo>
                <a:cubicBezTo>
                  <a:pt x="475" y="666"/>
                  <a:pt x="492" y="659"/>
                  <a:pt x="534" y="643"/>
                </a:cubicBezTo>
              </a:path>
              <a:path w="3382" h="2193" extrusionOk="0">
                <a:moveTo>
                  <a:pt x="1461" y="658"/>
                </a:moveTo>
                <a:cubicBezTo>
                  <a:pt x="1452" y="704"/>
                  <a:pt x="1439" y="751"/>
                  <a:pt x="1431" y="797"/>
                </a:cubicBezTo>
                <a:cubicBezTo>
                  <a:pt x="1423" y="843"/>
                  <a:pt x="1409" y="892"/>
                  <a:pt x="1425" y="938"/>
                </a:cubicBezTo>
                <a:cubicBezTo>
                  <a:pt x="1437" y="973"/>
                  <a:pt x="1452" y="974"/>
                  <a:pt x="1473" y="953"/>
                </a:cubicBezTo>
              </a:path>
              <a:path w="3382" h="2193" extrusionOk="0">
                <a:moveTo>
                  <a:pt x="1481" y="469"/>
                </a:moveTo>
                <a:cubicBezTo>
                  <a:pt x="1482" y="464"/>
                  <a:pt x="1487" y="399"/>
                  <a:pt x="1504" y="404"/>
                </a:cubicBezTo>
                <a:cubicBezTo>
                  <a:pt x="1533" y="412"/>
                  <a:pt x="1576" y="454"/>
                  <a:pt x="1601" y="471"/>
                </a:cubicBezTo>
              </a:path>
              <a:path w="3382" h="2193" extrusionOk="0">
                <a:moveTo>
                  <a:pt x="1856" y="951"/>
                </a:moveTo>
                <a:cubicBezTo>
                  <a:pt x="1862" y="986"/>
                  <a:pt x="1870" y="1019"/>
                  <a:pt x="1880" y="1051"/>
                </a:cubicBezTo>
                <a:cubicBezTo>
                  <a:pt x="1885" y="1011"/>
                  <a:pt x="1900" y="975"/>
                  <a:pt x="1915" y="937"/>
                </a:cubicBezTo>
                <a:cubicBezTo>
                  <a:pt x="1939" y="877"/>
                  <a:pt x="1971" y="821"/>
                  <a:pt x="2018" y="775"/>
                </a:cubicBezTo>
                <a:cubicBezTo>
                  <a:pt x="2053" y="740"/>
                  <a:pt x="2099" y="709"/>
                  <a:pt x="2149" y="730"/>
                </a:cubicBezTo>
                <a:cubicBezTo>
                  <a:pt x="2209" y="755"/>
                  <a:pt x="2229" y="830"/>
                  <a:pt x="2246" y="886"/>
                </a:cubicBezTo>
                <a:cubicBezTo>
                  <a:pt x="2256" y="920"/>
                  <a:pt x="2261" y="954"/>
                  <a:pt x="2265" y="989"/>
                </a:cubicBezTo>
                <a:cubicBezTo>
                  <a:pt x="2291" y="963"/>
                  <a:pt x="2310" y="936"/>
                  <a:pt x="2334" y="904"/>
                </a:cubicBezTo>
                <a:cubicBezTo>
                  <a:pt x="2371" y="854"/>
                  <a:pt x="2410" y="810"/>
                  <a:pt x="2461" y="774"/>
                </a:cubicBezTo>
                <a:cubicBezTo>
                  <a:pt x="2500" y="746"/>
                  <a:pt x="2542" y="729"/>
                  <a:pt x="2583" y="763"/>
                </a:cubicBezTo>
                <a:cubicBezTo>
                  <a:pt x="2623" y="797"/>
                  <a:pt x="2630" y="859"/>
                  <a:pt x="2632" y="907"/>
                </a:cubicBezTo>
                <a:cubicBezTo>
                  <a:pt x="2635" y="964"/>
                  <a:pt x="2633" y="1036"/>
                  <a:pt x="2613" y="1090"/>
                </a:cubicBezTo>
                <a:cubicBezTo>
                  <a:pt x="2601" y="1124"/>
                  <a:pt x="2593" y="1137"/>
                  <a:pt x="2592" y="1172"/>
                </a:cubicBezTo>
              </a:path>
              <a:path w="3382" h="2193" extrusionOk="0">
                <a:moveTo>
                  <a:pt x="2918" y="972"/>
                </a:moveTo>
                <a:cubicBezTo>
                  <a:pt x="2983" y="948"/>
                  <a:pt x="3043" y="922"/>
                  <a:pt x="3100" y="885"/>
                </a:cubicBezTo>
                <a:cubicBezTo>
                  <a:pt x="3154" y="850"/>
                  <a:pt x="3199" y="811"/>
                  <a:pt x="3242" y="764"/>
                </a:cubicBezTo>
                <a:cubicBezTo>
                  <a:pt x="3273" y="730"/>
                  <a:pt x="3293" y="707"/>
                  <a:pt x="3291" y="662"/>
                </a:cubicBezTo>
                <a:cubicBezTo>
                  <a:pt x="3250" y="644"/>
                  <a:pt x="3213" y="651"/>
                  <a:pt x="3171" y="670"/>
                </a:cubicBezTo>
                <a:cubicBezTo>
                  <a:pt x="3098" y="703"/>
                  <a:pt x="3026" y="758"/>
                  <a:pt x="2981" y="825"/>
                </a:cubicBezTo>
                <a:cubicBezTo>
                  <a:pt x="2911" y="930"/>
                  <a:pt x="2933" y="1059"/>
                  <a:pt x="3031" y="1136"/>
                </a:cubicBezTo>
                <a:cubicBezTo>
                  <a:pt x="3100" y="1191"/>
                  <a:pt x="3190" y="1224"/>
                  <a:pt x="3275" y="1241"/>
                </a:cubicBezTo>
                <a:cubicBezTo>
                  <a:pt x="3330" y="1249"/>
                  <a:pt x="3345" y="1251"/>
                  <a:pt x="3381" y="1253"/>
                </a:cubicBezTo>
              </a:path>
              <a:path w="3382" h="2193" extrusionOk="0">
                <a:moveTo>
                  <a:pt x="2004" y="1445"/>
                </a:moveTo>
                <a:cubicBezTo>
                  <a:pt x="2035" y="1426"/>
                  <a:pt x="2061" y="1405"/>
                  <a:pt x="2094" y="1388"/>
                </a:cubicBezTo>
                <a:cubicBezTo>
                  <a:pt x="2140" y="1364"/>
                  <a:pt x="2178" y="1356"/>
                  <a:pt x="2230" y="1365"/>
                </a:cubicBezTo>
                <a:cubicBezTo>
                  <a:pt x="2279" y="1373"/>
                  <a:pt x="2321" y="1398"/>
                  <a:pt x="2355" y="1434"/>
                </a:cubicBezTo>
                <a:cubicBezTo>
                  <a:pt x="2391" y="1472"/>
                  <a:pt x="2413" y="1523"/>
                  <a:pt x="2392" y="1574"/>
                </a:cubicBezTo>
                <a:cubicBezTo>
                  <a:pt x="2377" y="1610"/>
                  <a:pt x="2348" y="1637"/>
                  <a:pt x="2322" y="1665"/>
                </a:cubicBezTo>
                <a:cubicBezTo>
                  <a:pt x="2290" y="1699"/>
                  <a:pt x="2259" y="1726"/>
                  <a:pt x="2233" y="1766"/>
                </a:cubicBezTo>
                <a:cubicBezTo>
                  <a:pt x="2217" y="1793"/>
                  <a:pt x="2212" y="1802"/>
                  <a:pt x="2214" y="1825"/>
                </a:cubicBezTo>
              </a:path>
              <a:path w="3382" h="2193" extrusionOk="0">
                <a:moveTo>
                  <a:pt x="2369" y="2192"/>
                </a:moveTo>
                <a:cubicBezTo>
                  <a:pt x="2375" y="2171"/>
                  <a:pt x="2368" y="2158"/>
                  <a:pt x="2377" y="213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Comment 7"/>
          <p:cNvSpPr>
            <a:spLocks noRot="1" noChangeAspect="1" noEditPoints="1" noChangeArrowheads="1" noChangeShapeType="1" noTextEdit="1"/>
          </p:cNvSpPr>
          <p:nvPr/>
        </p:nvSpPr>
        <p:spPr bwMode="auto">
          <a:xfrm>
            <a:off x="722313" y="1819275"/>
            <a:ext cx="484187" cy="457200"/>
          </a:xfrm>
          <a:custGeom>
            <a:avLst/>
            <a:gdLst>
              <a:gd name="T0" fmla="+- 0 2631 2008"/>
              <a:gd name="T1" fmla="*/ T0 w 1345"/>
              <a:gd name="T2" fmla="+- 0 5308 5052"/>
              <a:gd name="T3" fmla="*/ 5308 h 1273"/>
              <a:gd name="T4" fmla="+- 0 2637 2008"/>
              <a:gd name="T5" fmla="*/ T4 w 1345"/>
              <a:gd name="T6" fmla="+- 0 5432 5052"/>
              <a:gd name="T7" fmla="*/ 5432 h 1273"/>
              <a:gd name="T8" fmla="+- 0 2623 2008"/>
              <a:gd name="T9" fmla="*/ T8 w 1345"/>
              <a:gd name="T10" fmla="+- 0 5641 5052"/>
              <a:gd name="T11" fmla="*/ 5641 h 1273"/>
              <a:gd name="T12" fmla="+- 0 2597 2008"/>
              <a:gd name="T13" fmla="*/ T12 w 1345"/>
              <a:gd name="T14" fmla="+- 0 5829 5052"/>
              <a:gd name="T15" fmla="*/ 5829 h 1273"/>
              <a:gd name="T16" fmla="+- 0 2573 2008"/>
              <a:gd name="T17" fmla="*/ T16 w 1345"/>
              <a:gd name="T18" fmla="+- 0 5879 5052"/>
              <a:gd name="T19" fmla="*/ 5879 h 1273"/>
              <a:gd name="T20" fmla="+- 0 2560 2008"/>
              <a:gd name="T21" fmla="*/ T20 w 1345"/>
              <a:gd name="T22" fmla="+- 0 5856 5052"/>
              <a:gd name="T23" fmla="*/ 5856 h 1273"/>
              <a:gd name="T24" fmla="+- 0 2332 2008"/>
              <a:gd name="T25" fmla="*/ T24 w 1345"/>
              <a:gd name="T26" fmla="+- 0 5364 5052"/>
              <a:gd name="T27" fmla="*/ 5364 h 1273"/>
              <a:gd name="T28" fmla="+- 0 2381 2008"/>
              <a:gd name="T29" fmla="*/ T28 w 1345"/>
              <a:gd name="T30" fmla="+- 0 5309 5052"/>
              <a:gd name="T31" fmla="*/ 5309 h 1273"/>
              <a:gd name="T32" fmla="+- 0 2466 2008"/>
              <a:gd name="T33" fmla="*/ T32 w 1345"/>
              <a:gd name="T34" fmla="+- 0 5179 5052"/>
              <a:gd name="T35" fmla="*/ 5179 h 1273"/>
              <a:gd name="T36" fmla="+- 0 3078 2008"/>
              <a:gd name="T37" fmla="*/ T36 w 1345"/>
              <a:gd name="T38" fmla="+- 0 5183 5052"/>
              <a:gd name="T39" fmla="*/ 5183 h 1273"/>
              <a:gd name="T40" fmla="+- 0 3352 2008"/>
              <a:gd name="T41" fmla="*/ T40 w 1345"/>
              <a:gd name="T42" fmla="+- 0 5866 5052"/>
              <a:gd name="T43" fmla="*/ 5866 h 1273"/>
              <a:gd name="T44" fmla="+- 0 3099 2008"/>
              <a:gd name="T45" fmla="*/ T44 w 1345"/>
              <a:gd name="T46" fmla="+- 0 6297 5052"/>
              <a:gd name="T47" fmla="*/ 6297 h 1273"/>
              <a:gd name="T48" fmla="+- 0 2603 2008"/>
              <a:gd name="T49" fmla="*/ T48 w 1345"/>
              <a:gd name="T50" fmla="+- 0 6258 5052"/>
              <a:gd name="T51" fmla="*/ 6258 h 1273"/>
              <a:gd name="T52" fmla="+- 0 2008 2008"/>
              <a:gd name="T53" fmla="*/ T52 w 1345"/>
              <a:gd name="T54" fmla="+- 0 5579 5052"/>
              <a:gd name="T55" fmla="*/ 5579 h 1273"/>
              <a:gd name="T56" fmla="+- 0 2393 2008"/>
              <a:gd name="T57" fmla="*/ T56 w 1345"/>
              <a:gd name="T58" fmla="+- 0 5245 5052"/>
              <a:gd name="T59" fmla="*/ 5245 h 1273"/>
              <a:gd name="T60" fmla="+- 0 2868 2008"/>
              <a:gd name="T61" fmla="*/ T60 w 1345"/>
              <a:gd name="T62" fmla="+- 0 5280 5052"/>
              <a:gd name="T63" fmla="*/ 5280 h 1273"/>
              <a:gd name="T64" fmla="+- 0 2973 2008"/>
              <a:gd name="T65" fmla="*/ T64 w 1345"/>
              <a:gd name="T66" fmla="+- 0 5313 5052"/>
              <a:gd name="T67" fmla="*/ 5313 h 1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345" h="1273" extrusionOk="0">
                <a:moveTo>
                  <a:pt x="623" y="256"/>
                </a:moveTo>
                <a:cubicBezTo>
                  <a:pt x="623" y="297"/>
                  <a:pt x="629" y="339"/>
                  <a:pt x="629" y="380"/>
                </a:cubicBezTo>
                <a:cubicBezTo>
                  <a:pt x="628" y="449"/>
                  <a:pt x="624" y="521"/>
                  <a:pt x="615" y="589"/>
                </a:cubicBezTo>
                <a:cubicBezTo>
                  <a:pt x="607" y="652"/>
                  <a:pt x="596" y="714"/>
                  <a:pt x="589" y="777"/>
                </a:cubicBezTo>
                <a:cubicBezTo>
                  <a:pt x="586" y="801"/>
                  <a:pt x="591" y="862"/>
                  <a:pt x="565" y="827"/>
                </a:cubicBezTo>
                <a:cubicBezTo>
                  <a:pt x="561" y="819"/>
                  <a:pt x="556" y="812"/>
                  <a:pt x="552" y="804"/>
                </a:cubicBezTo>
              </a:path>
              <a:path w="1345" h="1273" extrusionOk="0">
                <a:moveTo>
                  <a:pt x="324" y="312"/>
                </a:moveTo>
                <a:cubicBezTo>
                  <a:pt x="344" y="293"/>
                  <a:pt x="357" y="281"/>
                  <a:pt x="373" y="257"/>
                </a:cubicBezTo>
                <a:cubicBezTo>
                  <a:pt x="402" y="214"/>
                  <a:pt x="421" y="166"/>
                  <a:pt x="458" y="127"/>
                </a:cubicBezTo>
                <a:cubicBezTo>
                  <a:pt x="625" y="-47"/>
                  <a:pt x="903" y="-31"/>
                  <a:pt x="1070" y="131"/>
                </a:cubicBezTo>
                <a:cubicBezTo>
                  <a:pt x="1242" y="298"/>
                  <a:pt x="1338" y="578"/>
                  <a:pt x="1344" y="814"/>
                </a:cubicBezTo>
                <a:cubicBezTo>
                  <a:pt x="1348" y="999"/>
                  <a:pt x="1271" y="1174"/>
                  <a:pt x="1091" y="1245"/>
                </a:cubicBezTo>
                <a:cubicBezTo>
                  <a:pt x="930" y="1308"/>
                  <a:pt x="750" y="1265"/>
                  <a:pt x="595" y="1206"/>
                </a:cubicBezTo>
                <a:cubicBezTo>
                  <a:pt x="330" y="1105"/>
                  <a:pt x="-17" y="849"/>
                  <a:pt x="0" y="527"/>
                </a:cubicBezTo>
                <a:cubicBezTo>
                  <a:pt x="11" y="319"/>
                  <a:pt x="211" y="230"/>
                  <a:pt x="385" y="193"/>
                </a:cubicBezTo>
                <a:cubicBezTo>
                  <a:pt x="545" y="159"/>
                  <a:pt x="704" y="186"/>
                  <a:pt x="860" y="228"/>
                </a:cubicBezTo>
                <a:cubicBezTo>
                  <a:pt x="895" y="239"/>
                  <a:pt x="930" y="250"/>
                  <a:pt x="965" y="26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Comment 8"/>
          <p:cNvSpPr>
            <a:spLocks noRot="1" noChangeAspect="1" noEditPoints="1" noChangeArrowheads="1" noChangeShapeType="1" noTextEdit="1"/>
          </p:cNvSpPr>
          <p:nvPr/>
        </p:nvSpPr>
        <p:spPr bwMode="auto">
          <a:xfrm>
            <a:off x="1598613" y="1900238"/>
            <a:ext cx="1133475" cy="361950"/>
          </a:xfrm>
          <a:custGeom>
            <a:avLst/>
            <a:gdLst>
              <a:gd name="T0" fmla="+- 0 4550 4442"/>
              <a:gd name="T1" fmla="*/ T0 w 3145"/>
              <a:gd name="T2" fmla="+- 0 6233 5280"/>
              <a:gd name="T3" fmla="*/ 6233 h 1003"/>
              <a:gd name="T4" fmla="+- 0 4569 4442"/>
              <a:gd name="T5" fmla="*/ T4 w 3145"/>
              <a:gd name="T6" fmla="+- 0 6160 5280"/>
              <a:gd name="T7" fmla="*/ 6160 h 1003"/>
              <a:gd name="T8" fmla="+- 0 4533 4442"/>
              <a:gd name="T9" fmla="*/ T8 w 3145"/>
              <a:gd name="T10" fmla="+- 0 5926 5280"/>
              <a:gd name="T11" fmla="*/ 5926 h 1003"/>
              <a:gd name="T12" fmla="+- 0 4469 4442"/>
              <a:gd name="T13" fmla="*/ T12 w 3145"/>
              <a:gd name="T14" fmla="+- 0 5592 5280"/>
              <a:gd name="T15" fmla="*/ 5592 h 1003"/>
              <a:gd name="T16" fmla="+- 0 4443 4442"/>
              <a:gd name="T17" fmla="*/ T16 w 3145"/>
              <a:gd name="T18" fmla="+- 0 5420 5280"/>
              <a:gd name="T19" fmla="*/ 5420 h 1003"/>
              <a:gd name="T20" fmla="+- 0 4541 4442"/>
              <a:gd name="T21" fmla="*/ T20 w 3145"/>
              <a:gd name="T22" fmla="+- 0 5575 5280"/>
              <a:gd name="T23" fmla="*/ 5575 h 1003"/>
              <a:gd name="T24" fmla="+- 0 4738 4442"/>
              <a:gd name="T25" fmla="*/ T24 w 3145"/>
              <a:gd name="T26" fmla="+- 0 5905 5280"/>
              <a:gd name="T27" fmla="*/ 5905 h 1003"/>
              <a:gd name="T28" fmla="+- 0 4779 4442"/>
              <a:gd name="T29" fmla="*/ T28 w 3145"/>
              <a:gd name="T30" fmla="+- 0 5941 5280"/>
              <a:gd name="T31" fmla="*/ 5941 h 1003"/>
              <a:gd name="T32" fmla="+- 0 4813 4442"/>
              <a:gd name="T33" fmla="*/ T32 w 3145"/>
              <a:gd name="T34" fmla="+- 0 5762 5280"/>
              <a:gd name="T35" fmla="*/ 5762 h 1003"/>
              <a:gd name="T36" fmla="+- 0 4921 4442"/>
              <a:gd name="T37" fmla="*/ T36 w 3145"/>
              <a:gd name="T38" fmla="+- 0 5306 5280"/>
              <a:gd name="T39" fmla="*/ 5306 h 1003"/>
              <a:gd name="T40" fmla="+- 0 4986 4442"/>
              <a:gd name="T41" fmla="*/ T40 w 3145"/>
              <a:gd name="T42" fmla="+- 0 5281 5280"/>
              <a:gd name="T43" fmla="*/ 5281 h 1003"/>
              <a:gd name="T44" fmla="+- 0 5161 4442"/>
              <a:gd name="T45" fmla="*/ T44 w 3145"/>
              <a:gd name="T46" fmla="+- 0 5532 5280"/>
              <a:gd name="T47" fmla="*/ 5532 h 1003"/>
              <a:gd name="T48" fmla="+- 0 5324 4442"/>
              <a:gd name="T49" fmla="*/ T48 w 3145"/>
              <a:gd name="T50" fmla="+- 0 5941 5280"/>
              <a:gd name="T51" fmla="*/ 5941 h 1003"/>
              <a:gd name="T52" fmla="+- 0 5381 4442"/>
              <a:gd name="T53" fmla="*/ T52 w 3145"/>
              <a:gd name="T54" fmla="+- 0 6204 5280"/>
              <a:gd name="T55" fmla="*/ 6204 h 1003"/>
              <a:gd name="T56" fmla="+- 0 5387 4442"/>
              <a:gd name="T57" fmla="*/ T56 w 3145"/>
              <a:gd name="T58" fmla="+- 0 6229 5280"/>
              <a:gd name="T59" fmla="*/ 6229 h 1003"/>
              <a:gd name="T60" fmla="+- 0 5954 4442"/>
              <a:gd name="T61" fmla="*/ T60 w 3145"/>
              <a:gd name="T62" fmla="+- 0 5838 5280"/>
              <a:gd name="T63" fmla="*/ 5838 h 1003"/>
              <a:gd name="T64" fmla="+- 0 5975 4442"/>
              <a:gd name="T65" fmla="*/ T64 w 3145"/>
              <a:gd name="T66" fmla="+- 0 5833 5280"/>
              <a:gd name="T67" fmla="*/ 5833 h 1003"/>
              <a:gd name="T68" fmla="+- 0 5829 4442"/>
              <a:gd name="T69" fmla="*/ T68 w 3145"/>
              <a:gd name="T70" fmla="+- 0 5882 5280"/>
              <a:gd name="T71" fmla="*/ 5882 h 1003"/>
              <a:gd name="T72" fmla="+- 0 5698 4442"/>
              <a:gd name="T73" fmla="*/ T72 w 3145"/>
              <a:gd name="T74" fmla="+- 0 6052 5280"/>
              <a:gd name="T75" fmla="*/ 6052 h 1003"/>
              <a:gd name="T76" fmla="+- 0 5721 4442"/>
              <a:gd name="T77" fmla="*/ T76 w 3145"/>
              <a:gd name="T78" fmla="+- 0 6204 5280"/>
              <a:gd name="T79" fmla="*/ 6204 h 1003"/>
              <a:gd name="T80" fmla="+- 0 5856 4442"/>
              <a:gd name="T81" fmla="*/ T80 w 3145"/>
              <a:gd name="T82" fmla="+- 0 6166 5280"/>
              <a:gd name="T83" fmla="*/ 6166 h 1003"/>
              <a:gd name="T84" fmla="+- 0 5994 4442"/>
              <a:gd name="T85" fmla="*/ T84 w 3145"/>
              <a:gd name="T86" fmla="+- 0 5981 5280"/>
              <a:gd name="T87" fmla="*/ 5981 h 1003"/>
              <a:gd name="T88" fmla="+- 0 6055 4442"/>
              <a:gd name="T89" fmla="*/ T88 w 3145"/>
              <a:gd name="T90" fmla="+- 0 5870 5280"/>
              <a:gd name="T91" fmla="*/ 5870 h 1003"/>
              <a:gd name="T92" fmla="+- 0 6051 4442"/>
              <a:gd name="T93" fmla="*/ T92 w 3145"/>
              <a:gd name="T94" fmla="+- 0 5934 5280"/>
              <a:gd name="T95" fmla="*/ 5934 h 1003"/>
              <a:gd name="T96" fmla="+- 0 6070 4442"/>
              <a:gd name="T97" fmla="*/ T96 w 3145"/>
              <a:gd name="T98" fmla="+- 0 5951 5280"/>
              <a:gd name="T99" fmla="*/ 5951 h 1003"/>
              <a:gd name="T100" fmla="+- 0 6494 4442"/>
              <a:gd name="T101" fmla="*/ T100 w 3145"/>
              <a:gd name="T102" fmla="+- 0 5948 5280"/>
              <a:gd name="T103" fmla="*/ 5948 h 1003"/>
              <a:gd name="T104" fmla="+- 0 6522 4442"/>
              <a:gd name="T105" fmla="*/ T104 w 3145"/>
              <a:gd name="T106" fmla="+- 0 6126 5280"/>
              <a:gd name="T107" fmla="*/ 6126 h 1003"/>
              <a:gd name="T108" fmla="+- 0 6532 4442"/>
              <a:gd name="T109" fmla="*/ T108 w 3145"/>
              <a:gd name="T110" fmla="+- 0 6237 5280"/>
              <a:gd name="T111" fmla="*/ 6237 h 1003"/>
              <a:gd name="T112" fmla="+- 0 6524 4442"/>
              <a:gd name="T113" fmla="*/ T112 w 3145"/>
              <a:gd name="T114" fmla="+- 0 6119 5280"/>
              <a:gd name="T115" fmla="*/ 6119 h 1003"/>
              <a:gd name="T116" fmla="+- 0 6523 4442"/>
              <a:gd name="T117" fmla="*/ T116 w 3145"/>
              <a:gd name="T118" fmla="+- 0 5925 5280"/>
              <a:gd name="T119" fmla="*/ 5925 h 1003"/>
              <a:gd name="T120" fmla="+- 0 6598 4442"/>
              <a:gd name="T121" fmla="*/ T120 w 3145"/>
              <a:gd name="T122" fmla="+- 0 5840 5280"/>
              <a:gd name="T123" fmla="*/ 5840 h 1003"/>
              <a:gd name="T124" fmla="+- 0 6737 4442"/>
              <a:gd name="T125" fmla="*/ T124 w 3145"/>
              <a:gd name="T126" fmla="+- 0 5868 5280"/>
              <a:gd name="T127" fmla="*/ 5868 h 1003"/>
              <a:gd name="T128" fmla="+- 0 6886 4442"/>
              <a:gd name="T129" fmla="*/ T128 w 3145"/>
              <a:gd name="T130" fmla="+- 0 5969 5280"/>
              <a:gd name="T131" fmla="*/ 5969 h 1003"/>
              <a:gd name="T132" fmla="+- 0 7011 4442"/>
              <a:gd name="T133" fmla="*/ T132 w 3145"/>
              <a:gd name="T134" fmla="+- 0 6048 5280"/>
              <a:gd name="T135" fmla="*/ 6048 h 1003"/>
              <a:gd name="T136" fmla="+- 0 7101 4442"/>
              <a:gd name="T137" fmla="*/ T136 w 3145"/>
              <a:gd name="T138" fmla="+- 0 6039 5280"/>
              <a:gd name="T139" fmla="*/ 6039 h 1003"/>
              <a:gd name="T140" fmla="+- 0 7180 4442"/>
              <a:gd name="T141" fmla="*/ T140 w 3145"/>
              <a:gd name="T142" fmla="+- 0 5920 5280"/>
              <a:gd name="T143" fmla="*/ 5920 h 1003"/>
              <a:gd name="T144" fmla="+- 0 7222 4442"/>
              <a:gd name="T145" fmla="*/ T144 w 3145"/>
              <a:gd name="T146" fmla="+- 0 5762 5280"/>
              <a:gd name="T147" fmla="*/ 5762 h 1003"/>
              <a:gd name="T148" fmla="+- 0 7208 4442"/>
              <a:gd name="T149" fmla="*/ T148 w 3145"/>
              <a:gd name="T150" fmla="+- 0 5727 5280"/>
              <a:gd name="T151" fmla="*/ 5727 h 1003"/>
              <a:gd name="T152" fmla="+- 0 7097 4442"/>
              <a:gd name="T153" fmla="*/ T152 w 3145"/>
              <a:gd name="T154" fmla="+- 0 5804 5280"/>
              <a:gd name="T155" fmla="*/ 5804 h 1003"/>
              <a:gd name="T156" fmla="+- 0 7015 4442"/>
              <a:gd name="T157" fmla="*/ T156 w 3145"/>
              <a:gd name="T158" fmla="+- 0 6038 5280"/>
              <a:gd name="T159" fmla="*/ 6038 h 1003"/>
              <a:gd name="T160" fmla="+- 0 7119 4442"/>
              <a:gd name="T161" fmla="*/ T160 w 3145"/>
              <a:gd name="T162" fmla="+- 0 6247 5280"/>
              <a:gd name="T163" fmla="*/ 6247 h 1003"/>
              <a:gd name="T164" fmla="+- 0 7365 4442"/>
              <a:gd name="T165" fmla="*/ T164 w 3145"/>
              <a:gd name="T166" fmla="+- 0 6267 5280"/>
              <a:gd name="T167" fmla="*/ 6267 h 1003"/>
              <a:gd name="T168" fmla="+- 0 7586 4442"/>
              <a:gd name="T169" fmla="*/ T168 w 3145"/>
              <a:gd name="T170" fmla="+- 0 6124 5280"/>
              <a:gd name="T171" fmla="*/ 6124 h 10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145" h="1003" extrusionOk="0">
                <a:moveTo>
                  <a:pt x="108" y="953"/>
                </a:moveTo>
                <a:cubicBezTo>
                  <a:pt x="129" y="914"/>
                  <a:pt x="125" y="938"/>
                  <a:pt x="127" y="880"/>
                </a:cubicBezTo>
                <a:cubicBezTo>
                  <a:pt x="129" y="804"/>
                  <a:pt x="106" y="722"/>
                  <a:pt x="91" y="646"/>
                </a:cubicBezTo>
                <a:cubicBezTo>
                  <a:pt x="69" y="535"/>
                  <a:pt x="48" y="423"/>
                  <a:pt x="27" y="312"/>
                </a:cubicBezTo>
                <a:cubicBezTo>
                  <a:pt x="16" y="255"/>
                  <a:pt x="7" y="198"/>
                  <a:pt x="1" y="140"/>
                </a:cubicBezTo>
                <a:cubicBezTo>
                  <a:pt x="37" y="188"/>
                  <a:pt x="69" y="240"/>
                  <a:pt x="99" y="295"/>
                </a:cubicBezTo>
                <a:cubicBezTo>
                  <a:pt x="161" y="407"/>
                  <a:pt x="222" y="520"/>
                  <a:pt x="296" y="625"/>
                </a:cubicBezTo>
                <a:cubicBezTo>
                  <a:pt x="315" y="650"/>
                  <a:pt x="317" y="658"/>
                  <a:pt x="337" y="661"/>
                </a:cubicBezTo>
                <a:cubicBezTo>
                  <a:pt x="355" y="603"/>
                  <a:pt x="364" y="546"/>
                  <a:pt x="371" y="482"/>
                </a:cubicBezTo>
                <a:cubicBezTo>
                  <a:pt x="386" y="345"/>
                  <a:pt x="391" y="142"/>
                  <a:pt x="479" y="26"/>
                </a:cubicBezTo>
                <a:cubicBezTo>
                  <a:pt x="509" y="2"/>
                  <a:pt x="517" y="-7"/>
                  <a:pt x="544" y="1"/>
                </a:cubicBezTo>
                <a:cubicBezTo>
                  <a:pt x="625" y="75"/>
                  <a:pt x="670" y="153"/>
                  <a:pt x="719" y="252"/>
                </a:cubicBezTo>
                <a:cubicBezTo>
                  <a:pt x="785" y="384"/>
                  <a:pt x="837" y="520"/>
                  <a:pt x="882" y="661"/>
                </a:cubicBezTo>
                <a:cubicBezTo>
                  <a:pt x="910" y="749"/>
                  <a:pt x="927" y="834"/>
                  <a:pt x="939" y="924"/>
                </a:cubicBezTo>
                <a:cubicBezTo>
                  <a:pt x="941" y="932"/>
                  <a:pt x="943" y="941"/>
                  <a:pt x="945" y="949"/>
                </a:cubicBezTo>
              </a:path>
              <a:path w="3145" h="1003" extrusionOk="0">
                <a:moveTo>
                  <a:pt x="1512" y="558"/>
                </a:moveTo>
                <a:cubicBezTo>
                  <a:pt x="1519" y="556"/>
                  <a:pt x="1526" y="555"/>
                  <a:pt x="1533" y="553"/>
                </a:cubicBezTo>
                <a:cubicBezTo>
                  <a:pt x="1480" y="550"/>
                  <a:pt x="1432" y="572"/>
                  <a:pt x="1387" y="602"/>
                </a:cubicBezTo>
                <a:cubicBezTo>
                  <a:pt x="1327" y="643"/>
                  <a:pt x="1278" y="703"/>
                  <a:pt x="1256" y="772"/>
                </a:cubicBezTo>
                <a:cubicBezTo>
                  <a:pt x="1243" y="814"/>
                  <a:pt x="1237" y="893"/>
                  <a:pt x="1279" y="924"/>
                </a:cubicBezTo>
                <a:cubicBezTo>
                  <a:pt x="1322" y="955"/>
                  <a:pt x="1384" y="914"/>
                  <a:pt x="1414" y="886"/>
                </a:cubicBezTo>
                <a:cubicBezTo>
                  <a:pt x="1470" y="835"/>
                  <a:pt x="1512" y="765"/>
                  <a:pt x="1552" y="701"/>
                </a:cubicBezTo>
                <a:cubicBezTo>
                  <a:pt x="1574" y="665"/>
                  <a:pt x="1594" y="628"/>
                  <a:pt x="1613" y="590"/>
                </a:cubicBezTo>
                <a:cubicBezTo>
                  <a:pt x="1623" y="621"/>
                  <a:pt x="1611" y="624"/>
                  <a:pt x="1609" y="654"/>
                </a:cubicBezTo>
                <a:cubicBezTo>
                  <a:pt x="1607" y="689"/>
                  <a:pt x="1598" y="691"/>
                  <a:pt x="1628" y="671"/>
                </a:cubicBezTo>
              </a:path>
              <a:path w="3145" h="1003" extrusionOk="0">
                <a:moveTo>
                  <a:pt x="2052" y="668"/>
                </a:moveTo>
                <a:cubicBezTo>
                  <a:pt x="2061" y="727"/>
                  <a:pt x="2074" y="787"/>
                  <a:pt x="2080" y="846"/>
                </a:cubicBezTo>
                <a:cubicBezTo>
                  <a:pt x="2084" y="884"/>
                  <a:pt x="2084" y="920"/>
                  <a:pt x="2090" y="957"/>
                </a:cubicBezTo>
                <a:cubicBezTo>
                  <a:pt x="2088" y="917"/>
                  <a:pt x="2085" y="879"/>
                  <a:pt x="2082" y="839"/>
                </a:cubicBezTo>
                <a:cubicBezTo>
                  <a:pt x="2077" y="774"/>
                  <a:pt x="2070" y="709"/>
                  <a:pt x="2081" y="645"/>
                </a:cubicBezTo>
                <a:cubicBezTo>
                  <a:pt x="2089" y="594"/>
                  <a:pt x="2104" y="563"/>
                  <a:pt x="2156" y="560"/>
                </a:cubicBezTo>
                <a:cubicBezTo>
                  <a:pt x="2207" y="557"/>
                  <a:pt x="2246" y="565"/>
                  <a:pt x="2295" y="588"/>
                </a:cubicBezTo>
                <a:cubicBezTo>
                  <a:pt x="2348" y="613"/>
                  <a:pt x="2395" y="656"/>
                  <a:pt x="2444" y="689"/>
                </a:cubicBezTo>
                <a:cubicBezTo>
                  <a:pt x="2478" y="712"/>
                  <a:pt x="2527" y="758"/>
                  <a:pt x="2569" y="768"/>
                </a:cubicBezTo>
                <a:cubicBezTo>
                  <a:pt x="2605" y="776"/>
                  <a:pt x="2626" y="775"/>
                  <a:pt x="2659" y="759"/>
                </a:cubicBezTo>
                <a:cubicBezTo>
                  <a:pt x="2695" y="742"/>
                  <a:pt x="2723" y="673"/>
                  <a:pt x="2738" y="640"/>
                </a:cubicBezTo>
                <a:cubicBezTo>
                  <a:pt x="2758" y="597"/>
                  <a:pt x="2788" y="531"/>
                  <a:pt x="2780" y="482"/>
                </a:cubicBezTo>
                <a:cubicBezTo>
                  <a:pt x="2777" y="461"/>
                  <a:pt x="2778" y="455"/>
                  <a:pt x="2766" y="447"/>
                </a:cubicBezTo>
                <a:cubicBezTo>
                  <a:pt x="2715" y="464"/>
                  <a:pt x="2692" y="472"/>
                  <a:pt x="2655" y="524"/>
                </a:cubicBezTo>
                <a:cubicBezTo>
                  <a:pt x="2605" y="593"/>
                  <a:pt x="2572" y="672"/>
                  <a:pt x="2573" y="758"/>
                </a:cubicBezTo>
                <a:cubicBezTo>
                  <a:pt x="2574" y="839"/>
                  <a:pt x="2607" y="922"/>
                  <a:pt x="2677" y="967"/>
                </a:cubicBezTo>
                <a:cubicBezTo>
                  <a:pt x="2746" y="1011"/>
                  <a:pt x="2847" y="1008"/>
                  <a:pt x="2923" y="987"/>
                </a:cubicBezTo>
                <a:cubicBezTo>
                  <a:pt x="3012" y="963"/>
                  <a:pt x="3078" y="904"/>
                  <a:pt x="3144" y="84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Comment 9"/>
          <p:cNvSpPr>
            <a:spLocks noRot="1" noChangeAspect="1" noEditPoints="1" noChangeArrowheads="1" noChangeShapeType="1" noTextEdit="1"/>
          </p:cNvSpPr>
          <p:nvPr/>
        </p:nvSpPr>
        <p:spPr bwMode="auto">
          <a:xfrm>
            <a:off x="2924175" y="2005013"/>
            <a:ext cx="1439863" cy="265112"/>
          </a:xfrm>
          <a:custGeom>
            <a:avLst/>
            <a:gdLst>
              <a:gd name="T0" fmla="+- 0 8323 8122"/>
              <a:gd name="T1" fmla="*/ T0 w 4002"/>
              <a:gd name="T2" fmla="+- 0 5569 5569"/>
              <a:gd name="T3" fmla="*/ 5569 h 739"/>
              <a:gd name="T4" fmla="+- 0 8274 8122"/>
              <a:gd name="T5" fmla="*/ T4 w 4002"/>
              <a:gd name="T6" fmla="+- 0 5627 5569"/>
              <a:gd name="T7" fmla="*/ 5627 h 739"/>
              <a:gd name="T8" fmla="+- 0 8195 8122"/>
              <a:gd name="T9" fmla="*/ T8 w 4002"/>
              <a:gd name="T10" fmla="+- 0 5755 5569"/>
              <a:gd name="T11" fmla="*/ 5755 h 739"/>
              <a:gd name="T12" fmla="+- 0 8126 8122"/>
              <a:gd name="T13" fmla="*/ T12 w 4002"/>
              <a:gd name="T14" fmla="+- 0 5860 5569"/>
              <a:gd name="T15" fmla="*/ 5860 h 739"/>
              <a:gd name="T16" fmla="+- 0 8133 8122"/>
              <a:gd name="T17" fmla="*/ T16 w 4002"/>
              <a:gd name="T18" fmla="+- 0 5885 5569"/>
              <a:gd name="T19" fmla="*/ 5885 h 739"/>
              <a:gd name="T20" fmla="+- 0 8262 8122"/>
              <a:gd name="T21" fmla="*/ T20 w 4002"/>
              <a:gd name="T22" fmla="+- 0 5894 5569"/>
              <a:gd name="T23" fmla="*/ 5894 h 739"/>
              <a:gd name="T24" fmla="+- 0 8528 8122"/>
              <a:gd name="T25" fmla="*/ T24 w 4002"/>
              <a:gd name="T26" fmla="+- 0 6048 5569"/>
              <a:gd name="T27" fmla="*/ 6048 h 739"/>
              <a:gd name="T28" fmla="+- 0 8474 8122"/>
              <a:gd name="T29" fmla="*/ T28 w 4002"/>
              <a:gd name="T30" fmla="+- 0 6207 5569"/>
              <a:gd name="T31" fmla="*/ 6207 h 739"/>
              <a:gd name="T32" fmla="+- 0 8266 8122"/>
              <a:gd name="T33" fmla="*/ T32 w 4002"/>
              <a:gd name="T34" fmla="+- 0 6303 5569"/>
              <a:gd name="T35" fmla="*/ 6303 h 739"/>
              <a:gd name="T36" fmla="+- 0 8168 8122"/>
              <a:gd name="T37" fmla="*/ T36 w 4002"/>
              <a:gd name="T38" fmla="+- 0 6293 5569"/>
              <a:gd name="T39" fmla="*/ 6293 h 739"/>
              <a:gd name="T40" fmla="+- 0 8585 8122"/>
              <a:gd name="T41" fmla="*/ T40 w 4002"/>
              <a:gd name="T42" fmla="+- 0 6126 5569"/>
              <a:gd name="T43" fmla="*/ 6126 h 739"/>
              <a:gd name="T44" fmla="+- 0 8768 8122"/>
              <a:gd name="T45" fmla="*/ T44 w 4002"/>
              <a:gd name="T46" fmla="+- 0 6106 5569"/>
              <a:gd name="T47" fmla="*/ 6106 h 739"/>
              <a:gd name="T48" fmla="+- 0 8859 8122"/>
              <a:gd name="T49" fmla="*/ T48 w 4002"/>
              <a:gd name="T50" fmla="+- 0 6016 5569"/>
              <a:gd name="T51" fmla="*/ 6016 h 739"/>
              <a:gd name="T52" fmla="+- 0 8889 8122"/>
              <a:gd name="T53" fmla="*/ T52 w 4002"/>
              <a:gd name="T54" fmla="+- 0 5868 5569"/>
              <a:gd name="T55" fmla="*/ 5868 h 739"/>
              <a:gd name="T56" fmla="+- 0 8836 8122"/>
              <a:gd name="T57" fmla="*/ T56 w 4002"/>
              <a:gd name="T58" fmla="+- 0 5790 5569"/>
              <a:gd name="T59" fmla="*/ 5790 h 739"/>
              <a:gd name="T60" fmla="+- 0 8737 8122"/>
              <a:gd name="T61" fmla="*/ T60 w 4002"/>
              <a:gd name="T62" fmla="+- 0 5875 5569"/>
              <a:gd name="T63" fmla="*/ 5875 h 739"/>
              <a:gd name="T64" fmla="+- 0 8694 8122"/>
              <a:gd name="T65" fmla="*/ T64 w 4002"/>
              <a:gd name="T66" fmla="+- 0 6056 5569"/>
              <a:gd name="T67" fmla="*/ 6056 h 739"/>
              <a:gd name="T68" fmla="+- 0 8800 8122"/>
              <a:gd name="T69" fmla="*/ T68 w 4002"/>
              <a:gd name="T70" fmla="+- 0 6198 5569"/>
              <a:gd name="T71" fmla="*/ 6198 h 739"/>
              <a:gd name="T72" fmla="+- 0 8909 8122"/>
              <a:gd name="T73" fmla="*/ T72 w 4002"/>
              <a:gd name="T74" fmla="+- 0 6217 5569"/>
              <a:gd name="T75" fmla="*/ 6217 h 739"/>
              <a:gd name="T76" fmla="+- 0 9325 8122"/>
              <a:gd name="T77" fmla="*/ T76 w 4002"/>
              <a:gd name="T78" fmla="+- 0 6143 5569"/>
              <a:gd name="T79" fmla="*/ 6143 h 739"/>
              <a:gd name="T80" fmla="+- 0 9395 8122"/>
              <a:gd name="T81" fmla="*/ T80 w 4002"/>
              <a:gd name="T82" fmla="+- 0 6092 5569"/>
              <a:gd name="T83" fmla="*/ 6092 h 739"/>
              <a:gd name="T84" fmla="+- 0 9377 8122"/>
              <a:gd name="T85" fmla="*/ T84 w 4002"/>
              <a:gd name="T86" fmla="+- 0 6006 5569"/>
              <a:gd name="T87" fmla="*/ 6006 h 739"/>
              <a:gd name="T88" fmla="+- 0 9438 8122"/>
              <a:gd name="T89" fmla="*/ T88 w 4002"/>
              <a:gd name="T90" fmla="+- 0 5890 5569"/>
              <a:gd name="T91" fmla="*/ 5890 h 739"/>
              <a:gd name="T92" fmla="+- 0 9536 8122"/>
              <a:gd name="T93" fmla="*/ T92 w 4002"/>
              <a:gd name="T94" fmla="+- 0 5823 5569"/>
              <a:gd name="T95" fmla="*/ 5823 h 739"/>
              <a:gd name="T96" fmla="+- 0 9566 8122"/>
              <a:gd name="T97" fmla="*/ T96 w 4002"/>
              <a:gd name="T98" fmla="+- 0 5823 5569"/>
              <a:gd name="T99" fmla="*/ 5823 h 739"/>
              <a:gd name="T100" fmla="+- 0 9736 8122"/>
              <a:gd name="T101" fmla="*/ T100 w 4002"/>
              <a:gd name="T102" fmla="+- 0 5923 5569"/>
              <a:gd name="T103" fmla="*/ 5923 h 739"/>
              <a:gd name="T104" fmla="+- 0 9826 8122"/>
              <a:gd name="T105" fmla="*/ T104 w 4002"/>
              <a:gd name="T106" fmla="+- 0 6060 5569"/>
              <a:gd name="T107" fmla="*/ 6060 h 739"/>
              <a:gd name="T108" fmla="+- 0 9894 8122"/>
              <a:gd name="T109" fmla="*/ T108 w 4002"/>
              <a:gd name="T110" fmla="+- 0 6187 5569"/>
              <a:gd name="T111" fmla="*/ 6187 h 739"/>
              <a:gd name="T112" fmla="+- 0 9985 8122"/>
              <a:gd name="T113" fmla="*/ T112 w 4002"/>
              <a:gd name="T114" fmla="+- 0 6247 5569"/>
              <a:gd name="T115" fmla="*/ 6247 h 739"/>
              <a:gd name="T116" fmla="+- 0 10054 8122"/>
              <a:gd name="T117" fmla="*/ T116 w 4002"/>
              <a:gd name="T118" fmla="+- 0 6187 5569"/>
              <a:gd name="T119" fmla="*/ 6187 h 739"/>
              <a:gd name="T120" fmla="+- 0 10121 8122"/>
              <a:gd name="T121" fmla="*/ T120 w 4002"/>
              <a:gd name="T122" fmla="+- 0 6040 5569"/>
              <a:gd name="T123" fmla="*/ 6040 h 739"/>
              <a:gd name="T124" fmla="+- 0 10206 8122"/>
              <a:gd name="T125" fmla="*/ T124 w 4002"/>
              <a:gd name="T126" fmla="+- 0 5932 5569"/>
              <a:gd name="T127" fmla="*/ 5932 h 739"/>
              <a:gd name="T128" fmla="+- 0 10274 8122"/>
              <a:gd name="T129" fmla="*/ T128 w 4002"/>
              <a:gd name="T130" fmla="+- 0 5917 5569"/>
              <a:gd name="T131" fmla="*/ 5917 h 739"/>
              <a:gd name="T132" fmla="+- 0 10301 8122"/>
              <a:gd name="T133" fmla="*/ T132 w 4002"/>
              <a:gd name="T134" fmla="+- 0 6053 5569"/>
              <a:gd name="T135" fmla="*/ 6053 h 739"/>
              <a:gd name="T136" fmla="+- 0 10410 8122"/>
              <a:gd name="T137" fmla="*/ T136 w 4002"/>
              <a:gd name="T138" fmla="+- 0 6046 5569"/>
              <a:gd name="T139" fmla="*/ 6046 h 739"/>
              <a:gd name="T140" fmla="+- 0 10518 8122"/>
              <a:gd name="T141" fmla="*/ T140 w 4002"/>
              <a:gd name="T142" fmla="+- 0 5913 5569"/>
              <a:gd name="T143" fmla="*/ 5913 h 739"/>
              <a:gd name="T144" fmla="+- 0 10525 8122"/>
              <a:gd name="T145" fmla="*/ T144 w 4002"/>
              <a:gd name="T146" fmla="+- 0 5693 5569"/>
              <a:gd name="T147" fmla="*/ 5693 h 739"/>
              <a:gd name="T148" fmla="+- 0 10462 8122"/>
              <a:gd name="T149" fmla="*/ T148 w 4002"/>
              <a:gd name="T150" fmla="+- 0 5837 5569"/>
              <a:gd name="T151" fmla="*/ 5837 h 739"/>
              <a:gd name="T152" fmla="+- 0 10446 8122"/>
              <a:gd name="T153" fmla="*/ T152 w 4002"/>
              <a:gd name="T154" fmla="+- 0 6072 5569"/>
              <a:gd name="T155" fmla="*/ 6072 h 739"/>
              <a:gd name="T156" fmla="+- 0 10569 8122"/>
              <a:gd name="T157" fmla="*/ T156 w 4002"/>
              <a:gd name="T158" fmla="+- 0 6226 5569"/>
              <a:gd name="T159" fmla="*/ 6226 h 739"/>
              <a:gd name="T160" fmla="+- 0 10813 8122"/>
              <a:gd name="T161" fmla="*/ T160 w 4002"/>
              <a:gd name="T162" fmla="+- 0 6234 5569"/>
              <a:gd name="T163" fmla="*/ 6234 h 739"/>
              <a:gd name="T164" fmla="+- 0 11009 8122"/>
              <a:gd name="T165" fmla="*/ T164 w 4002"/>
              <a:gd name="T166" fmla="+- 0 6159 5569"/>
              <a:gd name="T167" fmla="*/ 6159 h 739"/>
              <a:gd name="T168" fmla="+- 0 11031 8122"/>
              <a:gd name="T169" fmla="*/ T168 w 4002"/>
              <a:gd name="T170" fmla="+- 0 6067 5569"/>
              <a:gd name="T171" fmla="*/ 6067 h 739"/>
              <a:gd name="T172" fmla="+- 0 10966 8122"/>
              <a:gd name="T173" fmla="*/ T172 w 4002"/>
              <a:gd name="T174" fmla="+- 0 5894 5569"/>
              <a:gd name="T175" fmla="*/ 5894 h 739"/>
              <a:gd name="T176" fmla="+- 0 11073 8122"/>
              <a:gd name="T177" fmla="*/ T176 w 4002"/>
              <a:gd name="T178" fmla="+- 0 5777 5569"/>
              <a:gd name="T179" fmla="*/ 5777 h 739"/>
              <a:gd name="T180" fmla="+- 0 11284 8122"/>
              <a:gd name="T181" fmla="*/ T180 w 4002"/>
              <a:gd name="T182" fmla="+- 0 5742 5569"/>
              <a:gd name="T183" fmla="*/ 5742 h 739"/>
              <a:gd name="T184" fmla="+- 0 11342 8122"/>
              <a:gd name="T185" fmla="*/ T184 w 4002"/>
              <a:gd name="T186" fmla="+- 0 5740 5569"/>
              <a:gd name="T187" fmla="*/ 5740 h 739"/>
              <a:gd name="T188" fmla="+- 0 11851 8122"/>
              <a:gd name="T189" fmla="*/ T188 w 4002"/>
              <a:gd name="T190" fmla="+- 0 5675 5569"/>
              <a:gd name="T191" fmla="*/ 5675 h 739"/>
              <a:gd name="T192" fmla="+- 0 11928 8122"/>
              <a:gd name="T193" fmla="*/ T192 w 4002"/>
              <a:gd name="T194" fmla="+- 0 5625 5569"/>
              <a:gd name="T195" fmla="*/ 5625 h 739"/>
              <a:gd name="T196" fmla="+- 0 11830 8122"/>
              <a:gd name="T197" fmla="*/ T196 w 4002"/>
              <a:gd name="T198" fmla="+- 0 5620 5569"/>
              <a:gd name="T199" fmla="*/ 5620 h 739"/>
              <a:gd name="T200" fmla="+- 0 11665 8122"/>
              <a:gd name="T201" fmla="*/ T200 w 4002"/>
              <a:gd name="T202" fmla="+- 0 5705 5569"/>
              <a:gd name="T203" fmla="*/ 5705 h 739"/>
              <a:gd name="T204" fmla="+- 0 11646 8122"/>
              <a:gd name="T205" fmla="*/ T204 w 4002"/>
              <a:gd name="T206" fmla="+- 0 5804 5569"/>
              <a:gd name="T207" fmla="*/ 5804 h 739"/>
              <a:gd name="T208" fmla="+- 0 11901 8122"/>
              <a:gd name="T209" fmla="*/ T208 w 4002"/>
              <a:gd name="T210" fmla="+- 0 5900 5569"/>
              <a:gd name="T211" fmla="*/ 5900 h 739"/>
              <a:gd name="T212" fmla="+- 0 12100 8122"/>
              <a:gd name="T213" fmla="*/ T212 w 4002"/>
              <a:gd name="T214" fmla="+- 0 6004 5569"/>
              <a:gd name="T215" fmla="*/ 6004 h 739"/>
              <a:gd name="T216" fmla="+- 0 12078 8122"/>
              <a:gd name="T217" fmla="*/ T216 w 4002"/>
              <a:gd name="T218" fmla="+- 0 6115 5569"/>
              <a:gd name="T219" fmla="*/ 6115 h 739"/>
              <a:gd name="T220" fmla="+- 0 11843 8122"/>
              <a:gd name="T221" fmla="*/ T220 w 4002"/>
              <a:gd name="T222" fmla="+- 0 6192 5569"/>
              <a:gd name="T223" fmla="*/ 6192 h 739"/>
              <a:gd name="T224" fmla="+- 0 11713 8122"/>
              <a:gd name="T225" fmla="*/ T224 w 4002"/>
              <a:gd name="T226" fmla="+- 0 6222 5569"/>
              <a:gd name="T227" fmla="*/ 6222 h 7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4002" h="739" extrusionOk="0">
                <a:moveTo>
                  <a:pt x="201" y="0"/>
                </a:moveTo>
                <a:cubicBezTo>
                  <a:pt x="181" y="19"/>
                  <a:pt x="167" y="34"/>
                  <a:pt x="152" y="58"/>
                </a:cubicBezTo>
                <a:cubicBezTo>
                  <a:pt x="126" y="101"/>
                  <a:pt x="101" y="144"/>
                  <a:pt x="73" y="186"/>
                </a:cubicBezTo>
                <a:cubicBezTo>
                  <a:pt x="57" y="210"/>
                  <a:pt x="6" y="261"/>
                  <a:pt x="4" y="291"/>
                </a:cubicBezTo>
                <a:cubicBezTo>
                  <a:pt x="0" y="305"/>
                  <a:pt x="-1" y="310"/>
                  <a:pt x="11" y="316"/>
                </a:cubicBezTo>
                <a:cubicBezTo>
                  <a:pt x="55" y="318"/>
                  <a:pt x="97" y="318"/>
                  <a:pt x="140" y="325"/>
                </a:cubicBezTo>
                <a:cubicBezTo>
                  <a:pt x="238" y="342"/>
                  <a:pt x="360" y="383"/>
                  <a:pt x="406" y="479"/>
                </a:cubicBezTo>
                <a:cubicBezTo>
                  <a:pt x="437" y="544"/>
                  <a:pt x="400" y="596"/>
                  <a:pt x="352" y="638"/>
                </a:cubicBezTo>
                <a:cubicBezTo>
                  <a:pt x="296" y="687"/>
                  <a:pt x="216" y="721"/>
                  <a:pt x="144" y="734"/>
                </a:cubicBezTo>
                <a:cubicBezTo>
                  <a:pt x="104" y="741"/>
                  <a:pt x="82" y="737"/>
                  <a:pt x="46" y="724"/>
                </a:cubicBezTo>
              </a:path>
              <a:path w="4002" h="739" extrusionOk="0">
                <a:moveTo>
                  <a:pt x="463" y="557"/>
                </a:moveTo>
                <a:cubicBezTo>
                  <a:pt x="526" y="556"/>
                  <a:pt x="587" y="558"/>
                  <a:pt x="646" y="537"/>
                </a:cubicBezTo>
                <a:cubicBezTo>
                  <a:pt x="693" y="520"/>
                  <a:pt x="717" y="492"/>
                  <a:pt x="737" y="447"/>
                </a:cubicBezTo>
                <a:cubicBezTo>
                  <a:pt x="758" y="401"/>
                  <a:pt x="769" y="349"/>
                  <a:pt x="767" y="299"/>
                </a:cubicBezTo>
                <a:cubicBezTo>
                  <a:pt x="766" y="266"/>
                  <a:pt x="755" y="221"/>
                  <a:pt x="714" y="221"/>
                </a:cubicBezTo>
                <a:cubicBezTo>
                  <a:pt x="671" y="221"/>
                  <a:pt x="634" y="275"/>
                  <a:pt x="615" y="306"/>
                </a:cubicBezTo>
                <a:cubicBezTo>
                  <a:pt x="582" y="361"/>
                  <a:pt x="567" y="424"/>
                  <a:pt x="572" y="487"/>
                </a:cubicBezTo>
                <a:cubicBezTo>
                  <a:pt x="577" y="553"/>
                  <a:pt x="618" y="605"/>
                  <a:pt x="678" y="629"/>
                </a:cubicBezTo>
                <a:cubicBezTo>
                  <a:pt x="730" y="643"/>
                  <a:pt x="750" y="647"/>
                  <a:pt x="787" y="648"/>
                </a:cubicBezTo>
              </a:path>
              <a:path w="4002" h="739" extrusionOk="0">
                <a:moveTo>
                  <a:pt x="1203" y="574"/>
                </a:moveTo>
                <a:cubicBezTo>
                  <a:pt x="1238" y="564"/>
                  <a:pt x="1272" y="566"/>
                  <a:pt x="1273" y="523"/>
                </a:cubicBezTo>
                <a:cubicBezTo>
                  <a:pt x="1274" y="494"/>
                  <a:pt x="1253" y="469"/>
                  <a:pt x="1255" y="437"/>
                </a:cubicBezTo>
                <a:cubicBezTo>
                  <a:pt x="1258" y="390"/>
                  <a:pt x="1286" y="355"/>
                  <a:pt x="1316" y="321"/>
                </a:cubicBezTo>
                <a:cubicBezTo>
                  <a:pt x="1343" y="291"/>
                  <a:pt x="1377" y="266"/>
                  <a:pt x="1414" y="254"/>
                </a:cubicBezTo>
                <a:cubicBezTo>
                  <a:pt x="1429" y="251"/>
                  <a:pt x="1434" y="250"/>
                  <a:pt x="1444" y="254"/>
                </a:cubicBezTo>
              </a:path>
              <a:path w="4002" h="739" extrusionOk="0">
                <a:moveTo>
                  <a:pt x="1614" y="354"/>
                </a:moveTo>
                <a:cubicBezTo>
                  <a:pt x="1650" y="394"/>
                  <a:pt x="1682" y="442"/>
                  <a:pt x="1704" y="491"/>
                </a:cubicBezTo>
                <a:cubicBezTo>
                  <a:pt x="1724" y="537"/>
                  <a:pt x="1739" y="578"/>
                  <a:pt x="1772" y="618"/>
                </a:cubicBezTo>
                <a:cubicBezTo>
                  <a:pt x="1793" y="644"/>
                  <a:pt x="1827" y="676"/>
                  <a:pt x="1863" y="678"/>
                </a:cubicBezTo>
                <a:cubicBezTo>
                  <a:pt x="1898" y="680"/>
                  <a:pt x="1918" y="644"/>
                  <a:pt x="1932" y="618"/>
                </a:cubicBezTo>
                <a:cubicBezTo>
                  <a:pt x="1957" y="570"/>
                  <a:pt x="1973" y="519"/>
                  <a:pt x="1999" y="471"/>
                </a:cubicBezTo>
                <a:cubicBezTo>
                  <a:pt x="2020" y="432"/>
                  <a:pt x="2046" y="386"/>
                  <a:pt x="2084" y="363"/>
                </a:cubicBezTo>
                <a:cubicBezTo>
                  <a:pt x="2105" y="350"/>
                  <a:pt x="2129" y="349"/>
                  <a:pt x="2152" y="348"/>
                </a:cubicBezTo>
              </a:path>
              <a:path w="4002" h="739" extrusionOk="0">
                <a:moveTo>
                  <a:pt x="2179" y="484"/>
                </a:moveTo>
                <a:cubicBezTo>
                  <a:pt x="2218" y="499"/>
                  <a:pt x="2248" y="504"/>
                  <a:pt x="2288" y="477"/>
                </a:cubicBezTo>
                <a:cubicBezTo>
                  <a:pt x="2334" y="446"/>
                  <a:pt x="2372" y="393"/>
                  <a:pt x="2396" y="344"/>
                </a:cubicBezTo>
                <a:cubicBezTo>
                  <a:pt x="2429" y="276"/>
                  <a:pt x="2464" y="161"/>
                  <a:pt x="2403" y="124"/>
                </a:cubicBezTo>
                <a:cubicBezTo>
                  <a:pt x="2372" y="168"/>
                  <a:pt x="2353" y="215"/>
                  <a:pt x="2340" y="268"/>
                </a:cubicBezTo>
                <a:cubicBezTo>
                  <a:pt x="2322" y="340"/>
                  <a:pt x="2306" y="430"/>
                  <a:pt x="2324" y="503"/>
                </a:cubicBezTo>
                <a:cubicBezTo>
                  <a:pt x="2341" y="574"/>
                  <a:pt x="2380" y="628"/>
                  <a:pt x="2447" y="657"/>
                </a:cubicBezTo>
                <a:cubicBezTo>
                  <a:pt x="2523" y="690"/>
                  <a:pt x="2611" y="685"/>
                  <a:pt x="2691" y="665"/>
                </a:cubicBezTo>
                <a:cubicBezTo>
                  <a:pt x="2747" y="651"/>
                  <a:pt x="2843" y="629"/>
                  <a:pt x="2887" y="590"/>
                </a:cubicBezTo>
                <a:cubicBezTo>
                  <a:pt x="2917" y="563"/>
                  <a:pt x="2922" y="535"/>
                  <a:pt x="2909" y="498"/>
                </a:cubicBezTo>
                <a:cubicBezTo>
                  <a:pt x="2888" y="441"/>
                  <a:pt x="2823" y="397"/>
                  <a:pt x="2844" y="325"/>
                </a:cubicBezTo>
                <a:cubicBezTo>
                  <a:pt x="2856" y="283"/>
                  <a:pt x="2912" y="224"/>
                  <a:pt x="2951" y="208"/>
                </a:cubicBezTo>
                <a:cubicBezTo>
                  <a:pt x="3014" y="182"/>
                  <a:pt x="3095" y="176"/>
                  <a:pt x="3162" y="173"/>
                </a:cubicBezTo>
                <a:cubicBezTo>
                  <a:pt x="3181" y="172"/>
                  <a:pt x="3201" y="172"/>
                  <a:pt x="3220" y="171"/>
                </a:cubicBezTo>
              </a:path>
              <a:path w="4002" h="739" extrusionOk="0">
                <a:moveTo>
                  <a:pt x="3729" y="106"/>
                </a:moveTo>
                <a:cubicBezTo>
                  <a:pt x="3760" y="90"/>
                  <a:pt x="3782" y="80"/>
                  <a:pt x="3806" y="56"/>
                </a:cubicBezTo>
                <a:cubicBezTo>
                  <a:pt x="3773" y="42"/>
                  <a:pt x="3754" y="38"/>
                  <a:pt x="3708" y="51"/>
                </a:cubicBezTo>
                <a:cubicBezTo>
                  <a:pt x="3649" y="67"/>
                  <a:pt x="3589" y="96"/>
                  <a:pt x="3543" y="136"/>
                </a:cubicBezTo>
                <a:cubicBezTo>
                  <a:pt x="3512" y="163"/>
                  <a:pt x="3486" y="202"/>
                  <a:pt x="3524" y="235"/>
                </a:cubicBezTo>
                <a:cubicBezTo>
                  <a:pt x="3587" y="290"/>
                  <a:pt x="3703" y="304"/>
                  <a:pt x="3779" y="331"/>
                </a:cubicBezTo>
                <a:cubicBezTo>
                  <a:pt x="3848" y="356"/>
                  <a:pt x="3927" y="380"/>
                  <a:pt x="3978" y="435"/>
                </a:cubicBezTo>
                <a:cubicBezTo>
                  <a:pt x="4016" y="476"/>
                  <a:pt x="4004" y="519"/>
                  <a:pt x="3956" y="546"/>
                </a:cubicBezTo>
                <a:cubicBezTo>
                  <a:pt x="3884" y="586"/>
                  <a:pt x="3801" y="605"/>
                  <a:pt x="3721" y="623"/>
                </a:cubicBezTo>
                <a:cubicBezTo>
                  <a:pt x="3654" y="637"/>
                  <a:pt x="3634" y="642"/>
                  <a:pt x="3591" y="65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Comment 10"/>
          <p:cNvSpPr>
            <a:spLocks noRot="1" noChangeAspect="1" noEditPoints="1" noChangeArrowheads="1" noChangeShapeType="1" noTextEdit="1"/>
          </p:cNvSpPr>
          <p:nvPr/>
        </p:nvSpPr>
        <p:spPr bwMode="auto">
          <a:xfrm>
            <a:off x="2432050" y="2473325"/>
            <a:ext cx="1184275" cy="339725"/>
          </a:xfrm>
          <a:custGeom>
            <a:avLst/>
            <a:gdLst>
              <a:gd name="T0" fmla="+- 0 7071 6756"/>
              <a:gd name="T1" fmla="*/ T0 w 3291"/>
              <a:gd name="T2" fmla="+- 0 7156 6869"/>
              <a:gd name="T3" fmla="*/ 7156 h 946"/>
              <a:gd name="T4" fmla="+- 0 7055 6756"/>
              <a:gd name="T5" fmla="*/ T4 w 3291"/>
              <a:gd name="T6" fmla="+- 0 7178 6869"/>
              <a:gd name="T7" fmla="*/ 7178 h 946"/>
              <a:gd name="T8" fmla="+- 0 6947 6756"/>
              <a:gd name="T9" fmla="*/ T8 w 3291"/>
              <a:gd name="T10" fmla="+- 0 7276 6869"/>
              <a:gd name="T11" fmla="*/ 7276 h 946"/>
              <a:gd name="T12" fmla="+- 0 6884 6756"/>
              <a:gd name="T13" fmla="*/ T12 w 3291"/>
              <a:gd name="T14" fmla="+- 0 7379 6869"/>
              <a:gd name="T15" fmla="*/ 7379 h 946"/>
              <a:gd name="T16" fmla="+- 0 6965 6756"/>
              <a:gd name="T17" fmla="*/ T16 w 3291"/>
              <a:gd name="T18" fmla="+- 0 7433 6869"/>
              <a:gd name="T19" fmla="*/ 7433 h 946"/>
              <a:gd name="T20" fmla="+- 0 7167 6756"/>
              <a:gd name="T21" fmla="*/ T20 w 3291"/>
              <a:gd name="T22" fmla="+- 0 7482 6869"/>
              <a:gd name="T23" fmla="*/ 7482 h 946"/>
              <a:gd name="T24" fmla="+- 0 7331 6756"/>
              <a:gd name="T25" fmla="*/ T24 w 3291"/>
              <a:gd name="T26" fmla="+- 0 7607 6869"/>
              <a:gd name="T27" fmla="*/ 7607 h 946"/>
              <a:gd name="T28" fmla="+- 0 7178 6756"/>
              <a:gd name="T29" fmla="*/ T28 w 3291"/>
              <a:gd name="T30" fmla="+- 0 7703 6869"/>
              <a:gd name="T31" fmla="*/ 7703 h 946"/>
              <a:gd name="T32" fmla="+- 0 6869 6756"/>
              <a:gd name="T33" fmla="*/ T32 w 3291"/>
              <a:gd name="T34" fmla="+- 0 7733 6869"/>
              <a:gd name="T35" fmla="*/ 7733 h 946"/>
              <a:gd name="T36" fmla="+- 0 6756 6756"/>
              <a:gd name="T37" fmla="*/ T36 w 3291"/>
              <a:gd name="T38" fmla="+- 0 7716 6869"/>
              <a:gd name="T39" fmla="*/ 7716 h 946"/>
              <a:gd name="T40" fmla="+- 0 7450 6756"/>
              <a:gd name="T41" fmla="*/ T40 w 3291"/>
              <a:gd name="T42" fmla="+- 0 7426 6869"/>
              <a:gd name="T43" fmla="*/ 7426 h 946"/>
              <a:gd name="T44" fmla="+- 0 7512 6756"/>
              <a:gd name="T45" fmla="*/ T44 w 3291"/>
              <a:gd name="T46" fmla="+- 0 7574 6869"/>
              <a:gd name="T47" fmla="*/ 7574 h 946"/>
              <a:gd name="T48" fmla="+- 0 7552 6756"/>
              <a:gd name="T49" fmla="*/ T48 w 3291"/>
              <a:gd name="T50" fmla="+- 0 7680 6869"/>
              <a:gd name="T51" fmla="*/ 7680 h 946"/>
              <a:gd name="T52" fmla="+- 0 7584 6756"/>
              <a:gd name="T53" fmla="*/ T52 w 3291"/>
              <a:gd name="T54" fmla="+- 0 7576 6869"/>
              <a:gd name="T55" fmla="*/ 7576 h 946"/>
              <a:gd name="T56" fmla="+- 0 7648 6756"/>
              <a:gd name="T57" fmla="*/ T56 w 3291"/>
              <a:gd name="T58" fmla="+- 0 7425 6869"/>
              <a:gd name="T59" fmla="*/ 7425 h 946"/>
              <a:gd name="T60" fmla="+- 0 7774 6756"/>
              <a:gd name="T61" fmla="*/ T60 w 3291"/>
              <a:gd name="T62" fmla="+- 0 7395 6869"/>
              <a:gd name="T63" fmla="*/ 7395 h 946"/>
              <a:gd name="T64" fmla="+- 0 7934 6756"/>
              <a:gd name="T65" fmla="*/ T64 w 3291"/>
              <a:gd name="T66" fmla="+- 0 7555 6869"/>
              <a:gd name="T67" fmla="*/ 7555 h 946"/>
              <a:gd name="T68" fmla="+- 0 7952 6756"/>
              <a:gd name="T69" fmla="*/ T68 w 3291"/>
              <a:gd name="T70" fmla="+- 0 7593 6869"/>
              <a:gd name="T71" fmla="*/ 7593 h 946"/>
              <a:gd name="T72" fmla="+- 0 8007 6756"/>
              <a:gd name="T73" fmla="*/ T72 w 3291"/>
              <a:gd name="T74" fmla="+- 0 7537 6869"/>
              <a:gd name="T75" fmla="*/ 7537 h 946"/>
              <a:gd name="T76" fmla="+- 0 8102 6756"/>
              <a:gd name="T77" fmla="*/ T76 w 3291"/>
              <a:gd name="T78" fmla="+- 0 7455 6869"/>
              <a:gd name="T79" fmla="*/ 7455 h 946"/>
              <a:gd name="T80" fmla="+- 0 8283 6756"/>
              <a:gd name="T81" fmla="*/ T80 w 3291"/>
              <a:gd name="T82" fmla="+- 0 7547 6869"/>
              <a:gd name="T83" fmla="*/ 7547 h 946"/>
              <a:gd name="T84" fmla="+- 0 8338 6756"/>
              <a:gd name="T85" fmla="*/ T84 w 3291"/>
              <a:gd name="T86" fmla="+- 0 7725 6869"/>
              <a:gd name="T87" fmla="*/ 7725 h 946"/>
              <a:gd name="T88" fmla="+- 0 8365 6756"/>
              <a:gd name="T89" fmla="*/ T88 w 3291"/>
              <a:gd name="T90" fmla="+- 0 7747 6869"/>
              <a:gd name="T91" fmla="*/ 7747 h 946"/>
              <a:gd name="T92" fmla="+- 0 8868 6756"/>
              <a:gd name="T93" fmla="*/ T92 w 3291"/>
              <a:gd name="T94" fmla="+- 0 7485 6869"/>
              <a:gd name="T95" fmla="*/ 7485 h 946"/>
              <a:gd name="T96" fmla="+- 0 8885 6756"/>
              <a:gd name="T97" fmla="*/ T96 w 3291"/>
              <a:gd name="T98" fmla="+- 0 7486 6869"/>
              <a:gd name="T99" fmla="*/ 7486 h 946"/>
              <a:gd name="T100" fmla="+- 0 8773 6756"/>
              <a:gd name="T101" fmla="*/ T100 w 3291"/>
              <a:gd name="T102" fmla="+- 0 7546 6869"/>
              <a:gd name="T103" fmla="*/ 7546 h 946"/>
              <a:gd name="T104" fmla="+- 0 8644 6756"/>
              <a:gd name="T105" fmla="*/ T104 w 3291"/>
              <a:gd name="T106" fmla="+- 0 7649 6869"/>
              <a:gd name="T107" fmla="*/ 7649 h 946"/>
              <a:gd name="T108" fmla="+- 0 8643 6756"/>
              <a:gd name="T109" fmla="*/ T108 w 3291"/>
              <a:gd name="T110" fmla="+- 0 7727 6869"/>
              <a:gd name="T111" fmla="*/ 7727 h 946"/>
              <a:gd name="T112" fmla="+- 0 8761 6756"/>
              <a:gd name="T113" fmla="*/ T112 w 3291"/>
              <a:gd name="T114" fmla="+- 0 7683 6869"/>
              <a:gd name="T115" fmla="*/ 7683 h 946"/>
              <a:gd name="T116" fmla="+- 0 8942 6756"/>
              <a:gd name="T117" fmla="*/ T116 w 3291"/>
              <a:gd name="T118" fmla="+- 0 7565 6869"/>
              <a:gd name="T119" fmla="*/ 7565 h 946"/>
              <a:gd name="T120" fmla="+- 0 9039 6756"/>
              <a:gd name="T121" fmla="*/ T120 w 3291"/>
              <a:gd name="T122" fmla="+- 0 7595 6869"/>
              <a:gd name="T123" fmla="*/ 7595 h 946"/>
              <a:gd name="T124" fmla="+- 0 9078 6756"/>
              <a:gd name="T125" fmla="*/ T124 w 3291"/>
              <a:gd name="T126" fmla="+- 0 7711 6869"/>
              <a:gd name="T127" fmla="*/ 7711 h 946"/>
              <a:gd name="T128" fmla="+- 0 9128 6756"/>
              <a:gd name="T129" fmla="*/ T128 w 3291"/>
              <a:gd name="T130" fmla="+- 0 7814 6869"/>
              <a:gd name="T131" fmla="*/ 7814 h 946"/>
              <a:gd name="T132" fmla="+- 0 9410 6756"/>
              <a:gd name="T133" fmla="*/ T132 w 3291"/>
              <a:gd name="T134" fmla="+- 0 7761 6869"/>
              <a:gd name="T135" fmla="*/ 7761 h 946"/>
              <a:gd name="T136" fmla="+- 0 9409 6756"/>
              <a:gd name="T137" fmla="*/ T136 w 3291"/>
              <a:gd name="T138" fmla="+- 0 7620 6869"/>
              <a:gd name="T139" fmla="*/ 7620 h 946"/>
              <a:gd name="T140" fmla="+- 0 9382 6756"/>
              <a:gd name="T141" fmla="*/ T140 w 3291"/>
              <a:gd name="T142" fmla="+- 0 7454 6869"/>
              <a:gd name="T143" fmla="*/ 7454 h 946"/>
              <a:gd name="T144" fmla="+- 0 9429 6756"/>
              <a:gd name="T145" fmla="*/ T144 w 3291"/>
              <a:gd name="T146" fmla="+- 0 7331 6869"/>
              <a:gd name="T147" fmla="*/ 7331 h 946"/>
              <a:gd name="T148" fmla="+- 0 9566 6756"/>
              <a:gd name="T149" fmla="*/ T148 w 3291"/>
              <a:gd name="T150" fmla="+- 0 7263 6869"/>
              <a:gd name="T151" fmla="*/ 7263 h 946"/>
              <a:gd name="T152" fmla="+- 0 9803 6756"/>
              <a:gd name="T153" fmla="*/ T152 w 3291"/>
              <a:gd name="T154" fmla="+- 0 6869 6869"/>
              <a:gd name="T155" fmla="*/ 6869 h 946"/>
              <a:gd name="T156" fmla="+- 0 9827 6756"/>
              <a:gd name="T157" fmla="*/ T156 w 3291"/>
              <a:gd name="T158" fmla="+- 0 7000 6869"/>
              <a:gd name="T159" fmla="*/ 7000 h 946"/>
              <a:gd name="T160" fmla="+- 0 9831 6756"/>
              <a:gd name="T161" fmla="*/ T160 w 3291"/>
              <a:gd name="T162" fmla="+- 0 7311 6869"/>
              <a:gd name="T163" fmla="*/ 7311 h 946"/>
              <a:gd name="T164" fmla="+- 0 9868 6756"/>
              <a:gd name="T165" fmla="*/ T164 w 3291"/>
              <a:gd name="T166" fmla="+- 0 7698 6869"/>
              <a:gd name="T167" fmla="*/ 7698 h 946"/>
              <a:gd name="T168" fmla="+- 0 9937 6756"/>
              <a:gd name="T169" fmla="*/ T168 w 3291"/>
              <a:gd name="T170" fmla="+- 0 7773 6869"/>
              <a:gd name="T171" fmla="*/ 7773 h 946"/>
              <a:gd name="T172" fmla="+- 0 10046 6756"/>
              <a:gd name="T173" fmla="*/ T172 w 3291"/>
              <a:gd name="T174" fmla="+- 0 7494 6869"/>
              <a:gd name="T175" fmla="*/ 7494 h 946"/>
              <a:gd name="T176" fmla="+- 0 9924 6756"/>
              <a:gd name="T177" fmla="*/ T176 w 3291"/>
              <a:gd name="T178" fmla="+- 0 7464 6869"/>
              <a:gd name="T179" fmla="*/ 7464 h 946"/>
              <a:gd name="T180" fmla="+- 0 9767 6756"/>
              <a:gd name="T181" fmla="*/ T180 w 3291"/>
              <a:gd name="T182" fmla="+- 0 7469 6869"/>
              <a:gd name="T183" fmla="*/ 7469 h 946"/>
              <a:gd name="T184" fmla="+- 0 9624 6756"/>
              <a:gd name="T185" fmla="*/ T184 w 3291"/>
              <a:gd name="T186" fmla="+- 0 7485 6869"/>
              <a:gd name="T187" fmla="*/ 7485 h 946"/>
              <a:gd name="T188" fmla="+- 0 9568 6756"/>
              <a:gd name="T189" fmla="*/ T188 w 3291"/>
              <a:gd name="T190" fmla="+- 0 7472 6869"/>
              <a:gd name="T191" fmla="*/ 7472 h 9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3291" h="946" extrusionOk="0">
                <a:moveTo>
                  <a:pt x="315" y="287"/>
                </a:moveTo>
                <a:cubicBezTo>
                  <a:pt x="361" y="273"/>
                  <a:pt x="323" y="289"/>
                  <a:pt x="299" y="309"/>
                </a:cubicBezTo>
                <a:cubicBezTo>
                  <a:pt x="261" y="340"/>
                  <a:pt x="225" y="372"/>
                  <a:pt x="191" y="407"/>
                </a:cubicBezTo>
                <a:cubicBezTo>
                  <a:pt x="172" y="427"/>
                  <a:pt x="117" y="476"/>
                  <a:pt x="128" y="510"/>
                </a:cubicBezTo>
                <a:cubicBezTo>
                  <a:pt x="140" y="548"/>
                  <a:pt x="170" y="555"/>
                  <a:pt x="209" y="564"/>
                </a:cubicBezTo>
                <a:cubicBezTo>
                  <a:pt x="277" y="580"/>
                  <a:pt x="345" y="591"/>
                  <a:pt x="411" y="613"/>
                </a:cubicBezTo>
                <a:cubicBezTo>
                  <a:pt x="461" y="630"/>
                  <a:pt x="580" y="668"/>
                  <a:pt x="575" y="738"/>
                </a:cubicBezTo>
                <a:cubicBezTo>
                  <a:pt x="570" y="800"/>
                  <a:pt x="467" y="823"/>
                  <a:pt x="422" y="834"/>
                </a:cubicBezTo>
                <a:cubicBezTo>
                  <a:pt x="320" y="859"/>
                  <a:pt x="218" y="870"/>
                  <a:pt x="113" y="864"/>
                </a:cubicBezTo>
                <a:cubicBezTo>
                  <a:pt x="54" y="857"/>
                  <a:pt x="37" y="856"/>
                  <a:pt x="0" y="847"/>
                </a:cubicBezTo>
              </a:path>
              <a:path w="3291" h="946" extrusionOk="0">
                <a:moveTo>
                  <a:pt x="694" y="557"/>
                </a:moveTo>
                <a:cubicBezTo>
                  <a:pt x="714" y="607"/>
                  <a:pt x="735" y="656"/>
                  <a:pt x="756" y="705"/>
                </a:cubicBezTo>
                <a:cubicBezTo>
                  <a:pt x="770" y="740"/>
                  <a:pt x="781" y="776"/>
                  <a:pt x="796" y="811"/>
                </a:cubicBezTo>
                <a:cubicBezTo>
                  <a:pt x="818" y="777"/>
                  <a:pt x="819" y="746"/>
                  <a:pt x="828" y="707"/>
                </a:cubicBezTo>
                <a:cubicBezTo>
                  <a:pt x="840" y="654"/>
                  <a:pt x="856" y="598"/>
                  <a:pt x="892" y="556"/>
                </a:cubicBezTo>
                <a:cubicBezTo>
                  <a:pt x="925" y="518"/>
                  <a:pt x="972" y="513"/>
                  <a:pt x="1018" y="526"/>
                </a:cubicBezTo>
                <a:cubicBezTo>
                  <a:pt x="1091" y="547"/>
                  <a:pt x="1144" y="622"/>
                  <a:pt x="1178" y="686"/>
                </a:cubicBezTo>
                <a:cubicBezTo>
                  <a:pt x="1187" y="706"/>
                  <a:pt x="1189" y="712"/>
                  <a:pt x="1196" y="724"/>
                </a:cubicBezTo>
                <a:cubicBezTo>
                  <a:pt x="1218" y="708"/>
                  <a:pt x="1230" y="693"/>
                  <a:pt x="1251" y="668"/>
                </a:cubicBezTo>
                <a:cubicBezTo>
                  <a:pt x="1278" y="636"/>
                  <a:pt x="1304" y="600"/>
                  <a:pt x="1346" y="586"/>
                </a:cubicBezTo>
                <a:cubicBezTo>
                  <a:pt x="1418" y="562"/>
                  <a:pt x="1490" y="622"/>
                  <a:pt x="1527" y="678"/>
                </a:cubicBezTo>
                <a:cubicBezTo>
                  <a:pt x="1561" y="730"/>
                  <a:pt x="1578" y="795"/>
                  <a:pt x="1582" y="856"/>
                </a:cubicBezTo>
                <a:cubicBezTo>
                  <a:pt x="1585" y="895"/>
                  <a:pt x="1562" y="874"/>
                  <a:pt x="1609" y="878"/>
                </a:cubicBezTo>
              </a:path>
              <a:path w="3291" h="946" extrusionOk="0">
                <a:moveTo>
                  <a:pt x="2112" y="616"/>
                </a:moveTo>
                <a:cubicBezTo>
                  <a:pt x="2118" y="616"/>
                  <a:pt x="2123" y="617"/>
                  <a:pt x="2129" y="617"/>
                </a:cubicBezTo>
                <a:cubicBezTo>
                  <a:pt x="2098" y="647"/>
                  <a:pt x="2056" y="656"/>
                  <a:pt x="2017" y="677"/>
                </a:cubicBezTo>
                <a:cubicBezTo>
                  <a:pt x="1972" y="702"/>
                  <a:pt x="1919" y="738"/>
                  <a:pt x="1888" y="780"/>
                </a:cubicBezTo>
                <a:cubicBezTo>
                  <a:pt x="1874" y="799"/>
                  <a:pt x="1854" y="844"/>
                  <a:pt x="1887" y="858"/>
                </a:cubicBezTo>
                <a:cubicBezTo>
                  <a:pt x="1922" y="872"/>
                  <a:pt x="1978" y="831"/>
                  <a:pt x="2005" y="814"/>
                </a:cubicBezTo>
                <a:cubicBezTo>
                  <a:pt x="2064" y="777"/>
                  <a:pt x="2119" y="719"/>
                  <a:pt x="2186" y="696"/>
                </a:cubicBezTo>
                <a:cubicBezTo>
                  <a:pt x="2228" y="682"/>
                  <a:pt x="2258" y="692"/>
                  <a:pt x="2283" y="726"/>
                </a:cubicBezTo>
                <a:cubicBezTo>
                  <a:pt x="2309" y="762"/>
                  <a:pt x="2314" y="801"/>
                  <a:pt x="2322" y="842"/>
                </a:cubicBezTo>
                <a:cubicBezTo>
                  <a:pt x="2331" y="886"/>
                  <a:pt x="2343" y="913"/>
                  <a:pt x="2372" y="945"/>
                </a:cubicBezTo>
              </a:path>
              <a:path w="3291" h="946" extrusionOk="0">
                <a:moveTo>
                  <a:pt x="2654" y="892"/>
                </a:moveTo>
                <a:cubicBezTo>
                  <a:pt x="2661" y="845"/>
                  <a:pt x="2662" y="798"/>
                  <a:pt x="2653" y="751"/>
                </a:cubicBezTo>
                <a:cubicBezTo>
                  <a:pt x="2642" y="694"/>
                  <a:pt x="2624" y="644"/>
                  <a:pt x="2626" y="585"/>
                </a:cubicBezTo>
                <a:cubicBezTo>
                  <a:pt x="2627" y="546"/>
                  <a:pt x="2644" y="489"/>
                  <a:pt x="2673" y="462"/>
                </a:cubicBezTo>
                <a:cubicBezTo>
                  <a:pt x="2708" y="430"/>
                  <a:pt x="2767" y="413"/>
                  <a:pt x="2810" y="394"/>
                </a:cubicBezTo>
              </a:path>
              <a:path w="3291" h="946" extrusionOk="0">
                <a:moveTo>
                  <a:pt x="3047" y="0"/>
                </a:moveTo>
                <a:cubicBezTo>
                  <a:pt x="3072" y="38"/>
                  <a:pt x="3072" y="84"/>
                  <a:pt x="3071" y="131"/>
                </a:cubicBezTo>
                <a:cubicBezTo>
                  <a:pt x="3068" y="235"/>
                  <a:pt x="3072" y="338"/>
                  <a:pt x="3075" y="442"/>
                </a:cubicBezTo>
                <a:cubicBezTo>
                  <a:pt x="3079" y="574"/>
                  <a:pt x="3085" y="700"/>
                  <a:pt x="3112" y="829"/>
                </a:cubicBezTo>
                <a:cubicBezTo>
                  <a:pt x="3123" y="880"/>
                  <a:pt x="3130" y="906"/>
                  <a:pt x="3181" y="904"/>
                </a:cubicBezTo>
              </a:path>
              <a:path w="3291" h="946" extrusionOk="0">
                <a:moveTo>
                  <a:pt x="3290" y="625"/>
                </a:moveTo>
                <a:cubicBezTo>
                  <a:pt x="3252" y="614"/>
                  <a:pt x="3208" y="599"/>
                  <a:pt x="3168" y="595"/>
                </a:cubicBezTo>
                <a:cubicBezTo>
                  <a:pt x="3116" y="590"/>
                  <a:pt x="3063" y="595"/>
                  <a:pt x="3011" y="600"/>
                </a:cubicBezTo>
                <a:cubicBezTo>
                  <a:pt x="2963" y="604"/>
                  <a:pt x="2918" y="620"/>
                  <a:pt x="2868" y="616"/>
                </a:cubicBezTo>
                <a:cubicBezTo>
                  <a:pt x="2840" y="610"/>
                  <a:pt x="2830" y="608"/>
                  <a:pt x="2812" y="60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Comment 11"/>
          <p:cNvSpPr>
            <a:spLocks noRot="1" noChangeAspect="1" noEditPoints="1" noChangeArrowheads="1" noChangeShapeType="1" noTextEdit="1"/>
          </p:cNvSpPr>
          <p:nvPr/>
        </p:nvSpPr>
        <p:spPr bwMode="auto">
          <a:xfrm>
            <a:off x="3924300" y="2492375"/>
            <a:ext cx="1597025" cy="469900"/>
          </a:xfrm>
          <a:custGeom>
            <a:avLst/>
            <a:gdLst>
              <a:gd name="T0" fmla="+- 0 11092 10901"/>
              <a:gd name="T1" fmla="*/ T0 w 4435"/>
              <a:gd name="T2" fmla="+- 0 7203 6922"/>
              <a:gd name="T3" fmla="*/ 7203 h 1308"/>
              <a:gd name="T4" fmla="+- 0 11127 10901"/>
              <a:gd name="T5" fmla="*/ T4 w 4435"/>
              <a:gd name="T6" fmla="+- 0 7761 6922"/>
              <a:gd name="T7" fmla="*/ 7761 h 1308"/>
              <a:gd name="T8" fmla="+- 0 11280 10901"/>
              <a:gd name="T9" fmla="*/ T8 w 4435"/>
              <a:gd name="T10" fmla="+- 0 7546 6922"/>
              <a:gd name="T11" fmla="*/ 7546 h 1308"/>
              <a:gd name="T12" fmla="+- 0 11141 10901"/>
              <a:gd name="T13" fmla="*/ T12 w 4435"/>
              <a:gd name="T14" fmla="+- 0 7535 6922"/>
              <a:gd name="T15" fmla="*/ 7535 h 1308"/>
              <a:gd name="T16" fmla="+- 0 10911 10901"/>
              <a:gd name="T17" fmla="*/ T16 w 4435"/>
              <a:gd name="T18" fmla="+- 0 7489 6922"/>
              <a:gd name="T19" fmla="*/ 7489 h 1308"/>
              <a:gd name="T20" fmla="+- 0 11477 10901"/>
              <a:gd name="T21" fmla="*/ T20 w 4435"/>
              <a:gd name="T22" fmla="+- 0 7019 6922"/>
              <a:gd name="T23" fmla="*/ 7019 h 1308"/>
              <a:gd name="T24" fmla="+- 0 11507 10901"/>
              <a:gd name="T25" fmla="*/ T24 w 4435"/>
              <a:gd name="T26" fmla="+- 0 7558 6922"/>
              <a:gd name="T27" fmla="*/ 7558 h 1308"/>
              <a:gd name="T28" fmla="+- 0 11686 10901"/>
              <a:gd name="T29" fmla="*/ T28 w 4435"/>
              <a:gd name="T30" fmla="+- 0 7529 6922"/>
              <a:gd name="T31" fmla="*/ 7529 h 1308"/>
              <a:gd name="T32" fmla="+- 0 11930 10901"/>
              <a:gd name="T33" fmla="*/ T32 w 4435"/>
              <a:gd name="T34" fmla="+- 0 7560 6922"/>
              <a:gd name="T35" fmla="*/ 7560 h 1308"/>
              <a:gd name="T36" fmla="+- 0 11981 10901"/>
              <a:gd name="T37" fmla="*/ T36 w 4435"/>
              <a:gd name="T38" fmla="+- 0 7717 6922"/>
              <a:gd name="T39" fmla="*/ 7717 h 1308"/>
              <a:gd name="T40" fmla="+- 0 12289 10901"/>
              <a:gd name="T41" fmla="*/ T40 w 4435"/>
              <a:gd name="T42" fmla="+- 0 7589 6922"/>
              <a:gd name="T43" fmla="*/ 7589 h 1308"/>
              <a:gd name="T44" fmla="+- 0 12270 10901"/>
              <a:gd name="T45" fmla="*/ T44 w 4435"/>
              <a:gd name="T46" fmla="+- 0 7614 6922"/>
              <a:gd name="T47" fmla="*/ 7614 h 1308"/>
              <a:gd name="T48" fmla="+- 0 12311 10901"/>
              <a:gd name="T49" fmla="*/ T48 w 4435"/>
              <a:gd name="T50" fmla="+- 0 7085 6922"/>
              <a:gd name="T51" fmla="*/ 7085 h 1308"/>
              <a:gd name="T52" fmla="+- 0 12582 10901"/>
              <a:gd name="T53" fmla="*/ T52 w 4435"/>
              <a:gd name="T54" fmla="+- 0 7377 6922"/>
              <a:gd name="T55" fmla="*/ 7377 h 1308"/>
              <a:gd name="T56" fmla="+- 0 12656 10901"/>
              <a:gd name="T57" fmla="*/ T56 w 4435"/>
              <a:gd name="T58" fmla="+- 0 7730 6922"/>
              <a:gd name="T59" fmla="*/ 7730 h 1308"/>
              <a:gd name="T60" fmla="+- 0 12679 10901"/>
              <a:gd name="T61" fmla="*/ T60 w 4435"/>
              <a:gd name="T62" fmla="+- 0 7635 6922"/>
              <a:gd name="T63" fmla="*/ 7635 h 1308"/>
              <a:gd name="T64" fmla="+- 0 12920 10901"/>
              <a:gd name="T65" fmla="*/ T64 w 4435"/>
              <a:gd name="T66" fmla="+- 0 7490 6922"/>
              <a:gd name="T67" fmla="*/ 7490 h 1308"/>
              <a:gd name="T68" fmla="+- 0 13090 10901"/>
              <a:gd name="T69" fmla="*/ T68 w 4435"/>
              <a:gd name="T70" fmla="+- 0 7755 6922"/>
              <a:gd name="T71" fmla="*/ 7755 h 1308"/>
              <a:gd name="T72" fmla="+- 0 13441 10901"/>
              <a:gd name="T73" fmla="*/ T72 w 4435"/>
              <a:gd name="T74" fmla="+- 0 7474 6922"/>
              <a:gd name="T75" fmla="*/ 7474 h 1308"/>
              <a:gd name="T76" fmla="+- 0 13326 10901"/>
              <a:gd name="T77" fmla="*/ T76 w 4435"/>
              <a:gd name="T78" fmla="+- 0 7600 6922"/>
              <a:gd name="T79" fmla="*/ 7600 h 1308"/>
              <a:gd name="T80" fmla="+- 0 13553 10901"/>
              <a:gd name="T81" fmla="*/ T80 w 4435"/>
              <a:gd name="T82" fmla="+- 0 7653 6922"/>
              <a:gd name="T83" fmla="*/ 7653 h 1308"/>
              <a:gd name="T84" fmla="+- 0 13659 10901"/>
              <a:gd name="T85" fmla="*/ T84 w 4435"/>
              <a:gd name="T86" fmla="+- 0 7621 6922"/>
              <a:gd name="T87" fmla="*/ 7621 h 1308"/>
              <a:gd name="T88" fmla="+- 0 13625 10901"/>
              <a:gd name="T89" fmla="*/ T88 w 4435"/>
              <a:gd name="T90" fmla="+- 0 8229 6922"/>
              <a:gd name="T91" fmla="*/ 8229 h 1308"/>
              <a:gd name="T92" fmla="+- 0 13507 10901"/>
              <a:gd name="T93" fmla="*/ T92 w 4435"/>
              <a:gd name="T94" fmla="+- 0 8089 6922"/>
              <a:gd name="T95" fmla="*/ 8089 h 1308"/>
              <a:gd name="T96" fmla="+- 0 14028 10901"/>
              <a:gd name="T97" fmla="*/ T96 w 4435"/>
              <a:gd name="T98" fmla="+- 0 7347 6922"/>
              <a:gd name="T99" fmla="*/ 7347 h 1308"/>
              <a:gd name="T100" fmla="+- 0 13950 10901"/>
              <a:gd name="T101" fmla="*/ T100 w 4435"/>
              <a:gd name="T102" fmla="+- 0 7581 6922"/>
              <a:gd name="T103" fmla="*/ 7581 h 1308"/>
              <a:gd name="T104" fmla="+- 0 14183 10901"/>
              <a:gd name="T105" fmla="*/ T104 w 4435"/>
              <a:gd name="T106" fmla="+- 0 7760 6922"/>
              <a:gd name="T107" fmla="*/ 7760 h 1308"/>
              <a:gd name="T108" fmla="+- 0 14024 10901"/>
              <a:gd name="T109" fmla="*/ T108 w 4435"/>
              <a:gd name="T110" fmla="+- 0 7858 6922"/>
              <a:gd name="T111" fmla="*/ 7858 h 1308"/>
              <a:gd name="T112" fmla="+- 0 14745 10901"/>
              <a:gd name="T113" fmla="*/ T112 w 4435"/>
              <a:gd name="T114" fmla="+- 0 7056 6922"/>
              <a:gd name="T115" fmla="*/ 7056 h 1308"/>
              <a:gd name="T116" fmla="+- 0 14741 10901"/>
              <a:gd name="T117" fmla="*/ T116 w 4435"/>
              <a:gd name="T118" fmla="+- 0 7558 6922"/>
              <a:gd name="T119" fmla="*/ 7558 h 1308"/>
              <a:gd name="T120" fmla="+- 0 14852 10901"/>
              <a:gd name="T121" fmla="*/ T120 w 4435"/>
              <a:gd name="T122" fmla="+- 0 7392 6922"/>
              <a:gd name="T123" fmla="*/ 7392 h 1308"/>
              <a:gd name="T124" fmla="+- 0 14496 10901"/>
              <a:gd name="T125" fmla="*/ T124 w 4435"/>
              <a:gd name="T126" fmla="+- 0 7430 6922"/>
              <a:gd name="T127" fmla="*/ 7430 h 1308"/>
              <a:gd name="T128" fmla="+- 0 14411 10901"/>
              <a:gd name="T129" fmla="*/ T128 w 4435"/>
              <a:gd name="T130" fmla="+- 0 7465 6922"/>
              <a:gd name="T131" fmla="*/ 7465 h 1308"/>
              <a:gd name="T132" fmla="+- 0 15207 10901"/>
              <a:gd name="T133" fmla="*/ T132 w 4435"/>
              <a:gd name="T134" fmla="+- 0 7479 6922"/>
              <a:gd name="T135" fmla="*/ 7479 h 1308"/>
              <a:gd name="T136" fmla="+- 0 15028 10901"/>
              <a:gd name="T137" fmla="*/ T136 w 4435"/>
              <a:gd name="T138" fmla="+- 0 7706 6922"/>
              <a:gd name="T139" fmla="*/ 7706 h 1308"/>
              <a:gd name="T140" fmla="+- 0 15317 10901"/>
              <a:gd name="T141" fmla="*/ T140 w 4435"/>
              <a:gd name="T142" fmla="+- 0 7573 6922"/>
              <a:gd name="T143" fmla="*/ 7573 h 1308"/>
              <a:gd name="T144" fmla="+- 0 15264 10901"/>
              <a:gd name="T145" fmla="*/ T144 w 4435"/>
              <a:gd name="T146" fmla="+- 0 7430 6922"/>
              <a:gd name="T147" fmla="*/ 7430 h 1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435" h="1308" extrusionOk="0">
                <a:moveTo>
                  <a:pt x="188" y="106"/>
                </a:moveTo>
                <a:cubicBezTo>
                  <a:pt x="189" y="164"/>
                  <a:pt x="190" y="223"/>
                  <a:pt x="191" y="281"/>
                </a:cubicBezTo>
                <a:cubicBezTo>
                  <a:pt x="193" y="381"/>
                  <a:pt x="198" y="482"/>
                  <a:pt x="202" y="582"/>
                </a:cubicBezTo>
                <a:cubicBezTo>
                  <a:pt x="205" y="668"/>
                  <a:pt x="209" y="754"/>
                  <a:pt x="226" y="839"/>
                </a:cubicBezTo>
                <a:cubicBezTo>
                  <a:pt x="233" y="873"/>
                  <a:pt x="232" y="884"/>
                  <a:pt x="257" y="900"/>
                </a:cubicBezTo>
              </a:path>
              <a:path w="4435" h="1308" extrusionOk="0">
                <a:moveTo>
                  <a:pt x="379" y="624"/>
                </a:moveTo>
                <a:cubicBezTo>
                  <a:pt x="382" y="607"/>
                  <a:pt x="384" y="603"/>
                  <a:pt x="382" y="593"/>
                </a:cubicBezTo>
                <a:cubicBezTo>
                  <a:pt x="334" y="596"/>
                  <a:pt x="288" y="606"/>
                  <a:pt x="240" y="613"/>
                </a:cubicBezTo>
                <a:cubicBezTo>
                  <a:pt x="179" y="622"/>
                  <a:pt x="113" y="638"/>
                  <a:pt x="51" y="636"/>
                </a:cubicBezTo>
                <a:cubicBezTo>
                  <a:pt x="-5" y="634"/>
                  <a:pt x="0" y="610"/>
                  <a:pt x="10" y="567"/>
                </a:cubicBezTo>
              </a:path>
              <a:path w="4435" h="1308" extrusionOk="0">
                <a:moveTo>
                  <a:pt x="481" y="0"/>
                </a:moveTo>
                <a:cubicBezTo>
                  <a:pt x="534" y="14"/>
                  <a:pt x="562" y="39"/>
                  <a:pt x="576" y="97"/>
                </a:cubicBezTo>
                <a:cubicBezTo>
                  <a:pt x="596" y="180"/>
                  <a:pt x="587" y="281"/>
                  <a:pt x="590" y="366"/>
                </a:cubicBezTo>
                <a:cubicBezTo>
                  <a:pt x="594" y="456"/>
                  <a:pt x="596" y="546"/>
                  <a:pt x="606" y="636"/>
                </a:cubicBezTo>
                <a:cubicBezTo>
                  <a:pt x="610" y="672"/>
                  <a:pt x="610" y="724"/>
                  <a:pt x="652" y="736"/>
                </a:cubicBezTo>
                <a:cubicBezTo>
                  <a:pt x="687" y="746"/>
                  <a:pt x="766" y="627"/>
                  <a:pt x="785" y="607"/>
                </a:cubicBezTo>
                <a:cubicBezTo>
                  <a:pt x="819" y="571"/>
                  <a:pt x="861" y="525"/>
                  <a:pt x="915" y="524"/>
                </a:cubicBezTo>
                <a:cubicBezTo>
                  <a:pt x="978" y="523"/>
                  <a:pt x="1011" y="588"/>
                  <a:pt x="1029" y="638"/>
                </a:cubicBezTo>
                <a:cubicBezTo>
                  <a:pt x="1042" y="675"/>
                  <a:pt x="1037" y="751"/>
                  <a:pt x="1058" y="781"/>
                </a:cubicBezTo>
                <a:cubicBezTo>
                  <a:pt x="1061" y="798"/>
                  <a:pt x="1063" y="803"/>
                  <a:pt x="1080" y="795"/>
                </a:cubicBezTo>
              </a:path>
              <a:path w="4435" h="1308" extrusionOk="0">
                <a:moveTo>
                  <a:pt x="1337" y="552"/>
                </a:moveTo>
                <a:cubicBezTo>
                  <a:pt x="1361" y="587"/>
                  <a:pt x="1383" y="624"/>
                  <a:pt x="1388" y="667"/>
                </a:cubicBezTo>
                <a:cubicBezTo>
                  <a:pt x="1391" y="692"/>
                  <a:pt x="1384" y="716"/>
                  <a:pt x="1381" y="740"/>
                </a:cubicBezTo>
                <a:cubicBezTo>
                  <a:pt x="1371" y="719"/>
                  <a:pt x="1367" y="710"/>
                  <a:pt x="1369" y="692"/>
                </a:cubicBezTo>
              </a:path>
              <a:path w="4435" h="1308" extrusionOk="0">
                <a:moveTo>
                  <a:pt x="1385" y="261"/>
                </a:moveTo>
                <a:cubicBezTo>
                  <a:pt x="1386" y="247"/>
                  <a:pt x="1388" y="169"/>
                  <a:pt x="1410" y="163"/>
                </a:cubicBezTo>
                <a:cubicBezTo>
                  <a:pt x="1428" y="158"/>
                  <a:pt x="1461" y="181"/>
                  <a:pt x="1473" y="188"/>
                </a:cubicBezTo>
              </a:path>
              <a:path w="4435" h="1308" extrusionOk="0">
                <a:moveTo>
                  <a:pt x="1681" y="455"/>
                </a:moveTo>
                <a:cubicBezTo>
                  <a:pt x="1707" y="520"/>
                  <a:pt x="1741" y="596"/>
                  <a:pt x="1751" y="666"/>
                </a:cubicBezTo>
                <a:cubicBezTo>
                  <a:pt x="1758" y="710"/>
                  <a:pt x="1758" y="763"/>
                  <a:pt x="1755" y="808"/>
                </a:cubicBezTo>
                <a:cubicBezTo>
                  <a:pt x="1754" y="811"/>
                  <a:pt x="1754" y="815"/>
                  <a:pt x="1753" y="818"/>
                </a:cubicBezTo>
                <a:cubicBezTo>
                  <a:pt x="1761" y="783"/>
                  <a:pt x="1766" y="747"/>
                  <a:pt x="1778" y="713"/>
                </a:cubicBezTo>
                <a:cubicBezTo>
                  <a:pt x="1797" y="660"/>
                  <a:pt x="1822" y="604"/>
                  <a:pt x="1869" y="570"/>
                </a:cubicBezTo>
                <a:cubicBezTo>
                  <a:pt x="1915" y="537"/>
                  <a:pt x="1971" y="542"/>
                  <a:pt x="2019" y="568"/>
                </a:cubicBezTo>
                <a:cubicBezTo>
                  <a:pt x="2073" y="597"/>
                  <a:pt x="2108" y="652"/>
                  <a:pt x="2136" y="704"/>
                </a:cubicBezTo>
                <a:cubicBezTo>
                  <a:pt x="2158" y="746"/>
                  <a:pt x="2173" y="789"/>
                  <a:pt x="2189" y="833"/>
                </a:cubicBezTo>
              </a:path>
              <a:path w="4435" h="1308" extrusionOk="0">
                <a:moveTo>
                  <a:pt x="2509" y="578"/>
                </a:moveTo>
                <a:cubicBezTo>
                  <a:pt x="2528" y="565"/>
                  <a:pt x="2532" y="564"/>
                  <a:pt x="2540" y="552"/>
                </a:cubicBezTo>
                <a:cubicBezTo>
                  <a:pt x="2508" y="552"/>
                  <a:pt x="2496" y="555"/>
                  <a:pt x="2471" y="580"/>
                </a:cubicBezTo>
                <a:cubicBezTo>
                  <a:pt x="2444" y="607"/>
                  <a:pt x="2429" y="640"/>
                  <a:pt x="2425" y="678"/>
                </a:cubicBezTo>
                <a:cubicBezTo>
                  <a:pt x="2422" y="710"/>
                  <a:pt x="2426" y="747"/>
                  <a:pt x="2455" y="768"/>
                </a:cubicBezTo>
                <a:cubicBezTo>
                  <a:pt x="2511" y="809"/>
                  <a:pt x="2611" y="781"/>
                  <a:pt x="2652" y="731"/>
                </a:cubicBezTo>
                <a:cubicBezTo>
                  <a:pt x="2683" y="693"/>
                  <a:pt x="2686" y="643"/>
                  <a:pt x="2686" y="597"/>
                </a:cubicBezTo>
                <a:cubicBezTo>
                  <a:pt x="2724" y="620"/>
                  <a:pt x="2739" y="657"/>
                  <a:pt x="2758" y="699"/>
                </a:cubicBezTo>
                <a:cubicBezTo>
                  <a:pt x="2826" y="847"/>
                  <a:pt x="2888" y="1039"/>
                  <a:pt x="2836" y="1201"/>
                </a:cubicBezTo>
                <a:cubicBezTo>
                  <a:pt x="2822" y="1244"/>
                  <a:pt x="2778" y="1308"/>
                  <a:pt x="2724" y="1307"/>
                </a:cubicBezTo>
                <a:cubicBezTo>
                  <a:pt x="2671" y="1306"/>
                  <a:pt x="2625" y="1260"/>
                  <a:pt x="2612" y="1212"/>
                </a:cubicBezTo>
                <a:cubicBezTo>
                  <a:pt x="2610" y="1197"/>
                  <a:pt x="2608" y="1182"/>
                  <a:pt x="2606" y="1167"/>
                </a:cubicBezTo>
              </a:path>
              <a:path w="4435" h="1308" extrusionOk="0">
                <a:moveTo>
                  <a:pt x="3148" y="460"/>
                </a:moveTo>
                <a:cubicBezTo>
                  <a:pt x="3152" y="435"/>
                  <a:pt x="3172" y="406"/>
                  <a:pt x="3127" y="425"/>
                </a:cubicBezTo>
                <a:cubicBezTo>
                  <a:pt x="3067" y="450"/>
                  <a:pt x="3026" y="503"/>
                  <a:pt x="3004" y="562"/>
                </a:cubicBezTo>
                <a:cubicBezTo>
                  <a:pt x="2987" y="608"/>
                  <a:pt x="3010" y="636"/>
                  <a:pt x="3049" y="659"/>
                </a:cubicBezTo>
                <a:cubicBezTo>
                  <a:pt x="3094" y="685"/>
                  <a:pt x="3143" y="703"/>
                  <a:pt x="3187" y="730"/>
                </a:cubicBezTo>
                <a:cubicBezTo>
                  <a:pt x="3226" y="754"/>
                  <a:pt x="3271" y="791"/>
                  <a:pt x="3282" y="838"/>
                </a:cubicBezTo>
                <a:cubicBezTo>
                  <a:pt x="3290" y="872"/>
                  <a:pt x="3262" y="914"/>
                  <a:pt x="3233" y="930"/>
                </a:cubicBezTo>
                <a:cubicBezTo>
                  <a:pt x="3200" y="948"/>
                  <a:pt x="3157" y="943"/>
                  <a:pt x="3123" y="936"/>
                </a:cubicBezTo>
              </a:path>
              <a:path w="4435" h="1308" extrusionOk="0">
                <a:moveTo>
                  <a:pt x="3871" y="12"/>
                </a:moveTo>
                <a:cubicBezTo>
                  <a:pt x="3846" y="49"/>
                  <a:pt x="3844" y="88"/>
                  <a:pt x="3844" y="134"/>
                </a:cubicBezTo>
                <a:cubicBezTo>
                  <a:pt x="3845" y="214"/>
                  <a:pt x="3849" y="294"/>
                  <a:pt x="3852" y="374"/>
                </a:cubicBezTo>
                <a:cubicBezTo>
                  <a:pt x="3856" y="463"/>
                  <a:pt x="3851" y="549"/>
                  <a:pt x="3840" y="636"/>
                </a:cubicBezTo>
                <a:cubicBezTo>
                  <a:pt x="3839" y="660"/>
                  <a:pt x="3838" y="666"/>
                  <a:pt x="3842" y="681"/>
                </a:cubicBezTo>
              </a:path>
              <a:path w="4435" h="1308" extrusionOk="0">
                <a:moveTo>
                  <a:pt x="3951" y="470"/>
                </a:moveTo>
                <a:cubicBezTo>
                  <a:pt x="3907" y="471"/>
                  <a:pt x="3865" y="475"/>
                  <a:pt x="3821" y="481"/>
                </a:cubicBezTo>
                <a:cubicBezTo>
                  <a:pt x="3746" y="491"/>
                  <a:pt x="3669" y="495"/>
                  <a:pt x="3595" y="508"/>
                </a:cubicBezTo>
                <a:cubicBezTo>
                  <a:pt x="3587" y="509"/>
                  <a:pt x="3473" y="537"/>
                  <a:pt x="3485" y="542"/>
                </a:cubicBezTo>
                <a:cubicBezTo>
                  <a:pt x="3493" y="542"/>
                  <a:pt x="3502" y="543"/>
                  <a:pt x="3510" y="543"/>
                </a:cubicBezTo>
              </a:path>
              <a:path w="4435" h="1308" extrusionOk="0">
                <a:moveTo>
                  <a:pt x="4336" y="486"/>
                </a:moveTo>
                <a:cubicBezTo>
                  <a:pt x="4361" y="517"/>
                  <a:pt x="4340" y="533"/>
                  <a:pt x="4306" y="557"/>
                </a:cubicBezTo>
                <a:cubicBezTo>
                  <a:pt x="4250" y="596"/>
                  <a:pt x="4195" y="630"/>
                  <a:pt x="4149" y="681"/>
                </a:cubicBezTo>
                <a:cubicBezTo>
                  <a:pt x="4125" y="707"/>
                  <a:pt x="4086" y="755"/>
                  <a:pt x="4127" y="784"/>
                </a:cubicBezTo>
                <a:cubicBezTo>
                  <a:pt x="4168" y="813"/>
                  <a:pt x="4238" y="789"/>
                  <a:pt x="4278" y="771"/>
                </a:cubicBezTo>
                <a:cubicBezTo>
                  <a:pt x="4333" y="746"/>
                  <a:pt x="4385" y="703"/>
                  <a:pt x="4416" y="651"/>
                </a:cubicBezTo>
                <a:cubicBezTo>
                  <a:pt x="4440" y="611"/>
                  <a:pt x="4440" y="576"/>
                  <a:pt x="4418" y="538"/>
                </a:cubicBezTo>
                <a:cubicBezTo>
                  <a:pt x="4405" y="515"/>
                  <a:pt x="4387" y="511"/>
                  <a:pt x="4363" y="50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Comment 12"/>
          <p:cNvSpPr>
            <a:spLocks noRot="1" noChangeAspect="1" noEditPoints="1" noChangeArrowheads="1" noChangeShapeType="1" noTextEdit="1"/>
          </p:cNvSpPr>
          <p:nvPr/>
        </p:nvSpPr>
        <p:spPr bwMode="auto">
          <a:xfrm>
            <a:off x="5699125" y="2400300"/>
            <a:ext cx="1558925" cy="454025"/>
          </a:xfrm>
          <a:custGeom>
            <a:avLst/>
            <a:gdLst>
              <a:gd name="T0" fmla="+- 0 15835 15829"/>
              <a:gd name="T1" fmla="*/ T0 w 4331"/>
              <a:gd name="T2" fmla="+- 0 7433 6666"/>
              <a:gd name="T3" fmla="*/ 7433 h 1261"/>
              <a:gd name="T4" fmla="+- 0 15847 15829"/>
              <a:gd name="T5" fmla="*/ T4 w 4331"/>
              <a:gd name="T6" fmla="+- 0 7532 6666"/>
              <a:gd name="T7" fmla="*/ 7532 h 1261"/>
              <a:gd name="T8" fmla="+- 0 15959 15829"/>
              <a:gd name="T9" fmla="*/ T8 w 4331"/>
              <a:gd name="T10" fmla="+- 0 7642 6666"/>
              <a:gd name="T11" fmla="*/ 7642 h 1261"/>
              <a:gd name="T12" fmla="+- 0 16130 15829"/>
              <a:gd name="T13" fmla="*/ T12 w 4331"/>
              <a:gd name="T14" fmla="+- 0 7685 6666"/>
              <a:gd name="T15" fmla="*/ 7685 h 1261"/>
              <a:gd name="T16" fmla="+- 0 16273 15829"/>
              <a:gd name="T17" fmla="*/ T16 w 4331"/>
              <a:gd name="T18" fmla="+- 0 7603 6666"/>
              <a:gd name="T19" fmla="*/ 7603 h 1261"/>
              <a:gd name="T20" fmla="+- 0 16322 15829"/>
              <a:gd name="T21" fmla="*/ T20 w 4331"/>
              <a:gd name="T22" fmla="+- 0 7469 6666"/>
              <a:gd name="T23" fmla="*/ 7469 h 1261"/>
              <a:gd name="T24" fmla="+- 0 16345 15829"/>
              <a:gd name="T25" fmla="*/ T24 w 4331"/>
              <a:gd name="T26" fmla="+- 0 7387 6666"/>
              <a:gd name="T27" fmla="*/ 7387 h 1261"/>
              <a:gd name="T28" fmla="+- 0 16699 15829"/>
              <a:gd name="T29" fmla="*/ T28 w 4331"/>
              <a:gd name="T30" fmla="+- 0 7349 6666"/>
              <a:gd name="T31" fmla="*/ 7349 h 1261"/>
              <a:gd name="T32" fmla="+- 0 16675 15829"/>
              <a:gd name="T33" fmla="*/ T32 w 4331"/>
              <a:gd name="T34" fmla="+- 0 7380 6666"/>
              <a:gd name="T35" fmla="*/ 7380 h 1261"/>
              <a:gd name="T36" fmla="+- 0 16497 15829"/>
              <a:gd name="T37" fmla="*/ T36 w 4331"/>
              <a:gd name="T38" fmla="+- 0 7501 6666"/>
              <a:gd name="T39" fmla="*/ 7501 h 1261"/>
              <a:gd name="T40" fmla="+- 0 16474 15829"/>
              <a:gd name="T41" fmla="*/ T40 w 4331"/>
              <a:gd name="T42" fmla="+- 0 7525 6666"/>
              <a:gd name="T43" fmla="*/ 7525 h 1261"/>
              <a:gd name="T44" fmla="+- 0 16554 15829"/>
              <a:gd name="T45" fmla="*/ T44 w 4331"/>
              <a:gd name="T46" fmla="+- 0 7547 6666"/>
              <a:gd name="T47" fmla="*/ 7547 h 1261"/>
              <a:gd name="T48" fmla="+- 0 16825 15829"/>
              <a:gd name="T49" fmla="*/ T48 w 4331"/>
              <a:gd name="T50" fmla="+- 0 7681 6666"/>
              <a:gd name="T51" fmla="*/ 7681 h 1261"/>
              <a:gd name="T52" fmla="+- 0 16834 15829"/>
              <a:gd name="T53" fmla="*/ T52 w 4331"/>
              <a:gd name="T54" fmla="+- 0 7735 6666"/>
              <a:gd name="T55" fmla="*/ 7735 h 1261"/>
              <a:gd name="T56" fmla="+- 0 16923 15829"/>
              <a:gd name="T57" fmla="*/ T56 w 4331"/>
              <a:gd name="T58" fmla="+- 0 7671 6666"/>
              <a:gd name="T59" fmla="*/ 7671 h 1261"/>
              <a:gd name="T60" fmla="+- 0 17137 15829"/>
              <a:gd name="T61" fmla="*/ T60 w 4331"/>
              <a:gd name="T62" fmla="+- 0 7491 6666"/>
              <a:gd name="T63" fmla="*/ 7491 h 1261"/>
              <a:gd name="T64" fmla="+- 0 17210 15829"/>
              <a:gd name="T65" fmla="*/ T64 w 4331"/>
              <a:gd name="T66" fmla="+- 0 7364 6666"/>
              <a:gd name="T67" fmla="*/ 7364 h 1261"/>
              <a:gd name="T68" fmla="+- 0 17102 15829"/>
              <a:gd name="T69" fmla="*/ T68 w 4331"/>
              <a:gd name="T70" fmla="+- 0 7347 6666"/>
              <a:gd name="T71" fmla="*/ 7347 h 1261"/>
              <a:gd name="T72" fmla="+- 0 16882 15829"/>
              <a:gd name="T73" fmla="*/ T72 w 4331"/>
              <a:gd name="T74" fmla="+- 0 7618 6666"/>
              <a:gd name="T75" fmla="*/ 7618 h 1261"/>
              <a:gd name="T76" fmla="+- 0 17058 15829"/>
              <a:gd name="T77" fmla="*/ T76 w 4331"/>
              <a:gd name="T78" fmla="+- 0 7821 6666"/>
              <a:gd name="T79" fmla="*/ 7821 h 1261"/>
              <a:gd name="T80" fmla="+- 0 17356 15829"/>
              <a:gd name="T81" fmla="*/ T80 w 4331"/>
              <a:gd name="T82" fmla="+- 0 7803 6666"/>
              <a:gd name="T83" fmla="*/ 7803 h 1261"/>
              <a:gd name="T84" fmla="+- 0 17502 15829"/>
              <a:gd name="T85" fmla="*/ T84 w 4331"/>
              <a:gd name="T86" fmla="+- 0 7735 6666"/>
              <a:gd name="T87" fmla="*/ 7735 h 1261"/>
              <a:gd name="T88" fmla="+- 0 17740 15829"/>
              <a:gd name="T89" fmla="*/ T88 w 4331"/>
              <a:gd name="T90" fmla="+- 0 6791 6666"/>
              <a:gd name="T91" fmla="*/ 6791 h 1261"/>
              <a:gd name="T92" fmla="+- 0 17706 15829"/>
              <a:gd name="T93" fmla="*/ T92 w 4331"/>
              <a:gd name="T94" fmla="+- 0 6777 6666"/>
              <a:gd name="T95" fmla="*/ 6777 h 1261"/>
              <a:gd name="T96" fmla="+- 0 17739 15829"/>
              <a:gd name="T97" fmla="*/ T96 w 4331"/>
              <a:gd name="T98" fmla="+- 0 6923 6666"/>
              <a:gd name="T99" fmla="*/ 6923 h 1261"/>
              <a:gd name="T100" fmla="+- 0 17797 15829"/>
              <a:gd name="T101" fmla="*/ T100 w 4331"/>
              <a:gd name="T102" fmla="+- 0 7215 6666"/>
              <a:gd name="T103" fmla="*/ 7215 h 1261"/>
              <a:gd name="T104" fmla="+- 0 17805 15829"/>
              <a:gd name="T105" fmla="*/ T104 w 4331"/>
              <a:gd name="T106" fmla="+- 0 7502 6666"/>
              <a:gd name="T107" fmla="*/ 7502 h 1261"/>
              <a:gd name="T108" fmla="+- 0 17802 15829"/>
              <a:gd name="T109" fmla="*/ T108 w 4331"/>
              <a:gd name="T110" fmla="+- 0 7619 6666"/>
              <a:gd name="T111" fmla="*/ 7619 h 1261"/>
              <a:gd name="T112" fmla="+- 0 17848 15829"/>
              <a:gd name="T113" fmla="*/ T112 w 4331"/>
              <a:gd name="T114" fmla="+- 0 7318 6666"/>
              <a:gd name="T115" fmla="*/ 7318 h 1261"/>
              <a:gd name="T116" fmla="+- 0 17735 15829"/>
              <a:gd name="T117" fmla="*/ T116 w 4331"/>
              <a:gd name="T118" fmla="+- 0 7347 6666"/>
              <a:gd name="T119" fmla="*/ 7347 h 1261"/>
              <a:gd name="T120" fmla="+- 0 17554 15829"/>
              <a:gd name="T121" fmla="*/ T120 w 4331"/>
              <a:gd name="T122" fmla="+- 0 7401 6666"/>
              <a:gd name="T123" fmla="*/ 7401 h 1261"/>
              <a:gd name="T124" fmla="+- 0 17460 15829"/>
              <a:gd name="T125" fmla="*/ T124 w 4331"/>
              <a:gd name="T126" fmla="+- 0 7387 6666"/>
              <a:gd name="T127" fmla="*/ 7387 h 1261"/>
              <a:gd name="T128" fmla="+- 0 18030 15829"/>
              <a:gd name="T129" fmla="*/ T128 w 4331"/>
              <a:gd name="T130" fmla="+- 0 6666 6666"/>
              <a:gd name="T131" fmla="*/ 6666 h 1261"/>
              <a:gd name="T132" fmla="+- 0 18088 15829"/>
              <a:gd name="T133" fmla="*/ T132 w 4331"/>
              <a:gd name="T134" fmla="+- 0 6797 6666"/>
              <a:gd name="T135" fmla="*/ 6797 h 1261"/>
              <a:gd name="T136" fmla="+- 0 18075 15829"/>
              <a:gd name="T137" fmla="*/ T136 w 4331"/>
              <a:gd name="T138" fmla="+- 0 7137 6666"/>
              <a:gd name="T139" fmla="*/ 7137 h 1261"/>
              <a:gd name="T140" fmla="+- 0 18053 15829"/>
              <a:gd name="T141" fmla="*/ T140 w 4331"/>
              <a:gd name="T142" fmla="+- 0 7696 6666"/>
              <a:gd name="T143" fmla="*/ 7696 h 1261"/>
              <a:gd name="T144" fmla="+- 0 18063 15829"/>
              <a:gd name="T145" fmla="*/ T144 w 4331"/>
              <a:gd name="T146" fmla="+- 0 7710 6666"/>
              <a:gd name="T147" fmla="*/ 7710 h 1261"/>
              <a:gd name="T148" fmla="+- 0 18159 15829"/>
              <a:gd name="T149" fmla="*/ T148 w 4331"/>
              <a:gd name="T150" fmla="+- 0 7634 6666"/>
              <a:gd name="T151" fmla="*/ 7634 h 1261"/>
              <a:gd name="T152" fmla="+- 0 18556 15829"/>
              <a:gd name="T153" fmla="*/ T152 w 4331"/>
              <a:gd name="T154" fmla="+- 0 7478 6666"/>
              <a:gd name="T155" fmla="*/ 7478 h 1261"/>
              <a:gd name="T156" fmla="+- 0 18671 15829"/>
              <a:gd name="T157" fmla="*/ T156 w 4331"/>
              <a:gd name="T158" fmla="+- 0 7495 6666"/>
              <a:gd name="T159" fmla="*/ 7495 h 1261"/>
              <a:gd name="T160" fmla="+- 0 18636 15829"/>
              <a:gd name="T161" fmla="*/ T160 w 4331"/>
              <a:gd name="T162" fmla="+- 0 7414 6666"/>
              <a:gd name="T163" fmla="*/ 7414 h 1261"/>
              <a:gd name="T164" fmla="+- 0 18497 15829"/>
              <a:gd name="T165" fmla="*/ T164 w 4331"/>
              <a:gd name="T166" fmla="+- 0 7374 6666"/>
              <a:gd name="T167" fmla="*/ 7374 h 1261"/>
              <a:gd name="T168" fmla="+- 0 18531 15829"/>
              <a:gd name="T169" fmla="*/ T168 w 4331"/>
              <a:gd name="T170" fmla="+- 0 7577 6666"/>
              <a:gd name="T171" fmla="*/ 7577 h 1261"/>
              <a:gd name="T172" fmla="+- 0 18860 15829"/>
              <a:gd name="T173" fmla="*/ T172 w 4331"/>
              <a:gd name="T174" fmla="+- 0 7704 6666"/>
              <a:gd name="T175" fmla="*/ 7704 h 1261"/>
              <a:gd name="T176" fmla="+- 0 19172 15829"/>
              <a:gd name="T177" fmla="*/ T176 w 4331"/>
              <a:gd name="T178" fmla="+- 0 7591 6666"/>
              <a:gd name="T179" fmla="*/ 7591 h 1261"/>
              <a:gd name="T180" fmla="+- 0 19289 15829"/>
              <a:gd name="T181" fmla="*/ T180 w 4331"/>
              <a:gd name="T182" fmla="+- 0 7795 6666"/>
              <a:gd name="T183" fmla="*/ 7795 h 1261"/>
              <a:gd name="T184" fmla="+- 0 19266 15829"/>
              <a:gd name="T185" fmla="*/ T184 w 4331"/>
              <a:gd name="T186" fmla="+- 0 7861 6666"/>
              <a:gd name="T187" fmla="*/ 7861 h 1261"/>
              <a:gd name="T188" fmla="+- 0 19295 15829"/>
              <a:gd name="T189" fmla="*/ T188 w 4331"/>
              <a:gd name="T190" fmla="+- 0 7745 6666"/>
              <a:gd name="T191" fmla="*/ 7745 h 1261"/>
              <a:gd name="T192" fmla="+- 0 19420 15829"/>
              <a:gd name="T193" fmla="*/ T192 w 4331"/>
              <a:gd name="T194" fmla="+- 0 7598 6666"/>
              <a:gd name="T195" fmla="*/ 7598 h 1261"/>
              <a:gd name="T196" fmla="+- 0 19604 15829"/>
              <a:gd name="T197" fmla="*/ T196 w 4331"/>
              <a:gd name="T198" fmla="+- 0 7584 6666"/>
              <a:gd name="T199" fmla="*/ 7584 h 1261"/>
              <a:gd name="T200" fmla="+- 0 19667 15829"/>
              <a:gd name="T201" fmla="*/ T200 w 4331"/>
              <a:gd name="T202" fmla="+- 0 7753 6666"/>
              <a:gd name="T203" fmla="*/ 7753 h 1261"/>
              <a:gd name="T204" fmla="+- 0 19654 15829"/>
              <a:gd name="T205" fmla="*/ T204 w 4331"/>
              <a:gd name="T206" fmla="+- 0 7780 6666"/>
              <a:gd name="T207" fmla="*/ 7780 h 1261"/>
              <a:gd name="T208" fmla="+- 0 19688 15829"/>
              <a:gd name="T209" fmla="*/ T208 w 4331"/>
              <a:gd name="T210" fmla="+- 0 7627 6666"/>
              <a:gd name="T211" fmla="*/ 7627 h 1261"/>
              <a:gd name="T212" fmla="+- 0 19927 15829"/>
              <a:gd name="T213" fmla="*/ T212 w 4331"/>
              <a:gd name="T214" fmla="+- 0 7514 6666"/>
              <a:gd name="T215" fmla="*/ 7514 h 1261"/>
              <a:gd name="T216" fmla="+- 0 20156 15829"/>
              <a:gd name="T217" fmla="*/ T216 w 4331"/>
              <a:gd name="T218" fmla="+- 0 7811 6666"/>
              <a:gd name="T219" fmla="*/ 7811 h 1261"/>
              <a:gd name="T220" fmla="+- 0 20138 15829"/>
              <a:gd name="T221" fmla="*/ T220 w 4331"/>
              <a:gd name="T222" fmla="+- 0 7926 6666"/>
              <a:gd name="T223" fmla="*/ 7926 h 12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4331" h="1261" extrusionOk="0">
                <a:moveTo>
                  <a:pt x="6" y="767"/>
                </a:moveTo>
                <a:cubicBezTo>
                  <a:pt x="0" y="807"/>
                  <a:pt x="1" y="828"/>
                  <a:pt x="18" y="866"/>
                </a:cubicBezTo>
                <a:cubicBezTo>
                  <a:pt x="39" y="913"/>
                  <a:pt x="87" y="950"/>
                  <a:pt x="130" y="976"/>
                </a:cubicBezTo>
                <a:cubicBezTo>
                  <a:pt x="180" y="1006"/>
                  <a:pt x="242" y="1027"/>
                  <a:pt x="301" y="1019"/>
                </a:cubicBezTo>
                <a:cubicBezTo>
                  <a:pt x="357" y="1012"/>
                  <a:pt x="408" y="980"/>
                  <a:pt x="444" y="937"/>
                </a:cubicBezTo>
                <a:cubicBezTo>
                  <a:pt x="478" y="896"/>
                  <a:pt x="486" y="853"/>
                  <a:pt x="493" y="803"/>
                </a:cubicBezTo>
                <a:cubicBezTo>
                  <a:pt x="497" y="772"/>
                  <a:pt x="501" y="748"/>
                  <a:pt x="516" y="721"/>
                </a:cubicBezTo>
              </a:path>
              <a:path w="4331" h="1261" extrusionOk="0">
                <a:moveTo>
                  <a:pt x="870" y="683"/>
                </a:moveTo>
                <a:cubicBezTo>
                  <a:pt x="869" y="691"/>
                  <a:pt x="884" y="689"/>
                  <a:pt x="846" y="714"/>
                </a:cubicBezTo>
                <a:cubicBezTo>
                  <a:pt x="786" y="752"/>
                  <a:pt x="721" y="786"/>
                  <a:pt x="668" y="835"/>
                </a:cubicBezTo>
                <a:cubicBezTo>
                  <a:pt x="655" y="847"/>
                  <a:pt x="651" y="849"/>
                  <a:pt x="645" y="859"/>
                </a:cubicBezTo>
                <a:cubicBezTo>
                  <a:pt x="671" y="871"/>
                  <a:pt x="692" y="876"/>
                  <a:pt x="725" y="881"/>
                </a:cubicBezTo>
                <a:cubicBezTo>
                  <a:pt x="810" y="894"/>
                  <a:pt x="956" y="925"/>
                  <a:pt x="996" y="1015"/>
                </a:cubicBezTo>
                <a:cubicBezTo>
                  <a:pt x="1004" y="1034"/>
                  <a:pt x="1001" y="1050"/>
                  <a:pt x="1005" y="1069"/>
                </a:cubicBezTo>
                <a:cubicBezTo>
                  <a:pt x="1034" y="1048"/>
                  <a:pt x="1065" y="1028"/>
                  <a:pt x="1094" y="1005"/>
                </a:cubicBezTo>
                <a:cubicBezTo>
                  <a:pt x="1167" y="947"/>
                  <a:pt x="1244" y="893"/>
                  <a:pt x="1308" y="825"/>
                </a:cubicBezTo>
                <a:cubicBezTo>
                  <a:pt x="1345" y="786"/>
                  <a:pt x="1372" y="750"/>
                  <a:pt x="1381" y="698"/>
                </a:cubicBezTo>
                <a:cubicBezTo>
                  <a:pt x="1338" y="673"/>
                  <a:pt x="1330" y="663"/>
                  <a:pt x="1273" y="681"/>
                </a:cubicBezTo>
                <a:cubicBezTo>
                  <a:pt x="1149" y="721"/>
                  <a:pt x="1052" y="816"/>
                  <a:pt x="1053" y="952"/>
                </a:cubicBezTo>
                <a:cubicBezTo>
                  <a:pt x="1053" y="1060"/>
                  <a:pt x="1135" y="1123"/>
                  <a:pt x="1229" y="1155"/>
                </a:cubicBezTo>
                <a:cubicBezTo>
                  <a:pt x="1324" y="1188"/>
                  <a:pt x="1433" y="1167"/>
                  <a:pt x="1527" y="1137"/>
                </a:cubicBezTo>
                <a:cubicBezTo>
                  <a:pt x="1603" y="1107"/>
                  <a:pt x="1627" y="1098"/>
                  <a:pt x="1673" y="1069"/>
                </a:cubicBezTo>
              </a:path>
              <a:path w="4331" h="1261" extrusionOk="0">
                <a:moveTo>
                  <a:pt x="1911" y="125"/>
                </a:moveTo>
                <a:cubicBezTo>
                  <a:pt x="1894" y="117"/>
                  <a:pt x="1889" y="114"/>
                  <a:pt x="1877" y="111"/>
                </a:cubicBezTo>
                <a:cubicBezTo>
                  <a:pt x="1882" y="161"/>
                  <a:pt x="1898" y="208"/>
                  <a:pt x="1910" y="257"/>
                </a:cubicBezTo>
                <a:cubicBezTo>
                  <a:pt x="1933" y="353"/>
                  <a:pt x="1957" y="451"/>
                  <a:pt x="1968" y="549"/>
                </a:cubicBezTo>
                <a:cubicBezTo>
                  <a:pt x="1979" y="645"/>
                  <a:pt x="1974" y="740"/>
                  <a:pt x="1976" y="836"/>
                </a:cubicBezTo>
                <a:cubicBezTo>
                  <a:pt x="1977" y="879"/>
                  <a:pt x="1979" y="911"/>
                  <a:pt x="1973" y="953"/>
                </a:cubicBezTo>
              </a:path>
              <a:path w="4331" h="1261" extrusionOk="0">
                <a:moveTo>
                  <a:pt x="2019" y="652"/>
                </a:moveTo>
                <a:cubicBezTo>
                  <a:pt x="1976" y="648"/>
                  <a:pt x="1948" y="666"/>
                  <a:pt x="1906" y="681"/>
                </a:cubicBezTo>
                <a:cubicBezTo>
                  <a:pt x="1847" y="702"/>
                  <a:pt x="1785" y="721"/>
                  <a:pt x="1725" y="735"/>
                </a:cubicBezTo>
                <a:cubicBezTo>
                  <a:pt x="1686" y="744"/>
                  <a:pt x="1651" y="755"/>
                  <a:pt x="1631" y="721"/>
                </a:cubicBezTo>
              </a:path>
              <a:path w="4331" h="1261" extrusionOk="0">
                <a:moveTo>
                  <a:pt x="2201" y="0"/>
                </a:moveTo>
                <a:cubicBezTo>
                  <a:pt x="2231" y="47"/>
                  <a:pt x="2252" y="65"/>
                  <a:pt x="2259" y="131"/>
                </a:cubicBezTo>
                <a:cubicBezTo>
                  <a:pt x="2271" y="242"/>
                  <a:pt x="2252" y="360"/>
                  <a:pt x="2246" y="471"/>
                </a:cubicBezTo>
                <a:cubicBezTo>
                  <a:pt x="2236" y="647"/>
                  <a:pt x="2189" y="855"/>
                  <a:pt x="2224" y="1030"/>
                </a:cubicBezTo>
                <a:cubicBezTo>
                  <a:pt x="2227" y="1035"/>
                  <a:pt x="2231" y="1039"/>
                  <a:pt x="2234" y="1044"/>
                </a:cubicBezTo>
                <a:cubicBezTo>
                  <a:pt x="2265" y="1020"/>
                  <a:pt x="2299" y="995"/>
                  <a:pt x="2330" y="968"/>
                </a:cubicBezTo>
                <a:cubicBezTo>
                  <a:pt x="2448" y="866"/>
                  <a:pt x="2567" y="803"/>
                  <a:pt x="2727" y="812"/>
                </a:cubicBezTo>
                <a:cubicBezTo>
                  <a:pt x="2766" y="814"/>
                  <a:pt x="2804" y="824"/>
                  <a:pt x="2842" y="829"/>
                </a:cubicBezTo>
                <a:cubicBezTo>
                  <a:pt x="2832" y="804"/>
                  <a:pt x="2836" y="781"/>
                  <a:pt x="2807" y="748"/>
                </a:cubicBezTo>
                <a:cubicBezTo>
                  <a:pt x="2771" y="708"/>
                  <a:pt x="2712" y="651"/>
                  <a:pt x="2668" y="708"/>
                </a:cubicBezTo>
                <a:cubicBezTo>
                  <a:pt x="2632" y="755"/>
                  <a:pt x="2678" y="869"/>
                  <a:pt x="2702" y="911"/>
                </a:cubicBezTo>
                <a:cubicBezTo>
                  <a:pt x="2776" y="1039"/>
                  <a:pt x="2889" y="1082"/>
                  <a:pt x="3031" y="1038"/>
                </a:cubicBezTo>
                <a:cubicBezTo>
                  <a:pt x="3131" y="1007"/>
                  <a:pt x="3233" y="910"/>
                  <a:pt x="3343" y="925"/>
                </a:cubicBezTo>
                <a:cubicBezTo>
                  <a:pt x="3440" y="938"/>
                  <a:pt x="3465" y="1047"/>
                  <a:pt x="3460" y="1129"/>
                </a:cubicBezTo>
                <a:cubicBezTo>
                  <a:pt x="3458" y="1156"/>
                  <a:pt x="3443" y="1172"/>
                  <a:pt x="3437" y="1195"/>
                </a:cubicBezTo>
                <a:cubicBezTo>
                  <a:pt x="3442" y="1149"/>
                  <a:pt x="3438" y="1129"/>
                  <a:pt x="3466" y="1079"/>
                </a:cubicBezTo>
                <a:cubicBezTo>
                  <a:pt x="3497" y="1024"/>
                  <a:pt x="3538" y="968"/>
                  <a:pt x="3591" y="932"/>
                </a:cubicBezTo>
                <a:cubicBezTo>
                  <a:pt x="3648" y="894"/>
                  <a:pt x="3716" y="880"/>
                  <a:pt x="3775" y="918"/>
                </a:cubicBezTo>
                <a:cubicBezTo>
                  <a:pt x="3828" y="953"/>
                  <a:pt x="3845" y="1028"/>
                  <a:pt x="3838" y="1087"/>
                </a:cubicBezTo>
                <a:cubicBezTo>
                  <a:pt x="3833" y="1102"/>
                  <a:pt x="3833" y="1107"/>
                  <a:pt x="3825" y="1114"/>
                </a:cubicBezTo>
                <a:cubicBezTo>
                  <a:pt x="3833" y="1058"/>
                  <a:pt x="3831" y="1016"/>
                  <a:pt x="3859" y="961"/>
                </a:cubicBezTo>
                <a:cubicBezTo>
                  <a:pt x="3908" y="864"/>
                  <a:pt x="3987" y="804"/>
                  <a:pt x="4098" y="848"/>
                </a:cubicBezTo>
                <a:cubicBezTo>
                  <a:pt x="4209" y="892"/>
                  <a:pt x="4311" y="1027"/>
                  <a:pt x="4327" y="1145"/>
                </a:cubicBezTo>
                <a:cubicBezTo>
                  <a:pt x="4334" y="1195"/>
                  <a:pt x="4315" y="1216"/>
                  <a:pt x="4309" y="126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Comment 13"/>
          <p:cNvSpPr>
            <a:spLocks noRot="1" noChangeAspect="1" noEditPoints="1" noChangeArrowheads="1" noChangeShapeType="1" noTextEdit="1"/>
          </p:cNvSpPr>
          <p:nvPr/>
        </p:nvSpPr>
        <p:spPr bwMode="auto">
          <a:xfrm>
            <a:off x="2921000" y="2928938"/>
            <a:ext cx="795338" cy="303212"/>
          </a:xfrm>
          <a:custGeom>
            <a:avLst/>
            <a:gdLst>
              <a:gd name="T0" fmla="+- 0 8115 8115"/>
              <a:gd name="T1" fmla="*/ T0 w 2206"/>
              <a:gd name="T2" fmla="+- 0 8423 8137"/>
              <a:gd name="T3" fmla="*/ 8423 h 839"/>
              <a:gd name="T4" fmla="+- 0 8190 8115"/>
              <a:gd name="T5" fmla="*/ T4 w 2206"/>
              <a:gd name="T6" fmla="+- 0 8548 8137"/>
              <a:gd name="T7" fmla="*/ 8548 h 839"/>
              <a:gd name="T8" fmla="+- 0 8286 8115"/>
              <a:gd name="T9" fmla="*/ T8 w 2206"/>
              <a:gd name="T10" fmla="+- 0 8719 8137"/>
              <a:gd name="T11" fmla="*/ 8719 h 839"/>
              <a:gd name="T12" fmla="+- 0 8356 8115"/>
              <a:gd name="T13" fmla="*/ T12 w 2206"/>
              <a:gd name="T14" fmla="+- 0 8793 8137"/>
              <a:gd name="T15" fmla="*/ 8793 h 839"/>
              <a:gd name="T16" fmla="+- 0 8400 8115"/>
              <a:gd name="T17" fmla="*/ T16 w 2206"/>
              <a:gd name="T18" fmla="+- 0 8673 8137"/>
              <a:gd name="T19" fmla="*/ 8673 h 839"/>
              <a:gd name="T20" fmla="+- 0 8453 8115"/>
              <a:gd name="T21" fmla="*/ T20 w 2206"/>
              <a:gd name="T22" fmla="+- 0 8551 8137"/>
              <a:gd name="T23" fmla="*/ 8551 h 839"/>
              <a:gd name="T24" fmla="+- 0 8563 8115"/>
              <a:gd name="T25" fmla="*/ T24 w 2206"/>
              <a:gd name="T26" fmla="+- 0 8585 8137"/>
              <a:gd name="T27" fmla="*/ 8585 h 839"/>
              <a:gd name="T28" fmla="+- 0 8709 8115"/>
              <a:gd name="T29" fmla="*/ T28 w 2206"/>
              <a:gd name="T30" fmla="+- 0 8735 8137"/>
              <a:gd name="T31" fmla="*/ 8735 h 839"/>
              <a:gd name="T32" fmla="+- 0 8743 8115"/>
              <a:gd name="T33" fmla="*/ T32 w 2206"/>
              <a:gd name="T34" fmla="+- 0 8758 8137"/>
              <a:gd name="T35" fmla="*/ 8758 h 839"/>
              <a:gd name="T36" fmla="+- 0 8790 8115"/>
              <a:gd name="T37" fmla="*/ T36 w 2206"/>
              <a:gd name="T38" fmla="+- 0 8660 8137"/>
              <a:gd name="T39" fmla="*/ 8660 h 839"/>
              <a:gd name="T40" fmla="+- 0 8818 8115"/>
              <a:gd name="T41" fmla="*/ T40 w 2206"/>
              <a:gd name="T42" fmla="+- 0 8522 8137"/>
              <a:gd name="T43" fmla="*/ 8522 h 839"/>
              <a:gd name="T44" fmla="+- 0 8836 8115"/>
              <a:gd name="T45" fmla="*/ T44 w 2206"/>
              <a:gd name="T46" fmla="+- 0 8480 8137"/>
              <a:gd name="T47" fmla="*/ 8480 h 839"/>
              <a:gd name="T48" fmla="+- 0 8971 8115"/>
              <a:gd name="T49" fmla="*/ T48 w 2206"/>
              <a:gd name="T50" fmla="+- 0 8591 8137"/>
              <a:gd name="T51" fmla="*/ 8591 h 839"/>
              <a:gd name="T52" fmla="+- 0 9108 8115"/>
              <a:gd name="T53" fmla="*/ T52 w 2206"/>
              <a:gd name="T54" fmla="+- 0 8543 8137"/>
              <a:gd name="T55" fmla="*/ 8543 h 839"/>
              <a:gd name="T56" fmla="+- 0 9208 8115"/>
              <a:gd name="T57" fmla="*/ T56 w 2206"/>
              <a:gd name="T58" fmla="+- 0 8443 8137"/>
              <a:gd name="T59" fmla="*/ 8443 h 839"/>
              <a:gd name="T60" fmla="+- 0 9218 8115"/>
              <a:gd name="T61" fmla="*/ T60 w 2206"/>
              <a:gd name="T62" fmla="+- 0 8367 8137"/>
              <a:gd name="T63" fmla="*/ 8367 h 839"/>
              <a:gd name="T64" fmla="+- 0 9132 8115"/>
              <a:gd name="T65" fmla="*/ T64 w 2206"/>
              <a:gd name="T66" fmla="+- 0 8381 8137"/>
              <a:gd name="T67" fmla="*/ 8381 h 839"/>
              <a:gd name="T68" fmla="+- 0 9078 8115"/>
              <a:gd name="T69" fmla="*/ T68 w 2206"/>
              <a:gd name="T70" fmla="+- 0 8563 8137"/>
              <a:gd name="T71" fmla="*/ 8563 h 839"/>
              <a:gd name="T72" fmla="+- 0 9193 8115"/>
              <a:gd name="T73" fmla="*/ T72 w 2206"/>
              <a:gd name="T74" fmla="+- 0 8752 8137"/>
              <a:gd name="T75" fmla="*/ 8752 h 839"/>
              <a:gd name="T76" fmla="+- 0 9363 8115"/>
              <a:gd name="T77" fmla="*/ T76 w 2206"/>
              <a:gd name="T78" fmla="+- 0 8774 8137"/>
              <a:gd name="T79" fmla="*/ 8774 h 839"/>
              <a:gd name="T80" fmla="+- 0 9568 8115"/>
              <a:gd name="T81" fmla="*/ T80 w 2206"/>
              <a:gd name="T82" fmla="+- 0 8694 8137"/>
              <a:gd name="T83" fmla="*/ 8694 h 839"/>
              <a:gd name="T84" fmla="+- 0 9617 8115"/>
              <a:gd name="T85" fmla="*/ T84 w 2206"/>
              <a:gd name="T86" fmla="+- 0 8652 8137"/>
              <a:gd name="T87" fmla="*/ 8652 h 839"/>
              <a:gd name="T88" fmla="+- 0 9742 8115"/>
              <a:gd name="T89" fmla="*/ T88 w 2206"/>
              <a:gd name="T90" fmla="+- 0 8137 8137"/>
              <a:gd name="T91" fmla="*/ 8137 h 839"/>
              <a:gd name="T92" fmla="+- 0 9751 8115"/>
              <a:gd name="T93" fmla="*/ T92 w 2206"/>
              <a:gd name="T94" fmla="+- 0 8285 8137"/>
              <a:gd name="T95" fmla="*/ 8285 h 839"/>
              <a:gd name="T96" fmla="+- 0 9772 8115"/>
              <a:gd name="T97" fmla="*/ T96 w 2206"/>
              <a:gd name="T98" fmla="+- 0 8561 8137"/>
              <a:gd name="T99" fmla="*/ 8561 h 839"/>
              <a:gd name="T100" fmla="+- 0 9792 8115"/>
              <a:gd name="T101" fmla="*/ T100 w 2206"/>
              <a:gd name="T102" fmla="+- 0 8799 8137"/>
              <a:gd name="T103" fmla="*/ 8799 h 839"/>
              <a:gd name="T104" fmla="+- 0 9816 8115"/>
              <a:gd name="T105" fmla="*/ T104 w 2206"/>
              <a:gd name="T106" fmla="+- 0 8853 8137"/>
              <a:gd name="T107" fmla="*/ 8853 h 839"/>
              <a:gd name="T108" fmla="+- 0 9916 8115"/>
              <a:gd name="T109" fmla="*/ T108 w 2206"/>
              <a:gd name="T110" fmla="+- 0 8755 8137"/>
              <a:gd name="T111" fmla="*/ 8755 h 839"/>
              <a:gd name="T112" fmla="+- 0 9944 8115"/>
              <a:gd name="T113" fmla="*/ T112 w 2206"/>
              <a:gd name="T114" fmla="+- 0 8698 8137"/>
              <a:gd name="T115" fmla="*/ 8698 h 839"/>
              <a:gd name="T116" fmla="+- 0 10136 8115"/>
              <a:gd name="T117" fmla="*/ T116 w 2206"/>
              <a:gd name="T118" fmla="+- 0 8303 8137"/>
              <a:gd name="T119" fmla="*/ 8303 h 839"/>
              <a:gd name="T120" fmla="+- 0 10149 8115"/>
              <a:gd name="T121" fmla="*/ T120 w 2206"/>
              <a:gd name="T122" fmla="+- 0 8448 8137"/>
              <a:gd name="T123" fmla="*/ 8448 h 839"/>
              <a:gd name="T124" fmla="+- 0 10149 8115"/>
              <a:gd name="T125" fmla="*/ T124 w 2206"/>
              <a:gd name="T126" fmla="+- 0 8679 8137"/>
              <a:gd name="T127" fmla="*/ 8679 h 839"/>
              <a:gd name="T128" fmla="+- 0 10188 8115"/>
              <a:gd name="T129" fmla="*/ T128 w 2206"/>
              <a:gd name="T130" fmla="+- 0 8877 8137"/>
              <a:gd name="T131" fmla="*/ 8877 h 839"/>
              <a:gd name="T132" fmla="+- 0 10270 8115"/>
              <a:gd name="T133" fmla="*/ T132 w 2206"/>
              <a:gd name="T134" fmla="+- 0 8971 8137"/>
              <a:gd name="T135" fmla="*/ 8971 h 839"/>
              <a:gd name="T136" fmla="+- 0 10320 8115"/>
              <a:gd name="T137" fmla="*/ T136 w 2206"/>
              <a:gd name="T138" fmla="+- 0 8971 8137"/>
              <a:gd name="T139" fmla="*/ 8971 h 8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206" h="839" extrusionOk="0">
                <a:moveTo>
                  <a:pt x="0" y="286"/>
                </a:moveTo>
                <a:cubicBezTo>
                  <a:pt x="19" y="338"/>
                  <a:pt x="45" y="366"/>
                  <a:pt x="75" y="411"/>
                </a:cubicBezTo>
                <a:cubicBezTo>
                  <a:pt x="111" y="465"/>
                  <a:pt x="136" y="527"/>
                  <a:pt x="171" y="582"/>
                </a:cubicBezTo>
                <a:cubicBezTo>
                  <a:pt x="191" y="614"/>
                  <a:pt x="213" y="634"/>
                  <a:pt x="241" y="656"/>
                </a:cubicBezTo>
                <a:cubicBezTo>
                  <a:pt x="269" y="617"/>
                  <a:pt x="276" y="584"/>
                  <a:pt x="285" y="536"/>
                </a:cubicBezTo>
                <a:cubicBezTo>
                  <a:pt x="293" y="494"/>
                  <a:pt x="300" y="441"/>
                  <a:pt x="338" y="414"/>
                </a:cubicBezTo>
                <a:cubicBezTo>
                  <a:pt x="375" y="388"/>
                  <a:pt x="421" y="426"/>
                  <a:pt x="448" y="448"/>
                </a:cubicBezTo>
                <a:cubicBezTo>
                  <a:pt x="503" y="492"/>
                  <a:pt x="544" y="549"/>
                  <a:pt x="594" y="598"/>
                </a:cubicBezTo>
                <a:cubicBezTo>
                  <a:pt x="609" y="612"/>
                  <a:pt x="614" y="617"/>
                  <a:pt x="628" y="621"/>
                </a:cubicBezTo>
                <a:cubicBezTo>
                  <a:pt x="661" y="593"/>
                  <a:pt x="665" y="567"/>
                  <a:pt x="675" y="523"/>
                </a:cubicBezTo>
                <a:cubicBezTo>
                  <a:pt x="686" y="475"/>
                  <a:pt x="691" y="431"/>
                  <a:pt x="703" y="385"/>
                </a:cubicBezTo>
                <a:cubicBezTo>
                  <a:pt x="710" y="362"/>
                  <a:pt x="711" y="355"/>
                  <a:pt x="721" y="343"/>
                </a:cubicBezTo>
              </a:path>
              <a:path w="2206" h="839" extrusionOk="0">
                <a:moveTo>
                  <a:pt x="856" y="454"/>
                </a:moveTo>
                <a:cubicBezTo>
                  <a:pt x="905" y="448"/>
                  <a:pt x="951" y="433"/>
                  <a:pt x="993" y="406"/>
                </a:cubicBezTo>
                <a:cubicBezTo>
                  <a:pt x="1031" y="381"/>
                  <a:pt x="1067" y="342"/>
                  <a:pt x="1093" y="306"/>
                </a:cubicBezTo>
                <a:cubicBezTo>
                  <a:pt x="1112" y="280"/>
                  <a:pt x="1126" y="256"/>
                  <a:pt x="1103" y="230"/>
                </a:cubicBezTo>
                <a:cubicBezTo>
                  <a:pt x="1082" y="207"/>
                  <a:pt x="1035" y="230"/>
                  <a:pt x="1017" y="244"/>
                </a:cubicBezTo>
                <a:cubicBezTo>
                  <a:pt x="963" y="286"/>
                  <a:pt x="954" y="363"/>
                  <a:pt x="963" y="426"/>
                </a:cubicBezTo>
                <a:cubicBezTo>
                  <a:pt x="974" y="502"/>
                  <a:pt x="1012" y="574"/>
                  <a:pt x="1078" y="615"/>
                </a:cubicBezTo>
                <a:cubicBezTo>
                  <a:pt x="1134" y="650"/>
                  <a:pt x="1187" y="642"/>
                  <a:pt x="1248" y="637"/>
                </a:cubicBezTo>
                <a:cubicBezTo>
                  <a:pt x="1327" y="631"/>
                  <a:pt x="1389" y="606"/>
                  <a:pt x="1453" y="557"/>
                </a:cubicBezTo>
                <a:cubicBezTo>
                  <a:pt x="1469" y="543"/>
                  <a:pt x="1486" y="529"/>
                  <a:pt x="1502" y="515"/>
                </a:cubicBezTo>
              </a:path>
              <a:path w="2206" h="839" extrusionOk="0">
                <a:moveTo>
                  <a:pt x="1627" y="0"/>
                </a:moveTo>
                <a:cubicBezTo>
                  <a:pt x="1624" y="48"/>
                  <a:pt x="1630" y="100"/>
                  <a:pt x="1636" y="148"/>
                </a:cubicBezTo>
                <a:cubicBezTo>
                  <a:pt x="1647" y="240"/>
                  <a:pt x="1651" y="331"/>
                  <a:pt x="1657" y="424"/>
                </a:cubicBezTo>
                <a:cubicBezTo>
                  <a:pt x="1662" y="502"/>
                  <a:pt x="1663" y="584"/>
                  <a:pt x="1677" y="662"/>
                </a:cubicBezTo>
                <a:cubicBezTo>
                  <a:pt x="1685" y="691"/>
                  <a:pt x="1688" y="700"/>
                  <a:pt x="1701" y="716"/>
                </a:cubicBezTo>
                <a:cubicBezTo>
                  <a:pt x="1757" y="702"/>
                  <a:pt x="1772" y="671"/>
                  <a:pt x="1801" y="618"/>
                </a:cubicBezTo>
                <a:cubicBezTo>
                  <a:pt x="1810" y="599"/>
                  <a:pt x="1820" y="580"/>
                  <a:pt x="1829" y="561"/>
                </a:cubicBezTo>
              </a:path>
              <a:path w="2206" h="839" extrusionOk="0">
                <a:moveTo>
                  <a:pt x="2021" y="166"/>
                </a:moveTo>
                <a:cubicBezTo>
                  <a:pt x="2032" y="216"/>
                  <a:pt x="2033" y="260"/>
                  <a:pt x="2034" y="311"/>
                </a:cubicBezTo>
                <a:cubicBezTo>
                  <a:pt x="2036" y="388"/>
                  <a:pt x="2030" y="465"/>
                  <a:pt x="2034" y="542"/>
                </a:cubicBezTo>
                <a:cubicBezTo>
                  <a:pt x="2037" y="610"/>
                  <a:pt x="2053" y="675"/>
                  <a:pt x="2073" y="740"/>
                </a:cubicBezTo>
                <a:cubicBezTo>
                  <a:pt x="2085" y="780"/>
                  <a:pt x="2114" y="819"/>
                  <a:pt x="2155" y="834"/>
                </a:cubicBezTo>
                <a:cubicBezTo>
                  <a:pt x="2180" y="838"/>
                  <a:pt x="2188" y="839"/>
                  <a:pt x="2205" y="83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Comment 14"/>
          <p:cNvSpPr>
            <a:spLocks noRot="1" noChangeAspect="1" noEditPoints="1" noChangeArrowheads="1" noChangeShapeType="1" noTextEdit="1"/>
          </p:cNvSpPr>
          <p:nvPr/>
        </p:nvSpPr>
        <p:spPr bwMode="auto">
          <a:xfrm>
            <a:off x="4179888" y="2989263"/>
            <a:ext cx="1144587" cy="309562"/>
          </a:xfrm>
          <a:custGeom>
            <a:avLst/>
            <a:gdLst>
              <a:gd name="T0" fmla="+- 0 11990 11611"/>
              <a:gd name="T1" fmla="*/ T0 w 3178"/>
              <a:gd name="T2" fmla="+- 0 8326 8304"/>
              <a:gd name="T3" fmla="*/ 8326 h 858"/>
              <a:gd name="T4" fmla="+- 0 11926 11611"/>
              <a:gd name="T5" fmla="*/ T4 w 3178"/>
              <a:gd name="T6" fmla="+- 0 8308 8304"/>
              <a:gd name="T7" fmla="*/ 8308 h 858"/>
              <a:gd name="T8" fmla="+- 0 11841 11611"/>
              <a:gd name="T9" fmla="*/ T8 w 3178"/>
              <a:gd name="T10" fmla="+- 0 8342 8304"/>
              <a:gd name="T11" fmla="*/ 8342 h 858"/>
              <a:gd name="T12" fmla="+- 0 11713 11611"/>
              <a:gd name="T13" fmla="*/ T12 w 3178"/>
              <a:gd name="T14" fmla="+- 0 8502 8304"/>
              <a:gd name="T15" fmla="*/ 8502 h 858"/>
              <a:gd name="T16" fmla="+- 0 11615 11611"/>
              <a:gd name="T17" fmla="*/ T16 w 3178"/>
              <a:gd name="T18" fmla="+- 0 8749 8304"/>
              <a:gd name="T19" fmla="*/ 8749 h 858"/>
              <a:gd name="T20" fmla="+- 0 11663 11611"/>
              <a:gd name="T21" fmla="*/ T20 w 3178"/>
              <a:gd name="T22" fmla="+- 0 8966 8304"/>
              <a:gd name="T23" fmla="*/ 8966 h 858"/>
              <a:gd name="T24" fmla="+- 0 11890 11611"/>
              <a:gd name="T25" fmla="*/ T24 w 3178"/>
              <a:gd name="T26" fmla="+- 0 9105 8304"/>
              <a:gd name="T27" fmla="*/ 9105 h 858"/>
              <a:gd name="T28" fmla="+- 0 12059 11611"/>
              <a:gd name="T29" fmla="*/ T28 w 3178"/>
              <a:gd name="T30" fmla="+- 0 9083 8304"/>
              <a:gd name="T31" fmla="*/ 9083 h 858"/>
              <a:gd name="T32" fmla="+- 0 12090 11611"/>
              <a:gd name="T33" fmla="*/ T32 w 3178"/>
              <a:gd name="T34" fmla="+- 0 9066 8304"/>
              <a:gd name="T35" fmla="*/ 9066 h 858"/>
              <a:gd name="T36" fmla="+- 0 12530 11611"/>
              <a:gd name="T37" fmla="*/ T36 w 3178"/>
              <a:gd name="T38" fmla="+- 0 8319 8304"/>
              <a:gd name="T39" fmla="*/ 8319 h 858"/>
              <a:gd name="T40" fmla="+- 0 12531 11611"/>
              <a:gd name="T41" fmla="*/ T40 w 3178"/>
              <a:gd name="T42" fmla="+- 0 8423 8304"/>
              <a:gd name="T43" fmla="*/ 8423 h 858"/>
              <a:gd name="T44" fmla="+- 0 12548 11611"/>
              <a:gd name="T45" fmla="*/ T44 w 3178"/>
              <a:gd name="T46" fmla="+- 0 8654 8304"/>
              <a:gd name="T47" fmla="*/ 8654 h 858"/>
              <a:gd name="T48" fmla="+- 0 12553 11611"/>
              <a:gd name="T49" fmla="*/ T48 w 3178"/>
              <a:gd name="T50" fmla="+- 0 8914 8304"/>
              <a:gd name="T51" fmla="*/ 8914 h 858"/>
              <a:gd name="T52" fmla="+- 0 12548 11611"/>
              <a:gd name="T53" fmla="*/ T52 w 3178"/>
              <a:gd name="T54" fmla="+- 0 9086 8304"/>
              <a:gd name="T55" fmla="*/ 9086 h 858"/>
              <a:gd name="T56" fmla="+- 0 12600 11611"/>
              <a:gd name="T57" fmla="*/ T56 w 3178"/>
              <a:gd name="T58" fmla="+- 0 9132 8304"/>
              <a:gd name="T59" fmla="*/ 9132 h 858"/>
              <a:gd name="T60" fmla="+- 0 12627 11611"/>
              <a:gd name="T61" fmla="*/ T60 w 3178"/>
              <a:gd name="T62" fmla="+- 0 9121 8304"/>
              <a:gd name="T63" fmla="*/ 9121 h 858"/>
              <a:gd name="T64" fmla="+- 0 13113 11611"/>
              <a:gd name="T65" fmla="*/ T64 w 3178"/>
              <a:gd name="T66" fmla="+- 0 8840 8304"/>
              <a:gd name="T67" fmla="*/ 8840 h 858"/>
              <a:gd name="T68" fmla="+- 0 13072 11611"/>
              <a:gd name="T69" fmla="*/ T68 w 3178"/>
              <a:gd name="T70" fmla="+- 0 8796 8304"/>
              <a:gd name="T71" fmla="*/ 8796 h 858"/>
              <a:gd name="T72" fmla="+- 0 12919 11611"/>
              <a:gd name="T73" fmla="*/ T72 w 3178"/>
              <a:gd name="T74" fmla="+- 0 8825 8304"/>
              <a:gd name="T75" fmla="*/ 8825 h 858"/>
              <a:gd name="T76" fmla="+- 0 12816 11611"/>
              <a:gd name="T77" fmla="*/ T76 w 3178"/>
              <a:gd name="T78" fmla="+- 0 8950 8304"/>
              <a:gd name="T79" fmla="*/ 8950 h 858"/>
              <a:gd name="T80" fmla="+- 0 12865 11611"/>
              <a:gd name="T81" fmla="*/ T80 w 3178"/>
              <a:gd name="T82" fmla="+- 0 9066 8304"/>
              <a:gd name="T83" fmla="*/ 9066 h 858"/>
              <a:gd name="T84" fmla="+- 0 13073 11611"/>
              <a:gd name="T85" fmla="*/ T84 w 3178"/>
              <a:gd name="T86" fmla="+- 0 9019 8304"/>
              <a:gd name="T87" fmla="*/ 9019 h 858"/>
              <a:gd name="T88" fmla="+- 0 13179 11611"/>
              <a:gd name="T89" fmla="*/ T88 w 3178"/>
              <a:gd name="T90" fmla="+- 0 8871 8304"/>
              <a:gd name="T91" fmla="*/ 8871 h 858"/>
              <a:gd name="T92" fmla="+- 0 13160 11611"/>
              <a:gd name="T93" fmla="*/ T92 w 3178"/>
              <a:gd name="T94" fmla="+- 0 8787 8304"/>
              <a:gd name="T95" fmla="*/ 8787 h 858"/>
              <a:gd name="T96" fmla="+- 0 13108 11611"/>
              <a:gd name="T97" fmla="*/ T96 w 3178"/>
              <a:gd name="T98" fmla="+- 0 8785 8304"/>
              <a:gd name="T99" fmla="*/ 8785 h 858"/>
              <a:gd name="T100" fmla="+- 0 13503 11611"/>
              <a:gd name="T101" fmla="*/ T100 w 3178"/>
              <a:gd name="T102" fmla="+- 0 8850 8304"/>
              <a:gd name="T103" fmla="*/ 8850 h 858"/>
              <a:gd name="T104" fmla="+- 0 13611 11611"/>
              <a:gd name="T105" fmla="*/ T104 w 3178"/>
              <a:gd name="T106" fmla="+- 0 8816 8304"/>
              <a:gd name="T107" fmla="*/ 8816 h 858"/>
              <a:gd name="T108" fmla="+- 0 13613 11611"/>
              <a:gd name="T109" fmla="*/ T108 w 3178"/>
              <a:gd name="T110" fmla="+- 0 8801 8304"/>
              <a:gd name="T111" fmla="*/ 8801 h 858"/>
              <a:gd name="T112" fmla="+- 0 13556 11611"/>
              <a:gd name="T113" fmla="*/ T112 w 3178"/>
              <a:gd name="T114" fmla="+- 0 8795 8304"/>
              <a:gd name="T115" fmla="*/ 8795 h 858"/>
              <a:gd name="T116" fmla="+- 0 13516 11611"/>
              <a:gd name="T117" fmla="*/ T116 w 3178"/>
              <a:gd name="T118" fmla="+- 0 8898 8304"/>
              <a:gd name="T119" fmla="*/ 8898 h 858"/>
              <a:gd name="T120" fmla="+- 0 13539 11611"/>
              <a:gd name="T121" fmla="*/ T120 w 3178"/>
              <a:gd name="T122" fmla="+- 0 9015 8304"/>
              <a:gd name="T123" fmla="*/ 9015 h 858"/>
              <a:gd name="T124" fmla="+- 0 13619 11611"/>
              <a:gd name="T125" fmla="*/ T124 w 3178"/>
              <a:gd name="T126" fmla="+- 0 9040 8304"/>
              <a:gd name="T127" fmla="*/ 9040 h 858"/>
              <a:gd name="T128" fmla="+- 0 13694 11611"/>
              <a:gd name="T129" fmla="*/ T128 w 3178"/>
              <a:gd name="T130" fmla="+- 0 8955 8304"/>
              <a:gd name="T131" fmla="*/ 8955 h 858"/>
              <a:gd name="T132" fmla="+- 0 13705 11611"/>
              <a:gd name="T133" fmla="*/ T132 w 3178"/>
              <a:gd name="T134" fmla="+- 0 8898 8304"/>
              <a:gd name="T135" fmla="*/ 8898 h 858"/>
              <a:gd name="T136" fmla="+- 0 13762 11611"/>
              <a:gd name="T137" fmla="*/ T136 w 3178"/>
              <a:gd name="T138" fmla="+- 0 8971 8304"/>
              <a:gd name="T139" fmla="*/ 8971 h 858"/>
              <a:gd name="T140" fmla="+- 0 13853 11611"/>
              <a:gd name="T141" fmla="*/ T140 w 3178"/>
              <a:gd name="T142" fmla="+- 0 9063 8304"/>
              <a:gd name="T143" fmla="*/ 9063 h 858"/>
              <a:gd name="T144" fmla="+- 0 13929 11611"/>
              <a:gd name="T145" fmla="*/ T144 w 3178"/>
              <a:gd name="T146" fmla="+- 0 9104 8304"/>
              <a:gd name="T147" fmla="*/ 9104 h 858"/>
              <a:gd name="T148" fmla="+- 0 13972 11611"/>
              <a:gd name="T149" fmla="*/ T148 w 3178"/>
              <a:gd name="T150" fmla="+- 0 9083 8304"/>
              <a:gd name="T151" fmla="*/ 9083 h 858"/>
              <a:gd name="T152" fmla="+- 0 14441 11611"/>
              <a:gd name="T153" fmla="*/ T152 w 3178"/>
              <a:gd name="T154" fmla="+- 0 8766 8304"/>
              <a:gd name="T155" fmla="*/ 8766 h 858"/>
              <a:gd name="T156" fmla="+- 0 14318 11611"/>
              <a:gd name="T157" fmla="*/ T156 w 3178"/>
              <a:gd name="T158" fmla="+- 0 8756 8304"/>
              <a:gd name="T159" fmla="*/ 8756 h 858"/>
              <a:gd name="T160" fmla="+- 0 14102 11611"/>
              <a:gd name="T161" fmla="*/ T160 w 3178"/>
              <a:gd name="T162" fmla="+- 0 8826 8304"/>
              <a:gd name="T163" fmla="*/ 8826 h 858"/>
              <a:gd name="T164" fmla="+- 0 14009 11611"/>
              <a:gd name="T165" fmla="*/ T164 w 3178"/>
              <a:gd name="T166" fmla="+- 0 8968 8304"/>
              <a:gd name="T167" fmla="*/ 8968 h 858"/>
              <a:gd name="T168" fmla="+- 0 14125 11611"/>
              <a:gd name="T169" fmla="*/ T168 w 3178"/>
              <a:gd name="T170" fmla="+- 0 9050 8304"/>
              <a:gd name="T171" fmla="*/ 9050 h 858"/>
              <a:gd name="T172" fmla="+- 0 14320 11611"/>
              <a:gd name="T173" fmla="*/ T172 w 3178"/>
              <a:gd name="T174" fmla="+- 0 8954 8304"/>
              <a:gd name="T175" fmla="*/ 8954 h 858"/>
              <a:gd name="T176" fmla="+- 0 14461 11611"/>
              <a:gd name="T177" fmla="*/ T176 w 3178"/>
              <a:gd name="T178" fmla="+- 0 8541 8304"/>
              <a:gd name="T179" fmla="*/ 8541 h 858"/>
              <a:gd name="T180" fmla="+- 0 14448 11611"/>
              <a:gd name="T181" fmla="*/ T180 w 3178"/>
              <a:gd name="T182" fmla="+- 0 8372 8304"/>
              <a:gd name="T183" fmla="*/ 8372 h 858"/>
              <a:gd name="T184" fmla="+- 0 14453 11611"/>
              <a:gd name="T185" fmla="*/ T184 w 3178"/>
              <a:gd name="T186" fmla="+- 0 8548 8304"/>
              <a:gd name="T187" fmla="*/ 8548 h 858"/>
              <a:gd name="T188" fmla="+- 0 14566 11611"/>
              <a:gd name="T189" fmla="*/ T188 w 3178"/>
              <a:gd name="T190" fmla="+- 0 9001 8304"/>
              <a:gd name="T191" fmla="*/ 9001 h 858"/>
              <a:gd name="T192" fmla="+- 0 14717 11611"/>
              <a:gd name="T193" fmla="*/ T192 w 3178"/>
              <a:gd name="T194" fmla="+- 0 9154 8304"/>
              <a:gd name="T195" fmla="*/ 9154 h 858"/>
              <a:gd name="T196" fmla="+- 0 14788 11611"/>
              <a:gd name="T197" fmla="*/ T196 w 3178"/>
              <a:gd name="T198" fmla="+- 0 9156 8304"/>
              <a:gd name="T199" fmla="*/ 9156 h 8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3178" h="858" extrusionOk="0">
                <a:moveTo>
                  <a:pt x="379" y="22"/>
                </a:moveTo>
                <a:cubicBezTo>
                  <a:pt x="355" y="13"/>
                  <a:pt x="338" y="8"/>
                  <a:pt x="315" y="4"/>
                </a:cubicBezTo>
                <a:cubicBezTo>
                  <a:pt x="279" y="-2"/>
                  <a:pt x="257" y="17"/>
                  <a:pt x="230" y="38"/>
                </a:cubicBezTo>
                <a:cubicBezTo>
                  <a:pt x="175" y="80"/>
                  <a:pt x="139" y="140"/>
                  <a:pt x="102" y="198"/>
                </a:cubicBezTo>
                <a:cubicBezTo>
                  <a:pt x="53" y="275"/>
                  <a:pt x="17" y="354"/>
                  <a:pt x="4" y="445"/>
                </a:cubicBezTo>
                <a:cubicBezTo>
                  <a:pt x="-7" y="524"/>
                  <a:pt x="8" y="596"/>
                  <a:pt x="52" y="662"/>
                </a:cubicBezTo>
                <a:cubicBezTo>
                  <a:pt x="100" y="733"/>
                  <a:pt x="194" y="789"/>
                  <a:pt x="279" y="801"/>
                </a:cubicBezTo>
                <a:cubicBezTo>
                  <a:pt x="332" y="808"/>
                  <a:pt x="399" y="800"/>
                  <a:pt x="448" y="779"/>
                </a:cubicBezTo>
                <a:cubicBezTo>
                  <a:pt x="458" y="773"/>
                  <a:pt x="469" y="768"/>
                  <a:pt x="479" y="762"/>
                </a:cubicBezTo>
              </a:path>
              <a:path w="3178" h="858" extrusionOk="0">
                <a:moveTo>
                  <a:pt x="919" y="15"/>
                </a:moveTo>
                <a:cubicBezTo>
                  <a:pt x="910" y="53"/>
                  <a:pt x="918" y="81"/>
                  <a:pt x="920" y="119"/>
                </a:cubicBezTo>
                <a:cubicBezTo>
                  <a:pt x="923" y="196"/>
                  <a:pt x="934" y="273"/>
                  <a:pt x="937" y="350"/>
                </a:cubicBezTo>
                <a:cubicBezTo>
                  <a:pt x="941" y="436"/>
                  <a:pt x="941" y="523"/>
                  <a:pt x="942" y="610"/>
                </a:cubicBezTo>
                <a:cubicBezTo>
                  <a:pt x="942" y="662"/>
                  <a:pt x="928" y="732"/>
                  <a:pt x="937" y="782"/>
                </a:cubicBezTo>
                <a:cubicBezTo>
                  <a:pt x="942" y="813"/>
                  <a:pt x="956" y="837"/>
                  <a:pt x="989" y="828"/>
                </a:cubicBezTo>
                <a:cubicBezTo>
                  <a:pt x="998" y="824"/>
                  <a:pt x="1007" y="821"/>
                  <a:pt x="1016" y="817"/>
                </a:cubicBezTo>
              </a:path>
              <a:path w="3178" h="858" extrusionOk="0">
                <a:moveTo>
                  <a:pt x="1502" y="536"/>
                </a:moveTo>
                <a:cubicBezTo>
                  <a:pt x="1505" y="512"/>
                  <a:pt x="1489" y="497"/>
                  <a:pt x="1461" y="492"/>
                </a:cubicBezTo>
                <a:cubicBezTo>
                  <a:pt x="1412" y="483"/>
                  <a:pt x="1351" y="497"/>
                  <a:pt x="1308" y="521"/>
                </a:cubicBezTo>
                <a:cubicBezTo>
                  <a:pt x="1259" y="548"/>
                  <a:pt x="1219" y="591"/>
                  <a:pt x="1205" y="646"/>
                </a:cubicBezTo>
                <a:cubicBezTo>
                  <a:pt x="1194" y="692"/>
                  <a:pt x="1209" y="742"/>
                  <a:pt x="1254" y="762"/>
                </a:cubicBezTo>
                <a:cubicBezTo>
                  <a:pt x="1322" y="792"/>
                  <a:pt x="1408" y="756"/>
                  <a:pt x="1462" y="715"/>
                </a:cubicBezTo>
                <a:cubicBezTo>
                  <a:pt x="1513" y="677"/>
                  <a:pt x="1548" y="626"/>
                  <a:pt x="1568" y="567"/>
                </a:cubicBezTo>
                <a:cubicBezTo>
                  <a:pt x="1578" y="539"/>
                  <a:pt x="1579" y="500"/>
                  <a:pt x="1549" y="483"/>
                </a:cubicBezTo>
                <a:cubicBezTo>
                  <a:pt x="1532" y="473"/>
                  <a:pt x="1515" y="478"/>
                  <a:pt x="1497" y="481"/>
                </a:cubicBezTo>
              </a:path>
              <a:path w="3178" h="858" extrusionOk="0">
                <a:moveTo>
                  <a:pt x="1892" y="546"/>
                </a:moveTo>
                <a:cubicBezTo>
                  <a:pt x="1917" y="542"/>
                  <a:pt x="1982" y="536"/>
                  <a:pt x="2000" y="512"/>
                </a:cubicBezTo>
                <a:cubicBezTo>
                  <a:pt x="2001" y="507"/>
                  <a:pt x="2001" y="502"/>
                  <a:pt x="2002" y="497"/>
                </a:cubicBezTo>
                <a:cubicBezTo>
                  <a:pt x="1986" y="475"/>
                  <a:pt x="1969" y="464"/>
                  <a:pt x="1945" y="491"/>
                </a:cubicBezTo>
                <a:cubicBezTo>
                  <a:pt x="1921" y="518"/>
                  <a:pt x="1908" y="558"/>
                  <a:pt x="1905" y="594"/>
                </a:cubicBezTo>
                <a:cubicBezTo>
                  <a:pt x="1902" y="631"/>
                  <a:pt x="1906" y="679"/>
                  <a:pt x="1928" y="711"/>
                </a:cubicBezTo>
                <a:cubicBezTo>
                  <a:pt x="1946" y="737"/>
                  <a:pt x="1979" y="745"/>
                  <a:pt x="2008" y="736"/>
                </a:cubicBezTo>
                <a:cubicBezTo>
                  <a:pt x="2047" y="724"/>
                  <a:pt x="2070" y="688"/>
                  <a:pt x="2083" y="651"/>
                </a:cubicBezTo>
                <a:cubicBezTo>
                  <a:pt x="2089" y="633"/>
                  <a:pt x="2091" y="613"/>
                  <a:pt x="2094" y="594"/>
                </a:cubicBezTo>
                <a:cubicBezTo>
                  <a:pt x="2115" y="617"/>
                  <a:pt x="2131" y="643"/>
                  <a:pt x="2151" y="667"/>
                </a:cubicBezTo>
                <a:cubicBezTo>
                  <a:pt x="2178" y="700"/>
                  <a:pt x="2209" y="732"/>
                  <a:pt x="2242" y="759"/>
                </a:cubicBezTo>
                <a:cubicBezTo>
                  <a:pt x="2264" y="778"/>
                  <a:pt x="2291" y="794"/>
                  <a:pt x="2318" y="800"/>
                </a:cubicBezTo>
                <a:cubicBezTo>
                  <a:pt x="2336" y="804"/>
                  <a:pt x="2349" y="789"/>
                  <a:pt x="2361" y="779"/>
                </a:cubicBezTo>
              </a:path>
              <a:path w="3178" h="858" extrusionOk="0">
                <a:moveTo>
                  <a:pt x="2830" y="462"/>
                </a:moveTo>
                <a:cubicBezTo>
                  <a:pt x="2785" y="449"/>
                  <a:pt x="2757" y="446"/>
                  <a:pt x="2707" y="452"/>
                </a:cubicBezTo>
                <a:cubicBezTo>
                  <a:pt x="2629" y="461"/>
                  <a:pt x="2558" y="481"/>
                  <a:pt x="2491" y="522"/>
                </a:cubicBezTo>
                <a:cubicBezTo>
                  <a:pt x="2441" y="553"/>
                  <a:pt x="2390" y="599"/>
                  <a:pt x="2398" y="664"/>
                </a:cubicBezTo>
                <a:cubicBezTo>
                  <a:pt x="2405" y="722"/>
                  <a:pt x="2463" y="745"/>
                  <a:pt x="2514" y="746"/>
                </a:cubicBezTo>
                <a:cubicBezTo>
                  <a:pt x="2591" y="747"/>
                  <a:pt x="2658" y="704"/>
                  <a:pt x="2709" y="650"/>
                </a:cubicBezTo>
                <a:cubicBezTo>
                  <a:pt x="2813" y="541"/>
                  <a:pt x="2845" y="383"/>
                  <a:pt x="2850" y="237"/>
                </a:cubicBezTo>
                <a:cubicBezTo>
                  <a:pt x="2852" y="179"/>
                  <a:pt x="2845" y="124"/>
                  <a:pt x="2837" y="68"/>
                </a:cubicBezTo>
                <a:cubicBezTo>
                  <a:pt x="2835" y="127"/>
                  <a:pt x="2837" y="184"/>
                  <a:pt x="2842" y="244"/>
                </a:cubicBezTo>
                <a:cubicBezTo>
                  <a:pt x="2856" y="399"/>
                  <a:pt x="2878" y="560"/>
                  <a:pt x="2955" y="697"/>
                </a:cubicBezTo>
                <a:cubicBezTo>
                  <a:pt x="2989" y="758"/>
                  <a:pt x="3038" y="825"/>
                  <a:pt x="3106" y="850"/>
                </a:cubicBezTo>
                <a:cubicBezTo>
                  <a:pt x="3142" y="857"/>
                  <a:pt x="3153" y="859"/>
                  <a:pt x="3177" y="85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Comment 15"/>
          <p:cNvSpPr>
            <a:spLocks noRot="1" noChangeAspect="1" noEditPoints="1" noChangeArrowheads="1" noChangeShapeType="1" noTextEdit="1"/>
          </p:cNvSpPr>
          <p:nvPr/>
        </p:nvSpPr>
        <p:spPr bwMode="auto">
          <a:xfrm>
            <a:off x="5551488" y="2933700"/>
            <a:ext cx="1957387" cy="646113"/>
          </a:xfrm>
          <a:custGeom>
            <a:avLst/>
            <a:gdLst>
              <a:gd name="T0" fmla="+- 0 15447 15422"/>
              <a:gd name="T1" fmla="*/ T0 w 5437"/>
              <a:gd name="T2" fmla="+- 0 8529 8150"/>
              <a:gd name="T3" fmla="*/ 8529 h 1795"/>
              <a:gd name="T4" fmla="+- 0 15478 15422"/>
              <a:gd name="T5" fmla="*/ T4 w 5437"/>
              <a:gd name="T6" fmla="+- 0 9014 8150"/>
              <a:gd name="T7" fmla="*/ 9014 h 1795"/>
              <a:gd name="T8" fmla="+- 0 15554 15422"/>
              <a:gd name="T9" fmla="*/ T8 w 5437"/>
              <a:gd name="T10" fmla="+- 0 8922 8150"/>
              <a:gd name="T11" fmla="*/ 8922 h 1795"/>
              <a:gd name="T12" fmla="+- 0 15878 15422"/>
              <a:gd name="T13" fmla="*/ T12 w 5437"/>
              <a:gd name="T14" fmla="+- 0 8945 8150"/>
              <a:gd name="T15" fmla="*/ 8945 h 1795"/>
              <a:gd name="T16" fmla="+- 0 15529 15422"/>
              <a:gd name="T17" fmla="*/ T16 w 5437"/>
              <a:gd name="T18" fmla="+- 0 9106 8150"/>
              <a:gd name="T19" fmla="*/ 9106 h 1795"/>
              <a:gd name="T20" fmla="+- 0 16108 15422"/>
              <a:gd name="T21" fmla="*/ T20 w 5437"/>
              <a:gd name="T22" fmla="+- 0 8846 8150"/>
              <a:gd name="T23" fmla="*/ 8846 h 1795"/>
              <a:gd name="T24" fmla="+- 0 16155 15422"/>
              <a:gd name="T25" fmla="*/ T24 w 5437"/>
              <a:gd name="T26" fmla="+- 0 8785 8150"/>
              <a:gd name="T27" fmla="*/ 8785 h 1795"/>
              <a:gd name="T28" fmla="+- 0 15996 15422"/>
              <a:gd name="T29" fmla="*/ T28 w 5437"/>
              <a:gd name="T30" fmla="+- 0 8953 8150"/>
              <a:gd name="T31" fmla="*/ 8953 h 1795"/>
              <a:gd name="T32" fmla="+- 0 16180 15422"/>
              <a:gd name="T33" fmla="*/ T32 w 5437"/>
              <a:gd name="T34" fmla="+- 0 8999 8150"/>
              <a:gd name="T35" fmla="*/ 8999 h 1795"/>
              <a:gd name="T36" fmla="+- 0 16283 15422"/>
              <a:gd name="T37" fmla="*/ T36 w 5437"/>
              <a:gd name="T38" fmla="+- 0 8809 8150"/>
              <a:gd name="T39" fmla="*/ 8809 h 1795"/>
              <a:gd name="T40" fmla="+- 0 16492 15422"/>
              <a:gd name="T41" fmla="*/ T40 w 5437"/>
              <a:gd name="T42" fmla="+- 0 9083 8150"/>
              <a:gd name="T43" fmla="*/ 9083 h 1795"/>
              <a:gd name="T44" fmla="+- 0 16569 15422"/>
              <a:gd name="T45" fmla="*/ T44 w 5437"/>
              <a:gd name="T46" fmla="+- 0 9149 8150"/>
              <a:gd name="T47" fmla="*/ 9149 h 1795"/>
              <a:gd name="T48" fmla="+- 0 16756 15422"/>
              <a:gd name="T49" fmla="*/ T48 w 5437"/>
              <a:gd name="T50" fmla="+- 0 8302 8150"/>
              <a:gd name="T51" fmla="*/ 8302 h 1795"/>
              <a:gd name="T52" fmla="+- 0 16799 15422"/>
              <a:gd name="T53" fmla="*/ T52 w 5437"/>
              <a:gd name="T54" fmla="+- 0 8969 8150"/>
              <a:gd name="T55" fmla="*/ 8969 h 1795"/>
              <a:gd name="T56" fmla="+- 0 16820 15422"/>
              <a:gd name="T57" fmla="*/ T56 w 5437"/>
              <a:gd name="T58" fmla="+- 0 9099 8150"/>
              <a:gd name="T59" fmla="*/ 9099 h 1795"/>
              <a:gd name="T60" fmla="+- 0 17138 15422"/>
              <a:gd name="T61" fmla="*/ T60 w 5437"/>
              <a:gd name="T62" fmla="+- 0 8807 8150"/>
              <a:gd name="T63" fmla="*/ 8807 h 1795"/>
              <a:gd name="T64" fmla="+- 0 16963 15422"/>
              <a:gd name="T65" fmla="*/ T64 w 5437"/>
              <a:gd name="T66" fmla="+- 0 9034 8150"/>
              <a:gd name="T67" fmla="*/ 9034 h 1795"/>
              <a:gd name="T68" fmla="+- 0 17165 15422"/>
              <a:gd name="T69" fmla="*/ T68 w 5437"/>
              <a:gd name="T70" fmla="+- 0 9059 8150"/>
              <a:gd name="T71" fmla="*/ 9059 h 1795"/>
              <a:gd name="T72" fmla="+- 0 17263 15422"/>
              <a:gd name="T73" fmla="*/ T72 w 5437"/>
              <a:gd name="T74" fmla="+- 0 8883 8150"/>
              <a:gd name="T75" fmla="*/ 8883 h 1795"/>
              <a:gd name="T76" fmla="+- 0 17344 15422"/>
              <a:gd name="T77" fmla="*/ T76 w 5437"/>
              <a:gd name="T78" fmla="+- 0 9165 8150"/>
              <a:gd name="T79" fmla="*/ 9165 h 1795"/>
              <a:gd name="T80" fmla="+- 0 17389 15422"/>
              <a:gd name="T81" fmla="*/ T80 w 5437"/>
              <a:gd name="T82" fmla="+- 0 9224 8150"/>
              <a:gd name="T83" fmla="*/ 9224 h 1795"/>
              <a:gd name="T84" fmla="+- 0 17644 15422"/>
              <a:gd name="T85" fmla="*/ T84 w 5437"/>
              <a:gd name="T86" fmla="+- 0 9026 8150"/>
              <a:gd name="T87" fmla="*/ 9026 h 1795"/>
              <a:gd name="T88" fmla="+- 0 17628 15422"/>
              <a:gd name="T89" fmla="*/ T88 w 5437"/>
              <a:gd name="T90" fmla="+- 0 9216 8150"/>
              <a:gd name="T91" fmla="*/ 9216 h 1795"/>
              <a:gd name="T92" fmla="+- 0 17801 15422"/>
              <a:gd name="T93" fmla="*/ T92 w 5437"/>
              <a:gd name="T94" fmla="+- 0 8993 8150"/>
              <a:gd name="T95" fmla="*/ 8993 h 1795"/>
              <a:gd name="T96" fmla="+- 0 17990 15422"/>
              <a:gd name="T97" fmla="*/ T96 w 5437"/>
              <a:gd name="T98" fmla="+- 0 9140 8150"/>
              <a:gd name="T99" fmla="*/ 9140 h 1795"/>
              <a:gd name="T100" fmla="+- 0 18033 15422"/>
              <a:gd name="T101" fmla="*/ T100 w 5437"/>
              <a:gd name="T102" fmla="+- 0 9252 8150"/>
              <a:gd name="T103" fmla="*/ 9252 h 1795"/>
              <a:gd name="T104" fmla="+- 0 18493 15422"/>
              <a:gd name="T105" fmla="*/ T104 w 5437"/>
              <a:gd name="T106" fmla="+- 0 8954 8150"/>
              <a:gd name="T107" fmla="*/ 8954 h 1795"/>
              <a:gd name="T108" fmla="+- 0 18318 15422"/>
              <a:gd name="T109" fmla="*/ T108 w 5437"/>
              <a:gd name="T110" fmla="+- 0 9134 8150"/>
              <a:gd name="T111" fmla="*/ 9134 h 1795"/>
              <a:gd name="T112" fmla="+- 0 18569 15422"/>
              <a:gd name="T113" fmla="*/ T112 w 5437"/>
              <a:gd name="T114" fmla="+- 0 9301 8150"/>
              <a:gd name="T115" fmla="*/ 9301 h 1795"/>
              <a:gd name="T116" fmla="+- 0 18897 15422"/>
              <a:gd name="T117" fmla="*/ T116 w 5437"/>
              <a:gd name="T118" fmla="+- 0 8988 8150"/>
              <a:gd name="T119" fmla="*/ 8988 h 1795"/>
              <a:gd name="T120" fmla="+- 0 18896 15422"/>
              <a:gd name="T121" fmla="*/ T120 w 5437"/>
              <a:gd name="T122" fmla="+- 0 9231 8150"/>
              <a:gd name="T123" fmla="*/ 9231 h 1795"/>
              <a:gd name="T124" fmla="+- 0 18703 15422"/>
              <a:gd name="T125" fmla="*/ T124 w 5437"/>
              <a:gd name="T126" fmla="+- 0 8742 8150"/>
              <a:gd name="T127" fmla="*/ 8742 h 1795"/>
              <a:gd name="T128" fmla="+- 0 18801 15422"/>
              <a:gd name="T129" fmla="*/ T128 w 5437"/>
              <a:gd name="T130" fmla="+- 0 8666 8150"/>
              <a:gd name="T131" fmla="*/ 8666 h 1795"/>
              <a:gd name="T132" fmla="+- 0 19246 15422"/>
              <a:gd name="T133" fmla="*/ T132 w 5437"/>
              <a:gd name="T134" fmla="+- 0 9073 8150"/>
              <a:gd name="T135" fmla="*/ 9073 h 1795"/>
              <a:gd name="T136" fmla="+- 0 19240 15422"/>
              <a:gd name="T137" fmla="*/ T136 w 5437"/>
              <a:gd name="T138" fmla="+- 0 9162 8150"/>
              <a:gd name="T139" fmla="*/ 9162 h 1795"/>
              <a:gd name="T140" fmla="+- 0 19340 15422"/>
              <a:gd name="T141" fmla="*/ T140 w 5437"/>
              <a:gd name="T142" fmla="+- 0 9000 8150"/>
              <a:gd name="T143" fmla="*/ 9000 h 1795"/>
              <a:gd name="T144" fmla="+- 0 19563 15422"/>
              <a:gd name="T145" fmla="*/ T144 w 5437"/>
              <a:gd name="T146" fmla="+- 0 9133 8150"/>
              <a:gd name="T147" fmla="*/ 9133 h 1795"/>
              <a:gd name="T148" fmla="+- 0 19631 15422"/>
              <a:gd name="T149" fmla="*/ T148 w 5437"/>
              <a:gd name="T150" fmla="+- 0 9209 8150"/>
              <a:gd name="T151" fmla="*/ 9209 h 1795"/>
              <a:gd name="T152" fmla="+- 0 20006 15422"/>
              <a:gd name="T153" fmla="*/ T152 w 5437"/>
              <a:gd name="T154" fmla="+- 0 9031 8150"/>
              <a:gd name="T155" fmla="*/ 9031 h 1795"/>
              <a:gd name="T156" fmla="+- 0 19757 15422"/>
              <a:gd name="T157" fmla="*/ T156 w 5437"/>
              <a:gd name="T158" fmla="+- 0 9199 8150"/>
              <a:gd name="T159" fmla="*/ 9199 h 1795"/>
              <a:gd name="T160" fmla="+- 0 19849 15422"/>
              <a:gd name="T161" fmla="*/ T160 w 5437"/>
              <a:gd name="T162" fmla="+- 0 9301 8150"/>
              <a:gd name="T163" fmla="*/ 9301 h 1795"/>
              <a:gd name="T164" fmla="+- 0 20119 15422"/>
              <a:gd name="T165" fmla="*/ T164 w 5437"/>
              <a:gd name="T166" fmla="+- 0 9081 8150"/>
              <a:gd name="T167" fmla="*/ 9081 h 1795"/>
              <a:gd name="T168" fmla="+- 0 20263 15422"/>
              <a:gd name="T169" fmla="*/ T168 w 5437"/>
              <a:gd name="T170" fmla="+- 0 9564 8150"/>
              <a:gd name="T171" fmla="*/ 9564 h 1795"/>
              <a:gd name="T172" fmla="+- 0 20065 15422"/>
              <a:gd name="T173" fmla="*/ T172 w 5437"/>
              <a:gd name="T174" fmla="+- 0 9814 8150"/>
              <a:gd name="T175" fmla="*/ 9814 h 1795"/>
              <a:gd name="T176" fmla="+- 0 20437 15422"/>
              <a:gd name="T177" fmla="*/ T176 w 5437"/>
              <a:gd name="T178" fmla="+- 0 8267 8150"/>
              <a:gd name="T179" fmla="*/ 8267 h 1795"/>
              <a:gd name="T180" fmla="+- 0 20744 15422"/>
              <a:gd name="T181" fmla="*/ T180 w 5437"/>
              <a:gd name="T182" fmla="+- 0 8591 8150"/>
              <a:gd name="T183" fmla="*/ 8591 h 1795"/>
              <a:gd name="T184" fmla="+- 0 20734 15422"/>
              <a:gd name="T185" fmla="*/ T184 w 5437"/>
              <a:gd name="T186" fmla="+- 0 9502 8150"/>
              <a:gd name="T187" fmla="*/ 9502 h 1795"/>
              <a:gd name="T188" fmla="+- 0 20158 15422"/>
              <a:gd name="T189" fmla="*/ T188 w 5437"/>
              <a:gd name="T190" fmla="+- 0 9944 8150"/>
              <a:gd name="T191" fmla="*/ 9944 h 17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5437" h="1795" extrusionOk="0">
                <a:moveTo>
                  <a:pt x="0" y="201"/>
                </a:moveTo>
                <a:cubicBezTo>
                  <a:pt x="7" y="260"/>
                  <a:pt x="18" y="320"/>
                  <a:pt x="25" y="379"/>
                </a:cubicBezTo>
                <a:cubicBezTo>
                  <a:pt x="36" y="472"/>
                  <a:pt x="51" y="566"/>
                  <a:pt x="54" y="660"/>
                </a:cubicBezTo>
                <a:cubicBezTo>
                  <a:pt x="56" y="728"/>
                  <a:pt x="59" y="796"/>
                  <a:pt x="56" y="864"/>
                </a:cubicBezTo>
                <a:cubicBezTo>
                  <a:pt x="54" y="885"/>
                  <a:pt x="53" y="889"/>
                  <a:pt x="56" y="902"/>
                </a:cubicBezTo>
                <a:cubicBezTo>
                  <a:pt x="81" y="858"/>
                  <a:pt x="102" y="813"/>
                  <a:pt x="132" y="772"/>
                </a:cubicBezTo>
                <a:cubicBezTo>
                  <a:pt x="170" y="719"/>
                  <a:pt x="216" y="677"/>
                  <a:pt x="280" y="658"/>
                </a:cubicBezTo>
                <a:cubicBezTo>
                  <a:pt x="363" y="633"/>
                  <a:pt x="482" y="694"/>
                  <a:pt x="456" y="795"/>
                </a:cubicBezTo>
                <a:cubicBezTo>
                  <a:pt x="440" y="858"/>
                  <a:pt x="374" y="890"/>
                  <a:pt x="319" y="911"/>
                </a:cubicBezTo>
                <a:cubicBezTo>
                  <a:pt x="255" y="935"/>
                  <a:pt x="175" y="954"/>
                  <a:pt x="107" y="956"/>
                </a:cubicBezTo>
                <a:cubicBezTo>
                  <a:pt x="53" y="958"/>
                  <a:pt x="47" y="948"/>
                  <a:pt x="30" y="920"/>
                </a:cubicBezTo>
              </a:path>
              <a:path w="5437" h="1795" extrusionOk="0">
                <a:moveTo>
                  <a:pt x="686" y="696"/>
                </a:moveTo>
                <a:cubicBezTo>
                  <a:pt x="727" y="686"/>
                  <a:pt x="750" y="680"/>
                  <a:pt x="787" y="661"/>
                </a:cubicBezTo>
                <a:cubicBezTo>
                  <a:pt x="772" y="637"/>
                  <a:pt x="769" y="630"/>
                  <a:pt x="733" y="635"/>
                </a:cubicBezTo>
                <a:cubicBezTo>
                  <a:pt x="692" y="641"/>
                  <a:pt x="659" y="664"/>
                  <a:pt x="630" y="692"/>
                </a:cubicBezTo>
                <a:cubicBezTo>
                  <a:pt x="599" y="722"/>
                  <a:pt x="575" y="760"/>
                  <a:pt x="574" y="803"/>
                </a:cubicBezTo>
                <a:cubicBezTo>
                  <a:pt x="573" y="839"/>
                  <a:pt x="600" y="868"/>
                  <a:pt x="634" y="877"/>
                </a:cubicBezTo>
                <a:cubicBezTo>
                  <a:pt x="675" y="888"/>
                  <a:pt x="725" y="873"/>
                  <a:pt x="758" y="849"/>
                </a:cubicBezTo>
                <a:cubicBezTo>
                  <a:pt x="799" y="819"/>
                  <a:pt x="821" y="774"/>
                  <a:pt x="837" y="728"/>
                </a:cubicBezTo>
                <a:cubicBezTo>
                  <a:pt x="845" y="704"/>
                  <a:pt x="850" y="682"/>
                  <a:pt x="861" y="659"/>
                </a:cubicBezTo>
                <a:cubicBezTo>
                  <a:pt x="890" y="667"/>
                  <a:pt x="902" y="674"/>
                  <a:pt x="927" y="705"/>
                </a:cubicBezTo>
                <a:cubicBezTo>
                  <a:pt x="982" y="775"/>
                  <a:pt x="1027" y="855"/>
                  <a:pt x="1070" y="933"/>
                </a:cubicBezTo>
                <a:cubicBezTo>
                  <a:pt x="1082" y="954"/>
                  <a:pt x="1094" y="1000"/>
                  <a:pt x="1117" y="1011"/>
                </a:cubicBezTo>
                <a:cubicBezTo>
                  <a:pt x="1134" y="1008"/>
                  <a:pt x="1139" y="1008"/>
                  <a:pt x="1147" y="999"/>
                </a:cubicBezTo>
              </a:path>
              <a:path w="5437" h="1795" extrusionOk="0">
                <a:moveTo>
                  <a:pt x="1349" y="0"/>
                </a:moveTo>
                <a:cubicBezTo>
                  <a:pt x="1335" y="48"/>
                  <a:pt x="1331" y="102"/>
                  <a:pt x="1334" y="152"/>
                </a:cubicBezTo>
                <a:cubicBezTo>
                  <a:pt x="1342" y="263"/>
                  <a:pt x="1350" y="375"/>
                  <a:pt x="1359" y="486"/>
                </a:cubicBezTo>
                <a:cubicBezTo>
                  <a:pt x="1368" y="597"/>
                  <a:pt x="1378" y="708"/>
                  <a:pt x="1377" y="819"/>
                </a:cubicBezTo>
                <a:cubicBezTo>
                  <a:pt x="1377" y="836"/>
                  <a:pt x="1361" y="950"/>
                  <a:pt x="1375" y="962"/>
                </a:cubicBezTo>
                <a:cubicBezTo>
                  <a:pt x="1383" y="958"/>
                  <a:pt x="1390" y="953"/>
                  <a:pt x="1398" y="949"/>
                </a:cubicBezTo>
              </a:path>
              <a:path w="5437" h="1795" extrusionOk="0">
                <a:moveTo>
                  <a:pt x="1811" y="687"/>
                </a:moveTo>
                <a:cubicBezTo>
                  <a:pt x="1782" y="660"/>
                  <a:pt x="1757" y="656"/>
                  <a:pt x="1716" y="657"/>
                </a:cubicBezTo>
                <a:cubicBezTo>
                  <a:pt x="1659" y="659"/>
                  <a:pt x="1610" y="681"/>
                  <a:pt x="1574" y="726"/>
                </a:cubicBezTo>
                <a:cubicBezTo>
                  <a:pt x="1539" y="770"/>
                  <a:pt x="1530" y="830"/>
                  <a:pt x="1541" y="884"/>
                </a:cubicBezTo>
                <a:cubicBezTo>
                  <a:pt x="1550" y="926"/>
                  <a:pt x="1576" y="969"/>
                  <a:pt x="1622" y="975"/>
                </a:cubicBezTo>
                <a:cubicBezTo>
                  <a:pt x="1672" y="982"/>
                  <a:pt x="1713" y="942"/>
                  <a:pt x="1743" y="909"/>
                </a:cubicBezTo>
                <a:cubicBezTo>
                  <a:pt x="1785" y="861"/>
                  <a:pt x="1811" y="810"/>
                  <a:pt x="1834" y="751"/>
                </a:cubicBezTo>
                <a:cubicBezTo>
                  <a:pt x="1836" y="745"/>
                  <a:pt x="1839" y="739"/>
                  <a:pt x="1841" y="733"/>
                </a:cubicBezTo>
                <a:cubicBezTo>
                  <a:pt x="1868" y="759"/>
                  <a:pt x="1875" y="798"/>
                  <a:pt x="1885" y="836"/>
                </a:cubicBezTo>
                <a:cubicBezTo>
                  <a:pt x="1900" y="895"/>
                  <a:pt x="1910" y="955"/>
                  <a:pt x="1922" y="1015"/>
                </a:cubicBezTo>
                <a:cubicBezTo>
                  <a:pt x="1924" y="1024"/>
                  <a:pt x="1926" y="1112"/>
                  <a:pt x="1955" y="1092"/>
                </a:cubicBezTo>
                <a:cubicBezTo>
                  <a:pt x="1959" y="1086"/>
                  <a:pt x="1963" y="1080"/>
                  <a:pt x="1967" y="1074"/>
                </a:cubicBezTo>
              </a:path>
              <a:path w="5437" h="1795" extrusionOk="0">
                <a:moveTo>
                  <a:pt x="2203" y="745"/>
                </a:moveTo>
                <a:cubicBezTo>
                  <a:pt x="2217" y="789"/>
                  <a:pt x="2222" y="829"/>
                  <a:pt x="2222" y="876"/>
                </a:cubicBezTo>
                <a:cubicBezTo>
                  <a:pt x="2222" y="924"/>
                  <a:pt x="2222" y="975"/>
                  <a:pt x="2215" y="1022"/>
                </a:cubicBezTo>
                <a:cubicBezTo>
                  <a:pt x="2209" y="1045"/>
                  <a:pt x="2208" y="1051"/>
                  <a:pt x="2206" y="1066"/>
                </a:cubicBezTo>
                <a:cubicBezTo>
                  <a:pt x="2216" y="1023"/>
                  <a:pt x="2233" y="988"/>
                  <a:pt x="2258" y="951"/>
                </a:cubicBezTo>
                <a:cubicBezTo>
                  <a:pt x="2288" y="907"/>
                  <a:pt x="2327" y="862"/>
                  <a:pt x="2379" y="843"/>
                </a:cubicBezTo>
                <a:cubicBezTo>
                  <a:pt x="2421" y="828"/>
                  <a:pt x="2468" y="838"/>
                  <a:pt x="2501" y="868"/>
                </a:cubicBezTo>
                <a:cubicBezTo>
                  <a:pt x="2535" y="899"/>
                  <a:pt x="2560" y="945"/>
                  <a:pt x="2568" y="990"/>
                </a:cubicBezTo>
                <a:cubicBezTo>
                  <a:pt x="2574" y="1020"/>
                  <a:pt x="2573" y="1062"/>
                  <a:pt x="2589" y="1089"/>
                </a:cubicBezTo>
                <a:cubicBezTo>
                  <a:pt x="2599" y="1099"/>
                  <a:pt x="2601" y="1102"/>
                  <a:pt x="2611" y="1102"/>
                </a:cubicBezTo>
              </a:path>
              <a:path w="5437" h="1795" extrusionOk="0">
                <a:moveTo>
                  <a:pt x="3049" y="849"/>
                </a:moveTo>
                <a:cubicBezTo>
                  <a:pt x="3071" y="827"/>
                  <a:pt x="3077" y="832"/>
                  <a:pt x="3071" y="804"/>
                </a:cubicBezTo>
                <a:cubicBezTo>
                  <a:pt x="3032" y="811"/>
                  <a:pt x="3007" y="825"/>
                  <a:pt x="2976" y="851"/>
                </a:cubicBezTo>
                <a:cubicBezTo>
                  <a:pt x="2936" y="885"/>
                  <a:pt x="2905" y="931"/>
                  <a:pt x="2896" y="984"/>
                </a:cubicBezTo>
                <a:cubicBezTo>
                  <a:pt x="2888" y="1030"/>
                  <a:pt x="2906" y="1082"/>
                  <a:pt x="2943" y="1111"/>
                </a:cubicBezTo>
                <a:cubicBezTo>
                  <a:pt x="2997" y="1153"/>
                  <a:pt x="3083" y="1157"/>
                  <a:pt x="3147" y="1151"/>
                </a:cubicBezTo>
                <a:cubicBezTo>
                  <a:pt x="3219" y="1144"/>
                  <a:pt x="3278" y="1111"/>
                  <a:pt x="3338" y="1075"/>
                </a:cubicBezTo>
              </a:path>
              <a:path w="5437" h="1795" extrusionOk="0">
                <a:moveTo>
                  <a:pt x="3475" y="838"/>
                </a:moveTo>
                <a:cubicBezTo>
                  <a:pt x="3453" y="876"/>
                  <a:pt x="3458" y="899"/>
                  <a:pt x="3460" y="943"/>
                </a:cubicBezTo>
                <a:cubicBezTo>
                  <a:pt x="3462" y="990"/>
                  <a:pt x="3462" y="1036"/>
                  <a:pt x="3474" y="1081"/>
                </a:cubicBezTo>
                <a:cubicBezTo>
                  <a:pt x="3480" y="1101"/>
                  <a:pt x="3481" y="1104"/>
                  <a:pt x="3483" y="1116"/>
                </a:cubicBezTo>
              </a:path>
              <a:path w="5437" h="1795" extrusionOk="0">
                <a:moveTo>
                  <a:pt x="3281" y="592"/>
                </a:moveTo>
                <a:cubicBezTo>
                  <a:pt x="3275" y="557"/>
                  <a:pt x="3261" y="519"/>
                  <a:pt x="3290" y="492"/>
                </a:cubicBezTo>
                <a:cubicBezTo>
                  <a:pt x="3314" y="470"/>
                  <a:pt x="3357" y="503"/>
                  <a:pt x="3379" y="516"/>
                </a:cubicBezTo>
                <a:cubicBezTo>
                  <a:pt x="3391" y="524"/>
                  <a:pt x="3402" y="531"/>
                  <a:pt x="3414" y="539"/>
                </a:cubicBezTo>
              </a:path>
              <a:path w="5437" h="1795" extrusionOk="0">
                <a:moveTo>
                  <a:pt x="3824" y="923"/>
                </a:moveTo>
                <a:cubicBezTo>
                  <a:pt x="3823" y="949"/>
                  <a:pt x="3824" y="974"/>
                  <a:pt x="3820" y="999"/>
                </a:cubicBezTo>
                <a:cubicBezTo>
                  <a:pt x="3819" y="1003"/>
                  <a:pt x="3819" y="1008"/>
                  <a:pt x="3818" y="1012"/>
                </a:cubicBezTo>
                <a:cubicBezTo>
                  <a:pt x="3820" y="985"/>
                  <a:pt x="3824" y="964"/>
                  <a:pt x="3836" y="939"/>
                </a:cubicBezTo>
                <a:cubicBezTo>
                  <a:pt x="3855" y="901"/>
                  <a:pt x="3877" y="867"/>
                  <a:pt x="3918" y="850"/>
                </a:cubicBezTo>
                <a:cubicBezTo>
                  <a:pt x="3961" y="832"/>
                  <a:pt x="4006" y="845"/>
                  <a:pt x="4043" y="870"/>
                </a:cubicBezTo>
                <a:cubicBezTo>
                  <a:pt x="4081" y="896"/>
                  <a:pt x="4121" y="941"/>
                  <a:pt x="4141" y="983"/>
                </a:cubicBezTo>
                <a:cubicBezTo>
                  <a:pt x="4154" y="1010"/>
                  <a:pt x="4159" y="1043"/>
                  <a:pt x="4191" y="1056"/>
                </a:cubicBezTo>
                <a:cubicBezTo>
                  <a:pt x="4197" y="1057"/>
                  <a:pt x="4203" y="1058"/>
                  <a:pt x="4209" y="1059"/>
                </a:cubicBezTo>
              </a:path>
              <a:path w="5437" h="1795" extrusionOk="0">
                <a:moveTo>
                  <a:pt x="4535" y="907"/>
                </a:moveTo>
                <a:cubicBezTo>
                  <a:pt x="4559" y="891"/>
                  <a:pt x="4566" y="886"/>
                  <a:pt x="4584" y="881"/>
                </a:cubicBezTo>
                <a:cubicBezTo>
                  <a:pt x="4542" y="888"/>
                  <a:pt x="4512" y="894"/>
                  <a:pt x="4472" y="920"/>
                </a:cubicBezTo>
                <a:cubicBezTo>
                  <a:pt x="4422" y="953"/>
                  <a:pt x="4366" y="996"/>
                  <a:pt x="4335" y="1049"/>
                </a:cubicBezTo>
                <a:cubicBezTo>
                  <a:pt x="4318" y="1078"/>
                  <a:pt x="4295" y="1133"/>
                  <a:pt x="4319" y="1164"/>
                </a:cubicBezTo>
                <a:cubicBezTo>
                  <a:pt x="4345" y="1197"/>
                  <a:pt x="4401" y="1166"/>
                  <a:pt x="4427" y="1151"/>
                </a:cubicBezTo>
                <a:cubicBezTo>
                  <a:pt x="4496" y="1112"/>
                  <a:pt x="4548" y="1052"/>
                  <a:pt x="4602" y="996"/>
                </a:cubicBezTo>
                <a:cubicBezTo>
                  <a:pt x="4623" y="974"/>
                  <a:pt x="4659" y="922"/>
                  <a:pt x="4697" y="931"/>
                </a:cubicBezTo>
                <a:cubicBezTo>
                  <a:pt x="4744" y="943"/>
                  <a:pt x="4764" y="1022"/>
                  <a:pt x="4778" y="1059"/>
                </a:cubicBezTo>
                <a:cubicBezTo>
                  <a:pt x="4821" y="1174"/>
                  <a:pt x="4842" y="1291"/>
                  <a:pt x="4841" y="1414"/>
                </a:cubicBezTo>
                <a:cubicBezTo>
                  <a:pt x="4841" y="1515"/>
                  <a:pt x="4825" y="1595"/>
                  <a:pt x="4748" y="1661"/>
                </a:cubicBezTo>
                <a:cubicBezTo>
                  <a:pt x="4716" y="1688"/>
                  <a:pt x="4675" y="1699"/>
                  <a:pt x="4643" y="1664"/>
                </a:cubicBezTo>
                <a:cubicBezTo>
                  <a:pt x="4639" y="1657"/>
                  <a:pt x="4635" y="1650"/>
                  <a:pt x="4631" y="1643"/>
                </a:cubicBezTo>
              </a:path>
              <a:path w="5437" h="1795" extrusionOk="0">
                <a:moveTo>
                  <a:pt x="5015" y="117"/>
                </a:moveTo>
                <a:cubicBezTo>
                  <a:pt x="5062" y="130"/>
                  <a:pt x="5089" y="127"/>
                  <a:pt x="5132" y="165"/>
                </a:cubicBezTo>
                <a:cubicBezTo>
                  <a:pt x="5213" y="237"/>
                  <a:pt x="5275" y="345"/>
                  <a:pt x="5322" y="441"/>
                </a:cubicBezTo>
                <a:cubicBezTo>
                  <a:pt x="5393" y="586"/>
                  <a:pt x="5432" y="744"/>
                  <a:pt x="5436" y="906"/>
                </a:cubicBezTo>
                <a:cubicBezTo>
                  <a:pt x="5440" y="1062"/>
                  <a:pt x="5397" y="1221"/>
                  <a:pt x="5312" y="1352"/>
                </a:cubicBezTo>
                <a:cubicBezTo>
                  <a:pt x="5201" y="1522"/>
                  <a:pt x="5017" y="1641"/>
                  <a:pt x="4844" y="1739"/>
                </a:cubicBezTo>
                <a:cubicBezTo>
                  <a:pt x="4808" y="1757"/>
                  <a:pt x="4772" y="1776"/>
                  <a:pt x="4736" y="179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Comment 16"/>
          <p:cNvSpPr>
            <a:spLocks noRot="1" noChangeAspect="1" noEditPoints="1" noChangeArrowheads="1" noChangeShapeType="1" noTextEdit="1"/>
          </p:cNvSpPr>
          <p:nvPr/>
        </p:nvSpPr>
        <p:spPr bwMode="auto">
          <a:xfrm>
            <a:off x="698500" y="3395663"/>
            <a:ext cx="606425" cy="455612"/>
          </a:xfrm>
          <a:custGeom>
            <a:avLst/>
            <a:gdLst>
              <a:gd name="T0" fmla="+- 0 2442 1940"/>
              <a:gd name="T1" fmla="*/ T0 w 1686"/>
              <a:gd name="T2" fmla="+- 0 9823 9433"/>
              <a:gd name="T3" fmla="*/ 9823 h 1267"/>
              <a:gd name="T4" fmla="+- 0 2440 1940"/>
              <a:gd name="T5" fmla="*/ T4 w 1686"/>
              <a:gd name="T6" fmla="+- 0 9758 9433"/>
              <a:gd name="T7" fmla="*/ 9758 h 1267"/>
              <a:gd name="T8" fmla="+- 0 2497 1940"/>
              <a:gd name="T9" fmla="*/ T8 w 1686"/>
              <a:gd name="T10" fmla="+- 0 9701 9433"/>
              <a:gd name="T11" fmla="*/ 9701 h 1267"/>
              <a:gd name="T12" fmla="+- 0 2678 1940"/>
              <a:gd name="T13" fmla="*/ T12 w 1686"/>
              <a:gd name="T14" fmla="+- 0 9712 9433"/>
              <a:gd name="T15" fmla="*/ 9712 h 1267"/>
              <a:gd name="T16" fmla="+- 0 2962 1940"/>
              <a:gd name="T17" fmla="*/ T16 w 1686"/>
              <a:gd name="T18" fmla="+- 0 9982 9433"/>
              <a:gd name="T19" fmla="*/ 9982 h 1267"/>
              <a:gd name="T20" fmla="+- 0 3002 1940"/>
              <a:gd name="T21" fmla="*/ T20 w 1686"/>
              <a:gd name="T22" fmla="+- 0 10266 9433"/>
              <a:gd name="T23" fmla="*/ 10266 h 1267"/>
              <a:gd name="T24" fmla="+- 0 2848 1940"/>
              <a:gd name="T25" fmla="*/ T24 w 1686"/>
              <a:gd name="T26" fmla="+- 0 10388 9433"/>
              <a:gd name="T27" fmla="*/ 10388 h 1267"/>
              <a:gd name="T28" fmla="+- 0 2663 1940"/>
              <a:gd name="T29" fmla="*/ T28 w 1686"/>
              <a:gd name="T30" fmla="+- 0 10354 9433"/>
              <a:gd name="T31" fmla="*/ 10354 h 1267"/>
              <a:gd name="T32" fmla="+- 0 2632 1940"/>
              <a:gd name="T33" fmla="*/ T32 w 1686"/>
              <a:gd name="T34" fmla="+- 0 10321 9433"/>
              <a:gd name="T35" fmla="*/ 10321 h 1267"/>
              <a:gd name="T36" fmla="+- 0 2784 1940"/>
              <a:gd name="T37" fmla="*/ T36 w 1686"/>
              <a:gd name="T38" fmla="+- 0 10306 9433"/>
              <a:gd name="T39" fmla="*/ 10306 h 1267"/>
              <a:gd name="T40" fmla="+- 0 3075 1940"/>
              <a:gd name="T41" fmla="*/ T40 w 1686"/>
              <a:gd name="T42" fmla="+- 0 10344 9433"/>
              <a:gd name="T43" fmla="*/ 10344 h 1267"/>
              <a:gd name="T44" fmla="+- 0 3236 1940"/>
              <a:gd name="T45" fmla="*/ T44 w 1686"/>
              <a:gd name="T46" fmla="+- 0 10371 9433"/>
              <a:gd name="T47" fmla="*/ 10371 h 1267"/>
              <a:gd name="T48" fmla="+- 0 3205 1940"/>
              <a:gd name="T49" fmla="*/ T48 w 1686"/>
              <a:gd name="T50" fmla="+- 0 10347 9433"/>
              <a:gd name="T51" fmla="*/ 10347 h 1267"/>
              <a:gd name="T52" fmla="+- 0 2525 1940"/>
              <a:gd name="T53" fmla="*/ T52 w 1686"/>
              <a:gd name="T54" fmla="+- 0 9502 9433"/>
              <a:gd name="T55" fmla="*/ 9502 h 1267"/>
              <a:gd name="T56" fmla="+- 0 2953 1940"/>
              <a:gd name="T57" fmla="*/ T56 w 1686"/>
              <a:gd name="T58" fmla="+- 0 9467 9433"/>
              <a:gd name="T59" fmla="*/ 9467 h 1267"/>
              <a:gd name="T60" fmla="+- 0 3625 1940"/>
              <a:gd name="T61" fmla="*/ T60 w 1686"/>
              <a:gd name="T62" fmla="+- 0 10211 9433"/>
              <a:gd name="T63" fmla="*/ 10211 h 1267"/>
              <a:gd name="T64" fmla="+- 0 3294 1940"/>
              <a:gd name="T65" fmla="*/ T64 w 1686"/>
              <a:gd name="T66" fmla="+- 0 10647 9433"/>
              <a:gd name="T67" fmla="*/ 10647 h 1267"/>
              <a:gd name="T68" fmla="+- 0 2186 1940"/>
              <a:gd name="T69" fmla="*/ T68 w 1686"/>
              <a:gd name="T70" fmla="+- 0 10473 9433"/>
              <a:gd name="T71" fmla="*/ 10473 h 1267"/>
              <a:gd name="T72" fmla="+- 0 1940 1940"/>
              <a:gd name="T73" fmla="*/ T72 w 1686"/>
              <a:gd name="T74" fmla="+- 0 10044 9433"/>
              <a:gd name="T75" fmla="*/ 10044 h 1267"/>
              <a:gd name="T76" fmla="+- 0 2267 1940"/>
              <a:gd name="T77" fmla="*/ T76 w 1686"/>
              <a:gd name="T78" fmla="+- 0 9661 9433"/>
              <a:gd name="T79" fmla="*/ 9661 h 1267"/>
              <a:gd name="T80" fmla="+- 0 2864 1940"/>
              <a:gd name="T81" fmla="*/ T80 w 1686"/>
              <a:gd name="T82" fmla="+- 0 9556 9433"/>
              <a:gd name="T83" fmla="*/ 9556 h 1267"/>
              <a:gd name="T84" fmla="+- 0 3326 1940"/>
              <a:gd name="T85" fmla="*/ T84 w 1686"/>
              <a:gd name="T86" fmla="+- 0 9654 9433"/>
              <a:gd name="T87" fmla="*/ 9654 h 12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686" h="1267" extrusionOk="0">
                <a:moveTo>
                  <a:pt x="502" y="390"/>
                </a:moveTo>
                <a:cubicBezTo>
                  <a:pt x="499" y="370"/>
                  <a:pt x="494" y="345"/>
                  <a:pt x="500" y="325"/>
                </a:cubicBezTo>
                <a:cubicBezTo>
                  <a:pt x="507" y="301"/>
                  <a:pt x="534" y="277"/>
                  <a:pt x="557" y="268"/>
                </a:cubicBezTo>
                <a:cubicBezTo>
                  <a:pt x="612" y="246"/>
                  <a:pt x="685" y="259"/>
                  <a:pt x="738" y="279"/>
                </a:cubicBezTo>
                <a:cubicBezTo>
                  <a:pt x="863" y="326"/>
                  <a:pt x="964" y="430"/>
                  <a:pt x="1022" y="549"/>
                </a:cubicBezTo>
                <a:cubicBezTo>
                  <a:pt x="1061" y="629"/>
                  <a:pt x="1088" y="745"/>
                  <a:pt x="1062" y="833"/>
                </a:cubicBezTo>
                <a:cubicBezTo>
                  <a:pt x="1041" y="904"/>
                  <a:pt x="978" y="946"/>
                  <a:pt x="908" y="955"/>
                </a:cubicBezTo>
                <a:cubicBezTo>
                  <a:pt x="847" y="963"/>
                  <a:pt x="778" y="948"/>
                  <a:pt x="723" y="921"/>
                </a:cubicBezTo>
                <a:cubicBezTo>
                  <a:pt x="701" y="907"/>
                  <a:pt x="694" y="905"/>
                  <a:pt x="692" y="888"/>
                </a:cubicBezTo>
                <a:cubicBezTo>
                  <a:pt x="743" y="872"/>
                  <a:pt x="782" y="869"/>
                  <a:pt x="844" y="873"/>
                </a:cubicBezTo>
                <a:cubicBezTo>
                  <a:pt x="942" y="879"/>
                  <a:pt x="1039" y="890"/>
                  <a:pt x="1135" y="911"/>
                </a:cubicBezTo>
                <a:cubicBezTo>
                  <a:pt x="1149" y="914"/>
                  <a:pt x="1284" y="954"/>
                  <a:pt x="1296" y="938"/>
                </a:cubicBezTo>
                <a:cubicBezTo>
                  <a:pt x="1289" y="922"/>
                  <a:pt x="1282" y="916"/>
                  <a:pt x="1265" y="914"/>
                </a:cubicBezTo>
              </a:path>
              <a:path w="1686" h="1267" extrusionOk="0">
                <a:moveTo>
                  <a:pt x="585" y="69"/>
                </a:moveTo>
                <a:cubicBezTo>
                  <a:pt x="719" y="-12"/>
                  <a:pt x="864" y="-16"/>
                  <a:pt x="1013" y="34"/>
                </a:cubicBezTo>
                <a:cubicBezTo>
                  <a:pt x="1316" y="136"/>
                  <a:pt x="1659" y="441"/>
                  <a:pt x="1685" y="778"/>
                </a:cubicBezTo>
                <a:cubicBezTo>
                  <a:pt x="1701" y="991"/>
                  <a:pt x="1542" y="1146"/>
                  <a:pt x="1354" y="1214"/>
                </a:cubicBezTo>
                <a:cubicBezTo>
                  <a:pt x="1005" y="1340"/>
                  <a:pt x="545" y="1250"/>
                  <a:pt x="246" y="1040"/>
                </a:cubicBezTo>
                <a:cubicBezTo>
                  <a:pt x="105" y="941"/>
                  <a:pt x="-15" y="792"/>
                  <a:pt x="0" y="611"/>
                </a:cubicBezTo>
                <a:cubicBezTo>
                  <a:pt x="15" y="429"/>
                  <a:pt x="177" y="303"/>
                  <a:pt x="327" y="228"/>
                </a:cubicBezTo>
                <a:cubicBezTo>
                  <a:pt x="512" y="135"/>
                  <a:pt x="721" y="112"/>
                  <a:pt x="924" y="123"/>
                </a:cubicBezTo>
                <a:cubicBezTo>
                  <a:pt x="1084" y="132"/>
                  <a:pt x="1234" y="172"/>
                  <a:pt x="1386" y="22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Comment 17"/>
          <p:cNvSpPr>
            <a:spLocks noRot="1" noChangeAspect="1" noEditPoints="1" noChangeArrowheads="1" noChangeShapeType="1" noTextEdit="1"/>
          </p:cNvSpPr>
          <p:nvPr/>
        </p:nvSpPr>
        <p:spPr bwMode="auto">
          <a:xfrm>
            <a:off x="1739900" y="3533775"/>
            <a:ext cx="1716088" cy="446088"/>
          </a:xfrm>
          <a:custGeom>
            <a:avLst/>
            <a:gdLst>
              <a:gd name="T0" fmla="+- 0 5482 4831"/>
              <a:gd name="T1" fmla="*/ T0 w 4771"/>
              <a:gd name="T2" fmla="+- 0 9821 9817"/>
              <a:gd name="T3" fmla="*/ 9821 h 1237"/>
              <a:gd name="T4" fmla="+- 0 4841 4831"/>
              <a:gd name="T5" fmla="*/ T4 w 4771"/>
              <a:gd name="T6" fmla="+- 0 10019 9817"/>
              <a:gd name="T7" fmla="*/ 10019 h 1237"/>
              <a:gd name="T8" fmla="+- 0 5186 4831"/>
              <a:gd name="T9" fmla="*/ T8 w 4771"/>
              <a:gd name="T10" fmla="+- 0 10275 9817"/>
              <a:gd name="T11" fmla="*/ 10275 h 1237"/>
              <a:gd name="T12" fmla="+- 0 5351 4831"/>
              <a:gd name="T13" fmla="*/ T12 w 4771"/>
              <a:gd name="T14" fmla="+- 0 10579 9817"/>
              <a:gd name="T15" fmla="*/ 10579 h 1237"/>
              <a:gd name="T16" fmla="+- 0 4842 4831"/>
              <a:gd name="T17" fmla="*/ T16 w 4771"/>
              <a:gd name="T18" fmla="+- 0 10626 9817"/>
              <a:gd name="T19" fmla="*/ 10626 h 1237"/>
              <a:gd name="T20" fmla="+- 0 5681 4831"/>
              <a:gd name="T21" fmla="*/ T20 w 4771"/>
              <a:gd name="T22" fmla="+- 0 10378 9817"/>
              <a:gd name="T23" fmla="*/ 10378 h 1237"/>
              <a:gd name="T24" fmla="+- 0 5761 4831"/>
              <a:gd name="T25" fmla="*/ T24 w 4771"/>
              <a:gd name="T26" fmla="+- 0 10638 9817"/>
              <a:gd name="T27" fmla="*/ 10638 h 1237"/>
              <a:gd name="T28" fmla="+- 0 5822 4831"/>
              <a:gd name="T29" fmla="*/ T28 w 4771"/>
              <a:gd name="T30" fmla="+- 0 10566 9817"/>
              <a:gd name="T31" fmla="*/ 10566 h 1237"/>
              <a:gd name="T32" fmla="+- 0 6044 4831"/>
              <a:gd name="T33" fmla="*/ T32 w 4771"/>
              <a:gd name="T34" fmla="+- 0 10458 9817"/>
              <a:gd name="T35" fmla="*/ 10458 h 1237"/>
              <a:gd name="T36" fmla="+- 0 6134 4831"/>
              <a:gd name="T37" fmla="*/ T36 w 4771"/>
              <a:gd name="T38" fmla="+- 0 10705 9817"/>
              <a:gd name="T39" fmla="*/ 10705 h 1237"/>
              <a:gd name="T40" fmla="+- 0 6290 4831"/>
              <a:gd name="T41" fmla="*/ T40 w 4771"/>
              <a:gd name="T42" fmla="+- 0 10449 9817"/>
              <a:gd name="T43" fmla="*/ 10449 h 1237"/>
              <a:gd name="T44" fmla="+- 0 6537 4831"/>
              <a:gd name="T45" fmla="*/ T44 w 4771"/>
              <a:gd name="T46" fmla="+- 0 10821 9817"/>
              <a:gd name="T47" fmla="*/ 10821 h 1237"/>
              <a:gd name="T48" fmla="+- 0 7037 4831"/>
              <a:gd name="T49" fmla="*/ T48 w 4771"/>
              <a:gd name="T50" fmla="+- 0 10438 9817"/>
              <a:gd name="T51" fmla="*/ 10438 h 1237"/>
              <a:gd name="T52" fmla="+- 0 6878 4831"/>
              <a:gd name="T53" fmla="*/ T52 w 4771"/>
              <a:gd name="T54" fmla="+- 0 10634 9817"/>
              <a:gd name="T55" fmla="*/ 10634 h 1237"/>
              <a:gd name="T56" fmla="+- 0 6913 4831"/>
              <a:gd name="T57" fmla="*/ T56 w 4771"/>
              <a:gd name="T58" fmla="+- 0 10789 9817"/>
              <a:gd name="T59" fmla="*/ 10789 h 1237"/>
              <a:gd name="T60" fmla="+- 0 7164 4831"/>
              <a:gd name="T61" fmla="*/ T60 w 4771"/>
              <a:gd name="T62" fmla="+- 0 10578 9817"/>
              <a:gd name="T63" fmla="*/ 10578 h 1237"/>
              <a:gd name="T64" fmla="+- 0 7343 4831"/>
              <a:gd name="T65" fmla="*/ T64 w 4771"/>
              <a:gd name="T66" fmla="+- 0 10776 9817"/>
              <a:gd name="T67" fmla="*/ 10776 h 1237"/>
              <a:gd name="T68" fmla="+- 0 7469 4831"/>
              <a:gd name="T69" fmla="*/ T68 w 4771"/>
              <a:gd name="T70" fmla="+- 0 10849 9817"/>
              <a:gd name="T71" fmla="*/ 10849 h 1237"/>
              <a:gd name="T72" fmla="+- 0 7539 4831"/>
              <a:gd name="T73" fmla="*/ T72 w 4771"/>
              <a:gd name="T74" fmla="+- 0 10599 9817"/>
              <a:gd name="T75" fmla="*/ 10599 h 1237"/>
              <a:gd name="T76" fmla="+- 0 7808 4831"/>
              <a:gd name="T77" fmla="*/ T76 w 4771"/>
              <a:gd name="T78" fmla="+- 0 10445 9817"/>
              <a:gd name="T79" fmla="*/ 10445 h 1237"/>
              <a:gd name="T80" fmla="+- 0 8180 4831"/>
              <a:gd name="T81" fmla="*/ T80 w 4771"/>
              <a:gd name="T82" fmla="+- 0 9842 9817"/>
              <a:gd name="T83" fmla="*/ 9842 h 1237"/>
              <a:gd name="T84" fmla="+- 0 8163 4831"/>
              <a:gd name="T85" fmla="*/ T84 w 4771"/>
              <a:gd name="T86" fmla="+- 0 9961 9817"/>
              <a:gd name="T87" fmla="*/ 9961 h 1237"/>
              <a:gd name="T88" fmla="+- 0 8153 4831"/>
              <a:gd name="T89" fmla="*/ T88 w 4771"/>
              <a:gd name="T90" fmla="+- 0 10669 9817"/>
              <a:gd name="T91" fmla="*/ 10669 h 1237"/>
              <a:gd name="T92" fmla="+- 0 8207 4831"/>
              <a:gd name="T93" fmla="*/ T92 w 4771"/>
              <a:gd name="T94" fmla="+- 0 10924 9817"/>
              <a:gd name="T95" fmla="*/ 10924 h 1237"/>
              <a:gd name="T96" fmla="+- 0 8095 4831"/>
              <a:gd name="T97" fmla="*/ T96 w 4771"/>
              <a:gd name="T98" fmla="+- 0 10562 9817"/>
              <a:gd name="T99" fmla="*/ 10562 h 1237"/>
              <a:gd name="T100" fmla="+- 0 7733 4831"/>
              <a:gd name="T101" fmla="*/ T100 w 4771"/>
              <a:gd name="T102" fmla="+- 0 10543 9817"/>
              <a:gd name="T103" fmla="*/ 10543 h 1237"/>
              <a:gd name="T104" fmla="+- 0 8436 4831"/>
              <a:gd name="T105" fmla="*/ T104 w 4771"/>
              <a:gd name="T106" fmla="+- 0 10724 9817"/>
              <a:gd name="T107" fmla="*/ 10724 h 1237"/>
              <a:gd name="T108" fmla="+- 0 8911 4831"/>
              <a:gd name="T109" fmla="*/ T108 w 4771"/>
              <a:gd name="T110" fmla="+- 0 10611 9817"/>
              <a:gd name="T111" fmla="*/ 10611 h 1237"/>
              <a:gd name="T112" fmla="+- 0 8814 4831"/>
              <a:gd name="T113" fmla="*/ T112 w 4771"/>
              <a:gd name="T114" fmla="+- 0 10502 9817"/>
              <a:gd name="T115" fmla="*/ 10502 h 1237"/>
              <a:gd name="T116" fmla="+- 0 8711 4831"/>
              <a:gd name="T117" fmla="*/ T116 w 4771"/>
              <a:gd name="T118" fmla="+- 0 10955 9817"/>
              <a:gd name="T119" fmla="*/ 10955 h 1237"/>
              <a:gd name="T120" fmla="+- 0 9239 4831"/>
              <a:gd name="T121" fmla="*/ T120 w 4771"/>
              <a:gd name="T122" fmla="+- 0 11009 9817"/>
              <a:gd name="T123" fmla="*/ 11009 h 1237"/>
              <a:gd name="T124" fmla="+- 0 9207 4831"/>
              <a:gd name="T125" fmla="*/ T124 w 4771"/>
              <a:gd name="T126" fmla="+- 0 10788 9817"/>
              <a:gd name="T127" fmla="*/ 10788 h 1237"/>
              <a:gd name="T128" fmla="+- 0 9417 4831"/>
              <a:gd name="T129" fmla="*/ T128 w 4771"/>
              <a:gd name="T130" fmla="+- 0 10663 9817"/>
              <a:gd name="T131" fmla="*/ 10663 h 12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71" h="1237" extrusionOk="0">
                <a:moveTo>
                  <a:pt x="808" y="29"/>
                </a:moveTo>
                <a:cubicBezTo>
                  <a:pt x="758" y="8"/>
                  <a:pt x="707" y="3"/>
                  <a:pt x="651" y="4"/>
                </a:cubicBezTo>
                <a:cubicBezTo>
                  <a:pt x="539" y="6"/>
                  <a:pt x="423" y="18"/>
                  <a:pt x="314" y="44"/>
                </a:cubicBezTo>
                <a:cubicBezTo>
                  <a:pt x="214" y="68"/>
                  <a:pt x="65" y="103"/>
                  <a:pt x="10" y="202"/>
                </a:cubicBezTo>
                <a:cubicBezTo>
                  <a:pt x="-22" y="260"/>
                  <a:pt x="34" y="305"/>
                  <a:pt x="78" y="331"/>
                </a:cubicBezTo>
                <a:cubicBezTo>
                  <a:pt x="164" y="383"/>
                  <a:pt x="264" y="415"/>
                  <a:pt x="355" y="458"/>
                </a:cubicBezTo>
                <a:cubicBezTo>
                  <a:pt x="435" y="496"/>
                  <a:pt x="533" y="544"/>
                  <a:pt x="586" y="618"/>
                </a:cubicBezTo>
                <a:cubicBezTo>
                  <a:pt x="632" y="683"/>
                  <a:pt x="576" y="733"/>
                  <a:pt x="520" y="762"/>
                </a:cubicBezTo>
                <a:cubicBezTo>
                  <a:pt x="425" y="811"/>
                  <a:pt x="322" y="814"/>
                  <a:pt x="220" y="825"/>
                </a:cubicBezTo>
                <a:cubicBezTo>
                  <a:pt x="159" y="832"/>
                  <a:pt x="66" y="851"/>
                  <a:pt x="11" y="809"/>
                </a:cubicBezTo>
                <a:cubicBezTo>
                  <a:pt x="8" y="803"/>
                  <a:pt x="5" y="798"/>
                  <a:pt x="2" y="792"/>
                </a:cubicBezTo>
              </a:path>
              <a:path w="4771" h="1237" extrusionOk="0">
                <a:moveTo>
                  <a:pt x="850" y="561"/>
                </a:moveTo>
                <a:cubicBezTo>
                  <a:pt x="900" y="579"/>
                  <a:pt x="937" y="589"/>
                  <a:pt x="949" y="647"/>
                </a:cubicBezTo>
                <a:cubicBezTo>
                  <a:pt x="961" y="704"/>
                  <a:pt x="936" y="765"/>
                  <a:pt x="930" y="821"/>
                </a:cubicBezTo>
                <a:cubicBezTo>
                  <a:pt x="926" y="862"/>
                  <a:pt x="924" y="904"/>
                  <a:pt x="922" y="945"/>
                </a:cubicBezTo>
                <a:cubicBezTo>
                  <a:pt x="957" y="885"/>
                  <a:pt x="967" y="815"/>
                  <a:pt x="991" y="749"/>
                </a:cubicBezTo>
                <a:cubicBezTo>
                  <a:pt x="1010" y="697"/>
                  <a:pt x="1035" y="616"/>
                  <a:pt x="1088" y="589"/>
                </a:cubicBezTo>
                <a:cubicBezTo>
                  <a:pt x="1137" y="564"/>
                  <a:pt x="1185" y="606"/>
                  <a:pt x="1213" y="641"/>
                </a:cubicBezTo>
                <a:cubicBezTo>
                  <a:pt x="1264" y="707"/>
                  <a:pt x="1290" y="791"/>
                  <a:pt x="1301" y="873"/>
                </a:cubicBezTo>
                <a:cubicBezTo>
                  <a:pt x="1302" y="878"/>
                  <a:pt x="1302" y="883"/>
                  <a:pt x="1303" y="888"/>
                </a:cubicBezTo>
                <a:cubicBezTo>
                  <a:pt x="1322" y="858"/>
                  <a:pt x="1339" y="826"/>
                  <a:pt x="1355" y="791"/>
                </a:cubicBezTo>
                <a:cubicBezTo>
                  <a:pt x="1381" y="734"/>
                  <a:pt x="1409" y="672"/>
                  <a:pt x="1459" y="632"/>
                </a:cubicBezTo>
                <a:cubicBezTo>
                  <a:pt x="1525" y="580"/>
                  <a:pt x="1588" y="632"/>
                  <a:pt x="1626" y="688"/>
                </a:cubicBezTo>
                <a:cubicBezTo>
                  <a:pt x="1694" y="790"/>
                  <a:pt x="1694" y="889"/>
                  <a:pt x="1706" y="1004"/>
                </a:cubicBezTo>
                <a:cubicBezTo>
                  <a:pt x="1714" y="1078"/>
                  <a:pt x="1723" y="1035"/>
                  <a:pt x="1750" y="994"/>
                </a:cubicBezTo>
              </a:path>
              <a:path w="4771" h="1237" extrusionOk="0">
                <a:moveTo>
                  <a:pt x="2206" y="621"/>
                </a:moveTo>
                <a:cubicBezTo>
                  <a:pt x="2218" y="652"/>
                  <a:pt x="2227" y="653"/>
                  <a:pt x="2194" y="688"/>
                </a:cubicBezTo>
                <a:cubicBezTo>
                  <a:pt x="2149" y="735"/>
                  <a:pt x="2092" y="769"/>
                  <a:pt x="2047" y="817"/>
                </a:cubicBezTo>
                <a:cubicBezTo>
                  <a:pt x="2018" y="848"/>
                  <a:pt x="1969" y="906"/>
                  <a:pt x="1980" y="955"/>
                </a:cubicBezTo>
                <a:cubicBezTo>
                  <a:pt x="1990" y="1001"/>
                  <a:pt x="2055" y="984"/>
                  <a:pt x="2082" y="972"/>
                </a:cubicBezTo>
                <a:cubicBezTo>
                  <a:pt x="2143" y="946"/>
                  <a:pt x="2191" y="898"/>
                  <a:pt x="2235" y="851"/>
                </a:cubicBezTo>
                <a:cubicBezTo>
                  <a:pt x="2259" y="826"/>
                  <a:pt x="2295" y="768"/>
                  <a:pt x="2333" y="761"/>
                </a:cubicBezTo>
                <a:cubicBezTo>
                  <a:pt x="2370" y="755"/>
                  <a:pt x="2398" y="795"/>
                  <a:pt x="2417" y="820"/>
                </a:cubicBezTo>
                <a:cubicBezTo>
                  <a:pt x="2451" y="864"/>
                  <a:pt x="2482" y="912"/>
                  <a:pt x="2512" y="959"/>
                </a:cubicBezTo>
                <a:cubicBezTo>
                  <a:pt x="2531" y="988"/>
                  <a:pt x="2552" y="1027"/>
                  <a:pt x="2583" y="1044"/>
                </a:cubicBezTo>
                <a:cubicBezTo>
                  <a:pt x="2608" y="1058"/>
                  <a:pt x="2623" y="1049"/>
                  <a:pt x="2638" y="1032"/>
                </a:cubicBezTo>
                <a:cubicBezTo>
                  <a:pt x="2664" y="1002"/>
                  <a:pt x="2667" y="972"/>
                  <a:pt x="2675" y="931"/>
                </a:cubicBezTo>
                <a:cubicBezTo>
                  <a:pt x="2684" y="881"/>
                  <a:pt x="2691" y="830"/>
                  <a:pt x="2708" y="782"/>
                </a:cubicBezTo>
                <a:cubicBezTo>
                  <a:pt x="2728" y="726"/>
                  <a:pt x="2756" y="708"/>
                  <a:pt x="2804" y="681"/>
                </a:cubicBezTo>
                <a:cubicBezTo>
                  <a:pt x="2858" y="651"/>
                  <a:pt x="2919" y="649"/>
                  <a:pt x="2977" y="628"/>
                </a:cubicBezTo>
                <a:cubicBezTo>
                  <a:pt x="2991" y="622"/>
                  <a:pt x="3006" y="615"/>
                  <a:pt x="3020" y="609"/>
                </a:cubicBezTo>
              </a:path>
              <a:path w="4771" h="1237" extrusionOk="0">
                <a:moveTo>
                  <a:pt x="3349" y="25"/>
                </a:moveTo>
                <a:cubicBezTo>
                  <a:pt x="3355" y="12"/>
                  <a:pt x="3357" y="9"/>
                  <a:pt x="3358" y="0"/>
                </a:cubicBezTo>
                <a:cubicBezTo>
                  <a:pt x="3337" y="45"/>
                  <a:pt x="3338" y="93"/>
                  <a:pt x="3332" y="144"/>
                </a:cubicBezTo>
                <a:cubicBezTo>
                  <a:pt x="3318" y="253"/>
                  <a:pt x="3311" y="359"/>
                  <a:pt x="3310" y="469"/>
                </a:cubicBezTo>
                <a:cubicBezTo>
                  <a:pt x="3309" y="596"/>
                  <a:pt x="3308" y="726"/>
                  <a:pt x="3322" y="852"/>
                </a:cubicBezTo>
                <a:cubicBezTo>
                  <a:pt x="3330" y="927"/>
                  <a:pt x="3332" y="1020"/>
                  <a:pt x="3364" y="1091"/>
                </a:cubicBezTo>
                <a:cubicBezTo>
                  <a:pt x="3368" y="1096"/>
                  <a:pt x="3372" y="1102"/>
                  <a:pt x="3376" y="1107"/>
                </a:cubicBezTo>
              </a:path>
              <a:path w="4771" h="1237" extrusionOk="0">
                <a:moveTo>
                  <a:pt x="3391" y="814"/>
                </a:moveTo>
                <a:cubicBezTo>
                  <a:pt x="3350" y="774"/>
                  <a:pt x="3320" y="760"/>
                  <a:pt x="3264" y="745"/>
                </a:cubicBezTo>
                <a:cubicBezTo>
                  <a:pt x="3189" y="725"/>
                  <a:pt x="3109" y="709"/>
                  <a:pt x="3031" y="707"/>
                </a:cubicBezTo>
                <a:cubicBezTo>
                  <a:pt x="3010" y="706"/>
                  <a:pt x="2912" y="695"/>
                  <a:pt x="2902" y="726"/>
                </a:cubicBezTo>
                <a:cubicBezTo>
                  <a:pt x="2908" y="743"/>
                  <a:pt x="2912" y="750"/>
                  <a:pt x="2925" y="756"/>
                </a:cubicBezTo>
              </a:path>
              <a:path w="4771" h="1237" extrusionOk="0">
                <a:moveTo>
                  <a:pt x="3605" y="907"/>
                </a:moveTo>
                <a:cubicBezTo>
                  <a:pt x="3701" y="911"/>
                  <a:pt x="3804" y="917"/>
                  <a:pt x="3898" y="895"/>
                </a:cubicBezTo>
                <a:cubicBezTo>
                  <a:pt x="3965" y="879"/>
                  <a:pt x="4032" y="843"/>
                  <a:pt x="4080" y="794"/>
                </a:cubicBezTo>
                <a:cubicBezTo>
                  <a:pt x="4117" y="756"/>
                  <a:pt x="4124" y="727"/>
                  <a:pt x="4108" y="681"/>
                </a:cubicBezTo>
                <a:cubicBezTo>
                  <a:pt x="4056" y="667"/>
                  <a:pt x="4039" y="656"/>
                  <a:pt x="3983" y="685"/>
                </a:cubicBezTo>
                <a:cubicBezTo>
                  <a:pt x="3900" y="728"/>
                  <a:pt x="3839" y="826"/>
                  <a:pt x="3821" y="916"/>
                </a:cubicBezTo>
                <a:cubicBezTo>
                  <a:pt x="3805" y="995"/>
                  <a:pt x="3825" y="1079"/>
                  <a:pt x="3880" y="1138"/>
                </a:cubicBezTo>
                <a:cubicBezTo>
                  <a:pt x="3936" y="1199"/>
                  <a:pt x="4042" y="1230"/>
                  <a:pt x="4122" y="1236"/>
                </a:cubicBezTo>
                <a:cubicBezTo>
                  <a:pt x="4202" y="1242"/>
                  <a:pt x="4337" y="1236"/>
                  <a:pt x="4408" y="1192"/>
                </a:cubicBezTo>
                <a:cubicBezTo>
                  <a:pt x="4443" y="1170"/>
                  <a:pt x="4462" y="1140"/>
                  <a:pt x="4452" y="1100"/>
                </a:cubicBezTo>
                <a:cubicBezTo>
                  <a:pt x="4441" y="1054"/>
                  <a:pt x="4395" y="1014"/>
                  <a:pt x="4376" y="971"/>
                </a:cubicBezTo>
                <a:cubicBezTo>
                  <a:pt x="4359" y="932"/>
                  <a:pt x="4351" y="879"/>
                  <a:pt x="4395" y="853"/>
                </a:cubicBezTo>
                <a:cubicBezTo>
                  <a:pt x="4452" y="820"/>
                  <a:pt x="4525" y="834"/>
                  <a:pt x="4586" y="846"/>
                </a:cubicBezTo>
                <a:cubicBezTo>
                  <a:pt x="4649" y="858"/>
                  <a:pt x="4709" y="880"/>
                  <a:pt x="4770" y="89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Comment 18"/>
          <p:cNvSpPr>
            <a:spLocks noRot="1" noChangeAspect="1" noEditPoints="1" noChangeArrowheads="1" noChangeShapeType="1" noTextEdit="1"/>
          </p:cNvSpPr>
          <p:nvPr/>
        </p:nvSpPr>
        <p:spPr bwMode="auto">
          <a:xfrm>
            <a:off x="3771900" y="3592513"/>
            <a:ext cx="2085975" cy="695325"/>
          </a:xfrm>
          <a:custGeom>
            <a:avLst/>
            <a:gdLst>
              <a:gd name="T0" fmla="+- 0 10890 10477"/>
              <a:gd name="T1" fmla="*/ T0 w 5797"/>
              <a:gd name="T2" fmla="+- 0 10507 9978"/>
              <a:gd name="T3" fmla="*/ 10507 h 1933"/>
              <a:gd name="T4" fmla="+- 0 10504 10477"/>
              <a:gd name="T5" fmla="*/ T4 w 5797"/>
              <a:gd name="T6" fmla="+- 0 10691 9978"/>
              <a:gd name="T7" fmla="*/ 10691 h 1933"/>
              <a:gd name="T8" fmla="+- 0 10576 10477"/>
              <a:gd name="T9" fmla="*/ T8 w 5797"/>
              <a:gd name="T10" fmla="+- 0 10778 9978"/>
              <a:gd name="T11" fmla="*/ 10778 h 1933"/>
              <a:gd name="T12" fmla="+- 0 10903 10477"/>
              <a:gd name="T13" fmla="*/ T12 w 5797"/>
              <a:gd name="T14" fmla="+- 0 11010 9978"/>
              <a:gd name="T15" fmla="*/ 11010 h 1933"/>
              <a:gd name="T16" fmla="+- 0 10580 10477"/>
              <a:gd name="T17" fmla="*/ T16 w 5797"/>
              <a:gd name="T18" fmla="+- 0 11160 9978"/>
              <a:gd name="T19" fmla="*/ 11160 h 1933"/>
              <a:gd name="T20" fmla="+- 0 11247 10477"/>
              <a:gd name="T21" fmla="*/ T20 w 5797"/>
              <a:gd name="T22" fmla="+- 0 10660 9978"/>
              <a:gd name="T23" fmla="*/ 10660 h 1933"/>
              <a:gd name="T24" fmla="+- 0 11173 10477"/>
              <a:gd name="T25" fmla="*/ T24 w 5797"/>
              <a:gd name="T26" fmla="+- 0 10901 9978"/>
              <a:gd name="T27" fmla="*/ 10901 h 1933"/>
              <a:gd name="T28" fmla="+- 0 11428 10477"/>
              <a:gd name="T29" fmla="*/ T28 w 5797"/>
              <a:gd name="T30" fmla="+- 0 10966 9978"/>
              <a:gd name="T31" fmla="*/ 10966 h 1933"/>
              <a:gd name="T32" fmla="+- 0 11576 10477"/>
              <a:gd name="T33" fmla="*/ T32 w 5797"/>
              <a:gd name="T34" fmla="+- 0 10708 9978"/>
              <a:gd name="T35" fmla="*/ 10708 h 1933"/>
              <a:gd name="T36" fmla="+- 0 11534 10477"/>
              <a:gd name="T37" fmla="*/ T36 w 5797"/>
              <a:gd name="T38" fmla="+- 0 10195 9978"/>
              <a:gd name="T39" fmla="*/ 10195 h 1933"/>
              <a:gd name="T40" fmla="+- 0 11724 10477"/>
              <a:gd name="T41" fmla="*/ T40 w 5797"/>
              <a:gd name="T42" fmla="+- 0 11123 9978"/>
              <a:gd name="T43" fmla="*/ 11123 h 1933"/>
              <a:gd name="T44" fmla="+- 0 12044 10477"/>
              <a:gd name="T45" fmla="*/ T44 w 5797"/>
              <a:gd name="T46" fmla="+- 0 10886 9978"/>
              <a:gd name="T47" fmla="*/ 10886 h 1933"/>
              <a:gd name="T48" fmla="+- 0 12259 10477"/>
              <a:gd name="T49" fmla="*/ T48 w 5797"/>
              <a:gd name="T50" fmla="+- 0 10999 9978"/>
              <a:gd name="T51" fmla="*/ 10999 h 1933"/>
              <a:gd name="T52" fmla="+- 0 12225 10477"/>
              <a:gd name="T53" fmla="*/ T52 w 5797"/>
              <a:gd name="T54" fmla="+- 0 10687 9978"/>
              <a:gd name="T55" fmla="*/ 10687 h 1933"/>
              <a:gd name="T56" fmla="+- 0 12134 10477"/>
              <a:gd name="T57" fmla="*/ T56 w 5797"/>
              <a:gd name="T58" fmla="+- 0 11024 9978"/>
              <a:gd name="T59" fmla="*/ 11024 h 1933"/>
              <a:gd name="T60" fmla="+- 0 12373 10477"/>
              <a:gd name="T61" fmla="*/ T60 w 5797"/>
              <a:gd name="T62" fmla="+- 0 11188 9978"/>
              <a:gd name="T63" fmla="*/ 11188 h 1933"/>
              <a:gd name="T64" fmla="+- 0 12620 10477"/>
              <a:gd name="T65" fmla="*/ T64 w 5797"/>
              <a:gd name="T66" fmla="+- 0 11009 9978"/>
              <a:gd name="T67" fmla="*/ 11009 h 1933"/>
              <a:gd name="T68" fmla="+- 0 12950 10477"/>
              <a:gd name="T69" fmla="*/ T68 w 5797"/>
              <a:gd name="T70" fmla="+- 0 10812 9978"/>
              <a:gd name="T71" fmla="*/ 10812 h 1933"/>
              <a:gd name="T72" fmla="+- 0 12735 10477"/>
              <a:gd name="T73" fmla="*/ T72 w 5797"/>
              <a:gd name="T74" fmla="+- 0 11033 9978"/>
              <a:gd name="T75" fmla="*/ 11033 h 1933"/>
              <a:gd name="T76" fmla="+- 0 13075 10477"/>
              <a:gd name="T77" fmla="*/ T76 w 5797"/>
              <a:gd name="T78" fmla="+- 0 10684 9978"/>
              <a:gd name="T79" fmla="*/ 10684 h 1933"/>
              <a:gd name="T80" fmla="+- 0 13224 10477"/>
              <a:gd name="T81" fmla="*/ T80 w 5797"/>
              <a:gd name="T82" fmla="+- 0 10142 9978"/>
              <a:gd name="T83" fmla="*/ 10142 h 1933"/>
              <a:gd name="T84" fmla="+- 0 13148 10477"/>
              <a:gd name="T85" fmla="*/ T84 w 5797"/>
              <a:gd name="T86" fmla="+- 0 10715 9978"/>
              <a:gd name="T87" fmla="*/ 10715 h 1933"/>
              <a:gd name="T88" fmla="+- 0 13199 10477"/>
              <a:gd name="T89" fmla="*/ T88 w 5797"/>
              <a:gd name="T90" fmla="+- 0 11127 9978"/>
              <a:gd name="T91" fmla="*/ 11127 h 1933"/>
              <a:gd name="T92" fmla="+- 0 13555 10477"/>
              <a:gd name="T93" fmla="*/ T92 w 5797"/>
              <a:gd name="T94" fmla="+- 0 11049 9978"/>
              <a:gd name="T95" fmla="*/ 11049 h 1933"/>
              <a:gd name="T96" fmla="+- 0 13893 10477"/>
              <a:gd name="T97" fmla="*/ T96 w 5797"/>
              <a:gd name="T98" fmla="+- 0 11108 9978"/>
              <a:gd name="T99" fmla="*/ 11108 h 1933"/>
              <a:gd name="T100" fmla="+- 0 14014 10477"/>
              <a:gd name="T101" fmla="*/ T100 w 5797"/>
              <a:gd name="T102" fmla="+- 0 10715 9978"/>
              <a:gd name="T103" fmla="*/ 10715 h 1933"/>
              <a:gd name="T104" fmla="+- 0 14324 10477"/>
              <a:gd name="T105" fmla="*/ T104 w 5797"/>
              <a:gd name="T106" fmla="+- 0 10096 9978"/>
              <a:gd name="T107" fmla="*/ 10096 h 1933"/>
              <a:gd name="T108" fmla="+- 0 14297 10477"/>
              <a:gd name="T109" fmla="*/ T108 w 5797"/>
              <a:gd name="T110" fmla="+- 0 10770 9978"/>
              <a:gd name="T111" fmla="*/ 10770 h 1933"/>
              <a:gd name="T112" fmla="+- 0 14395 10477"/>
              <a:gd name="T113" fmla="*/ T112 w 5797"/>
              <a:gd name="T114" fmla="+- 0 11175 9978"/>
              <a:gd name="T115" fmla="*/ 11175 h 1933"/>
              <a:gd name="T116" fmla="+- 0 14714 10477"/>
              <a:gd name="T117" fmla="*/ T116 w 5797"/>
              <a:gd name="T118" fmla="+- 0 10945 9978"/>
              <a:gd name="T119" fmla="*/ 10945 h 1933"/>
              <a:gd name="T120" fmla="+- 0 14813 10477"/>
              <a:gd name="T121" fmla="*/ T120 w 5797"/>
              <a:gd name="T122" fmla="+- 0 11219 9978"/>
              <a:gd name="T123" fmla="*/ 11219 h 1933"/>
              <a:gd name="T124" fmla="+- 0 14749 10477"/>
              <a:gd name="T125" fmla="*/ T124 w 5797"/>
              <a:gd name="T126" fmla="+- 0 10519 9978"/>
              <a:gd name="T127" fmla="*/ 10519 h 1933"/>
              <a:gd name="T128" fmla="+- 0 15104 10477"/>
              <a:gd name="T129" fmla="*/ T128 w 5797"/>
              <a:gd name="T130" fmla="+- 0 10989 9978"/>
              <a:gd name="T131" fmla="*/ 10989 h 1933"/>
              <a:gd name="T132" fmla="+- 0 15104 10477"/>
              <a:gd name="T133" fmla="*/ T132 w 5797"/>
              <a:gd name="T134" fmla="+- 0 11182 9978"/>
              <a:gd name="T135" fmla="*/ 11182 h 1933"/>
              <a:gd name="T136" fmla="+- 0 15198 10477"/>
              <a:gd name="T137" fmla="*/ T136 w 5797"/>
              <a:gd name="T138" fmla="+- 0 10900 9978"/>
              <a:gd name="T139" fmla="*/ 10900 h 1933"/>
              <a:gd name="T140" fmla="+- 0 15465 10477"/>
              <a:gd name="T141" fmla="*/ T140 w 5797"/>
              <a:gd name="T142" fmla="+- 0 10993 9978"/>
              <a:gd name="T143" fmla="*/ 10993 h 1933"/>
              <a:gd name="T144" fmla="+- 0 15548 10477"/>
              <a:gd name="T145" fmla="*/ T144 w 5797"/>
              <a:gd name="T146" fmla="+- 0 11332 9978"/>
              <a:gd name="T147" fmla="*/ 11332 h 1933"/>
              <a:gd name="T148" fmla="+- 0 16089 10477"/>
              <a:gd name="T149" fmla="*/ T148 w 5797"/>
              <a:gd name="T150" fmla="+- 0 10821 9978"/>
              <a:gd name="T151" fmla="*/ 10821 h 1933"/>
              <a:gd name="T152" fmla="+- 0 15900 10477"/>
              <a:gd name="T153" fmla="*/ T152 w 5797"/>
              <a:gd name="T154" fmla="+- 0 11219 9978"/>
              <a:gd name="T155" fmla="*/ 11219 h 1933"/>
              <a:gd name="T156" fmla="+- 0 16243 10477"/>
              <a:gd name="T157" fmla="*/ T156 w 5797"/>
              <a:gd name="T158" fmla="+- 0 10951 9978"/>
              <a:gd name="T159" fmla="*/ 10951 h 1933"/>
              <a:gd name="T160" fmla="+- 0 16259 10477"/>
              <a:gd name="T161" fmla="*/ T160 w 5797"/>
              <a:gd name="T162" fmla="+- 0 11475 9978"/>
              <a:gd name="T163" fmla="*/ 11475 h 1933"/>
              <a:gd name="T164" fmla="+- 0 15898 10477"/>
              <a:gd name="T165" fmla="*/ T164 w 5797"/>
              <a:gd name="T166" fmla="+- 0 11910 9978"/>
              <a:gd name="T167" fmla="*/ 11910 h 1933"/>
              <a:gd name="T168" fmla="+- 0 15610 10477"/>
              <a:gd name="T169" fmla="*/ T168 w 5797"/>
              <a:gd name="T170" fmla="+- 0 11792 9978"/>
              <a:gd name="T171" fmla="*/ 11792 h 19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5797" h="1933" extrusionOk="0">
                <a:moveTo>
                  <a:pt x="494" y="523"/>
                </a:moveTo>
                <a:cubicBezTo>
                  <a:pt x="484" y="519"/>
                  <a:pt x="458" y="516"/>
                  <a:pt x="413" y="529"/>
                </a:cubicBezTo>
                <a:cubicBezTo>
                  <a:pt x="339" y="551"/>
                  <a:pt x="272" y="582"/>
                  <a:pt x="202" y="613"/>
                </a:cubicBezTo>
                <a:cubicBezTo>
                  <a:pt x="140" y="640"/>
                  <a:pt x="80" y="669"/>
                  <a:pt x="27" y="713"/>
                </a:cubicBezTo>
                <a:cubicBezTo>
                  <a:pt x="9" y="730"/>
                  <a:pt x="3" y="734"/>
                  <a:pt x="0" y="751"/>
                </a:cubicBezTo>
                <a:cubicBezTo>
                  <a:pt x="33" y="777"/>
                  <a:pt x="56" y="786"/>
                  <a:pt x="99" y="800"/>
                </a:cubicBezTo>
                <a:cubicBezTo>
                  <a:pt x="171" y="823"/>
                  <a:pt x="244" y="844"/>
                  <a:pt x="310" y="882"/>
                </a:cubicBezTo>
                <a:cubicBezTo>
                  <a:pt x="364" y="913"/>
                  <a:pt x="422" y="965"/>
                  <a:pt x="426" y="1032"/>
                </a:cubicBezTo>
                <a:cubicBezTo>
                  <a:pt x="430" y="1099"/>
                  <a:pt x="358" y="1130"/>
                  <a:pt x="308" y="1151"/>
                </a:cubicBezTo>
                <a:cubicBezTo>
                  <a:pt x="248" y="1176"/>
                  <a:pt x="168" y="1188"/>
                  <a:pt x="103" y="1182"/>
                </a:cubicBezTo>
                <a:cubicBezTo>
                  <a:pt x="68" y="1179"/>
                  <a:pt x="65" y="1169"/>
                  <a:pt x="59" y="1142"/>
                </a:cubicBezTo>
              </a:path>
              <a:path w="5797" h="1933" extrusionOk="0">
                <a:moveTo>
                  <a:pt x="770" y="682"/>
                </a:moveTo>
                <a:cubicBezTo>
                  <a:pt x="807" y="689"/>
                  <a:pt x="768" y="727"/>
                  <a:pt x="749" y="759"/>
                </a:cubicBezTo>
                <a:cubicBezTo>
                  <a:pt x="719" y="809"/>
                  <a:pt x="697" y="864"/>
                  <a:pt x="696" y="923"/>
                </a:cubicBezTo>
                <a:cubicBezTo>
                  <a:pt x="696" y="976"/>
                  <a:pt x="726" y="1012"/>
                  <a:pt x="778" y="1024"/>
                </a:cubicBezTo>
                <a:cubicBezTo>
                  <a:pt x="840" y="1038"/>
                  <a:pt x="897" y="1015"/>
                  <a:pt x="951" y="988"/>
                </a:cubicBezTo>
                <a:cubicBezTo>
                  <a:pt x="1012" y="958"/>
                  <a:pt x="1056" y="900"/>
                  <a:pt x="1079" y="836"/>
                </a:cubicBezTo>
                <a:cubicBezTo>
                  <a:pt x="1093" y="784"/>
                  <a:pt x="1098" y="766"/>
                  <a:pt x="1099" y="730"/>
                </a:cubicBezTo>
              </a:path>
              <a:path w="5797" h="1933" extrusionOk="0">
                <a:moveTo>
                  <a:pt x="1026" y="83"/>
                </a:moveTo>
                <a:cubicBezTo>
                  <a:pt x="1047" y="131"/>
                  <a:pt x="1051" y="163"/>
                  <a:pt x="1057" y="217"/>
                </a:cubicBezTo>
                <a:cubicBezTo>
                  <a:pt x="1070" y="322"/>
                  <a:pt x="1082" y="429"/>
                  <a:pt x="1099" y="534"/>
                </a:cubicBezTo>
                <a:cubicBezTo>
                  <a:pt x="1120" y="660"/>
                  <a:pt x="1128" y="1062"/>
                  <a:pt x="1247" y="1145"/>
                </a:cubicBezTo>
                <a:cubicBezTo>
                  <a:pt x="1293" y="1177"/>
                  <a:pt x="1309" y="1151"/>
                  <a:pt x="1346" y="1116"/>
                </a:cubicBezTo>
                <a:cubicBezTo>
                  <a:pt x="1409" y="1056"/>
                  <a:pt x="1468" y="916"/>
                  <a:pt x="1567" y="908"/>
                </a:cubicBezTo>
                <a:cubicBezTo>
                  <a:pt x="1622" y="903"/>
                  <a:pt x="1667" y="952"/>
                  <a:pt x="1706" y="984"/>
                </a:cubicBezTo>
                <a:cubicBezTo>
                  <a:pt x="1738" y="1010"/>
                  <a:pt x="1748" y="1011"/>
                  <a:pt x="1782" y="1021"/>
                </a:cubicBezTo>
                <a:cubicBezTo>
                  <a:pt x="1799" y="979"/>
                  <a:pt x="1809" y="950"/>
                  <a:pt x="1807" y="900"/>
                </a:cubicBezTo>
                <a:cubicBezTo>
                  <a:pt x="1804" y="822"/>
                  <a:pt x="1786" y="773"/>
                  <a:pt x="1748" y="709"/>
                </a:cubicBezTo>
                <a:cubicBezTo>
                  <a:pt x="1703" y="733"/>
                  <a:pt x="1694" y="736"/>
                  <a:pt x="1676" y="799"/>
                </a:cubicBezTo>
                <a:cubicBezTo>
                  <a:pt x="1653" y="879"/>
                  <a:pt x="1651" y="963"/>
                  <a:pt x="1657" y="1046"/>
                </a:cubicBezTo>
                <a:cubicBezTo>
                  <a:pt x="1661" y="1107"/>
                  <a:pt x="1675" y="1175"/>
                  <a:pt x="1726" y="1214"/>
                </a:cubicBezTo>
                <a:cubicBezTo>
                  <a:pt x="1779" y="1255"/>
                  <a:pt x="1841" y="1226"/>
                  <a:pt x="1896" y="1210"/>
                </a:cubicBezTo>
                <a:cubicBezTo>
                  <a:pt x="1965" y="1190"/>
                  <a:pt x="2024" y="1146"/>
                  <a:pt x="2081" y="1099"/>
                </a:cubicBezTo>
                <a:cubicBezTo>
                  <a:pt x="2116" y="1067"/>
                  <a:pt x="2127" y="1058"/>
                  <a:pt x="2143" y="1031"/>
                </a:cubicBezTo>
              </a:path>
              <a:path w="5797" h="1933" extrusionOk="0">
                <a:moveTo>
                  <a:pt x="2608" y="890"/>
                </a:moveTo>
                <a:cubicBezTo>
                  <a:pt x="2564" y="868"/>
                  <a:pt x="2521" y="845"/>
                  <a:pt x="2473" y="834"/>
                </a:cubicBezTo>
                <a:cubicBezTo>
                  <a:pt x="2388" y="814"/>
                  <a:pt x="2297" y="835"/>
                  <a:pt x="2254" y="918"/>
                </a:cubicBezTo>
                <a:cubicBezTo>
                  <a:pt x="2228" y="969"/>
                  <a:pt x="2233" y="1008"/>
                  <a:pt x="2258" y="1055"/>
                </a:cubicBezTo>
                <a:cubicBezTo>
                  <a:pt x="2317" y="1076"/>
                  <a:pt x="2357" y="1069"/>
                  <a:pt x="2406" y="1022"/>
                </a:cubicBezTo>
                <a:cubicBezTo>
                  <a:pt x="2493" y="939"/>
                  <a:pt x="2551" y="814"/>
                  <a:pt x="2598" y="706"/>
                </a:cubicBezTo>
                <a:cubicBezTo>
                  <a:pt x="2653" y="579"/>
                  <a:pt x="2690" y="447"/>
                  <a:pt x="2721" y="312"/>
                </a:cubicBezTo>
                <a:cubicBezTo>
                  <a:pt x="2733" y="262"/>
                  <a:pt x="2741" y="215"/>
                  <a:pt x="2747" y="164"/>
                </a:cubicBezTo>
                <a:cubicBezTo>
                  <a:pt x="2736" y="225"/>
                  <a:pt x="2728" y="288"/>
                  <a:pt x="2720" y="350"/>
                </a:cubicBezTo>
                <a:cubicBezTo>
                  <a:pt x="2704" y="479"/>
                  <a:pt x="2685" y="608"/>
                  <a:pt x="2671" y="737"/>
                </a:cubicBezTo>
                <a:cubicBezTo>
                  <a:pt x="2659" y="848"/>
                  <a:pt x="2646" y="958"/>
                  <a:pt x="2666" y="1067"/>
                </a:cubicBezTo>
                <a:cubicBezTo>
                  <a:pt x="2675" y="1119"/>
                  <a:pt x="2681" y="1128"/>
                  <a:pt x="2722" y="1149"/>
                </a:cubicBezTo>
              </a:path>
              <a:path w="5797" h="1933" extrusionOk="0">
                <a:moveTo>
                  <a:pt x="3015" y="847"/>
                </a:moveTo>
                <a:cubicBezTo>
                  <a:pt x="3029" y="926"/>
                  <a:pt x="3048" y="996"/>
                  <a:pt x="3078" y="1071"/>
                </a:cubicBezTo>
                <a:cubicBezTo>
                  <a:pt x="3104" y="1136"/>
                  <a:pt x="3136" y="1196"/>
                  <a:pt x="3205" y="1223"/>
                </a:cubicBezTo>
                <a:cubicBezTo>
                  <a:pt x="3295" y="1258"/>
                  <a:pt x="3365" y="1195"/>
                  <a:pt x="3416" y="1130"/>
                </a:cubicBezTo>
                <a:cubicBezTo>
                  <a:pt x="3466" y="1066"/>
                  <a:pt x="3495" y="986"/>
                  <a:pt x="3514" y="908"/>
                </a:cubicBezTo>
                <a:cubicBezTo>
                  <a:pt x="3527" y="851"/>
                  <a:pt x="3532" y="795"/>
                  <a:pt x="3537" y="737"/>
                </a:cubicBezTo>
              </a:path>
              <a:path w="5797" h="1933" extrusionOk="0">
                <a:moveTo>
                  <a:pt x="3849" y="0"/>
                </a:moveTo>
                <a:cubicBezTo>
                  <a:pt x="3866" y="43"/>
                  <a:pt x="3854" y="72"/>
                  <a:pt x="3847" y="118"/>
                </a:cubicBezTo>
                <a:cubicBezTo>
                  <a:pt x="3832" y="213"/>
                  <a:pt x="3822" y="307"/>
                  <a:pt x="3819" y="403"/>
                </a:cubicBezTo>
                <a:cubicBezTo>
                  <a:pt x="3815" y="533"/>
                  <a:pt x="3813" y="662"/>
                  <a:pt x="3820" y="792"/>
                </a:cubicBezTo>
                <a:cubicBezTo>
                  <a:pt x="3826" y="896"/>
                  <a:pt x="3829" y="1002"/>
                  <a:pt x="3852" y="1103"/>
                </a:cubicBezTo>
                <a:cubicBezTo>
                  <a:pt x="3863" y="1153"/>
                  <a:pt x="3869" y="1185"/>
                  <a:pt x="3918" y="1197"/>
                </a:cubicBezTo>
              </a:path>
              <a:path w="5797" h="1933" extrusionOk="0">
                <a:moveTo>
                  <a:pt x="4188" y="754"/>
                </a:moveTo>
                <a:cubicBezTo>
                  <a:pt x="4216" y="823"/>
                  <a:pt x="4225" y="894"/>
                  <a:pt x="4237" y="967"/>
                </a:cubicBezTo>
                <a:cubicBezTo>
                  <a:pt x="4249" y="1042"/>
                  <a:pt x="4264" y="1115"/>
                  <a:pt x="4291" y="1186"/>
                </a:cubicBezTo>
                <a:cubicBezTo>
                  <a:pt x="4305" y="1223"/>
                  <a:pt x="4305" y="1233"/>
                  <a:pt x="4336" y="1241"/>
                </a:cubicBezTo>
              </a:path>
              <a:path w="5797" h="1933" extrusionOk="0">
                <a:moveTo>
                  <a:pt x="4246" y="636"/>
                </a:moveTo>
                <a:cubicBezTo>
                  <a:pt x="4244" y="611"/>
                  <a:pt x="4231" y="548"/>
                  <a:pt x="4272" y="541"/>
                </a:cubicBezTo>
                <a:cubicBezTo>
                  <a:pt x="4301" y="536"/>
                  <a:pt x="4331" y="558"/>
                  <a:pt x="4354" y="570"/>
                </a:cubicBezTo>
              </a:path>
              <a:path w="5797" h="1933" extrusionOk="0">
                <a:moveTo>
                  <a:pt x="4627" y="1011"/>
                </a:moveTo>
                <a:cubicBezTo>
                  <a:pt x="4631" y="1058"/>
                  <a:pt x="4643" y="1112"/>
                  <a:pt x="4641" y="1159"/>
                </a:cubicBezTo>
                <a:cubicBezTo>
                  <a:pt x="4636" y="1184"/>
                  <a:pt x="4636" y="1190"/>
                  <a:pt x="4627" y="1204"/>
                </a:cubicBezTo>
                <a:cubicBezTo>
                  <a:pt x="4619" y="1174"/>
                  <a:pt x="4615" y="1146"/>
                  <a:pt x="4626" y="1105"/>
                </a:cubicBezTo>
                <a:cubicBezTo>
                  <a:pt x="4644" y="1039"/>
                  <a:pt x="4677" y="973"/>
                  <a:pt x="4721" y="922"/>
                </a:cubicBezTo>
                <a:cubicBezTo>
                  <a:pt x="4756" y="881"/>
                  <a:pt x="4810" y="843"/>
                  <a:pt x="4867" y="860"/>
                </a:cubicBezTo>
                <a:cubicBezTo>
                  <a:pt x="4929" y="879"/>
                  <a:pt x="4966" y="961"/>
                  <a:pt x="4988" y="1015"/>
                </a:cubicBezTo>
                <a:cubicBezTo>
                  <a:pt x="5017" y="1087"/>
                  <a:pt x="5043" y="1172"/>
                  <a:pt x="5052" y="1249"/>
                </a:cubicBezTo>
                <a:cubicBezTo>
                  <a:pt x="5057" y="1287"/>
                  <a:pt x="5060" y="1318"/>
                  <a:pt x="5071" y="1354"/>
                </a:cubicBezTo>
              </a:path>
              <a:path w="5797" h="1933" extrusionOk="0">
                <a:moveTo>
                  <a:pt x="5669" y="827"/>
                </a:moveTo>
                <a:cubicBezTo>
                  <a:pt x="5666" y="826"/>
                  <a:pt x="5659" y="813"/>
                  <a:pt x="5612" y="843"/>
                </a:cubicBezTo>
                <a:cubicBezTo>
                  <a:pt x="5519" y="902"/>
                  <a:pt x="5434" y="1003"/>
                  <a:pt x="5396" y="1107"/>
                </a:cubicBezTo>
                <a:cubicBezTo>
                  <a:pt x="5379" y="1152"/>
                  <a:pt x="5371" y="1216"/>
                  <a:pt x="5423" y="1241"/>
                </a:cubicBezTo>
                <a:cubicBezTo>
                  <a:pt x="5473" y="1265"/>
                  <a:pt x="5537" y="1229"/>
                  <a:pt x="5576" y="1201"/>
                </a:cubicBezTo>
                <a:cubicBezTo>
                  <a:pt x="5658" y="1143"/>
                  <a:pt x="5710" y="1054"/>
                  <a:pt x="5766" y="973"/>
                </a:cubicBezTo>
                <a:cubicBezTo>
                  <a:pt x="5784" y="1027"/>
                  <a:pt x="5793" y="1072"/>
                  <a:pt x="5795" y="1135"/>
                </a:cubicBezTo>
                <a:cubicBezTo>
                  <a:pt x="5798" y="1256"/>
                  <a:pt x="5793" y="1377"/>
                  <a:pt x="5782" y="1497"/>
                </a:cubicBezTo>
                <a:cubicBezTo>
                  <a:pt x="5772" y="1612"/>
                  <a:pt x="5755" y="1733"/>
                  <a:pt x="5684" y="1828"/>
                </a:cubicBezTo>
                <a:cubicBezTo>
                  <a:pt x="5625" y="1907"/>
                  <a:pt x="5517" y="1940"/>
                  <a:pt x="5421" y="1932"/>
                </a:cubicBezTo>
                <a:cubicBezTo>
                  <a:pt x="5338" y="1925"/>
                  <a:pt x="5227" y="1895"/>
                  <a:pt x="5160" y="1844"/>
                </a:cubicBezTo>
                <a:cubicBezTo>
                  <a:pt x="5151" y="1834"/>
                  <a:pt x="5142" y="1824"/>
                  <a:pt x="5133" y="181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Comment 19"/>
          <p:cNvSpPr>
            <a:spLocks noRot="1" noChangeAspect="1" noEditPoints="1" noChangeArrowheads="1" noChangeShapeType="1" noTextEdit="1"/>
          </p:cNvSpPr>
          <p:nvPr/>
        </p:nvSpPr>
        <p:spPr bwMode="auto">
          <a:xfrm>
            <a:off x="6227763" y="3673475"/>
            <a:ext cx="2152650" cy="469900"/>
          </a:xfrm>
          <a:custGeom>
            <a:avLst/>
            <a:gdLst>
              <a:gd name="T0" fmla="+- 0 18281 17300"/>
              <a:gd name="T1" fmla="*/ T0 w 5981"/>
              <a:gd name="T2" fmla="+- 0 10467 10205"/>
              <a:gd name="T3" fmla="*/ 10467 h 1306"/>
              <a:gd name="T4" fmla="+- 0 17967 17300"/>
              <a:gd name="T5" fmla="*/ T4 w 5981"/>
              <a:gd name="T6" fmla="+- 0 10499 10205"/>
              <a:gd name="T7" fmla="*/ 10499 h 1306"/>
              <a:gd name="T8" fmla="+- 0 17398 17300"/>
              <a:gd name="T9" fmla="*/ T8 w 5981"/>
              <a:gd name="T10" fmla="+- 0 10558 10205"/>
              <a:gd name="T11" fmla="*/ 10558 h 1306"/>
              <a:gd name="T12" fmla="+- 0 17662 17300"/>
              <a:gd name="T13" fmla="*/ T12 w 5981"/>
              <a:gd name="T14" fmla="+- 0 10273 10205"/>
              <a:gd name="T15" fmla="*/ 10273 h 1306"/>
              <a:gd name="T16" fmla="+- 0 17431 17300"/>
              <a:gd name="T17" fmla="*/ T16 w 5981"/>
              <a:gd name="T18" fmla="+- 0 10366 10205"/>
              <a:gd name="T19" fmla="*/ 10366 h 1306"/>
              <a:gd name="T20" fmla="+- 0 17322 17300"/>
              <a:gd name="T21" fmla="*/ T20 w 5981"/>
              <a:gd name="T22" fmla="+- 0 10639 10205"/>
              <a:gd name="T23" fmla="*/ 10639 h 1306"/>
              <a:gd name="T24" fmla="+- 0 17634 17300"/>
              <a:gd name="T25" fmla="*/ T24 w 5981"/>
              <a:gd name="T26" fmla="+- 0 10849 10205"/>
              <a:gd name="T27" fmla="*/ 10849 h 1306"/>
              <a:gd name="T28" fmla="+- 0 19093 17300"/>
              <a:gd name="T29" fmla="*/ T28 w 5981"/>
              <a:gd name="T30" fmla="+- 0 10241 10205"/>
              <a:gd name="T31" fmla="*/ 10241 h 1306"/>
              <a:gd name="T32" fmla="+- 0 18932 17300"/>
              <a:gd name="T33" fmla="*/ T32 w 5981"/>
              <a:gd name="T34" fmla="+- 0 10647 10205"/>
              <a:gd name="T35" fmla="*/ 10647 h 1306"/>
              <a:gd name="T36" fmla="+- 0 18820 17300"/>
              <a:gd name="T37" fmla="*/ T36 w 5981"/>
              <a:gd name="T38" fmla="+- 0 11090 10205"/>
              <a:gd name="T39" fmla="*/ 11090 h 1306"/>
              <a:gd name="T40" fmla="+- 0 18970 17300"/>
              <a:gd name="T41" fmla="*/ T40 w 5981"/>
              <a:gd name="T42" fmla="+- 0 10717 10205"/>
              <a:gd name="T43" fmla="*/ 10717 h 1306"/>
              <a:gd name="T44" fmla="+- 0 18675 17300"/>
              <a:gd name="T45" fmla="*/ T44 w 5981"/>
              <a:gd name="T46" fmla="+- 0 10671 10205"/>
              <a:gd name="T47" fmla="*/ 10671 h 1306"/>
              <a:gd name="T48" fmla="+- 0 19133 17300"/>
              <a:gd name="T49" fmla="*/ T48 w 5981"/>
              <a:gd name="T50" fmla="+- 0 10714 10205"/>
              <a:gd name="T51" fmla="*/ 10714 h 1306"/>
              <a:gd name="T52" fmla="+- 0 19125 17300"/>
              <a:gd name="T53" fmla="*/ T52 w 5981"/>
              <a:gd name="T54" fmla="+- 0 10939 10205"/>
              <a:gd name="T55" fmla="*/ 10939 h 1306"/>
              <a:gd name="T56" fmla="+- 0 19326 17300"/>
              <a:gd name="T57" fmla="*/ T56 w 5981"/>
              <a:gd name="T58" fmla="+- 0 10580 10205"/>
              <a:gd name="T59" fmla="*/ 10580 h 1306"/>
              <a:gd name="T60" fmla="+- 0 19411 17300"/>
              <a:gd name="T61" fmla="*/ T60 w 5981"/>
              <a:gd name="T62" fmla="+- 0 10495 10205"/>
              <a:gd name="T63" fmla="*/ 10495 h 1306"/>
              <a:gd name="T64" fmla="+- 0 19451 17300"/>
              <a:gd name="T65" fmla="*/ T64 w 5981"/>
              <a:gd name="T66" fmla="+- 0 11055 10205"/>
              <a:gd name="T67" fmla="*/ 11055 h 1306"/>
              <a:gd name="T68" fmla="+- 0 19455 17300"/>
              <a:gd name="T69" fmla="*/ T68 w 5981"/>
              <a:gd name="T70" fmla="+- 0 10973 10205"/>
              <a:gd name="T71" fmla="*/ 10973 h 1306"/>
              <a:gd name="T72" fmla="+- 0 19634 17300"/>
              <a:gd name="T73" fmla="*/ T72 w 5981"/>
              <a:gd name="T74" fmla="+- 0 10920 10205"/>
              <a:gd name="T75" fmla="*/ 10920 h 1306"/>
              <a:gd name="T76" fmla="+- 0 19675 17300"/>
              <a:gd name="T77" fmla="*/ T76 w 5981"/>
              <a:gd name="T78" fmla="+- 0 11092 10205"/>
              <a:gd name="T79" fmla="*/ 11092 h 1306"/>
              <a:gd name="T80" fmla="+- 0 19820 17300"/>
              <a:gd name="T81" fmla="*/ T80 w 5981"/>
              <a:gd name="T82" fmla="+- 0 10917 10205"/>
              <a:gd name="T83" fmla="*/ 10917 h 1306"/>
              <a:gd name="T84" fmla="+- 0 19786 17300"/>
              <a:gd name="T85" fmla="*/ T84 w 5981"/>
              <a:gd name="T86" fmla="+- 0 11225 10205"/>
              <a:gd name="T87" fmla="*/ 11225 h 1306"/>
              <a:gd name="T88" fmla="+- 0 20119 17300"/>
              <a:gd name="T89" fmla="*/ T88 w 5981"/>
              <a:gd name="T90" fmla="+- 0 10975 10205"/>
              <a:gd name="T91" fmla="*/ 10975 h 1306"/>
              <a:gd name="T92" fmla="+- 0 20244 17300"/>
              <a:gd name="T93" fmla="*/ T92 w 5981"/>
              <a:gd name="T94" fmla="+- 0 10989 10205"/>
              <a:gd name="T95" fmla="*/ 10989 h 1306"/>
              <a:gd name="T96" fmla="+- 0 20354 17300"/>
              <a:gd name="T97" fmla="*/ T96 w 5981"/>
              <a:gd name="T98" fmla="+- 0 10733 10205"/>
              <a:gd name="T99" fmla="*/ 10733 h 1306"/>
              <a:gd name="T100" fmla="+- 0 20136 17300"/>
              <a:gd name="T101" fmla="*/ T100 w 5981"/>
              <a:gd name="T102" fmla="+- 0 10963 10205"/>
              <a:gd name="T103" fmla="*/ 10963 h 1306"/>
              <a:gd name="T104" fmla="+- 0 20456 17300"/>
              <a:gd name="T105" fmla="*/ T104 w 5981"/>
              <a:gd name="T106" fmla="+- 0 11288 10205"/>
              <a:gd name="T107" fmla="*/ 11288 h 1306"/>
              <a:gd name="T108" fmla="+- 0 20882 17300"/>
              <a:gd name="T109" fmla="*/ T108 w 5981"/>
              <a:gd name="T110" fmla="+- 0 11204 10205"/>
              <a:gd name="T111" fmla="*/ 11204 h 1306"/>
              <a:gd name="T112" fmla="+- 0 20676 17300"/>
              <a:gd name="T113" fmla="*/ T112 w 5981"/>
              <a:gd name="T114" fmla="+- 0 11457 10205"/>
              <a:gd name="T115" fmla="*/ 11457 h 1306"/>
              <a:gd name="T116" fmla="+- 0 20625 17300"/>
              <a:gd name="T117" fmla="*/ T116 w 5981"/>
              <a:gd name="T118" fmla="+- 0 11473 10205"/>
              <a:gd name="T119" fmla="*/ 11473 h 1306"/>
              <a:gd name="T120" fmla="+- 0 21356 17300"/>
              <a:gd name="T121" fmla="*/ T120 w 5981"/>
              <a:gd name="T122" fmla="+- 0 10309 10205"/>
              <a:gd name="T123" fmla="*/ 10309 h 1306"/>
              <a:gd name="T124" fmla="+- 0 21249 17300"/>
              <a:gd name="T125" fmla="*/ T124 w 5981"/>
              <a:gd name="T126" fmla="+- 0 10979 10205"/>
              <a:gd name="T127" fmla="*/ 10979 h 1306"/>
              <a:gd name="T128" fmla="+- 0 21285 17300"/>
              <a:gd name="T129" fmla="*/ T128 w 5981"/>
              <a:gd name="T130" fmla="+- 0 10987 10205"/>
              <a:gd name="T131" fmla="*/ 10987 h 1306"/>
              <a:gd name="T132" fmla="+- 0 21481 17300"/>
              <a:gd name="T133" fmla="*/ T132 w 5981"/>
              <a:gd name="T134" fmla="+- 0 11062 10205"/>
              <a:gd name="T135" fmla="*/ 11062 h 1306"/>
              <a:gd name="T136" fmla="+- 0 21271 17300"/>
              <a:gd name="T137" fmla="*/ T136 w 5981"/>
              <a:gd name="T138" fmla="+- 0 11279 10205"/>
              <a:gd name="T139" fmla="*/ 11279 h 1306"/>
              <a:gd name="T140" fmla="+- 0 21696 17300"/>
              <a:gd name="T141" fmla="*/ T140 w 5981"/>
              <a:gd name="T142" fmla="+- 0 11101 10205"/>
              <a:gd name="T143" fmla="*/ 11101 h 1306"/>
              <a:gd name="T144" fmla="+- 0 21908 17300"/>
              <a:gd name="T145" fmla="*/ T144 w 5981"/>
              <a:gd name="T146" fmla="+- 0 10985 10205"/>
              <a:gd name="T147" fmla="*/ 10985 h 1306"/>
              <a:gd name="T148" fmla="+- 0 21999 17300"/>
              <a:gd name="T149" fmla="*/ T148 w 5981"/>
              <a:gd name="T150" fmla="+- 0 10844 10205"/>
              <a:gd name="T151" fmla="*/ 10844 h 1306"/>
              <a:gd name="T152" fmla="+- 0 21697 17300"/>
              <a:gd name="T153" fmla="*/ T152 w 5981"/>
              <a:gd name="T154" fmla="+- 0 10949 10205"/>
              <a:gd name="T155" fmla="*/ 10949 h 1306"/>
              <a:gd name="T156" fmla="+- 0 21815 17300"/>
              <a:gd name="T157" fmla="*/ T156 w 5981"/>
              <a:gd name="T158" fmla="+- 0 11179 10205"/>
              <a:gd name="T159" fmla="*/ 11179 h 1306"/>
              <a:gd name="T160" fmla="+- 0 22150 17300"/>
              <a:gd name="T161" fmla="*/ T160 w 5981"/>
              <a:gd name="T162" fmla="+- 0 11055 10205"/>
              <a:gd name="T163" fmla="*/ 11055 h 1306"/>
              <a:gd name="T164" fmla="+- 0 22270 17300"/>
              <a:gd name="T165" fmla="*/ T164 w 5981"/>
              <a:gd name="T166" fmla="+- 0 11015 10205"/>
              <a:gd name="T167" fmla="*/ 11015 h 1306"/>
              <a:gd name="T168" fmla="+- 0 22304 17300"/>
              <a:gd name="T169" fmla="*/ T168 w 5981"/>
              <a:gd name="T170" fmla="+- 0 10886 10205"/>
              <a:gd name="T171" fmla="*/ 10886 h 1306"/>
              <a:gd name="T172" fmla="+- 0 22311 17300"/>
              <a:gd name="T173" fmla="*/ T172 w 5981"/>
              <a:gd name="T174" fmla="+- 0 10566 10205"/>
              <a:gd name="T175" fmla="*/ 10566 h 1306"/>
              <a:gd name="T176" fmla="+- 0 22324 17300"/>
              <a:gd name="T177" fmla="*/ T176 w 5981"/>
              <a:gd name="T178" fmla="+- 0 10689 10205"/>
              <a:gd name="T179" fmla="*/ 10689 h 1306"/>
              <a:gd name="T180" fmla="+- 0 22198 17300"/>
              <a:gd name="T181" fmla="*/ T180 w 5981"/>
              <a:gd name="T182" fmla="+- 0 11236 10205"/>
              <a:gd name="T183" fmla="*/ 11236 h 1306"/>
              <a:gd name="T184" fmla="+- 0 22227 17300"/>
              <a:gd name="T185" fmla="*/ T184 w 5981"/>
              <a:gd name="T186" fmla="+- 0 11245 10205"/>
              <a:gd name="T187" fmla="*/ 11245 h 1306"/>
              <a:gd name="T188" fmla="+- 0 22303 17300"/>
              <a:gd name="T189" fmla="*/ T188 w 5981"/>
              <a:gd name="T190" fmla="+- 0 11017 10205"/>
              <a:gd name="T191" fmla="*/ 11017 h 1306"/>
              <a:gd name="T192" fmla="+- 0 22069 17300"/>
              <a:gd name="T193" fmla="*/ T192 w 5981"/>
              <a:gd name="T194" fmla="+- 0 10953 10205"/>
              <a:gd name="T195" fmla="*/ 10953 h 1306"/>
              <a:gd name="T196" fmla="+- 0 22651 17300"/>
              <a:gd name="T197" fmla="*/ T196 w 5981"/>
              <a:gd name="T198" fmla="+- 0 10461 10205"/>
              <a:gd name="T199" fmla="*/ 10461 h 1306"/>
              <a:gd name="T200" fmla="+- 0 22534 17300"/>
              <a:gd name="T201" fmla="*/ T200 w 5981"/>
              <a:gd name="T202" fmla="+- 0 10901 10205"/>
              <a:gd name="T203" fmla="*/ 10901 h 1306"/>
              <a:gd name="T204" fmla="+- 0 22445 17300"/>
              <a:gd name="T205" fmla="*/ T204 w 5981"/>
              <a:gd name="T206" fmla="+- 0 11294 10205"/>
              <a:gd name="T207" fmla="*/ 11294 h 1306"/>
              <a:gd name="T208" fmla="+- 0 22368 17300"/>
              <a:gd name="T209" fmla="*/ T208 w 5981"/>
              <a:gd name="T210" fmla="+- 0 10933 10205"/>
              <a:gd name="T211" fmla="*/ 10933 h 1306"/>
              <a:gd name="T212" fmla="+- 0 22212 17300"/>
              <a:gd name="T213" fmla="*/ T212 w 5981"/>
              <a:gd name="T214" fmla="+- 0 10851 10205"/>
              <a:gd name="T215" fmla="*/ 10851 h 1306"/>
              <a:gd name="T216" fmla="+- 0 22773 17300"/>
              <a:gd name="T217" fmla="*/ T216 w 5981"/>
              <a:gd name="T218" fmla="+- 0 11139 10205"/>
              <a:gd name="T219" fmla="*/ 11139 h 1306"/>
              <a:gd name="T220" fmla="+- 0 22867 17300"/>
              <a:gd name="T221" fmla="*/ T220 w 5981"/>
              <a:gd name="T222" fmla="+- 0 10872 10205"/>
              <a:gd name="T223" fmla="*/ 10872 h 1306"/>
              <a:gd name="T224" fmla="+- 0 22711 17300"/>
              <a:gd name="T225" fmla="*/ T224 w 5981"/>
              <a:gd name="T226" fmla="+- 0 11068 10205"/>
              <a:gd name="T227" fmla="*/ 11068 h 1306"/>
              <a:gd name="T228" fmla="+- 0 22845 17300"/>
              <a:gd name="T229" fmla="*/ T228 w 5981"/>
              <a:gd name="T230" fmla="+- 0 11318 10205"/>
              <a:gd name="T231" fmla="*/ 11318 h 1306"/>
              <a:gd name="T232" fmla="+- 0 23068 17300"/>
              <a:gd name="T233" fmla="*/ T232 w 5981"/>
              <a:gd name="T234" fmla="+- 0 11285 10205"/>
              <a:gd name="T235" fmla="*/ 11285 h 1306"/>
              <a:gd name="T236" fmla="+- 0 23159 17300"/>
              <a:gd name="T237" fmla="*/ T236 w 5981"/>
              <a:gd name="T238" fmla="+- 0 10994 10205"/>
              <a:gd name="T239" fmla="*/ 10994 h 13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5981" h="1306" extrusionOk="0">
                <a:moveTo>
                  <a:pt x="938" y="249"/>
                </a:moveTo>
                <a:cubicBezTo>
                  <a:pt x="978" y="248"/>
                  <a:pt x="958" y="244"/>
                  <a:pt x="981" y="262"/>
                </a:cubicBezTo>
                <a:cubicBezTo>
                  <a:pt x="951" y="290"/>
                  <a:pt x="932" y="289"/>
                  <a:pt x="890" y="293"/>
                </a:cubicBezTo>
                <a:cubicBezTo>
                  <a:pt x="815" y="299"/>
                  <a:pt x="742" y="293"/>
                  <a:pt x="667" y="294"/>
                </a:cubicBezTo>
                <a:cubicBezTo>
                  <a:pt x="571" y="295"/>
                  <a:pt x="476" y="302"/>
                  <a:pt x="381" y="313"/>
                </a:cubicBezTo>
                <a:cubicBezTo>
                  <a:pt x="286" y="324"/>
                  <a:pt x="192" y="342"/>
                  <a:pt x="98" y="353"/>
                </a:cubicBezTo>
                <a:cubicBezTo>
                  <a:pt x="46" y="359"/>
                  <a:pt x="30" y="361"/>
                  <a:pt x="0" y="319"/>
                </a:cubicBezTo>
              </a:path>
              <a:path w="5981" h="1306" extrusionOk="0">
                <a:moveTo>
                  <a:pt x="362" y="68"/>
                </a:moveTo>
                <a:cubicBezTo>
                  <a:pt x="324" y="59"/>
                  <a:pt x="305" y="61"/>
                  <a:pt x="269" y="74"/>
                </a:cubicBezTo>
                <a:cubicBezTo>
                  <a:pt x="215" y="94"/>
                  <a:pt x="174" y="124"/>
                  <a:pt x="131" y="161"/>
                </a:cubicBezTo>
                <a:cubicBezTo>
                  <a:pt x="83" y="203"/>
                  <a:pt x="51" y="249"/>
                  <a:pt x="23" y="305"/>
                </a:cubicBezTo>
                <a:cubicBezTo>
                  <a:pt x="2" y="348"/>
                  <a:pt x="0" y="390"/>
                  <a:pt x="22" y="434"/>
                </a:cubicBezTo>
                <a:cubicBezTo>
                  <a:pt x="45" y="480"/>
                  <a:pt x="88" y="508"/>
                  <a:pt x="130" y="535"/>
                </a:cubicBezTo>
                <a:cubicBezTo>
                  <a:pt x="194" y="576"/>
                  <a:pt x="264" y="616"/>
                  <a:pt x="334" y="644"/>
                </a:cubicBezTo>
                <a:cubicBezTo>
                  <a:pt x="341" y="646"/>
                  <a:pt x="347" y="648"/>
                  <a:pt x="354" y="650"/>
                </a:cubicBezTo>
              </a:path>
              <a:path w="5981" h="1306" extrusionOk="0">
                <a:moveTo>
                  <a:pt x="1793" y="36"/>
                </a:moveTo>
                <a:cubicBezTo>
                  <a:pt x="1767" y="69"/>
                  <a:pt x="1748" y="116"/>
                  <a:pt x="1733" y="156"/>
                </a:cubicBezTo>
                <a:cubicBezTo>
                  <a:pt x="1699" y="250"/>
                  <a:pt x="1662" y="346"/>
                  <a:pt x="1632" y="442"/>
                </a:cubicBezTo>
                <a:cubicBezTo>
                  <a:pt x="1599" y="549"/>
                  <a:pt x="1572" y="658"/>
                  <a:pt x="1541" y="766"/>
                </a:cubicBezTo>
                <a:cubicBezTo>
                  <a:pt x="1529" y="806"/>
                  <a:pt x="1495" y="890"/>
                  <a:pt x="1520" y="885"/>
                </a:cubicBezTo>
              </a:path>
              <a:path w="5981" h="1306" extrusionOk="0">
                <a:moveTo>
                  <a:pt x="1767" y="530"/>
                </a:moveTo>
                <a:cubicBezTo>
                  <a:pt x="1736" y="519"/>
                  <a:pt x="1704" y="518"/>
                  <a:pt x="1670" y="512"/>
                </a:cubicBezTo>
                <a:cubicBezTo>
                  <a:pt x="1615" y="502"/>
                  <a:pt x="1561" y="494"/>
                  <a:pt x="1506" y="485"/>
                </a:cubicBezTo>
                <a:cubicBezTo>
                  <a:pt x="1462" y="478"/>
                  <a:pt x="1419" y="472"/>
                  <a:pt x="1375" y="466"/>
                </a:cubicBezTo>
                <a:cubicBezTo>
                  <a:pt x="1370" y="465"/>
                  <a:pt x="1364" y="463"/>
                  <a:pt x="1359" y="462"/>
                </a:cubicBezTo>
              </a:path>
              <a:path w="5981" h="1306" extrusionOk="0">
                <a:moveTo>
                  <a:pt x="1833" y="509"/>
                </a:moveTo>
                <a:cubicBezTo>
                  <a:pt x="1852" y="538"/>
                  <a:pt x="1866" y="568"/>
                  <a:pt x="1863" y="605"/>
                </a:cubicBezTo>
                <a:cubicBezTo>
                  <a:pt x="1860" y="650"/>
                  <a:pt x="1828" y="691"/>
                  <a:pt x="1825" y="734"/>
                </a:cubicBezTo>
                <a:cubicBezTo>
                  <a:pt x="1826" y="742"/>
                  <a:pt x="1827" y="749"/>
                  <a:pt x="1828" y="757"/>
                </a:cubicBezTo>
              </a:path>
              <a:path w="5981" h="1306" extrusionOk="0">
                <a:moveTo>
                  <a:pt x="2026" y="375"/>
                </a:moveTo>
                <a:cubicBezTo>
                  <a:pt x="2045" y="349"/>
                  <a:pt x="2064" y="335"/>
                  <a:pt x="2085" y="314"/>
                </a:cubicBezTo>
                <a:cubicBezTo>
                  <a:pt x="2097" y="298"/>
                  <a:pt x="2099" y="294"/>
                  <a:pt x="2111" y="290"/>
                </a:cubicBezTo>
              </a:path>
              <a:path w="5981" h="1306" extrusionOk="0">
                <a:moveTo>
                  <a:pt x="2168" y="698"/>
                </a:moveTo>
                <a:cubicBezTo>
                  <a:pt x="2163" y="749"/>
                  <a:pt x="2160" y="800"/>
                  <a:pt x="2151" y="850"/>
                </a:cubicBezTo>
                <a:cubicBezTo>
                  <a:pt x="2147" y="866"/>
                  <a:pt x="2146" y="871"/>
                  <a:pt x="2134" y="876"/>
                </a:cubicBezTo>
                <a:cubicBezTo>
                  <a:pt x="2132" y="837"/>
                  <a:pt x="2138" y="805"/>
                  <a:pt x="2155" y="768"/>
                </a:cubicBezTo>
                <a:cubicBezTo>
                  <a:pt x="2171" y="732"/>
                  <a:pt x="2204" y="677"/>
                  <a:pt x="2241" y="659"/>
                </a:cubicBezTo>
                <a:cubicBezTo>
                  <a:pt x="2283" y="639"/>
                  <a:pt x="2317" y="684"/>
                  <a:pt x="2334" y="715"/>
                </a:cubicBezTo>
                <a:cubicBezTo>
                  <a:pt x="2355" y="754"/>
                  <a:pt x="2366" y="805"/>
                  <a:pt x="2372" y="849"/>
                </a:cubicBezTo>
                <a:cubicBezTo>
                  <a:pt x="2374" y="870"/>
                  <a:pt x="2374" y="874"/>
                  <a:pt x="2375" y="887"/>
                </a:cubicBezTo>
                <a:cubicBezTo>
                  <a:pt x="2400" y="855"/>
                  <a:pt x="2415" y="818"/>
                  <a:pt x="2439" y="784"/>
                </a:cubicBezTo>
                <a:cubicBezTo>
                  <a:pt x="2463" y="750"/>
                  <a:pt x="2481" y="724"/>
                  <a:pt x="2520" y="712"/>
                </a:cubicBezTo>
                <a:cubicBezTo>
                  <a:pt x="2550" y="754"/>
                  <a:pt x="2549" y="791"/>
                  <a:pt x="2541" y="844"/>
                </a:cubicBezTo>
                <a:cubicBezTo>
                  <a:pt x="2532" y="901"/>
                  <a:pt x="2514" y="969"/>
                  <a:pt x="2486" y="1020"/>
                </a:cubicBezTo>
                <a:cubicBezTo>
                  <a:pt x="2454" y="1077"/>
                  <a:pt x="2478" y="1004"/>
                  <a:pt x="2479" y="1002"/>
                </a:cubicBezTo>
              </a:path>
              <a:path w="5981" h="1306" extrusionOk="0">
                <a:moveTo>
                  <a:pt x="2819" y="770"/>
                </a:moveTo>
                <a:cubicBezTo>
                  <a:pt x="2817" y="793"/>
                  <a:pt x="2822" y="798"/>
                  <a:pt x="2828" y="819"/>
                </a:cubicBezTo>
                <a:cubicBezTo>
                  <a:pt x="2879" y="828"/>
                  <a:pt x="2901" y="818"/>
                  <a:pt x="2944" y="784"/>
                </a:cubicBezTo>
                <a:cubicBezTo>
                  <a:pt x="2992" y="746"/>
                  <a:pt x="3031" y="697"/>
                  <a:pt x="3056" y="640"/>
                </a:cubicBezTo>
                <a:cubicBezTo>
                  <a:pt x="3067" y="614"/>
                  <a:pt x="3088" y="549"/>
                  <a:pt x="3054" y="528"/>
                </a:cubicBezTo>
                <a:cubicBezTo>
                  <a:pt x="3018" y="505"/>
                  <a:pt x="2953" y="549"/>
                  <a:pt x="2928" y="571"/>
                </a:cubicBezTo>
                <a:cubicBezTo>
                  <a:pt x="2874" y="618"/>
                  <a:pt x="2840" y="687"/>
                  <a:pt x="2836" y="758"/>
                </a:cubicBezTo>
                <a:cubicBezTo>
                  <a:pt x="2832" y="843"/>
                  <a:pt x="2876" y="911"/>
                  <a:pt x="2931" y="970"/>
                </a:cubicBezTo>
                <a:cubicBezTo>
                  <a:pt x="2994" y="1038"/>
                  <a:pt x="3064" y="1073"/>
                  <a:pt x="3156" y="1083"/>
                </a:cubicBezTo>
                <a:cubicBezTo>
                  <a:pt x="3237" y="1092"/>
                  <a:pt x="3305" y="1071"/>
                  <a:pt x="3379" y="1043"/>
                </a:cubicBezTo>
              </a:path>
              <a:path w="5981" h="1306" extrusionOk="0">
                <a:moveTo>
                  <a:pt x="3582" y="999"/>
                </a:moveTo>
                <a:cubicBezTo>
                  <a:pt x="3560" y="1033"/>
                  <a:pt x="3530" y="1073"/>
                  <a:pt x="3502" y="1103"/>
                </a:cubicBezTo>
                <a:cubicBezTo>
                  <a:pt x="3458" y="1151"/>
                  <a:pt x="3421" y="1204"/>
                  <a:pt x="3376" y="1252"/>
                </a:cubicBezTo>
                <a:cubicBezTo>
                  <a:pt x="3374" y="1254"/>
                  <a:pt x="3289" y="1327"/>
                  <a:pt x="3307" y="1291"/>
                </a:cubicBezTo>
                <a:cubicBezTo>
                  <a:pt x="3313" y="1283"/>
                  <a:pt x="3319" y="1276"/>
                  <a:pt x="3325" y="1268"/>
                </a:cubicBezTo>
              </a:path>
              <a:path w="5981" h="1306" extrusionOk="0">
                <a:moveTo>
                  <a:pt x="4034" y="0"/>
                </a:moveTo>
                <a:cubicBezTo>
                  <a:pt x="4058" y="36"/>
                  <a:pt x="4055" y="48"/>
                  <a:pt x="4056" y="104"/>
                </a:cubicBezTo>
                <a:cubicBezTo>
                  <a:pt x="4057" y="215"/>
                  <a:pt x="4044" y="325"/>
                  <a:pt x="4028" y="435"/>
                </a:cubicBezTo>
                <a:cubicBezTo>
                  <a:pt x="4011" y="550"/>
                  <a:pt x="3982" y="663"/>
                  <a:pt x="3949" y="774"/>
                </a:cubicBezTo>
                <a:cubicBezTo>
                  <a:pt x="3937" y="815"/>
                  <a:pt x="3922" y="853"/>
                  <a:pt x="3907" y="893"/>
                </a:cubicBezTo>
                <a:cubicBezTo>
                  <a:pt x="3931" y="855"/>
                  <a:pt x="3954" y="815"/>
                  <a:pt x="3985" y="782"/>
                </a:cubicBezTo>
                <a:cubicBezTo>
                  <a:pt x="4018" y="748"/>
                  <a:pt x="4072" y="694"/>
                  <a:pt x="4124" y="708"/>
                </a:cubicBezTo>
                <a:cubicBezTo>
                  <a:pt x="4179" y="723"/>
                  <a:pt x="4182" y="814"/>
                  <a:pt x="4181" y="857"/>
                </a:cubicBezTo>
                <a:cubicBezTo>
                  <a:pt x="4179" y="926"/>
                  <a:pt x="4154" y="1002"/>
                  <a:pt x="4111" y="1057"/>
                </a:cubicBezTo>
                <a:cubicBezTo>
                  <a:pt x="4071" y="1107"/>
                  <a:pt x="4022" y="1101"/>
                  <a:pt x="3971" y="1074"/>
                </a:cubicBezTo>
                <a:cubicBezTo>
                  <a:pt x="3919" y="1046"/>
                  <a:pt x="3896" y="1003"/>
                  <a:pt x="3869" y="953"/>
                </a:cubicBezTo>
              </a:path>
              <a:path w="5981" h="1306" extrusionOk="0">
                <a:moveTo>
                  <a:pt x="4396" y="896"/>
                </a:moveTo>
                <a:cubicBezTo>
                  <a:pt x="4419" y="873"/>
                  <a:pt x="4444" y="869"/>
                  <a:pt x="4474" y="856"/>
                </a:cubicBezTo>
                <a:cubicBezTo>
                  <a:pt x="4522" y="836"/>
                  <a:pt x="4564" y="809"/>
                  <a:pt x="4608" y="780"/>
                </a:cubicBezTo>
                <a:cubicBezTo>
                  <a:pt x="4647" y="755"/>
                  <a:pt x="4689" y="722"/>
                  <a:pt x="4705" y="676"/>
                </a:cubicBezTo>
                <a:cubicBezTo>
                  <a:pt x="4707" y="656"/>
                  <a:pt x="4708" y="650"/>
                  <a:pt x="4699" y="639"/>
                </a:cubicBezTo>
                <a:cubicBezTo>
                  <a:pt x="4656" y="622"/>
                  <a:pt x="4621" y="623"/>
                  <a:pt x="4575" y="637"/>
                </a:cubicBezTo>
                <a:cubicBezTo>
                  <a:pt x="4514" y="655"/>
                  <a:pt x="4439" y="696"/>
                  <a:pt x="4397" y="744"/>
                </a:cubicBezTo>
                <a:cubicBezTo>
                  <a:pt x="4364" y="781"/>
                  <a:pt x="4333" y="850"/>
                  <a:pt x="4358" y="900"/>
                </a:cubicBezTo>
                <a:cubicBezTo>
                  <a:pt x="4387" y="957"/>
                  <a:pt x="4458" y="969"/>
                  <a:pt x="4515" y="974"/>
                </a:cubicBezTo>
                <a:cubicBezTo>
                  <a:pt x="4570" y="979"/>
                  <a:pt x="4624" y="968"/>
                  <a:pt x="4678" y="960"/>
                </a:cubicBezTo>
              </a:path>
              <a:path w="5981" h="1306" extrusionOk="0">
                <a:moveTo>
                  <a:pt x="4850" y="850"/>
                </a:moveTo>
                <a:cubicBezTo>
                  <a:pt x="4880" y="865"/>
                  <a:pt x="4881" y="860"/>
                  <a:pt x="4908" y="851"/>
                </a:cubicBezTo>
                <a:cubicBezTo>
                  <a:pt x="4932" y="843"/>
                  <a:pt x="4952" y="828"/>
                  <a:pt x="4970" y="810"/>
                </a:cubicBezTo>
                <a:cubicBezTo>
                  <a:pt x="4990" y="790"/>
                  <a:pt x="4996" y="770"/>
                  <a:pt x="5003" y="743"/>
                </a:cubicBezTo>
                <a:cubicBezTo>
                  <a:pt x="5008" y="722"/>
                  <a:pt x="5008" y="703"/>
                  <a:pt x="5004" y="681"/>
                </a:cubicBezTo>
                <a:cubicBezTo>
                  <a:pt x="4992" y="615"/>
                  <a:pt x="4968" y="578"/>
                  <a:pt x="4976" y="508"/>
                </a:cubicBezTo>
                <a:cubicBezTo>
                  <a:pt x="4982" y="457"/>
                  <a:pt x="4989" y="408"/>
                  <a:pt x="5011" y="361"/>
                </a:cubicBezTo>
                <a:cubicBezTo>
                  <a:pt x="5026" y="330"/>
                  <a:pt x="5025" y="346"/>
                  <a:pt x="5041" y="339"/>
                </a:cubicBezTo>
                <a:cubicBezTo>
                  <a:pt x="5041" y="388"/>
                  <a:pt x="5033" y="435"/>
                  <a:pt x="5024" y="484"/>
                </a:cubicBezTo>
                <a:cubicBezTo>
                  <a:pt x="5006" y="579"/>
                  <a:pt x="4981" y="672"/>
                  <a:pt x="4958" y="766"/>
                </a:cubicBezTo>
                <a:cubicBezTo>
                  <a:pt x="4936" y="854"/>
                  <a:pt x="4914" y="942"/>
                  <a:pt x="4898" y="1031"/>
                </a:cubicBezTo>
                <a:cubicBezTo>
                  <a:pt x="4894" y="1054"/>
                  <a:pt x="4892" y="1079"/>
                  <a:pt x="4890" y="1098"/>
                </a:cubicBezTo>
                <a:cubicBezTo>
                  <a:pt x="4912" y="1073"/>
                  <a:pt x="4920" y="1063"/>
                  <a:pt x="4927" y="1040"/>
                </a:cubicBezTo>
              </a:path>
              <a:path w="5981" h="1306" extrusionOk="0">
                <a:moveTo>
                  <a:pt x="5079" y="801"/>
                </a:moveTo>
                <a:cubicBezTo>
                  <a:pt x="5048" y="814"/>
                  <a:pt x="5037" y="815"/>
                  <a:pt x="5003" y="812"/>
                </a:cubicBezTo>
                <a:cubicBezTo>
                  <a:pt x="4962" y="809"/>
                  <a:pt x="4921" y="795"/>
                  <a:pt x="4882" y="782"/>
                </a:cubicBezTo>
                <a:cubicBezTo>
                  <a:pt x="4846" y="769"/>
                  <a:pt x="4808" y="751"/>
                  <a:pt x="4769" y="748"/>
                </a:cubicBezTo>
                <a:cubicBezTo>
                  <a:pt x="4765" y="749"/>
                  <a:pt x="4760" y="749"/>
                  <a:pt x="4756" y="750"/>
                </a:cubicBezTo>
              </a:path>
              <a:path w="5981" h="1306" extrusionOk="0">
                <a:moveTo>
                  <a:pt x="5351" y="256"/>
                </a:moveTo>
                <a:cubicBezTo>
                  <a:pt x="5343" y="309"/>
                  <a:pt x="5330" y="358"/>
                  <a:pt x="5317" y="410"/>
                </a:cubicBezTo>
                <a:cubicBezTo>
                  <a:pt x="5293" y="507"/>
                  <a:pt x="5263" y="601"/>
                  <a:pt x="5234" y="696"/>
                </a:cubicBezTo>
                <a:cubicBezTo>
                  <a:pt x="5205" y="791"/>
                  <a:pt x="5180" y="887"/>
                  <a:pt x="5159" y="984"/>
                </a:cubicBezTo>
                <a:cubicBezTo>
                  <a:pt x="5150" y="1024"/>
                  <a:pt x="5143" y="1050"/>
                  <a:pt x="5145" y="1089"/>
                </a:cubicBezTo>
              </a:path>
              <a:path w="5981" h="1306" extrusionOk="0">
                <a:moveTo>
                  <a:pt x="5214" y="805"/>
                </a:moveTo>
                <a:cubicBezTo>
                  <a:pt x="5168" y="760"/>
                  <a:pt x="5125" y="752"/>
                  <a:pt x="5068" y="728"/>
                </a:cubicBezTo>
                <a:cubicBezTo>
                  <a:pt x="5026" y="710"/>
                  <a:pt x="4984" y="687"/>
                  <a:pt x="4943" y="667"/>
                </a:cubicBezTo>
                <a:cubicBezTo>
                  <a:pt x="4926" y="658"/>
                  <a:pt x="4921" y="655"/>
                  <a:pt x="4912" y="646"/>
                </a:cubicBezTo>
              </a:path>
              <a:path w="5981" h="1306" extrusionOk="0">
                <a:moveTo>
                  <a:pt x="5374" y="919"/>
                </a:moveTo>
                <a:cubicBezTo>
                  <a:pt x="5400" y="931"/>
                  <a:pt x="5443" y="956"/>
                  <a:pt x="5473" y="934"/>
                </a:cubicBezTo>
                <a:cubicBezTo>
                  <a:pt x="5504" y="911"/>
                  <a:pt x="5525" y="855"/>
                  <a:pt x="5539" y="821"/>
                </a:cubicBezTo>
                <a:cubicBezTo>
                  <a:pt x="5560" y="771"/>
                  <a:pt x="5572" y="720"/>
                  <a:pt x="5567" y="667"/>
                </a:cubicBezTo>
                <a:cubicBezTo>
                  <a:pt x="5527" y="661"/>
                  <a:pt x="5515" y="682"/>
                  <a:pt x="5487" y="716"/>
                </a:cubicBezTo>
                <a:cubicBezTo>
                  <a:pt x="5453" y="758"/>
                  <a:pt x="5423" y="809"/>
                  <a:pt x="5411" y="863"/>
                </a:cubicBezTo>
                <a:cubicBezTo>
                  <a:pt x="5400" y="912"/>
                  <a:pt x="5400" y="976"/>
                  <a:pt x="5425" y="1021"/>
                </a:cubicBezTo>
                <a:cubicBezTo>
                  <a:pt x="5450" y="1066"/>
                  <a:pt x="5494" y="1102"/>
                  <a:pt x="5545" y="1113"/>
                </a:cubicBezTo>
                <a:cubicBezTo>
                  <a:pt x="5557" y="1114"/>
                  <a:pt x="5570" y="1114"/>
                  <a:pt x="5582" y="1115"/>
                </a:cubicBezTo>
              </a:path>
              <a:path w="5981" h="1306" extrusionOk="0">
                <a:moveTo>
                  <a:pt x="5768" y="1080"/>
                </a:moveTo>
                <a:cubicBezTo>
                  <a:pt x="5773" y="1036"/>
                  <a:pt x="5786" y="996"/>
                  <a:pt x="5795" y="953"/>
                </a:cubicBezTo>
                <a:cubicBezTo>
                  <a:pt x="5806" y="902"/>
                  <a:pt x="5823" y="831"/>
                  <a:pt x="5859" y="789"/>
                </a:cubicBezTo>
                <a:cubicBezTo>
                  <a:pt x="5895" y="748"/>
                  <a:pt x="5939" y="763"/>
                  <a:pt x="5980" y="77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Comment 20"/>
          <p:cNvSpPr>
            <a:spLocks noRot="1" noChangeAspect="1" noEditPoints="1" noChangeArrowheads="1" noChangeShapeType="1" noTextEdit="1"/>
          </p:cNvSpPr>
          <p:nvPr/>
        </p:nvSpPr>
        <p:spPr bwMode="auto">
          <a:xfrm>
            <a:off x="7761288" y="4197350"/>
            <a:ext cx="876300" cy="161925"/>
          </a:xfrm>
          <a:custGeom>
            <a:avLst/>
            <a:gdLst>
              <a:gd name="T0" fmla="+- 0 21826 21559"/>
              <a:gd name="T1" fmla="*/ T0 w 2436"/>
              <a:gd name="T2" fmla="+- 0 11779 11659"/>
              <a:gd name="T3" fmla="*/ 11779 h 451"/>
              <a:gd name="T4" fmla="+- 0 21860 21559"/>
              <a:gd name="T5" fmla="*/ T4 w 2436"/>
              <a:gd name="T6" fmla="+- 0 11770 11659"/>
              <a:gd name="T7" fmla="*/ 11770 h 451"/>
              <a:gd name="T8" fmla="+- 0 21818 21559"/>
              <a:gd name="T9" fmla="*/ T8 w 2436"/>
              <a:gd name="T10" fmla="+- 0 11835 11659"/>
              <a:gd name="T11" fmla="*/ 11835 h 451"/>
              <a:gd name="T12" fmla="+- 0 21715 21559"/>
              <a:gd name="T13" fmla="*/ T12 w 2436"/>
              <a:gd name="T14" fmla="+- 0 11915 11659"/>
              <a:gd name="T15" fmla="*/ 11915 h 451"/>
              <a:gd name="T16" fmla="+- 0 21687 21559"/>
              <a:gd name="T17" fmla="*/ T16 w 2436"/>
              <a:gd name="T18" fmla="+- 0 11940 11659"/>
              <a:gd name="T19" fmla="*/ 11940 h 451"/>
              <a:gd name="T20" fmla="+- 0 21797 21559"/>
              <a:gd name="T21" fmla="*/ T20 w 2436"/>
              <a:gd name="T22" fmla="+- 0 11928 11659"/>
              <a:gd name="T23" fmla="*/ 11928 h 451"/>
              <a:gd name="T24" fmla="+- 0 21891 21559"/>
              <a:gd name="T25" fmla="*/ T24 w 2436"/>
              <a:gd name="T26" fmla="+- 0 11974 11659"/>
              <a:gd name="T27" fmla="*/ 11974 h 451"/>
              <a:gd name="T28" fmla="+- 0 21849 21559"/>
              <a:gd name="T29" fmla="*/ T28 w 2436"/>
              <a:gd name="T30" fmla="+- 0 12078 11659"/>
              <a:gd name="T31" fmla="*/ 12078 h 451"/>
              <a:gd name="T32" fmla="+- 0 21693 21559"/>
              <a:gd name="T33" fmla="*/ T32 w 2436"/>
              <a:gd name="T34" fmla="+- 0 12102 11659"/>
              <a:gd name="T35" fmla="*/ 12102 h 451"/>
              <a:gd name="T36" fmla="+- 0 21566 21559"/>
              <a:gd name="T37" fmla="*/ T36 w 2436"/>
              <a:gd name="T38" fmla="+- 0 12011 11659"/>
              <a:gd name="T39" fmla="*/ 12011 h 451"/>
              <a:gd name="T40" fmla="+- 0 21567 21559"/>
              <a:gd name="T41" fmla="*/ T40 w 2436"/>
              <a:gd name="T42" fmla="+- 0 11950 11659"/>
              <a:gd name="T43" fmla="*/ 11950 h 451"/>
              <a:gd name="T44" fmla="+- 0 21975 21559"/>
              <a:gd name="T45" fmla="*/ T44 w 2436"/>
              <a:gd name="T46" fmla="+- 0 11930 11659"/>
              <a:gd name="T47" fmla="*/ 11930 h 451"/>
              <a:gd name="T48" fmla="+- 0 22087 21559"/>
              <a:gd name="T49" fmla="*/ T48 w 2436"/>
              <a:gd name="T50" fmla="+- 0 11941 11659"/>
              <a:gd name="T51" fmla="*/ 11941 h 451"/>
              <a:gd name="T52" fmla="+- 0 22200 21559"/>
              <a:gd name="T53" fmla="*/ T52 w 2436"/>
              <a:gd name="T54" fmla="+- 0 11874 11659"/>
              <a:gd name="T55" fmla="*/ 11874 h 451"/>
              <a:gd name="T56" fmla="+- 0 22295 21559"/>
              <a:gd name="T57" fmla="*/ T56 w 2436"/>
              <a:gd name="T58" fmla="+- 0 11805 11659"/>
              <a:gd name="T59" fmla="*/ 11805 h 451"/>
              <a:gd name="T60" fmla="+- 0 22308 21559"/>
              <a:gd name="T61" fmla="*/ T60 w 2436"/>
              <a:gd name="T62" fmla="+- 0 11783 11659"/>
              <a:gd name="T63" fmla="*/ 11783 h 451"/>
              <a:gd name="T64" fmla="+- 0 22217 21559"/>
              <a:gd name="T65" fmla="*/ T64 w 2436"/>
              <a:gd name="T66" fmla="+- 0 11764 11659"/>
              <a:gd name="T67" fmla="*/ 11764 h 451"/>
              <a:gd name="T68" fmla="+- 0 22095 21559"/>
              <a:gd name="T69" fmla="*/ T68 w 2436"/>
              <a:gd name="T70" fmla="+- 0 11808 11659"/>
              <a:gd name="T71" fmla="*/ 11808 h 451"/>
              <a:gd name="T72" fmla="+- 0 22075 21559"/>
              <a:gd name="T73" fmla="*/ T72 w 2436"/>
              <a:gd name="T74" fmla="+- 0 11925 11659"/>
              <a:gd name="T75" fmla="*/ 11925 h 451"/>
              <a:gd name="T76" fmla="+- 0 22171 21559"/>
              <a:gd name="T77" fmla="*/ T76 w 2436"/>
              <a:gd name="T78" fmla="+- 0 12013 11659"/>
              <a:gd name="T79" fmla="*/ 12013 h 451"/>
              <a:gd name="T80" fmla="+- 0 22307 21559"/>
              <a:gd name="T81" fmla="*/ T80 w 2436"/>
              <a:gd name="T82" fmla="+- 0 11999 11659"/>
              <a:gd name="T83" fmla="*/ 11999 h 451"/>
              <a:gd name="T84" fmla="+- 0 22518 21559"/>
              <a:gd name="T85" fmla="*/ T84 w 2436"/>
              <a:gd name="T86" fmla="+- 0 11900 11659"/>
              <a:gd name="T87" fmla="*/ 11900 h 451"/>
              <a:gd name="T88" fmla="+- 0 22517 21559"/>
              <a:gd name="T89" fmla="*/ T88 w 2436"/>
              <a:gd name="T90" fmla="+- 0 11951 11659"/>
              <a:gd name="T91" fmla="*/ 11951 h 451"/>
              <a:gd name="T92" fmla="+- 0 22549 21559"/>
              <a:gd name="T93" fmla="*/ T92 w 2436"/>
              <a:gd name="T94" fmla="+- 0 11897 11659"/>
              <a:gd name="T95" fmla="*/ 11897 h 451"/>
              <a:gd name="T96" fmla="+- 0 22621 21559"/>
              <a:gd name="T97" fmla="*/ T96 w 2436"/>
              <a:gd name="T98" fmla="+- 0 11801 11659"/>
              <a:gd name="T99" fmla="*/ 11801 h 451"/>
              <a:gd name="T100" fmla="+- 0 22722 21559"/>
              <a:gd name="T101" fmla="*/ T100 w 2436"/>
              <a:gd name="T102" fmla="+- 0 11756 11659"/>
              <a:gd name="T103" fmla="*/ 11756 h 451"/>
              <a:gd name="T104" fmla="+- 0 22815 21559"/>
              <a:gd name="T105" fmla="*/ T104 w 2436"/>
              <a:gd name="T106" fmla="+- 0 11784 11659"/>
              <a:gd name="T107" fmla="*/ 11784 h 451"/>
              <a:gd name="T108" fmla="+- 0 22863 21559"/>
              <a:gd name="T109" fmla="*/ T108 w 2436"/>
              <a:gd name="T110" fmla="+- 0 11715 11659"/>
              <a:gd name="T111" fmla="*/ 11715 h 451"/>
              <a:gd name="T112" fmla="+- 0 22864 21559"/>
              <a:gd name="T113" fmla="*/ T112 w 2436"/>
              <a:gd name="T114" fmla="+- 0 11860 11659"/>
              <a:gd name="T115" fmla="*/ 11860 h 451"/>
              <a:gd name="T116" fmla="+- 0 22873 21559"/>
              <a:gd name="T117" fmla="*/ T116 w 2436"/>
              <a:gd name="T118" fmla="+- 0 11997 11659"/>
              <a:gd name="T119" fmla="*/ 11997 h 451"/>
              <a:gd name="T120" fmla="+- 0 22920 21559"/>
              <a:gd name="T121" fmla="*/ T120 w 2436"/>
              <a:gd name="T122" fmla="+- 0 12035 11659"/>
              <a:gd name="T123" fmla="*/ 12035 h 451"/>
              <a:gd name="T124" fmla="+- 0 23002 21559"/>
              <a:gd name="T125" fmla="*/ T124 w 2436"/>
              <a:gd name="T126" fmla="+- 0 11927 11659"/>
              <a:gd name="T127" fmla="*/ 11927 h 451"/>
              <a:gd name="T128" fmla="+- 0 23095 21559"/>
              <a:gd name="T129" fmla="*/ T128 w 2436"/>
              <a:gd name="T130" fmla="+- 0 11775 11659"/>
              <a:gd name="T131" fmla="*/ 11775 h 451"/>
              <a:gd name="T132" fmla="+- 0 23191 21559"/>
              <a:gd name="T133" fmla="*/ T132 w 2436"/>
              <a:gd name="T134" fmla="+- 0 11693 11659"/>
              <a:gd name="T135" fmla="*/ 11693 h 451"/>
              <a:gd name="T136" fmla="+- 0 23235 21559"/>
              <a:gd name="T137" fmla="*/ T136 w 2436"/>
              <a:gd name="T138" fmla="+- 0 11791 11659"/>
              <a:gd name="T139" fmla="*/ 11791 h 451"/>
              <a:gd name="T140" fmla="+- 0 23278 21559"/>
              <a:gd name="T141" fmla="*/ T140 w 2436"/>
              <a:gd name="T142" fmla="+- 0 11813 11659"/>
              <a:gd name="T143" fmla="*/ 11813 h 451"/>
              <a:gd name="T144" fmla="+- 0 23383 21559"/>
              <a:gd name="T145" fmla="*/ T144 w 2436"/>
              <a:gd name="T146" fmla="+- 0 11783 11659"/>
              <a:gd name="T147" fmla="*/ 11783 h 451"/>
              <a:gd name="T148" fmla="+- 0 23517 21559"/>
              <a:gd name="T149" fmla="*/ T148 w 2436"/>
              <a:gd name="T150" fmla="+- 0 11736 11659"/>
              <a:gd name="T151" fmla="*/ 11736 h 451"/>
              <a:gd name="T152" fmla="+- 0 23567 21559"/>
              <a:gd name="T153" fmla="*/ T152 w 2436"/>
              <a:gd name="T154" fmla="+- 0 11688 11659"/>
              <a:gd name="T155" fmla="*/ 11688 h 451"/>
              <a:gd name="T156" fmla="+- 0 23495 21559"/>
              <a:gd name="T157" fmla="*/ T156 w 2436"/>
              <a:gd name="T158" fmla="+- 0 11664 11659"/>
              <a:gd name="T159" fmla="*/ 11664 h 451"/>
              <a:gd name="T160" fmla="+- 0 23393 21559"/>
              <a:gd name="T161" fmla="*/ T160 w 2436"/>
              <a:gd name="T162" fmla="+- 0 11766 11659"/>
              <a:gd name="T163" fmla="*/ 11766 h 451"/>
              <a:gd name="T164" fmla="+- 0 23361 21559"/>
              <a:gd name="T165" fmla="*/ T164 w 2436"/>
              <a:gd name="T166" fmla="+- 0 11929 11659"/>
              <a:gd name="T167" fmla="*/ 11929 h 451"/>
              <a:gd name="T168" fmla="+- 0 23431 21559"/>
              <a:gd name="T169" fmla="*/ T168 w 2436"/>
              <a:gd name="T170" fmla="+- 0 12000 11659"/>
              <a:gd name="T171" fmla="*/ 12000 h 451"/>
              <a:gd name="T172" fmla="+- 0 23513 21559"/>
              <a:gd name="T173" fmla="*/ T172 w 2436"/>
              <a:gd name="T174" fmla="+- 0 11986 11659"/>
              <a:gd name="T175" fmla="*/ 11986 h 451"/>
              <a:gd name="T176" fmla="+- 0 23714 21559"/>
              <a:gd name="T177" fmla="*/ T176 w 2436"/>
              <a:gd name="T178" fmla="+- 0 11999 11659"/>
              <a:gd name="T179" fmla="*/ 11999 h 451"/>
              <a:gd name="T180" fmla="+- 0 23792 21559"/>
              <a:gd name="T181" fmla="*/ T180 w 2436"/>
              <a:gd name="T182" fmla="+- 0 11862 11659"/>
              <a:gd name="T183" fmla="*/ 11862 h 451"/>
              <a:gd name="T184" fmla="+- 0 23894 21559"/>
              <a:gd name="T185" fmla="*/ T184 w 2436"/>
              <a:gd name="T186" fmla="+- 0 11717 11659"/>
              <a:gd name="T187" fmla="*/ 11717 h 451"/>
              <a:gd name="T188" fmla="+- 0 23994 21559"/>
              <a:gd name="T189" fmla="*/ T188 w 2436"/>
              <a:gd name="T190" fmla="+- 0 11731 11659"/>
              <a:gd name="T191" fmla="*/ 11731 h 4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436" h="451" extrusionOk="0">
                <a:moveTo>
                  <a:pt x="267" y="120"/>
                </a:moveTo>
                <a:cubicBezTo>
                  <a:pt x="282" y="109"/>
                  <a:pt x="287" y="106"/>
                  <a:pt x="301" y="111"/>
                </a:cubicBezTo>
                <a:cubicBezTo>
                  <a:pt x="304" y="139"/>
                  <a:pt x="282" y="154"/>
                  <a:pt x="259" y="176"/>
                </a:cubicBezTo>
                <a:cubicBezTo>
                  <a:pt x="228" y="207"/>
                  <a:pt x="190" y="229"/>
                  <a:pt x="156" y="256"/>
                </a:cubicBezTo>
                <a:cubicBezTo>
                  <a:pt x="141" y="269"/>
                  <a:pt x="137" y="273"/>
                  <a:pt x="128" y="281"/>
                </a:cubicBezTo>
                <a:cubicBezTo>
                  <a:pt x="165" y="279"/>
                  <a:pt x="201" y="270"/>
                  <a:pt x="238" y="269"/>
                </a:cubicBezTo>
                <a:cubicBezTo>
                  <a:pt x="276" y="268"/>
                  <a:pt x="318" y="275"/>
                  <a:pt x="332" y="315"/>
                </a:cubicBezTo>
                <a:cubicBezTo>
                  <a:pt x="348" y="359"/>
                  <a:pt x="323" y="393"/>
                  <a:pt x="290" y="419"/>
                </a:cubicBezTo>
                <a:cubicBezTo>
                  <a:pt x="246" y="453"/>
                  <a:pt x="186" y="458"/>
                  <a:pt x="134" y="443"/>
                </a:cubicBezTo>
                <a:cubicBezTo>
                  <a:pt x="85" y="429"/>
                  <a:pt x="30" y="400"/>
                  <a:pt x="7" y="352"/>
                </a:cubicBezTo>
                <a:cubicBezTo>
                  <a:pt x="0" y="322"/>
                  <a:pt x="-2" y="311"/>
                  <a:pt x="8" y="291"/>
                </a:cubicBezTo>
              </a:path>
              <a:path w="2436" h="451" extrusionOk="0">
                <a:moveTo>
                  <a:pt x="416" y="271"/>
                </a:moveTo>
                <a:cubicBezTo>
                  <a:pt x="455" y="282"/>
                  <a:pt x="488" y="295"/>
                  <a:pt x="528" y="282"/>
                </a:cubicBezTo>
                <a:cubicBezTo>
                  <a:pt x="569" y="269"/>
                  <a:pt x="605" y="239"/>
                  <a:pt x="641" y="215"/>
                </a:cubicBezTo>
                <a:cubicBezTo>
                  <a:pt x="673" y="194"/>
                  <a:pt x="708" y="172"/>
                  <a:pt x="736" y="146"/>
                </a:cubicBezTo>
                <a:cubicBezTo>
                  <a:pt x="746" y="135"/>
                  <a:pt x="749" y="133"/>
                  <a:pt x="749" y="124"/>
                </a:cubicBezTo>
                <a:cubicBezTo>
                  <a:pt x="719" y="105"/>
                  <a:pt x="695" y="102"/>
                  <a:pt x="658" y="105"/>
                </a:cubicBezTo>
                <a:cubicBezTo>
                  <a:pt x="615" y="108"/>
                  <a:pt x="568" y="118"/>
                  <a:pt x="536" y="149"/>
                </a:cubicBezTo>
                <a:cubicBezTo>
                  <a:pt x="505" y="179"/>
                  <a:pt x="501" y="227"/>
                  <a:pt x="516" y="266"/>
                </a:cubicBezTo>
                <a:cubicBezTo>
                  <a:pt x="532" y="310"/>
                  <a:pt x="568" y="343"/>
                  <a:pt x="612" y="354"/>
                </a:cubicBezTo>
                <a:cubicBezTo>
                  <a:pt x="661" y="367"/>
                  <a:pt x="702" y="354"/>
                  <a:pt x="748" y="340"/>
                </a:cubicBezTo>
              </a:path>
              <a:path w="2436" h="451" extrusionOk="0">
                <a:moveTo>
                  <a:pt x="959" y="241"/>
                </a:moveTo>
                <a:cubicBezTo>
                  <a:pt x="958" y="261"/>
                  <a:pt x="953" y="273"/>
                  <a:pt x="958" y="292"/>
                </a:cubicBezTo>
                <a:cubicBezTo>
                  <a:pt x="969" y="274"/>
                  <a:pt x="979" y="257"/>
                  <a:pt x="990" y="238"/>
                </a:cubicBezTo>
                <a:cubicBezTo>
                  <a:pt x="1009" y="205"/>
                  <a:pt x="1034" y="168"/>
                  <a:pt x="1062" y="142"/>
                </a:cubicBezTo>
                <a:cubicBezTo>
                  <a:pt x="1089" y="117"/>
                  <a:pt x="1126" y="98"/>
                  <a:pt x="1163" y="97"/>
                </a:cubicBezTo>
                <a:cubicBezTo>
                  <a:pt x="1195" y="96"/>
                  <a:pt x="1228" y="113"/>
                  <a:pt x="1256" y="125"/>
                </a:cubicBezTo>
              </a:path>
              <a:path w="2436" h="451" extrusionOk="0">
                <a:moveTo>
                  <a:pt x="1304" y="56"/>
                </a:moveTo>
                <a:cubicBezTo>
                  <a:pt x="1306" y="104"/>
                  <a:pt x="1305" y="152"/>
                  <a:pt x="1305" y="201"/>
                </a:cubicBezTo>
                <a:cubicBezTo>
                  <a:pt x="1305" y="246"/>
                  <a:pt x="1305" y="294"/>
                  <a:pt x="1314" y="338"/>
                </a:cubicBezTo>
                <a:cubicBezTo>
                  <a:pt x="1318" y="360"/>
                  <a:pt x="1332" y="393"/>
                  <a:pt x="1361" y="376"/>
                </a:cubicBezTo>
                <a:cubicBezTo>
                  <a:pt x="1397" y="355"/>
                  <a:pt x="1421" y="301"/>
                  <a:pt x="1443" y="268"/>
                </a:cubicBezTo>
                <a:cubicBezTo>
                  <a:pt x="1475" y="219"/>
                  <a:pt x="1502" y="163"/>
                  <a:pt x="1536" y="116"/>
                </a:cubicBezTo>
                <a:cubicBezTo>
                  <a:pt x="1562" y="80"/>
                  <a:pt x="1594" y="54"/>
                  <a:pt x="1632" y="34"/>
                </a:cubicBezTo>
              </a:path>
              <a:path w="2436" h="451" extrusionOk="0">
                <a:moveTo>
                  <a:pt x="1676" y="132"/>
                </a:moveTo>
                <a:cubicBezTo>
                  <a:pt x="1675" y="163"/>
                  <a:pt x="1687" y="162"/>
                  <a:pt x="1719" y="154"/>
                </a:cubicBezTo>
                <a:cubicBezTo>
                  <a:pt x="1754" y="145"/>
                  <a:pt x="1789" y="135"/>
                  <a:pt x="1824" y="124"/>
                </a:cubicBezTo>
                <a:cubicBezTo>
                  <a:pt x="1869" y="110"/>
                  <a:pt x="1914" y="95"/>
                  <a:pt x="1958" y="77"/>
                </a:cubicBezTo>
                <a:cubicBezTo>
                  <a:pt x="1986" y="65"/>
                  <a:pt x="2000" y="58"/>
                  <a:pt x="2008" y="29"/>
                </a:cubicBezTo>
                <a:cubicBezTo>
                  <a:pt x="1990" y="3"/>
                  <a:pt x="1969" y="-8"/>
                  <a:pt x="1936" y="5"/>
                </a:cubicBezTo>
                <a:cubicBezTo>
                  <a:pt x="1894" y="21"/>
                  <a:pt x="1854" y="68"/>
                  <a:pt x="1834" y="107"/>
                </a:cubicBezTo>
                <a:cubicBezTo>
                  <a:pt x="1811" y="152"/>
                  <a:pt x="1793" y="219"/>
                  <a:pt x="1802" y="270"/>
                </a:cubicBezTo>
                <a:cubicBezTo>
                  <a:pt x="1809" y="310"/>
                  <a:pt x="1832" y="336"/>
                  <a:pt x="1872" y="341"/>
                </a:cubicBezTo>
                <a:cubicBezTo>
                  <a:pt x="1901" y="345"/>
                  <a:pt x="1927" y="335"/>
                  <a:pt x="1954" y="327"/>
                </a:cubicBezTo>
              </a:path>
              <a:path w="2436" h="451" extrusionOk="0">
                <a:moveTo>
                  <a:pt x="2155" y="340"/>
                </a:moveTo>
                <a:cubicBezTo>
                  <a:pt x="2184" y="297"/>
                  <a:pt x="2210" y="250"/>
                  <a:pt x="2233" y="203"/>
                </a:cubicBezTo>
                <a:cubicBezTo>
                  <a:pt x="2260" y="149"/>
                  <a:pt x="2277" y="90"/>
                  <a:pt x="2335" y="58"/>
                </a:cubicBezTo>
                <a:cubicBezTo>
                  <a:pt x="2373" y="37"/>
                  <a:pt x="2400" y="58"/>
                  <a:pt x="2435" y="7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Comment 21"/>
          <p:cNvSpPr>
            <a:spLocks noRot="1" noChangeAspect="1" noEditPoints="1" noChangeArrowheads="1" noChangeShapeType="1" noTextEdit="1"/>
          </p:cNvSpPr>
          <p:nvPr/>
        </p:nvSpPr>
        <p:spPr bwMode="auto">
          <a:xfrm>
            <a:off x="2205038" y="4206875"/>
            <a:ext cx="1077912" cy="246063"/>
          </a:xfrm>
          <a:custGeom>
            <a:avLst/>
            <a:gdLst>
              <a:gd name="T0" fmla="+- 0 6340 6127"/>
              <a:gd name="T1" fmla="*/ T0 w 2993"/>
              <a:gd name="T2" fmla="+- 0 11741 11687"/>
              <a:gd name="T3" fmla="*/ 11741 h 682"/>
              <a:gd name="T4" fmla="+- 0 6357 6127"/>
              <a:gd name="T5" fmla="*/ T4 w 2993"/>
              <a:gd name="T6" fmla="+- 0 11691 11687"/>
              <a:gd name="T7" fmla="*/ 11691 h 682"/>
              <a:gd name="T8" fmla="+- 0 6279 6127"/>
              <a:gd name="T9" fmla="*/ T8 w 2993"/>
              <a:gd name="T10" fmla="+- 0 11713 11687"/>
              <a:gd name="T11" fmla="*/ 11713 h 682"/>
              <a:gd name="T12" fmla="+- 0 6155 6127"/>
              <a:gd name="T13" fmla="*/ T12 w 2993"/>
              <a:gd name="T14" fmla="+- 0 11784 11687"/>
              <a:gd name="T15" fmla="*/ 11784 h 682"/>
              <a:gd name="T16" fmla="+- 0 6145 6127"/>
              <a:gd name="T17" fmla="*/ T16 w 2993"/>
              <a:gd name="T18" fmla="+- 0 11862 11687"/>
              <a:gd name="T19" fmla="*/ 11862 h 682"/>
              <a:gd name="T20" fmla="+- 0 6294 6127"/>
              <a:gd name="T21" fmla="*/ T20 w 2993"/>
              <a:gd name="T22" fmla="+- 0 11922 11687"/>
              <a:gd name="T23" fmla="*/ 11922 h 682"/>
              <a:gd name="T24" fmla="+- 0 6505 6127"/>
              <a:gd name="T25" fmla="*/ T24 w 2993"/>
              <a:gd name="T26" fmla="+- 0 12033 11687"/>
              <a:gd name="T27" fmla="*/ 12033 h 682"/>
              <a:gd name="T28" fmla="+- 0 6611 6127"/>
              <a:gd name="T29" fmla="*/ T28 w 2993"/>
              <a:gd name="T30" fmla="+- 0 12222 11687"/>
              <a:gd name="T31" fmla="*/ 12222 h 682"/>
              <a:gd name="T32" fmla="+- 0 6481 6127"/>
              <a:gd name="T33" fmla="*/ T32 w 2993"/>
              <a:gd name="T34" fmla="+- 0 12354 11687"/>
              <a:gd name="T35" fmla="*/ 12354 h 682"/>
              <a:gd name="T36" fmla="+- 0 6272 6127"/>
              <a:gd name="T37" fmla="*/ T36 w 2993"/>
              <a:gd name="T38" fmla="+- 0 12344 11687"/>
              <a:gd name="T39" fmla="*/ 12344 h 682"/>
              <a:gd name="T40" fmla="+- 0 6213 6127"/>
              <a:gd name="T41" fmla="*/ T40 w 2993"/>
              <a:gd name="T42" fmla="+- 0 12234 11687"/>
              <a:gd name="T43" fmla="*/ 12234 h 682"/>
              <a:gd name="T44" fmla="+- 0 6752 6127"/>
              <a:gd name="T45" fmla="*/ T44 w 2993"/>
              <a:gd name="T46" fmla="+- 0 12136 11687"/>
              <a:gd name="T47" fmla="*/ 12136 h 682"/>
              <a:gd name="T48" fmla="+- 0 6935 6127"/>
              <a:gd name="T49" fmla="*/ T48 w 2993"/>
              <a:gd name="T50" fmla="+- 0 12106 11687"/>
              <a:gd name="T51" fmla="*/ 12106 h 682"/>
              <a:gd name="T52" fmla="+- 0 7091 6127"/>
              <a:gd name="T53" fmla="*/ T52 w 2993"/>
              <a:gd name="T54" fmla="+- 0 12025 11687"/>
              <a:gd name="T55" fmla="*/ 12025 h 682"/>
              <a:gd name="T56" fmla="+- 0 7172 6127"/>
              <a:gd name="T57" fmla="*/ T56 w 2993"/>
              <a:gd name="T58" fmla="+- 0 11915 11687"/>
              <a:gd name="T59" fmla="*/ 11915 h 682"/>
              <a:gd name="T60" fmla="+- 0 7100 6127"/>
              <a:gd name="T61" fmla="*/ T60 w 2993"/>
              <a:gd name="T62" fmla="+- 0 11877 11687"/>
              <a:gd name="T63" fmla="*/ 11877 h 682"/>
              <a:gd name="T64" fmla="+- 0 6938 6127"/>
              <a:gd name="T65" fmla="*/ T64 w 2993"/>
              <a:gd name="T66" fmla="+- 0 12107 11687"/>
              <a:gd name="T67" fmla="*/ 12107 h 682"/>
              <a:gd name="T68" fmla="+- 0 7020 6127"/>
              <a:gd name="T69" fmla="*/ T68 w 2993"/>
              <a:gd name="T70" fmla="+- 0 12231 11687"/>
              <a:gd name="T71" fmla="*/ 12231 h 682"/>
              <a:gd name="T72" fmla="+- 0 7237 6127"/>
              <a:gd name="T73" fmla="*/ T72 w 2993"/>
              <a:gd name="T74" fmla="+- 0 12272 11687"/>
              <a:gd name="T75" fmla="*/ 12272 h 682"/>
              <a:gd name="T76" fmla="+- 0 7464 6127"/>
              <a:gd name="T77" fmla="*/ T76 w 2993"/>
              <a:gd name="T78" fmla="+- 0 12264 11687"/>
              <a:gd name="T79" fmla="*/ 12264 h 682"/>
              <a:gd name="T80" fmla="+- 0 7600 6127"/>
              <a:gd name="T81" fmla="*/ T80 w 2993"/>
              <a:gd name="T82" fmla="+- 0 12250 11687"/>
              <a:gd name="T83" fmla="*/ 12250 h 682"/>
              <a:gd name="T84" fmla="+- 0 7636 6127"/>
              <a:gd name="T85" fmla="*/ T84 w 2993"/>
              <a:gd name="T86" fmla="+- 0 12175 11687"/>
              <a:gd name="T87" fmla="*/ 12175 h 682"/>
              <a:gd name="T88" fmla="+- 0 7657 6127"/>
              <a:gd name="T89" fmla="*/ T88 w 2993"/>
              <a:gd name="T90" fmla="+- 0 12010 11687"/>
              <a:gd name="T91" fmla="*/ 12010 h 682"/>
              <a:gd name="T92" fmla="+- 0 7768 6127"/>
              <a:gd name="T93" fmla="*/ T92 w 2993"/>
              <a:gd name="T94" fmla="+- 0 11957 11687"/>
              <a:gd name="T95" fmla="*/ 11957 h 682"/>
              <a:gd name="T96" fmla="+- 0 7841 6127"/>
              <a:gd name="T97" fmla="*/ T96 w 2993"/>
              <a:gd name="T98" fmla="+- 0 11973 11687"/>
              <a:gd name="T99" fmla="*/ 11973 h 682"/>
              <a:gd name="T100" fmla="+- 0 8005 6127"/>
              <a:gd name="T101" fmla="*/ T100 w 2993"/>
              <a:gd name="T102" fmla="+- 0 12123 11687"/>
              <a:gd name="T103" fmla="*/ 12123 h 682"/>
              <a:gd name="T104" fmla="+- 0 8033 6127"/>
              <a:gd name="T105" fmla="*/ T104 w 2993"/>
              <a:gd name="T106" fmla="+- 0 12195 11687"/>
              <a:gd name="T107" fmla="*/ 12195 h 682"/>
              <a:gd name="T108" fmla="+- 0 8127 6127"/>
              <a:gd name="T109" fmla="*/ T108 w 2993"/>
              <a:gd name="T110" fmla="+- 0 12242 11687"/>
              <a:gd name="T111" fmla="*/ 12242 h 682"/>
              <a:gd name="T112" fmla="+- 0 8226 6127"/>
              <a:gd name="T113" fmla="*/ T112 w 2993"/>
              <a:gd name="T114" fmla="+- 0 12212 11687"/>
              <a:gd name="T115" fmla="*/ 12212 h 682"/>
              <a:gd name="T116" fmla="+- 0 8285 6127"/>
              <a:gd name="T117" fmla="*/ T116 w 2993"/>
              <a:gd name="T118" fmla="+- 0 12124 11687"/>
              <a:gd name="T119" fmla="*/ 12124 h 682"/>
              <a:gd name="T120" fmla="+- 0 8348 6127"/>
              <a:gd name="T121" fmla="*/ T120 w 2993"/>
              <a:gd name="T122" fmla="+- 0 12079 11687"/>
              <a:gd name="T123" fmla="*/ 12079 h 682"/>
              <a:gd name="T124" fmla="+- 0 8530 6127"/>
              <a:gd name="T125" fmla="*/ T124 w 2993"/>
              <a:gd name="T126" fmla="+- 0 12158 11687"/>
              <a:gd name="T127" fmla="*/ 12158 h 682"/>
              <a:gd name="T128" fmla="+- 0 8639 6127"/>
              <a:gd name="T129" fmla="*/ T128 w 2993"/>
              <a:gd name="T130" fmla="+- 0 12128 11687"/>
              <a:gd name="T131" fmla="*/ 12128 h 682"/>
              <a:gd name="T132" fmla="+- 0 8738 6127"/>
              <a:gd name="T133" fmla="*/ T132 w 2993"/>
              <a:gd name="T134" fmla="+- 0 12031 11687"/>
              <a:gd name="T135" fmla="*/ 12031 h 682"/>
              <a:gd name="T136" fmla="+- 0 8751 6127"/>
              <a:gd name="T137" fmla="*/ T136 w 2993"/>
              <a:gd name="T138" fmla="+- 0 11919 11687"/>
              <a:gd name="T139" fmla="*/ 11919 h 682"/>
              <a:gd name="T140" fmla="+- 0 8669 6127"/>
              <a:gd name="T141" fmla="*/ T140 w 2993"/>
              <a:gd name="T142" fmla="+- 0 11903 11687"/>
              <a:gd name="T143" fmla="*/ 11903 h 682"/>
              <a:gd name="T144" fmla="+- 0 8595 6127"/>
              <a:gd name="T145" fmla="*/ T144 w 2993"/>
              <a:gd name="T146" fmla="+- 0 12028 11687"/>
              <a:gd name="T147" fmla="*/ 12028 h 682"/>
              <a:gd name="T148" fmla="+- 0 8637 6127"/>
              <a:gd name="T149" fmla="*/ T148 w 2993"/>
              <a:gd name="T150" fmla="+- 0 12199 11687"/>
              <a:gd name="T151" fmla="*/ 12199 h 682"/>
              <a:gd name="T152" fmla="+- 0 8882 6127"/>
              <a:gd name="T153" fmla="*/ T152 w 2993"/>
              <a:gd name="T154" fmla="+- 0 12284 11687"/>
              <a:gd name="T155" fmla="*/ 12284 h 682"/>
              <a:gd name="T156" fmla="+- 0 9119 6127"/>
              <a:gd name="T157" fmla="*/ T156 w 2993"/>
              <a:gd name="T158" fmla="+- 0 12235 11687"/>
              <a:gd name="T159" fmla="*/ 12235 h 6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993" h="682" extrusionOk="0">
                <a:moveTo>
                  <a:pt x="213" y="54"/>
                </a:moveTo>
                <a:cubicBezTo>
                  <a:pt x="219" y="37"/>
                  <a:pt x="225" y="20"/>
                  <a:pt x="230" y="4"/>
                </a:cubicBezTo>
                <a:cubicBezTo>
                  <a:pt x="202" y="7"/>
                  <a:pt x="181" y="14"/>
                  <a:pt x="152" y="26"/>
                </a:cubicBezTo>
                <a:cubicBezTo>
                  <a:pt x="109" y="44"/>
                  <a:pt x="63" y="66"/>
                  <a:pt x="28" y="97"/>
                </a:cubicBezTo>
                <a:cubicBezTo>
                  <a:pt x="1" y="121"/>
                  <a:pt x="-10" y="147"/>
                  <a:pt x="18" y="175"/>
                </a:cubicBezTo>
                <a:cubicBezTo>
                  <a:pt x="54" y="211"/>
                  <a:pt x="121" y="218"/>
                  <a:pt x="167" y="235"/>
                </a:cubicBezTo>
                <a:cubicBezTo>
                  <a:pt x="242" y="262"/>
                  <a:pt x="316" y="294"/>
                  <a:pt x="378" y="346"/>
                </a:cubicBezTo>
                <a:cubicBezTo>
                  <a:pt x="433" y="392"/>
                  <a:pt x="487" y="460"/>
                  <a:pt x="484" y="535"/>
                </a:cubicBezTo>
                <a:cubicBezTo>
                  <a:pt x="481" y="607"/>
                  <a:pt x="416" y="649"/>
                  <a:pt x="354" y="667"/>
                </a:cubicBezTo>
                <a:cubicBezTo>
                  <a:pt x="288" y="686"/>
                  <a:pt x="208" y="687"/>
                  <a:pt x="145" y="657"/>
                </a:cubicBezTo>
                <a:cubicBezTo>
                  <a:pt x="92" y="632"/>
                  <a:pt x="83" y="599"/>
                  <a:pt x="86" y="547"/>
                </a:cubicBezTo>
              </a:path>
              <a:path w="2993" h="682" extrusionOk="0">
                <a:moveTo>
                  <a:pt x="625" y="449"/>
                </a:moveTo>
                <a:cubicBezTo>
                  <a:pt x="686" y="443"/>
                  <a:pt x="749" y="438"/>
                  <a:pt x="808" y="419"/>
                </a:cubicBezTo>
                <a:cubicBezTo>
                  <a:pt x="862" y="402"/>
                  <a:pt x="918" y="371"/>
                  <a:pt x="964" y="338"/>
                </a:cubicBezTo>
                <a:cubicBezTo>
                  <a:pt x="989" y="320"/>
                  <a:pt x="1056" y="268"/>
                  <a:pt x="1045" y="228"/>
                </a:cubicBezTo>
                <a:cubicBezTo>
                  <a:pt x="1036" y="194"/>
                  <a:pt x="1009" y="178"/>
                  <a:pt x="973" y="190"/>
                </a:cubicBezTo>
                <a:cubicBezTo>
                  <a:pt x="886" y="219"/>
                  <a:pt x="815" y="332"/>
                  <a:pt x="811" y="420"/>
                </a:cubicBezTo>
                <a:cubicBezTo>
                  <a:pt x="809" y="474"/>
                  <a:pt x="846" y="521"/>
                  <a:pt x="893" y="544"/>
                </a:cubicBezTo>
                <a:cubicBezTo>
                  <a:pt x="951" y="573"/>
                  <a:pt x="1046" y="583"/>
                  <a:pt x="1110" y="585"/>
                </a:cubicBezTo>
                <a:cubicBezTo>
                  <a:pt x="1185" y="588"/>
                  <a:pt x="1263" y="575"/>
                  <a:pt x="1337" y="577"/>
                </a:cubicBezTo>
                <a:cubicBezTo>
                  <a:pt x="1391" y="579"/>
                  <a:pt x="1428" y="573"/>
                  <a:pt x="1473" y="563"/>
                </a:cubicBezTo>
                <a:cubicBezTo>
                  <a:pt x="1514" y="554"/>
                  <a:pt x="1509" y="526"/>
                  <a:pt x="1509" y="488"/>
                </a:cubicBezTo>
                <a:cubicBezTo>
                  <a:pt x="1509" y="439"/>
                  <a:pt x="1497" y="365"/>
                  <a:pt x="1530" y="323"/>
                </a:cubicBezTo>
                <a:cubicBezTo>
                  <a:pt x="1556" y="289"/>
                  <a:pt x="1599" y="269"/>
                  <a:pt x="1641" y="270"/>
                </a:cubicBezTo>
                <a:cubicBezTo>
                  <a:pt x="1678" y="275"/>
                  <a:pt x="1691" y="276"/>
                  <a:pt x="1714" y="286"/>
                </a:cubicBezTo>
              </a:path>
              <a:path w="2993" h="682" extrusionOk="0">
                <a:moveTo>
                  <a:pt x="1878" y="436"/>
                </a:moveTo>
                <a:cubicBezTo>
                  <a:pt x="1876" y="465"/>
                  <a:pt x="1883" y="489"/>
                  <a:pt x="1906" y="508"/>
                </a:cubicBezTo>
                <a:cubicBezTo>
                  <a:pt x="1931" y="528"/>
                  <a:pt x="1969" y="549"/>
                  <a:pt x="2000" y="555"/>
                </a:cubicBezTo>
                <a:cubicBezTo>
                  <a:pt x="2035" y="561"/>
                  <a:pt x="2073" y="548"/>
                  <a:pt x="2099" y="525"/>
                </a:cubicBezTo>
                <a:cubicBezTo>
                  <a:pt x="2128" y="500"/>
                  <a:pt x="2140" y="466"/>
                  <a:pt x="2158" y="437"/>
                </a:cubicBezTo>
                <a:cubicBezTo>
                  <a:pt x="2173" y="413"/>
                  <a:pt x="2196" y="401"/>
                  <a:pt x="2221" y="392"/>
                </a:cubicBezTo>
              </a:path>
              <a:path w="2993" h="682" extrusionOk="0">
                <a:moveTo>
                  <a:pt x="2403" y="471"/>
                </a:moveTo>
                <a:cubicBezTo>
                  <a:pt x="2439" y="464"/>
                  <a:pt x="2479" y="459"/>
                  <a:pt x="2512" y="441"/>
                </a:cubicBezTo>
                <a:cubicBezTo>
                  <a:pt x="2550" y="420"/>
                  <a:pt x="2588" y="380"/>
                  <a:pt x="2611" y="344"/>
                </a:cubicBezTo>
                <a:cubicBezTo>
                  <a:pt x="2634" y="308"/>
                  <a:pt x="2644" y="271"/>
                  <a:pt x="2624" y="232"/>
                </a:cubicBezTo>
                <a:cubicBezTo>
                  <a:pt x="2607" y="198"/>
                  <a:pt x="2572" y="199"/>
                  <a:pt x="2542" y="216"/>
                </a:cubicBezTo>
                <a:cubicBezTo>
                  <a:pt x="2500" y="240"/>
                  <a:pt x="2476" y="296"/>
                  <a:pt x="2468" y="341"/>
                </a:cubicBezTo>
                <a:cubicBezTo>
                  <a:pt x="2457" y="401"/>
                  <a:pt x="2472" y="464"/>
                  <a:pt x="2510" y="512"/>
                </a:cubicBezTo>
                <a:cubicBezTo>
                  <a:pt x="2569" y="586"/>
                  <a:pt x="2666" y="599"/>
                  <a:pt x="2755" y="597"/>
                </a:cubicBezTo>
                <a:cubicBezTo>
                  <a:pt x="2836" y="595"/>
                  <a:pt x="2915" y="570"/>
                  <a:pt x="2992" y="54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 name="Comment 22"/>
          <p:cNvSpPr>
            <a:spLocks noRot="1" noChangeAspect="1" noEditPoints="1" noChangeArrowheads="1" noChangeShapeType="1" noTextEdit="1"/>
          </p:cNvSpPr>
          <p:nvPr/>
        </p:nvSpPr>
        <p:spPr bwMode="auto">
          <a:xfrm>
            <a:off x="3663950" y="4332288"/>
            <a:ext cx="881063" cy="168275"/>
          </a:xfrm>
          <a:custGeom>
            <a:avLst/>
            <a:gdLst>
              <a:gd name="T0" fmla="+- 0 10247 10176"/>
              <a:gd name="T1" fmla="*/ T0 w 2448"/>
              <a:gd name="T2" fmla="+- 0 12215 12035"/>
              <a:gd name="T3" fmla="*/ 12215 h 468"/>
              <a:gd name="T4" fmla="+- 0 10200 10176"/>
              <a:gd name="T5" fmla="*/ T4 w 2448"/>
              <a:gd name="T6" fmla="+- 0 12342 12035"/>
              <a:gd name="T7" fmla="*/ 12342 h 468"/>
              <a:gd name="T8" fmla="+- 0 10179 10176"/>
              <a:gd name="T9" fmla="*/ T8 w 2448"/>
              <a:gd name="T10" fmla="+- 0 12448 12035"/>
              <a:gd name="T11" fmla="*/ 12448 h 468"/>
              <a:gd name="T12" fmla="+- 0 10176 10176"/>
              <a:gd name="T13" fmla="*/ T12 w 2448"/>
              <a:gd name="T14" fmla="+- 0 12460 12035"/>
              <a:gd name="T15" fmla="*/ 12460 h 468"/>
              <a:gd name="T16" fmla="+- 0 10200 10176"/>
              <a:gd name="T17" fmla="*/ T16 w 2448"/>
              <a:gd name="T18" fmla="+- 0 12347 12035"/>
              <a:gd name="T19" fmla="*/ 12347 h 468"/>
              <a:gd name="T20" fmla="+- 0 10272 10176"/>
              <a:gd name="T21" fmla="*/ T20 w 2448"/>
              <a:gd name="T22" fmla="+- 0 12196 12035"/>
              <a:gd name="T23" fmla="*/ 12196 h 468"/>
              <a:gd name="T24" fmla="+- 0 10395 10176"/>
              <a:gd name="T25" fmla="*/ T24 w 2448"/>
              <a:gd name="T26" fmla="+- 0 12201 12035"/>
              <a:gd name="T27" fmla="*/ 12201 h 468"/>
              <a:gd name="T28" fmla="+- 0 10477 10176"/>
              <a:gd name="T29" fmla="*/ T28 w 2448"/>
              <a:gd name="T30" fmla="+- 0 12328 12035"/>
              <a:gd name="T31" fmla="*/ 12328 h 468"/>
              <a:gd name="T32" fmla="+- 0 10490 10176"/>
              <a:gd name="T33" fmla="*/ T32 w 2448"/>
              <a:gd name="T34" fmla="+- 0 12385 12035"/>
              <a:gd name="T35" fmla="*/ 12385 h 468"/>
              <a:gd name="T36" fmla="+- 0 10529 10176"/>
              <a:gd name="T37" fmla="*/ T36 w 2448"/>
              <a:gd name="T38" fmla="+- 0 12290 12035"/>
              <a:gd name="T39" fmla="*/ 12290 h 468"/>
              <a:gd name="T40" fmla="+- 0 10634 10176"/>
              <a:gd name="T41" fmla="*/ T40 w 2448"/>
              <a:gd name="T42" fmla="+- 0 12166 12035"/>
              <a:gd name="T43" fmla="*/ 12166 h 468"/>
              <a:gd name="T44" fmla="+- 0 10763 10176"/>
              <a:gd name="T45" fmla="*/ T44 w 2448"/>
              <a:gd name="T46" fmla="+- 0 12212 12035"/>
              <a:gd name="T47" fmla="*/ 12212 h 468"/>
              <a:gd name="T48" fmla="+- 0 10832 10176"/>
              <a:gd name="T49" fmla="*/ T48 w 2448"/>
              <a:gd name="T50" fmla="+- 0 12395 12035"/>
              <a:gd name="T51" fmla="*/ 12395 h 468"/>
              <a:gd name="T52" fmla="+- 0 10835 10176"/>
              <a:gd name="T53" fmla="*/ T52 w 2448"/>
              <a:gd name="T54" fmla="+- 0 12501 12035"/>
              <a:gd name="T55" fmla="*/ 12501 h 468"/>
              <a:gd name="T56" fmla="+- 0 10849 10176"/>
              <a:gd name="T57" fmla="*/ T56 w 2448"/>
              <a:gd name="T58" fmla="+- 0 12492 12035"/>
              <a:gd name="T59" fmla="*/ 12492 h 468"/>
              <a:gd name="T60" fmla="+- 0 11185 10176"/>
              <a:gd name="T61" fmla="*/ T60 w 2448"/>
              <a:gd name="T62" fmla="+- 0 12211 12035"/>
              <a:gd name="T63" fmla="*/ 12211 h 468"/>
              <a:gd name="T64" fmla="+- 0 11186 10176"/>
              <a:gd name="T65" fmla="*/ T64 w 2448"/>
              <a:gd name="T66" fmla="+- 0 12252 12035"/>
              <a:gd name="T67" fmla="*/ 12252 h 468"/>
              <a:gd name="T68" fmla="+- 0 11125 10176"/>
              <a:gd name="T69" fmla="*/ T68 w 2448"/>
              <a:gd name="T70" fmla="+- 0 12364 12035"/>
              <a:gd name="T71" fmla="*/ 12364 h 468"/>
              <a:gd name="T72" fmla="+- 0 11154 10176"/>
              <a:gd name="T73" fmla="*/ T72 w 2448"/>
              <a:gd name="T74" fmla="+- 0 12438 12035"/>
              <a:gd name="T75" fmla="*/ 12438 h 468"/>
              <a:gd name="T76" fmla="+- 0 11258 10176"/>
              <a:gd name="T77" fmla="*/ T76 w 2448"/>
              <a:gd name="T78" fmla="+- 0 12373 12035"/>
              <a:gd name="T79" fmla="*/ 12373 h 468"/>
              <a:gd name="T80" fmla="+- 0 11296 10176"/>
              <a:gd name="T81" fmla="*/ T80 w 2448"/>
              <a:gd name="T82" fmla="+- 0 12228 12035"/>
              <a:gd name="T83" fmla="*/ 12228 h 468"/>
              <a:gd name="T84" fmla="+- 0 11256 10176"/>
              <a:gd name="T85" fmla="*/ T84 w 2448"/>
              <a:gd name="T86" fmla="+- 0 12153 12035"/>
              <a:gd name="T87" fmla="*/ 12153 h 468"/>
              <a:gd name="T88" fmla="+- 0 11234 10176"/>
              <a:gd name="T89" fmla="*/ T88 w 2448"/>
              <a:gd name="T90" fmla="+- 0 12200 12035"/>
              <a:gd name="T91" fmla="*/ 12200 h 468"/>
              <a:gd name="T92" fmla="+- 0 11652 10176"/>
              <a:gd name="T93" fmla="*/ T92 w 2448"/>
              <a:gd name="T94" fmla="+- 0 12481 12035"/>
              <a:gd name="T95" fmla="*/ 12481 h 468"/>
              <a:gd name="T96" fmla="+- 0 11700 10176"/>
              <a:gd name="T97" fmla="*/ T96 w 2448"/>
              <a:gd name="T98" fmla="+- 0 12502 12035"/>
              <a:gd name="T99" fmla="*/ 12502 h 468"/>
              <a:gd name="T100" fmla="+- 0 11643 10176"/>
              <a:gd name="T101" fmla="*/ T100 w 2448"/>
              <a:gd name="T102" fmla="+- 0 12366 12035"/>
              <a:gd name="T103" fmla="*/ 12366 h 468"/>
              <a:gd name="T104" fmla="+- 0 11612 10176"/>
              <a:gd name="T105" fmla="*/ T104 w 2448"/>
              <a:gd name="T106" fmla="+- 0 12186 12035"/>
              <a:gd name="T107" fmla="*/ 12186 h 468"/>
              <a:gd name="T108" fmla="+- 0 11710 10176"/>
              <a:gd name="T109" fmla="*/ T108 w 2448"/>
              <a:gd name="T110" fmla="+- 0 12084 12035"/>
              <a:gd name="T111" fmla="*/ 12084 h 468"/>
              <a:gd name="T112" fmla="+- 0 11903 10176"/>
              <a:gd name="T113" fmla="*/ T112 w 2448"/>
              <a:gd name="T114" fmla="+- 0 12135 12035"/>
              <a:gd name="T115" fmla="*/ 12135 h 468"/>
              <a:gd name="T116" fmla="+- 0 12006 10176"/>
              <a:gd name="T117" fmla="*/ T116 w 2448"/>
              <a:gd name="T118" fmla="+- 0 12256 12035"/>
              <a:gd name="T119" fmla="*/ 12256 h 468"/>
              <a:gd name="T120" fmla="+- 0 12073 10176"/>
              <a:gd name="T121" fmla="*/ T120 w 2448"/>
              <a:gd name="T122" fmla="+- 0 12298 12035"/>
              <a:gd name="T123" fmla="*/ 12298 h 468"/>
              <a:gd name="T124" fmla="+- 0 12174 10176"/>
              <a:gd name="T125" fmla="*/ T124 w 2448"/>
              <a:gd name="T126" fmla="+- 0 12241 12035"/>
              <a:gd name="T127" fmla="*/ 12241 h 468"/>
              <a:gd name="T128" fmla="+- 0 12259 10176"/>
              <a:gd name="T129" fmla="*/ T128 w 2448"/>
              <a:gd name="T130" fmla="+- 0 12116 12035"/>
              <a:gd name="T131" fmla="*/ 12116 h 468"/>
              <a:gd name="T132" fmla="+- 0 12253 10176"/>
              <a:gd name="T133" fmla="*/ T132 w 2448"/>
              <a:gd name="T134" fmla="+- 0 12046 12035"/>
              <a:gd name="T135" fmla="*/ 12046 h 468"/>
              <a:gd name="T136" fmla="+- 0 12159 10176"/>
              <a:gd name="T137" fmla="*/ T136 w 2448"/>
              <a:gd name="T138" fmla="+- 0 12062 12035"/>
              <a:gd name="T139" fmla="*/ 12062 h 468"/>
              <a:gd name="T140" fmla="+- 0 12067 10176"/>
              <a:gd name="T141" fmla="*/ T140 w 2448"/>
              <a:gd name="T142" fmla="+- 0 12216 12035"/>
              <a:gd name="T143" fmla="*/ 12216 h 468"/>
              <a:gd name="T144" fmla="+- 0 12158 10176"/>
              <a:gd name="T145" fmla="*/ T144 w 2448"/>
              <a:gd name="T146" fmla="+- 0 12407 12035"/>
              <a:gd name="T147" fmla="*/ 12407 h 468"/>
              <a:gd name="T148" fmla="+- 0 12445 10176"/>
              <a:gd name="T149" fmla="*/ T148 w 2448"/>
              <a:gd name="T150" fmla="+- 0 12421 12035"/>
              <a:gd name="T151" fmla="*/ 12421 h 468"/>
              <a:gd name="T152" fmla="+- 0 12623 10176"/>
              <a:gd name="T153" fmla="*/ T152 w 2448"/>
              <a:gd name="T154" fmla="+- 0 12380 12035"/>
              <a:gd name="T155" fmla="*/ 12380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2448" h="468" extrusionOk="0">
                <a:moveTo>
                  <a:pt x="71" y="180"/>
                </a:moveTo>
                <a:cubicBezTo>
                  <a:pt x="49" y="224"/>
                  <a:pt x="38" y="260"/>
                  <a:pt x="24" y="307"/>
                </a:cubicBezTo>
                <a:cubicBezTo>
                  <a:pt x="13" y="343"/>
                  <a:pt x="9" y="376"/>
                  <a:pt x="3" y="413"/>
                </a:cubicBezTo>
                <a:cubicBezTo>
                  <a:pt x="2" y="417"/>
                  <a:pt x="1" y="421"/>
                  <a:pt x="0" y="425"/>
                </a:cubicBezTo>
                <a:cubicBezTo>
                  <a:pt x="13" y="388"/>
                  <a:pt x="15" y="350"/>
                  <a:pt x="24" y="312"/>
                </a:cubicBezTo>
                <a:cubicBezTo>
                  <a:pt x="36" y="262"/>
                  <a:pt x="56" y="197"/>
                  <a:pt x="96" y="161"/>
                </a:cubicBezTo>
                <a:cubicBezTo>
                  <a:pt x="133" y="127"/>
                  <a:pt x="182" y="137"/>
                  <a:pt x="219" y="166"/>
                </a:cubicBezTo>
                <a:cubicBezTo>
                  <a:pt x="258" y="197"/>
                  <a:pt x="283" y="248"/>
                  <a:pt x="301" y="293"/>
                </a:cubicBezTo>
                <a:cubicBezTo>
                  <a:pt x="309" y="313"/>
                  <a:pt x="310" y="329"/>
                  <a:pt x="314" y="350"/>
                </a:cubicBezTo>
                <a:cubicBezTo>
                  <a:pt x="326" y="317"/>
                  <a:pt x="337" y="286"/>
                  <a:pt x="353" y="255"/>
                </a:cubicBezTo>
                <a:cubicBezTo>
                  <a:pt x="377" y="208"/>
                  <a:pt x="409" y="156"/>
                  <a:pt x="458" y="131"/>
                </a:cubicBezTo>
                <a:cubicBezTo>
                  <a:pt x="510" y="104"/>
                  <a:pt x="555" y="136"/>
                  <a:pt x="587" y="177"/>
                </a:cubicBezTo>
                <a:cubicBezTo>
                  <a:pt x="625" y="225"/>
                  <a:pt x="651" y="299"/>
                  <a:pt x="656" y="360"/>
                </a:cubicBezTo>
                <a:cubicBezTo>
                  <a:pt x="658" y="380"/>
                  <a:pt x="646" y="450"/>
                  <a:pt x="659" y="466"/>
                </a:cubicBezTo>
                <a:cubicBezTo>
                  <a:pt x="664" y="463"/>
                  <a:pt x="668" y="460"/>
                  <a:pt x="673" y="457"/>
                </a:cubicBezTo>
              </a:path>
              <a:path w="2448" h="468" extrusionOk="0">
                <a:moveTo>
                  <a:pt x="1009" y="176"/>
                </a:moveTo>
                <a:cubicBezTo>
                  <a:pt x="1045" y="183"/>
                  <a:pt x="1023" y="195"/>
                  <a:pt x="1010" y="217"/>
                </a:cubicBezTo>
                <a:cubicBezTo>
                  <a:pt x="990" y="252"/>
                  <a:pt x="961" y="290"/>
                  <a:pt x="949" y="329"/>
                </a:cubicBezTo>
                <a:cubicBezTo>
                  <a:pt x="940" y="358"/>
                  <a:pt x="941" y="396"/>
                  <a:pt x="978" y="403"/>
                </a:cubicBezTo>
                <a:cubicBezTo>
                  <a:pt x="1020" y="411"/>
                  <a:pt x="1060" y="368"/>
                  <a:pt x="1082" y="338"/>
                </a:cubicBezTo>
                <a:cubicBezTo>
                  <a:pt x="1114" y="295"/>
                  <a:pt x="1123" y="246"/>
                  <a:pt x="1120" y="193"/>
                </a:cubicBezTo>
                <a:cubicBezTo>
                  <a:pt x="1118" y="161"/>
                  <a:pt x="1111" y="131"/>
                  <a:pt x="1080" y="118"/>
                </a:cubicBezTo>
                <a:cubicBezTo>
                  <a:pt x="1034" y="99"/>
                  <a:pt x="1049" y="140"/>
                  <a:pt x="1058" y="165"/>
                </a:cubicBezTo>
              </a:path>
              <a:path w="2448" h="468" extrusionOk="0">
                <a:moveTo>
                  <a:pt x="1476" y="446"/>
                </a:moveTo>
                <a:cubicBezTo>
                  <a:pt x="1502" y="459"/>
                  <a:pt x="1507" y="462"/>
                  <a:pt x="1524" y="467"/>
                </a:cubicBezTo>
                <a:cubicBezTo>
                  <a:pt x="1516" y="416"/>
                  <a:pt x="1488" y="380"/>
                  <a:pt x="1467" y="331"/>
                </a:cubicBezTo>
                <a:cubicBezTo>
                  <a:pt x="1443" y="275"/>
                  <a:pt x="1425" y="212"/>
                  <a:pt x="1436" y="151"/>
                </a:cubicBezTo>
                <a:cubicBezTo>
                  <a:pt x="1446" y="97"/>
                  <a:pt x="1482" y="62"/>
                  <a:pt x="1534" y="49"/>
                </a:cubicBezTo>
                <a:cubicBezTo>
                  <a:pt x="1604" y="31"/>
                  <a:pt x="1672" y="60"/>
                  <a:pt x="1727" y="100"/>
                </a:cubicBezTo>
                <a:cubicBezTo>
                  <a:pt x="1772" y="132"/>
                  <a:pt x="1796" y="179"/>
                  <a:pt x="1830" y="221"/>
                </a:cubicBezTo>
                <a:cubicBezTo>
                  <a:pt x="1845" y="240"/>
                  <a:pt x="1869" y="267"/>
                  <a:pt x="1897" y="263"/>
                </a:cubicBezTo>
                <a:cubicBezTo>
                  <a:pt x="1932" y="258"/>
                  <a:pt x="1973" y="230"/>
                  <a:pt x="1998" y="206"/>
                </a:cubicBezTo>
                <a:cubicBezTo>
                  <a:pt x="2032" y="172"/>
                  <a:pt x="2066" y="126"/>
                  <a:pt x="2083" y="81"/>
                </a:cubicBezTo>
                <a:cubicBezTo>
                  <a:pt x="2096" y="46"/>
                  <a:pt x="2083" y="40"/>
                  <a:pt x="2077" y="11"/>
                </a:cubicBezTo>
                <a:cubicBezTo>
                  <a:pt x="2039" y="5"/>
                  <a:pt x="2021" y="-4"/>
                  <a:pt x="1983" y="27"/>
                </a:cubicBezTo>
                <a:cubicBezTo>
                  <a:pt x="1938" y="65"/>
                  <a:pt x="1903" y="124"/>
                  <a:pt x="1891" y="181"/>
                </a:cubicBezTo>
                <a:cubicBezTo>
                  <a:pt x="1873" y="265"/>
                  <a:pt x="1902" y="337"/>
                  <a:pt x="1982" y="372"/>
                </a:cubicBezTo>
                <a:cubicBezTo>
                  <a:pt x="2070" y="410"/>
                  <a:pt x="2177" y="400"/>
                  <a:pt x="2269" y="386"/>
                </a:cubicBezTo>
                <a:cubicBezTo>
                  <a:pt x="2358" y="368"/>
                  <a:pt x="2388" y="362"/>
                  <a:pt x="2447" y="34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Comment 23"/>
          <p:cNvSpPr>
            <a:spLocks noRot="1" noChangeAspect="1" noEditPoints="1" noChangeArrowheads="1" noChangeShapeType="1" noTextEdit="1"/>
          </p:cNvSpPr>
          <p:nvPr/>
        </p:nvSpPr>
        <p:spPr bwMode="auto">
          <a:xfrm>
            <a:off x="4826000" y="4379913"/>
            <a:ext cx="720725" cy="325437"/>
          </a:xfrm>
          <a:custGeom>
            <a:avLst/>
            <a:gdLst>
              <a:gd name="T0" fmla="+- 0 13462 13404"/>
              <a:gd name="T1" fmla="*/ T0 w 2004"/>
              <a:gd name="T2" fmla="+- 0 12216 12165"/>
              <a:gd name="T3" fmla="*/ 12216 h 907"/>
              <a:gd name="T4" fmla="+- 0 13432 13404"/>
              <a:gd name="T5" fmla="*/ T4 w 2004"/>
              <a:gd name="T6" fmla="+- 0 12319 12165"/>
              <a:gd name="T7" fmla="*/ 12319 h 907"/>
              <a:gd name="T8" fmla="+- 0 13407 13404"/>
              <a:gd name="T9" fmla="*/ T8 w 2004"/>
              <a:gd name="T10" fmla="+- 0 12433 12165"/>
              <a:gd name="T11" fmla="*/ 12433 h 907"/>
              <a:gd name="T12" fmla="+- 0 13404 13404"/>
              <a:gd name="T13" fmla="*/ T12 w 2004"/>
              <a:gd name="T14" fmla="+- 0 12481 12165"/>
              <a:gd name="T15" fmla="*/ 12481 h 907"/>
              <a:gd name="T16" fmla="+- 0 13447 13404"/>
              <a:gd name="T17" fmla="*/ T16 w 2004"/>
              <a:gd name="T18" fmla="+- 0 12380 12165"/>
              <a:gd name="T19" fmla="*/ 12380 h 907"/>
              <a:gd name="T20" fmla="+- 0 13615 13404"/>
              <a:gd name="T21" fmla="*/ T20 w 2004"/>
              <a:gd name="T22" fmla="+- 0 12244 12165"/>
              <a:gd name="T23" fmla="*/ 12244 h 907"/>
              <a:gd name="T24" fmla="+- 0 13777 13404"/>
              <a:gd name="T25" fmla="*/ T24 w 2004"/>
              <a:gd name="T26" fmla="+- 0 12288 12165"/>
              <a:gd name="T27" fmla="*/ 12288 h 907"/>
              <a:gd name="T28" fmla="+- 0 13942 13404"/>
              <a:gd name="T29" fmla="*/ T28 w 2004"/>
              <a:gd name="T30" fmla="+- 0 12324 12165"/>
              <a:gd name="T31" fmla="*/ 12324 h 907"/>
              <a:gd name="T32" fmla="+- 0 14055 13404"/>
              <a:gd name="T33" fmla="*/ T32 w 2004"/>
              <a:gd name="T34" fmla="+- 0 12237 12165"/>
              <a:gd name="T35" fmla="*/ 12237 h 907"/>
              <a:gd name="T36" fmla="+- 0 13934 13404"/>
              <a:gd name="T37" fmla="*/ T36 w 2004"/>
              <a:gd name="T38" fmla="+- 0 12191 12165"/>
              <a:gd name="T39" fmla="*/ 12191 h 907"/>
              <a:gd name="T40" fmla="+- 0 13842 13404"/>
              <a:gd name="T41" fmla="*/ T40 w 2004"/>
              <a:gd name="T42" fmla="+- 0 12312 12165"/>
              <a:gd name="T43" fmla="*/ 12312 h 907"/>
              <a:gd name="T44" fmla="+- 0 13856 13404"/>
              <a:gd name="T45" fmla="*/ T44 w 2004"/>
              <a:gd name="T46" fmla="+- 0 12468 12165"/>
              <a:gd name="T47" fmla="*/ 12468 h 907"/>
              <a:gd name="T48" fmla="+- 0 14035 13404"/>
              <a:gd name="T49" fmla="*/ T48 w 2004"/>
              <a:gd name="T50" fmla="+- 0 12540 12165"/>
              <a:gd name="T51" fmla="*/ 12540 h 907"/>
              <a:gd name="T52" fmla="+- 0 14211 13404"/>
              <a:gd name="T53" fmla="*/ T52 w 2004"/>
              <a:gd name="T54" fmla="+- 0 12486 12165"/>
              <a:gd name="T55" fmla="*/ 12486 h 907"/>
              <a:gd name="T56" fmla="+- 0 14247 13404"/>
              <a:gd name="T57" fmla="*/ T56 w 2004"/>
              <a:gd name="T58" fmla="+- 0 12460 12165"/>
              <a:gd name="T59" fmla="*/ 12460 h 907"/>
              <a:gd name="T60" fmla="+- 0 14490 13404"/>
              <a:gd name="T61" fmla="*/ T60 w 2004"/>
              <a:gd name="T62" fmla="+- 0 12276 12165"/>
              <a:gd name="T63" fmla="*/ 12276 h 907"/>
              <a:gd name="T64" fmla="+- 0 14441 13404"/>
              <a:gd name="T65" fmla="*/ T64 w 2004"/>
              <a:gd name="T66" fmla="+- 0 12334 12165"/>
              <a:gd name="T67" fmla="*/ 12334 h 907"/>
              <a:gd name="T68" fmla="+- 0 14315 13404"/>
              <a:gd name="T69" fmla="*/ T68 w 2004"/>
              <a:gd name="T70" fmla="+- 0 12425 12165"/>
              <a:gd name="T71" fmla="*/ 12425 h 907"/>
              <a:gd name="T72" fmla="+- 0 14320 13404"/>
              <a:gd name="T73" fmla="*/ T72 w 2004"/>
              <a:gd name="T74" fmla="+- 0 12516 12165"/>
              <a:gd name="T75" fmla="*/ 12516 h 907"/>
              <a:gd name="T76" fmla="+- 0 14465 13404"/>
              <a:gd name="T77" fmla="*/ T76 w 2004"/>
              <a:gd name="T78" fmla="+- 0 12539 12165"/>
              <a:gd name="T79" fmla="*/ 12539 h 907"/>
              <a:gd name="T80" fmla="+- 0 14580 13404"/>
              <a:gd name="T81" fmla="*/ T80 w 2004"/>
              <a:gd name="T82" fmla="+- 0 12491 12165"/>
              <a:gd name="T83" fmla="*/ 12491 h 907"/>
              <a:gd name="T84" fmla="+- 0 14598 13404"/>
              <a:gd name="T85" fmla="*/ T84 w 2004"/>
              <a:gd name="T86" fmla="+- 0 12466 12165"/>
              <a:gd name="T87" fmla="*/ 12466 h 907"/>
              <a:gd name="T88" fmla="+- 0 14534 13404"/>
              <a:gd name="T89" fmla="*/ T88 w 2004"/>
              <a:gd name="T90" fmla="+- 0 12545 12165"/>
              <a:gd name="T91" fmla="*/ 12545 h 907"/>
              <a:gd name="T92" fmla="+- 0 14505 13404"/>
              <a:gd name="T93" fmla="*/ T92 w 2004"/>
              <a:gd name="T94" fmla="+- 0 12781 12165"/>
              <a:gd name="T95" fmla="*/ 12781 h 907"/>
              <a:gd name="T96" fmla="+- 0 14587 13404"/>
              <a:gd name="T97" fmla="*/ T96 w 2004"/>
              <a:gd name="T98" fmla="+- 0 13022 12165"/>
              <a:gd name="T99" fmla="*/ 13022 h 907"/>
              <a:gd name="T100" fmla="+- 0 14748 13404"/>
              <a:gd name="T101" fmla="*/ T100 w 2004"/>
              <a:gd name="T102" fmla="+- 0 13050 12165"/>
              <a:gd name="T103" fmla="*/ 13050 h 907"/>
              <a:gd name="T104" fmla="+- 0 14785 13404"/>
              <a:gd name="T105" fmla="*/ T104 w 2004"/>
              <a:gd name="T106" fmla="+- 0 13013 12165"/>
              <a:gd name="T107" fmla="*/ 13013 h 907"/>
              <a:gd name="T108" fmla="+- 0 14900 13404"/>
              <a:gd name="T109" fmla="*/ T108 w 2004"/>
              <a:gd name="T110" fmla="+- 0 12189 12165"/>
              <a:gd name="T111" fmla="*/ 12189 h 907"/>
              <a:gd name="T112" fmla="+- 0 14895 13404"/>
              <a:gd name="T113" fmla="*/ T112 w 2004"/>
              <a:gd name="T114" fmla="+- 0 12165 12165"/>
              <a:gd name="T115" fmla="*/ 12165 h 907"/>
              <a:gd name="T116" fmla="+- 0 14853 13404"/>
              <a:gd name="T117" fmla="*/ T116 w 2004"/>
              <a:gd name="T118" fmla="+- 0 12257 12165"/>
              <a:gd name="T119" fmla="*/ 12257 h 907"/>
              <a:gd name="T120" fmla="+- 0 14797 13404"/>
              <a:gd name="T121" fmla="*/ T120 w 2004"/>
              <a:gd name="T122" fmla="+- 0 12399 12165"/>
              <a:gd name="T123" fmla="*/ 12399 h 907"/>
              <a:gd name="T124" fmla="+- 0 14817 13404"/>
              <a:gd name="T125" fmla="*/ T124 w 2004"/>
              <a:gd name="T126" fmla="+- 0 12481 12165"/>
              <a:gd name="T127" fmla="*/ 12481 h 907"/>
              <a:gd name="T128" fmla="+- 0 14954 13404"/>
              <a:gd name="T129" fmla="*/ T128 w 2004"/>
              <a:gd name="T130" fmla="+- 0 12467 12165"/>
              <a:gd name="T131" fmla="*/ 12467 h 907"/>
              <a:gd name="T132" fmla="+- 0 15104 13404"/>
              <a:gd name="T133" fmla="*/ T132 w 2004"/>
              <a:gd name="T134" fmla="+- 0 12482 12165"/>
              <a:gd name="T135" fmla="*/ 12482 h 907"/>
              <a:gd name="T136" fmla="+- 0 15120 13404"/>
              <a:gd name="T137" fmla="*/ T136 w 2004"/>
              <a:gd name="T138" fmla="+- 0 12545 12165"/>
              <a:gd name="T139" fmla="*/ 12545 h 907"/>
              <a:gd name="T140" fmla="+- 0 15004 13404"/>
              <a:gd name="T141" fmla="*/ T140 w 2004"/>
              <a:gd name="T142" fmla="+- 0 12611 12165"/>
              <a:gd name="T143" fmla="*/ 12611 h 907"/>
              <a:gd name="T144" fmla="+- 0 14960 13404"/>
              <a:gd name="T145" fmla="*/ T144 w 2004"/>
              <a:gd name="T146" fmla="+- 0 12635 12165"/>
              <a:gd name="T147" fmla="*/ 12635 h 907"/>
              <a:gd name="T148" fmla="+- 0 15364 13404"/>
              <a:gd name="T149" fmla="*/ T148 w 2004"/>
              <a:gd name="T150" fmla="+- 0 12641 12165"/>
              <a:gd name="T151" fmla="*/ 12641 h 907"/>
              <a:gd name="T152" fmla="+- 0 15407 13404"/>
              <a:gd name="T153" fmla="*/ T152 w 2004"/>
              <a:gd name="T154" fmla="+- 0 12664 12165"/>
              <a:gd name="T155" fmla="*/ 12664 h 907"/>
              <a:gd name="T156" fmla="+- 0 15296 13404"/>
              <a:gd name="T157" fmla="*/ T156 w 2004"/>
              <a:gd name="T158" fmla="+- 0 12730 12165"/>
              <a:gd name="T159" fmla="*/ 12730 h 907"/>
              <a:gd name="T160" fmla="+- 0 15194 13404"/>
              <a:gd name="T161" fmla="*/ T160 w 2004"/>
              <a:gd name="T162" fmla="+- 0 12788 12165"/>
              <a:gd name="T163" fmla="*/ 12788 h 9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004" h="907" extrusionOk="0">
                <a:moveTo>
                  <a:pt x="58" y="51"/>
                </a:moveTo>
                <a:cubicBezTo>
                  <a:pt x="46" y="85"/>
                  <a:pt x="39" y="120"/>
                  <a:pt x="28" y="154"/>
                </a:cubicBezTo>
                <a:cubicBezTo>
                  <a:pt x="15" y="193"/>
                  <a:pt x="8" y="228"/>
                  <a:pt x="3" y="268"/>
                </a:cubicBezTo>
                <a:cubicBezTo>
                  <a:pt x="1" y="284"/>
                  <a:pt x="0" y="300"/>
                  <a:pt x="0" y="316"/>
                </a:cubicBezTo>
                <a:cubicBezTo>
                  <a:pt x="11" y="280"/>
                  <a:pt x="24" y="248"/>
                  <a:pt x="43" y="215"/>
                </a:cubicBezTo>
                <a:cubicBezTo>
                  <a:pt x="80" y="150"/>
                  <a:pt x="132" y="89"/>
                  <a:pt x="211" y="79"/>
                </a:cubicBezTo>
                <a:cubicBezTo>
                  <a:pt x="266" y="72"/>
                  <a:pt x="324" y="103"/>
                  <a:pt x="373" y="123"/>
                </a:cubicBezTo>
                <a:cubicBezTo>
                  <a:pt x="426" y="144"/>
                  <a:pt x="480" y="162"/>
                  <a:pt x="538" y="159"/>
                </a:cubicBezTo>
                <a:cubicBezTo>
                  <a:pt x="586" y="157"/>
                  <a:pt x="653" y="130"/>
                  <a:pt x="651" y="72"/>
                </a:cubicBezTo>
                <a:cubicBezTo>
                  <a:pt x="649" y="9"/>
                  <a:pt x="572" y="4"/>
                  <a:pt x="530" y="26"/>
                </a:cubicBezTo>
                <a:cubicBezTo>
                  <a:pt x="485" y="50"/>
                  <a:pt x="453" y="100"/>
                  <a:pt x="438" y="147"/>
                </a:cubicBezTo>
                <a:cubicBezTo>
                  <a:pt x="422" y="199"/>
                  <a:pt x="422" y="256"/>
                  <a:pt x="452" y="303"/>
                </a:cubicBezTo>
                <a:cubicBezTo>
                  <a:pt x="492" y="366"/>
                  <a:pt x="563" y="378"/>
                  <a:pt x="631" y="375"/>
                </a:cubicBezTo>
                <a:cubicBezTo>
                  <a:pt x="696" y="372"/>
                  <a:pt x="751" y="356"/>
                  <a:pt x="807" y="321"/>
                </a:cubicBezTo>
                <a:cubicBezTo>
                  <a:pt x="819" y="312"/>
                  <a:pt x="831" y="304"/>
                  <a:pt x="843" y="295"/>
                </a:cubicBezTo>
              </a:path>
              <a:path w="2004" h="907" extrusionOk="0">
                <a:moveTo>
                  <a:pt x="1086" y="111"/>
                </a:moveTo>
                <a:cubicBezTo>
                  <a:pt x="1076" y="144"/>
                  <a:pt x="1077" y="145"/>
                  <a:pt x="1037" y="169"/>
                </a:cubicBezTo>
                <a:cubicBezTo>
                  <a:pt x="992" y="195"/>
                  <a:pt x="943" y="217"/>
                  <a:pt x="911" y="260"/>
                </a:cubicBezTo>
                <a:cubicBezTo>
                  <a:pt x="889" y="288"/>
                  <a:pt x="883" y="328"/>
                  <a:pt x="916" y="351"/>
                </a:cubicBezTo>
                <a:cubicBezTo>
                  <a:pt x="955" y="378"/>
                  <a:pt x="1016" y="379"/>
                  <a:pt x="1061" y="374"/>
                </a:cubicBezTo>
                <a:cubicBezTo>
                  <a:pt x="1100" y="370"/>
                  <a:pt x="1148" y="356"/>
                  <a:pt x="1176" y="326"/>
                </a:cubicBezTo>
                <a:cubicBezTo>
                  <a:pt x="1188" y="314"/>
                  <a:pt x="1191" y="312"/>
                  <a:pt x="1194" y="301"/>
                </a:cubicBezTo>
                <a:cubicBezTo>
                  <a:pt x="1162" y="321"/>
                  <a:pt x="1147" y="330"/>
                  <a:pt x="1130" y="380"/>
                </a:cubicBezTo>
                <a:cubicBezTo>
                  <a:pt x="1105" y="454"/>
                  <a:pt x="1096" y="538"/>
                  <a:pt x="1101" y="616"/>
                </a:cubicBezTo>
                <a:cubicBezTo>
                  <a:pt x="1107" y="701"/>
                  <a:pt x="1127" y="791"/>
                  <a:pt x="1183" y="857"/>
                </a:cubicBezTo>
                <a:cubicBezTo>
                  <a:pt x="1224" y="906"/>
                  <a:pt x="1290" y="923"/>
                  <a:pt x="1344" y="885"/>
                </a:cubicBezTo>
                <a:cubicBezTo>
                  <a:pt x="1356" y="873"/>
                  <a:pt x="1369" y="860"/>
                  <a:pt x="1381" y="848"/>
                </a:cubicBezTo>
              </a:path>
              <a:path w="2004" h="907" extrusionOk="0">
                <a:moveTo>
                  <a:pt x="1496" y="24"/>
                </a:moveTo>
                <a:cubicBezTo>
                  <a:pt x="1497" y="11"/>
                  <a:pt x="1497" y="7"/>
                  <a:pt x="1491" y="0"/>
                </a:cubicBezTo>
                <a:cubicBezTo>
                  <a:pt x="1478" y="31"/>
                  <a:pt x="1462" y="61"/>
                  <a:pt x="1449" y="92"/>
                </a:cubicBezTo>
                <a:cubicBezTo>
                  <a:pt x="1430" y="139"/>
                  <a:pt x="1409" y="186"/>
                  <a:pt x="1393" y="234"/>
                </a:cubicBezTo>
                <a:cubicBezTo>
                  <a:pt x="1382" y="268"/>
                  <a:pt x="1364" y="305"/>
                  <a:pt x="1413" y="316"/>
                </a:cubicBezTo>
                <a:cubicBezTo>
                  <a:pt x="1452" y="324"/>
                  <a:pt x="1511" y="306"/>
                  <a:pt x="1550" y="302"/>
                </a:cubicBezTo>
                <a:cubicBezTo>
                  <a:pt x="1600" y="297"/>
                  <a:pt x="1653" y="296"/>
                  <a:pt x="1700" y="317"/>
                </a:cubicBezTo>
                <a:cubicBezTo>
                  <a:pt x="1732" y="331"/>
                  <a:pt x="1741" y="354"/>
                  <a:pt x="1716" y="380"/>
                </a:cubicBezTo>
                <a:cubicBezTo>
                  <a:pt x="1689" y="409"/>
                  <a:pt x="1636" y="430"/>
                  <a:pt x="1600" y="446"/>
                </a:cubicBezTo>
                <a:cubicBezTo>
                  <a:pt x="1575" y="455"/>
                  <a:pt x="1568" y="457"/>
                  <a:pt x="1556" y="470"/>
                </a:cubicBezTo>
              </a:path>
              <a:path w="2004" h="907" extrusionOk="0">
                <a:moveTo>
                  <a:pt x="1960" y="476"/>
                </a:moveTo>
                <a:cubicBezTo>
                  <a:pt x="1987" y="481"/>
                  <a:pt x="1993" y="476"/>
                  <a:pt x="2003" y="499"/>
                </a:cubicBezTo>
                <a:cubicBezTo>
                  <a:pt x="1966" y="522"/>
                  <a:pt x="1932" y="546"/>
                  <a:pt x="1892" y="565"/>
                </a:cubicBezTo>
                <a:cubicBezTo>
                  <a:pt x="1856" y="582"/>
                  <a:pt x="1824" y="602"/>
                  <a:pt x="1790" y="62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 name="Comment 24"/>
          <p:cNvSpPr>
            <a:spLocks noRot="1" noChangeAspect="1" noEditPoints="1" noChangeArrowheads="1" noChangeShapeType="1" noTextEdit="1"/>
          </p:cNvSpPr>
          <p:nvPr/>
        </p:nvSpPr>
        <p:spPr bwMode="auto">
          <a:xfrm>
            <a:off x="5761038" y="4221163"/>
            <a:ext cx="833437" cy="369887"/>
          </a:xfrm>
          <a:custGeom>
            <a:avLst/>
            <a:gdLst>
              <a:gd name="T0" fmla="+- 0 16610 16004"/>
              <a:gd name="T1" fmla="*/ T0 w 2315"/>
              <a:gd name="T2" fmla="+- 0 11876 11724"/>
              <a:gd name="T3" fmla="*/ 11876 h 1030"/>
              <a:gd name="T4" fmla="+- 0 16630 16004"/>
              <a:gd name="T5" fmla="*/ T4 w 2315"/>
              <a:gd name="T6" fmla="+- 0 11834 11724"/>
              <a:gd name="T7" fmla="*/ 11834 h 1030"/>
              <a:gd name="T8" fmla="+- 0 16529 16004"/>
              <a:gd name="T9" fmla="*/ T8 w 2315"/>
              <a:gd name="T10" fmla="+- 0 11806 11724"/>
              <a:gd name="T11" fmla="*/ 11806 h 1030"/>
              <a:gd name="T12" fmla="+- 0 16322 16004"/>
              <a:gd name="T13" fmla="*/ T12 w 2315"/>
              <a:gd name="T14" fmla="+- 0 11843 11724"/>
              <a:gd name="T15" fmla="*/ 11843 h 1030"/>
              <a:gd name="T16" fmla="+- 0 16186 16004"/>
              <a:gd name="T17" fmla="*/ T16 w 2315"/>
              <a:gd name="T18" fmla="+- 0 12097 11724"/>
              <a:gd name="T19" fmla="*/ 12097 h 1030"/>
              <a:gd name="T20" fmla="+- 0 16240 16004"/>
              <a:gd name="T21" fmla="*/ T20 w 2315"/>
              <a:gd name="T22" fmla="+- 0 12425 11724"/>
              <a:gd name="T23" fmla="*/ 12425 h 1030"/>
              <a:gd name="T24" fmla="+- 0 16325 16004"/>
              <a:gd name="T25" fmla="*/ T24 w 2315"/>
              <a:gd name="T26" fmla="+- 0 12713 11724"/>
              <a:gd name="T27" fmla="*/ 12713 h 1030"/>
              <a:gd name="T28" fmla="+- 0 16341 16004"/>
              <a:gd name="T29" fmla="*/ T28 w 2315"/>
              <a:gd name="T30" fmla="+- 0 12753 11724"/>
              <a:gd name="T31" fmla="*/ 12753 h 1030"/>
              <a:gd name="T32" fmla="+- 0 16464 16004"/>
              <a:gd name="T33" fmla="*/ T32 w 2315"/>
              <a:gd name="T34" fmla="+- 0 12434 11724"/>
              <a:gd name="T35" fmla="*/ 12434 h 1030"/>
              <a:gd name="T36" fmla="+- 0 16382 16004"/>
              <a:gd name="T37" fmla="*/ T36 w 2315"/>
              <a:gd name="T38" fmla="+- 0 12412 11724"/>
              <a:gd name="T39" fmla="*/ 12412 h 1030"/>
              <a:gd name="T40" fmla="+- 0 16171 16004"/>
              <a:gd name="T41" fmla="*/ T40 w 2315"/>
              <a:gd name="T42" fmla="+- 0 12401 11724"/>
              <a:gd name="T43" fmla="*/ 12401 h 1030"/>
              <a:gd name="T44" fmla="+- 0 16013 16004"/>
              <a:gd name="T45" fmla="*/ T44 w 2315"/>
              <a:gd name="T46" fmla="+- 0 12431 11724"/>
              <a:gd name="T47" fmla="*/ 12431 h 1030"/>
              <a:gd name="T48" fmla="+- 0 16035 16004"/>
              <a:gd name="T49" fmla="*/ T48 w 2315"/>
              <a:gd name="T50" fmla="+- 0 12468 11724"/>
              <a:gd name="T51" fmla="*/ 12468 h 1030"/>
              <a:gd name="T52" fmla="+- 0 16758 16004"/>
              <a:gd name="T53" fmla="*/ T52 w 2315"/>
              <a:gd name="T54" fmla="+- 0 12409 11724"/>
              <a:gd name="T55" fmla="*/ 12409 h 1030"/>
              <a:gd name="T56" fmla="+- 0 16712 16004"/>
              <a:gd name="T57" fmla="*/ T56 w 2315"/>
              <a:gd name="T58" fmla="+- 0 12346 11724"/>
              <a:gd name="T59" fmla="*/ 12346 h 1030"/>
              <a:gd name="T60" fmla="+- 0 16547 16004"/>
              <a:gd name="T61" fmla="*/ T60 w 2315"/>
              <a:gd name="T62" fmla="+- 0 12344 11724"/>
              <a:gd name="T63" fmla="*/ 12344 h 1030"/>
              <a:gd name="T64" fmla="+- 0 16467 16004"/>
              <a:gd name="T65" fmla="*/ T64 w 2315"/>
              <a:gd name="T66" fmla="+- 0 12437 11724"/>
              <a:gd name="T67" fmla="*/ 12437 h 1030"/>
              <a:gd name="T68" fmla="+- 0 16541 16004"/>
              <a:gd name="T69" fmla="*/ T68 w 2315"/>
              <a:gd name="T70" fmla="+- 0 12515 11724"/>
              <a:gd name="T71" fmla="*/ 12515 h 1030"/>
              <a:gd name="T72" fmla="+- 0 16697 16004"/>
              <a:gd name="T73" fmla="*/ T72 w 2315"/>
              <a:gd name="T74" fmla="+- 0 12514 11724"/>
              <a:gd name="T75" fmla="*/ 12514 h 1030"/>
              <a:gd name="T76" fmla="+- 0 16798 16004"/>
              <a:gd name="T77" fmla="*/ T76 w 2315"/>
              <a:gd name="T78" fmla="+- 0 12483 11724"/>
              <a:gd name="T79" fmla="*/ 12483 h 1030"/>
              <a:gd name="T80" fmla="+- 0 16847 16004"/>
              <a:gd name="T81" fmla="*/ T80 w 2315"/>
              <a:gd name="T82" fmla="+- 0 12523 11724"/>
              <a:gd name="T83" fmla="*/ 12523 h 1030"/>
              <a:gd name="T84" fmla="+- 0 16896 16004"/>
              <a:gd name="T85" fmla="*/ T84 w 2315"/>
              <a:gd name="T86" fmla="+- 0 12626 11724"/>
              <a:gd name="T87" fmla="*/ 12626 h 1030"/>
              <a:gd name="T88" fmla="+- 0 16918 16004"/>
              <a:gd name="T89" fmla="*/ T88 w 2315"/>
              <a:gd name="T90" fmla="+- 0 12667 11724"/>
              <a:gd name="T91" fmla="*/ 12667 h 1030"/>
              <a:gd name="T92" fmla="+- 0 16962 16004"/>
              <a:gd name="T93" fmla="*/ T92 w 2315"/>
              <a:gd name="T94" fmla="+- 0 12604 11724"/>
              <a:gd name="T95" fmla="*/ 12604 h 1030"/>
              <a:gd name="T96" fmla="+- 0 17119 16004"/>
              <a:gd name="T97" fmla="*/ T96 w 2315"/>
              <a:gd name="T98" fmla="+- 0 12200 11724"/>
              <a:gd name="T99" fmla="*/ 12200 h 1030"/>
              <a:gd name="T100" fmla="+- 0 17056 16004"/>
              <a:gd name="T101" fmla="*/ T100 w 2315"/>
              <a:gd name="T102" fmla="+- 0 12289 11724"/>
              <a:gd name="T103" fmla="*/ 12289 h 1030"/>
              <a:gd name="T104" fmla="+- 0 16981 16004"/>
              <a:gd name="T105" fmla="*/ T104 w 2315"/>
              <a:gd name="T106" fmla="+- 0 12389 11724"/>
              <a:gd name="T107" fmla="*/ 12389 h 1030"/>
              <a:gd name="T108" fmla="+- 0 16966 16004"/>
              <a:gd name="T109" fmla="*/ T108 w 2315"/>
              <a:gd name="T110" fmla="+- 0 12419 11724"/>
              <a:gd name="T111" fmla="*/ 12419 h 1030"/>
              <a:gd name="T112" fmla="+- 0 17056 16004"/>
              <a:gd name="T113" fmla="*/ T112 w 2315"/>
              <a:gd name="T114" fmla="+- 0 12419 11724"/>
              <a:gd name="T115" fmla="*/ 12419 h 1030"/>
              <a:gd name="T116" fmla="+- 0 17183 16004"/>
              <a:gd name="T117" fmla="*/ T116 w 2315"/>
              <a:gd name="T118" fmla="+- 0 12425 11724"/>
              <a:gd name="T119" fmla="*/ 12425 h 1030"/>
              <a:gd name="T120" fmla="+- 0 17227 16004"/>
              <a:gd name="T121" fmla="*/ T120 w 2315"/>
              <a:gd name="T122" fmla="+- 0 12497 11724"/>
              <a:gd name="T123" fmla="*/ 12497 h 1030"/>
              <a:gd name="T124" fmla="+- 0 17141 16004"/>
              <a:gd name="T125" fmla="*/ T124 w 2315"/>
              <a:gd name="T126" fmla="+- 0 12577 11724"/>
              <a:gd name="T127" fmla="*/ 12577 h 1030"/>
              <a:gd name="T128" fmla="+- 0 17087 16004"/>
              <a:gd name="T129" fmla="*/ T128 w 2315"/>
              <a:gd name="T130" fmla="+- 0 12587 11724"/>
              <a:gd name="T131" fmla="*/ 12587 h 1030"/>
              <a:gd name="T132" fmla="+- 0 17425 16004"/>
              <a:gd name="T133" fmla="*/ T132 w 2315"/>
              <a:gd name="T134" fmla="+- 0 11724 11724"/>
              <a:gd name="T135" fmla="*/ 11724 h 1030"/>
              <a:gd name="T136" fmla="+- 0 17428 16004"/>
              <a:gd name="T137" fmla="*/ T136 w 2315"/>
              <a:gd name="T138" fmla="+- 0 11883 11724"/>
              <a:gd name="T139" fmla="*/ 11883 h 1030"/>
              <a:gd name="T140" fmla="+- 0 17446 16004"/>
              <a:gd name="T141" fmla="*/ T140 w 2315"/>
              <a:gd name="T142" fmla="+- 0 12199 11724"/>
              <a:gd name="T143" fmla="*/ 12199 h 1030"/>
              <a:gd name="T144" fmla="+- 0 17476 16004"/>
              <a:gd name="T145" fmla="*/ T144 w 2315"/>
              <a:gd name="T146" fmla="+- 0 12466 11724"/>
              <a:gd name="T147" fmla="*/ 12466 h 1030"/>
              <a:gd name="T148" fmla="+- 0 17502 16004"/>
              <a:gd name="T149" fmla="*/ T148 w 2315"/>
              <a:gd name="T150" fmla="+- 0 12515 11724"/>
              <a:gd name="T151" fmla="*/ 12515 h 1030"/>
              <a:gd name="T152" fmla="+- 0 17498 16004"/>
              <a:gd name="T153" fmla="*/ T152 w 2315"/>
              <a:gd name="T154" fmla="+- 0 12361 11724"/>
              <a:gd name="T155" fmla="*/ 12361 h 1030"/>
              <a:gd name="T156" fmla="+- 0 17363 16004"/>
              <a:gd name="T157" fmla="*/ T156 w 2315"/>
              <a:gd name="T158" fmla="+- 0 12256 11724"/>
              <a:gd name="T159" fmla="*/ 12256 h 1030"/>
              <a:gd name="T160" fmla="+- 0 17195 16004"/>
              <a:gd name="T161" fmla="*/ T160 w 2315"/>
              <a:gd name="T162" fmla="+- 0 12211 11724"/>
              <a:gd name="T163" fmla="*/ 12211 h 1030"/>
              <a:gd name="T164" fmla="+- 0 17129 16004"/>
              <a:gd name="T165" fmla="*/ T164 w 2315"/>
              <a:gd name="T166" fmla="+- 0 12249 11724"/>
              <a:gd name="T167" fmla="*/ 12249 h 1030"/>
              <a:gd name="T168" fmla="+- 0 17134 16004"/>
              <a:gd name="T169" fmla="*/ T168 w 2315"/>
              <a:gd name="T170" fmla="+- 0 12259 11724"/>
              <a:gd name="T171" fmla="*/ 12259 h 1030"/>
              <a:gd name="T172" fmla="+- 0 17393 16004"/>
              <a:gd name="T173" fmla="*/ T172 w 2315"/>
              <a:gd name="T174" fmla="+- 0 12368 11724"/>
              <a:gd name="T175" fmla="*/ 12368 h 1030"/>
              <a:gd name="T176" fmla="+- 0 17628 16004"/>
              <a:gd name="T177" fmla="*/ T176 w 2315"/>
              <a:gd name="T178" fmla="+- 0 12392 11724"/>
              <a:gd name="T179" fmla="*/ 12392 h 1030"/>
              <a:gd name="T180" fmla="+- 0 17749 16004"/>
              <a:gd name="T181" fmla="*/ T180 w 2315"/>
              <a:gd name="T182" fmla="+- 0 12297 11724"/>
              <a:gd name="T183" fmla="*/ 12297 h 1030"/>
              <a:gd name="T184" fmla="+- 0 17809 16004"/>
              <a:gd name="T185" fmla="*/ T184 w 2315"/>
              <a:gd name="T186" fmla="+- 0 12170 11724"/>
              <a:gd name="T187" fmla="*/ 12170 h 1030"/>
              <a:gd name="T188" fmla="+- 0 17809 16004"/>
              <a:gd name="T189" fmla="*/ T188 w 2315"/>
              <a:gd name="T190" fmla="+- 0 12114 11724"/>
              <a:gd name="T191" fmla="*/ 12114 h 1030"/>
              <a:gd name="T192" fmla="+- 0 17726 16004"/>
              <a:gd name="T193" fmla="*/ T192 w 2315"/>
              <a:gd name="T194" fmla="+- 0 12133 11724"/>
              <a:gd name="T195" fmla="*/ 12133 h 1030"/>
              <a:gd name="T196" fmla="+- 0 17648 16004"/>
              <a:gd name="T197" fmla="*/ T196 w 2315"/>
              <a:gd name="T198" fmla="+- 0 12297 11724"/>
              <a:gd name="T199" fmla="*/ 12297 h 1030"/>
              <a:gd name="T200" fmla="+- 0 17769 16004"/>
              <a:gd name="T201" fmla="*/ T200 w 2315"/>
              <a:gd name="T202" fmla="+- 0 12415 11724"/>
              <a:gd name="T203" fmla="*/ 12415 h 1030"/>
              <a:gd name="T204" fmla="+- 0 17969 16004"/>
              <a:gd name="T205" fmla="*/ T204 w 2315"/>
              <a:gd name="T206" fmla="+- 0 12472 11724"/>
              <a:gd name="T207" fmla="*/ 12472 h 1030"/>
              <a:gd name="T208" fmla="+- 0 18063 16004"/>
              <a:gd name="T209" fmla="*/ T208 w 2315"/>
              <a:gd name="T210" fmla="+- 0 12436 11724"/>
              <a:gd name="T211" fmla="*/ 12436 h 1030"/>
              <a:gd name="T212" fmla="+- 0 18039 16004"/>
              <a:gd name="T213" fmla="*/ T212 w 2315"/>
              <a:gd name="T214" fmla="+- 0 12297 11724"/>
              <a:gd name="T215" fmla="*/ 12297 h 1030"/>
              <a:gd name="T216" fmla="+- 0 18048 16004"/>
              <a:gd name="T217" fmla="*/ T216 w 2315"/>
              <a:gd name="T218" fmla="+- 0 12150 11724"/>
              <a:gd name="T219" fmla="*/ 12150 h 1030"/>
              <a:gd name="T220" fmla="+- 0 18175 16004"/>
              <a:gd name="T221" fmla="*/ T220 w 2315"/>
              <a:gd name="T222" fmla="+- 0 12121 11724"/>
              <a:gd name="T223" fmla="*/ 12121 h 1030"/>
              <a:gd name="T224" fmla="+- 0 18318 16004"/>
              <a:gd name="T225" fmla="*/ T224 w 2315"/>
              <a:gd name="T226" fmla="+- 0 12199 11724"/>
              <a:gd name="T227" fmla="*/ 12199 h 10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315" h="1030" extrusionOk="0">
                <a:moveTo>
                  <a:pt x="606" y="152"/>
                </a:moveTo>
                <a:cubicBezTo>
                  <a:pt x="613" y="137"/>
                  <a:pt x="620" y="123"/>
                  <a:pt x="626" y="110"/>
                </a:cubicBezTo>
                <a:cubicBezTo>
                  <a:pt x="594" y="93"/>
                  <a:pt x="568" y="84"/>
                  <a:pt x="525" y="82"/>
                </a:cubicBezTo>
                <a:cubicBezTo>
                  <a:pt x="454" y="79"/>
                  <a:pt x="383" y="90"/>
                  <a:pt x="318" y="119"/>
                </a:cubicBezTo>
                <a:cubicBezTo>
                  <a:pt x="214" y="165"/>
                  <a:pt x="182" y="265"/>
                  <a:pt x="182" y="373"/>
                </a:cubicBezTo>
                <a:cubicBezTo>
                  <a:pt x="182" y="484"/>
                  <a:pt x="207" y="595"/>
                  <a:pt x="236" y="701"/>
                </a:cubicBezTo>
                <a:cubicBezTo>
                  <a:pt x="262" y="797"/>
                  <a:pt x="291" y="894"/>
                  <a:pt x="321" y="989"/>
                </a:cubicBezTo>
                <a:cubicBezTo>
                  <a:pt x="330" y="1012"/>
                  <a:pt x="331" y="1016"/>
                  <a:pt x="337" y="1029"/>
                </a:cubicBezTo>
              </a:path>
              <a:path w="2315" h="1030" extrusionOk="0">
                <a:moveTo>
                  <a:pt x="460" y="710"/>
                </a:moveTo>
                <a:cubicBezTo>
                  <a:pt x="435" y="684"/>
                  <a:pt x="413" y="690"/>
                  <a:pt x="378" y="688"/>
                </a:cubicBezTo>
                <a:cubicBezTo>
                  <a:pt x="308" y="683"/>
                  <a:pt x="238" y="674"/>
                  <a:pt x="167" y="677"/>
                </a:cubicBezTo>
                <a:cubicBezTo>
                  <a:pt x="115" y="679"/>
                  <a:pt x="56" y="680"/>
                  <a:pt x="9" y="707"/>
                </a:cubicBezTo>
                <a:cubicBezTo>
                  <a:pt x="-18" y="723"/>
                  <a:pt x="22" y="738"/>
                  <a:pt x="31" y="744"/>
                </a:cubicBezTo>
              </a:path>
              <a:path w="2315" h="1030" extrusionOk="0">
                <a:moveTo>
                  <a:pt x="754" y="685"/>
                </a:moveTo>
                <a:cubicBezTo>
                  <a:pt x="772" y="645"/>
                  <a:pt x="750" y="635"/>
                  <a:pt x="708" y="622"/>
                </a:cubicBezTo>
                <a:cubicBezTo>
                  <a:pt x="656" y="606"/>
                  <a:pt x="595" y="600"/>
                  <a:pt x="543" y="620"/>
                </a:cubicBezTo>
                <a:cubicBezTo>
                  <a:pt x="507" y="634"/>
                  <a:pt x="464" y="670"/>
                  <a:pt x="463" y="713"/>
                </a:cubicBezTo>
                <a:cubicBezTo>
                  <a:pt x="462" y="755"/>
                  <a:pt x="503" y="780"/>
                  <a:pt x="537" y="791"/>
                </a:cubicBezTo>
                <a:cubicBezTo>
                  <a:pt x="587" y="807"/>
                  <a:pt x="643" y="800"/>
                  <a:pt x="693" y="790"/>
                </a:cubicBezTo>
                <a:cubicBezTo>
                  <a:pt x="728" y="783"/>
                  <a:pt x="760" y="765"/>
                  <a:pt x="794" y="759"/>
                </a:cubicBezTo>
                <a:cubicBezTo>
                  <a:pt x="823" y="754"/>
                  <a:pt x="832" y="778"/>
                  <a:pt x="843" y="799"/>
                </a:cubicBezTo>
                <a:cubicBezTo>
                  <a:pt x="861" y="833"/>
                  <a:pt x="876" y="867"/>
                  <a:pt x="892" y="902"/>
                </a:cubicBezTo>
                <a:cubicBezTo>
                  <a:pt x="902" y="922"/>
                  <a:pt x="905" y="930"/>
                  <a:pt x="914" y="943"/>
                </a:cubicBezTo>
                <a:cubicBezTo>
                  <a:pt x="937" y="923"/>
                  <a:pt x="943" y="909"/>
                  <a:pt x="958" y="880"/>
                </a:cubicBezTo>
              </a:path>
              <a:path w="2315" h="1030" extrusionOk="0">
                <a:moveTo>
                  <a:pt x="1115" y="476"/>
                </a:moveTo>
                <a:cubicBezTo>
                  <a:pt x="1094" y="506"/>
                  <a:pt x="1075" y="536"/>
                  <a:pt x="1052" y="565"/>
                </a:cubicBezTo>
                <a:cubicBezTo>
                  <a:pt x="1026" y="598"/>
                  <a:pt x="999" y="630"/>
                  <a:pt x="977" y="665"/>
                </a:cubicBezTo>
                <a:cubicBezTo>
                  <a:pt x="968" y="681"/>
                  <a:pt x="966" y="685"/>
                  <a:pt x="962" y="695"/>
                </a:cubicBezTo>
                <a:cubicBezTo>
                  <a:pt x="994" y="709"/>
                  <a:pt x="1016" y="699"/>
                  <a:pt x="1052" y="695"/>
                </a:cubicBezTo>
                <a:cubicBezTo>
                  <a:pt x="1094" y="691"/>
                  <a:pt x="1139" y="685"/>
                  <a:pt x="1179" y="701"/>
                </a:cubicBezTo>
                <a:cubicBezTo>
                  <a:pt x="1208" y="712"/>
                  <a:pt x="1236" y="739"/>
                  <a:pt x="1223" y="773"/>
                </a:cubicBezTo>
                <a:cubicBezTo>
                  <a:pt x="1208" y="813"/>
                  <a:pt x="1174" y="837"/>
                  <a:pt x="1137" y="853"/>
                </a:cubicBezTo>
                <a:cubicBezTo>
                  <a:pt x="1111" y="863"/>
                  <a:pt x="1102" y="866"/>
                  <a:pt x="1083" y="863"/>
                </a:cubicBezTo>
              </a:path>
              <a:path w="2315" h="1030" extrusionOk="0">
                <a:moveTo>
                  <a:pt x="1421" y="0"/>
                </a:moveTo>
                <a:cubicBezTo>
                  <a:pt x="1417" y="52"/>
                  <a:pt x="1422" y="107"/>
                  <a:pt x="1424" y="159"/>
                </a:cubicBezTo>
                <a:cubicBezTo>
                  <a:pt x="1429" y="264"/>
                  <a:pt x="1436" y="370"/>
                  <a:pt x="1442" y="475"/>
                </a:cubicBezTo>
                <a:cubicBezTo>
                  <a:pt x="1447" y="561"/>
                  <a:pt x="1448" y="659"/>
                  <a:pt x="1472" y="742"/>
                </a:cubicBezTo>
                <a:cubicBezTo>
                  <a:pt x="1485" y="770"/>
                  <a:pt x="1486" y="777"/>
                  <a:pt x="1498" y="791"/>
                </a:cubicBezTo>
              </a:path>
              <a:path w="2315" h="1030" extrusionOk="0">
                <a:moveTo>
                  <a:pt x="1494" y="637"/>
                </a:moveTo>
                <a:cubicBezTo>
                  <a:pt x="1452" y="589"/>
                  <a:pt x="1417" y="560"/>
                  <a:pt x="1359" y="532"/>
                </a:cubicBezTo>
                <a:cubicBezTo>
                  <a:pt x="1309" y="508"/>
                  <a:pt x="1248" y="484"/>
                  <a:pt x="1191" y="487"/>
                </a:cubicBezTo>
                <a:cubicBezTo>
                  <a:pt x="1171" y="488"/>
                  <a:pt x="1122" y="498"/>
                  <a:pt x="1125" y="525"/>
                </a:cubicBezTo>
                <a:cubicBezTo>
                  <a:pt x="1127" y="528"/>
                  <a:pt x="1128" y="532"/>
                  <a:pt x="1130" y="535"/>
                </a:cubicBezTo>
              </a:path>
              <a:path w="2315" h="1030" extrusionOk="0">
                <a:moveTo>
                  <a:pt x="1389" y="644"/>
                </a:moveTo>
                <a:cubicBezTo>
                  <a:pt x="1468" y="666"/>
                  <a:pt x="1543" y="688"/>
                  <a:pt x="1624" y="668"/>
                </a:cubicBezTo>
                <a:cubicBezTo>
                  <a:pt x="1680" y="654"/>
                  <a:pt x="1712" y="617"/>
                  <a:pt x="1745" y="573"/>
                </a:cubicBezTo>
                <a:cubicBezTo>
                  <a:pt x="1775" y="534"/>
                  <a:pt x="1793" y="493"/>
                  <a:pt x="1805" y="446"/>
                </a:cubicBezTo>
                <a:cubicBezTo>
                  <a:pt x="1811" y="421"/>
                  <a:pt x="1807" y="412"/>
                  <a:pt x="1805" y="390"/>
                </a:cubicBezTo>
                <a:cubicBezTo>
                  <a:pt x="1766" y="386"/>
                  <a:pt x="1756" y="383"/>
                  <a:pt x="1722" y="409"/>
                </a:cubicBezTo>
                <a:cubicBezTo>
                  <a:pt x="1671" y="448"/>
                  <a:pt x="1627" y="505"/>
                  <a:pt x="1644" y="573"/>
                </a:cubicBezTo>
                <a:cubicBezTo>
                  <a:pt x="1659" y="630"/>
                  <a:pt x="1716" y="666"/>
                  <a:pt x="1765" y="691"/>
                </a:cubicBezTo>
                <a:cubicBezTo>
                  <a:pt x="1827" y="724"/>
                  <a:pt x="1896" y="739"/>
                  <a:pt x="1965" y="748"/>
                </a:cubicBezTo>
                <a:cubicBezTo>
                  <a:pt x="2004" y="753"/>
                  <a:pt x="2047" y="756"/>
                  <a:pt x="2059" y="712"/>
                </a:cubicBezTo>
                <a:cubicBezTo>
                  <a:pt x="2070" y="670"/>
                  <a:pt x="2043" y="615"/>
                  <a:pt x="2035" y="573"/>
                </a:cubicBezTo>
                <a:cubicBezTo>
                  <a:pt x="2026" y="524"/>
                  <a:pt x="2015" y="470"/>
                  <a:pt x="2044" y="426"/>
                </a:cubicBezTo>
                <a:cubicBezTo>
                  <a:pt x="2073" y="382"/>
                  <a:pt x="2127" y="384"/>
                  <a:pt x="2171" y="397"/>
                </a:cubicBezTo>
                <a:cubicBezTo>
                  <a:pt x="2224" y="413"/>
                  <a:pt x="2268" y="446"/>
                  <a:pt x="2314" y="47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Comment 25"/>
          <p:cNvSpPr>
            <a:spLocks noRot="1" noChangeAspect="1" noEditPoints="1" noChangeArrowheads="1" noChangeShapeType="1" noTextEdit="1"/>
          </p:cNvSpPr>
          <p:nvPr/>
        </p:nvSpPr>
        <p:spPr bwMode="auto">
          <a:xfrm>
            <a:off x="1941513" y="4664075"/>
            <a:ext cx="307975" cy="185738"/>
          </a:xfrm>
          <a:custGeom>
            <a:avLst/>
            <a:gdLst>
              <a:gd name="T0" fmla="+- 0 6058 5393"/>
              <a:gd name="T1" fmla="*/ T0 w 854"/>
              <a:gd name="T2" fmla="+- 0 13179 12956"/>
              <a:gd name="T3" fmla="*/ 13179 h 515"/>
              <a:gd name="T4" fmla="+- 0 6098 5393"/>
              <a:gd name="T5" fmla="*/ T4 w 854"/>
              <a:gd name="T6" fmla="+- 0 13182 12956"/>
              <a:gd name="T7" fmla="*/ 13182 h 515"/>
              <a:gd name="T8" fmla="+- 0 5953 5393"/>
              <a:gd name="T9" fmla="*/ T8 w 854"/>
              <a:gd name="T10" fmla="+- 0 13179 12956"/>
              <a:gd name="T11" fmla="*/ 13179 h 515"/>
              <a:gd name="T12" fmla="+- 0 5710 5393"/>
              <a:gd name="T13" fmla="*/ T12 w 854"/>
              <a:gd name="T14" fmla="+- 0 13160 12956"/>
              <a:gd name="T15" fmla="*/ 13160 h 515"/>
              <a:gd name="T16" fmla="+- 0 5455 5393"/>
              <a:gd name="T17" fmla="*/ T16 w 854"/>
              <a:gd name="T18" fmla="+- 0 13153 12956"/>
              <a:gd name="T19" fmla="*/ 13153 h 515"/>
              <a:gd name="T20" fmla="+- 0 5393 5393"/>
              <a:gd name="T21" fmla="*/ T20 w 854"/>
              <a:gd name="T22" fmla="+- 0 13154 12956"/>
              <a:gd name="T23" fmla="*/ 13154 h 515"/>
              <a:gd name="T24" fmla="+- 0 6138 5393"/>
              <a:gd name="T25" fmla="*/ T24 w 854"/>
              <a:gd name="T26" fmla="+- 0 13180 12956"/>
              <a:gd name="T27" fmla="*/ 13180 h 515"/>
              <a:gd name="T28" fmla="+- 0 6218 5393"/>
              <a:gd name="T29" fmla="*/ T28 w 854"/>
              <a:gd name="T30" fmla="+- 0 13232 12956"/>
              <a:gd name="T31" fmla="*/ 13232 h 515"/>
              <a:gd name="T32" fmla="+- 0 6165 5393"/>
              <a:gd name="T33" fmla="*/ T32 w 854"/>
              <a:gd name="T34" fmla="+- 0 13330 12956"/>
              <a:gd name="T35" fmla="*/ 13330 h 515"/>
              <a:gd name="T36" fmla="+- 0 6016 5393"/>
              <a:gd name="T37" fmla="*/ T36 w 854"/>
              <a:gd name="T38" fmla="+- 0 13423 12956"/>
              <a:gd name="T39" fmla="*/ 13423 h 515"/>
              <a:gd name="T40" fmla="+- 0 5898 5393"/>
              <a:gd name="T41" fmla="*/ T40 w 854"/>
              <a:gd name="T42" fmla="+- 0 13465 12956"/>
              <a:gd name="T43" fmla="*/ 13465 h 515"/>
              <a:gd name="T44" fmla="+- 0 5910 5393"/>
              <a:gd name="T45" fmla="*/ T44 w 854"/>
              <a:gd name="T46" fmla="+- 0 13461 12956"/>
              <a:gd name="T47" fmla="*/ 13461 h 515"/>
              <a:gd name="T48" fmla="+- 0 6047 5393"/>
              <a:gd name="T49" fmla="*/ T48 w 854"/>
              <a:gd name="T50" fmla="+- 0 13385 12956"/>
              <a:gd name="T51" fmla="*/ 13385 h 515"/>
              <a:gd name="T52" fmla="+- 0 6203 5393"/>
              <a:gd name="T53" fmla="*/ T52 w 854"/>
              <a:gd name="T54" fmla="+- 0 13283 12956"/>
              <a:gd name="T55" fmla="*/ 13283 h 515"/>
              <a:gd name="T56" fmla="+- 0 6244 5393"/>
              <a:gd name="T57" fmla="*/ T56 w 854"/>
              <a:gd name="T58" fmla="+- 0 13206 12956"/>
              <a:gd name="T59" fmla="*/ 13206 h 515"/>
              <a:gd name="T60" fmla="+- 0 6137 5393"/>
              <a:gd name="T61" fmla="*/ T60 w 854"/>
              <a:gd name="T62" fmla="+- 0 13112 12956"/>
              <a:gd name="T63" fmla="*/ 13112 h 515"/>
              <a:gd name="T64" fmla="+- 0 5961 5393"/>
              <a:gd name="T65" fmla="*/ T64 w 854"/>
              <a:gd name="T66" fmla="+- 0 13002 12956"/>
              <a:gd name="T67" fmla="*/ 13002 h 515"/>
              <a:gd name="T68" fmla="+- 0 5887 5393"/>
              <a:gd name="T69" fmla="*/ T68 w 854"/>
              <a:gd name="T70" fmla="+- 0 12956 12956"/>
              <a:gd name="T71" fmla="*/ 12956 h 5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854" h="515" extrusionOk="0">
                <a:moveTo>
                  <a:pt x="665" y="223"/>
                </a:moveTo>
                <a:cubicBezTo>
                  <a:pt x="681" y="222"/>
                  <a:pt x="690" y="221"/>
                  <a:pt x="705" y="226"/>
                </a:cubicBezTo>
                <a:cubicBezTo>
                  <a:pt x="657" y="226"/>
                  <a:pt x="608" y="226"/>
                  <a:pt x="560" y="223"/>
                </a:cubicBezTo>
                <a:cubicBezTo>
                  <a:pt x="479" y="218"/>
                  <a:pt x="398" y="211"/>
                  <a:pt x="317" y="204"/>
                </a:cubicBezTo>
                <a:cubicBezTo>
                  <a:pt x="232" y="197"/>
                  <a:pt x="147" y="199"/>
                  <a:pt x="62" y="197"/>
                </a:cubicBezTo>
                <a:cubicBezTo>
                  <a:pt x="37" y="197"/>
                  <a:pt x="23" y="195"/>
                  <a:pt x="0" y="198"/>
                </a:cubicBezTo>
              </a:path>
              <a:path w="854" h="515" extrusionOk="0">
                <a:moveTo>
                  <a:pt x="745" y="224"/>
                </a:moveTo>
                <a:cubicBezTo>
                  <a:pt x="781" y="231"/>
                  <a:pt x="823" y="229"/>
                  <a:pt x="825" y="276"/>
                </a:cubicBezTo>
                <a:cubicBezTo>
                  <a:pt x="826" y="308"/>
                  <a:pt x="794" y="354"/>
                  <a:pt x="772" y="374"/>
                </a:cubicBezTo>
                <a:cubicBezTo>
                  <a:pt x="730" y="412"/>
                  <a:pt x="675" y="445"/>
                  <a:pt x="623" y="467"/>
                </a:cubicBezTo>
                <a:cubicBezTo>
                  <a:pt x="585" y="483"/>
                  <a:pt x="544" y="494"/>
                  <a:pt x="505" y="509"/>
                </a:cubicBezTo>
                <a:cubicBezTo>
                  <a:pt x="489" y="516"/>
                  <a:pt x="489" y="516"/>
                  <a:pt x="517" y="505"/>
                </a:cubicBezTo>
                <a:cubicBezTo>
                  <a:pt x="564" y="482"/>
                  <a:pt x="609" y="456"/>
                  <a:pt x="654" y="429"/>
                </a:cubicBezTo>
                <a:cubicBezTo>
                  <a:pt x="706" y="397"/>
                  <a:pt x="763" y="366"/>
                  <a:pt x="810" y="327"/>
                </a:cubicBezTo>
                <a:cubicBezTo>
                  <a:pt x="829" y="311"/>
                  <a:pt x="863" y="280"/>
                  <a:pt x="851" y="250"/>
                </a:cubicBezTo>
                <a:cubicBezTo>
                  <a:pt x="834" y="210"/>
                  <a:pt x="778" y="178"/>
                  <a:pt x="744" y="156"/>
                </a:cubicBezTo>
                <a:cubicBezTo>
                  <a:pt x="686" y="118"/>
                  <a:pt x="626" y="84"/>
                  <a:pt x="568" y="46"/>
                </a:cubicBezTo>
                <a:cubicBezTo>
                  <a:pt x="543" y="30"/>
                  <a:pt x="519" y="15"/>
                  <a:pt x="494"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0" name="Comment 26"/>
          <p:cNvSpPr>
            <a:spLocks noRot="1" noChangeAspect="1" noEditPoints="1" noChangeArrowheads="1" noChangeShapeType="1" noTextEdit="1"/>
          </p:cNvSpPr>
          <p:nvPr/>
        </p:nvSpPr>
        <p:spPr bwMode="auto">
          <a:xfrm>
            <a:off x="2443163" y="4641850"/>
            <a:ext cx="596900" cy="390525"/>
          </a:xfrm>
          <a:custGeom>
            <a:avLst/>
            <a:gdLst>
              <a:gd name="T0" fmla="+- 0 7030 6788"/>
              <a:gd name="T1" fmla="*/ T0 w 1658"/>
              <a:gd name="T2" fmla="+- 0 13153 12896"/>
              <a:gd name="T3" fmla="*/ 13153 h 1083"/>
              <a:gd name="T4" fmla="+- 0 6970 6788"/>
              <a:gd name="T5" fmla="*/ T4 w 1658"/>
              <a:gd name="T6" fmla="+- 0 13144 12896"/>
              <a:gd name="T7" fmla="*/ 13144 h 1083"/>
              <a:gd name="T8" fmla="+- 0 6903 6788"/>
              <a:gd name="T9" fmla="*/ T8 w 1658"/>
              <a:gd name="T10" fmla="+- 0 13229 12896"/>
              <a:gd name="T11" fmla="*/ 13229 h 1083"/>
              <a:gd name="T12" fmla="+- 0 6810 6788"/>
              <a:gd name="T13" fmla="*/ T12 w 1658"/>
              <a:gd name="T14" fmla="+- 0 13311 12896"/>
              <a:gd name="T15" fmla="*/ 13311 h 1083"/>
              <a:gd name="T16" fmla="+- 0 6929 6788"/>
              <a:gd name="T17" fmla="*/ T16 w 1658"/>
              <a:gd name="T18" fmla="+- 0 13335 12896"/>
              <a:gd name="T19" fmla="*/ 13335 h 1083"/>
              <a:gd name="T20" fmla="+- 0 7060 6788"/>
              <a:gd name="T21" fmla="*/ T20 w 1658"/>
              <a:gd name="T22" fmla="+- 0 13470 12896"/>
              <a:gd name="T23" fmla="*/ 13470 h 1083"/>
              <a:gd name="T24" fmla="+- 0 7024 6788"/>
              <a:gd name="T25" fmla="*/ T24 w 1658"/>
              <a:gd name="T26" fmla="+- 0 13558 12896"/>
              <a:gd name="T27" fmla="*/ 13558 h 1083"/>
              <a:gd name="T28" fmla="+- 0 6877 6788"/>
              <a:gd name="T29" fmla="*/ T28 w 1658"/>
              <a:gd name="T30" fmla="+- 0 13569 12896"/>
              <a:gd name="T31" fmla="*/ 13569 h 1083"/>
              <a:gd name="T32" fmla="+- 0 6788 6788"/>
              <a:gd name="T33" fmla="*/ T32 w 1658"/>
              <a:gd name="T34" fmla="+- 0 13539 12896"/>
              <a:gd name="T35" fmla="*/ 13539 h 1083"/>
              <a:gd name="T36" fmla="+- 0 7387 6788"/>
              <a:gd name="T37" fmla="*/ T36 w 1658"/>
              <a:gd name="T38" fmla="+- 0 12896 12896"/>
              <a:gd name="T39" fmla="*/ 12896 h 1083"/>
              <a:gd name="T40" fmla="+- 0 7392 6788"/>
              <a:gd name="T41" fmla="*/ T40 w 1658"/>
              <a:gd name="T42" fmla="+- 0 13040 12896"/>
              <a:gd name="T43" fmla="*/ 13040 h 1083"/>
              <a:gd name="T44" fmla="+- 0 7376 6788"/>
              <a:gd name="T45" fmla="*/ T44 w 1658"/>
              <a:gd name="T46" fmla="+- 0 13292 12896"/>
              <a:gd name="T47" fmla="*/ 13292 h 1083"/>
              <a:gd name="T48" fmla="+- 0 7353 6788"/>
              <a:gd name="T49" fmla="*/ T48 w 1658"/>
              <a:gd name="T50" fmla="+- 0 13500 12896"/>
              <a:gd name="T51" fmla="*/ 13500 h 1083"/>
              <a:gd name="T52" fmla="+- 0 7349 6788"/>
              <a:gd name="T53" fmla="*/ T52 w 1658"/>
              <a:gd name="T54" fmla="+- 0 13559 12896"/>
              <a:gd name="T55" fmla="*/ 13559 h 1083"/>
              <a:gd name="T56" fmla="+- 0 7518 6788"/>
              <a:gd name="T57" fmla="*/ T56 w 1658"/>
              <a:gd name="T58" fmla="+- 0 13337 12896"/>
              <a:gd name="T59" fmla="*/ 13337 h 1083"/>
              <a:gd name="T60" fmla="+- 0 7422 6788"/>
              <a:gd name="T61" fmla="*/ T60 w 1658"/>
              <a:gd name="T62" fmla="+- 0 13307 12896"/>
              <a:gd name="T63" fmla="*/ 13307 h 1083"/>
              <a:gd name="T64" fmla="+- 0 7283 6788"/>
              <a:gd name="T65" fmla="*/ T64 w 1658"/>
              <a:gd name="T66" fmla="+- 0 13298 12896"/>
              <a:gd name="T67" fmla="*/ 13298 h 1083"/>
              <a:gd name="T68" fmla="+- 0 7243 6788"/>
              <a:gd name="T69" fmla="*/ T68 w 1658"/>
              <a:gd name="T70" fmla="+- 0 13340 12896"/>
              <a:gd name="T71" fmla="*/ 13340 h 1083"/>
              <a:gd name="T72" fmla="+- 0 7275 6788"/>
              <a:gd name="T73" fmla="*/ T72 w 1658"/>
              <a:gd name="T74" fmla="+- 0 13366 12896"/>
              <a:gd name="T75" fmla="*/ 13366 h 1083"/>
              <a:gd name="T76" fmla="+- 0 7748 6788"/>
              <a:gd name="T77" fmla="*/ T76 w 1658"/>
              <a:gd name="T78" fmla="+- 0 13368 12896"/>
              <a:gd name="T79" fmla="*/ 13368 h 1083"/>
              <a:gd name="T80" fmla="+- 0 7786 6788"/>
              <a:gd name="T81" fmla="*/ T80 w 1658"/>
              <a:gd name="T82" fmla="+- 0 13377 12896"/>
              <a:gd name="T83" fmla="*/ 13377 h 1083"/>
              <a:gd name="T84" fmla="+- 0 7764 6788"/>
              <a:gd name="T85" fmla="*/ T84 w 1658"/>
              <a:gd name="T86" fmla="+- 0 13445 12896"/>
              <a:gd name="T87" fmla="*/ 13445 h 1083"/>
              <a:gd name="T88" fmla="+- 0 7764 6788"/>
              <a:gd name="T89" fmla="*/ T88 w 1658"/>
              <a:gd name="T90" fmla="+- 0 13548 12896"/>
              <a:gd name="T91" fmla="*/ 13548 h 1083"/>
              <a:gd name="T92" fmla="+- 0 7855 6788"/>
              <a:gd name="T93" fmla="*/ T92 w 1658"/>
              <a:gd name="T94" fmla="+- 0 13594 12896"/>
              <a:gd name="T95" fmla="*/ 13594 h 1083"/>
              <a:gd name="T96" fmla="+- 0 7966 6788"/>
              <a:gd name="T97" fmla="*/ T96 w 1658"/>
              <a:gd name="T98" fmla="+- 0 13544 12896"/>
              <a:gd name="T99" fmla="*/ 13544 h 1083"/>
              <a:gd name="T100" fmla="+- 0 7985 6788"/>
              <a:gd name="T101" fmla="*/ T100 w 1658"/>
              <a:gd name="T102" fmla="+- 0 13454 12896"/>
              <a:gd name="T103" fmla="*/ 13454 h 1083"/>
              <a:gd name="T104" fmla="+- 0 7908 6788"/>
              <a:gd name="T105" fmla="*/ T104 w 1658"/>
              <a:gd name="T106" fmla="+- 0 13390 12896"/>
              <a:gd name="T107" fmla="*/ 13390 h 1083"/>
              <a:gd name="T108" fmla="+- 0 7891 6788"/>
              <a:gd name="T109" fmla="*/ T108 w 1658"/>
              <a:gd name="T110" fmla="+- 0 13389 12896"/>
              <a:gd name="T111" fmla="*/ 13389 h 1083"/>
              <a:gd name="T112" fmla="+- 0 8261 6788"/>
              <a:gd name="T113" fmla="*/ T112 w 1658"/>
              <a:gd name="T114" fmla="+- 0 13947 12896"/>
              <a:gd name="T115" fmla="*/ 13947 h 1083"/>
              <a:gd name="T116" fmla="+- 0 8274 6788"/>
              <a:gd name="T117" fmla="*/ T116 w 1658"/>
              <a:gd name="T118" fmla="+- 0 13978 12896"/>
              <a:gd name="T119" fmla="*/ 13978 h 1083"/>
              <a:gd name="T120" fmla="+- 0 8261 6788"/>
              <a:gd name="T121" fmla="*/ T120 w 1658"/>
              <a:gd name="T122" fmla="+- 0 13890 12896"/>
              <a:gd name="T123" fmla="*/ 13890 h 1083"/>
              <a:gd name="T124" fmla="+- 0 8213 6788"/>
              <a:gd name="T125" fmla="*/ T124 w 1658"/>
              <a:gd name="T126" fmla="+- 0 13698 12896"/>
              <a:gd name="T127" fmla="*/ 13698 h 1083"/>
              <a:gd name="T128" fmla="+- 0 8211 6788"/>
              <a:gd name="T129" fmla="*/ T128 w 1658"/>
              <a:gd name="T130" fmla="+- 0 13455 12896"/>
              <a:gd name="T131" fmla="*/ 13455 h 1083"/>
              <a:gd name="T132" fmla="+- 0 8293 6788"/>
              <a:gd name="T133" fmla="*/ T132 w 1658"/>
              <a:gd name="T134" fmla="+- 0 13347 12896"/>
              <a:gd name="T135" fmla="*/ 13347 h 1083"/>
              <a:gd name="T136" fmla="+- 0 8409 6788"/>
              <a:gd name="T137" fmla="*/ T136 w 1658"/>
              <a:gd name="T138" fmla="+- 0 13448 12896"/>
              <a:gd name="T139" fmla="*/ 13448 h 1083"/>
              <a:gd name="T140" fmla="+- 0 8441 6788"/>
              <a:gd name="T141" fmla="*/ T140 w 1658"/>
              <a:gd name="T142" fmla="+- 0 13611 12896"/>
              <a:gd name="T143" fmla="*/ 13611 h 1083"/>
              <a:gd name="T144" fmla="+- 0 8325 6788"/>
              <a:gd name="T145" fmla="*/ T144 w 1658"/>
              <a:gd name="T146" fmla="+- 0 13679 12896"/>
              <a:gd name="T147" fmla="*/ 13679 h 1083"/>
              <a:gd name="T148" fmla="+- 0 8177 6788"/>
              <a:gd name="T149" fmla="*/ T148 w 1658"/>
              <a:gd name="T150" fmla="+- 0 13635 12896"/>
              <a:gd name="T151" fmla="*/ 13635 h 10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658" h="1083" extrusionOk="0">
                <a:moveTo>
                  <a:pt x="242" y="257"/>
                </a:moveTo>
                <a:cubicBezTo>
                  <a:pt x="224" y="231"/>
                  <a:pt x="205" y="223"/>
                  <a:pt x="182" y="248"/>
                </a:cubicBezTo>
                <a:cubicBezTo>
                  <a:pt x="157" y="274"/>
                  <a:pt x="139" y="306"/>
                  <a:pt x="115" y="333"/>
                </a:cubicBezTo>
                <a:cubicBezTo>
                  <a:pt x="87" y="365"/>
                  <a:pt x="58" y="394"/>
                  <a:pt x="22" y="415"/>
                </a:cubicBezTo>
                <a:cubicBezTo>
                  <a:pt x="66" y="413"/>
                  <a:pt x="99" y="421"/>
                  <a:pt x="141" y="439"/>
                </a:cubicBezTo>
                <a:cubicBezTo>
                  <a:pt x="201" y="465"/>
                  <a:pt x="250" y="512"/>
                  <a:pt x="272" y="574"/>
                </a:cubicBezTo>
                <a:cubicBezTo>
                  <a:pt x="285" y="610"/>
                  <a:pt x="273" y="646"/>
                  <a:pt x="236" y="662"/>
                </a:cubicBezTo>
                <a:cubicBezTo>
                  <a:pt x="188" y="683"/>
                  <a:pt x="140" y="680"/>
                  <a:pt x="89" y="673"/>
                </a:cubicBezTo>
                <a:cubicBezTo>
                  <a:pt x="55" y="669"/>
                  <a:pt x="30" y="658"/>
                  <a:pt x="0" y="643"/>
                </a:cubicBezTo>
              </a:path>
              <a:path w="1658" h="1083" extrusionOk="0">
                <a:moveTo>
                  <a:pt x="599" y="0"/>
                </a:moveTo>
                <a:cubicBezTo>
                  <a:pt x="608" y="45"/>
                  <a:pt x="608" y="99"/>
                  <a:pt x="604" y="144"/>
                </a:cubicBezTo>
                <a:cubicBezTo>
                  <a:pt x="597" y="228"/>
                  <a:pt x="594" y="312"/>
                  <a:pt x="588" y="396"/>
                </a:cubicBezTo>
                <a:cubicBezTo>
                  <a:pt x="583" y="465"/>
                  <a:pt x="568" y="536"/>
                  <a:pt x="565" y="604"/>
                </a:cubicBezTo>
                <a:cubicBezTo>
                  <a:pt x="567" y="637"/>
                  <a:pt x="569" y="644"/>
                  <a:pt x="561" y="663"/>
                </a:cubicBezTo>
              </a:path>
              <a:path w="1658" h="1083" extrusionOk="0">
                <a:moveTo>
                  <a:pt x="730" y="441"/>
                </a:moveTo>
                <a:cubicBezTo>
                  <a:pt x="699" y="431"/>
                  <a:pt x="666" y="417"/>
                  <a:pt x="634" y="411"/>
                </a:cubicBezTo>
                <a:cubicBezTo>
                  <a:pt x="587" y="402"/>
                  <a:pt x="542" y="402"/>
                  <a:pt x="495" y="402"/>
                </a:cubicBezTo>
                <a:cubicBezTo>
                  <a:pt x="474" y="402"/>
                  <a:pt x="440" y="414"/>
                  <a:pt x="455" y="444"/>
                </a:cubicBezTo>
                <a:cubicBezTo>
                  <a:pt x="468" y="460"/>
                  <a:pt x="473" y="466"/>
                  <a:pt x="487" y="470"/>
                </a:cubicBezTo>
              </a:path>
              <a:path w="1658" h="1083" extrusionOk="0">
                <a:moveTo>
                  <a:pt x="960" y="472"/>
                </a:moveTo>
                <a:cubicBezTo>
                  <a:pt x="981" y="475"/>
                  <a:pt x="986" y="475"/>
                  <a:pt x="998" y="481"/>
                </a:cubicBezTo>
                <a:cubicBezTo>
                  <a:pt x="1005" y="514"/>
                  <a:pt x="987" y="516"/>
                  <a:pt x="976" y="549"/>
                </a:cubicBezTo>
                <a:cubicBezTo>
                  <a:pt x="964" y="583"/>
                  <a:pt x="960" y="619"/>
                  <a:pt x="976" y="652"/>
                </a:cubicBezTo>
                <a:cubicBezTo>
                  <a:pt x="993" y="688"/>
                  <a:pt x="1030" y="698"/>
                  <a:pt x="1067" y="698"/>
                </a:cubicBezTo>
                <a:cubicBezTo>
                  <a:pt x="1109" y="698"/>
                  <a:pt x="1149" y="679"/>
                  <a:pt x="1178" y="648"/>
                </a:cubicBezTo>
                <a:cubicBezTo>
                  <a:pt x="1199" y="626"/>
                  <a:pt x="1212" y="587"/>
                  <a:pt x="1197" y="558"/>
                </a:cubicBezTo>
                <a:cubicBezTo>
                  <a:pt x="1181" y="526"/>
                  <a:pt x="1155" y="502"/>
                  <a:pt x="1120" y="494"/>
                </a:cubicBezTo>
                <a:cubicBezTo>
                  <a:pt x="1114" y="494"/>
                  <a:pt x="1109" y="493"/>
                  <a:pt x="1103" y="493"/>
                </a:cubicBezTo>
              </a:path>
              <a:path w="1658" h="1083" extrusionOk="0">
                <a:moveTo>
                  <a:pt x="1473" y="1051"/>
                </a:moveTo>
                <a:cubicBezTo>
                  <a:pt x="1479" y="1069"/>
                  <a:pt x="1479" y="1073"/>
                  <a:pt x="1486" y="1082"/>
                </a:cubicBezTo>
                <a:cubicBezTo>
                  <a:pt x="1485" y="1049"/>
                  <a:pt x="1483" y="1027"/>
                  <a:pt x="1473" y="994"/>
                </a:cubicBezTo>
                <a:cubicBezTo>
                  <a:pt x="1453" y="931"/>
                  <a:pt x="1435" y="868"/>
                  <a:pt x="1425" y="802"/>
                </a:cubicBezTo>
                <a:cubicBezTo>
                  <a:pt x="1412" y="721"/>
                  <a:pt x="1408" y="640"/>
                  <a:pt x="1423" y="559"/>
                </a:cubicBezTo>
                <a:cubicBezTo>
                  <a:pt x="1431" y="514"/>
                  <a:pt x="1448" y="450"/>
                  <a:pt x="1505" y="451"/>
                </a:cubicBezTo>
                <a:cubicBezTo>
                  <a:pt x="1558" y="452"/>
                  <a:pt x="1599" y="511"/>
                  <a:pt x="1621" y="552"/>
                </a:cubicBezTo>
                <a:cubicBezTo>
                  <a:pt x="1646" y="598"/>
                  <a:pt x="1668" y="662"/>
                  <a:pt x="1653" y="715"/>
                </a:cubicBezTo>
                <a:cubicBezTo>
                  <a:pt x="1637" y="771"/>
                  <a:pt x="1586" y="781"/>
                  <a:pt x="1537" y="783"/>
                </a:cubicBezTo>
                <a:cubicBezTo>
                  <a:pt x="1479" y="786"/>
                  <a:pt x="1439" y="765"/>
                  <a:pt x="1389" y="73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Comment 27"/>
          <p:cNvSpPr>
            <a:spLocks noRot="1" noChangeAspect="1" noEditPoints="1" noChangeArrowheads="1" noChangeShapeType="1" noTextEdit="1"/>
          </p:cNvSpPr>
          <p:nvPr/>
        </p:nvSpPr>
        <p:spPr bwMode="auto">
          <a:xfrm>
            <a:off x="3338513" y="4683125"/>
            <a:ext cx="1028700" cy="438150"/>
          </a:xfrm>
          <a:custGeom>
            <a:avLst/>
            <a:gdLst>
              <a:gd name="T0" fmla="+- 0 9342 9274"/>
              <a:gd name="T1" fmla="*/ T0 w 2857"/>
              <a:gd name="T2" fmla="+- 0 13585 13008"/>
              <a:gd name="T3" fmla="*/ 13585 h 1219"/>
              <a:gd name="T4" fmla="+- 0 9384 9274"/>
              <a:gd name="T5" fmla="*/ T4 w 2857"/>
              <a:gd name="T6" fmla="+- 0 13757 13008"/>
              <a:gd name="T7" fmla="*/ 13757 h 1219"/>
              <a:gd name="T8" fmla="+- 0 9485 9274"/>
              <a:gd name="T9" fmla="*/ T8 w 2857"/>
              <a:gd name="T10" fmla="+- 0 13545 13008"/>
              <a:gd name="T11" fmla="*/ 13545 h 1219"/>
              <a:gd name="T12" fmla="+- 0 9648 9274"/>
              <a:gd name="T13" fmla="*/ T12 w 2857"/>
              <a:gd name="T14" fmla="+- 0 13680 13008"/>
              <a:gd name="T15" fmla="*/ 13680 h 1219"/>
              <a:gd name="T16" fmla="+- 0 9707 9274"/>
              <a:gd name="T17" fmla="*/ T16 w 2857"/>
              <a:gd name="T18" fmla="+- 0 13603 13008"/>
              <a:gd name="T19" fmla="*/ 13603 h 1219"/>
              <a:gd name="T20" fmla="+- 0 9809 9274"/>
              <a:gd name="T21" fmla="*/ T20 w 2857"/>
              <a:gd name="T22" fmla="+- 0 13390 13008"/>
              <a:gd name="T23" fmla="*/ 13390 h 1219"/>
              <a:gd name="T24" fmla="+- 0 10161 9274"/>
              <a:gd name="T25" fmla="*/ T24 w 2857"/>
              <a:gd name="T26" fmla="+- 0 13496 13008"/>
              <a:gd name="T27" fmla="*/ 13496 h 1219"/>
              <a:gd name="T28" fmla="+- 0 9893 9274"/>
              <a:gd name="T29" fmla="*/ T28 w 2857"/>
              <a:gd name="T30" fmla="+- 0 13555 13008"/>
              <a:gd name="T31" fmla="*/ 13555 h 1219"/>
              <a:gd name="T32" fmla="+- 0 10101 9274"/>
              <a:gd name="T33" fmla="*/ T32 w 2857"/>
              <a:gd name="T34" fmla="+- 0 13649 13008"/>
              <a:gd name="T35" fmla="*/ 13649 h 1219"/>
              <a:gd name="T36" fmla="+- 0 10213 9274"/>
              <a:gd name="T37" fmla="*/ T36 w 2857"/>
              <a:gd name="T38" fmla="+- 0 13586 13008"/>
              <a:gd name="T39" fmla="*/ 13586 h 1219"/>
              <a:gd name="T40" fmla="+- 0 10217 9274"/>
              <a:gd name="T41" fmla="*/ T40 w 2857"/>
              <a:gd name="T42" fmla="+- 0 13763 13008"/>
              <a:gd name="T43" fmla="*/ 13763 h 1219"/>
              <a:gd name="T44" fmla="+- 0 10545 9274"/>
              <a:gd name="T45" fmla="*/ T44 w 2857"/>
              <a:gd name="T46" fmla="+- 0 13392 13008"/>
              <a:gd name="T47" fmla="*/ 13392 h 1219"/>
              <a:gd name="T48" fmla="+- 0 10475 9274"/>
              <a:gd name="T49" fmla="*/ T48 w 2857"/>
              <a:gd name="T50" fmla="+- 0 13393 13008"/>
              <a:gd name="T51" fmla="*/ 13393 h 1219"/>
              <a:gd name="T52" fmla="+- 0 10384 9274"/>
              <a:gd name="T53" fmla="*/ T52 w 2857"/>
              <a:gd name="T54" fmla="+- 0 13562 13008"/>
              <a:gd name="T55" fmla="*/ 13562 h 1219"/>
              <a:gd name="T56" fmla="+- 0 10612 9274"/>
              <a:gd name="T57" fmla="*/ T56 w 2857"/>
              <a:gd name="T58" fmla="+- 0 13607 13008"/>
              <a:gd name="T59" fmla="*/ 13607 h 1219"/>
              <a:gd name="T60" fmla="+- 0 10505 9274"/>
              <a:gd name="T61" fmla="*/ T60 w 2857"/>
              <a:gd name="T62" fmla="+- 0 13717 13008"/>
              <a:gd name="T63" fmla="*/ 13717 h 1219"/>
              <a:gd name="T64" fmla="+- 0 10871 9274"/>
              <a:gd name="T65" fmla="*/ T64 w 2857"/>
              <a:gd name="T66" fmla="+- 0 13008 13008"/>
              <a:gd name="T67" fmla="*/ 13008 h 1219"/>
              <a:gd name="T68" fmla="+- 0 10856 9274"/>
              <a:gd name="T69" fmla="*/ T68 w 2857"/>
              <a:gd name="T70" fmla="+- 0 13357 13008"/>
              <a:gd name="T71" fmla="*/ 13357 h 1219"/>
              <a:gd name="T72" fmla="+- 0 10929 9274"/>
              <a:gd name="T73" fmla="*/ T72 w 2857"/>
              <a:gd name="T74" fmla="+- 0 13653 13008"/>
              <a:gd name="T75" fmla="*/ 13653 h 1219"/>
              <a:gd name="T76" fmla="+- 0 10903 9274"/>
              <a:gd name="T77" fmla="*/ T76 w 2857"/>
              <a:gd name="T78" fmla="+- 0 13443 13008"/>
              <a:gd name="T79" fmla="*/ 13443 h 1219"/>
              <a:gd name="T80" fmla="+- 0 10641 9274"/>
              <a:gd name="T81" fmla="*/ T80 w 2857"/>
              <a:gd name="T82" fmla="+- 0 13424 13008"/>
              <a:gd name="T83" fmla="*/ 13424 h 1219"/>
              <a:gd name="T84" fmla="+- 0 11206 9274"/>
              <a:gd name="T85" fmla="*/ T84 w 2857"/>
              <a:gd name="T86" fmla="+- 0 13555 13008"/>
              <a:gd name="T87" fmla="*/ 13555 h 1219"/>
              <a:gd name="T88" fmla="+- 0 11211 9274"/>
              <a:gd name="T89" fmla="*/ T88 w 2857"/>
              <a:gd name="T90" fmla="+- 0 13709 13008"/>
              <a:gd name="T91" fmla="*/ 13709 h 1219"/>
              <a:gd name="T92" fmla="+- 0 11216 9274"/>
              <a:gd name="T93" fmla="*/ T92 w 2857"/>
              <a:gd name="T94" fmla="+- 0 13213 13008"/>
              <a:gd name="T95" fmla="*/ 13213 h 1219"/>
              <a:gd name="T96" fmla="+- 0 11276 9274"/>
              <a:gd name="T97" fmla="*/ T96 w 2857"/>
              <a:gd name="T98" fmla="+- 0 13164 13008"/>
              <a:gd name="T99" fmla="*/ 13164 h 1219"/>
              <a:gd name="T100" fmla="+- 0 11439 9274"/>
              <a:gd name="T101" fmla="*/ T100 w 2857"/>
              <a:gd name="T102" fmla="+- 0 13628 13008"/>
              <a:gd name="T103" fmla="*/ 13628 h 1219"/>
              <a:gd name="T104" fmla="+- 0 11488 9274"/>
              <a:gd name="T105" fmla="*/ T104 w 2857"/>
              <a:gd name="T106" fmla="+- 0 13558 13008"/>
              <a:gd name="T107" fmla="*/ 13558 h 1219"/>
              <a:gd name="T108" fmla="+- 0 11682 9274"/>
              <a:gd name="T109" fmla="*/ T108 w 2857"/>
              <a:gd name="T110" fmla="+- 0 13500 13008"/>
              <a:gd name="T111" fmla="*/ 13500 h 1219"/>
              <a:gd name="T112" fmla="+- 0 11688 9274"/>
              <a:gd name="T113" fmla="*/ T112 w 2857"/>
              <a:gd name="T114" fmla="+- 0 13645 13008"/>
              <a:gd name="T115" fmla="*/ 13645 h 1219"/>
              <a:gd name="T116" fmla="+- 0 11897 9274"/>
              <a:gd name="T117" fmla="*/ T116 w 2857"/>
              <a:gd name="T118" fmla="+- 0 13618 13008"/>
              <a:gd name="T119" fmla="*/ 13618 h 1219"/>
              <a:gd name="T120" fmla="+- 0 11908 9274"/>
              <a:gd name="T121" fmla="*/ T120 w 2857"/>
              <a:gd name="T122" fmla="+- 0 13573 13008"/>
              <a:gd name="T123" fmla="*/ 13573 h 1219"/>
              <a:gd name="T124" fmla="+- 0 11892 9274"/>
              <a:gd name="T125" fmla="*/ T124 w 2857"/>
              <a:gd name="T126" fmla="+- 0 13719 13008"/>
              <a:gd name="T127" fmla="*/ 13719 h 1219"/>
              <a:gd name="T128" fmla="+- 0 12050 9274"/>
              <a:gd name="T129" fmla="*/ T128 w 2857"/>
              <a:gd name="T130" fmla="+- 0 13737 13008"/>
              <a:gd name="T131" fmla="*/ 13737 h 1219"/>
              <a:gd name="T132" fmla="+- 0 12123 9274"/>
              <a:gd name="T133" fmla="*/ T132 w 2857"/>
              <a:gd name="T134" fmla="+- 0 13872 13008"/>
              <a:gd name="T135" fmla="*/ 13872 h 1219"/>
              <a:gd name="T136" fmla="+- 0 12017 9274"/>
              <a:gd name="T137" fmla="*/ T136 w 2857"/>
              <a:gd name="T138" fmla="+- 0 14215 13008"/>
              <a:gd name="T139" fmla="*/ 14215 h 1219"/>
              <a:gd name="T140" fmla="+- 0 11740 9274"/>
              <a:gd name="T141" fmla="*/ T140 w 2857"/>
              <a:gd name="T142" fmla="+- 0 14146 13008"/>
              <a:gd name="T143" fmla="*/ 14146 h 12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857" h="1219" extrusionOk="0">
                <a:moveTo>
                  <a:pt x="0" y="536"/>
                </a:moveTo>
                <a:cubicBezTo>
                  <a:pt x="31" y="539"/>
                  <a:pt x="53" y="544"/>
                  <a:pt x="68" y="577"/>
                </a:cubicBezTo>
                <a:cubicBezTo>
                  <a:pt x="83" y="609"/>
                  <a:pt x="93" y="653"/>
                  <a:pt x="99" y="687"/>
                </a:cubicBezTo>
                <a:cubicBezTo>
                  <a:pt x="103" y="708"/>
                  <a:pt x="106" y="728"/>
                  <a:pt x="110" y="749"/>
                </a:cubicBezTo>
                <a:cubicBezTo>
                  <a:pt x="133" y="720"/>
                  <a:pt x="140" y="684"/>
                  <a:pt x="152" y="648"/>
                </a:cubicBezTo>
                <a:cubicBezTo>
                  <a:pt x="164" y="611"/>
                  <a:pt x="175" y="559"/>
                  <a:pt x="211" y="537"/>
                </a:cubicBezTo>
                <a:cubicBezTo>
                  <a:pt x="243" y="517"/>
                  <a:pt x="275" y="554"/>
                  <a:pt x="294" y="575"/>
                </a:cubicBezTo>
                <a:cubicBezTo>
                  <a:pt x="322" y="606"/>
                  <a:pt x="344" y="644"/>
                  <a:pt x="374" y="672"/>
                </a:cubicBezTo>
                <a:cubicBezTo>
                  <a:pt x="379" y="676"/>
                  <a:pt x="385" y="679"/>
                  <a:pt x="390" y="683"/>
                </a:cubicBezTo>
                <a:cubicBezTo>
                  <a:pt x="418" y="653"/>
                  <a:pt x="424" y="643"/>
                  <a:pt x="433" y="595"/>
                </a:cubicBezTo>
                <a:cubicBezTo>
                  <a:pt x="442" y="543"/>
                  <a:pt x="457" y="496"/>
                  <a:pt x="472" y="446"/>
                </a:cubicBezTo>
                <a:cubicBezTo>
                  <a:pt x="482" y="412"/>
                  <a:pt x="493" y="382"/>
                  <a:pt x="535" y="382"/>
                </a:cubicBezTo>
                <a:cubicBezTo>
                  <a:pt x="558" y="385"/>
                  <a:pt x="568" y="387"/>
                  <a:pt x="583" y="394"/>
                </a:cubicBezTo>
              </a:path>
              <a:path w="2857" h="1219" extrusionOk="0">
                <a:moveTo>
                  <a:pt x="887" y="488"/>
                </a:moveTo>
                <a:cubicBezTo>
                  <a:pt x="838" y="483"/>
                  <a:pt x="789" y="479"/>
                  <a:pt x="740" y="485"/>
                </a:cubicBezTo>
                <a:cubicBezTo>
                  <a:pt x="699" y="490"/>
                  <a:pt x="641" y="507"/>
                  <a:pt x="619" y="547"/>
                </a:cubicBezTo>
                <a:cubicBezTo>
                  <a:pt x="591" y="596"/>
                  <a:pt x="640" y="636"/>
                  <a:pt x="681" y="650"/>
                </a:cubicBezTo>
                <a:cubicBezTo>
                  <a:pt x="728" y="666"/>
                  <a:pt x="781" y="657"/>
                  <a:pt x="827" y="641"/>
                </a:cubicBezTo>
                <a:cubicBezTo>
                  <a:pt x="864" y="628"/>
                  <a:pt x="895" y="606"/>
                  <a:pt x="928" y="585"/>
                </a:cubicBezTo>
                <a:cubicBezTo>
                  <a:pt x="932" y="583"/>
                  <a:pt x="935" y="580"/>
                  <a:pt x="939" y="578"/>
                </a:cubicBezTo>
                <a:cubicBezTo>
                  <a:pt x="951" y="612"/>
                  <a:pt x="949" y="633"/>
                  <a:pt x="947" y="669"/>
                </a:cubicBezTo>
                <a:cubicBezTo>
                  <a:pt x="945" y="698"/>
                  <a:pt x="914" y="754"/>
                  <a:pt x="943" y="755"/>
                </a:cubicBezTo>
                <a:cubicBezTo>
                  <a:pt x="966" y="743"/>
                  <a:pt x="973" y="738"/>
                  <a:pt x="986" y="726"/>
                </a:cubicBezTo>
              </a:path>
              <a:path w="2857" h="1219" extrusionOk="0">
                <a:moveTo>
                  <a:pt x="1271" y="384"/>
                </a:moveTo>
                <a:cubicBezTo>
                  <a:pt x="1273" y="380"/>
                  <a:pt x="1276" y="376"/>
                  <a:pt x="1278" y="372"/>
                </a:cubicBezTo>
                <a:cubicBezTo>
                  <a:pt x="1250" y="359"/>
                  <a:pt x="1231" y="370"/>
                  <a:pt x="1201" y="385"/>
                </a:cubicBezTo>
                <a:cubicBezTo>
                  <a:pt x="1163" y="404"/>
                  <a:pt x="1128" y="431"/>
                  <a:pt x="1108" y="470"/>
                </a:cubicBezTo>
                <a:cubicBezTo>
                  <a:pt x="1095" y="495"/>
                  <a:pt x="1085" y="532"/>
                  <a:pt x="1110" y="554"/>
                </a:cubicBezTo>
                <a:cubicBezTo>
                  <a:pt x="1138" y="578"/>
                  <a:pt x="1187" y="577"/>
                  <a:pt x="1221" y="578"/>
                </a:cubicBezTo>
                <a:cubicBezTo>
                  <a:pt x="1261" y="580"/>
                  <a:pt x="1302" y="579"/>
                  <a:pt x="1338" y="599"/>
                </a:cubicBezTo>
                <a:cubicBezTo>
                  <a:pt x="1370" y="618"/>
                  <a:pt x="1361" y="641"/>
                  <a:pt x="1342" y="664"/>
                </a:cubicBezTo>
                <a:cubicBezTo>
                  <a:pt x="1318" y="693"/>
                  <a:pt x="1270" y="712"/>
                  <a:pt x="1231" y="709"/>
                </a:cubicBezTo>
                <a:cubicBezTo>
                  <a:pt x="1222" y="706"/>
                  <a:pt x="1213" y="704"/>
                  <a:pt x="1204" y="701"/>
                </a:cubicBezTo>
              </a:path>
              <a:path w="2857" h="1219" extrusionOk="0">
                <a:moveTo>
                  <a:pt x="1597" y="0"/>
                </a:moveTo>
                <a:cubicBezTo>
                  <a:pt x="1614" y="40"/>
                  <a:pt x="1605" y="72"/>
                  <a:pt x="1602" y="115"/>
                </a:cubicBezTo>
                <a:cubicBezTo>
                  <a:pt x="1597" y="193"/>
                  <a:pt x="1584" y="270"/>
                  <a:pt x="1582" y="349"/>
                </a:cubicBezTo>
                <a:cubicBezTo>
                  <a:pt x="1581" y="417"/>
                  <a:pt x="1578" y="500"/>
                  <a:pt x="1596" y="566"/>
                </a:cubicBezTo>
                <a:cubicBezTo>
                  <a:pt x="1607" y="607"/>
                  <a:pt x="1625" y="620"/>
                  <a:pt x="1655" y="645"/>
                </a:cubicBezTo>
              </a:path>
              <a:path w="2857" h="1219" extrusionOk="0">
                <a:moveTo>
                  <a:pt x="1757" y="482"/>
                </a:moveTo>
                <a:cubicBezTo>
                  <a:pt x="1715" y="457"/>
                  <a:pt x="1677" y="445"/>
                  <a:pt x="1629" y="435"/>
                </a:cubicBezTo>
                <a:cubicBezTo>
                  <a:pt x="1565" y="422"/>
                  <a:pt x="1501" y="417"/>
                  <a:pt x="1437" y="415"/>
                </a:cubicBezTo>
                <a:cubicBezTo>
                  <a:pt x="1412" y="414"/>
                  <a:pt x="1391" y="414"/>
                  <a:pt x="1367" y="416"/>
                </a:cubicBezTo>
              </a:path>
              <a:path w="2857" h="1219" extrusionOk="0">
                <a:moveTo>
                  <a:pt x="1863" y="452"/>
                </a:moveTo>
                <a:cubicBezTo>
                  <a:pt x="1901" y="481"/>
                  <a:pt x="1922" y="499"/>
                  <a:pt x="1932" y="547"/>
                </a:cubicBezTo>
                <a:cubicBezTo>
                  <a:pt x="1940" y="586"/>
                  <a:pt x="1928" y="623"/>
                  <a:pt x="1930" y="663"/>
                </a:cubicBezTo>
                <a:cubicBezTo>
                  <a:pt x="1932" y="683"/>
                  <a:pt x="1932" y="689"/>
                  <a:pt x="1937" y="701"/>
                </a:cubicBezTo>
              </a:path>
              <a:path w="2857" h="1219" extrusionOk="0">
                <a:moveTo>
                  <a:pt x="1932" y="349"/>
                </a:moveTo>
                <a:cubicBezTo>
                  <a:pt x="1930" y="297"/>
                  <a:pt x="1933" y="255"/>
                  <a:pt x="1942" y="205"/>
                </a:cubicBezTo>
                <a:cubicBezTo>
                  <a:pt x="1946" y="185"/>
                  <a:pt x="1954" y="142"/>
                  <a:pt x="1986" y="148"/>
                </a:cubicBezTo>
                <a:cubicBezTo>
                  <a:pt x="1991" y="151"/>
                  <a:pt x="1997" y="153"/>
                  <a:pt x="2002" y="156"/>
                </a:cubicBezTo>
              </a:path>
              <a:path w="2857" h="1219" extrusionOk="0">
                <a:moveTo>
                  <a:pt x="2152" y="530"/>
                </a:moveTo>
                <a:cubicBezTo>
                  <a:pt x="2157" y="560"/>
                  <a:pt x="2166" y="591"/>
                  <a:pt x="2165" y="620"/>
                </a:cubicBezTo>
                <a:cubicBezTo>
                  <a:pt x="2165" y="624"/>
                  <a:pt x="2165" y="627"/>
                  <a:pt x="2165" y="631"/>
                </a:cubicBezTo>
                <a:cubicBezTo>
                  <a:pt x="2181" y="603"/>
                  <a:pt x="2196" y="576"/>
                  <a:pt x="2214" y="550"/>
                </a:cubicBezTo>
                <a:cubicBezTo>
                  <a:pt x="2242" y="510"/>
                  <a:pt x="2281" y="459"/>
                  <a:pt x="2332" y="449"/>
                </a:cubicBezTo>
                <a:cubicBezTo>
                  <a:pt x="2365" y="442"/>
                  <a:pt x="2395" y="462"/>
                  <a:pt x="2408" y="492"/>
                </a:cubicBezTo>
                <a:cubicBezTo>
                  <a:pt x="2422" y="524"/>
                  <a:pt x="2416" y="558"/>
                  <a:pt x="2413" y="590"/>
                </a:cubicBezTo>
                <a:cubicBezTo>
                  <a:pt x="2410" y="618"/>
                  <a:pt x="2405" y="614"/>
                  <a:pt x="2414" y="637"/>
                </a:cubicBezTo>
                <a:cubicBezTo>
                  <a:pt x="2435" y="639"/>
                  <a:pt x="2450" y="637"/>
                  <a:pt x="2471" y="633"/>
                </a:cubicBezTo>
              </a:path>
              <a:path w="2857" h="1219" extrusionOk="0">
                <a:moveTo>
                  <a:pt x="2623" y="610"/>
                </a:moveTo>
                <a:cubicBezTo>
                  <a:pt x="2638" y="608"/>
                  <a:pt x="2650" y="606"/>
                  <a:pt x="2664" y="603"/>
                </a:cubicBezTo>
                <a:cubicBezTo>
                  <a:pt x="2659" y="592"/>
                  <a:pt x="2661" y="552"/>
                  <a:pt x="2634" y="565"/>
                </a:cubicBezTo>
                <a:cubicBezTo>
                  <a:pt x="2617" y="573"/>
                  <a:pt x="2604" y="614"/>
                  <a:pt x="2601" y="630"/>
                </a:cubicBezTo>
                <a:cubicBezTo>
                  <a:pt x="2594" y="660"/>
                  <a:pt x="2602" y="686"/>
                  <a:pt x="2618" y="711"/>
                </a:cubicBezTo>
                <a:cubicBezTo>
                  <a:pt x="2635" y="737"/>
                  <a:pt x="2663" y="752"/>
                  <a:pt x="2694" y="756"/>
                </a:cubicBezTo>
                <a:cubicBezTo>
                  <a:pt x="2724" y="760"/>
                  <a:pt x="2752" y="745"/>
                  <a:pt x="2776" y="729"/>
                </a:cubicBezTo>
                <a:cubicBezTo>
                  <a:pt x="2790" y="719"/>
                  <a:pt x="2800" y="710"/>
                  <a:pt x="2815" y="701"/>
                </a:cubicBezTo>
                <a:cubicBezTo>
                  <a:pt x="2835" y="753"/>
                  <a:pt x="2843" y="809"/>
                  <a:pt x="2849" y="864"/>
                </a:cubicBezTo>
                <a:cubicBezTo>
                  <a:pt x="2856" y="932"/>
                  <a:pt x="2862" y="1004"/>
                  <a:pt x="2846" y="1071"/>
                </a:cubicBezTo>
                <a:cubicBezTo>
                  <a:pt x="2832" y="1130"/>
                  <a:pt x="2801" y="1183"/>
                  <a:pt x="2743" y="1207"/>
                </a:cubicBezTo>
                <a:cubicBezTo>
                  <a:pt x="2684" y="1231"/>
                  <a:pt x="2603" y="1210"/>
                  <a:pt x="2546" y="1186"/>
                </a:cubicBezTo>
                <a:cubicBezTo>
                  <a:pt x="2504" y="1164"/>
                  <a:pt x="2491" y="1157"/>
                  <a:pt x="2466" y="113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2" name="Comment 28"/>
          <p:cNvSpPr>
            <a:spLocks noRot="1" noChangeAspect="1" noEditPoints="1" noChangeArrowheads="1" noChangeShapeType="1" noTextEdit="1"/>
          </p:cNvSpPr>
          <p:nvPr/>
        </p:nvSpPr>
        <p:spPr bwMode="auto">
          <a:xfrm>
            <a:off x="4625975" y="4832350"/>
            <a:ext cx="1154113" cy="193675"/>
          </a:xfrm>
          <a:custGeom>
            <a:avLst/>
            <a:gdLst>
              <a:gd name="T0" fmla="+- 0 12861 12849"/>
              <a:gd name="T1" fmla="*/ T0 w 3208"/>
              <a:gd name="T2" fmla="+- 0 13606 13424"/>
              <a:gd name="T3" fmla="*/ 13606 h 536"/>
              <a:gd name="T4" fmla="+- 0 12851 12849"/>
              <a:gd name="T5" fmla="*/ T4 w 3208"/>
              <a:gd name="T6" fmla="+- 0 13762 13424"/>
              <a:gd name="T7" fmla="*/ 13762 h 536"/>
              <a:gd name="T8" fmla="+- 0 12878 12849"/>
              <a:gd name="T9" fmla="*/ T8 w 3208"/>
              <a:gd name="T10" fmla="+- 0 13540 13424"/>
              <a:gd name="T11" fmla="*/ 13540 h 536"/>
              <a:gd name="T12" fmla="+- 0 13028 12849"/>
              <a:gd name="T13" fmla="*/ T12 w 3208"/>
              <a:gd name="T14" fmla="+- 0 13471 13424"/>
              <a:gd name="T15" fmla="*/ 13471 h 536"/>
              <a:gd name="T16" fmla="+- 0 13122 12849"/>
              <a:gd name="T17" fmla="*/ T16 w 3208"/>
              <a:gd name="T18" fmla="+- 0 13676 13424"/>
              <a:gd name="T19" fmla="*/ 13676 h 536"/>
              <a:gd name="T20" fmla="+- 0 13265 12849"/>
              <a:gd name="T21" fmla="*/ T20 w 3208"/>
              <a:gd name="T22" fmla="+- 0 13656 13424"/>
              <a:gd name="T23" fmla="*/ 13656 h 536"/>
              <a:gd name="T24" fmla="+- 0 13412 12849"/>
              <a:gd name="T25" fmla="*/ T24 w 3208"/>
              <a:gd name="T26" fmla="+- 0 13435 13424"/>
              <a:gd name="T27" fmla="*/ 13435 h 536"/>
              <a:gd name="T28" fmla="+- 0 13205 12849"/>
              <a:gd name="T29" fmla="*/ T28 w 3208"/>
              <a:gd name="T30" fmla="+- 0 13574 13424"/>
              <a:gd name="T31" fmla="*/ 13574 h 536"/>
              <a:gd name="T32" fmla="+- 0 13288 12849"/>
              <a:gd name="T33" fmla="*/ T32 w 3208"/>
              <a:gd name="T34" fmla="+- 0 13814 13424"/>
              <a:gd name="T35" fmla="*/ 13814 h 536"/>
              <a:gd name="T36" fmla="+- 0 13831 12849"/>
              <a:gd name="T37" fmla="*/ T36 w 3208"/>
              <a:gd name="T38" fmla="+- 0 13536 13424"/>
              <a:gd name="T39" fmla="*/ 13536 h 536"/>
              <a:gd name="T40" fmla="+- 0 13664 12849"/>
              <a:gd name="T41" fmla="*/ T40 w 3208"/>
              <a:gd name="T42" fmla="+- 0 13603 13424"/>
              <a:gd name="T43" fmla="*/ 13603 h 536"/>
              <a:gd name="T44" fmla="+- 0 13764 12849"/>
              <a:gd name="T45" fmla="*/ T44 w 3208"/>
              <a:gd name="T46" fmla="+- 0 13707 13424"/>
              <a:gd name="T47" fmla="*/ 13707 h 536"/>
              <a:gd name="T48" fmla="+- 0 13835 12849"/>
              <a:gd name="T49" fmla="*/ T48 w 3208"/>
              <a:gd name="T50" fmla="+- 0 13880 13424"/>
              <a:gd name="T51" fmla="*/ 13880 h 536"/>
              <a:gd name="T52" fmla="+- 0 13623 12849"/>
              <a:gd name="T53" fmla="*/ T52 w 3208"/>
              <a:gd name="T54" fmla="+- 0 13848 13424"/>
              <a:gd name="T55" fmla="*/ 13848 h 536"/>
              <a:gd name="T56" fmla="+- 0 14054 12849"/>
              <a:gd name="T57" fmla="*/ T56 w 3208"/>
              <a:gd name="T58" fmla="+- 0 13624 13424"/>
              <a:gd name="T59" fmla="*/ 13624 h 536"/>
              <a:gd name="T60" fmla="+- 0 13942 12849"/>
              <a:gd name="T61" fmla="*/ T60 w 3208"/>
              <a:gd name="T62" fmla="+- 0 13810 13424"/>
              <a:gd name="T63" fmla="*/ 13810 h 536"/>
              <a:gd name="T64" fmla="+- 0 14180 12849"/>
              <a:gd name="T65" fmla="*/ T64 w 3208"/>
              <a:gd name="T66" fmla="+- 0 13683 13424"/>
              <a:gd name="T67" fmla="*/ 13683 h 536"/>
              <a:gd name="T68" fmla="+- 0 14068 12849"/>
              <a:gd name="T69" fmla="*/ T68 w 3208"/>
              <a:gd name="T70" fmla="+- 0 13581 13424"/>
              <a:gd name="T71" fmla="*/ 13581 h 536"/>
              <a:gd name="T72" fmla="+- 0 14434 12849"/>
              <a:gd name="T73" fmla="*/ T72 w 3208"/>
              <a:gd name="T74" fmla="+- 0 13853 13424"/>
              <a:gd name="T75" fmla="*/ 13853 h 536"/>
              <a:gd name="T76" fmla="+- 0 14454 12849"/>
              <a:gd name="T77" fmla="*/ T76 w 3208"/>
              <a:gd name="T78" fmla="+- 0 13613 13424"/>
              <a:gd name="T79" fmla="*/ 13613 h 536"/>
              <a:gd name="T80" fmla="+- 0 14705 12849"/>
              <a:gd name="T81" fmla="*/ T80 w 3208"/>
              <a:gd name="T82" fmla="+- 0 13931 13424"/>
              <a:gd name="T83" fmla="*/ 13931 h 536"/>
              <a:gd name="T84" fmla="+- 0 14726 12849"/>
              <a:gd name="T85" fmla="*/ T84 w 3208"/>
              <a:gd name="T86" fmla="+- 0 13736 13424"/>
              <a:gd name="T87" fmla="*/ 13736 h 536"/>
              <a:gd name="T88" fmla="+- 0 14846 12849"/>
              <a:gd name="T89" fmla="*/ T88 w 3208"/>
              <a:gd name="T90" fmla="+- 0 13518 13424"/>
              <a:gd name="T91" fmla="*/ 13518 h 536"/>
              <a:gd name="T92" fmla="+- 0 15068 12849"/>
              <a:gd name="T93" fmla="*/ T92 w 3208"/>
              <a:gd name="T94" fmla="+- 0 13750 13424"/>
              <a:gd name="T95" fmla="*/ 13750 h 536"/>
              <a:gd name="T96" fmla="+- 0 15054 12849"/>
              <a:gd name="T97" fmla="*/ T96 w 3208"/>
              <a:gd name="T98" fmla="+- 0 13780 13424"/>
              <a:gd name="T99" fmla="*/ 13780 h 536"/>
              <a:gd name="T100" fmla="+- 0 15120 12849"/>
              <a:gd name="T101" fmla="*/ T100 w 3208"/>
              <a:gd name="T102" fmla="+- 0 13948 13424"/>
              <a:gd name="T103" fmla="*/ 13948 h 536"/>
              <a:gd name="T104" fmla="+- 0 15366 12849"/>
              <a:gd name="T105" fmla="*/ T104 w 3208"/>
              <a:gd name="T106" fmla="+- 0 13756 13424"/>
              <a:gd name="T107" fmla="*/ 13756 h 536"/>
              <a:gd name="T108" fmla="+- 0 15328 12849"/>
              <a:gd name="T109" fmla="*/ T108 w 3208"/>
              <a:gd name="T110" fmla="+- 0 13689 13424"/>
              <a:gd name="T111" fmla="*/ 13689 h 536"/>
              <a:gd name="T112" fmla="+- 0 15400 12849"/>
              <a:gd name="T113" fmla="*/ T112 w 3208"/>
              <a:gd name="T114" fmla="+- 0 13736 13424"/>
              <a:gd name="T115" fmla="*/ 13736 h 536"/>
              <a:gd name="T116" fmla="+- 0 15548 12849"/>
              <a:gd name="T117" fmla="*/ T116 w 3208"/>
              <a:gd name="T118" fmla="+- 0 13546 13424"/>
              <a:gd name="T119" fmla="*/ 13546 h 536"/>
              <a:gd name="T120" fmla="+- 0 15471 12849"/>
              <a:gd name="T121" fmla="*/ T120 w 3208"/>
              <a:gd name="T122" fmla="+- 0 13540 13424"/>
              <a:gd name="T123" fmla="*/ 13540 h 536"/>
              <a:gd name="T124" fmla="+- 0 15413 12849"/>
              <a:gd name="T125" fmla="*/ T124 w 3208"/>
              <a:gd name="T126" fmla="+- 0 13831 13424"/>
              <a:gd name="T127" fmla="*/ 13831 h 536"/>
              <a:gd name="T128" fmla="+- 0 15646 12849"/>
              <a:gd name="T129" fmla="*/ T128 w 3208"/>
              <a:gd name="T130" fmla="+- 0 13817 13424"/>
              <a:gd name="T131" fmla="*/ 13817 h 536"/>
              <a:gd name="T132" fmla="+- 0 15823 12849"/>
              <a:gd name="T133" fmla="*/ T132 w 3208"/>
              <a:gd name="T134" fmla="+- 0 13676 13424"/>
              <a:gd name="T135" fmla="*/ 13676 h 536"/>
              <a:gd name="T136" fmla="+- 0 15629 12849"/>
              <a:gd name="T137" fmla="*/ T136 w 3208"/>
              <a:gd name="T138" fmla="+- 0 13802 13424"/>
              <a:gd name="T139" fmla="*/ 13802 h 536"/>
              <a:gd name="T140" fmla="+- 0 15914 12849"/>
              <a:gd name="T141" fmla="*/ T140 w 3208"/>
              <a:gd name="T142" fmla="+- 0 13863 13424"/>
              <a:gd name="T143" fmla="*/ 13863 h 536"/>
              <a:gd name="T144" fmla="+- 0 16056 12849"/>
              <a:gd name="T145" fmla="*/ T144 w 3208"/>
              <a:gd name="T146" fmla="+- 0 13922 13424"/>
              <a:gd name="T147" fmla="*/ 13922 h 536"/>
              <a:gd name="T148" fmla="+- 0 15907 12849"/>
              <a:gd name="T149" fmla="*/ T148 w 3208"/>
              <a:gd name="T150" fmla="+- 0 13959 13424"/>
              <a:gd name="T151" fmla="*/ 13959 h 5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3208" h="536" extrusionOk="0">
                <a:moveTo>
                  <a:pt x="20" y="119"/>
                </a:moveTo>
                <a:cubicBezTo>
                  <a:pt x="17" y="140"/>
                  <a:pt x="13" y="161"/>
                  <a:pt x="12" y="182"/>
                </a:cubicBezTo>
                <a:cubicBezTo>
                  <a:pt x="11" y="219"/>
                  <a:pt x="0" y="255"/>
                  <a:pt x="0" y="292"/>
                </a:cubicBezTo>
                <a:cubicBezTo>
                  <a:pt x="3" y="316"/>
                  <a:pt x="4" y="323"/>
                  <a:pt x="2" y="338"/>
                </a:cubicBezTo>
                <a:cubicBezTo>
                  <a:pt x="6" y="336"/>
                  <a:pt x="11" y="328"/>
                  <a:pt x="12" y="285"/>
                </a:cubicBezTo>
                <a:cubicBezTo>
                  <a:pt x="13" y="229"/>
                  <a:pt x="17" y="171"/>
                  <a:pt x="29" y="116"/>
                </a:cubicBezTo>
                <a:cubicBezTo>
                  <a:pt x="37" y="79"/>
                  <a:pt x="48" y="35"/>
                  <a:pt x="88" y="22"/>
                </a:cubicBezTo>
                <a:cubicBezTo>
                  <a:pt x="117" y="12"/>
                  <a:pt x="157" y="28"/>
                  <a:pt x="179" y="47"/>
                </a:cubicBezTo>
                <a:cubicBezTo>
                  <a:pt x="209" y="73"/>
                  <a:pt x="230" y="109"/>
                  <a:pt x="244" y="145"/>
                </a:cubicBezTo>
                <a:cubicBezTo>
                  <a:pt x="257" y="180"/>
                  <a:pt x="262" y="217"/>
                  <a:pt x="273" y="252"/>
                </a:cubicBezTo>
                <a:cubicBezTo>
                  <a:pt x="283" y="284"/>
                  <a:pt x="297" y="312"/>
                  <a:pt x="334" y="311"/>
                </a:cubicBezTo>
                <a:cubicBezTo>
                  <a:pt x="367" y="310"/>
                  <a:pt x="396" y="255"/>
                  <a:pt x="416" y="232"/>
                </a:cubicBezTo>
                <a:cubicBezTo>
                  <a:pt x="455" y="187"/>
                  <a:pt x="489" y="137"/>
                  <a:pt x="522" y="87"/>
                </a:cubicBezTo>
                <a:cubicBezTo>
                  <a:pt x="538" y="62"/>
                  <a:pt x="551" y="38"/>
                  <a:pt x="563" y="11"/>
                </a:cubicBezTo>
                <a:cubicBezTo>
                  <a:pt x="541" y="2"/>
                  <a:pt x="533" y="1"/>
                  <a:pt x="501" y="22"/>
                </a:cubicBezTo>
                <a:cubicBezTo>
                  <a:pt x="447" y="57"/>
                  <a:pt x="397" y="101"/>
                  <a:pt x="356" y="150"/>
                </a:cubicBezTo>
                <a:cubicBezTo>
                  <a:pt x="321" y="192"/>
                  <a:pt x="283" y="250"/>
                  <a:pt x="287" y="308"/>
                </a:cubicBezTo>
                <a:cubicBezTo>
                  <a:pt x="293" y="380"/>
                  <a:pt x="383" y="392"/>
                  <a:pt x="439" y="390"/>
                </a:cubicBezTo>
                <a:cubicBezTo>
                  <a:pt x="518" y="386"/>
                  <a:pt x="595" y="354"/>
                  <a:pt x="668" y="327"/>
                </a:cubicBezTo>
              </a:path>
              <a:path w="3208" h="536" extrusionOk="0">
                <a:moveTo>
                  <a:pt x="982" y="112"/>
                </a:moveTo>
                <a:cubicBezTo>
                  <a:pt x="994" y="81"/>
                  <a:pt x="964" y="100"/>
                  <a:pt x="944" y="109"/>
                </a:cubicBezTo>
                <a:cubicBezTo>
                  <a:pt x="900" y="128"/>
                  <a:pt x="852" y="149"/>
                  <a:pt x="815" y="179"/>
                </a:cubicBezTo>
                <a:cubicBezTo>
                  <a:pt x="799" y="192"/>
                  <a:pt x="779" y="217"/>
                  <a:pt x="802" y="235"/>
                </a:cubicBezTo>
                <a:cubicBezTo>
                  <a:pt x="832" y="258"/>
                  <a:pt x="880" y="269"/>
                  <a:pt x="915" y="283"/>
                </a:cubicBezTo>
                <a:cubicBezTo>
                  <a:pt x="960" y="301"/>
                  <a:pt x="1005" y="317"/>
                  <a:pt x="1035" y="357"/>
                </a:cubicBezTo>
                <a:cubicBezTo>
                  <a:pt x="1072" y="407"/>
                  <a:pt x="1030" y="439"/>
                  <a:pt x="986" y="456"/>
                </a:cubicBezTo>
                <a:cubicBezTo>
                  <a:pt x="937" y="474"/>
                  <a:pt x="870" y="468"/>
                  <a:pt x="820" y="453"/>
                </a:cubicBezTo>
                <a:cubicBezTo>
                  <a:pt x="794" y="441"/>
                  <a:pt x="786" y="438"/>
                  <a:pt x="774" y="424"/>
                </a:cubicBezTo>
              </a:path>
              <a:path w="3208" h="536" extrusionOk="0">
                <a:moveTo>
                  <a:pt x="1259" y="185"/>
                </a:moveTo>
                <a:cubicBezTo>
                  <a:pt x="1312" y="183"/>
                  <a:pt x="1218" y="196"/>
                  <a:pt x="1205" y="200"/>
                </a:cubicBezTo>
                <a:cubicBezTo>
                  <a:pt x="1156" y="216"/>
                  <a:pt x="1109" y="243"/>
                  <a:pt x="1080" y="287"/>
                </a:cubicBezTo>
                <a:cubicBezTo>
                  <a:pt x="1059" y="319"/>
                  <a:pt x="1057" y="363"/>
                  <a:pt x="1093" y="386"/>
                </a:cubicBezTo>
                <a:cubicBezTo>
                  <a:pt x="1132" y="410"/>
                  <a:pt x="1191" y="392"/>
                  <a:pt x="1227" y="373"/>
                </a:cubicBezTo>
                <a:cubicBezTo>
                  <a:pt x="1277" y="347"/>
                  <a:pt x="1312" y="311"/>
                  <a:pt x="1331" y="259"/>
                </a:cubicBezTo>
                <a:cubicBezTo>
                  <a:pt x="1345" y="221"/>
                  <a:pt x="1332" y="189"/>
                  <a:pt x="1299" y="167"/>
                </a:cubicBezTo>
                <a:cubicBezTo>
                  <a:pt x="1272" y="149"/>
                  <a:pt x="1248" y="149"/>
                  <a:pt x="1219" y="157"/>
                </a:cubicBezTo>
              </a:path>
              <a:path w="3208" h="536" extrusionOk="0">
                <a:moveTo>
                  <a:pt x="1511" y="430"/>
                </a:moveTo>
                <a:cubicBezTo>
                  <a:pt x="1527" y="435"/>
                  <a:pt x="1572" y="455"/>
                  <a:pt x="1585" y="429"/>
                </a:cubicBezTo>
                <a:cubicBezTo>
                  <a:pt x="1598" y="402"/>
                  <a:pt x="1594" y="355"/>
                  <a:pt x="1596" y="325"/>
                </a:cubicBezTo>
                <a:cubicBezTo>
                  <a:pt x="1599" y="280"/>
                  <a:pt x="1600" y="234"/>
                  <a:pt x="1605" y="189"/>
                </a:cubicBezTo>
                <a:cubicBezTo>
                  <a:pt x="1608" y="163"/>
                  <a:pt x="1611" y="142"/>
                  <a:pt x="1618" y="119"/>
                </a:cubicBezTo>
              </a:path>
              <a:path w="3208" h="536" extrusionOk="0">
                <a:moveTo>
                  <a:pt x="1856" y="507"/>
                </a:moveTo>
                <a:cubicBezTo>
                  <a:pt x="1885" y="497"/>
                  <a:pt x="1880" y="482"/>
                  <a:pt x="1877" y="450"/>
                </a:cubicBezTo>
                <a:cubicBezTo>
                  <a:pt x="1873" y="403"/>
                  <a:pt x="1872" y="359"/>
                  <a:pt x="1877" y="312"/>
                </a:cubicBezTo>
                <a:cubicBezTo>
                  <a:pt x="1884" y="249"/>
                  <a:pt x="1905" y="204"/>
                  <a:pt x="1934" y="150"/>
                </a:cubicBezTo>
                <a:cubicBezTo>
                  <a:pt x="1947" y="126"/>
                  <a:pt x="1968" y="102"/>
                  <a:pt x="1997" y="94"/>
                </a:cubicBezTo>
                <a:cubicBezTo>
                  <a:pt x="2009" y="94"/>
                  <a:pt x="2013" y="94"/>
                  <a:pt x="2021" y="98"/>
                </a:cubicBezTo>
              </a:path>
              <a:path w="3208" h="536" extrusionOk="0">
                <a:moveTo>
                  <a:pt x="2219" y="326"/>
                </a:moveTo>
                <a:cubicBezTo>
                  <a:pt x="2241" y="343"/>
                  <a:pt x="2253" y="345"/>
                  <a:pt x="2257" y="317"/>
                </a:cubicBezTo>
                <a:cubicBezTo>
                  <a:pt x="2226" y="301"/>
                  <a:pt x="2217" y="322"/>
                  <a:pt x="2205" y="356"/>
                </a:cubicBezTo>
                <a:cubicBezTo>
                  <a:pt x="2193" y="392"/>
                  <a:pt x="2183" y="441"/>
                  <a:pt x="2195" y="478"/>
                </a:cubicBezTo>
                <a:cubicBezTo>
                  <a:pt x="2205" y="510"/>
                  <a:pt x="2240" y="524"/>
                  <a:pt x="2271" y="524"/>
                </a:cubicBezTo>
                <a:cubicBezTo>
                  <a:pt x="2318" y="524"/>
                  <a:pt x="2368" y="502"/>
                  <a:pt x="2406" y="476"/>
                </a:cubicBezTo>
                <a:cubicBezTo>
                  <a:pt x="2452" y="444"/>
                  <a:pt x="2503" y="388"/>
                  <a:pt x="2517" y="332"/>
                </a:cubicBezTo>
                <a:cubicBezTo>
                  <a:pt x="2525" y="299"/>
                  <a:pt x="2530" y="273"/>
                  <a:pt x="2493" y="264"/>
                </a:cubicBezTo>
                <a:cubicBezTo>
                  <a:pt x="2488" y="264"/>
                  <a:pt x="2484" y="265"/>
                  <a:pt x="2479" y="265"/>
                </a:cubicBezTo>
              </a:path>
              <a:path w="3208" h="536" extrusionOk="0">
                <a:moveTo>
                  <a:pt x="2472" y="363"/>
                </a:moveTo>
                <a:cubicBezTo>
                  <a:pt x="2506" y="351"/>
                  <a:pt x="2525" y="337"/>
                  <a:pt x="2551" y="312"/>
                </a:cubicBezTo>
                <a:cubicBezTo>
                  <a:pt x="2584" y="280"/>
                  <a:pt x="2611" y="242"/>
                  <a:pt x="2639" y="206"/>
                </a:cubicBezTo>
                <a:cubicBezTo>
                  <a:pt x="2658" y="182"/>
                  <a:pt x="2689" y="151"/>
                  <a:pt x="2699" y="122"/>
                </a:cubicBezTo>
                <a:cubicBezTo>
                  <a:pt x="2699" y="118"/>
                  <a:pt x="2699" y="113"/>
                  <a:pt x="2699" y="109"/>
                </a:cubicBezTo>
                <a:cubicBezTo>
                  <a:pt x="2667" y="91"/>
                  <a:pt x="2653" y="92"/>
                  <a:pt x="2622" y="116"/>
                </a:cubicBezTo>
                <a:cubicBezTo>
                  <a:pt x="2581" y="148"/>
                  <a:pt x="2555" y="194"/>
                  <a:pt x="2545" y="244"/>
                </a:cubicBezTo>
                <a:cubicBezTo>
                  <a:pt x="2534" y="295"/>
                  <a:pt x="2536" y="361"/>
                  <a:pt x="2564" y="407"/>
                </a:cubicBezTo>
                <a:cubicBezTo>
                  <a:pt x="2588" y="446"/>
                  <a:pt x="2640" y="463"/>
                  <a:pt x="2684" y="454"/>
                </a:cubicBezTo>
                <a:cubicBezTo>
                  <a:pt x="2726" y="445"/>
                  <a:pt x="2762" y="416"/>
                  <a:pt x="2797" y="393"/>
                </a:cubicBezTo>
              </a:path>
              <a:path w="3208" h="536" extrusionOk="0">
                <a:moveTo>
                  <a:pt x="3038" y="206"/>
                </a:moveTo>
                <a:cubicBezTo>
                  <a:pt x="3017" y="234"/>
                  <a:pt x="3007" y="238"/>
                  <a:pt x="2974" y="252"/>
                </a:cubicBezTo>
                <a:cubicBezTo>
                  <a:pt x="2931" y="270"/>
                  <a:pt x="2889" y="290"/>
                  <a:pt x="2849" y="313"/>
                </a:cubicBezTo>
                <a:cubicBezTo>
                  <a:pt x="2817" y="331"/>
                  <a:pt x="2793" y="344"/>
                  <a:pt x="2780" y="378"/>
                </a:cubicBezTo>
                <a:cubicBezTo>
                  <a:pt x="2806" y="408"/>
                  <a:pt x="2834" y="408"/>
                  <a:pt x="2873" y="414"/>
                </a:cubicBezTo>
                <a:cubicBezTo>
                  <a:pt x="2937" y="424"/>
                  <a:pt x="3001" y="428"/>
                  <a:pt x="3065" y="439"/>
                </a:cubicBezTo>
                <a:cubicBezTo>
                  <a:pt x="3098" y="444"/>
                  <a:pt x="3175" y="449"/>
                  <a:pt x="3200" y="477"/>
                </a:cubicBezTo>
                <a:cubicBezTo>
                  <a:pt x="3202" y="484"/>
                  <a:pt x="3205" y="491"/>
                  <a:pt x="3207" y="498"/>
                </a:cubicBezTo>
                <a:cubicBezTo>
                  <a:pt x="3172" y="508"/>
                  <a:pt x="3138" y="520"/>
                  <a:pt x="3101" y="527"/>
                </a:cubicBezTo>
                <a:cubicBezTo>
                  <a:pt x="3087" y="530"/>
                  <a:pt x="3072" y="532"/>
                  <a:pt x="3058" y="53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3" name="Comment 29"/>
          <p:cNvSpPr>
            <a:spLocks noRot="1" noChangeAspect="1" noEditPoints="1" noChangeArrowheads="1" noChangeShapeType="1" noTextEdit="1"/>
          </p:cNvSpPr>
          <p:nvPr/>
        </p:nvSpPr>
        <p:spPr bwMode="auto">
          <a:xfrm>
            <a:off x="5984875" y="4900613"/>
            <a:ext cx="298450" cy="107950"/>
          </a:xfrm>
          <a:custGeom>
            <a:avLst/>
            <a:gdLst>
              <a:gd name="T0" fmla="+- 0 16802 16624"/>
              <a:gd name="T1" fmla="*/ T0 w 828"/>
              <a:gd name="T2" fmla="+- 0 13674 13615"/>
              <a:gd name="T3" fmla="*/ 13674 h 299"/>
              <a:gd name="T4" fmla="+- 0 16761 16624"/>
              <a:gd name="T5" fmla="*/ T4 w 828"/>
              <a:gd name="T6" fmla="+- 0 13692 13615"/>
              <a:gd name="T7" fmla="*/ 13692 h 299"/>
              <a:gd name="T8" fmla="+- 0 16633 16624"/>
              <a:gd name="T9" fmla="*/ T8 w 828"/>
              <a:gd name="T10" fmla="+- 0 13770 13615"/>
              <a:gd name="T11" fmla="*/ 13770 h 299"/>
              <a:gd name="T12" fmla="+- 0 16659 16624"/>
              <a:gd name="T13" fmla="*/ T12 w 828"/>
              <a:gd name="T14" fmla="+- 0 13852 13615"/>
              <a:gd name="T15" fmla="*/ 13852 h 299"/>
              <a:gd name="T16" fmla="+- 0 16781 16624"/>
              <a:gd name="T17" fmla="*/ T16 w 828"/>
              <a:gd name="T18" fmla="+- 0 13863 13615"/>
              <a:gd name="T19" fmla="*/ 13863 h 299"/>
              <a:gd name="T20" fmla="+- 0 16837 16624"/>
              <a:gd name="T21" fmla="*/ T20 w 828"/>
              <a:gd name="T22" fmla="+- 0 13785 13615"/>
              <a:gd name="T23" fmla="*/ 13785 h 299"/>
              <a:gd name="T24" fmla="+- 0 16771 16624"/>
              <a:gd name="T25" fmla="*/ T24 w 828"/>
              <a:gd name="T26" fmla="+- 0 13671 13615"/>
              <a:gd name="T27" fmla="*/ 13671 h 299"/>
              <a:gd name="T28" fmla="+- 0 16726 16624"/>
              <a:gd name="T29" fmla="*/ T28 w 828"/>
              <a:gd name="T30" fmla="+- 0 13615 13615"/>
              <a:gd name="T31" fmla="*/ 13615 h 299"/>
              <a:gd name="T32" fmla="+- 0 16993 16624"/>
              <a:gd name="T33" fmla="*/ T32 w 828"/>
              <a:gd name="T34" fmla="+- 0 13720 13615"/>
              <a:gd name="T35" fmla="*/ 13720 h 299"/>
              <a:gd name="T36" fmla="+- 0 17048 16624"/>
              <a:gd name="T37" fmla="*/ T36 w 828"/>
              <a:gd name="T38" fmla="+- 0 13834 13615"/>
              <a:gd name="T39" fmla="*/ 13834 h 299"/>
              <a:gd name="T40" fmla="+- 0 17053 16624"/>
              <a:gd name="T41" fmla="*/ T40 w 828"/>
              <a:gd name="T42" fmla="+- 0 13913 13615"/>
              <a:gd name="T43" fmla="*/ 13913 h 299"/>
              <a:gd name="T44" fmla="+- 0 17108 16624"/>
              <a:gd name="T45" fmla="*/ T44 w 828"/>
              <a:gd name="T46" fmla="+- 0 13807 13615"/>
              <a:gd name="T47" fmla="*/ 13807 h 299"/>
              <a:gd name="T48" fmla="+- 0 17210 16624"/>
              <a:gd name="T49" fmla="*/ T48 w 828"/>
              <a:gd name="T50" fmla="+- 0 13696 13615"/>
              <a:gd name="T51" fmla="*/ 13696 h 299"/>
              <a:gd name="T52" fmla="+- 0 17316 16624"/>
              <a:gd name="T53" fmla="*/ T52 w 828"/>
              <a:gd name="T54" fmla="+- 0 13721 13615"/>
              <a:gd name="T55" fmla="*/ 13721 h 299"/>
              <a:gd name="T56" fmla="+- 0 17380 16624"/>
              <a:gd name="T57" fmla="*/ T56 w 828"/>
              <a:gd name="T58" fmla="+- 0 13832 13615"/>
              <a:gd name="T59" fmla="*/ 13832 h 299"/>
              <a:gd name="T60" fmla="+- 0 17451 16624"/>
              <a:gd name="T61" fmla="*/ T60 w 828"/>
              <a:gd name="T62" fmla="+- 0 13892 13615"/>
              <a:gd name="T63" fmla="*/ 13892 h 2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828" h="299" extrusionOk="0">
                <a:moveTo>
                  <a:pt x="178" y="59"/>
                </a:moveTo>
                <a:cubicBezTo>
                  <a:pt x="218" y="54"/>
                  <a:pt x="143" y="75"/>
                  <a:pt x="137" y="77"/>
                </a:cubicBezTo>
                <a:cubicBezTo>
                  <a:pt x="91" y="92"/>
                  <a:pt x="36" y="111"/>
                  <a:pt x="9" y="155"/>
                </a:cubicBezTo>
                <a:cubicBezTo>
                  <a:pt x="-11" y="187"/>
                  <a:pt x="5" y="219"/>
                  <a:pt x="35" y="237"/>
                </a:cubicBezTo>
                <a:cubicBezTo>
                  <a:pt x="72" y="259"/>
                  <a:pt x="117" y="260"/>
                  <a:pt x="157" y="248"/>
                </a:cubicBezTo>
                <a:cubicBezTo>
                  <a:pt x="195" y="236"/>
                  <a:pt x="218" y="212"/>
                  <a:pt x="213" y="170"/>
                </a:cubicBezTo>
                <a:cubicBezTo>
                  <a:pt x="207" y="125"/>
                  <a:pt x="174" y="90"/>
                  <a:pt x="147" y="56"/>
                </a:cubicBezTo>
                <a:cubicBezTo>
                  <a:pt x="132" y="37"/>
                  <a:pt x="116" y="20"/>
                  <a:pt x="102" y="0"/>
                </a:cubicBezTo>
              </a:path>
              <a:path w="828" h="299" extrusionOk="0">
                <a:moveTo>
                  <a:pt x="369" y="105"/>
                </a:moveTo>
                <a:cubicBezTo>
                  <a:pt x="394" y="142"/>
                  <a:pt x="413" y="175"/>
                  <a:pt x="424" y="219"/>
                </a:cubicBezTo>
                <a:cubicBezTo>
                  <a:pt x="430" y="245"/>
                  <a:pt x="430" y="271"/>
                  <a:pt x="429" y="298"/>
                </a:cubicBezTo>
                <a:cubicBezTo>
                  <a:pt x="446" y="262"/>
                  <a:pt x="463" y="226"/>
                  <a:pt x="484" y="192"/>
                </a:cubicBezTo>
                <a:cubicBezTo>
                  <a:pt x="510" y="150"/>
                  <a:pt x="542" y="104"/>
                  <a:pt x="586" y="81"/>
                </a:cubicBezTo>
                <a:cubicBezTo>
                  <a:pt x="626" y="60"/>
                  <a:pt x="663" y="75"/>
                  <a:pt x="692" y="106"/>
                </a:cubicBezTo>
                <a:cubicBezTo>
                  <a:pt x="722" y="138"/>
                  <a:pt x="736" y="180"/>
                  <a:pt x="756" y="217"/>
                </a:cubicBezTo>
                <a:cubicBezTo>
                  <a:pt x="774" y="252"/>
                  <a:pt x="792" y="264"/>
                  <a:pt x="827" y="27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Comment 30"/>
          <p:cNvSpPr>
            <a:spLocks noRot="1" noChangeAspect="1" noEditPoints="1" noChangeArrowheads="1" noChangeShapeType="1" noTextEdit="1"/>
          </p:cNvSpPr>
          <p:nvPr/>
        </p:nvSpPr>
        <p:spPr bwMode="auto">
          <a:xfrm>
            <a:off x="6459538" y="4719638"/>
            <a:ext cx="1147762" cy="476250"/>
          </a:xfrm>
          <a:custGeom>
            <a:avLst/>
            <a:gdLst>
              <a:gd name="T0" fmla="+- 0 18030 17942"/>
              <a:gd name="T1" fmla="*/ T0 w 3190"/>
              <a:gd name="T2" fmla="+- 0 13868 13108"/>
              <a:gd name="T3" fmla="*/ 13868 h 1327"/>
              <a:gd name="T4" fmla="+- 0 18021 17942"/>
              <a:gd name="T5" fmla="*/ T4 w 3190"/>
              <a:gd name="T6" fmla="+- 0 13955 13108"/>
              <a:gd name="T7" fmla="*/ 13955 h 1327"/>
              <a:gd name="T8" fmla="+- 0 17942 17942"/>
              <a:gd name="T9" fmla="*/ T8 w 3190"/>
              <a:gd name="T10" fmla="+- 0 13720 13108"/>
              <a:gd name="T11" fmla="*/ 13720 h 1327"/>
              <a:gd name="T12" fmla="+- 0 18066 17942"/>
              <a:gd name="T13" fmla="*/ T12 w 3190"/>
              <a:gd name="T14" fmla="+- 0 13643 13108"/>
              <a:gd name="T15" fmla="*/ 13643 h 1327"/>
              <a:gd name="T16" fmla="+- 0 18321 17942"/>
              <a:gd name="T17" fmla="*/ T16 w 3190"/>
              <a:gd name="T18" fmla="+- 0 13826 13108"/>
              <a:gd name="T19" fmla="*/ 13826 h 1327"/>
              <a:gd name="T20" fmla="+- 0 18505 17942"/>
              <a:gd name="T21" fmla="*/ T20 w 3190"/>
              <a:gd name="T22" fmla="+- 0 13662 13108"/>
              <a:gd name="T23" fmla="*/ 13662 h 1327"/>
              <a:gd name="T24" fmla="+- 0 18459 17942"/>
              <a:gd name="T25" fmla="*/ T24 w 3190"/>
              <a:gd name="T26" fmla="+- 0 13596 13108"/>
              <a:gd name="T27" fmla="*/ 13596 h 1327"/>
              <a:gd name="T28" fmla="+- 0 18258 17942"/>
              <a:gd name="T29" fmla="*/ T28 w 3190"/>
              <a:gd name="T30" fmla="+- 0 13910 13108"/>
              <a:gd name="T31" fmla="*/ 13910 h 1327"/>
              <a:gd name="T32" fmla="+- 0 18610 17942"/>
              <a:gd name="T33" fmla="*/ T32 w 3190"/>
              <a:gd name="T34" fmla="+- 0 13850 13108"/>
              <a:gd name="T35" fmla="*/ 13850 h 1327"/>
              <a:gd name="T36" fmla="+- 0 18851 17942"/>
              <a:gd name="T37" fmla="*/ T36 w 3190"/>
              <a:gd name="T38" fmla="+- 0 13636 13108"/>
              <a:gd name="T39" fmla="*/ 13636 h 1327"/>
              <a:gd name="T40" fmla="+- 0 18707 17942"/>
              <a:gd name="T41" fmla="*/ T40 w 3190"/>
              <a:gd name="T42" fmla="+- 0 13755 13108"/>
              <a:gd name="T43" fmla="*/ 13755 h 1327"/>
              <a:gd name="T44" fmla="+- 0 18818 17942"/>
              <a:gd name="T45" fmla="*/ T44 w 3190"/>
              <a:gd name="T46" fmla="+- 0 14013 13108"/>
              <a:gd name="T47" fmla="*/ 14013 h 1327"/>
              <a:gd name="T48" fmla="+- 0 18977 17942"/>
              <a:gd name="T49" fmla="*/ T48 w 3190"/>
              <a:gd name="T50" fmla="+- 0 13757 13108"/>
              <a:gd name="T51" fmla="*/ 13757 h 1327"/>
              <a:gd name="T52" fmla="+- 0 18897 17942"/>
              <a:gd name="T53" fmla="*/ T52 w 3190"/>
              <a:gd name="T54" fmla="+- 0 14415 13108"/>
              <a:gd name="T55" fmla="*/ 14415 h 1327"/>
              <a:gd name="T56" fmla="+- 0 19296 17942"/>
              <a:gd name="T57" fmla="*/ T56 w 3190"/>
              <a:gd name="T58" fmla="+- 0 13506 13108"/>
              <a:gd name="T59" fmla="*/ 13506 h 1327"/>
              <a:gd name="T60" fmla="+- 0 19236 17942"/>
              <a:gd name="T61" fmla="*/ T60 w 3190"/>
              <a:gd name="T62" fmla="+- 0 13736 13108"/>
              <a:gd name="T63" fmla="*/ 13736 h 1327"/>
              <a:gd name="T64" fmla="+- 0 19408 17942"/>
              <a:gd name="T65" fmla="*/ T64 w 3190"/>
              <a:gd name="T66" fmla="+- 0 13786 13108"/>
              <a:gd name="T67" fmla="*/ 13786 h 1327"/>
              <a:gd name="T68" fmla="+- 0 19396 17942"/>
              <a:gd name="T69" fmla="*/ T68 w 3190"/>
              <a:gd name="T70" fmla="+- 0 13929 13108"/>
              <a:gd name="T71" fmla="*/ 13929 h 1327"/>
              <a:gd name="T72" fmla="+- 0 19175 17942"/>
              <a:gd name="T73" fmla="*/ T72 w 3190"/>
              <a:gd name="T74" fmla="+- 0 13952 13108"/>
              <a:gd name="T75" fmla="*/ 13952 h 1327"/>
              <a:gd name="T76" fmla="+- 0 20147 17942"/>
              <a:gd name="T77" fmla="*/ T76 w 3190"/>
              <a:gd name="T78" fmla="+- 0 13377 13108"/>
              <a:gd name="T79" fmla="*/ 13377 h 1327"/>
              <a:gd name="T80" fmla="+- 0 20022 17942"/>
              <a:gd name="T81" fmla="*/ T80 w 3190"/>
              <a:gd name="T82" fmla="+- 0 13909 13108"/>
              <a:gd name="T83" fmla="*/ 13909 h 1327"/>
              <a:gd name="T84" fmla="+- 0 20074 17942"/>
              <a:gd name="T85" fmla="*/ T84 w 3190"/>
              <a:gd name="T86" fmla="+- 0 13699 13108"/>
              <a:gd name="T87" fmla="*/ 13699 h 1327"/>
              <a:gd name="T88" fmla="+- 0 19806 17942"/>
              <a:gd name="T89" fmla="*/ T88 w 3190"/>
              <a:gd name="T90" fmla="+- 0 13703 13108"/>
              <a:gd name="T91" fmla="*/ 13703 h 1327"/>
              <a:gd name="T92" fmla="+- 0 19684 17942"/>
              <a:gd name="T93" fmla="*/ T92 w 3190"/>
              <a:gd name="T94" fmla="+- 0 13673 13108"/>
              <a:gd name="T95" fmla="*/ 13673 h 1327"/>
              <a:gd name="T96" fmla="+- 0 20315 17942"/>
              <a:gd name="T97" fmla="*/ T96 w 3190"/>
              <a:gd name="T98" fmla="+- 0 13147 13108"/>
              <a:gd name="T99" fmla="*/ 13147 h 1327"/>
              <a:gd name="T100" fmla="+- 0 20317 17942"/>
              <a:gd name="T101" fmla="*/ T100 w 3190"/>
              <a:gd name="T102" fmla="+- 0 13469 13108"/>
              <a:gd name="T103" fmla="*/ 13469 h 1327"/>
              <a:gd name="T104" fmla="+- 0 20244 17942"/>
              <a:gd name="T105" fmla="*/ T104 w 3190"/>
              <a:gd name="T106" fmla="+- 0 13928 13108"/>
              <a:gd name="T107" fmla="*/ 13928 h 1327"/>
              <a:gd name="T108" fmla="+- 0 20315 17942"/>
              <a:gd name="T109" fmla="*/ T108 w 3190"/>
              <a:gd name="T110" fmla="+- 0 13857 13108"/>
              <a:gd name="T111" fmla="*/ 13857 h 1327"/>
              <a:gd name="T112" fmla="+- 0 20515 17942"/>
              <a:gd name="T113" fmla="*/ T112 w 3190"/>
              <a:gd name="T114" fmla="+- 0 13788 13108"/>
              <a:gd name="T115" fmla="*/ 13788 h 1327"/>
              <a:gd name="T116" fmla="+- 0 20539 17942"/>
              <a:gd name="T117" fmla="*/ T116 w 3190"/>
              <a:gd name="T118" fmla="+- 0 13985 13108"/>
              <a:gd name="T119" fmla="*/ 13985 h 1327"/>
              <a:gd name="T120" fmla="+- 0 20746 17942"/>
              <a:gd name="T121" fmla="*/ T120 w 3190"/>
              <a:gd name="T122" fmla="+- 0 13654 13108"/>
              <a:gd name="T123" fmla="*/ 13654 h 1327"/>
              <a:gd name="T124" fmla="+- 0 20611 17942"/>
              <a:gd name="T125" fmla="*/ T124 w 3190"/>
              <a:gd name="T126" fmla="+- 0 13874 13108"/>
              <a:gd name="T127" fmla="*/ 13874 h 1327"/>
              <a:gd name="T128" fmla="+- 0 20755 17942"/>
              <a:gd name="T129" fmla="*/ T128 w 3190"/>
              <a:gd name="T130" fmla="+- 0 13878 13108"/>
              <a:gd name="T131" fmla="*/ 13878 h 1327"/>
              <a:gd name="T132" fmla="+- 0 20824 17942"/>
              <a:gd name="T133" fmla="*/ T132 w 3190"/>
              <a:gd name="T134" fmla="+- 0 13884 13108"/>
              <a:gd name="T135" fmla="*/ 13884 h 1327"/>
              <a:gd name="T136" fmla="+- 0 20856 17942"/>
              <a:gd name="T137" fmla="*/ T136 w 3190"/>
              <a:gd name="T138" fmla="+- 0 13976 13108"/>
              <a:gd name="T139" fmla="*/ 13976 h 1327"/>
              <a:gd name="T140" fmla="+- 0 21125 17942"/>
              <a:gd name="T141" fmla="*/ T140 w 3190"/>
              <a:gd name="T142" fmla="+- 0 13108 13108"/>
              <a:gd name="T143" fmla="*/ 13108 h 1327"/>
              <a:gd name="T144" fmla="+- 0 21084 17942"/>
              <a:gd name="T145" fmla="*/ T144 w 3190"/>
              <a:gd name="T146" fmla="+- 0 13667 13108"/>
              <a:gd name="T147" fmla="*/ 13667 h 1327"/>
              <a:gd name="T148" fmla="+- 0 21100 17942"/>
              <a:gd name="T149" fmla="*/ T148 w 3190"/>
              <a:gd name="T150" fmla="+- 0 13818 13108"/>
              <a:gd name="T151" fmla="*/ 13818 h 1327"/>
              <a:gd name="T152" fmla="+- 0 20999 17942"/>
              <a:gd name="T153" fmla="*/ T152 w 3190"/>
              <a:gd name="T154" fmla="+- 0 13608 13108"/>
              <a:gd name="T155" fmla="*/ 13608 h 1327"/>
              <a:gd name="T156" fmla="+- 0 20725 17942"/>
              <a:gd name="T157" fmla="*/ T156 w 3190"/>
              <a:gd name="T158" fmla="+- 0 13585 13108"/>
              <a:gd name="T159" fmla="*/ 1358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3190" h="1327" extrusionOk="0">
                <a:moveTo>
                  <a:pt x="119" y="685"/>
                </a:moveTo>
                <a:cubicBezTo>
                  <a:pt x="105" y="706"/>
                  <a:pt x="93" y="734"/>
                  <a:pt x="88" y="760"/>
                </a:cubicBezTo>
                <a:cubicBezTo>
                  <a:pt x="84" y="783"/>
                  <a:pt x="79" y="812"/>
                  <a:pt x="78" y="835"/>
                </a:cubicBezTo>
                <a:cubicBezTo>
                  <a:pt x="78" y="839"/>
                  <a:pt x="79" y="843"/>
                  <a:pt x="79" y="847"/>
                </a:cubicBezTo>
                <a:cubicBezTo>
                  <a:pt x="54" y="825"/>
                  <a:pt x="45" y="796"/>
                  <a:pt x="35" y="764"/>
                </a:cubicBezTo>
                <a:cubicBezTo>
                  <a:pt x="20" y="716"/>
                  <a:pt x="2" y="663"/>
                  <a:pt x="0" y="612"/>
                </a:cubicBezTo>
                <a:cubicBezTo>
                  <a:pt x="-1" y="582"/>
                  <a:pt x="6" y="537"/>
                  <a:pt x="36" y="520"/>
                </a:cubicBezTo>
                <a:cubicBezTo>
                  <a:pt x="67" y="503"/>
                  <a:pt x="97" y="520"/>
                  <a:pt x="124" y="535"/>
                </a:cubicBezTo>
                <a:cubicBezTo>
                  <a:pt x="154" y="551"/>
                  <a:pt x="177" y="572"/>
                  <a:pt x="203" y="593"/>
                </a:cubicBezTo>
              </a:path>
              <a:path w="3190" h="1327" extrusionOk="0">
                <a:moveTo>
                  <a:pt x="379" y="718"/>
                </a:moveTo>
                <a:cubicBezTo>
                  <a:pt x="407" y="699"/>
                  <a:pt x="442" y="678"/>
                  <a:pt x="466" y="654"/>
                </a:cubicBezTo>
                <a:cubicBezTo>
                  <a:pt x="498" y="621"/>
                  <a:pt x="531" y="587"/>
                  <a:pt x="563" y="554"/>
                </a:cubicBezTo>
                <a:cubicBezTo>
                  <a:pt x="583" y="533"/>
                  <a:pt x="601" y="509"/>
                  <a:pt x="614" y="483"/>
                </a:cubicBezTo>
                <a:cubicBezTo>
                  <a:pt x="578" y="463"/>
                  <a:pt x="557" y="472"/>
                  <a:pt x="517" y="488"/>
                </a:cubicBezTo>
                <a:cubicBezTo>
                  <a:pt x="440" y="519"/>
                  <a:pt x="384" y="566"/>
                  <a:pt x="336" y="633"/>
                </a:cubicBezTo>
                <a:cubicBezTo>
                  <a:pt x="302" y="680"/>
                  <a:pt x="272" y="751"/>
                  <a:pt x="316" y="802"/>
                </a:cubicBezTo>
                <a:cubicBezTo>
                  <a:pt x="347" y="838"/>
                  <a:pt x="418" y="844"/>
                  <a:pt x="461" y="836"/>
                </a:cubicBezTo>
                <a:cubicBezTo>
                  <a:pt x="530" y="823"/>
                  <a:pt x="609" y="778"/>
                  <a:pt x="668" y="742"/>
                </a:cubicBezTo>
                <a:cubicBezTo>
                  <a:pt x="686" y="730"/>
                  <a:pt x="703" y="718"/>
                  <a:pt x="721" y="706"/>
                </a:cubicBezTo>
              </a:path>
              <a:path w="3190" h="1327" extrusionOk="0">
                <a:moveTo>
                  <a:pt x="909" y="528"/>
                </a:moveTo>
                <a:cubicBezTo>
                  <a:pt x="893" y="519"/>
                  <a:pt x="894" y="495"/>
                  <a:pt x="854" y="519"/>
                </a:cubicBezTo>
                <a:cubicBezTo>
                  <a:pt x="813" y="543"/>
                  <a:pt x="779" y="604"/>
                  <a:pt x="765" y="647"/>
                </a:cubicBezTo>
                <a:cubicBezTo>
                  <a:pt x="745" y="708"/>
                  <a:pt x="744" y="775"/>
                  <a:pt x="759" y="837"/>
                </a:cubicBezTo>
                <a:cubicBezTo>
                  <a:pt x="772" y="891"/>
                  <a:pt x="819" y="932"/>
                  <a:pt x="876" y="905"/>
                </a:cubicBezTo>
                <a:cubicBezTo>
                  <a:pt x="932" y="878"/>
                  <a:pt x="978" y="807"/>
                  <a:pt x="1001" y="752"/>
                </a:cubicBezTo>
                <a:cubicBezTo>
                  <a:pt x="1015" y="719"/>
                  <a:pt x="1025" y="683"/>
                  <a:pt x="1035" y="649"/>
                </a:cubicBezTo>
                <a:cubicBezTo>
                  <a:pt x="1007" y="815"/>
                  <a:pt x="976" y="981"/>
                  <a:pt x="959" y="1148"/>
                </a:cubicBezTo>
                <a:cubicBezTo>
                  <a:pt x="955" y="1191"/>
                  <a:pt x="937" y="1265"/>
                  <a:pt x="955" y="1307"/>
                </a:cubicBezTo>
                <a:cubicBezTo>
                  <a:pt x="978" y="1362"/>
                  <a:pt x="1025" y="1252"/>
                  <a:pt x="1035" y="1236"/>
                </a:cubicBezTo>
              </a:path>
              <a:path w="3190" h="1327" extrusionOk="0">
                <a:moveTo>
                  <a:pt x="1354" y="398"/>
                </a:moveTo>
                <a:cubicBezTo>
                  <a:pt x="1343" y="432"/>
                  <a:pt x="1329" y="465"/>
                  <a:pt x="1320" y="500"/>
                </a:cubicBezTo>
                <a:cubicBezTo>
                  <a:pt x="1310" y="539"/>
                  <a:pt x="1292" y="587"/>
                  <a:pt x="1294" y="628"/>
                </a:cubicBezTo>
                <a:cubicBezTo>
                  <a:pt x="1296" y="664"/>
                  <a:pt x="1317" y="668"/>
                  <a:pt x="1347" y="671"/>
                </a:cubicBezTo>
                <a:cubicBezTo>
                  <a:pt x="1387" y="675"/>
                  <a:pt x="1427" y="669"/>
                  <a:pt x="1466" y="678"/>
                </a:cubicBezTo>
                <a:cubicBezTo>
                  <a:pt x="1499" y="685"/>
                  <a:pt x="1532" y="701"/>
                  <a:pt x="1532" y="738"/>
                </a:cubicBezTo>
                <a:cubicBezTo>
                  <a:pt x="1532" y="778"/>
                  <a:pt x="1488" y="808"/>
                  <a:pt x="1454" y="821"/>
                </a:cubicBezTo>
                <a:cubicBezTo>
                  <a:pt x="1399" y="843"/>
                  <a:pt x="1342" y="846"/>
                  <a:pt x="1284" y="847"/>
                </a:cubicBezTo>
                <a:cubicBezTo>
                  <a:pt x="1256" y="847"/>
                  <a:pt x="1250" y="848"/>
                  <a:pt x="1233" y="844"/>
                </a:cubicBezTo>
              </a:path>
              <a:path w="3190" h="1327" extrusionOk="0">
                <a:moveTo>
                  <a:pt x="2243" y="127"/>
                </a:moveTo>
                <a:cubicBezTo>
                  <a:pt x="2226" y="171"/>
                  <a:pt x="2214" y="222"/>
                  <a:pt x="2205" y="269"/>
                </a:cubicBezTo>
                <a:cubicBezTo>
                  <a:pt x="2187" y="365"/>
                  <a:pt x="2164" y="458"/>
                  <a:pt x="2141" y="553"/>
                </a:cubicBezTo>
                <a:cubicBezTo>
                  <a:pt x="2121" y="636"/>
                  <a:pt x="2098" y="718"/>
                  <a:pt x="2080" y="801"/>
                </a:cubicBezTo>
                <a:cubicBezTo>
                  <a:pt x="2075" y="831"/>
                  <a:pt x="2074" y="837"/>
                  <a:pt x="2071" y="855"/>
                </a:cubicBezTo>
              </a:path>
              <a:path w="3190" h="1327" extrusionOk="0">
                <a:moveTo>
                  <a:pt x="2132" y="591"/>
                </a:moveTo>
                <a:cubicBezTo>
                  <a:pt x="2104" y="565"/>
                  <a:pt x="2083" y="568"/>
                  <a:pt x="2044" y="573"/>
                </a:cubicBezTo>
                <a:cubicBezTo>
                  <a:pt x="1984" y="580"/>
                  <a:pt x="1924" y="590"/>
                  <a:pt x="1864" y="595"/>
                </a:cubicBezTo>
                <a:cubicBezTo>
                  <a:pt x="1838" y="597"/>
                  <a:pt x="1763" y="607"/>
                  <a:pt x="1743" y="579"/>
                </a:cubicBezTo>
                <a:cubicBezTo>
                  <a:pt x="1743" y="574"/>
                  <a:pt x="1742" y="570"/>
                  <a:pt x="1742" y="565"/>
                </a:cubicBezTo>
              </a:path>
              <a:path w="3190" h="1327" extrusionOk="0">
                <a:moveTo>
                  <a:pt x="2371" y="98"/>
                </a:moveTo>
                <a:cubicBezTo>
                  <a:pt x="2375" y="74"/>
                  <a:pt x="2377" y="62"/>
                  <a:pt x="2373" y="39"/>
                </a:cubicBezTo>
                <a:cubicBezTo>
                  <a:pt x="2381" y="73"/>
                  <a:pt x="2382" y="104"/>
                  <a:pt x="2384" y="139"/>
                </a:cubicBezTo>
                <a:cubicBezTo>
                  <a:pt x="2389" y="213"/>
                  <a:pt x="2381" y="287"/>
                  <a:pt x="2375" y="361"/>
                </a:cubicBezTo>
                <a:cubicBezTo>
                  <a:pt x="2367" y="458"/>
                  <a:pt x="2349" y="552"/>
                  <a:pt x="2333" y="647"/>
                </a:cubicBezTo>
                <a:cubicBezTo>
                  <a:pt x="2323" y="704"/>
                  <a:pt x="2310" y="762"/>
                  <a:pt x="2302" y="820"/>
                </a:cubicBezTo>
                <a:cubicBezTo>
                  <a:pt x="2302" y="824"/>
                  <a:pt x="2302" y="828"/>
                  <a:pt x="2302" y="832"/>
                </a:cubicBezTo>
                <a:cubicBezTo>
                  <a:pt x="2328" y="806"/>
                  <a:pt x="2349" y="778"/>
                  <a:pt x="2373" y="749"/>
                </a:cubicBezTo>
                <a:cubicBezTo>
                  <a:pt x="2405" y="710"/>
                  <a:pt x="2445" y="668"/>
                  <a:pt x="2492" y="647"/>
                </a:cubicBezTo>
                <a:cubicBezTo>
                  <a:pt x="2527" y="632"/>
                  <a:pt x="2558" y="645"/>
                  <a:pt x="2573" y="680"/>
                </a:cubicBezTo>
                <a:cubicBezTo>
                  <a:pt x="2587" y="713"/>
                  <a:pt x="2589" y="772"/>
                  <a:pt x="2585" y="806"/>
                </a:cubicBezTo>
                <a:cubicBezTo>
                  <a:pt x="2580" y="847"/>
                  <a:pt x="2578" y="847"/>
                  <a:pt x="2597" y="877"/>
                </a:cubicBezTo>
              </a:path>
              <a:path w="3190" h="1327" extrusionOk="0">
                <a:moveTo>
                  <a:pt x="2876" y="558"/>
                </a:moveTo>
                <a:cubicBezTo>
                  <a:pt x="2855" y="539"/>
                  <a:pt x="2834" y="530"/>
                  <a:pt x="2804" y="546"/>
                </a:cubicBezTo>
                <a:cubicBezTo>
                  <a:pt x="2767" y="566"/>
                  <a:pt x="2724" y="603"/>
                  <a:pt x="2701" y="639"/>
                </a:cubicBezTo>
                <a:cubicBezTo>
                  <a:pt x="2679" y="673"/>
                  <a:pt x="2664" y="725"/>
                  <a:pt x="2669" y="766"/>
                </a:cubicBezTo>
                <a:cubicBezTo>
                  <a:pt x="2673" y="796"/>
                  <a:pt x="2693" y="817"/>
                  <a:pt x="2724" y="817"/>
                </a:cubicBezTo>
                <a:cubicBezTo>
                  <a:pt x="2760" y="817"/>
                  <a:pt x="2788" y="793"/>
                  <a:pt x="2813" y="770"/>
                </a:cubicBezTo>
                <a:cubicBezTo>
                  <a:pt x="2833" y="751"/>
                  <a:pt x="2849" y="728"/>
                  <a:pt x="2868" y="708"/>
                </a:cubicBezTo>
                <a:cubicBezTo>
                  <a:pt x="2886" y="729"/>
                  <a:pt x="2880" y="747"/>
                  <a:pt x="2882" y="776"/>
                </a:cubicBezTo>
                <a:cubicBezTo>
                  <a:pt x="2883" y="797"/>
                  <a:pt x="2880" y="842"/>
                  <a:pt x="2896" y="859"/>
                </a:cubicBezTo>
                <a:cubicBezTo>
                  <a:pt x="2902" y="862"/>
                  <a:pt x="2908" y="865"/>
                  <a:pt x="2914" y="868"/>
                </a:cubicBezTo>
                <a:cubicBezTo>
                  <a:pt x="2950" y="826"/>
                  <a:pt x="2971" y="781"/>
                  <a:pt x="2996" y="731"/>
                </a:cubicBezTo>
              </a:path>
              <a:path w="3190" h="1327" extrusionOk="0">
                <a:moveTo>
                  <a:pt x="3183" y="0"/>
                </a:moveTo>
                <a:cubicBezTo>
                  <a:pt x="3176" y="82"/>
                  <a:pt x="3173" y="165"/>
                  <a:pt x="3168" y="247"/>
                </a:cubicBezTo>
                <a:cubicBezTo>
                  <a:pt x="3161" y="351"/>
                  <a:pt x="3152" y="455"/>
                  <a:pt x="3142" y="559"/>
                </a:cubicBezTo>
                <a:cubicBezTo>
                  <a:pt x="3139" y="592"/>
                  <a:pt x="3116" y="678"/>
                  <a:pt x="3145" y="707"/>
                </a:cubicBezTo>
                <a:cubicBezTo>
                  <a:pt x="3149" y="708"/>
                  <a:pt x="3154" y="709"/>
                  <a:pt x="3158" y="710"/>
                </a:cubicBezTo>
              </a:path>
              <a:path w="3190" h="1327" extrusionOk="0">
                <a:moveTo>
                  <a:pt x="3189" y="530"/>
                </a:moveTo>
                <a:cubicBezTo>
                  <a:pt x="3144" y="502"/>
                  <a:pt x="3107" y="508"/>
                  <a:pt x="3057" y="500"/>
                </a:cubicBezTo>
                <a:cubicBezTo>
                  <a:pt x="2983" y="488"/>
                  <a:pt x="2912" y="479"/>
                  <a:pt x="2837" y="477"/>
                </a:cubicBezTo>
                <a:cubicBezTo>
                  <a:pt x="2819" y="477"/>
                  <a:pt x="2801" y="477"/>
                  <a:pt x="2783" y="47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5" name="Comment 31"/>
          <p:cNvSpPr>
            <a:spLocks noRot="1" noChangeAspect="1" noEditPoints="1" noChangeArrowheads="1" noChangeShapeType="1" noTextEdit="1"/>
          </p:cNvSpPr>
          <p:nvPr/>
        </p:nvSpPr>
        <p:spPr bwMode="auto">
          <a:xfrm>
            <a:off x="2886075" y="5018088"/>
            <a:ext cx="690563" cy="263525"/>
          </a:xfrm>
          <a:custGeom>
            <a:avLst/>
            <a:gdLst>
              <a:gd name="T0" fmla="+- 0 8021 8015"/>
              <a:gd name="T1" fmla="*/ T0 w 1920"/>
              <a:gd name="T2" fmla="+- 0 14339 13940"/>
              <a:gd name="T3" fmla="*/ 14339 h 731"/>
              <a:gd name="T4" fmla="+- 0 8025 8015"/>
              <a:gd name="T5" fmla="*/ T4 w 1920"/>
              <a:gd name="T6" fmla="+- 0 14440 13940"/>
              <a:gd name="T7" fmla="*/ 14440 h 731"/>
              <a:gd name="T8" fmla="+- 0 8077 8015"/>
              <a:gd name="T9" fmla="*/ T8 w 1920"/>
              <a:gd name="T10" fmla="+- 0 14590 13940"/>
              <a:gd name="T11" fmla="*/ 14590 h 731"/>
              <a:gd name="T12" fmla="+- 0 8138 8015"/>
              <a:gd name="T13" fmla="*/ T12 w 1920"/>
              <a:gd name="T14" fmla="+- 0 14668 13940"/>
              <a:gd name="T15" fmla="*/ 14668 h 731"/>
              <a:gd name="T16" fmla="+- 0 8194 8015"/>
              <a:gd name="T17" fmla="*/ T16 w 1920"/>
              <a:gd name="T18" fmla="+- 0 14606 13940"/>
              <a:gd name="T19" fmla="*/ 14606 h 731"/>
              <a:gd name="T20" fmla="+- 0 8245 8015"/>
              <a:gd name="T21" fmla="*/ T20 w 1920"/>
              <a:gd name="T22" fmla="+- 0 14487 13940"/>
              <a:gd name="T23" fmla="*/ 14487 h 731"/>
              <a:gd name="T24" fmla="+- 0 8302 8015"/>
              <a:gd name="T25" fmla="*/ T24 w 1920"/>
              <a:gd name="T26" fmla="+- 0 14471 13940"/>
              <a:gd name="T27" fmla="*/ 14471 h 731"/>
              <a:gd name="T28" fmla="+- 0 8383 8015"/>
              <a:gd name="T29" fmla="*/ T28 w 1920"/>
              <a:gd name="T30" fmla="+- 0 14571 13940"/>
              <a:gd name="T31" fmla="*/ 14571 h 731"/>
              <a:gd name="T32" fmla="+- 0 8445 8015"/>
              <a:gd name="T33" fmla="*/ T32 w 1920"/>
              <a:gd name="T34" fmla="+- 0 14621 13940"/>
              <a:gd name="T35" fmla="*/ 14621 h 731"/>
              <a:gd name="T36" fmla="+- 0 8489 8015"/>
              <a:gd name="T37" fmla="*/ T36 w 1920"/>
              <a:gd name="T38" fmla="+- 0 14511 13940"/>
              <a:gd name="T39" fmla="*/ 14511 h 731"/>
              <a:gd name="T40" fmla="+- 0 8550 8015"/>
              <a:gd name="T41" fmla="*/ T40 w 1920"/>
              <a:gd name="T42" fmla="+- 0 14398 13940"/>
              <a:gd name="T43" fmla="*/ 14398 h 731"/>
              <a:gd name="T44" fmla="+- 0 8595 8015"/>
              <a:gd name="T45" fmla="*/ T44 w 1920"/>
              <a:gd name="T46" fmla="+- 0 14374 13940"/>
              <a:gd name="T47" fmla="*/ 14374 h 731"/>
              <a:gd name="T48" fmla="+- 0 8843 8015"/>
              <a:gd name="T49" fmla="*/ T48 w 1920"/>
              <a:gd name="T50" fmla="+- 0 14388 13940"/>
              <a:gd name="T51" fmla="*/ 14388 h 731"/>
              <a:gd name="T52" fmla="+- 0 8760 8015"/>
              <a:gd name="T53" fmla="*/ T52 w 1920"/>
              <a:gd name="T54" fmla="+- 0 14420 13940"/>
              <a:gd name="T55" fmla="*/ 14420 h 731"/>
              <a:gd name="T56" fmla="+- 0 8669 8015"/>
              <a:gd name="T57" fmla="*/ T56 w 1920"/>
              <a:gd name="T58" fmla="+- 0 14529 13940"/>
              <a:gd name="T59" fmla="*/ 14529 h 731"/>
              <a:gd name="T60" fmla="+- 0 8682 8015"/>
              <a:gd name="T61" fmla="*/ T60 w 1920"/>
              <a:gd name="T62" fmla="+- 0 14629 13940"/>
              <a:gd name="T63" fmla="*/ 14629 h 731"/>
              <a:gd name="T64" fmla="+- 0 8788 8015"/>
              <a:gd name="T65" fmla="*/ T64 w 1920"/>
              <a:gd name="T66" fmla="+- 0 14627 13940"/>
              <a:gd name="T67" fmla="*/ 14627 h 731"/>
              <a:gd name="T68" fmla="+- 0 8873 8015"/>
              <a:gd name="T69" fmla="*/ T68 w 1920"/>
              <a:gd name="T70" fmla="+- 0 14516 13940"/>
              <a:gd name="T71" fmla="*/ 14516 h 731"/>
              <a:gd name="T72" fmla="+- 0 8886 8015"/>
              <a:gd name="T73" fmla="*/ T72 w 1920"/>
              <a:gd name="T74" fmla="+- 0 14401 13940"/>
              <a:gd name="T75" fmla="*/ 14401 h 731"/>
              <a:gd name="T76" fmla="+- 0 8880 8015"/>
              <a:gd name="T77" fmla="*/ T76 w 1920"/>
              <a:gd name="T78" fmla="+- 0 14357 13940"/>
              <a:gd name="T79" fmla="*/ 14357 h 731"/>
              <a:gd name="T80" fmla="+- 0 9075 8015"/>
              <a:gd name="T81" fmla="*/ T80 w 1920"/>
              <a:gd name="T82" fmla="+- 0 14395 13940"/>
              <a:gd name="T83" fmla="*/ 14395 h 731"/>
              <a:gd name="T84" fmla="+- 0 9128 8015"/>
              <a:gd name="T85" fmla="*/ T84 w 1920"/>
              <a:gd name="T86" fmla="+- 0 14501 13940"/>
              <a:gd name="T87" fmla="*/ 14501 h 731"/>
              <a:gd name="T88" fmla="+- 0 9132 8015"/>
              <a:gd name="T89" fmla="*/ T88 w 1920"/>
              <a:gd name="T90" fmla="+- 0 14582 13940"/>
              <a:gd name="T91" fmla="*/ 14582 h 731"/>
              <a:gd name="T92" fmla="+- 0 9151 8015"/>
              <a:gd name="T93" fmla="*/ T92 w 1920"/>
              <a:gd name="T94" fmla="+- 0 14495 13940"/>
              <a:gd name="T95" fmla="*/ 14495 h 731"/>
              <a:gd name="T96" fmla="+- 0 9253 8015"/>
              <a:gd name="T97" fmla="*/ T96 w 1920"/>
              <a:gd name="T98" fmla="+- 0 14342 13940"/>
              <a:gd name="T99" fmla="*/ 14342 h 731"/>
              <a:gd name="T100" fmla="+- 0 9348 8015"/>
              <a:gd name="T101" fmla="*/ T100 w 1920"/>
              <a:gd name="T102" fmla="+- 0 14334 13940"/>
              <a:gd name="T103" fmla="*/ 14334 h 731"/>
              <a:gd name="T104" fmla="+- 0 9396 8015"/>
              <a:gd name="T105" fmla="*/ T104 w 1920"/>
              <a:gd name="T106" fmla="+- 0 14499 13940"/>
              <a:gd name="T107" fmla="*/ 14499 h 731"/>
              <a:gd name="T108" fmla="+- 0 9379 8015"/>
              <a:gd name="T109" fmla="*/ T108 w 1920"/>
              <a:gd name="T110" fmla="+- 0 14638 13940"/>
              <a:gd name="T111" fmla="*/ 14638 h 731"/>
              <a:gd name="T112" fmla="+- 0 9393 8015"/>
              <a:gd name="T113" fmla="*/ T112 w 1920"/>
              <a:gd name="T114" fmla="+- 0 14572 13940"/>
              <a:gd name="T115" fmla="*/ 14572 h 731"/>
              <a:gd name="T116" fmla="+- 0 9701 8015"/>
              <a:gd name="T117" fmla="*/ T116 w 1920"/>
              <a:gd name="T118" fmla="+- 0 13995 13940"/>
              <a:gd name="T119" fmla="*/ 13995 h 731"/>
              <a:gd name="T120" fmla="+- 0 9736 8015"/>
              <a:gd name="T121" fmla="*/ T120 w 1920"/>
              <a:gd name="T122" fmla="+- 0 14093 13940"/>
              <a:gd name="T123" fmla="*/ 14093 h 731"/>
              <a:gd name="T124" fmla="+- 0 9702 8015"/>
              <a:gd name="T125" fmla="*/ T124 w 1920"/>
              <a:gd name="T126" fmla="+- 0 14323 13940"/>
              <a:gd name="T127" fmla="*/ 14323 h 731"/>
              <a:gd name="T128" fmla="+- 0 9668 8015"/>
              <a:gd name="T129" fmla="*/ T128 w 1920"/>
              <a:gd name="T130" fmla="+- 0 14535 13940"/>
              <a:gd name="T131" fmla="*/ 14535 h 731"/>
              <a:gd name="T132" fmla="+- 0 9686 8015"/>
              <a:gd name="T133" fmla="*/ T132 w 1920"/>
              <a:gd name="T134" fmla="+- 0 14602 13940"/>
              <a:gd name="T135" fmla="*/ 14602 h 731"/>
              <a:gd name="T136" fmla="+- 0 9934 8015"/>
              <a:gd name="T137" fmla="*/ T136 w 1920"/>
              <a:gd name="T138" fmla="+- 0 14329 13940"/>
              <a:gd name="T139" fmla="*/ 14329 h 731"/>
              <a:gd name="T140" fmla="+- 0 9849 8015"/>
              <a:gd name="T141" fmla="*/ T140 w 1920"/>
              <a:gd name="T142" fmla="+- 0 14349 13940"/>
              <a:gd name="T143" fmla="*/ 14349 h 731"/>
              <a:gd name="T144" fmla="+- 0 9765 8015"/>
              <a:gd name="T145" fmla="*/ T144 w 1920"/>
              <a:gd name="T146" fmla="+- 0 14387 13940"/>
              <a:gd name="T147" fmla="*/ 14387 h 731"/>
              <a:gd name="T148" fmla="+- 0 9733 8015"/>
              <a:gd name="T149" fmla="*/ T148 w 1920"/>
              <a:gd name="T150" fmla="+- 0 14402 13940"/>
              <a:gd name="T151" fmla="*/ 14402 h 731"/>
              <a:gd name="T152" fmla="+- 0 9619 8015"/>
              <a:gd name="T153" fmla="*/ T152 w 1920"/>
              <a:gd name="T154" fmla="+- 0 14196 13940"/>
              <a:gd name="T155" fmla="*/ 14196 h 731"/>
              <a:gd name="T156" fmla="+- 0 9552 8015"/>
              <a:gd name="T157" fmla="*/ T156 w 1920"/>
              <a:gd name="T158" fmla="+- 0 14056 13940"/>
              <a:gd name="T159" fmla="*/ 14056 h 731"/>
              <a:gd name="T160" fmla="+- 0 9494 8015"/>
              <a:gd name="T161" fmla="*/ T160 w 1920"/>
              <a:gd name="T162" fmla="+- 0 13951 13940"/>
              <a:gd name="T163" fmla="*/ 13951 h 731"/>
              <a:gd name="T164" fmla="+- 0 9527 8015"/>
              <a:gd name="T165" fmla="*/ T164 w 1920"/>
              <a:gd name="T166" fmla="+- 0 13947 13940"/>
              <a:gd name="T167" fmla="*/ 13947 h 7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920" h="731" extrusionOk="0">
                <a:moveTo>
                  <a:pt x="6" y="399"/>
                </a:moveTo>
                <a:cubicBezTo>
                  <a:pt x="-1" y="433"/>
                  <a:pt x="2" y="466"/>
                  <a:pt x="10" y="500"/>
                </a:cubicBezTo>
                <a:cubicBezTo>
                  <a:pt x="22" y="550"/>
                  <a:pt x="38" y="604"/>
                  <a:pt x="62" y="650"/>
                </a:cubicBezTo>
                <a:cubicBezTo>
                  <a:pt x="69" y="664"/>
                  <a:pt x="101" y="727"/>
                  <a:pt x="123" y="728"/>
                </a:cubicBezTo>
                <a:cubicBezTo>
                  <a:pt x="157" y="730"/>
                  <a:pt x="167" y="692"/>
                  <a:pt x="179" y="666"/>
                </a:cubicBezTo>
                <a:cubicBezTo>
                  <a:pt x="197" y="627"/>
                  <a:pt x="210" y="585"/>
                  <a:pt x="230" y="547"/>
                </a:cubicBezTo>
                <a:cubicBezTo>
                  <a:pt x="245" y="519"/>
                  <a:pt x="261" y="507"/>
                  <a:pt x="287" y="531"/>
                </a:cubicBezTo>
                <a:cubicBezTo>
                  <a:pt x="318" y="560"/>
                  <a:pt x="341" y="599"/>
                  <a:pt x="368" y="631"/>
                </a:cubicBezTo>
                <a:cubicBezTo>
                  <a:pt x="383" y="650"/>
                  <a:pt x="402" y="683"/>
                  <a:pt x="430" y="681"/>
                </a:cubicBezTo>
                <a:cubicBezTo>
                  <a:pt x="448" y="680"/>
                  <a:pt x="471" y="583"/>
                  <a:pt x="474" y="571"/>
                </a:cubicBezTo>
                <a:cubicBezTo>
                  <a:pt x="485" y="528"/>
                  <a:pt x="503" y="490"/>
                  <a:pt x="535" y="458"/>
                </a:cubicBezTo>
                <a:cubicBezTo>
                  <a:pt x="555" y="442"/>
                  <a:pt x="562" y="436"/>
                  <a:pt x="580" y="434"/>
                </a:cubicBezTo>
              </a:path>
              <a:path w="1920" h="731" extrusionOk="0">
                <a:moveTo>
                  <a:pt x="828" y="448"/>
                </a:moveTo>
                <a:cubicBezTo>
                  <a:pt x="793" y="448"/>
                  <a:pt x="775" y="460"/>
                  <a:pt x="745" y="480"/>
                </a:cubicBezTo>
                <a:cubicBezTo>
                  <a:pt x="703" y="509"/>
                  <a:pt x="675" y="543"/>
                  <a:pt x="654" y="589"/>
                </a:cubicBezTo>
                <a:cubicBezTo>
                  <a:pt x="639" y="621"/>
                  <a:pt x="636" y="664"/>
                  <a:pt x="667" y="689"/>
                </a:cubicBezTo>
                <a:cubicBezTo>
                  <a:pt x="696" y="712"/>
                  <a:pt x="744" y="703"/>
                  <a:pt x="773" y="687"/>
                </a:cubicBezTo>
                <a:cubicBezTo>
                  <a:pt x="818" y="662"/>
                  <a:pt x="839" y="620"/>
                  <a:pt x="858" y="576"/>
                </a:cubicBezTo>
                <a:cubicBezTo>
                  <a:pt x="873" y="539"/>
                  <a:pt x="874" y="500"/>
                  <a:pt x="871" y="461"/>
                </a:cubicBezTo>
                <a:cubicBezTo>
                  <a:pt x="870" y="446"/>
                  <a:pt x="867" y="432"/>
                  <a:pt x="865" y="417"/>
                </a:cubicBezTo>
              </a:path>
              <a:path w="1920" h="731" extrusionOk="0">
                <a:moveTo>
                  <a:pt x="1060" y="455"/>
                </a:moveTo>
                <a:cubicBezTo>
                  <a:pt x="1085" y="490"/>
                  <a:pt x="1104" y="518"/>
                  <a:pt x="1113" y="561"/>
                </a:cubicBezTo>
                <a:cubicBezTo>
                  <a:pt x="1118" y="588"/>
                  <a:pt x="1118" y="615"/>
                  <a:pt x="1117" y="642"/>
                </a:cubicBezTo>
                <a:cubicBezTo>
                  <a:pt x="1117" y="613"/>
                  <a:pt x="1124" y="582"/>
                  <a:pt x="1136" y="555"/>
                </a:cubicBezTo>
                <a:cubicBezTo>
                  <a:pt x="1159" y="501"/>
                  <a:pt x="1191" y="438"/>
                  <a:pt x="1238" y="402"/>
                </a:cubicBezTo>
                <a:cubicBezTo>
                  <a:pt x="1265" y="382"/>
                  <a:pt x="1306" y="368"/>
                  <a:pt x="1333" y="394"/>
                </a:cubicBezTo>
                <a:cubicBezTo>
                  <a:pt x="1373" y="432"/>
                  <a:pt x="1379" y="508"/>
                  <a:pt x="1381" y="559"/>
                </a:cubicBezTo>
                <a:cubicBezTo>
                  <a:pt x="1383" y="607"/>
                  <a:pt x="1367" y="654"/>
                  <a:pt x="1364" y="698"/>
                </a:cubicBezTo>
                <a:cubicBezTo>
                  <a:pt x="1362" y="728"/>
                  <a:pt x="1376" y="639"/>
                  <a:pt x="1378" y="632"/>
                </a:cubicBezTo>
              </a:path>
              <a:path w="1920" h="731" extrusionOk="0">
                <a:moveTo>
                  <a:pt x="1686" y="55"/>
                </a:moveTo>
                <a:cubicBezTo>
                  <a:pt x="1734" y="67"/>
                  <a:pt x="1722" y="105"/>
                  <a:pt x="1721" y="153"/>
                </a:cubicBezTo>
                <a:cubicBezTo>
                  <a:pt x="1719" y="231"/>
                  <a:pt x="1701" y="306"/>
                  <a:pt x="1687" y="383"/>
                </a:cubicBezTo>
                <a:cubicBezTo>
                  <a:pt x="1674" y="454"/>
                  <a:pt x="1656" y="523"/>
                  <a:pt x="1653" y="595"/>
                </a:cubicBezTo>
                <a:cubicBezTo>
                  <a:pt x="1652" y="629"/>
                  <a:pt x="1652" y="638"/>
                  <a:pt x="1671" y="662"/>
                </a:cubicBezTo>
              </a:path>
              <a:path w="1920" h="731" extrusionOk="0">
                <a:moveTo>
                  <a:pt x="1919" y="389"/>
                </a:moveTo>
                <a:cubicBezTo>
                  <a:pt x="1890" y="393"/>
                  <a:pt x="1862" y="400"/>
                  <a:pt x="1834" y="409"/>
                </a:cubicBezTo>
                <a:cubicBezTo>
                  <a:pt x="1806" y="418"/>
                  <a:pt x="1776" y="434"/>
                  <a:pt x="1750" y="447"/>
                </a:cubicBezTo>
                <a:cubicBezTo>
                  <a:pt x="1735" y="457"/>
                  <a:pt x="1730" y="460"/>
                  <a:pt x="1718" y="462"/>
                </a:cubicBezTo>
              </a:path>
              <a:path w="1920" h="731" extrusionOk="0">
                <a:moveTo>
                  <a:pt x="1604" y="256"/>
                </a:moveTo>
                <a:cubicBezTo>
                  <a:pt x="1583" y="208"/>
                  <a:pt x="1561" y="162"/>
                  <a:pt x="1537" y="116"/>
                </a:cubicBezTo>
                <a:cubicBezTo>
                  <a:pt x="1528" y="99"/>
                  <a:pt x="1475" y="29"/>
                  <a:pt x="1479" y="11"/>
                </a:cubicBezTo>
                <a:cubicBezTo>
                  <a:pt x="1493" y="-1"/>
                  <a:pt x="1499" y="-4"/>
                  <a:pt x="1512" y="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6" name="Comment 32"/>
          <p:cNvSpPr>
            <a:spLocks noRot="1" noChangeAspect="1" noEditPoints="1" noChangeArrowheads="1" noChangeShapeType="1" noTextEdit="1"/>
          </p:cNvSpPr>
          <p:nvPr/>
        </p:nvSpPr>
        <p:spPr bwMode="auto">
          <a:xfrm>
            <a:off x="3784600" y="5060950"/>
            <a:ext cx="371475" cy="320675"/>
          </a:xfrm>
          <a:custGeom>
            <a:avLst/>
            <a:gdLst>
              <a:gd name="T0" fmla="+- 0 10771 10511"/>
              <a:gd name="T1" fmla="*/ T0 w 1034"/>
              <a:gd name="T2" fmla="+- 0 14414 14060"/>
              <a:gd name="T3" fmla="*/ 14414 h 889"/>
              <a:gd name="T4" fmla="+- 0 10695 10511"/>
              <a:gd name="T5" fmla="*/ T4 w 1034"/>
              <a:gd name="T6" fmla="+- 0 14399 14060"/>
              <a:gd name="T7" fmla="*/ 14399 h 889"/>
              <a:gd name="T8" fmla="+- 0 10594 10511"/>
              <a:gd name="T9" fmla="*/ T8 w 1034"/>
              <a:gd name="T10" fmla="+- 0 14460 14060"/>
              <a:gd name="T11" fmla="*/ 14460 h 889"/>
              <a:gd name="T12" fmla="+- 0 10511 10511"/>
              <a:gd name="T13" fmla="*/ T12 w 1034"/>
              <a:gd name="T14" fmla="+- 0 14603 14060"/>
              <a:gd name="T15" fmla="*/ 14603 h 889"/>
              <a:gd name="T16" fmla="+- 0 10570 10511"/>
              <a:gd name="T17" fmla="*/ T16 w 1034"/>
              <a:gd name="T18" fmla="+- 0 14640 14060"/>
              <a:gd name="T19" fmla="*/ 14640 h 889"/>
              <a:gd name="T20" fmla="+- 0 10754 10511"/>
              <a:gd name="T21" fmla="*/ T20 w 1034"/>
              <a:gd name="T22" fmla="+- 0 14571 14060"/>
              <a:gd name="T23" fmla="*/ 14571 h 889"/>
              <a:gd name="T24" fmla="+- 0 10834 10511"/>
              <a:gd name="T25" fmla="*/ T24 w 1034"/>
              <a:gd name="T26" fmla="+- 0 14583 14060"/>
              <a:gd name="T27" fmla="*/ 14583 h 889"/>
              <a:gd name="T28" fmla="+- 0 10866 10511"/>
              <a:gd name="T29" fmla="*/ T28 w 1034"/>
              <a:gd name="T30" fmla="+- 0 14718 14060"/>
              <a:gd name="T31" fmla="*/ 14718 h 889"/>
              <a:gd name="T32" fmla="+- 0 10832 10511"/>
              <a:gd name="T33" fmla="*/ T32 w 1034"/>
              <a:gd name="T34" fmla="+- 0 14879 14060"/>
              <a:gd name="T35" fmla="*/ 14879 h 889"/>
              <a:gd name="T36" fmla="+- 0 10736 10511"/>
              <a:gd name="T37" fmla="*/ T36 w 1034"/>
              <a:gd name="T38" fmla="+- 0 14948 14060"/>
              <a:gd name="T39" fmla="*/ 14948 h 889"/>
              <a:gd name="T40" fmla="+- 0 10624 10511"/>
              <a:gd name="T41" fmla="*/ T40 w 1034"/>
              <a:gd name="T42" fmla="+- 0 14899 14060"/>
              <a:gd name="T43" fmla="*/ 14899 h 889"/>
              <a:gd name="T44" fmla="+- 0 10583 10511"/>
              <a:gd name="T45" fmla="*/ T44 w 1034"/>
              <a:gd name="T46" fmla="+- 0 14817 14060"/>
              <a:gd name="T47" fmla="*/ 14817 h 889"/>
              <a:gd name="T48" fmla="+- 0 10830 10511"/>
              <a:gd name="T49" fmla="*/ T48 w 1034"/>
              <a:gd name="T50" fmla="+- 0 14605 14060"/>
              <a:gd name="T51" fmla="*/ 14605 h 889"/>
              <a:gd name="T52" fmla="+- 0 11015 10511"/>
              <a:gd name="T53" fmla="*/ T52 w 1034"/>
              <a:gd name="T54" fmla="+- 0 14558 14060"/>
              <a:gd name="T55" fmla="*/ 14558 h 889"/>
              <a:gd name="T56" fmla="+- 0 11152 10511"/>
              <a:gd name="T57" fmla="*/ T56 w 1034"/>
              <a:gd name="T58" fmla="+- 0 14496 14060"/>
              <a:gd name="T59" fmla="*/ 14496 h 889"/>
              <a:gd name="T60" fmla="+- 0 11217 10511"/>
              <a:gd name="T61" fmla="*/ T60 w 1034"/>
              <a:gd name="T62" fmla="+- 0 14414 14060"/>
              <a:gd name="T63" fmla="*/ 14414 h 889"/>
              <a:gd name="T64" fmla="+- 0 11180 10511"/>
              <a:gd name="T65" fmla="*/ T64 w 1034"/>
              <a:gd name="T66" fmla="+- 0 14357 14060"/>
              <a:gd name="T67" fmla="*/ 14357 h 889"/>
              <a:gd name="T68" fmla="+- 0 11071 10511"/>
              <a:gd name="T69" fmla="*/ T68 w 1034"/>
              <a:gd name="T70" fmla="+- 0 14394 14060"/>
              <a:gd name="T71" fmla="*/ 14394 h 889"/>
              <a:gd name="T72" fmla="+- 0 10962 10511"/>
              <a:gd name="T73" fmla="*/ T72 w 1034"/>
              <a:gd name="T74" fmla="+- 0 14571 14060"/>
              <a:gd name="T75" fmla="*/ 14571 h 889"/>
              <a:gd name="T76" fmla="+- 0 11041 10511"/>
              <a:gd name="T77" fmla="*/ T76 w 1034"/>
              <a:gd name="T78" fmla="+- 0 14618 14060"/>
              <a:gd name="T79" fmla="*/ 14618 h 889"/>
              <a:gd name="T80" fmla="+- 0 11220 10511"/>
              <a:gd name="T81" fmla="*/ T80 w 1034"/>
              <a:gd name="T82" fmla="+- 0 14552 14060"/>
              <a:gd name="T83" fmla="*/ 14552 h 889"/>
              <a:gd name="T84" fmla="+- 0 11329 10511"/>
              <a:gd name="T85" fmla="*/ T84 w 1034"/>
              <a:gd name="T86" fmla="+- 0 14464 14060"/>
              <a:gd name="T87" fmla="*/ 14464 h 889"/>
              <a:gd name="T88" fmla="+- 0 11544 10511"/>
              <a:gd name="T89" fmla="*/ T88 w 1034"/>
              <a:gd name="T90" fmla="+- 0 14079 14060"/>
              <a:gd name="T91" fmla="*/ 14079 h 889"/>
              <a:gd name="T92" fmla="+- 0 11540 10511"/>
              <a:gd name="T93" fmla="*/ T92 w 1034"/>
              <a:gd name="T94" fmla="+- 0 14064 14060"/>
              <a:gd name="T95" fmla="*/ 14064 h 889"/>
              <a:gd name="T96" fmla="+- 0 11482 10511"/>
              <a:gd name="T97" fmla="*/ T96 w 1034"/>
              <a:gd name="T98" fmla="+- 0 14135 14060"/>
              <a:gd name="T99" fmla="*/ 14135 h 889"/>
              <a:gd name="T100" fmla="+- 0 11446 10511"/>
              <a:gd name="T101" fmla="*/ T100 w 1034"/>
              <a:gd name="T102" fmla="+- 0 14341 14060"/>
              <a:gd name="T103" fmla="*/ 14341 h 889"/>
              <a:gd name="T104" fmla="+- 0 11444 10511"/>
              <a:gd name="T105" fmla="*/ T104 w 1034"/>
              <a:gd name="T106" fmla="+- 0 14549 14060"/>
              <a:gd name="T107" fmla="*/ 14549 h 889"/>
              <a:gd name="T108" fmla="+- 0 11449 10511"/>
              <a:gd name="T109" fmla="*/ T108 w 1034"/>
              <a:gd name="T110" fmla="+- 0 14582 14060"/>
              <a:gd name="T111" fmla="*/ 14582 h 889"/>
              <a:gd name="T112" fmla="+- 0 11424 10511"/>
              <a:gd name="T113" fmla="*/ T112 w 1034"/>
              <a:gd name="T114" fmla="+- 0 14452 14060"/>
              <a:gd name="T115" fmla="*/ 14452 h 889"/>
              <a:gd name="T116" fmla="+- 0 11311 10511"/>
              <a:gd name="T117" fmla="*/ T116 w 1034"/>
              <a:gd name="T118" fmla="+- 0 14383 14060"/>
              <a:gd name="T119" fmla="*/ 14383 h 889"/>
              <a:gd name="T120" fmla="+- 0 11197 10511"/>
              <a:gd name="T121" fmla="*/ T120 w 1034"/>
              <a:gd name="T122" fmla="+- 0 14349 14060"/>
              <a:gd name="T123" fmla="*/ 14349 h 889"/>
              <a:gd name="T124" fmla="+- 0 11217 10511"/>
              <a:gd name="T125" fmla="*/ T124 w 1034"/>
              <a:gd name="T126" fmla="+- 0 14379 14060"/>
              <a:gd name="T127" fmla="*/ 14379 h 8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034" h="889" extrusionOk="0">
                <a:moveTo>
                  <a:pt x="260" y="354"/>
                </a:moveTo>
                <a:cubicBezTo>
                  <a:pt x="229" y="340"/>
                  <a:pt x="217" y="334"/>
                  <a:pt x="184" y="339"/>
                </a:cubicBezTo>
                <a:cubicBezTo>
                  <a:pt x="144" y="345"/>
                  <a:pt x="112" y="370"/>
                  <a:pt x="83" y="400"/>
                </a:cubicBezTo>
                <a:cubicBezTo>
                  <a:pt x="48" y="436"/>
                  <a:pt x="3" y="490"/>
                  <a:pt x="0" y="543"/>
                </a:cubicBezTo>
                <a:cubicBezTo>
                  <a:pt x="-2" y="579"/>
                  <a:pt x="32" y="582"/>
                  <a:pt x="59" y="580"/>
                </a:cubicBezTo>
                <a:cubicBezTo>
                  <a:pt x="125" y="576"/>
                  <a:pt x="184" y="536"/>
                  <a:pt x="243" y="511"/>
                </a:cubicBezTo>
                <a:cubicBezTo>
                  <a:pt x="274" y="498"/>
                  <a:pt x="299" y="495"/>
                  <a:pt x="323" y="523"/>
                </a:cubicBezTo>
                <a:cubicBezTo>
                  <a:pt x="354" y="560"/>
                  <a:pt x="354" y="613"/>
                  <a:pt x="355" y="658"/>
                </a:cubicBezTo>
                <a:cubicBezTo>
                  <a:pt x="356" y="714"/>
                  <a:pt x="348" y="769"/>
                  <a:pt x="321" y="819"/>
                </a:cubicBezTo>
                <a:cubicBezTo>
                  <a:pt x="301" y="856"/>
                  <a:pt x="269" y="885"/>
                  <a:pt x="225" y="888"/>
                </a:cubicBezTo>
                <a:cubicBezTo>
                  <a:pt x="180" y="891"/>
                  <a:pt x="143" y="870"/>
                  <a:pt x="113" y="839"/>
                </a:cubicBezTo>
                <a:cubicBezTo>
                  <a:pt x="86" y="812"/>
                  <a:pt x="81" y="792"/>
                  <a:pt x="72" y="757"/>
                </a:cubicBezTo>
              </a:path>
              <a:path w="1034" h="889" extrusionOk="0">
                <a:moveTo>
                  <a:pt x="319" y="545"/>
                </a:moveTo>
                <a:cubicBezTo>
                  <a:pt x="380" y="527"/>
                  <a:pt x="444" y="516"/>
                  <a:pt x="504" y="498"/>
                </a:cubicBezTo>
                <a:cubicBezTo>
                  <a:pt x="550" y="484"/>
                  <a:pt x="602" y="464"/>
                  <a:pt x="641" y="436"/>
                </a:cubicBezTo>
                <a:cubicBezTo>
                  <a:pt x="669" y="416"/>
                  <a:pt x="700" y="390"/>
                  <a:pt x="706" y="354"/>
                </a:cubicBezTo>
                <a:cubicBezTo>
                  <a:pt x="711" y="328"/>
                  <a:pt x="695" y="303"/>
                  <a:pt x="669" y="297"/>
                </a:cubicBezTo>
                <a:cubicBezTo>
                  <a:pt x="630" y="287"/>
                  <a:pt x="590" y="312"/>
                  <a:pt x="560" y="334"/>
                </a:cubicBezTo>
                <a:cubicBezTo>
                  <a:pt x="509" y="372"/>
                  <a:pt x="447" y="442"/>
                  <a:pt x="451" y="511"/>
                </a:cubicBezTo>
                <a:cubicBezTo>
                  <a:pt x="454" y="556"/>
                  <a:pt x="497" y="556"/>
                  <a:pt x="530" y="558"/>
                </a:cubicBezTo>
                <a:cubicBezTo>
                  <a:pt x="595" y="562"/>
                  <a:pt x="655" y="527"/>
                  <a:pt x="709" y="492"/>
                </a:cubicBezTo>
                <a:cubicBezTo>
                  <a:pt x="765" y="451"/>
                  <a:pt x="784" y="437"/>
                  <a:pt x="818" y="404"/>
                </a:cubicBezTo>
              </a:path>
              <a:path w="1034" h="889" extrusionOk="0">
                <a:moveTo>
                  <a:pt x="1033" y="19"/>
                </a:moveTo>
                <a:cubicBezTo>
                  <a:pt x="1032" y="14"/>
                  <a:pt x="1030" y="9"/>
                  <a:pt x="1029" y="4"/>
                </a:cubicBezTo>
                <a:cubicBezTo>
                  <a:pt x="991" y="8"/>
                  <a:pt x="984" y="35"/>
                  <a:pt x="971" y="75"/>
                </a:cubicBezTo>
                <a:cubicBezTo>
                  <a:pt x="950" y="140"/>
                  <a:pt x="939" y="213"/>
                  <a:pt x="935" y="281"/>
                </a:cubicBezTo>
                <a:cubicBezTo>
                  <a:pt x="931" y="351"/>
                  <a:pt x="925" y="420"/>
                  <a:pt x="933" y="489"/>
                </a:cubicBezTo>
                <a:cubicBezTo>
                  <a:pt x="935" y="500"/>
                  <a:pt x="936" y="511"/>
                  <a:pt x="938" y="522"/>
                </a:cubicBezTo>
              </a:path>
              <a:path w="1034" h="889" extrusionOk="0">
                <a:moveTo>
                  <a:pt x="913" y="392"/>
                </a:moveTo>
                <a:cubicBezTo>
                  <a:pt x="877" y="365"/>
                  <a:pt x="842" y="341"/>
                  <a:pt x="800" y="323"/>
                </a:cubicBezTo>
                <a:cubicBezTo>
                  <a:pt x="763" y="307"/>
                  <a:pt x="725" y="297"/>
                  <a:pt x="686" y="289"/>
                </a:cubicBezTo>
                <a:cubicBezTo>
                  <a:pt x="687" y="308"/>
                  <a:pt x="689" y="315"/>
                  <a:pt x="706" y="31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 name="Comment 33"/>
          <p:cNvSpPr>
            <a:spLocks noRot="1" noChangeAspect="1" noEditPoints="1" noChangeArrowheads="1" noChangeShapeType="1" noTextEdit="1"/>
          </p:cNvSpPr>
          <p:nvPr/>
        </p:nvSpPr>
        <p:spPr bwMode="auto">
          <a:xfrm>
            <a:off x="4418013" y="5094288"/>
            <a:ext cx="719137" cy="219075"/>
          </a:xfrm>
          <a:custGeom>
            <a:avLst/>
            <a:gdLst>
              <a:gd name="T0" fmla="+- 0 12282 12271"/>
              <a:gd name="T1" fmla="*/ T0 w 2000"/>
              <a:gd name="T2" fmla="+- 0 14445 14151"/>
              <a:gd name="T3" fmla="*/ 14445 h 610"/>
              <a:gd name="T4" fmla="+- 0 12271 12271"/>
              <a:gd name="T5" fmla="*/ T4 w 2000"/>
              <a:gd name="T6" fmla="+- 0 14547 14151"/>
              <a:gd name="T7" fmla="*/ 14547 h 610"/>
              <a:gd name="T8" fmla="+- 0 12292 12271"/>
              <a:gd name="T9" fmla="*/ T8 w 2000"/>
              <a:gd name="T10" fmla="+- 0 14648 14151"/>
              <a:gd name="T11" fmla="*/ 14648 h 610"/>
              <a:gd name="T12" fmla="+- 0 12378 12271"/>
              <a:gd name="T13" fmla="*/ T12 w 2000"/>
              <a:gd name="T14" fmla="+- 0 14663 14151"/>
              <a:gd name="T15" fmla="*/ 14663 h 610"/>
              <a:gd name="T16" fmla="+- 0 12489 12271"/>
              <a:gd name="T17" fmla="*/ T16 w 2000"/>
              <a:gd name="T18" fmla="+- 0 14565 14151"/>
              <a:gd name="T19" fmla="*/ 14565 h 610"/>
              <a:gd name="T20" fmla="+- 0 12539 12271"/>
              <a:gd name="T21" fmla="*/ T20 w 2000"/>
              <a:gd name="T22" fmla="+- 0 14432 14151"/>
              <a:gd name="T23" fmla="*/ 14432 h 610"/>
              <a:gd name="T24" fmla="+- 0 12524 12271"/>
              <a:gd name="T25" fmla="*/ T24 w 2000"/>
              <a:gd name="T26" fmla="+- 0 14367 14151"/>
              <a:gd name="T27" fmla="*/ 14367 h 610"/>
              <a:gd name="T28" fmla="+- 0 12830 12271"/>
              <a:gd name="T29" fmla="*/ T28 w 2000"/>
              <a:gd name="T30" fmla="+- 0 14396 14151"/>
              <a:gd name="T31" fmla="*/ 14396 h 610"/>
              <a:gd name="T32" fmla="+- 0 12772 12271"/>
              <a:gd name="T33" fmla="*/ T32 w 2000"/>
              <a:gd name="T34" fmla="+- 0 14396 14151"/>
              <a:gd name="T35" fmla="*/ 14396 h 610"/>
              <a:gd name="T36" fmla="+- 0 12655 12271"/>
              <a:gd name="T37" fmla="*/ T36 w 2000"/>
              <a:gd name="T38" fmla="+- 0 14449 14151"/>
              <a:gd name="T39" fmla="*/ 14449 h 610"/>
              <a:gd name="T40" fmla="+- 0 12623 12271"/>
              <a:gd name="T41" fmla="*/ T40 w 2000"/>
              <a:gd name="T42" fmla="+- 0 14474 14151"/>
              <a:gd name="T43" fmla="*/ 14474 h 610"/>
              <a:gd name="T44" fmla="+- 0 12687 12271"/>
              <a:gd name="T45" fmla="*/ T44 w 2000"/>
              <a:gd name="T46" fmla="+- 0 14510 14151"/>
              <a:gd name="T47" fmla="*/ 14510 h 610"/>
              <a:gd name="T48" fmla="+- 0 12853 12271"/>
              <a:gd name="T49" fmla="*/ T48 w 2000"/>
              <a:gd name="T50" fmla="+- 0 14592 14151"/>
              <a:gd name="T51" fmla="*/ 14592 h 610"/>
              <a:gd name="T52" fmla="+- 0 12812 12271"/>
              <a:gd name="T53" fmla="*/ T52 w 2000"/>
              <a:gd name="T54" fmla="+- 0 14681 14151"/>
              <a:gd name="T55" fmla="*/ 14681 h 610"/>
              <a:gd name="T56" fmla="+- 0 12719 12271"/>
              <a:gd name="T57" fmla="*/ T56 w 2000"/>
              <a:gd name="T58" fmla="+- 0 14711 14151"/>
              <a:gd name="T59" fmla="*/ 14711 h 610"/>
              <a:gd name="T60" fmla="+- 0 12703 12271"/>
              <a:gd name="T61" fmla="*/ T60 w 2000"/>
              <a:gd name="T62" fmla="+- 0 14712 14151"/>
              <a:gd name="T63" fmla="*/ 14712 h 610"/>
              <a:gd name="T64" fmla="+- 0 12791 12271"/>
              <a:gd name="T65" fmla="*/ T64 w 2000"/>
              <a:gd name="T66" fmla="+- 0 14675 14151"/>
              <a:gd name="T67" fmla="*/ 14675 h 610"/>
              <a:gd name="T68" fmla="+- 0 13006 12271"/>
              <a:gd name="T69" fmla="*/ T68 w 2000"/>
              <a:gd name="T70" fmla="+- 0 14537 14151"/>
              <a:gd name="T71" fmla="*/ 14537 h 610"/>
              <a:gd name="T72" fmla="+- 0 13112 12271"/>
              <a:gd name="T73" fmla="*/ T72 w 2000"/>
              <a:gd name="T74" fmla="+- 0 14427 14151"/>
              <a:gd name="T75" fmla="*/ 14427 h 610"/>
              <a:gd name="T76" fmla="+- 0 13132 12271"/>
              <a:gd name="T77" fmla="*/ T76 w 2000"/>
              <a:gd name="T78" fmla="+- 0 14375 14151"/>
              <a:gd name="T79" fmla="*/ 14375 h 610"/>
              <a:gd name="T80" fmla="+- 0 13041 12271"/>
              <a:gd name="T81" fmla="*/ T80 w 2000"/>
              <a:gd name="T82" fmla="+- 0 14382 14151"/>
              <a:gd name="T83" fmla="*/ 14382 h 610"/>
              <a:gd name="T84" fmla="+- 0 12942 12271"/>
              <a:gd name="T85" fmla="*/ T84 w 2000"/>
              <a:gd name="T86" fmla="+- 0 14507 14151"/>
              <a:gd name="T87" fmla="*/ 14507 h 610"/>
              <a:gd name="T88" fmla="+- 0 12932 12271"/>
              <a:gd name="T89" fmla="*/ T88 w 2000"/>
              <a:gd name="T90" fmla="+- 0 14657 14151"/>
              <a:gd name="T91" fmla="*/ 14657 h 610"/>
              <a:gd name="T92" fmla="+- 0 13024 12271"/>
              <a:gd name="T93" fmla="*/ T92 w 2000"/>
              <a:gd name="T94" fmla="+- 0 14715 14151"/>
              <a:gd name="T95" fmla="*/ 14715 h 610"/>
              <a:gd name="T96" fmla="+- 0 13169 12271"/>
              <a:gd name="T97" fmla="*/ T96 w 2000"/>
              <a:gd name="T98" fmla="+- 0 14663 14151"/>
              <a:gd name="T99" fmla="*/ 14663 h 610"/>
              <a:gd name="T100" fmla="+- 0 13246 12271"/>
              <a:gd name="T101" fmla="*/ T100 w 2000"/>
              <a:gd name="T102" fmla="+- 0 14612 14151"/>
              <a:gd name="T103" fmla="*/ 14612 h 610"/>
              <a:gd name="T104" fmla="+- 0 13888 12271"/>
              <a:gd name="T105" fmla="*/ T104 w 2000"/>
              <a:gd name="T106" fmla="+- 0 14221 14151"/>
              <a:gd name="T107" fmla="*/ 14221 h 610"/>
              <a:gd name="T108" fmla="+- 0 13719 12271"/>
              <a:gd name="T109" fmla="*/ T108 w 2000"/>
              <a:gd name="T110" fmla="+- 0 14172 14151"/>
              <a:gd name="T111" fmla="*/ 14172 h 610"/>
              <a:gd name="T112" fmla="+- 0 13573 12271"/>
              <a:gd name="T113" fmla="*/ T112 w 2000"/>
              <a:gd name="T114" fmla="+- 0 14210 14151"/>
              <a:gd name="T115" fmla="*/ 14210 h 610"/>
              <a:gd name="T116" fmla="+- 0 13507 12271"/>
              <a:gd name="T117" fmla="*/ T116 w 2000"/>
              <a:gd name="T118" fmla="+- 0 14374 14151"/>
              <a:gd name="T119" fmla="*/ 14374 h 610"/>
              <a:gd name="T120" fmla="+- 0 13519 12271"/>
              <a:gd name="T121" fmla="*/ T120 w 2000"/>
              <a:gd name="T122" fmla="+- 0 14578 14151"/>
              <a:gd name="T123" fmla="*/ 14578 h 610"/>
              <a:gd name="T124" fmla="+- 0 13547 12271"/>
              <a:gd name="T125" fmla="*/ T124 w 2000"/>
              <a:gd name="T126" fmla="+- 0 14713 14151"/>
              <a:gd name="T127" fmla="*/ 14713 h 610"/>
              <a:gd name="T128" fmla="+- 0 13557 12271"/>
              <a:gd name="T129" fmla="*/ T128 w 2000"/>
              <a:gd name="T130" fmla="+- 0 14745 14151"/>
              <a:gd name="T131" fmla="*/ 14745 h 610"/>
              <a:gd name="T132" fmla="+- 0 13555 12271"/>
              <a:gd name="T133" fmla="*/ T132 w 2000"/>
              <a:gd name="T134" fmla="+- 0 14622 14151"/>
              <a:gd name="T135" fmla="*/ 14622 h 610"/>
              <a:gd name="T136" fmla="+- 0 13468 12271"/>
              <a:gd name="T137" fmla="*/ T136 w 2000"/>
              <a:gd name="T138" fmla="+- 0 14583 14151"/>
              <a:gd name="T139" fmla="*/ 14583 h 610"/>
              <a:gd name="T140" fmla="+- 0 13311 12271"/>
              <a:gd name="T141" fmla="*/ T140 w 2000"/>
              <a:gd name="T142" fmla="+- 0 14546 14151"/>
              <a:gd name="T143" fmla="*/ 14546 h 610"/>
              <a:gd name="T144" fmla="+- 0 13247 12271"/>
              <a:gd name="T145" fmla="*/ T144 w 2000"/>
              <a:gd name="T146" fmla="+- 0 14579 14151"/>
              <a:gd name="T147" fmla="*/ 14579 h 610"/>
              <a:gd name="T148" fmla="+- 0 13262 12271"/>
              <a:gd name="T149" fmla="*/ T148 w 2000"/>
              <a:gd name="T150" fmla="+- 0 14593 14151"/>
              <a:gd name="T151" fmla="*/ 14593 h 610"/>
              <a:gd name="T152" fmla="+- 0 13790 12271"/>
              <a:gd name="T153" fmla="*/ T152 w 2000"/>
              <a:gd name="T154" fmla="+- 0 14582 14151"/>
              <a:gd name="T155" fmla="*/ 14582 h 610"/>
              <a:gd name="T156" fmla="+- 0 13821 12271"/>
              <a:gd name="T157" fmla="*/ T156 w 2000"/>
              <a:gd name="T158" fmla="+- 0 14572 14151"/>
              <a:gd name="T159" fmla="*/ 14572 h 610"/>
              <a:gd name="T160" fmla="+- 0 13809 12271"/>
              <a:gd name="T161" fmla="*/ T160 w 2000"/>
              <a:gd name="T162" fmla="+- 0 14633 14151"/>
              <a:gd name="T163" fmla="*/ 14633 h 610"/>
              <a:gd name="T164" fmla="+- 0 13851 12271"/>
              <a:gd name="T165" fmla="*/ T164 w 2000"/>
              <a:gd name="T166" fmla="+- 0 14695 14151"/>
              <a:gd name="T167" fmla="*/ 14695 h 610"/>
              <a:gd name="T168" fmla="+- 0 13937 12271"/>
              <a:gd name="T169" fmla="*/ T168 w 2000"/>
              <a:gd name="T170" fmla="+- 0 14678 14151"/>
              <a:gd name="T171" fmla="*/ 14678 h 610"/>
              <a:gd name="T172" fmla="+- 0 14001 12271"/>
              <a:gd name="T173" fmla="*/ T172 w 2000"/>
              <a:gd name="T174" fmla="+- 0 14591 14151"/>
              <a:gd name="T175" fmla="*/ 14591 h 610"/>
              <a:gd name="T176" fmla="+- 0 14048 12271"/>
              <a:gd name="T177" fmla="*/ T176 w 2000"/>
              <a:gd name="T178" fmla="+- 0 14516 14151"/>
              <a:gd name="T179" fmla="*/ 14516 h 610"/>
              <a:gd name="T180" fmla="+- 0 14058 12271"/>
              <a:gd name="T181" fmla="*/ T180 w 2000"/>
              <a:gd name="T182" fmla="+- 0 14497 14151"/>
              <a:gd name="T183" fmla="*/ 14497 h 610"/>
              <a:gd name="T184" fmla="+- 0 14246 12271"/>
              <a:gd name="T185" fmla="*/ T184 w 2000"/>
              <a:gd name="T186" fmla="+- 0 14158 14151"/>
              <a:gd name="T187" fmla="*/ 14158 h 610"/>
              <a:gd name="T188" fmla="+- 0 14260 12271"/>
              <a:gd name="T189" fmla="*/ T188 w 2000"/>
              <a:gd name="T190" fmla="+- 0 14151 14151"/>
              <a:gd name="T191" fmla="*/ 14151 h 610"/>
              <a:gd name="T192" fmla="+- 0 14245 12271"/>
              <a:gd name="T193" fmla="*/ T192 w 2000"/>
              <a:gd name="T194" fmla="+- 0 14244 14151"/>
              <a:gd name="T195" fmla="*/ 14244 h 610"/>
              <a:gd name="T196" fmla="+- 0 14210 12271"/>
              <a:gd name="T197" fmla="*/ T196 w 2000"/>
              <a:gd name="T198" fmla="+- 0 14445 14151"/>
              <a:gd name="T199" fmla="*/ 14445 h 610"/>
              <a:gd name="T200" fmla="+- 0 14196 12271"/>
              <a:gd name="T201" fmla="*/ T200 w 2000"/>
              <a:gd name="T202" fmla="+- 0 14646 14151"/>
              <a:gd name="T203" fmla="*/ 14646 h 610"/>
              <a:gd name="T204" fmla="+- 0 14179 12271"/>
              <a:gd name="T205" fmla="*/ T204 w 2000"/>
              <a:gd name="T206" fmla="+- 0 14751 14151"/>
              <a:gd name="T207" fmla="*/ 14751 h 610"/>
              <a:gd name="T208" fmla="+- 0 14166 12271"/>
              <a:gd name="T209" fmla="*/ T208 w 2000"/>
              <a:gd name="T210" fmla="+- 0 14760 14151"/>
              <a:gd name="T211" fmla="*/ 14760 h 6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2000" h="610" extrusionOk="0">
                <a:moveTo>
                  <a:pt x="11" y="294"/>
                </a:moveTo>
                <a:cubicBezTo>
                  <a:pt x="5" y="328"/>
                  <a:pt x="0" y="362"/>
                  <a:pt x="0" y="396"/>
                </a:cubicBezTo>
                <a:cubicBezTo>
                  <a:pt x="0" y="429"/>
                  <a:pt x="0" y="469"/>
                  <a:pt x="21" y="497"/>
                </a:cubicBezTo>
                <a:cubicBezTo>
                  <a:pt x="43" y="527"/>
                  <a:pt x="76" y="523"/>
                  <a:pt x="107" y="512"/>
                </a:cubicBezTo>
                <a:cubicBezTo>
                  <a:pt x="155" y="495"/>
                  <a:pt x="190" y="455"/>
                  <a:pt x="218" y="414"/>
                </a:cubicBezTo>
                <a:cubicBezTo>
                  <a:pt x="241" y="380"/>
                  <a:pt x="271" y="324"/>
                  <a:pt x="268" y="281"/>
                </a:cubicBezTo>
                <a:cubicBezTo>
                  <a:pt x="267" y="262"/>
                  <a:pt x="259" y="235"/>
                  <a:pt x="253" y="216"/>
                </a:cubicBezTo>
              </a:path>
              <a:path w="2000" h="610" extrusionOk="0">
                <a:moveTo>
                  <a:pt x="559" y="245"/>
                </a:moveTo>
                <a:cubicBezTo>
                  <a:pt x="586" y="215"/>
                  <a:pt x="520" y="239"/>
                  <a:pt x="501" y="245"/>
                </a:cubicBezTo>
                <a:cubicBezTo>
                  <a:pt x="460" y="259"/>
                  <a:pt x="421" y="277"/>
                  <a:pt x="384" y="298"/>
                </a:cubicBezTo>
                <a:cubicBezTo>
                  <a:pt x="365" y="310"/>
                  <a:pt x="360" y="312"/>
                  <a:pt x="352" y="323"/>
                </a:cubicBezTo>
                <a:cubicBezTo>
                  <a:pt x="371" y="349"/>
                  <a:pt x="379" y="349"/>
                  <a:pt x="416" y="359"/>
                </a:cubicBezTo>
                <a:cubicBezTo>
                  <a:pt x="472" y="374"/>
                  <a:pt x="548" y="389"/>
                  <a:pt x="582" y="441"/>
                </a:cubicBezTo>
                <a:cubicBezTo>
                  <a:pt x="608" y="481"/>
                  <a:pt x="574" y="511"/>
                  <a:pt x="541" y="530"/>
                </a:cubicBezTo>
                <a:cubicBezTo>
                  <a:pt x="513" y="545"/>
                  <a:pt x="479" y="555"/>
                  <a:pt x="448" y="560"/>
                </a:cubicBezTo>
                <a:cubicBezTo>
                  <a:pt x="443" y="560"/>
                  <a:pt x="437" y="561"/>
                  <a:pt x="432" y="561"/>
                </a:cubicBezTo>
                <a:cubicBezTo>
                  <a:pt x="461" y="547"/>
                  <a:pt x="491" y="537"/>
                  <a:pt x="520" y="524"/>
                </a:cubicBezTo>
                <a:cubicBezTo>
                  <a:pt x="599" y="489"/>
                  <a:pt x="671" y="444"/>
                  <a:pt x="735" y="386"/>
                </a:cubicBezTo>
                <a:cubicBezTo>
                  <a:pt x="772" y="353"/>
                  <a:pt x="811" y="316"/>
                  <a:pt x="841" y="276"/>
                </a:cubicBezTo>
                <a:cubicBezTo>
                  <a:pt x="855" y="258"/>
                  <a:pt x="858" y="245"/>
                  <a:pt x="861" y="224"/>
                </a:cubicBezTo>
                <a:cubicBezTo>
                  <a:pt x="826" y="205"/>
                  <a:pt x="806" y="207"/>
                  <a:pt x="770" y="231"/>
                </a:cubicBezTo>
                <a:cubicBezTo>
                  <a:pt x="725" y="260"/>
                  <a:pt x="691" y="307"/>
                  <a:pt x="671" y="356"/>
                </a:cubicBezTo>
                <a:cubicBezTo>
                  <a:pt x="653" y="401"/>
                  <a:pt x="644" y="459"/>
                  <a:pt x="661" y="506"/>
                </a:cubicBezTo>
                <a:cubicBezTo>
                  <a:pt x="675" y="544"/>
                  <a:pt x="715" y="561"/>
                  <a:pt x="753" y="564"/>
                </a:cubicBezTo>
                <a:cubicBezTo>
                  <a:pt x="803" y="568"/>
                  <a:pt x="856" y="536"/>
                  <a:pt x="898" y="512"/>
                </a:cubicBezTo>
                <a:cubicBezTo>
                  <a:pt x="937" y="488"/>
                  <a:pt x="950" y="480"/>
                  <a:pt x="975" y="461"/>
                </a:cubicBezTo>
              </a:path>
              <a:path w="2000" h="610" extrusionOk="0">
                <a:moveTo>
                  <a:pt x="1617" y="70"/>
                </a:moveTo>
                <a:cubicBezTo>
                  <a:pt x="1563" y="42"/>
                  <a:pt x="1508" y="26"/>
                  <a:pt x="1448" y="21"/>
                </a:cubicBezTo>
                <a:cubicBezTo>
                  <a:pt x="1396" y="17"/>
                  <a:pt x="1344" y="24"/>
                  <a:pt x="1302" y="59"/>
                </a:cubicBezTo>
                <a:cubicBezTo>
                  <a:pt x="1254" y="100"/>
                  <a:pt x="1243" y="164"/>
                  <a:pt x="1236" y="223"/>
                </a:cubicBezTo>
                <a:cubicBezTo>
                  <a:pt x="1228" y="293"/>
                  <a:pt x="1237" y="359"/>
                  <a:pt x="1248" y="427"/>
                </a:cubicBezTo>
                <a:cubicBezTo>
                  <a:pt x="1255" y="471"/>
                  <a:pt x="1263" y="519"/>
                  <a:pt x="1276" y="562"/>
                </a:cubicBezTo>
                <a:cubicBezTo>
                  <a:pt x="1283" y="579"/>
                  <a:pt x="1285" y="583"/>
                  <a:pt x="1286" y="594"/>
                </a:cubicBezTo>
              </a:path>
              <a:path w="2000" h="610" extrusionOk="0">
                <a:moveTo>
                  <a:pt x="1284" y="471"/>
                </a:moveTo>
                <a:cubicBezTo>
                  <a:pt x="1255" y="452"/>
                  <a:pt x="1230" y="442"/>
                  <a:pt x="1197" y="432"/>
                </a:cubicBezTo>
                <a:cubicBezTo>
                  <a:pt x="1149" y="417"/>
                  <a:pt x="1091" y="395"/>
                  <a:pt x="1040" y="395"/>
                </a:cubicBezTo>
                <a:cubicBezTo>
                  <a:pt x="1028" y="395"/>
                  <a:pt x="960" y="400"/>
                  <a:pt x="976" y="428"/>
                </a:cubicBezTo>
                <a:cubicBezTo>
                  <a:pt x="981" y="433"/>
                  <a:pt x="986" y="437"/>
                  <a:pt x="991" y="442"/>
                </a:cubicBezTo>
              </a:path>
              <a:path w="2000" h="610" extrusionOk="0">
                <a:moveTo>
                  <a:pt x="1519" y="431"/>
                </a:moveTo>
                <a:cubicBezTo>
                  <a:pt x="1536" y="426"/>
                  <a:pt x="1540" y="424"/>
                  <a:pt x="1550" y="421"/>
                </a:cubicBezTo>
                <a:cubicBezTo>
                  <a:pt x="1548" y="443"/>
                  <a:pt x="1537" y="460"/>
                  <a:pt x="1538" y="482"/>
                </a:cubicBezTo>
                <a:cubicBezTo>
                  <a:pt x="1539" y="509"/>
                  <a:pt x="1556" y="533"/>
                  <a:pt x="1580" y="544"/>
                </a:cubicBezTo>
                <a:cubicBezTo>
                  <a:pt x="1609" y="557"/>
                  <a:pt x="1642" y="544"/>
                  <a:pt x="1666" y="527"/>
                </a:cubicBezTo>
                <a:cubicBezTo>
                  <a:pt x="1700" y="503"/>
                  <a:pt x="1707" y="470"/>
                  <a:pt x="1730" y="440"/>
                </a:cubicBezTo>
                <a:cubicBezTo>
                  <a:pt x="1748" y="415"/>
                  <a:pt x="1762" y="393"/>
                  <a:pt x="1777" y="365"/>
                </a:cubicBezTo>
                <a:cubicBezTo>
                  <a:pt x="1780" y="359"/>
                  <a:pt x="1784" y="352"/>
                  <a:pt x="1787" y="346"/>
                </a:cubicBezTo>
              </a:path>
              <a:path w="2000" h="610" extrusionOk="0">
                <a:moveTo>
                  <a:pt x="1975" y="7"/>
                </a:moveTo>
                <a:cubicBezTo>
                  <a:pt x="1980" y="5"/>
                  <a:pt x="1984" y="2"/>
                  <a:pt x="1989" y="0"/>
                </a:cubicBezTo>
                <a:cubicBezTo>
                  <a:pt x="1999" y="34"/>
                  <a:pt x="1982" y="55"/>
                  <a:pt x="1974" y="93"/>
                </a:cubicBezTo>
                <a:cubicBezTo>
                  <a:pt x="1959" y="159"/>
                  <a:pt x="1945" y="226"/>
                  <a:pt x="1939" y="294"/>
                </a:cubicBezTo>
                <a:cubicBezTo>
                  <a:pt x="1933" y="361"/>
                  <a:pt x="1931" y="428"/>
                  <a:pt x="1925" y="495"/>
                </a:cubicBezTo>
                <a:cubicBezTo>
                  <a:pt x="1923" y="521"/>
                  <a:pt x="1921" y="577"/>
                  <a:pt x="1908" y="600"/>
                </a:cubicBezTo>
                <a:cubicBezTo>
                  <a:pt x="1904" y="603"/>
                  <a:pt x="1899" y="606"/>
                  <a:pt x="1895" y="60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 name="Comment 34"/>
          <p:cNvSpPr>
            <a:spLocks noRot="1" noChangeAspect="1" noEditPoints="1" noChangeArrowheads="1" noChangeShapeType="1" noTextEdit="1"/>
          </p:cNvSpPr>
          <p:nvPr/>
        </p:nvSpPr>
        <p:spPr bwMode="auto">
          <a:xfrm>
            <a:off x="5375275" y="5200650"/>
            <a:ext cx="1282700" cy="306388"/>
          </a:xfrm>
          <a:custGeom>
            <a:avLst/>
            <a:gdLst>
              <a:gd name="T0" fmla="+- 0 14941 14931"/>
              <a:gd name="T1" fmla="*/ T0 w 3563"/>
              <a:gd name="T2" fmla="+- 0 14735 14447"/>
              <a:gd name="T3" fmla="*/ 14735 h 852"/>
              <a:gd name="T4" fmla="+- 0 14959 14931"/>
              <a:gd name="T5" fmla="*/ T4 w 3563"/>
              <a:gd name="T6" fmla="+- 0 14653 14447"/>
              <a:gd name="T7" fmla="*/ 14653 h 852"/>
              <a:gd name="T8" fmla="+- 0 15109 14931"/>
              <a:gd name="T9" fmla="*/ T8 w 3563"/>
              <a:gd name="T10" fmla="+- 0 14531 14447"/>
              <a:gd name="T11" fmla="*/ 14531 h 852"/>
              <a:gd name="T12" fmla="+- 0 15354 14931"/>
              <a:gd name="T13" fmla="*/ T12 w 3563"/>
              <a:gd name="T14" fmla="+- 0 14716 14447"/>
              <a:gd name="T15" fmla="*/ 14716 h 852"/>
              <a:gd name="T16" fmla="+- 0 15463 14931"/>
              <a:gd name="T17" fmla="*/ T16 w 3563"/>
              <a:gd name="T18" fmla="+- 0 14577 14447"/>
              <a:gd name="T19" fmla="*/ 14577 h 852"/>
              <a:gd name="T20" fmla="+- 0 15385 14931"/>
              <a:gd name="T21" fmla="*/ T20 w 3563"/>
              <a:gd name="T22" fmla="+- 0 14464 14447"/>
              <a:gd name="T23" fmla="*/ 14464 h 852"/>
              <a:gd name="T24" fmla="+- 0 15333 14931"/>
              <a:gd name="T25" fmla="*/ T24 w 3563"/>
              <a:gd name="T26" fmla="+- 0 14703 14447"/>
              <a:gd name="T27" fmla="*/ 14703 h 852"/>
              <a:gd name="T28" fmla="+- 0 15527 14931"/>
              <a:gd name="T29" fmla="*/ T28 w 3563"/>
              <a:gd name="T30" fmla="+- 0 14813 14447"/>
              <a:gd name="T31" fmla="*/ 14813 h 852"/>
              <a:gd name="T32" fmla="+- 0 15882 14931"/>
              <a:gd name="T33" fmla="*/ T32 w 3563"/>
              <a:gd name="T34" fmla="+- 0 14561 14447"/>
              <a:gd name="T35" fmla="*/ 14561 h 852"/>
              <a:gd name="T36" fmla="+- 0 15758 14931"/>
              <a:gd name="T37" fmla="*/ T36 w 3563"/>
              <a:gd name="T38" fmla="+- 0 14545 14447"/>
              <a:gd name="T39" fmla="*/ 14545 h 852"/>
              <a:gd name="T40" fmla="+- 0 15682 14931"/>
              <a:gd name="T41" fmla="*/ T40 w 3563"/>
              <a:gd name="T42" fmla="+- 0 14674 14447"/>
              <a:gd name="T43" fmla="*/ 14674 h 852"/>
              <a:gd name="T44" fmla="+- 0 15841 14931"/>
              <a:gd name="T45" fmla="*/ T44 w 3563"/>
              <a:gd name="T46" fmla="+- 0 14856 14447"/>
              <a:gd name="T47" fmla="*/ 14856 h 852"/>
              <a:gd name="T48" fmla="+- 0 15738 14931"/>
              <a:gd name="T49" fmla="*/ T48 w 3563"/>
              <a:gd name="T50" fmla="+- 0 14853 14447"/>
              <a:gd name="T51" fmla="*/ 14853 h 852"/>
              <a:gd name="T52" fmla="+- 0 16101 14931"/>
              <a:gd name="T53" fmla="*/ T52 w 3563"/>
              <a:gd name="T54" fmla="+- 0 15002 14447"/>
              <a:gd name="T55" fmla="*/ 15002 h 852"/>
              <a:gd name="T56" fmla="+- 0 16021 14931"/>
              <a:gd name="T57" fmla="*/ T56 w 3563"/>
              <a:gd name="T58" fmla="+- 0 15298 14447"/>
              <a:gd name="T59" fmla="*/ 15298 h 852"/>
              <a:gd name="T60" fmla="+- 0 16099 14931"/>
              <a:gd name="T61" fmla="*/ T60 w 3563"/>
              <a:gd name="T62" fmla="+- 0 14674 14447"/>
              <a:gd name="T63" fmla="*/ 14674 h 852"/>
              <a:gd name="T64" fmla="+- 0 16273 14931"/>
              <a:gd name="T65" fmla="*/ T64 w 3563"/>
              <a:gd name="T66" fmla="+- 0 14628 14447"/>
              <a:gd name="T67" fmla="*/ 14628 h 852"/>
              <a:gd name="T68" fmla="+- 0 16131 14931"/>
              <a:gd name="T69" fmla="*/ T68 w 3563"/>
              <a:gd name="T70" fmla="+- 0 14913 14447"/>
              <a:gd name="T71" fmla="*/ 14913 h 852"/>
              <a:gd name="T72" fmla="+- 0 15973 14931"/>
              <a:gd name="T73" fmla="*/ T72 w 3563"/>
              <a:gd name="T74" fmla="+- 0 14879 14447"/>
              <a:gd name="T75" fmla="*/ 14879 h 852"/>
              <a:gd name="T76" fmla="+- 0 16574 14931"/>
              <a:gd name="T77" fmla="*/ T76 w 3563"/>
              <a:gd name="T78" fmla="+- 0 14681 14447"/>
              <a:gd name="T79" fmla="*/ 14681 h 852"/>
              <a:gd name="T80" fmla="+- 0 16391 14931"/>
              <a:gd name="T81" fmla="*/ T80 w 3563"/>
              <a:gd name="T82" fmla="+- 0 14825 14447"/>
              <a:gd name="T83" fmla="*/ 14825 h 852"/>
              <a:gd name="T84" fmla="+- 0 16605 14931"/>
              <a:gd name="T85" fmla="*/ T84 w 3563"/>
              <a:gd name="T86" fmla="+- 0 14751 14447"/>
              <a:gd name="T87" fmla="*/ 14751 h 852"/>
              <a:gd name="T88" fmla="+- 0 16631 14931"/>
              <a:gd name="T89" fmla="*/ T88 w 3563"/>
              <a:gd name="T90" fmla="+- 0 14607 14447"/>
              <a:gd name="T91" fmla="*/ 14607 h 852"/>
              <a:gd name="T92" fmla="+- 0 16845 14931"/>
              <a:gd name="T93" fmla="*/ T92 w 3563"/>
              <a:gd name="T94" fmla="+- 0 14757 14447"/>
              <a:gd name="T95" fmla="*/ 14757 h 852"/>
              <a:gd name="T96" fmla="+- 0 16825 14931"/>
              <a:gd name="T97" fmla="*/ T96 w 3563"/>
              <a:gd name="T98" fmla="+- 0 14869 14447"/>
              <a:gd name="T99" fmla="*/ 14869 h 852"/>
              <a:gd name="T100" fmla="+- 0 16918 14931"/>
              <a:gd name="T101" fmla="*/ T100 w 3563"/>
              <a:gd name="T102" fmla="+- 0 14726 14447"/>
              <a:gd name="T103" fmla="*/ 14726 h 852"/>
              <a:gd name="T104" fmla="+- 0 17039 14931"/>
              <a:gd name="T105" fmla="*/ T104 w 3563"/>
              <a:gd name="T106" fmla="+- 0 14825 14447"/>
              <a:gd name="T107" fmla="*/ 14825 h 852"/>
              <a:gd name="T108" fmla="+- 0 17067 14931"/>
              <a:gd name="T109" fmla="*/ T108 w 3563"/>
              <a:gd name="T110" fmla="+- 0 14899 14447"/>
              <a:gd name="T111" fmla="*/ 14899 h 852"/>
              <a:gd name="T112" fmla="+- 0 17480 14931"/>
              <a:gd name="T113" fmla="*/ T112 w 3563"/>
              <a:gd name="T114" fmla="+- 0 14606 14447"/>
              <a:gd name="T115" fmla="*/ 14606 h 852"/>
              <a:gd name="T116" fmla="+- 0 17265 14931"/>
              <a:gd name="T117" fmla="*/ T116 w 3563"/>
              <a:gd name="T118" fmla="+- 0 14695 14447"/>
              <a:gd name="T119" fmla="*/ 14695 h 852"/>
              <a:gd name="T120" fmla="+- 0 17314 14931"/>
              <a:gd name="T121" fmla="*/ T120 w 3563"/>
              <a:gd name="T122" fmla="+- 0 14774 14447"/>
              <a:gd name="T123" fmla="*/ 14774 h 852"/>
              <a:gd name="T124" fmla="+- 0 17515 14931"/>
              <a:gd name="T125" fmla="*/ T124 w 3563"/>
              <a:gd name="T126" fmla="+- 0 14839 14447"/>
              <a:gd name="T127" fmla="*/ 14839 h 852"/>
              <a:gd name="T128" fmla="+- 0 17269 14931"/>
              <a:gd name="T129" fmla="*/ T128 w 3563"/>
              <a:gd name="T130" fmla="+- 0 14927 14447"/>
              <a:gd name="T131" fmla="*/ 14927 h 852"/>
              <a:gd name="T132" fmla="+- 0 17394 14931"/>
              <a:gd name="T133" fmla="*/ T132 w 3563"/>
              <a:gd name="T134" fmla="+- 0 14916 14447"/>
              <a:gd name="T135" fmla="*/ 14916 h 852"/>
              <a:gd name="T136" fmla="+- 0 17823 14931"/>
              <a:gd name="T137" fmla="*/ T136 w 3563"/>
              <a:gd name="T138" fmla="+- 0 14801 14447"/>
              <a:gd name="T139" fmla="*/ 14801 h 852"/>
              <a:gd name="T140" fmla="+- 0 17982 14931"/>
              <a:gd name="T141" fmla="*/ T140 w 3563"/>
              <a:gd name="T142" fmla="+- 0 14609 14447"/>
              <a:gd name="T143" fmla="*/ 14609 h 852"/>
              <a:gd name="T144" fmla="+- 0 17711 14931"/>
              <a:gd name="T145" fmla="*/ T144 w 3563"/>
              <a:gd name="T146" fmla="+- 0 14827 14447"/>
              <a:gd name="T147" fmla="*/ 14827 h 852"/>
              <a:gd name="T148" fmla="+- 0 17932 14931"/>
              <a:gd name="T149" fmla="*/ T148 w 3563"/>
              <a:gd name="T150" fmla="+- 0 14915 14447"/>
              <a:gd name="T151" fmla="*/ 14915 h 852"/>
              <a:gd name="T152" fmla="+- 0 18451 14931"/>
              <a:gd name="T153" fmla="*/ T152 w 3563"/>
              <a:gd name="T154" fmla="+- 0 14729 14447"/>
              <a:gd name="T155" fmla="*/ 14729 h 852"/>
              <a:gd name="T156" fmla="+- 0 18424 14931"/>
              <a:gd name="T157" fmla="*/ T156 w 3563"/>
              <a:gd name="T158" fmla="+- 0 14650 14447"/>
              <a:gd name="T159" fmla="*/ 14650 h 852"/>
              <a:gd name="T160" fmla="+- 0 18267 14931"/>
              <a:gd name="T161" fmla="*/ T160 w 3563"/>
              <a:gd name="T162" fmla="+- 0 14786 14447"/>
              <a:gd name="T163" fmla="*/ 14786 h 852"/>
              <a:gd name="T164" fmla="+- 0 18314 14931"/>
              <a:gd name="T165" fmla="*/ T164 w 3563"/>
              <a:gd name="T166" fmla="+- 0 14982 14447"/>
              <a:gd name="T167" fmla="*/ 14982 h 852"/>
              <a:gd name="T168" fmla="+- 0 18002 14931"/>
              <a:gd name="T169" fmla="*/ T168 w 3563"/>
              <a:gd name="T170" fmla="+- 0 15022 14447"/>
              <a:gd name="T171" fmla="*/ 15022 h 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563" h="852" extrusionOk="0">
                <a:moveTo>
                  <a:pt x="0" y="208"/>
                </a:moveTo>
                <a:cubicBezTo>
                  <a:pt x="1" y="236"/>
                  <a:pt x="6" y="261"/>
                  <a:pt x="10" y="288"/>
                </a:cubicBezTo>
                <a:cubicBezTo>
                  <a:pt x="11" y="292"/>
                  <a:pt x="11" y="297"/>
                  <a:pt x="12" y="301"/>
                </a:cubicBezTo>
                <a:cubicBezTo>
                  <a:pt x="22" y="271"/>
                  <a:pt x="23" y="238"/>
                  <a:pt x="28" y="206"/>
                </a:cubicBezTo>
                <a:cubicBezTo>
                  <a:pt x="35" y="163"/>
                  <a:pt x="44" y="121"/>
                  <a:pt x="73" y="87"/>
                </a:cubicBezTo>
                <a:cubicBezTo>
                  <a:pt x="100" y="55"/>
                  <a:pt x="144" y="69"/>
                  <a:pt x="178" y="84"/>
                </a:cubicBezTo>
                <a:cubicBezTo>
                  <a:pt x="212" y="102"/>
                  <a:pt x="224" y="108"/>
                  <a:pt x="244" y="125"/>
                </a:cubicBezTo>
              </a:path>
              <a:path w="3563" h="852" extrusionOk="0">
                <a:moveTo>
                  <a:pt x="423" y="269"/>
                </a:moveTo>
                <a:cubicBezTo>
                  <a:pt x="449" y="273"/>
                  <a:pt x="481" y="273"/>
                  <a:pt x="499" y="249"/>
                </a:cubicBezTo>
                <a:cubicBezTo>
                  <a:pt x="522" y="218"/>
                  <a:pt x="530" y="167"/>
                  <a:pt x="532" y="130"/>
                </a:cubicBezTo>
                <a:cubicBezTo>
                  <a:pt x="534" y="94"/>
                  <a:pt x="534" y="50"/>
                  <a:pt x="514" y="18"/>
                </a:cubicBezTo>
                <a:cubicBezTo>
                  <a:pt x="498" y="-7"/>
                  <a:pt x="473" y="-1"/>
                  <a:pt x="454" y="17"/>
                </a:cubicBezTo>
                <a:cubicBezTo>
                  <a:pt x="427" y="44"/>
                  <a:pt x="406" y="88"/>
                  <a:pt x="397" y="125"/>
                </a:cubicBezTo>
                <a:cubicBezTo>
                  <a:pt x="387" y="167"/>
                  <a:pt x="388" y="215"/>
                  <a:pt x="402" y="256"/>
                </a:cubicBezTo>
                <a:cubicBezTo>
                  <a:pt x="415" y="294"/>
                  <a:pt x="436" y="320"/>
                  <a:pt x="471" y="340"/>
                </a:cubicBezTo>
                <a:cubicBezTo>
                  <a:pt x="512" y="363"/>
                  <a:pt x="549" y="370"/>
                  <a:pt x="596" y="366"/>
                </a:cubicBezTo>
                <a:cubicBezTo>
                  <a:pt x="608" y="364"/>
                  <a:pt x="621" y="363"/>
                  <a:pt x="633" y="361"/>
                </a:cubicBezTo>
              </a:path>
              <a:path w="3563" h="852" extrusionOk="0">
                <a:moveTo>
                  <a:pt x="951" y="114"/>
                </a:moveTo>
                <a:cubicBezTo>
                  <a:pt x="952" y="90"/>
                  <a:pt x="957" y="68"/>
                  <a:pt x="928" y="65"/>
                </a:cubicBezTo>
                <a:cubicBezTo>
                  <a:pt x="889" y="61"/>
                  <a:pt x="859" y="79"/>
                  <a:pt x="827" y="98"/>
                </a:cubicBezTo>
                <a:cubicBezTo>
                  <a:pt x="794" y="118"/>
                  <a:pt x="764" y="144"/>
                  <a:pt x="742" y="176"/>
                </a:cubicBezTo>
                <a:cubicBezTo>
                  <a:pt x="728" y="197"/>
                  <a:pt x="728" y="214"/>
                  <a:pt x="751" y="227"/>
                </a:cubicBezTo>
                <a:cubicBezTo>
                  <a:pt x="814" y="263"/>
                  <a:pt x="897" y="259"/>
                  <a:pt x="943" y="324"/>
                </a:cubicBezTo>
                <a:cubicBezTo>
                  <a:pt x="965" y="356"/>
                  <a:pt x="947" y="397"/>
                  <a:pt x="910" y="409"/>
                </a:cubicBezTo>
                <a:cubicBezTo>
                  <a:pt x="882" y="418"/>
                  <a:pt x="847" y="422"/>
                  <a:pt x="818" y="412"/>
                </a:cubicBezTo>
                <a:cubicBezTo>
                  <a:pt x="814" y="410"/>
                  <a:pt x="811" y="408"/>
                  <a:pt x="807" y="406"/>
                </a:cubicBezTo>
              </a:path>
              <a:path w="3563" h="852" extrusionOk="0">
                <a:moveTo>
                  <a:pt x="1104" y="418"/>
                </a:moveTo>
                <a:cubicBezTo>
                  <a:pt x="1148" y="463"/>
                  <a:pt x="1165" y="491"/>
                  <a:pt x="1170" y="555"/>
                </a:cubicBezTo>
                <a:cubicBezTo>
                  <a:pt x="1176" y="620"/>
                  <a:pt x="1161" y="683"/>
                  <a:pt x="1143" y="745"/>
                </a:cubicBezTo>
                <a:cubicBezTo>
                  <a:pt x="1130" y="789"/>
                  <a:pt x="1112" y="819"/>
                  <a:pt x="1090" y="851"/>
                </a:cubicBezTo>
                <a:cubicBezTo>
                  <a:pt x="1082" y="800"/>
                  <a:pt x="1087" y="751"/>
                  <a:pt x="1090" y="700"/>
                </a:cubicBezTo>
                <a:cubicBezTo>
                  <a:pt x="1100" y="542"/>
                  <a:pt x="1115" y="377"/>
                  <a:pt x="1168" y="227"/>
                </a:cubicBezTo>
                <a:cubicBezTo>
                  <a:pt x="1187" y="173"/>
                  <a:pt x="1207" y="136"/>
                  <a:pt x="1252" y="103"/>
                </a:cubicBezTo>
                <a:cubicBezTo>
                  <a:pt x="1298" y="115"/>
                  <a:pt x="1322" y="134"/>
                  <a:pt x="1342" y="181"/>
                </a:cubicBezTo>
                <a:cubicBezTo>
                  <a:pt x="1365" y="236"/>
                  <a:pt x="1370" y="303"/>
                  <a:pt x="1347" y="358"/>
                </a:cubicBezTo>
                <a:cubicBezTo>
                  <a:pt x="1323" y="416"/>
                  <a:pt x="1259" y="453"/>
                  <a:pt x="1200" y="466"/>
                </a:cubicBezTo>
                <a:cubicBezTo>
                  <a:pt x="1151" y="477"/>
                  <a:pt x="1091" y="479"/>
                  <a:pt x="1043" y="461"/>
                </a:cubicBezTo>
                <a:cubicBezTo>
                  <a:pt x="1025" y="450"/>
                  <a:pt x="1021" y="445"/>
                  <a:pt x="1042" y="432"/>
                </a:cubicBezTo>
              </a:path>
              <a:path w="3563" h="852" extrusionOk="0">
                <a:moveTo>
                  <a:pt x="1581" y="252"/>
                </a:moveTo>
                <a:cubicBezTo>
                  <a:pt x="1581" y="252"/>
                  <a:pt x="1684" y="221"/>
                  <a:pt x="1643" y="234"/>
                </a:cubicBezTo>
                <a:cubicBezTo>
                  <a:pt x="1609" y="252"/>
                  <a:pt x="1567" y="264"/>
                  <a:pt x="1536" y="288"/>
                </a:cubicBezTo>
                <a:cubicBezTo>
                  <a:pt x="1510" y="308"/>
                  <a:pt x="1466" y="343"/>
                  <a:pt x="1460" y="378"/>
                </a:cubicBezTo>
                <a:cubicBezTo>
                  <a:pt x="1454" y="414"/>
                  <a:pt x="1496" y="412"/>
                  <a:pt x="1517" y="407"/>
                </a:cubicBezTo>
                <a:cubicBezTo>
                  <a:pt x="1579" y="392"/>
                  <a:pt x="1633" y="351"/>
                  <a:pt x="1674" y="304"/>
                </a:cubicBezTo>
                <a:cubicBezTo>
                  <a:pt x="1705" y="268"/>
                  <a:pt x="1712" y="242"/>
                  <a:pt x="1713" y="199"/>
                </a:cubicBezTo>
                <a:cubicBezTo>
                  <a:pt x="1714" y="179"/>
                  <a:pt x="1711" y="176"/>
                  <a:pt x="1700" y="160"/>
                </a:cubicBezTo>
              </a:path>
              <a:path w="3563" h="852" extrusionOk="0">
                <a:moveTo>
                  <a:pt x="1840" y="185"/>
                </a:moveTo>
                <a:cubicBezTo>
                  <a:pt x="1876" y="224"/>
                  <a:pt x="1905" y="256"/>
                  <a:pt x="1914" y="310"/>
                </a:cubicBezTo>
                <a:cubicBezTo>
                  <a:pt x="1920" y="345"/>
                  <a:pt x="1915" y="377"/>
                  <a:pt x="1901" y="409"/>
                </a:cubicBezTo>
                <a:cubicBezTo>
                  <a:pt x="1899" y="413"/>
                  <a:pt x="1896" y="418"/>
                  <a:pt x="1894" y="422"/>
                </a:cubicBezTo>
                <a:cubicBezTo>
                  <a:pt x="1883" y="395"/>
                  <a:pt x="1897" y="383"/>
                  <a:pt x="1914" y="358"/>
                </a:cubicBezTo>
                <a:cubicBezTo>
                  <a:pt x="1933" y="329"/>
                  <a:pt x="1956" y="296"/>
                  <a:pt x="1987" y="279"/>
                </a:cubicBezTo>
                <a:cubicBezTo>
                  <a:pt x="2013" y="265"/>
                  <a:pt x="2042" y="266"/>
                  <a:pt x="2065" y="286"/>
                </a:cubicBezTo>
                <a:cubicBezTo>
                  <a:pt x="2090" y="308"/>
                  <a:pt x="2101" y="347"/>
                  <a:pt x="2108" y="378"/>
                </a:cubicBezTo>
                <a:cubicBezTo>
                  <a:pt x="2109" y="384"/>
                  <a:pt x="2114" y="453"/>
                  <a:pt x="2116" y="454"/>
                </a:cubicBezTo>
                <a:cubicBezTo>
                  <a:pt x="2123" y="453"/>
                  <a:pt x="2129" y="453"/>
                  <a:pt x="2136" y="452"/>
                </a:cubicBezTo>
              </a:path>
              <a:path w="3563" h="852" extrusionOk="0">
                <a:moveTo>
                  <a:pt x="2584" y="212"/>
                </a:moveTo>
                <a:cubicBezTo>
                  <a:pt x="2579" y="183"/>
                  <a:pt x="2583" y="170"/>
                  <a:pt x="2549" y="159"/>
                </a:cubicBezTo>
                <a:cubicBezTo>
                  <a:pt x="2515" y="148"/>
                  <a:pt x="2467" y="160"/>
                  <a:pt x="2436" y="174"/>
                </a:cubicBezTo>
                <a:cubicBezTo>
                  <a:pt x="2398" y="191"/>
                  <a:pt x="2362" y="218"/>
                  <a:pt x="2334" y="248"/>
                </a:cubicBezTo>
                <a:cubicBezTo>
                  <a:pt x="2314" y="269"/>
                  <a:pt x="2319" y="276"/>
                  <a:pt x="2313" y="299"/>
                </a:cubicBezTo>
                <a:cubicBezTo>
                  <a:pt x="2337" y="318"/>
                  <a:pt x="2347" y="324"/>
                  <a:pt x="2383" y="327"/>
                </a:cubicBezTo>
                <a:cubicBezTo>
                  <a:pt x="2426" y="330"/>
                  <a:pt x="2471" y="328"/>
                  <a:pt x="2513" y="338"/>
                </a:cubicBezTo>
                <a:cubicBezTo>
                  <a:pt x="2550" y="347"/>
                  <a:pt x="2569" y="358"/>
                  <a:pt x="2584" y="392"/>
                </a:cubicBezTo>
                <a:cubicBezTo>
                  <a:pt x="2563" y="440"/>
                  <a:pt x="2526" y="458"/>
                  <a:pt x="2475" y="469"/>
                </a:cubicBezTo>
                <a:cubicBezTo>
                  <a:pt x="2431" y="479"/>
                  <a:pt x="2383" y="482"/>
                  <a:pt x="2338" y="480"/>
                </a:cubicBezTo>
                <a:cubicBezTo>
                  <a:pt x="2331" y="479"/>
                  <a:pt x="2325" y="478"/>
                  <a:pt x="2318" y="477"/>
                </a:cubicBezTo>
                <a:cubicBezTo>
                  <a:pt x="2365" y="467"/>
                  <a:pt x="2414" y="470"/>
                  <a:pt x="2463" y="469"/>
                </a:cubicBezTo>
                <a:cubicBezTo>
                  <a:pt x="2541" y="468"/>
                  <a:pt x="2618" y="463"/>
                  <a:pt x="2694" y="446"/>
                </a:cubicBezTo>
                <a:cubicBezTo>
                  <a:pt x="2767" y="430"/>
                  <a:pt x="2831" y="397"/>
                  <a:pt x="2892" y="354"/>
                </a:cubicBezTo>
                <a:cubicBezTo>
                  <a:pt x="2942" y="318"/>
                  <a:pt x="2982" y="275"/>
                  <a:pt x="3019" y="226"/>
                </a:cubicBezTo>
                <a:cubicBezTo>
                  <a:pt x="3037" y="202"/>
                  <a:pt x="3041" y="187"/>
                  <a:pt x="3051" y="162"/>
                </a:cubicBezTo>
                <a:cubicBezTo>
                  <a:pt x="3011" y="146"/>
                  <a:pt x="2994" y="154"/>
                  <a:pt x="2955" y="176"/>
                </a:cubicBezTo>
                <a:cubicBezTo>
                  <a:pt x="2882" y="217"/>
                  <a:pt x="2791" y="291"/>
                  <a:pt x="2780" y="380"/>
                </a:cubicBezTo>
                <a:cubicBezTo>
                  <a:pt x="2775" y="422"/>
                  <a:pt x="2809" y="443"/>
                  <a:pt x="2843" y="456"/>
                </a:cubicBezTo>
                <a:cubicBezTo>
                  <a:pt x="2894" y="475"/>
                  <a:pt x="2948" y="472"/>
                  <a:pt x="3001" y="468"/>
                </a:cubicBezTo>
                <a:cubicBezTo>
                  <a:pt x="3064" y="463"/>
                  <a:pt x="3124" y="449"/>
                  <a:pt x="3185" y="434"/>
                </a:cubicBezTo>
              </a:path>
              <a:path w="3563" h="852" extrusionOk="0">
                <a:moveTo>
                  <a:pt x="3520" y="282"/>
                </a:moveTo>
                <a:cubicBezTo>
                  <a:pt x="3537" y="262"/>
                  <a:pt x="3549" y="243"/>
                  <a:pt x="3562" y="220"/>
                </a:cubicBezTo>
                <a:cubicBezTo>
                  <a:pt x="3541" y="194"/>
                  <a:pt x="3526" y="198"/>
                  <a:pt x="3493" y="203"/>
                </a:cubicBezTo>
                <a:cubicBezTo>
                  <a:pt x="3434" y="213"/>
                  <a:pt x="3362" y="229"/>
                  <a:pt x="3320" y="275"/>
                </a:cubicBezTo>
                <a:cubicBezTo>
                  <a:pt x="3300" y="297"/>
                  <a:pt x="3318" y="321"/>
                  <a:pt x="3336" y="339"/>
                </a:cubicBezTo>
                <a:cubicBezTo>
                  <a:pt x="3372" y="375"/>
                  <a:pt x="3473" y="409"/>
                  <a:pt x="3475" y="468"/>
                </a:cubicBezTo>
                <a:cubicBezTo>
                  <a:pt x="3476" y="510"/>
                  <a:pt x="3413" y="528"/>
                  <a:pt x="3383" y="535"/>
                </a:cubicBezTo>
                <a:cubicBezTo>
                  <a:pt x="3310" y="551"/>
                  <a:pt x="3236" y="553"/>
                  <a:pt x="3162" y="561"/>
                </a:cubicBezTo>
                <a:cubicBezTo>
                  <a:pt x="3115" y="567"/>
                  <a:pt x="3101" y="568"/>
                  <a:pt x="3071" y="575"/>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 name="Comment 35"/>
          <p:cNvSpPr>
            <a:spLocks noRot="1" noChangeAspect="1" noEditPoints="1" noChangeArrowheads="1" noChangeShapeType="1" noTextEdit="1"/>
          </p:cNvSpPr>
          <p:nvPr/>
        </p:nvSpPr>
        <p:spPr bwMode="auto">
          <a:xfrm>
            <a:off x="1844675" y="5497513"/>
            <a:ext cx="773113" cy="311150"/>
          </a:xfrm>
          <a:custGeom>
            <a:avLst/>
            <a:gdLst>
              <a:gd name="T0" fmla="+- 0 5133 5123"/>
              <a:gd name="T1" fmla="*/ T0 w 2148"/>
              <a:gd name="T2" fmla="+- 0 15829 15270"/>
              <a:gd name="T3" fmla="*/ 15829 h 865"/>
              <a:gd name="T4" fmla="+- 0 5142 5123"/>
              <a:gd name="T5" fmla="*/ T4 w 2148"/>
              <a:gd name="T6" fmla="+- 0 15866 15270"/>
              <a:gd name="T7" fmla="*/ 15866 h 865"/>
              <a:gd name="T8" fmla="+- 0 5128 5123"/>
              <a:gd name="T9" fmla="*/ T8 w 2148"/>
              <a:gd name="T10" fmla="+- 0 16088 15270"/>
              <a:gd name="T11" fmla="*/ 16088 h 865"/>
              <a:gd name="T12" fmla="+- 0 5128 5123"/>
              <a:gd name="T13" fmla="*/ T12 w 2148"/>
              <a:gd name="T14" fmla="+- 0 16123 15270"/>
              <a:gd name="T15" fmla="*/ 16123 h 865"/>
              <a:gd name="T16" fmla="+- 0 5218 5123"/>
              <a:gd name="T17" fmla="*/ T16 w 2148"/>
              <a:gd name="T18" fmla="+- 0 15966 15270"/>
              <a:gd name="T19" fmla="*/ 15966 h 865"/>
              <a:gd name="T20" fmla="+- 0 5313 5123"/>
              <a:gd name="T21" fmla="*/ T20 w 2148"/>
              <a:gd name="T22" fmla="+- 0 15827 15270"/>
              <a:gd name="T23" fmla="*/ 15827 h 865"/>
              <a:gd name="T24" fmla="+- 0 5388 5123"/>
              <a:gd name="T25" fmla="*/ T24 w 2148"/>
              <a:gd name="T26" fmla="+- 0 15807 15270"/>
              <a:gd name="T27" fmla="*/ 15807 h 865"/>
              <a:gd name="T28" fmla="+- 0 5432 5123"/>
              <a:gd name="T29" fmla="*/ T28 w 2148"/>
              <a:gd name="T30" fmla="+- 0 15888 15270"/>
              <a:gd name="T31" fmla="*/ 15888 h 865"/>
              <a:gd name="T32" fmla="+- 0 5474 5123"/>
              <a:gd name="T33" fmla="*/ T32 w 2148"/>
              <a:gd name="T34" fmla="+- 0 15950 15270"/>
              <a:gd name="T35" fmla="*/ 15950 h 865"/>
              <a:gd name="T36" fmla="+- 0 5593 5123"/>
              <a:gd name="T37" fmla="*/ T36 w 2148"/>
              <a:gd name="T38" fmla="+- 0 15828 15270"/>
              <a:gd name="T39" fmla="*/ 15828 h 865"/>
              <a:gd name="T40" fmla="+- 0 5681 5123"/>
              <a:gd name="T41" fmla="*/ T40 w 2148"/>
              <a:gd name="T42" fmla="+- 0 15780 15270"/>
              <a:gd name="T43" fmla="*/ 15780 h 865"/>
              <a:gd name="T44" fmla="+- 0 5711 5123"/>
              <a:gd name="T45" fmla="*/ T44 w 2148"/>
              <a:gd name="T46" fmla="+- 0 15901 15270"/>
              <a:gd name="T47" fmla="*/ 15901 h 865"/>
              <a:gd name="T48" fmla="+- 0 5681 5123"/>
              <a:gd name="T49" fmla="*/ T48 w 2148"/>
              <a:gd name="T50" fmla="+- 0 16076 15270"/>
              <a:gd name="T51" fmla="*/ 16076 h 865"/>
              <a:gd name="T52" fmla="+- 0 5746 5123"/>
              <a:gd name="T53" fmla="*/ T52 w 2148"/>
              <a:gd name="T54" fmla="+- 0 15969 15270"/>
              <a:gd name="T55" fmla="*/ 15969 h 865"/>
              <a:gd name="T56" fmla="+- 0 6203 5123"/>
              <a:gd name="T57" fmla="*/ T56 w 2148"/>
              <a:gd name="T58" fmla="+- 0 15745 15270"/>
              <a:gd name="T59" fmla="*/ 15745 h 865"/>
              <a:gd name="T60" fmla="+- 0 6128 5123"/>
              <a:gd name="T61" fmla="*/ T60 w 2148"/>
              <a:gd name="T62" fmla="+- 0 15806 15270"/>
              <a:gd name="T63" fmla="*/ 15806 h 865"/>
              <a:gd name="T64" fmla="+- 0 5984 5123"/>
              <a:gd name="T65" fmla="*/ T64 w 2148"/>
              <a:gd name="T66" fmla="+- 0 15934 15270"/>
              <a:gd name="T67" fmla="*/ 15934 h 865"/>
              <a:gd name="T68" fmla="+- 0 5957 5123"/>
              <a:gd name="T69" fmla="*/ T68 w 2148"/>
              <a:gd name="T70" fmla="+- 0 16050 15270"/>
              <a:gd name="T71" fmla="*/ 16050 h 865"/>
              <a:gd name="T72" fmla="+- 0 6089 5123"/>
              <a:gd name="T73" fmla="*/ T72 w 2148"/>
              <a:gd name="T74" fmla="+- 0 16037 15270"/>
              <a:gd name="T75" fmla="*/ 16037 h 865"/>
              <a:gd name="T76" fmla="+- 0 6231 5123"/>
              <a:gd name="T77" fmla="*/ T76 w 2148"/>
              <a:gd name="T78" fmla="+- 0 15919 15270"/>
              <a:gd name="T79" fmla="*/ 15919 h 865"/>
              <a:gd name="T80" fmla="+- 0 6273 5123"/>
              <a:gd name="T81" fmla="*/ T80 w 2148"/>
              <a:gd name="T82" fmla="+- 0 15860 15270"/>
              <a:gd name="T83" fmla="*/ 15860 h 865"/>
              <a:gd name="T84" fmla="+- 0 6267 5123"/>
              <a:gd name="T85" fmla="*/ T84 w 2148"/>
              <a:gd name="T86" fmla="+- 0 15986 15270"/>
              <a:gd name="T87" fmla="*/ 15986 h 865"/>
              <a:gd name="T88" fmla="+- 0 6303 5123"/>
              <a:gd name="T89" fmla="*/ T88 w 2148"/>
              <a:gd name="T90" fmla="+- 0 16134 15270"/>
              <a:gd name="T91" fmla="*/ 16134 h 865"/>
              <a:gd name="T92" fmla="+- 0 6358 5123"/>
              <a:gd name="T93" fmla="*/ T92 w 2148"/>
              <a:gd name="T94" fmla="+- 0 16011 15270"/>
              <a:gd name="T95" fmla="*/ 16011 h 865"/>
              <a:gd name="T96" fmla="+- 0 6589 5123"/>
              <a:gd name="T97" fmla="*/ T96 w 2148"/>
              <a:gd name="T98" fmla="+- 0 15270 15270"/>
              <a:gd name="T99" fmla="*/ 15270 h 865"/>
              <a:gd name="T100" fmla="+- 0 6599 5123"/>
              <a:gd name="T101" fmla="*/ T100 w 2148"/>
              <a:gd name="T102" fmla="+- 0 15412 15270"/>
              <a:gd name="T103" fmla="*/ 15412 h 865"/>
              <a:gd name="T104" fmla="+- 0 6554 5123"/>
              <a:gd name="T105" fmla="*/ T104 w 2148"/>
              <a:gd name="T106" fmla="+- 0 15663 15270"/>
              <a:gd name="T107" fmla="*/ 15663 h 865"/>
              <a:gd name="T108" fmla="+- 0 6461 5123"/>
              <a:gd name="T109" fmla="*/ T108 w 2148"/>
              <a:gd name="T110" fmla="+- 0 15879 15270"/>
              <a:gd name="T111" fmla="*/ 15879 h 865"/>
              <a:gd name="T112" fmla="+- 0 6414 5123"/>
              <a:gd name="T113" fmla="*/ T112 w 2148"/>
              <a:gd name="T114" fmla="+- 0 15987 15270"/>
              <a:gd name="T115" fmla="*/ 15987 h 865"/>
              <a:gd name="T116" fmla="+- 0 6717 5123"/>
              <a:gd name="T117" fmla="*/ T116 w 2148"/>
              <a:gd name="T118" fmla="+- 0 15730 15270"/>
              <a:gd name="T119" fmla="*/ 15730 h 865"/>
              <a:gd name="T120" fmla="+- 0 6676 5123"/>
              <a:gd name="T121" fmla="*/ T120 w 2148"/>
              <a:gd name="T122" fmla="+- 0 15810 15270"/>
              <a:gd name="T123" fmla="*/ 15810 h 865"/>
              <a:gd name="T124" fmla="+- 0 6585 5123"/>
              <a:gd name="T125" fmla="*/ T124 w 2148"/>
              <a:gd name="T126" fmla="+- 0 15933 15270"/>
              <a:gd name="T127" fmla="*/ 15933 h 865"/>
              <a:gd name="T128" fmla="+- 0 6537 5123"/>
              <a:gd name="T129" fmla="*/ T128 w 2148"/>
              <a:gd name="T130" fmla="+- 0 16028 15270"/>
              <a:gd name="T131" fmla="*/ 16028 h 865"/>
              <a:gd name="T132" fmla="+- 0 6608 5123"/>
              <a:gd name="T133" fmla="*/ T132 w 2148"/>
              <a:gd name="T134" fmla="+- 0 16093 15270"/>
              <a:gd name="T135" fmla="*/ 16093 h 865"/>
              <a:gd name="T136" fmla="+- 0 6720 5123"/>
              <a:gd name="T137" fmla="*/ T136 w 2148"/>
              <a:gd name="T138" fmla="+- 0 16119 15270"/>
              <a:gd name="T139" fmla="*/ 16119 h 865"/>
              <a:gd name="T140" fmla="+- 0 6823 5123"/>
              <a:gd name="T141" fmla="*/ T140 w 2148"/>
              <a:gd name="T142" fmla="+- 0 16127 15270"/>
              <a:gd name="T143" fmla="*/ 16127 h 865"/>
              <a:gd name="T144" fmla="+- 0 6899 5123"/>
              <a:gd name="T145" fmla="*/ T144 w 2148"/>
              <a:gd name="T146" fmla="+- 0 16120 15270"/>
              <a:gd name="T147" fmla="*/ 16120 h 865"/>
              <a:gd name="T148" fmla="+- 0 6994 5123"/>
              <a:gd name="T149" fmla="*/ T148 w 2148"/>
              <a:gd name="T150" fmla="+- 0 16013 15270"/>
              <a:gd name="T151" fmla="*/ 16013 h 865"/>
              <a:gd name="T152" fmla="+- 0 7080 5123"/>
              <a:gd name="T153" fmla="*/ T152 w 2148"/>
              <a:gd name="T154" fmla="+- 0 15918 15270"/>
              <a:gd name="T155" fmla="*/ 15918 h 865"/>
              <a:gd name="T156" fmla="+- 0 7114 5123"/>
              <a:gd name="T157" fmla="*/ T156 w 2148"/>
              <a:gd name="T158" fmla="+- 0 15843 15270"/>
              <a:gd name="T159" fmla="*/ 15843 h 865"/>
              <a:gd name="T160" fmla="+- 0 7056 5123"/>
              <a:gd name="T161" fmla="*/ T160 w 2148"/>
              <a:gd name="T162" fmla="+- 0 15788 15270"/>
              <a:gd name="T163" fmla="*/ 15788 h 865"/>
              <a:gd name="T164" fmla="+- 0 6956 5123"/>
              <a:gd name="T165" fmla="*/ T164 w 2148"/>
              <a:gd name="T166" fmla="+- 0 15812 15270"/>
              <a:gd name="T167" fmla="*/ 15812 h 865"/>
              <a:gd name="T168" fmla="+- 0 6903 5123"/>
              <a:gd name="T169" fmla="*/ T168 w 2148"/>
              <a:gd name="T170" fmla="+- 0 15934 15270"/>
              <a:gd name="T171" fmla="*/ 15934 h 865"/>
              <a:gd name="T172" fmla="+- 0 6966 5123"/>
              <a:gd name="T173" fmla="*/ T172 w 2148"/>
              <a:gd name="T174" fmla="+- 0 16046 15270"/>
              <a:gd name="T175" fmla="*/ 16046 h 865"/>
              <a:gd name="T176" fmla="+- 0 7129 5123"/>
              <a:gd name="T177" fmla="*/ T176 w 2148"/>
              <a:gd name="T178" fmla="+- 0 16062 15270"/>
              <a:gd name="T179" fmla="*/ 16062 h 865"/>
              <a:gd name="T180" fmla="+- 0 7270 5123"/>
              <a:gd name="T181" fmla="*/ T180 w 2148"/>
              <a:gd name="T182" fmla="+- 0 16030 15270"/>
              <a:gd name="T183" fmla="*/ 16030 h 8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148" h="865" extrusionOk="0">
                <a:moveTo>
                  <a:pt x="10" y="559"/>
                </a:moveTo>
                <a:cubicBezTo>
                  <a:pt x="-7" y="532"/>
                  <a:pt x="19" y="575"/>
                  <a:pt x="19" y="596"/>
                </a:cubicBezTo>
                <a:cubicBezTo>
                  <a:pt x="20" y="670"/>
                  <a:pt x="12" y="745"/>
                  <a:pt x="5" y="818"/>
                </a:cubicBezTo>
                <a:cubicBezTo>
                  <a:pt x="2" y="836"/>
                  <a:pt x="1" y="841"/>
                  <a:pt x="5" y="853"/>
                </a:cubicBezTo>
                <a:cubicBezTo>
                  <a:pt x="42" y="804"/>
                  <a:pt x="66" y="749"/>
                  <a:pt x="95" y="696"/>
                </a:cubicBezTo>
                <a:cubicBezTo>
                  <a:pt x="122" y="647"/>
                  <a:pt x="151" y="597"/>
                  <a:pt x="190" y="557"/>
                </a:cubicBezTo>
                <a:cubicBezTo>
                  <a:pt x="211" y="536"/>
                  <a:pt x="237" y="515"/>
                  <a:pt x="265" y="537"/>
                </a:cubicBezTo>
                <a:cubicBezTo>
                  <a:pt x="289" y="556"/>
                  <a:pt x="299" y="591"/>
                  <a:pt x="309" y="618"/>
                </a:cubicBezTo>
                <a:cubicBezTo>
                  <a:pt x="321" y="650"/>
                  <a:pt x="321" y="664"/>
                  <a:pt x="351" y="680"/>
                </a:cubicBezTo>
                <a:cubicBezTo>
                  <a:pt x="395" y="644"/>
                  <a:pt x="429" y="597"/>
                  <a:pt x="470" y="558"/>
                </a:cubicBezTo>
                <a:cubicBezTo>
                  <a:pt x="488" y="540"/>
                  <a:pt x="527" y="495"/>
                  <a:pt x="558" y="510"/>
                </a:cubicBezTo>
                <a:cubicBezTo>
                  <a:pt x="596" y="529"/>
                  <a:pt x="589" y="598"/>
                  <a:pt x="588" y="631"/>
                </a:cubicBezTo>
                <a:cubicBezTo>
                  <a:pt x="586" y="690"/>
                  <a:pt x="574" y="749"/>
                  <a:pt x="558" y="806"/>
                </a:cubicBezTo>
                <a:cubicBezTo>
                  <a:pt x="567" y="764"/>
                  <a:pt x="596" y="733"/>
                  <a:pt x="623" y="699"/>
                </a:cubicBezTo>
              </a:path>
              <a:path w="2148" h="865" extrusionOk="0">
                <a:moveTo>
                  <a:pt x="1080" y="475"/>
                </a:moveTo>
                <a:cubicBezTo>
                  <a:pt x="1070" y="505"/>
                  <a:pt x="1033" y="517"/>
                  <a:pt x="1005" y="536"/>
                </a:cubicBezTo>
                <a:cubicBezTo>
                  <a:pt x="952" y="573"/>
                  <a:pt x="903" y="615"/>
                  <a:pt x="861" y="664"/>
                </a:cubicBezTo>
                <a:cubicBezTo>
                  <a:pt x="837" y="692"/>
                  <a:pt x="795" y="745"/>
                  <a:pt x="834" y="780"/>
                </a:cubicBezTo>
                <a:cubicBezTo>
                  <a:pt x="866" y="809"/>
                  <a:pt x="936" y="782"/>
                  <a:pt x="966" y="767"/>
                </a:cubicBezTo>
                <a:cubicBezTo>
                  <a:pt x="1023" y="739"/>
                  <a:pt x="1068" y="696"/>
                  <a:pt x="1108" y="649"/>
                </a:cubicBezTo>
                <a:cubicBezTo>
                  <a:pt x="1124" y="630"/>
                  <a:pt x="1137" y="611"/>
                  <a:pt x="1150" y="590"/>
                </a:cubicBezTo>
                <a:cubicBezTo>
                  <a:pt x="1149" y="632"/>
                  <a:pt x="1145" y="674"/>
                  <a:pt x="1144" y="716"/>
                </a:cubicBezTo>
                <a:cubicBezTo>
                  <a:pt x="1143" y="774"/>
                  <a:pt x="1139" y="823"/>
                  <a:pt x="1180" y="864"/>
                </a:cubicBezTo>
                <a:cubicBezTo>
                  <a:pt x="1206" y="825"/>
                  <a:pt x="1219" y="786"/>
                  <a:pt x="1235" y="741"/>
                </a:cubicBezTo>
              </a:path>
              <a:path w="2148" h="865" extrusionOk="0">
                <a:moveTo>
                  <a:pt x="1466" y="0"/>
                </a:moveTo>
                <a:cubicBezTo>
                  <a:pt x="1476" y="48"/>
                  <a:pt x="1478" y="93"/>
                  <a:pt x="1476" y="142"/>
                </a:cubicBezTo>
                <a:cubicBezTo>
                  <a:pt x="1472" y="227"/>
                  <a:pt x="1456" y="312"/>
                  <a:pt x="1431" y="393"/>
                </a:cubicBezTo>
                <a:cubicBezTo>
                  <a:pt x="1409" y="465"/>
                  <a:pt x="1376" y="543"/>
                  <a:pt x="1338" y="609"/>
                </a:cubicBezTo>
                <a:cubicBezTo>
                  <a:pt x="1317" y="645"/>
                  <a:pt x="1298" y="677"/>
                  <a:pt x="1291" y="717"/>
                </a:cubicBezTo>
              </a:path>
              <a:path w="2148" h="865" extrusionOk="0">
                <a:moveTo>
                  <a:pt x="1594" y="460"/>
                </a:moveTo>
                <a:cubicBezTo>
                  <a:pt x="1599" y="493"/>
                  <a:pt x="1574" y="510"/>
                  <a:pt x="1553" y="540"/>
                </a:cubicBezTo>
                <a:cubicBezTo>
                  <a:pt x="1524" y="582"/>
                  <a:pt x="1493" y="622"/>
                  <a:pt x="1462" y="663"/>
                </a:cubicBezTo>
                <a:cubicBezTo>
                  <a:pt x="1442" y="689"/>
                  <a:pt x="1414" y="723"/>
                  <a:pt x="1414" y="758"/>
                </a:cubicBezTo>
                <a:cubicBezTo>
                  <a:pt x="1414" y="792"/>
                  <a:pt x="1459" y="814"/>
                  <a:pt x="1485" y="823"/>
                </a:cubicBezTo>
                <a:cubicBezTo>
                  <a:pt x="1521" y="835"/>
                  <a:pt x="1560" y="843"/>
                  <a:pt x="1597" y="849"/>
                </a:cubicBezTo>
                <a:cubicBezTo>
                  <a:pt x="1631" y="854"/>
                  <a:pt x="1667" y="856"/>
                  <a:pt x="1700" y="857"/>
                </a:cubicBezTo>
                <a:cubicBezTo>
                  <a:pt x="1729" y="858"/>
                  <a:pt x="1749" y="860"/>
                  <a:pt x="1776" y="850"/>
                </a:cubicBezTo>
              </a:path>
              <a:path w="2148" h="865" extrusionOk="0">
                <a:moveTo>
                  <a:pt x="1871" y="743"/>
                </a:moveTo>
                <a:cubicBezTo>
                  <a:pt x="1900" y="712"/>
                  <a:pt x="1928" y="677"/>
                  <a:pt x="1957" y="648"/>
                </a:cubicBezTo>
                <a:cubicBezTo>
                  <a:pt x="1979" y="627"/>
                  <a:pt x="1998" y="608"/>
                  <a:pt x="1991" y="573"/>
                </a:cubicBezTo>
                <a:cubicBezTo>
                  <a:pt x="1985" y="544"/>
                  <a:pt x="1959" y="527"/>
                  <a:pt x="1933" y="518"/>
                </a:cubicBezTo>
                <a:cubicBezTo>
                  <a:pt x="1898" y="506"/>
                  <a:pt x="1861" y="518"/>
                  <a:pt x="1833" y="542"/>
                </a:cubicBezTo>
                <a:cubicBezTo>
                  <a:pt x="1797" y="574"/>
                  <a:pt x="1779" y="616"/>
                  <a:pt x="1780" y="664"/>
                </a:cubicBezTo>
                <a:cubicBezTo>
                  <a:pt x="1781" y="713"/>
                  <a:pt x="1799" y="752"/>
                  <a:pt x="1843" y="776"/>
                </a:cubicBezTo>
                <a:cubicBezTo>
                  <a:pt x="1892" y="803"/>
                  <a:pt x="1953" y="799"/>
                  <a:pt x="2006" y="792"/>
                </a:cubicBezTo>
                <a:cubicBezTo>
                  <a:pt x="2054" y="786"/>
                  <a:pt x="2100" y="773"/>
                  <a:pt x="2147" y="76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 name="Comment 36"/>
          <p:cNvSpPr>
            <a:spLocks noRot="1" noChangeAspect="1" noEditPoints="1" noChangeArrowheads="1" noChangeShapeType="1" noTextEdit="1"/>
          </p:cNvSpPr>
          <p:nvPr/>
        </p:nvSpPr>
        <p:spPr bwMode="auto">
          <a:xfrm>
            <a:off x="2822575" y="5505450"/>
            <a:ext cx="720725" cy="285750"/>
          </a:xfrm>
          <a:custGeom>
            <a:avLst/>
            <a:gdLst>
              <a:gd name="T0" fmla="+- 0 7841 7841"/>
              <a:gd name="T1" fmla="*/ T0 w 2001"/>
              <a:gd name="T2" fmla="+- 0 15850 15293"/>
              <a:gd name="T3" fmla="*/ 15850 h 794"/>
              <a:gd name="T4" fmla="+- 0 7878 7841"/>
              <a:gd name="T5" fmla="*/ T4 w 2001"/>
              <a:gd name="T6" fmla="+- 0 15941 15293"/>
              <a:gd name="T7" fmla="*/ 15941 h 794"/>
              <a:gd name="T8" fmla="+- 0 7925 7841"/>
              <a:gd name="T9" fmla="*/ T8 w 2001"/>
              <a:gd name="T10" fmla="+- 0 16045 15293"/>
              <a:gd name="T11" fmla="*/ 16045 h 794"/>
              <a:gd name="T12" fmla="+- 0 7942 7841"/>
              <a:gd name="T13" fmla="*/ T12 w 2001"/>
              <a:gd name="T14" fmla="+- 0 16060 15293"/>
              <a:gd name="T15" fmla="*/ 16060 h 794"/>
              <a:gd name="T16" fmla="+- 0 7963 7841"/>
              <a:gd name="T17" fmla="*/ T16 w 2001"/>
              <a:gd name="T18" fmla="+- 0 15960 15293"/>
              <a:gd name="T19" fmla="*/ 15960 h 794"/>
              <a:gd name="T20" fmla="+- 0 8025 7841"/>
              <a:gd name="T21" fmla="*/ T20 w 2001"/>
              <a:gd name="T22" fmla="+- 0 15866 15293"/>
              <a:gd name="T23" fmla="*/ 15866 h 794"/>
              <a:gd name="T24" fmla="+- 0 8146 7841"/>
              <a:gd name="T25" fmla="*/ T24 w 2001"/>
              <a:gd name="T26" fmla="+- 0 15926 15293"/>
              <a:gd name="T27" fmla="*/ 15926 h 794"/>
              <a:gd name="T28" fmla="+- 0 8306 7841"/>
              <a:gd name="T29" fmla="*/ T28 w 2001"/>
              <a:gd name="T30" fmla="+- 0 15996 15293"/>
              <a:gd name="T31" fmla="*/ 15996 h 794"/>
              <a:gd name="T32" fmla="+- 0 8369 7841"/>
              <a:gd name="T33" fmla="*/ T32 w 2001"/>
              <a:gd name="T34" fmla="+- 0 15865 15293"/>
              <a:gd name="T35" fmla="*/ 15865 h 794"/>
              <a:gd name="T36" fmla="+- 0 8359 7841"/>
              <a:gd name="T37" fmla="*/ T36 w 2001"/>
              <a:gd name="T38" fmla="+- 0 15693 15293"/>
              <a:gd name="T39" fmla="*/ 15693 h 794"/>
              <a:gd name="T40" fmla="+- 0 8386 7841"/>
              <a:gd name="T41" fmla="*/ T40 w 2001"/>
              <a:gd name="T42" fmla="+- 0 15661 15293"/>
              <a:gd name="T43" fmla="*/ 15661 h 794"/>
              <a:gd name="T44" fmla="+- 0 8732 7841"/>
              <a:gd name="T45" fmla="*/ T44 w 2001"/>
              <a:gd name="T46" fmla="+- 0 15789 15293"/>
              <a:gd name="T47" fmla="*/ 15789 h 794"/>
              <a:gd name="T48" fmla="+- 0 8764 7841"/>
              <a:gd name="T49" fmla="*/ T48 w 2001"/>
              <a:gd name="T50" fmla="+- 0 15798 15293"/>
              <a:gd name="T51" fmla="*/ 15798 h 794"/>
              <a:gd name="T52" fmla="+- 0 8678 7841"/>
              <a:gd name="T53" fmla="*/ T52 w 2001"/>
              <a:gd name="T54" fmla="+- 0 15853 15293"/>
              <a:gd name="T55" fmla="*/ 15853 h 794"/>
              <a:gd name="T56" fmla="+- 0 8546 7841"/>
              <a:gd name="T57" fmla="*/ T56 w 2001"/>
              <a:gd name="T58" fmla="+- 0 15960 15293"/>
              <a:gd name="T59" fmla="*/ 15960 h 794"/>
              <a:gd name="T60" fmla="+- 0 8545 7841"/>
              <a:gd name="T61" fmla="*/ T60 w 2001"/>
              <a:gd name="T62" fmla="+- 0 16052 15293"/>
              <a:gd name="T63" fmla="*/ 16052 h 794"/>
              <a:gd name="T64" fmla="+- 0 8697 7841"/>
              <a:gd name="T65" fmla="*/ T64 w 2001"/>
              <a:gd name="T66" fmla="+- 0 16043 15293"/>
              <a:gd name="T67" fmla="*/ 16043 h 794"/>
              <a:gd name="T68" fmla="+- 0 8843 7841"/>
              <a:gd name="T69" fmla="*/ T68 w 2001"/>
              <a:gd name="T70" fmla="+- 0 15956 15293"/>
              <a:gd name="T71" fmla="*/ 15956 h 794"/>
              <a:gd name="T72" fmla="+- 0 8909 7841"/>
              <a:gd name="T73" fmla="*/ T72 w 2001"/>
              <a:gd name="T74" fmla="+- 0 15902 15293"/>
              <a:gd name="T75" fmla="*/ 15902 h 794"/>
              <a:gd name="T76" fmla="+- 0 9110 7841"/>
              <a:gd name="T77" fmla="*/ T76 w 2001"/>
              <a:gd name="T78" fmla="+- 0 16076 15293"/>
              <a:gd name="T79" fmla="*/ 16076 h 794"/>
              <a:gd name="T80" fmla="+- 0 9163 7841"/>
              <a:gd name="T81" fmla="*/ T80 w 2001"/>
              <a:gd name="T82" fmla="+- 0 16061 15293"/>
              <a:gd name="T83" fmla="*/ 16061 h 794"/>
              <a:gd name="T84" fmla="+- 0 9158 7841"/>
              <a:gd name="T85" fmla="*/ T84 w 2001"/>
              <a:gd name="T86" fmla="+- 0 15937 15293"/>
              <a:gd name="T87" fmla="*/ 15937 h 794"/>
              <a:gd name="T88" fmla="+- 0 9154 7841"/>
              <a:gd name="T89" fmla="*/ T88 w 2001"/>
              <a:gd name="T90" fmla="+- 0 15794 15293"/>
              <a:gd name="T91" fmla="*/ 15794 h 794"/>
              <a:gd name="T92" fmla="+- 0 9214 7841"/>
              <a:gd name="T93" fmla="*/ T92 w 2001"/>
              <a:gd name="T94" fmla="+- 0 15697 15293"/>
              <a:gd name="T95" fmla="*/ 15697 h 794"/>
              <a:gd name="T96" fmla="+- 0 9583 7841"/>
              <a:gd name="T97" fmla="*/ T96 w 2001"/>
              <a:gd name="T98" fmla="+- 0 15293 15293"/>
              <a:gd name="T99" fmla="*/ 15293 h 794"/>
              <a:gd name="T100" fmla="+- 0 9593 7841"/>
              <a:gd name="T101" fmla="*/ T100 w 2001"/>
              <a:gd name="T102" fmla="+- 0 15377 15293"/>
              <a:gd name="T103" fmla="*/ 15377 h 794"/>
              <a:gd name="T104" fmla="+- 0 9595 7841"/>
              <a:gd name="T105" fmla="*/ T104 w 2001"/>
              <a:gd name="T106" fmla="+- 0 15578 15293"/>
              <a:gd name="T107" fmla="*/ 15578 h 794"/>
              <a:gd name="T108" fmla="+- 0 9574 7841"/>
              <a:gd name="T109" fmla="*/ T108 w 2001"/>
              <a:gd name="T110" fmla="+- 0 15850 15293"/>
              <a:gd name="T111" fmla="*/ 15850 h 794"/>
              <a:gd name="T112" fmla="+- 0 9559 7841"/>
              <a:gd name="T113" fmla="*/ T112 w 2001"/>
              <a:gd name="T114" fmla="+- 0 16028 15293"/>
              <a:gd name="T115" fmla="*/ 16028 h 794"/>
              <a:gd name="T116" fmla="+- 0 9594 7841"/>
              <a:gd name="T117" fmla="*/ T116 w 2001"/>
              <a:gd name="T118" fmla="+- 0 16001 15293"/>
              <a:gd name="T119" fmla="*/ 16001 h 794"/>
              <a:gd name="T120" fmla="+- 0 9840 7841"/>
              <a:gd name="T121" fmla="*/ T120 w 2001"/>
              <a:gd name="T122" fmla="+- 0 15685 15293"/>
              <a:gd name="T123" fmla="*/ 15685 h 794"/>
              <a:gd name="T124" fmla="+- 0 9774 7841"/>
              <a:gd name="T125" fmla="*/ T124 w 2001"/>
              <a:gd name="T126" fmla="+- 0 15791 15293"/>
              <a:gd name="T127" fmla="*/ 15791 h 794"/>
              <a:gd name="T128" fmla="+- 0 9643 7841"/>
              <a:gd name="T129" fmla="*/ T128 w 2001"/>
              <a:gd name="T130" fmla="+- 0 15904 15293"/>
              <a:gd name="T131" fmla="*/ 15904 h 794"/>
              <a:gd name="T132" fmla="+- 0 9622 7841"/>
              <a:gd name="T133" fmla="*/ T132 w 2001"/>
              <a:gd name="T134" fmla="+- 0 15998 15293"/>
              <a:gd name="T135" fmla="*/ 15998 h 794"/>
              <a:gd name="T136" fmla="+- 0 9742 7841"/>
              <a:gd name="T137" fmla="*/ T136 w 2001"/>
              <a:gd name="T138" fmla="+- 0 16056 15293"/>
              <a:gd name="T139" fmla="*/ 16056 h 794"/>
              <a:gd name="T140" fmla="+- 0 9841 7841"/>
              <a:gd name="T141" fmla="*/ T140 w 2001"/>
              <a:gd name="T142" fmla="+- 0 16054 15293"/>
              <a:gd name="T143" fmla="*/ 16054 h 7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001" h="794" extrusionOk="0">
                <a:moveTo>
                  <a:pt x="0" y="557"/>
                </a:moveTo>
                <a:cubicBezTo>
                  <a:pt x="7" y="595"/>
                  <a:pt x="20" y="615"/>
                  <a:pt x="37" y="648"/>
                </a:cubicBezTo>
                <a:cubicBezTo>
                  <a:pt x="54" y="681"/>
                  <a:pt x="69" y="718"/>
                  <a:pt x="84" y="752"/>
                </a:cubicBezTo>
                <a:cubicBezTo>
                  <a:pt x="89" y="765"/>
                  <a:pt x="89" y="770"/>
                  <a:pt x="101" y="767"/>
                </a:cubicBezTo>
                <a:cubicBezTo>
                  <a:pt x="110" y="734"/>
                  <a:pt x="114" y="700"/>
                  <a:pt x="122" y="667"/>
                </a:cubicBezTo>
                <a:cubicBezTo>
                  <a:pt x="129" y="639"/>
                  <a:pt x="148" y="579"/>
                  <a:pt x="184" y="573"/>
                </a:cubicBezTo>
                <a:cubicBezTo>
                  <a:pt x="224" y="566"/>
                  <a:pt x="277" y="612"/>
                  <a:pt x="305" y="633"/>
                </a:cubicBezTo>
                <a:cubicBezTo>
                  <a:pt x="347" y="664"/>
                  <a:pt x="406" y="727"/>
                  <a:pt x="465" y="703"/>
                </a:cubicBezTo>
                <a:cubicBezTo>
                  <a:pt x="513" y="684"/>
                  <a:pt x="521" y="615"/>
                  <a:pt x="528" y="572"/>
                </a:cubicBezTo>
                <a:cubicBezTo>
                  <a:pt x="537" y="510"/>
                  <a:pt x="529" y="458"/>
                  <a:pt x="518" y="400"/>
                </a:cubicBezTo>
                <a:cubicBezTo>
                  <a:pt x="511" y="359"/>
                  <a:pt x="515" y="368"/>
                  <a:pt x="545" y="368"/>
                </a:cubicBezTo>
              </a:path>
              <a:path w="2001" h="794" extrusionOk="0">
                <a:moveTo>
                  <a:pt x="891" y="496"/>
                </a:moveTo>
                <a:cubicBezTo>
                  <a:pt x="908" y="499"/>
                  <a:pt x="913" y="499"/>
                  <a:pt x="923" y="505"/>
                </a:cubicBezTo>
                <a:cubicBezTo>
                  <a:pt x="903" y="535"/>
                  <a:pt x="869" y="541"/>
                  <a:pt x="837" y="560"/>
                </a:cubicBezTo>
                <a:cubicBezTo>
                  <a:pt x="790" y="588"/>
                  <a:pt x="741" y="626"/>
                  <a:pt x="705" y="667"/>
                </a:cubicBezTo>
                <a:cubicBezTo>
                  <a:pt x="683" y="692"/>
                  <a:pt x="664" y="738"/>
                  <a:pt x="704" y="759"/>
                </a:cubicBezTo>
                <a:cubicBezTo>
                  <a:pt x="747" y="781"/>
                  <a:pt x="814" y="764"/>
                  <a:pt x="856" y="750"/>
                </a:cubicBezTo>
                <a:cubicBezTo>
                  <a:pt x="915" y="731"/>
                  <a:pt x="953" y="695"/>
                  <a:pt x="1002" y="663"/>
                </a:cubicBezTo>
                <a:cubicBezTo>
                  <a:pt x="1030" y="645"/>
                  <a:pt x="1038" y="624"/>
                  <a:pt x="1068" y="609"/>
                </a:cubicBezTo>
              </a:path>
              <a:path w="2001" h="794" extrusionOk="0">
                <a:moveTo>
                  <a:pt x="1269" y="783"/>
                </a:moveTo>
                <a:cubicBezTo>
                  <a:pt x="1290" y="790"/>
                  <a:pt x="1316" y="802"/>
                  <a:pt x="1322" y="768"/>
                </a:cubicBezTo>
                <a:cubicBezTo>
                  <a:pt x="1328" y="730"/>
                  <a:pt x="1320" y="682"/>
                  <a:pt x="1317" y="644"/>
                </a:cubicBezTo>
                <a:cubicBezTo>
                  <a:pt x="1314" y="601"/>
                  <a:pt x="1303" y="543"/>
                  <a:pt x="1313" y="501"/>
                </a:cubicBezTo>
                <a:cubicBezTo>
                  <a:pt x="1322" y="463"/>
                  <a:pt x="1350" y="433"/>
                  <a:pt x="1373" y="404"/>
                </a:cubicBezTo>
              </a:path>
              <a:path w="2001" h="794" extrusionOk="0">
                <a:moveTo>
                  <a:pt x="1742" y="0"/>
                </a:moveTo>
                <a:cubicBezTo>
                  <a:pt x="1741" y="27"/>
                  <a:pt x="1747" y="57"/>
                  <a:pt x="1752" y="84"/>
                </a:cubicBezTo>
                <a:cubicBezTo>
                  <a:pt x="1764" y="152"/>
                  <a:pt x="1756" y="216"/>
                  <a:pt x="1754" y="285"/>
                </a:cubicBezTo>
                <a:cubicBezTo>
                  <a:pt x="1751" y="376"/>
                  <a:pt x="1743" y="466"/>
                  <a:pt x="1733" y="557"/>
                </a:cubicBezTo>
                <a:cubicBezTo>
                  <a:pt x="1726" y="617"/>
                  <a:pt x="1716" y="675"/>
                  <a:pt x="1718" y="735"/>
                </a:cubicBezTo>
                <a:cubicBezTo>
                  <a:pt x="1719" y="769"/>
                  <a:pt x="1747" y="715"/>
                  <a:pt x="1753" y="708"/>
                </a:cubicBezTo>
              </a:path>
              <a:path w="2001" h="794" extrusionOk="0">
                <a:moveTo>
                  <a:pt x="1999" y="392"/>
                </a:moveTo>
                <a:cubicBezTo>
                  <a:pt x="1988" y="435"/>
                  <a:pt x="1967" y="467"/>
                  <a:pt x="1933" y="498"/>
                </a:cubicBezTo>
                <a:cubicBezTo>
                  <a:pt x="1891" y="537"/>
                  <a:pt x="1841" y="568"/>
                  <a:pt x="1802" y="611"/>
                </a:cubicBezTo>
                <a:cubicBezTo>
                  <a:pt x="1777" y="638"/>
                  <a:pt x="1756" y="670"/>
                  <a:pt x="1781" y="705"/>
                </a:cubicBezTo>
                <a:cubicBezTo>
                  <a:pt x="1807" y="740"/>
                  <a:pt x="1862" y="754"/>
                  <a:pt x="1901" y="763"/>
                </a:cubicBezTo>
                <a:cubicBezTo>
                  <a:pt x="1939" y="772"/>
                  <a:pt x="1963" y="769"/>
                  <a:pt x="2000" y="76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 name="Comment 37"/>
          <p:cNvSpPr>
            <a:spLocks noRot="1" noChangeAspect="1" noEditPoints="1" noChangeArrowheads="1" noChangeShapeType="1" noTextEdit="1"/>
          </p:cNvSpPr>
          <p:nvPr/>
        </p:nvSpPr>
        <p:spPr bwMode="auto">
          <a:xfrm>
            <a:off x="3721100" y="5519738"/>
            <a:ext cx="484188" cy="249237"/>
          </a:xfrm>
          <a:custGeom>
            <a:avLst/>
            <a:gdLst>
              <a:gd name="T0" fmla="+- 0 10877 10337"/>
              <a:gd name="T1" fmla="*/ T0 w 1345"/>
              <a:gd name="T2" fmla="+- 0 15352 15333"/>
              <a:gd name="T3" fmla="*/ 15352 h 694"/>
              <a:gd name="T4" fmla="+- 0 10749 10337"/>
              <a:gd name="T5" fmla="*/ T4 w 1345"/>
              <a:gd name="T6" fmla="+- 0 15343 15333"/>
              <a:gd name="T7" fmla="*/ 15343 h 694"/>
              <a:gd name="T8" fmla="+- 0 10641 10337"/>
              <a:gd name="T9" fmla="*/ T8 w 1345"/>
              <a:gd name="T10" fmla="+- 0 15425 15333"/>
              <a:gd name="T11" fmla="*/ 15425 h 694"/>
              <a:gd name="T12" fmla="+- 0 10593 10337"/>
              <a:gd name="T13" fmla="*/ T12 w 1345"/>
              <a:gd name="T14" fmla="+- 0 15603 15333"/>
              <a:gd name="T15" fmla="*/ 15603 h 694"/>
              <a:gd name="T16" fmla="+- 0 10612 10337"/>
              <a:gd name="T17" fmla="*/ T16 w 1345"/>
              <a:gd name="T18" fmla="+- 0 15868 15333"/>
              <a:gd name="T19" fmla="*/ 15868 h 694"/>
              <a:gd name="T20" fmla="+- 0 10635 10337"/>
              <a:gd name="T21" fmla="*/ T20 w 1345"/>
              <a:gd name="T22" fmla="+- 0 16001 15333"/>
              <a:gd name="T23" fmla="*/ 16001 h 694"/>
              <a:gd name="T24" fmla="+- 0 10717 10337"/>
              <a:gd name="T25" fmla="*/ T24 w 1345"/>
              <a:gd name="T26" fmla="+- 0 15736 15333"/>
              <a:gd name="T27" fmla="*/ 15736 h 694"/>
              <a:gd name="T28" fmla="+- 0 10545 10337"/>
              <a:gd name="T29" fmla="*/ T28 w 1345"/>
              <a:gd name="T30" fmla="+- 0 15736 15333"/>
              <a:gd name="T31" fmla="*/ 15736 h 694"/>
              <a:gd name="T32" fmla="+- 0 10364 10337"/>
              <a:gd name="T33" fmla="*/ T32 w 1345"/>
              <a:gd name="T34" fmla="+- 0 15729 15333"/>
              <a:gd name="T35" fmla="*/ 15729 h 694"/>
              <a:gd name="T36" fmla="+- 0 10348 10337"/>
              <a:gd name="T37" fmla="*/ T36 w 1345"/>
              <a:gd name="T38" fmla="+- 0 15740 15333"/>
              <a:gd name="T39" fmla="*/ 15740 h 694"/>
              <a:gd name="T40" fmla="+- 0 11043 10337"/>
              <a:gd name="T41" fmla="*/ T40 w 1345"/>
              <a:gd name="T42" fmla="+- 0 15790 15333"/>
              <a:gd name="T43" fmla="*/ 15790 h 694"/>
              <a:gd name="T44" fmla="+- 0 11072 10337"/>
              <a:gd name="T45" fmla="*/ T44 w 1345"/>
              <a:gd name="T46" fmla="+- 0 15850 15333"/>
              <a:gd name="T47" fmla="*/ 15850 h 694"/>
              <a:gd name="T48" fmla="+- 0 10970 10337"/>
              <a:gd name="T49" fmla="*/ T48 w 1345"/>
              <a:gd name="T50" fmla="+- 0 15930 15333"/>
              <a:gd name="T51" fmla="*/ 15930 h 694"/>
              <a:gd name="T52" fmla="+- 0 10955 10337"/>
              <a:gd name="T53" fmla="*/ T52 w 1345"/>
              <a:gd name="T54" fmla="+- 0 16013 15333"/>
              <a:gd name="T55" fmla="*/ 16013 h 694"/>
              <a:gd name="T56" fmla="+- 0 11065 10337"/>
              <a:gd name="T57" fmla="*/ T56 w 1345"/>
              <a:gd name="T58" fmla="+- 0 16006 15333"/>
              <a:gd name="T59" fmla="*/ 16006 h 694"/>
              <a:gd name="T60" fmla="+- 0 11175 10337"/>
              <a:gd name="T61" fmla="*/ T60 w 1345"/>
              <a:gd name="T62" fmla="+- 0 15911 15333"/>
              <a:gd name="T63" fmla="*/ 15911 h 694"/>
              <a:gd name="T64" fmla="+- 0 11207 10337"/>
              <a:gd name="T65" fmla="*/ T64 w 1345"/>
              <a:gd name="T66" fmla="+- 0 15878 15333"/>
              <a:gd name="T67" fmla="*/ 15878 h 694"/>
              <a:gd name="T68" fmla="+- 0 11329 10337"/>
              <a:gd name="T69" fmla="*/ T68 w 1345"/>
              <a:gd name="T70" fmla="+- 0 15978 15333"/>
              <a:gd name="T71" fmla="*/ 15978 h 694"/>
              <a:gd name="T72" fmla="+- 0 11404 10337"/>
              <a:gd name="T73" fmla="*/ T72 w 1345"/>
              <a:gd name="T74" fmla="+- 0 15981 15333"/>
              <a:gd name="T75" fmla="*/ 15981 h 694"/>
              <a:gd name="T76" fmla="+- 0 11472 10337"/>
              <a:gd name="T77" fmla="*/ T76 w 1345"/>
              <a:gd name="T78" fmla="+- 0 15877 15333"/>
              <a:gd name="T79" fmla="*/ 15877 h 694"/>
              <a:gd name="T80" fmla="+- 0 11585 10337"/>
              <a:gd name="T81" fmla="*/ T80 w 1345"/>
              <a:gd name="T82" fmla="+- 0 15773 15333"/>
              <a:gd name="T83" fmla="*/ 15773 h 694"/>
              <a:gd name="T84" fmla="+- 0 11681 10337"/>
              <a:gd name="T85" fmla="*/ T84 w 1345"/>
              <a:gd name="T86" fmla="+- 0 15749 15333"/>
              <a:gd name="T87" fmla="*/ 15749 h 6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345" h="694" extrusionOk="0">
                <a:moveTo>
                  <a:pt x="540" y="19"/>
                </a:moveTo>
                <a:cubicBezTo>
                  <a:pt x="492" y="7"/>
                  <a:pt x="459" y="0"/>
                  <a:pt x="412" y="10"/>
                </a:cubicBezTo>
                <a:cubicBezTo>
                  <a:pt x="359" y="22"/>
                  <a:pt x="333" y="47"/>
                  <a:pt x="304" y="92"/>
                </a:cubicBezTo>
                <a:cubicBezTo>
                  <a:pt x="269" y="145"/>
                  <a:pt x="260" y="207"/>
                  <a:pt x="256" y="270"/>
                </a:cubicBezTo>
                <a:cubicBezTo>
                  <a:pt x="250" y="359"/>
                  <a:pt x="261" y="447"/>
                  <a:pt x="275" y="535"/>
                </a:cubicBezTo>
                <a:cubicBezTo>
                  <a:pt x="282" y="580"/>
                  <a:pt x="286" y="625"/>
                  <a:pt x="298" y="668"/>
                </a:cubicBezTo>
              </a:path>
              <a:path w="1345" h="694" extrusionOk="0">
                <a:moveTo>
                  <a:pt x="380" y="403"/>
                </a:moveTo>
                <a:cubicBezTo>
                  <a:pt x="321" y="417"/>
                  <a:pt x="268" y="409"/>
                  <a:pt x="208" y="403"/>
                </a:cubicBezTo>
                <a:cubicBezTo>
                  <a:pt x="147" y="397"/>
                  <a:pt x="87" y="395"/>
                  <a:pt x="27" y="396"/>
                </a:cubicBezTo>
                <a:cubicBezTo>
                  <a:pt x="4" y="395"/>
                  <a:pt x="-8" y="392"/>
                  <a:pt x="11" y="407"/>
                </a:cubicBezTo>
              </a:path>
              <a:path w="1345" h="694" extrusionOk="0">
                <a:moveTo>
                  <a:pt x="706" y="457"/>
                </a:moveTo>
                <a:cubicBezTo>
                  <a:pt x="728" y="468"/>
                  <a:pt x="760" y="486"/>
                  <a:pt x="735" y="517"/>
                </a:cubicBezTo>
                <a:cubicBezTo>
                  <a:pt x="708" y="550"/>
                  <a:pt x="661" y="561"/>
                  <a:pt x="633" y="597"/>
                </a:cubicBezTo>
                <a:cubicBezTo>
                  <a:pt x="617" y="618"/>
                  <a:pt x="590" y="657"/>
                  <a:pt x="618" y="680"/>
                </a:cubicBezTo>
                <a:cubicBezTo>
                  <a:pt x="651" y="707"/>
                  <a:pt x="696" y="688"/>
                  <a:pt x="728" y="673"/>
                </a:cubicBezTo>
                <a:cubicBezTo>
                  <a:pt x="771" y="652"/>
                  <a:pt x="803" y="611"/>
                  <a:pt x="838" y="578"/>
                </a:cubicBezTo>
                <a:cubicBezTo>
                  <a:pt x="856" y="562"/>
                  <a:pt x="861" y="558"/>
                  <a:pt x="870" y="545"/>
                </a:cubicBezTo>
              </a:path>
              <a:path w="1345" h="694" extrusionOk="0">
                <a:moveTo>
                  <a:pt x="992" y="645"/>
                </a:moveTo>
                <a:cubicBezTo>
                  <a:pt x="1021" y="661"/>
                  <a:pt x="1040" y="672"/>
                  <a:pt x="1067" y="648"/>
                </a:cubicBezTo>
                <a:cubicBezTo>
                  <a:pt x="1094" y="624"/>
                  <a:pt x="1116" y="576"/>
                  <a:pt x="1135" y="544"/>
                </a:cubicBezTo>
                <a:cubicBezTo>
                  <a:pt x="1162" y="498"/>
                  <a:pt x="1198" y="463"/>
                  <a:pt x="1248" y="440"/>
                </a:cubicBezTo>
                <a:cubicBezTo>
                  <a:pt x="1293" y="423"/>
                  <a:pt x="1310" y="417"/>
                  <a:pt x="1344" y="41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 name="Comment 38"/>
          <p:cNvSpPr>
            <a:spLocks noRot="1" noChangeAspect="1" noEditPoints="1" noChangeArrowheads="1" noChangeShapeType="1" noTextEdit="1"/>
          </p:cNvSpPr>
          <p:nvPr/>
        </p:nvSpPr>
        <p:spPr bwMode="auto">
          <a:xfrm>
            <a:off x="4429125" y="5599113"/>
            <a:ext cx="685800" cy="244475"/>
          </a:xfrm>
          <a:custGeom>
            <a:avLst/>
            <a:gdLst>
              <a:gd name="T0" fmla="+- 0 12301 12301"/>
              <a:gd name="T1" fmla="*/ T0 w 1905"/>
              <a:gd name="T2" fmla="+- 0 15894 15551"/>
              <a:gd name="T3" fmla="*/ 15894 h 681"/>
              <a:gd name="T4" fmla="+- 0 12396 12301"/>
              <a:gd name="T5" fmla="*/ T4 w 1905"/>
              <a:gd name="T6" fmla="+- 0 15980 15551"/>
              <a:gd name="T7" fmla="*/ 15980 h 681"/>
              <a:gd name="T8" fmla="+- 0 12587 12301"/>
              <a:gd name="T9" fmla="*/ T8 w 1905"/>
              <a:gd name="T10" fmla="+- 0 15956 15551"/>
              <a:gd name="T11" fmla="*/ 15956 h 681"/>
              <a:gd name="T12" fmla="+- 0 12723 12301"/>
              <a:gd name="T13" fmla="*/ T12 w 1905"/>
              <a:gd name="T14" fmla="+- 0 15830 15551"/>
              <a:gd name="T15" fmla="*/ 15830 h 681"/>
              <a:gd name="T16" fmla="+- 0 12673 12301"/>
              <a:gd name="T17" fmla="*/ T16 w 1905"/>
              <a:gd name="T18" fmla="+- 0 15744 15551"/>
              <a:gd name="T19" fmla="*/ 15744 h 681"/>
              <a:gd name="T20" fmla="+- 0 12457 12301"/>
              <a:gd name="T21" fmla="*/ T20 w 1905"/>
              <a:gd name="T22" fmla="+- 0 15847 15551"/>
              <a:gd name="T23" fmla="*/ 15847 h 681"/>
              <a:gd name="T24" fmla="+- 0 12373 12301"/>
              <a:gd name="T25" fmla="*/ T24 w 1905"/>
              <a:gd name="T26" fmla="+- 0 16024 15551"/>
              <a:gd name="T27" fmla="*/ 16024 h 681"/>
              <a:gd name="T28" fmla="+- 0 12477 12301"/>
              <a:gd name="T29" fmla="*/ T28 w 1905"/>
              <a:gd name="T30" fmla="+- 0 16146 15551"/>
              <a:gd name="T31" fmla="*/ 16146 h 681"/>
              <a:gd name="T32" fmla="+- 0 12701 12301"/>
              <a:gd name="T33" fmla="*/ T32 w 1905"/>
              <a:gd name="T34" fmla="+- 0 16128 15551"/>
              <a:gd name="T35" fmla="*/ 16128 h 681"/>
              <a:gd name="T36" fmla="+- 0 12914 12301"/>
              <a:gd name="T37" fmla="*/ T36 w 1905"/>
              <a:gd name="T38" fmla="+- 0 16000 15551"/>
              <a:gd name="T39" fmla="*/ 16000 h 681"/>
              <a:gd name="T40" fmla="+- 0 13009 12301"/>
              <a:gd name="T41" fmla="*/ T40 w 1905"/>
              <a:gd name="T42" fmla="+- 0 15866 15551"/>
              <a:gd name="T43" fmla="*/ 15866 h 681"/>
              <a:gd name="T44" fmla="+- 0 13008 12301"/>
              <a:gd name="T45" fmla="*/ T44 w 1905"/>
              <a:gd name="T46" fmla="+- 0 15819 15551"/>
              <a:gd name="T47" fmla="*/ 15819 h 681"/>
              <a:gd name="T48" fmla="+- 0 12937 12301"/>
              <a:gd name="T49" fmla="*/ T48 w 1905"/>
              <a:gd name="T50" fmla="+- 0 15800 15551"/>
              <a:gd name="T51" fmla="*/ 15800 h 681"/>
              <a:gd name="T52" fmla="+- 0 12852 12301"/>
              <a:gd name="T53" fmla="*/ T52 w 1905"/>
              <a:gd name="T54" fmla="+- 0 15894 15551"/>
              <a:gd name="T55" fmla="*/ 15894 h 681"/>
              <a:gd name="T56" fmla="+- 0 12865 12301"/>
              <a:gd name="T57" fmla="*/ T56 w 1905"/>
              <a:gd name="T58" fmla="+- 0 16024 15551"/>
              <a:gd name="T59" fmla="*/ 16024 h 681"/>
              <a:gd name="T60" fmla="+- 0 12991 12301"/>
              <a:gd name="T61" fmla="*/ T60 w 1905"/>
              <a:gd name="T62" fmla="+- 0 16000 15551"/>
              <a:gd name="T63" fmla="*/ 16000 h 681"/>
              <a:gd name="T64" fmla="+- 0 13086 12301"/>
              <a:gd name="T65" fmla="*/ T64 w 1905"/>
              <a:gd name="T66" fmla="+- 0 15966 15551"/>
              <a:gd name="T67" fmla="*/ 15966 h 681"/>
              <a:gd name="T68" fmla="+- 0 13094 12301"/>
              <a:gd name="T69" fmla="*/ T68 w 1905"/>
              <a:gd name="T70" fmla="+- 0 16054 15551"/>
              <a:gd name="T71" fmla="*/ 16054 h 681"/>
              <a:gd name="T72" fmla="+- 0 13102 12301"/>
              <a:gd name="T73" fmla="*/ T72 w 1905"/>
              <a:gd name="T74" fmla="+- 0 16109 15551"/>
              <a:gd name="T75" fmla="*/ 16109 h 681"/>
              <a:gd name="T76" fmla="+- 0 13180 12301"/>
              <a:gd name="T77" fmla="*/ T76 w 1905"/>
              <a:gd name="T78" fmla="+- 0 16006 15551"/>
              <a:gd name="T79" fmla="*/ 16006 h 681"/>
              <a:gd name="T80" fmla="+- 0 13489 12301"/>
              <a:gd name="T81" fmla="*/ T80 w 1905"/>
              <a:gd name="T82" fmla="+- 0 15754 15551"/>
              <a:gd name="T83" fmla="*/ 15754 h 681"/>
              <a:gd name="T84" fmla="+- 0 13453 12301"/>
              <a:gd name="T85" fmla="*/ T84 w 1905"/>
              <a:gd name="T86" fmla="+- 0 15848 15551"/>
              <a:gd name="T87" fmla="*/ 15848 h 681"/>
              <a:gd name="T88" fmla="+- 0 13373 12301"/>
              <a:gd name="T89" fmla="*/ T88 w 1905"/>
              <a:gd name="T90" fmla="+- 0 15973 15551"/>
              <a:gd name="T91" fmla="*/ 15973 h 681"/>
              <a:gd name="T92" fmla="+- 0 13426 12301"/>
              <a:gd name="T93" fmla="*/ T92 w 1905"/>
              <a:gd name="T94" fmla="+- 0 16088 15551"/>
              <a:gd name="T95" fmla="*/ 16088 h 681"/>
              <a:gd name="T96" fmla="+- 0 13587 12301"/>
              <a:gd name="T97" fmla="*/ T96 w 1905"/>
              <a:gd name="T98" fmla="+- 0 16091 15551"/>
              <a:gd name="T99" fmla="*/ 16091 h 681"/>
              <a:gd name="T100" fmla="+- 0 13732 12301"/>
              <a:gd name="T101" fmla="*/ T100 w 1905"/>
              <a:gd name="T102" fmla="+- 0 15976 15551"/>
              <a:gd name="T103" fmla="*/ 15976 h 681"/>
              <a:gd name="T104" fmla="+- 0 13758 12301"/>
              <a:gd name="T105" fmla="*/ T104 w 1905"/>
              <a:gd name="T106" fmla="+- 0 15937 15551"/>
              <a:gd name="T107" fmla="*/ 15937 h 681"/>
              <a:gd name="T108" fmla="+- 0 13843 12301"/>
              <a:gd name="T109" fmla="*/ T108 w 1905"/>
              <a:gd name="T110" fmla="+- 0 15551 15551"/>
              <a:gd name="T111" fmla="*/ 15551 h 681"/>
              <a:gd name="T112" fmla="+- 0 13830 12301"/>
              <a:gd name="T113" fmla="*/ T112 w 1905"/>
              <a:gd name="T114" fmla="+- 0 15684 15551"/>
              <a:gd name="T115" fmla="*/ 15684 h 681"/>
              <a:gd name="T116" fmla="+- 0 13795 12301"/>
              <a:gd name="T117" fmla="*/ T116 w 1905"/>
              <a:gd name="T118" fmla="+- 0 15911 15551"/>
              <a:gd name="T119" fmla="*/ 15911 h 681"/>
              <a:gd name="T120" fmla="+- 0 13780 12301"/>
              <a:gd name="T121" fmla="*/ T120 w 1905"/>
              <a:gd name="T122" fmla="+- 0 16046 15551"/>
              <a:gd name="T123" fmla="*/ 16046 h 681"/>
              <a:gd name="T124" fmla="+- 0 13861 12301"/>
              <a:gd name="T125" fmla="*/ T124 w 1905"/>
              <a:gd name="T126" fmla="+- 0 16000 15551"/>
              <a:gd name="T127" fmla="*/ 16000 h 681"/>
              <a:gd name="T128" fmla="+- 0 13987 12301"/>
              <a:gd name="T129" fmla="*/ T128 w 1905"/>
              <a:gd name="T130" fmla="+- 0 15981 15551"/>
              <a:gd name="T131" fmla="*/ 15981 h 681"/>
              <a:gd name="T132" fmla="+- 0 14097 12301"/>
              <a:gd name="T133" fmla="*/ T132 w 1905"/>
              <a:gd name="T134" fmla="+- 0 16103 15551"/>
              <a:gd name="T135" fmla="*/ 16103 h 681"/>
              <a:gd name="T136" fmla="+- 0 14162 12301"/>
              <a:gd name="T137" fmla="*/ T136 w 1905"/>
              <a:gd name="T138" fmla="+- 0 16222 15551"/>
              <a:gd name="T139" fmla="*/ 16222 h 681"/>
              <a:gd name="T140" fmla="+- 0 14205 12301"/>
              <a:gd name="T141" fmla="*/ T140 w 1905"/>
              <a:gd name="T142" fmla="+- 0 16222 15551"/>
              <a:gd name="T143" fmla="*/ 16222 h 6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1905" h="681" extrusionOk="0">
                <a:moveTo>
                  <a:pt x="0" y="343"/>
                </a:moveTo>
                <a:cubicBezTo>
                  <a:pt x="20" y="392"/>
                  <a:pt x="41" y="414"/>
                  <a:pt x="95" y="429"/>
                </a:cubicBezTo>
                <a:cubicBezTo>
                  <a:pt x="158" y="446"/>
                  <a:pt x="227" y="428"/>
                  <a:pt x="286" y="405"/>
                </a:cubicBezTo>
                <a:cubicBezTo>
                  <a:pt x="347" y="381"/>
                  <a:pt x="397" y="341"/>
                  <a:pt x="422" y="279"/>
                </a:cubicBezTo>
                <a:cubicBezTo>
                  <a:pt x="440" y="234"/>
                  <a:pt x="420" y="200"/>
                  <a:pt x="372" y="193"/>
                </a:cubicBezTo>
                <a:cubicBezTo>
                  <a:pt x="293" y="181"/>
                  <a:pt x="209" y="245"/>
                  <a:pt x="156" y="296"/>
                </a:cubicBezTo>
                <a:cubicBezTo>
                  <a:pt x="108" y="343"/>
                  <a:pt x="70" y="404"/>
                  <a:pt x="72" y="473"/>
                </a:cubicBezTo>
                <a:cubicBezTo>
                  <a:pt x="74" y="537"/>
                  <a:pt x="119" y="575"/>
                  <a:pt x="176" y="595"/>
                </a:cubicBezTo>
                <a:cubicBezTo>
                  <a:pt x="250" y="620"/>
                  <a:pt x="329" y="604"/>
                  <a:pt x="400" y="577"/>
                </a:cubicBezTo>
                <a:cubicBezTo>
                  <a:pt x="472" y="550"/>
                  <a:pt x="558" y="503"/>
                  <a:pt x="613" y="449"/>
                </a:cubicBezTo>
                <a:cubicBezTo>
                  <a:pt x="647" y="416"/>
                  <a:pt x="694" y="360"/>
                  <a:pt x="708" y="315"/>
                </a:cubicBezTo>
                <a:cubicBezTo>
                  <a:pt x="712" y="291"/>
                  <a:pt x="713" y="283"/>
                  <a:pt x="707" y="268"/>
                </a:cubicBezTo>
                <a:cubicBezTo>
                  <a:pt x="675" y="249"/>
                  <a:pt x="680" y="234"/>
                  <a:pt x="636" y="249"/>
                </a:cubicBezTo>
                <a:cubicBezTo>
                  <a:pt x="597" y="262"/>
                  <a:pt x="566" y="307"/>
                  <a:pt x="551" y="343"/>
                </a:cubicBezTo>
                <a:cubicBezTo>
                  <a:pt x="535" y="382"/>
                  <a:pt x="523" y="445"/>
                  <a:pt x="564" y="473"/>
                </a:cubicBezTo>
                <a:cubicBezTo>
                  <a:pt x="603" y="499"/>
                  <a:pt x="656" y="468"/>
                  <a:pt x="690" y="449"/>
                </a:cubicBezTo>
                <a:cubicBezTo>
                  <a:pt x="733" y="425"/>
                  <a:pt x="748" y="413"/>
                  <a:pt x="785" y="415"/>
                </a:cubicBezTo>
                <a:cubicBezTo>
                  <a:pt x="791" y="445"/>
                  <a:pt x="792" y="473"/>
                  <a:pt x="793" y="503"/>
                </a:cubicBezTo>
                <a:cubicBezTo>
                  <a:pt x="794" y="523"/>
                  <a:pt x="798" y="539"/>
                  <a:pt x="801" y="558"/>
                </a:cubicBezTo>
                <a:cubicBezTo>
                  <a:pt x="834" y="528"/>
                  <a:pt x="854" y="494"/>
                  <a:pt x="879" y="455"/>
                </a:cubicBezTo>
              </a:path>
              <a:path w="1905" h="681" extrusionOk="0">
                <a:moveTo>
                  <a:pt x="1188" y="203"/>
                </a:moveTo>
                <a:cubicBezTo>
                  <a:pt x="1195" y="242"/>
                  <a:pt x="1180" y="266"/>
                  <a:pt x="1152" y="297"/>
                </a:cubicBezTo>
                <a:cubicBezTo>
                  <a:pt x="1119" y="333"/>
                  <a:pt x="1083" y="371"/>
                  <a:pt x="1072" y="422"/>
                </a:cubicBezTo>
                <a:cubicBezTo>
                  <a:pt x="1062" y="467"/>
                  <a:pt x="1084" y="515"/>
                  <a:pt x="1125" y="537"/>
                </a:cubicBezTo>
                <a:cubicBezTo>
                  <a:pt x="1177" y="565"/>
                  <a:pt x="1234" y="557"/>
                  <a:pt x="1286" y="540"/>
                </a:cubicBezTo>
                <a:cubicBezTo>
                  <a:pt x="1349" y="520"/>
                  <a:pt x="1392" y="477"/>
                  <a:pt x="1431" y="425"/>
                </a:cubicBezTo>
                <a:cubicBezTo>
                  <a:pt x="1440" y="412"/>
                  <a:pt x="1448" y="399"/>
                  <a:pt x="1457" y="386"/>
                </a:cubicBezTo>
              </a:path>
              <a:path w="1905" h="681" extrusionOk="0">
                <a:moveTo>
                  <a:pt x="1542" y="0"/>
                </a:moveTo>
                <a:cubicBezTo>
                  <a:pt x="1532" y="45"/>
                  <a:pt x="1535" y="88"/>
                  <a:pt x="1529" y="133"/>
                </a:cubicBezTo>
                <a:cubicBezTo>
                  <a:pt x="1519" y="209"/>
                  <a:pt x="1504" y="284"/>
                  <a:pt x="1494" y="360"/>
                </a:cubicBezTo>
                <a:cubicBezTo>
                  <a:pt x="1488" y="405"/>
                  <a:pt x="1479" y="450"/>
                  <a:pt x="1479" y="495"/>
                </a:cubicBezTo>
                <a:cubicBezTo>
                  <a:pt x="1514" y="491"/>
                  <a:pt x="1530" y="468"/>
                  <a:pt x="1560" y="449"/>
                </a:cubicBezTo>
                <a:cubicBezTo>
                  <a:pt x="1597" y="425"/>
                  <a:pt x="1643" y="411"/>
                  <a:pt x="1686" y="430"/>
                </a:cubicBezTo>
                <a:cubicBezTo>
                  <a:pt x="1734" y="451"/>
                  <a:pt x="1771" y="508"/>
                  <a:pt x="1796" y="552"/>
                </a:cubicBezTo>
                <a:cubicBezTo>
                  <a:pt x="1814" y="584"/>
                  <a:pt x="1829" y="649"/>
                  <a:pt x="1861" y="671"/>
                </a:cubicBezTo>
                <a:cubicBezTo>
                  <a:pt x="1885" y="679"/>
                  <a:pt x="1891" y="684"/>
                  <a:pt x="1904" y="67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 name="Comment 39"/>
          <p:cNvSpPr>
            <a:spLocks noRot="1" noChangeAspect="1" noEditPoints="1" noChangeArrowheads="1" noChangeShapeType="1" noTextEdit="1"/>
          </p:cNvSpPr>
          <p:nvPr/>
        </p:nvSpPr>
        <p:spPr bwMode="auto">
          <a:xfrm>
            <a:off x="5345113" y="5676900"/>
            <a:ext cx="419100" cy="374650"/>
          </a:xfrm>
          <a:custGeom>
            <a:avLst/>
            <a:gdLst>
              <a:gd name="T0" fmla="+- 0 14861 14848"/>
              <a:gd name="T1" fmla="*/ T0 w 1162"/>
              <a:gd name="T2" fmla="+- 0 16145 15767"/>
              <a:gd name="T3" fmla="*/ 16145 h 1043"/>
              <a:gd name="T4" fmla="+- 0 14860 14848"/>
              <a:gd name="T5" fmla="*/ T4 w 1162"/>
              <a:gd name="T6" fmla="+- 0 16231 15767"/>
              <a:gd name="T7" fmla="*/ 16231 h 1043"/>
              <a:gd name="T8" fmla="+- 0 14861 14848"/>
              <a:gd name="T9" fmla="*/ T8 w 1162"/>
              <a:gd name="T10" fmla="+- 0 16097 15767"/>
              <a:gd name="T11" fmla="*/ 16097 h 1043"/>
              <a:gd name="T12" fmla="+- 0 14848 14848"/>
              <a:gd name="T13" fmla="*/ T12 w 1162"/>
              <a:gd name="T14" fmla="+- 0 15856 15767"/>
              <a:gd name="T15" fmla="*/ 15856 h 1043"/>
              <a:gd name="T16" fmla="+- 0 14865 14848"/>
              <a:gd name="T17" fmla="*/ T16 w 1162"/>
              <a:gd name="T18" fmla="+- 0 15814 15767"/>
              <a:gd name="T19" fmla="*/ 15814 h 1043"/>
              <a:gd name="T20" fmla="+- 0 14979 14848"/>
              <a:gd name="T21" fmla="*/ T20 w 1162"/>
              <a:gd name="T22" fmla="+- 0 15859 15767"/>
              <a:gd name="T23" fmla="*/ 15859 h 1043"/>
              <a:gd name="T24" fmla="+- 0 15167 14848"/>
              <a:gd name="T25" fmla="*/ T24 w 1162"/>
              <a:gd name="T26" fmla="+- 0 15978 15767"/>
              <a:gd name="T27" fmla="*/ 15978 h 1043"/>
              <a:gd name="T28" fmla="+- 0 15340 14848"/>
              <a:gd name="T29" fmla="*/ T28 w 1162"/>
              <a:gd name="T30" fmla="+- 0 16011 15767"/>
              <a:gd name="T31" fmla="*/ 16011 h 1043"/>
              <a:gd name="T32" fmla="+- 0 15431 14848"/>
              <a:gd name="T33" fmla="*/ T32 w 1162"/>
              <a:gd name="T34" fmla="+- 0 15880 15767"/>
              <a:gd name="T35" fmla="*/ 15880 h 1043"/>
              <a:gd name="T36" fmla="+- 0 15358 14848"/>
              <a:gd name="T37" fmla="*/ T36 w 1162"/>
              <a:gd name="T38" fmla="+- 0 15767 15767"/>
              <a:gd name="T39" fmla="*/ 15767 h 1043"/>
              <a:gd name="T40" fmla="+- 0 15243 14848"/>
              <a:gd name="T41" fmla="*/ T40 w 1162"/>
              <a:gd name="T42" fmla="+- 0 15850 15767"/>
              <a:gd name="T43" fmla="*/ 15850 h 1043"/>
              <a:gd name="T44" fmla="+- 0 15187 14848"/>
              <a:gd name="T45" fmla="*/ T44 w 1162"/>
              <a:gd name="T46" fmla="+- 0 16033 15767"/>
              <a:gd name="T47" fmla="*/ 16033 h 1043"/>
              <a:gd name="T48" fmla="+- 0 15272 14848"/>
              <a:gd name="T49" fmla="*/ T48 w 1162"/>
              <a:gd name="T50" fmla="+- 0 16175 15767"/>
              <a:gd name="T51" fmla="*/ 16175 h 1043"/>
              <a:gd name="T52" fmla="+- 0 15465 14848"/>
              <a:gd name="T53" fmla="*/ T52 w 1162"/>
              <a:gd name="T54" fmla="+- 0 16195 15767"/>
              <a:gd name="T55" fmla="*/ 16195 h 1043"/>
              <a:gd name="T56" fmla="+- 0 15582 14848"/>
              <a:gd name="T57" fmla="*/ T56 w 1162"/>
              <a:gd name="T58" fmla="+- 0 16167 15767"/>
              <a:gd name="T59" fmla="*/ 16167 h 1043"/>
              <a:gd name="T60" fmla="+- 0 15915 14848"/>
              <a:gd name="T61" fmla="*/ T60 w 1162"/>
              <a:gd name="T62" fmla="+- 0 15933 15767"/>
              <a:gd name="T63" fmla="*/ 15933 h 1043"/>
              <a:gd name="T64" fmla="+- 0 15752 14848"/>
              <a:gd name="T65" fmla="*/ T64 w 1162"/>
              <a:gd name="T66" fmla="+- 0 15883 15767"/>
              <a:gd name="T67" fmla="*/ 15883 h 1043"/>
              <a:gd name="T68" fmla="+- 0 15669 14848"/>
              <a:gd name="T69" fmla="*/ T68 w 1162"/>
              <a:gd name="T70" fmla="+- 0 16015 15767"/>
              <a:gd name="T71" fmla="*/ 16015 h 1043"/>
              <a:gd name="T72" fmla="+- 0 15731 14848"/>
              <a:gd name="T73" fmla="*/ T72 w 1162"/>
              <a:gd name="T74" fmla="+- 0 16229 15767"/>
              <a:gd name="T75" fmla="*/ 16229 h 1043"/>
              <a:gd name="T76" fmla="+- 0 15878 14848"/>
              <a:gd name="T77" fmla="*/ T76 w 1162"/>
              <a:gd name="T78" fmla="+- 0 16248 15767"/>
              <a:gd name="T79" fmla="*/ 16248 h 1043"/>
              <a:gd name="T80" fmla="+- 0 15985 14848"/>
              <a:gd name="T81" fmla="*/ T80 w 1162"/>
              <a:gd name="T82" fmla="+- 0 16138 15767"/>
              <a:gd name="T83" fmla="*/ 16138 h 1043"/>
              <a:gd name="T84" fmla="+- 0 16003 14848"/>
              <a:gd name="T85" fmla="*/ T84 w 1162"/>
              <a:gd name="T86" fmla="+- 0 16092 15767"/>
              <a:gd name="T87" fmla="*/ 16092 h 1043"/>
              <a:gd name="T88" fmla="+- 0 15945 14848"/>
              <a:gd name="T89" fmla="*/ T88 w 1162"/>
              <a:gd name="T90" fmla="+- 0 16285 15767"/>
              <a:gd name="T91" fmla="*/ 16285 h 1043"/>
              <a:gd name="T92" fmla="+- 0 15861 14848"/>
              <a:gd name="T93" fmla="*/ T92 w 1162"/>
              <a:gd name="T94" fmla="+- 0 16608 15767"/>
              <a:gd name="T95" fmla="*/ 16608 h 1043"/>
              <a:gd name="T96" fmla="+- 0 15862 14848"/>
              <a:gd name="T97" fmla="*/ T96 w 1162"/>
              <a:gd name="T98" fmla="+- 0 16809 15767"/>
              <a:gd name="T99" fmla="*/ 16809 h 1043"/>
              <a:gd name="T100" fmla="+- 0 16004 14848"/>
              <a:gd name="T101" fmla="*/ T100 w 1162"/>
              <a:gd name="T102" fmla="+- 0 16680 15767"/>
              <a:gd name="T103" fmla="*/ 16680 h 10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1162" h="1043" extrusionOk="0">
                <a:moveTo>
                  <a:pt x="13" y="378"/>
                </a:moveTo>
                <a:cubicBezTo>
                  <a:pt x="7" y="413"/>
                  <a:pt x="6" y="433"/>
                  <a:pt x="12" y="464"/>
                </a:cubicBezTo>
                <a:cubicBezTo>
                  <a:pt x="21" y="420"/>
                  <a:pt x="16" y="375"/>
                  <a:pt x="13" y="330"/>
                </a:cubicBezTo>
                <a:cubicBezTo>
                  <a:pt x="9" y="253"/>
                  <a:pt x="-8" y="166"/>
                  <a:pt x="0" y="89"/>
                </a:cubicBezTo>
                <a:cubicBezTo>
                  <a:pt x="6" y="65"/>
                  <a:pt x="7" y="59"/>
                  <a:pt x="17" y="47"/>
                </a:cubicBezTo>
                <a:cubicBezTo>
                  <a:pt x="64" y="45"/>
                  <a:pt x="91" y="66"/>
                  <a:pt x="131" y="92"/>
                </a:cubicBezTo>
                <a:cubicBezTo>
                  <a:pt x="193" y="133"/>
                  <a:pt x="252" y="178"/>
                  <a:pt x="319" y="211"/>
                </a:cubicBezTo>
                <a:cubicBezTo>
                  <a:pt x="370" y="236"/>
                  <a:pt x="435" y="263"/>
                  <a:pt x="492" y="244"/>
                </a:cubicBezTo>
                <a:cubicBezTo>
                  <a:pt x="543" y="227"/>
                  <a:pt x="582" y="165"/>
                  <a:pt x="583" y="113"/>
                </a:cubicBezTo>
                <a:cubicBezTo>
                  <a:pt x="584" y="67"/>
                  <a:pt x="562" y="5"/>
                  <a:pt x="510" y="0"/>
                </a:cubicBezTo>
                <a:cubicBezTo>
                  <a:pt x="460" y="-5"/>
                  <a:pt x="419" y="47"/>
                  <a:pt x="395" y="83"/>
                </a:cubicBezTo>
                <a:cubicBezTo>
                  <a:pt x="359" y="136"/>
                  <a:pt x="337" y="202"/>
                  <a:pt x="339" y="266"/>
                </a:cubicBezTo>
                <a:cubicBezTo>
                  <a:pt x="341" y="329"/>
                  <a:pt x="371" y="376"/>
                  <a:pt x="424" y="408"/>
                </a:cubicBezTo>
                <a:cubicBezTo>
                  <a:pt x="484" y="444"/>
                  <a:pt x="550" y="436"/>
                  <a:pt x="617" y="428"/>
                </a:cubicBezTo>
                <a:cubicBezTo>
                  <a:pt x="677" y="420"/>
                  <a:pt x="697" y="417"/>
                  <a:pt x="734" y="400"/>
                </a:cubicBezTo>
              </a:path>
              <a:path w="1162" h="1043" extrusionOk="0">
                <a:moveTo>
                  <a:pt x="1067" y="166"/>
                </a:moveTo>
                <a:cubicBezTo>
                  <a:pt x="1025" y="119"/>
                  <a:pt x="969" y="89"/>
                  <a:pt x="904" y="116"/>
                </a:cubicBezTo>
                <a:cubicBezTo>
                  <a:pt x="852" y="138"/>
                  <a:pt x="828" y="195"/>
                  <a:pt x="821" y="248"/>
                </a:cubicBezTo>
                <a:cubicBezTo>
                  <a:pt x="811" y="322"/>
                  <a:pt x="825" y="410"/>
                  <a:pt x="883" y="462"/>
                </a:cubicBezTo>
                <a:cubicBezTo>
                  <a:pt x="926" y="500"/>
                  <a:pt x="979" y="507"/>
                  <a:pt x="1030" y="481"/>
                </a:cubicBezTo>
                <a:cubicBezTo>
                  <a:pt x="1075" y="458"/>
                  <a:pt x="1112" y="414"/>
                  <a:pt x="1137" y="371"/>
                </a:cubicBezTo>
                <a:cubicBezTo>
                  <a:pt x="1150" y="348"/>
                  <a:pt x="1153" y="352"/>
                  <a:pt x="1155" y="325"/>
                </a:cubicBezTo>
                <a:cubicBezTo>
                  <a:pt x="1138" y="390"/>
                  <a:pt x="1115" y="453"/>
                  <a:pt x="1097" y="518"/>
                </a:cubicBezTo>
                <a:cubicBezTo>
                  <a:pt x="1067" y="625"/>
                  <a:pt x="1036" y="732"/>
                  <a:pt x="1013" y="841"/>
                </a:cubicBezTo>
                <a:cubicBezTo>
                  <a:pt x="997" y="914"/>
                  <a:pt x="988" y="973"/>
                  <a:pt x="1014" y="1042"/>
                </a:cubicBezTo>
                <a:cubicBezTo>
                  <a:pt x="1080" y="1016"/>
                  <a:pt x="1111" y="971"/>
                  <a:pt x="1156" y="913"/>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 name="Comment 40"/>
          <p:cNvSpPr>
            <a:spLocks noRot="1" noChangeAspect="1" noEditPoints="1" noChangeArrowheads="1" noChangeShapeType="1" noTextEdit="1"/>
          </p:cNvSpPr>
          <p:nvPr/>
        </p:nvSpPr>
        <p:spPr bwMode="auto">
          <a:xfrm>
            <a:off x="5980113" y="5494338"/>
            <a:ext cx="1149350" cy="344487"/>
          </a:xfrm>
          <a:custGeom>
            <a:avLst/>
            <a:gdLst>
              <a:gd name="T0" fmla="+- 0 16960 16612"/>
              <a:gd name="T1" fmla="*/ T0 w 3191"/>
              <a:gd name="T2" fmla="+- 0 15717 15261"/>
              <a:gd name="T3" fmla="*/ 15717 h 960"/>
              <a:gd name="T4" fmla="+- 0 16829 16612"/>
              <a:gd name="T5" fmla="*/ T4 w 3191"/>
              <a:gd name="T6" fmla="+- 0 15759 15261"/>
              <a:gd name="T7" fmla="*/ 15759 h 960"/>
              <a:gd name="T8" fmla="+- 0 16691 16612"/>
              <a:gd name="T9" fmla="*/ T8 w 3191"/>
              <a:gd name="T10" fmla="+- 0 15828 15261"/>
              <a:gd name="T11" fmla="*/ 15828 h 960"/>
              <a:gd name="T12" fmla="+- 0 16687 16612"/>
              <a:gd name="T13" fmla="*/ T12 w 3191"/>
              <a:gd name="T14" fmla="+- 0 15900 15261"/>
              <a:gd name="T15" fmla="*/ 15900 h 960"/>
              <a:gd name="T16" fmla="+- 0 16897 16612"/>
              <a:gd name="T17" fmla="*/ T16 w 3191"/>
              <a:gd name="T18" fmla="+- 0 16074 15261"/>
              <a:gd name="T19" fmla="*/ 16074 h 960"/>
              <a:gd name="T20" fmla="+- 0 16854 16612"/>
              <a:gd name="T21" fmla="*/ T20 w 3191"/>
              <a:gd name="T22" fmla="+- 0 16198 15261"/>
              <a:gd name="T23" fmla="*/ 16198 h 960"/>
              <a:gd name="T24" fmla="+- 0 16706 16612"/>
              <a:gd name="T25" fmla="*/ T24 w 3191"/>
              <a:gd name="T26" fmla="+- 0 16211 15261"/>
              <a:gd name="T27" fmla="*/ 16211 h 960"/>
              <a:gd name="T28" fmla="+- 0 16612 16612"/>
              <a:gd name="T29" fmla="*/ T28 w 3191"/>
              <a:gd name="T30" fmla="+- 0 16089 15261"/>
              <a:gd name="T31" fmla="*/ 16089 h 960"/>
              <a:gd name="T32" fmla="+- 0 17207 16612"/>
              <a:gd name="T33" fmla="*/ T32 w 3191"/>
              <a:gd name="T34" fmla="+- 0 15316 15261"/>
              <a:gd name="T35" fmla="*/ 15316 h 960"/>
              <a:gd name="T36" fmla="+- 0 17209 16612"/>
              <a:gd name="T37" fmla="*/ T36 w 3191"/>
              <a:gd name="T38" fmla="+- 0 15461 15261"/>
              <a:gd name="T39" fmla="*/ 15461 h 960"/>
              <a:gd name="T40" fmla="+- 0 17218 16612"/>
              <a:gd name="T41" fmla="*/ T40 w 3191"/>
              <a:gd name="T42" fmla="+- 0 15755 15261"/>
              <a:gd name="T43" fmla="*/ 15755 h 960"/>
              <a:gd name="T44" fmla="+- 0 17235 16612"/>
              <a:gd name="T45" fmla="*/ T44 w 3191"/>
              <a:gd name="T46" fmla="+- 0 16031 15261"/>
              <a:gd name="T47" fmla="*/ 16031 h 960"/>
              <a:gd name="T48" fmla="+- 0 17246 16612"/>
              <a:gd name="T49" fmla="*/ T48 w 3191"/>
              <a:gd name="T50" fmla="+- 0 16142 15261"/>
              <a:gd name="T51" fmla="*/ 16142 h 960"/>
              <a:gd name="T52" fmla="+- 0 17310 16612"/>
              <a:gd name="T53" fmla="*/ T52 w 3191"/>
              <a:gd name="T54" fmla="+- 0 16021 15261"/>
              <a:gd name="T55" fmla="*/ 16021 h 960"/>
              <a:gd name="T56" fmla="+- 0 17416 16612"/>
              <a:gd name="T57" fmla="*/ T56 w 3191"/>
              <a:gd name="T58" fmla="+- 0 15916 15261"/>
              <a:gd name="T59" fmla="*/ 15916 h 960"/>
              <a:gd name="T60" fmla="+- 0 17531 16612"/>
              <a:gd name="T61" fmla="*/ T60 w 3191"/>
              <a:gd name="T62" fmla="+- 0 15946 15261"/>
              <a:gd name="T63" fmla="*/ 15946 h 960"/>
              <a:gd name="T64" fmla="+- 0 17634 16612"/>
              <a:gd name="T65" fmla="*/ T64 w 3191"/>
              <a:gd name="T66" fmla="+- 0 16133 15261"/>
              <a:gd name="T67" fmla="*/ 16133 h 960"/>
              <a:gd name="T68" fmla="+- 0 17648 16612"/>
              <a:gd name="T69" fmla="*/ T68 w 3191"/>
              <a:gd name="T70" fmla="+- 0 16133 15261"/>
              <a:gd name="T71" fmla="*/ 16133 h 960"/>
              <a:gd name="T72" fmla="+- 0 18054 16612"/>
              <a:gd name="T73" fmla="*/ T72 w 3191"/>
              <a:gd name="T74" fmla="+- 0 15850 15261"/>
              <a:gd name="T75" fmla="*/ 15850 h 960"/>
              <a:gd name="T76" fmla="+- 0 17935 16612"/>
              <a:gd name="T77" fmla="*/ T76 w 3191"/>
              <a:gd name="T78" fmla="+- 0 15871 15261"/>
              <a:gd name="T79" fmla="*/ 15871 h 960"/>
              <a:gd name="T80" fmla="+- 0 17806 16612"/>
              <a:gd name="T81" fmla="*/ T80 w 3191"/>
              <a:gd name="T82" fmla="+- 0 15931 15261"/>
              <a:gd name="T83" fmla="*/ 15931 h 960"/>
              <a:gd name="T84" fmla="+- 0 17771 16612"/>
              <a:gd name="T85" fmla="*/ T84 w 3191"/>
              <a:gd name="T86" fmla="+- 0 16050 15261"/>
              <a:gd name="T87" fmla="*/ 16050 h 960"/>
              <a:gd name="T88" fmla="+- 0 17843 16612"/>
              <a:gd name="T89" fmla="*/ T88 w 3191"/>
              <a:gd name="T90" fmla="+- 0 16114 15261"/>
              <a:gd name="T91" fmla="*/ 16114 h 960"/>
              <a:gd name="T92" fmla="+- 0 17968 16612"/>
              <a:gd name="T93" fmla="*/ T92 w 3191"/>
              <a:gd name="T94" fmla="+- 0 16033 15261"/>
              <a:gd name="T95" fmla="*/ 16033 h 960"/>
              <a:gd name="T96" fmla="+- 0 18043 16612"/>
              <a:gd name="T97" fmla="*/ T96 w 3191"/>
              <a:gd name="T98" fmla="+- 0 15901 15261"/>
              <a:gd name="T99" fmla="*/ 15901 h 960"/>
              <a:gd name="T100" fmla="+- 0 18011 16612"/>
              <a:gd name="T101" fmla="*/ T100 w 3191"/>
              <a:gd name="T102" fmla="+- 0 15826 15261"/>
              <a:gd name="T103" fmla="*/ 15826 h 960"/>
              <a:gd name="T104" fmla="+- 0 17933 16612"/>
              <a:gd name="T105" fmla="*/ T104 w 3191"/>
              <a:gd name="T106" fmla="+- 0 15805 15261"/>
              <a:gd name="T107" fmla="*/ 15805 h 960"/>
              <a:gd name="T108" fmla="+- 0 17919 16612"/>
              <a:gd name="T109" fmla="*/ T108 w 3191"/>
              <a:gd name="T110" fmla="+- 0 15805 15261"/>
              <a:gd name="T111" fmla="*/ 15805 h 960"/>
              <a:gd name="T112" fmla="+- 0 18241 16612"/>
              <a:gd name="T113" fmla="*/ T112 w 3191"/>
              <a:gd name="T114" fmla="+- 0 16104 15261"/>
              <a:gd name="T115" fmla="*/ 16104 h 960"/>
              <a:gd name="T116" fmla="+- 0 18323 16612"/>
              <a:gd name="T117" fmla="*/ T116 w 3191"/>
              <a:gd name="T118" fmla="+- 0 16071 15261"/>
              <a:gd name="T119" fmla="*/ 16071 h 960"/>
              <a:gd name="T120" fmla="+- 0 18359 16612"/>
              <a:gd name="T121" fmla="*/ T120 w 3191"/>
              <a:gd name="T122" fmla="+- 0 15874 15261"/>
              <a:gd name="T123" fmla="*/ 15874 h 960"/>
              <a:gd name="T124" fmla="+- 0 18423 16612"/>
              <a:gd name="T125" fmla="*/ T124 w 3191"/>
              <a:gd name="T126" fmla="+- 0 15735 15261"/>
              <a:gd name="T127" fmla="*/ 15735 h 960"/>
              <a:gd name="T128" fmla="+- 0 18498 16612"/>
              <a:gd name="T129" fmla="*/ T128 w 3191"/>
              <a:gd name="T130" fmla="+- 0 15721 15261"/>
              <a:gd name="T131" fmla="*/ 15721 h 960"/>
              <a:gd name="T132" fmla="+- 0 18861 16612"/>
              <a:gd name="T133" fmla="*/ T132 w 3191"/>
              <a:gd name="T134" fmla="+- 0 15261 15261"/>
              <a:gd name="T135" fmla="*/ 15261 h 960"/>
              <a:gd name="T136" fmla="+- 0 18842 16612"/>
              <a:gd name="T137" fmla="*/ T136 w 3191"/>
              <a:gd name="T138" fmla="+- 0 15388 15261"/>
              <a:gd name="T139" fmla="*/ 15388 h 960"/>
              <a:gd name="T140" fmla="+- 0 18771 16612"/>
              <a:gd name="T141" fmla="*/ T140 w 3191"/>
              <a:gd name="T142" fmla="+- 0 15700 15261"/>
              <a:gd name="T143" fmla="*/ 15700 h 960"/>
              <a:gd name="T144" fmla="+- 0 18730 16612"/>
              <a:gd name="T145" fmla="*/ T144 w 3191"/>
              <a:gd name="T146" fmla="+- 0 16038 15261"/>
              <a:gd name="T147" fmla="*/ 16038 h 960"/>
              <a:gd name="T148" fmla="+- 0 18737 16612"/>
              <a:gd name="T149" fmla="*/ T148 w 3191"/>
              <a:gd name="T150" fmla="+- 0 16151 15261"/>
              <a:gd name="T151" fmla="*/ 16151 h 960"/>
              <a:gd name="T152" fmla="+- 0 18711 16612"/>
              <a:gd name="T153" fmla="*/ T152 w 3191"/>
              <a:gd name="T154" fmla="+- 0 15850 15261"/>
              <a:gd name="T155" fmla="*/ 15850 h 960"/>
              <a:gd name="T156" fmla="+- 0 18591 16612"/>
              <a:gd name="T157" fmla="*/ T156 w 3191"/>
              <a:gd name="T158" fmla="+- 0 15787 15261"/>
              <a:gd name="T159" fmla="*/ 15787 h 960"/>
              <a:gd name="T160" fmla="+- 0 18471 16612"/>
              <a:gd name="T161" fmla="*/ T160 w 3191"/>
              <a:gd name="T162" fmla="+- 0 15783 15261"/>
              <a:gd name="T163" fmla="*/ 15783 h 960"/>
              <a:gd name="T164" fmla="+- 0 18444 16612"/>
              <a:gd name="T165" fmla="*/ T164 w 3191"/>
              <a:gd name="T166" fmla="+- 0 15804 15261"/>
              <a:gd name="T167" fmla="*/ 15804 h 960"/>
              <a:gd name="T168" fmla="+- 0 18567 16612"/>
              <a:gd name="T169" fmla="*/ T168 w 3191"/>
              <a:gd name="T170" fmla="+- 0 15889 15261"/>
              <a:gd name="T171" fmla="*/ 15889 h 960"/>
              <a:gd name="T172" fmla="+- 0 18793 16612"/>
              <a:gd name="T173" fmla="*/ T172 w 3191"/>
              <a:gd name="T174" fmla="+- 0 15943 15261"/>
              <a:gd name="T175" fmla="*/ 15943 h 960"/>
              <a:gd name="T176" fmla="+- 0 19025 16612"/>
              <a:gd name="T177" fmla="*/ T176 w 3191"/>
              <a:gd name="T178" fmla="+- 0 15946 15261"/>
              <a:gd name="T179" fmla="*/ 15946 h 960"/>
              <a:gd name="T180" fmla="+- 0 19169 16612"/>
              <a:gd name="T181" fmla="*/ T180 w 3191"/>
              <a:gd name="T182" fmla="+- 0 15882 15261"/>
              <a:gd name="T183" fmla="*/ 15882 h 960"/>
              <a:gd name="T184" fmla="+- 0 19172 16612"/>
              <a:gd name="T185" fmla="*/ T184 w 3191"/>
              <a:gd name="T186" fmla="+- 0 15791 15261"/>
              <a:gd name="T187" fmla="*/ 15791 h 960"/>
              <a:gd name="T188" fmla="+- 0 19039 16612"/>
              <a:gd name="T189" fmla="*/ T188 w 3191"/>
              <a:gd name="T190" fmla="+- 0 15825 15261"/>
              <a:gd name="T191" fmla="*/ 15825 h 960"/>
              <a:gd name="T192" fmla="+- 0 18967 16612"/>
              <a:gd name="T193" fmla="*/ T192 w 3191"/>
              <a:gd name="T194" fmla="+- 0 15999 15261"/>
              <a:gd name="T195" fmla="*/ 15999 h 960"/>
              <a:gd name="T196" fmla="+- 0 19067 16612"/>
              <a:gd name="T197" fmla="*/ T196 w 3191"/>
              <a:gd name="T198" fmla="+- 0 16113 15261"/>
              <a:gd name="T199" fmla="*/ 16113 h 960"/>
              <a:gd name="T200" fmla="+- 0 19285 16612"/>
              <a:gd name="T201" fmla="*/ T200 w 3191"/>
              <a:gd name="T202" fmla="+- 0 16166 15261"/>
              <a:gd name="T203" fmla="*/ 16166 h 960"/>
              <a:gd name="T204" fmla="+- 0 19473 16612"/>
              <a:gd name="T205" fmla="*/ T204 w 3191"/>
              <a:gd name="T206" fmla="+- 0 16131 15261"/>
              <a:gd name="T207" fmla="*/ 16131 h 960"/>
              <a:gd name="T208" fmla="+- 0 19563 16612"/>
              <a:gd name="T209" fmla="*/ T208 w 3191"/>
              <a:gd name="T210" fmla="+- 0 16002 15261"/>
              <a:gd name="T211" fmla="*/ 16002 h 960"/>
              <a:gd name="T212" fmla="+- 0 19647 16612"/>
              <a:gd name="T213" fmla="*/ T212 w 3191"/>
              <a:gd name="T214" fmla="+- 0 15848 15261"/>
              <a:gd name="T215" fmla="*/ 15848 h 960"/>
              <a:gd name="T216" fmla="+- 0 19773 16612"/>
              <a:gd name="T217" fmla="*/ T216 w 3191"/>
              <a:gd name="T218" fmla="+- 0 15825 15261"/>
              <a:gd name="T219" fmla="*/ 15825 h 960"/>
              <a:gd name="T220" fmla="+- 0 19802 16612"/>
              <a:gd name="T221" fmla="*/ T220 w 3191"/>
              <a:gd name="T222" fmla="+- 0 15847 15261"/>
              <a:gd name="T223" fmla="*/ 15847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191" h="960" extrusionOk="0">
                <a:moveTo>
                  <a:pt x="348" y="456"/>
                </a:moveTo>
                <a:cubicBezTo>
                  <a:pt x="300" y="464"/>
                  <a:pt x="262" y="479"/>
                  <a:pt x="217" y="498"/>
                </a:cubicBezTo>
                <a:cubicBezTo>
                  <a:pt x="171" y="518"/>
                  <a:pt x="117" y="533"/>
                  <a:pt x="79" y="567"/>
                </a:cubicBezTo>
                <a:cubicBezTo>
                  <a:pt x="53" y="590"/>
                  <a:pt x="47" y="615"/>
                  <a:pt x="75" y="639"/>
                </a:cubicBezTo>
                <a:cubicBezTo>
                  <a:pt x="142" y="697"/>
                  <a:pt x="260" y="714"/>
                  <a:pt x="285" y="813"/>
                </a:cubicBezTo>
                <a:cubicBezTo>
                  <a:pt x="296" y="856"/>
                  <a:pt x="281" y="912"/>
                  <a:pt x="242" y="937"/>
                </a:cubicBezTo>
                <a:cubicBezTo>
                  <a:pt x="203" y="962"/>
                  <a:pt x="137" y="967"/>
                  <a:pt x="94" y="950"/>
                </a:cubicBezTo>
                <a:cubicBezTo>
                  <a:pt x="33" y="927"/>
                  <a:pt x="16" y="885"/>
                  <a:pt x="0" y="828"/>
                </a:cubicBezTo>
              </a:path>
              <a:path w="3191" h="960" extrusionOk="0">
                <a:moveTo>
                  <a:pt x="595" y="55"/>
                </a:moveTo>
                <a:cubicBezTo>
                  <a:pt x="591" y="103"/>
                  <a:pt x="595" y="151"/>
                  <a:pt x="597" y="200"/>
                </a:cubicBezTo>
                <a:cubicBezTo>
                  <a:pt x="602" y="298"/>
                  <a:pt x="601" y="396"/>
                  <a:pt x="606" y="494"/>
                </a:cubicBezTo>
                <a:cubicBezTo>
                  <a:pt x="610" y="586"/>
                  <a:pt x="618" y="678"/>
                  <a:pt x="623" y="770"/>
                </a:cubicBezTo>
                <a:cubicBezTo>
                  <a:pt x="625" y="808"/>
                  <a:pt x="628" y="844"/>
                  <a:pt x="634" y="881"/>
                </a:cubicBezTo>
                <a:cubicBezTo>
                  <a:pt x="656" y="841"/>
                  <a:pt x="673" y="798"/>
                  <a:pt x="698" y="760"/>
                </a:cubicBezTo>
                <a:cubicBezTo>
                  <a:pt x="725" y="718"/>
                  <a:pt x="756" y="674"/>
                  <a:pt x="804" y="655"/>
                </a:cubicBezTo>
                <a:cubicBezTo>
                  <a:pt x="847" y="638"/>
                  <a:pt x="887" y="655"/>
                  <a:pt x="919" y="685"/>
                </a:cubicBezTo>
                <a:cubicBezTo>
                  <a:pt x="977" y="738"/>
                  <a:pt x="978" y="818"/>
                  <a:pt x="1022" y="872"/>
                </a:cubicBezTo>
                <a:cubicBezTo>
                  <a:pt x="1028" y="882"/>
                  <a:pt x="1030" y="885"/>
                  <a:pt x="1036" y="872"/>
                </a:cubicBezTo>
              </a:path>
              <a:path w="3191" h="960" extrusionOk="0">
                <a:moveTo>
                  <a:pt x="1442" y="589"/>
                </a:moveTo>
                <a:cubicBezTo>
                  <a:pt x="1402" y="599"/>
                  <a:pt x="1363" y="602"/>
                  <a:pt x="1323" y="610"/>
                </a:cubicBezTo>
                <a:cubicBezTo>
                  <a:pt x="1275" y="619"/>
                  <a:pt x="1230" y="636"/>
                  <a:pt x="1194" y="670"/>
                </a:cubicBezTo>
                <a:cubicBezTo>
                  <a:pt x="1162" y="700"/>
                  <a:pt x="1153" y="746"/>
                  <a:pt x="1159" y="789"/>
                </a:cubicBezTo>
                <a:cubicBezTo>
                  <a:pt x="1164" y="825"/>
                  <a:pt x="1194" y="852"/>
                  <a:pt x="1231" y="853"/>
                </a:cubicBezTo>
                <a:cubicBezTo>
                  <a:pt x="1284" y="854"/>
                  <a:pt x="1325" y="808"/>
                  <a:pt x="1356" y="772"/>
                </a:cubicBezTo>
                <a:cubicBezTo>
                  <a:pt x="1390" y="734"/>
                  <a:pt x="1422" y="691"/>
                  <a:pt x="1431" y="640"/>
                </a:cubicBezTo>
                <a:cubicBezTo>
                  <a:pt x="1436" y="610"/>
                  <a:pt x="1429" y="579"/>
                  <a:pt x="1399" y="565"/>
                </a:cubicBezTo>
                <a:cubicBezTo>
                  <a:pt x="1378" y="555"/>
                  <a:pt x="1344" y="547"/>
                  <a:pt x="1321" y="544"/>
                </a:cubicBezTo>
                <a:cubicBezTo>
                  <a:pt x="1316" y="544"/>
                  <a:pt x="1312" y="544"/>
                  <a:pt x="1307" y="544"/>
                </a:cubicBezTo>
              </a:path>
              <a:path w="3191" h="960" extrusionOk="0">
                <a:moveTo>
                  <a:pt x="1629" y="843"/>
                </a:moveTo>
                <a:cubicBezTo>
                  <a:pt x="1672" y="858"/>
                  <a:pt x="1694" y="861"/>
                  <a:pt x="1711" y="810"/>
                </a:cubicBezTo>
                <a:cubicBezTo>
                  <a:pt x="1732" y="747"/>
                  <a:pt x="1730" y="677"/>
                  <a:pt x="1747" y="613"/>
                </a:cubicBezTo>
                <a:cubicBezTo>
                  <a:pt x="1761" y="559"/>
                  <a:pt x="1773" y="512"/>
                  <a:pt x="1811" y="474"/>
                </a:cubicBezTo>
                <a:cubicBezTo>
                  <a:pt x="1832" y="453"/>
                  <a:pt x="1857" y="457"/>
                  <a:pt x="1886" y="460"/>
                </a:cubicBezTo>
              </a:path>
              <a:path w="3191" h="960" extrusionOk="0">
                <a:moveTo>
                  <a:pt x="2249" y="0"/>
                </a:moveTo>
                <a:cubicBezTo>
                  <a:pt x="2249" y="41"/>
                  <a:pt x="2244" y="82"/>
                  <a:pt x="2230" y="127"/>
                </a:cubicBezTo>
                <a:cubicBezTo>
                  <a:pt x="2198" y="229"/>
                  <a:pt x="2176" y="333"/>
                  <a:pt x="2159" y="439"/>
                </a:cubicBezTo>
                <a:cubicBezTo>
                  <a:pt x="2141" y="551"/>
                  <a:pt x="2124" y="664"/>
                  <a:pt x="2118" y="777"/>
                </a:cubicBezTo>
                <a:cubicBezTo>
                  <a:pt x="2116" y="816"/>
                  <a:pt x="2118" y="852"/>
                  <a:pt x="2125" y="890"/>
                </a:cubicBezTo>
              </a:path>
              <a:path w="3191" h="960" extrusionOk="0">
                <a:moveTo>
                  <a:pt x="2099" y="589"/>
                </a:moveTo>
                <a:cubicBezTo>
                  <a:pt x="2060" y="557"/>
                  <a:pt x="2029" y="537"/>
                  <a:pt x="1979" y="526"/>
                </a:cubicBezTo>
                <a:cubicBezTo>
                  <a:pt x="1942" y="518"/>
                  <a:pt x="1896" y="510"/>
                  <a:pt x="1859" y="522"/>
                </a:cubicBezTo>
                <a:cubicBezTo>
                  <a:pt x="1839" y="526"/>
                  <a:pt x="1832" y="526"/>
                  <a:pt x="1832" y="543"/>
                </a:cubicBezTo>
                <a:cubicBezTo>
                  <a:pt x="1861" y="596"/>
                  <a:pt x="1897" y="607"/>
                  <a:pt x="1955" y="628"/>
                </a:cubicBezTo>
                <a:cubicBezTo>
                  <a:pt x="2029" y="655"/>
                  <a:pt x="2104" y="667"/>
                  <a:pt x="2181" y="682"/>
                </a:cubicBezTo>
                <a:cubicBezTo>
                  <a:pt x="2262" y="697"/>
                  <a:pt x="2332" y="695"/>
                  <a:pt x="2413" y="685"/>
                </a:cubicBezTo>
                <a:cubicBezTo>
                  <a:pt x="2470" y="678"/>
                  <a:pt x="2515" y="662"/>
                  <a:pt x="2557" y="621"/>
                </a:cubicBezTo>
                <a:cubicBezTo>
                  <a:pt x="2583" y="596"/>
                  <a:pt x="2598" y="553"/>
                  <a:pt x="2560" y="530"/>
                </a:cubicBezTo>
                <a:cubicBezTo>
                  <a:pt x="2516" y="502"/>
                  <a:pt x="2461" y="534"/>
                  <a:pt x="2427" y="564"/>
                </a:cubicBezTo>
                <a:cubicBezTo>
                  <a:pt x="2380" y="605"/>
                  <a:pt x="2348" y="675"/>
                  <a:pt x="2355" y="738"/>
                </a:cubicBezTo>
                <a:cubicBezTo>
                  <a:pt x="2362" y="796"/>
                  <a:pt x="2410" y="826"/>
                  <a:pt x="2455" y="852"/>
                </a:cubicBezTo>
                <a:cubicBezTo>
                  <a:pt x="2525" y="892"/>
                  <a:pt x="2593" y="902"/>
                  <a:pt x="2673" y="905"/>
                </a:cubicBezTo>
                <a:cubicBezTo>
                  <a:pt x="2728" y="907"/>
                  <a:pt x="2814" y="907"/>
                  <a:pt x="2861" y="870"/>
                </a:cubicBezTo>
                <a:cubicBezTo>
                  <a:pt x="2899" y="839"/>
                  <a:pt x="2932" y="785"/>
                  <a:pt x="2951" y="741"/>
                </a:cubicBezTo>
                <a:cubicBezTo>
                  <a:pt x="2972" y="692"/>
                  <a:pt x="2994" y="624"/>
                  <a:pt x="3035" y="587"/>
                </a:cubicBezTo>
                <a:cubicBezTo>
                  <a:pt x="3070" y="555"/>
                  <a:pt x="3117" y="541"/>
                  <a:pt x="3161" y="564"/>
                </a:cubicBezTo>
                <a:cubicBezTo>
                  <a:pt x="3171" y="571"/>
                  <a:pt x="3180" y="579"/>
                  <a:pt x="3190" y="58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 name="Comment 41"/>
          <p:cNvSpPr>
            <a:spLocks noRot="1" noChangeAspect="1" noEditPoints="1" noChangeArrowheads="1" noChangeShapeType="1" noTextEdit="1"/>
          </p:cNvSpPr>
          <p:nvPr/>
        </p:nvSpPr>
        <p:spPr bwMode="auto">
          <a:xfrm>
            <a:off x="7878763" y="5751513"/>
            <a:ext cx="287337" cy="479425"/>
          </a:xfrm>
          <a:custGeom>
            <a:avLst/>
            <a:gdLst>
              <a:gd name="T0" fmla="+- 0 22555 21886"/>
              <a:gd name="T1" fmla="*/ T0 w 798"/>
              <a:gd name="T2" fmla="+- 0 15980 15978"/>
              <a:gd name="T3" fmla="*/ 15980 h 1331"/>
              <a:gd name="T4" fmla="+- 0 22600 21886"/>
              <a:gd name="T5" fmla="*/ T4 w 798"/>
              <a:gd name="T6" fmla="+- 0 15996 15978"/>
              <a:gd name="T7" fmla="*/ 15996 h 1331"/>
              <a:gd name="T8" fmla="+- 0 22616 21886"/>
              <a:gd name="T9" fmla="*/ T8 w 798"/>
              <a:gd name="T10" fmla="+- 0 16002 15978"/>
              <a:gd name="T11" fmla="*/ 16002 h 1331"/>
              <a:gd name="T12" fmla="+- 0 22638 21886"/>
              <a:gd name="T13" fmla="*/ T12 w 798"/>
              <a:gd name="T14" fmla="+- 0 16056 15978"/>
              <a:gd name="T15" fmla="*/ 16056 h 1331"/>
              <a:gd name="T16" fmla="+- 0 22684 21886"/>
              <a:gd name="T17" fmla="*/ T16 w 798"/>
              <a:gd name="T18" fmla="+- 0 16167 15978"/>
              <a:gd name="T19" fmla="*/ 16167 h 1331"/>
              <a:gd name="T20" fmla="+- 0 22686 21886"/>
              <a:gd name="T21" fmla="*/ T20 w 798"/>
              <a:gd name="T22" fmla="+- 0 16296 15978"/>
              <a:gd name="T23" fmla="*/ 16296 h 1331"/>
              <a:gd name="T24" fmla="+- 0 22679 21886"/>
              <a:gd name="T25" fmla="*/ T24 w 798"/>
              <a:gd name="T26" fmla="+- 0 16414 15978"/>
              <a:gd name="T27" fmla="*/ 16414 h 1331"/>
              <a:gd name="T28" fmla="+- 0 22664 21886"/>
              <a:gd name="T29" fmla="*/ T28 w 798"/>
              <a:gd name="T30" fmla="+- 0 16671 15978"/>
              <a:gd name="T31" fmla="*/ 16671 h 1331"/>
              <a:gd name="T32" fmla="+- 0 22563 21886"/>
              <a:gd name="T33" fmla="*/ T32 w 798"/>
              <a:gd name="T34" fmla="+- 0 16900 15978"/>
              <a:gd name="T35" fmla="*/ 16900 h 1331"/>
              <a:gd name="T36" fmla="+- 0 22359 21886"/>
              <a:gd name="T37" fmla="*/ T36 w 798"/>
              <a:gd name="T38" fmla="+- 0 17063 15978"/>
              <a:gd name="T39" fmla="*/ 17063 h 1331"/>
              <a:gd name="T40" fmla="+- 0 22220 21886"/>
              <a:gd name="T41" fmla="*/ T40 w 798"/>
              <a:gd name="T42" fmla="+- 0 17174 15978"/>
              <a:gd name="T43" fmla="*/ 17174 h 1331"/>
              <a:gd name="T44" fmla="+- 0 22048 21886"/>
              <a:gd name="T45" fmla="*/ T44 w 798"/>
              <a:gd name="T46" fmla="+- 0 17240 15978"/>
              <a:gd name="T47" fmla="*/ 17240 h 1331"/>
              <a:gd name="T48" fmla="+- 0 21886 21886"/>
              <a:gd name="T49" fmla="*/ T48 w 798"/>
              <a:gd name="T50" fmla="+- 0 17308 15978"/>
              <a:gd name="T51" fmla="*/ 17308 h 13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798" h="1331" extrusionOk="0">
                <a:moveTo>
                  <a:pt x="669" y="2"/>
                </a:moveTo>
                <a:cubicBezTo>
                  <a:pt x="714" y="18"/>
                  <a:pt x="730" y="24"/>
                  <a:pt x="752" y="78"/>
                </a:cubicBezTo>
                <a:cubicBezTo>
                  <a:pt x="798" y="189"/>
                  <a:pt x="800" y="318"/>
                  <a:pt x="793" y="436"/>
                </a:cubicBezTo>
                <a:cubicBezTo>
                  <a:pt x="778" y="693"/>
                  <a:pt x="677" y="922"/>
                  <a:pt x="473" y="1085"/>
                </a:cubicBezTo>
                <a:cubicBezTo>
                  <a:pt x="334" y="1196"/>
                  <a:pt x="162" y="1262"/>
                  <a:pt x="0" y="133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Comment 42"/>
          <p:cNvSpPr>
            <a:spLocks noRot="1" noChangeAspect="1" noEditPoints="1" noChangeArrowheads="1" noChangeShapeType="1" noTextEdit="1"/>
          </p:cNvSpPr>
          <p:nvPr/>
        </p:nvSpPr>
        <p:spPr bwMode="auto">
          <a:xfrm>
            <a:off x="2455863" y="5846763"/>
            <a:ext cx="5487987" cy="393700"/>
          </a:xfrm>
          <a:custGeom>
            <a:avLst/>
            <a:gdLst>
              <a:gd name="T0" fmla="+- 0 6820 6820"/>
              <a:gd name="T1" fmla="*/ T0 w 15246"/>
              <a:gd name="T2" fmla="+- 0 16626 16242"/>
              <a:gd name="T3" fmla="*/ 16626 h 1093"/>
              <a:gd name="T4" fmla="+- 0 7192 6820"/>
              <a:gd name="T5" fmla="*/ T4 w 15246"/>
              <a:gd name="T6" fmla="+- 0 16654 16242"/>
              <a:gd name="T7" fmla="*/ 16654 h 1093"/>
              <a:gd name="T8" fmla="+- 0 6958 6820"/>
              <a:gd name="T9" fmla="*/ T8 w 15246"/>
              <a:gd name="T10" fmla="+- 0 16295 16242"/>
              <a:gd name="T11" fmla="*/ 16295 h 1093"/>
              <a:gd name="T12" fmla="+- 0 7934 6820"/>
              <a:gd name="T13" fmla="*/ T12 w 15246"/>
              <a:gd name="T14" fmla="+- 0 16769 16242"/>
              <a:gd name="T15" fmla="*/ 16769 h 1093"/>
              <a:gd name="T16" fmla="+- 0 8213 6820"/>
              <a:gd name="T17" fmla="*/ T16 w 15246"/>
              <a:gd name="T18" fmla="+- 0 16576 16242"/>
              <a:gd name="T19" fmla="*/ 16576 h 1093"/>
              <a:gd name="T20" fmla="+- 0 8438 6820"/>
              <a:gd name="T21" fmla="*/ T20 w 15246"/>
              <a:gd name="T22" fmla="+- 0 16623 16242"/>
              <a:gd name="T23" fmla="*/ 16623 h 1093"/>
              <a:gd name="T24" fmla="+- 0 8729 6820"/>
              <a:gd name="T25" fmla="*/ T24 w 15246"/>
              <a:gd name="T26" fmla="+- 0 16534 16242"/>
              <a:gd name="T27" fmla="*/ 16534 h 1093"/>
              <a:gd name="T28" fmla="+- 0 8747 6820"/>
              <a:gd name="T29" fmla="*/ T28 w 15246"/>
              <a:gd name="T30" fmla="+- 0 16666 16242"/>
              <a:gd name="T31" fmla="*/ 16666 h 1093"/>
              <a:gd name="T32" fmla="+- 0 9292 6820"/>
              <a:gd name="T33" fmla="*/ T32 w 15246"/>
              <a:gd name="T34" fmla="+- 0 16448 16242"/>
              <a:gd name="T35" fmla="*/ 16448 h 1093"/>
              <a:gd name="T36" fmla="+- 0 9509 6820"/>
              <a:gd name="T37" fmla="*/ T36 w 15246"/>
              <a:gd name="T38" fmla="+- 0 16691 16242"/>
              <a:gd name="T39" fmla="*/ 16691 h 1093"/>
              <a:gd name="T40" fmla="+- 0 9790 6820"/>
              <a:gd name="T41" fmla="*/ T40 w 15246"/>
              <a:gd name="T42" fmla="+- 0 16714 16242"/>
              <a:gd name="T43" fmla="*/ 16714 h 1093"/>
              <a:gd name="T44" fmla="+- 0 9907 6820"/>
              <a:gd name="T45" fmla="*/ T44 w 15246"/>
              <a:gd name="T46" fmla="+- 0 16357 16242"/>
              <a:gd name="T47" fmla="*/ 16357 h 1093"/>
              <a:gd name="T48" fmla="+- 0 10208 6820"/>
              <a:gd name="T49" fmla="*/ T48 w 15246"/>
              <a:gd name="T50" fmla="+- 0 16586 16242"/>
              <a:gd name="T51" fmla="*/ 16586 h 1093"/>
              <a:gd name="T52" fmla="+- 0 10463 6820"/>
              <a:gd name="T53" fmla="*/ T52 w 15246"/>
              <a:gd name="T54" fmla="+- 0 16732 16242"/>
              <a:gd name="T55" fmla="*/ 16732 h 1093"/>
              <a:gd name="T56" fmla="+- 0 10664 6820"/>
              <a:gd name="T57" fmla="*/ T56 w 15246"/>
              <a:gd name="T58" fmla="+- 0 16831 16242"/>
              <a:gd name="T59" fmla="*/ 16831 h 1093"/>
              <a:gd name="T60" fmla="+- 0 10641 6820"/>
              <a:gd name="T61" fmla="*/ T60 w 15246"/>
              <a:gd name="T62" fmla="+- 0 16858 16242"/>
              <a:gd name="T63" fmla="*/ 16858 h 1093"/>
              <a:gd name="T64" fmla="+- 0 11670 6820"/>
              <a:gd name="T65" fmla="*/ T64 w 15246"/>
              <a:gd name="T66" fmla="+- 0 16707 16242"/>
              <a:gd name="T67" fmla="*/ 16707 h 1093"/>
              <a:gd name="T68" fmla="+- 0 12130 6820"/>
              <a:gd name="T69" fmla="*/ T68 w 15246"/>
              <a:gd name="T70" fmla="+- 0 16694 16242"/>
              <a:gd name="T71" fmla="*/ 16694 h 1093"/>
              <a:gd name="T72" fmla="+- 0 12244 6820"/>
              <a:gd name="T73" fmla="*/ T72 w 15246"/>
              <a:gd name="T74" fmla="+- 0 16803 16242"/>
              <a:gd name="T75" fmla="*/ 16803 h 1093"/>
              <a:gd name="T76" fmla="+- 0 12431 6820"/>
              <a:gd name="T77" fmla="*/ T76 w 15246"/>
              <a:gd name="T78" fmla="+- 0 16928 16242"/>
              <a:gd name="T79" fmla="*/ 16928 h 1093"/>
              <a:gd name="T80" fmla="+- 0 12636 6820"/>
              <a:gd name="T81" fmla="*/ T80 w 15246"/>
              <a:gd name="T82" fmla="+- 0 16911 16242"/>
              <a:gd name="T83" fmla="*/ 16911 h 1093"/>
              <a:gd name="T84" fmla="+- 0 12911 6820"/>
              <a:gd name="T85" fmla="*/ T84 w 15246"/>
              <a:gd name="T86" fmla="+- 0 16850 16242"/>
              <a:gd name="T87" fmla="*/ 16850 h 1093"/>
              <a:gd name="T88" fmla="+- 0 12696 6820"/>
              <a:gd name="T89" fmla="*/ T88 w 15246"/>
              <a:gd name="T90" fmla="+- 0 17160 16242"/>
              <a:gd name="T91" fmla="*/ 17160 h 1093"/>
              <a:gd name="T92" fmla="+- 0 13610 6820"/>
              <a:gd name="T93" fmla="*/ T92 w 15246"/>
              <a:gd name="T94" fmla="+- 0 16784 16242"/>
              <a:gd name="T95" fmla="*/ 16784 h 1093"/>
              <a:gd name="T96" fmla="+- 0 13985 6820"/>
              <a:gd name="T97" fmla="*/ T96 w 15246"/>
              <a:gd name="T98" fmla="+- 0 16595 16242"/>
              <a:gd name="T99" fmla="*/ 16595 h 1093"/>
              <a:gd name="T100" fmla="+- 0 14241 6820"/>
              <a:gd name="T101" fmla="*/ T100 w 15246"/>
              <a:gd name="T102" fmla="+- 0 16809 16242"/>
              <a:gd name="T103" fmla="*/ 16809 h 1093"/>
              <a:gd name="T104" fmla="+- 0 14605 6820"/>
              <a:gd name="T105" fmla="*/ T104 w 15246"/>
              <a:gd name="T106" fmla="+- 0 16731 16242"/>
              <a:gd name="T107" fmla="*/ 16731 h 1093"/>
              <a:gd name="T108" fmla="+- 0 15124 6820"/>
              <a:gd name="T109" fmla="*/ T108 w 15246"/>
              <a:gd name="T110" fmla="+- 0 16684 16242"/>
              <a:gd name="T111" fmla="*/ 16684 h 1093"/>
              <a:gd name="T112" fmla="+- 0 15109 6820"/>
              <a:gd name="T113" fmla="*/ T112 w 15246"/>
              <a:gd name="T114" fmla="+- 0 16940 16242"/>
              <a:gd name="T115" fmla="*/ 16940 h 1093"/>
              <a:gd name="T116" fmla="+- 0 15299 6820"/>
              <a:gd name="T117" fmla="*/ T116 w 15246"/>
              <a:gd name="T118" fmla="+- 0 16895 16242"/>
              <a:gd name="T119" fmla="*/ 16895 h 1093"/>
              <a:gd name="T120" fmla="+- 0 15333 6820"/>
              <a:gd name="T121" fmla="*/ T120 w 15246"/>
              <a:gd name="T122" fmla="+- 0 16489 16242"/>
              <a:gd name="T123" fmla="*/ 16489 h 1093"/>
              <a:gd name="T124" fmla="+- 0 15452 6820"/>
              <a:gd name="T125" fmla="*/ T124 w 15246"/>
              <a:gd name="T126" fmla="+- 0 17042 16242"/>
              <a:gd name="T127" fmla="*/ 17042 h 1093"/>
              <a:gd name="T128" fmla="+- 0 15887 6820"/>
              <a:gd name="T129" fmla="*/ T128 w 15246"/>
              <a:gd name="T130" fmla="+- 0 16981 16242"/>
              <a:gd name="T131" fmla="*/ 16981 h 1093"/>
              <a:gd name="T132" fmla="+- 0 16218 6820"/>
              <a:gd name="T133" fmla="*/ T132 w 15246"/>
              <a:gd name="T134" fmla="+- 0 17122 16242"/>
              <a:gd name="T135" fmla="*/ 17122 h 1093"/>
              <a:gd name="T136" fmla="+- 0 16422 6820"/>
              <a:gd name="T137" fmla="*/ T136 w 15246"/>
              <a:gd name="T138" fmla="+- 0 17116 16242"/>
              <a:gd name="T139" fmla="*/ 17116 h 1093"/>
              <a:gd name="T140" fmla="+- 0 16960 6820"/>
              <a:gd name="T141" fmla="*/ T140 w 15246"/>
              <a:gd name="T142" fmla="+- 0 16805 16242"/>
              <a:gd name="T143" fmla="*/ 16805 h 1093"/>
              <a:gd name="T144" fmla="+- 0 16923 6820"/>
              <a:gd name="T145" fmla="*/ T144 w 15246"/>
              <a:gd name="T146" fmla="+- 0 17009 16242"/>
              <a:gd name="T147" fmla="*/ 17009 h 1093"/>
              <a:gd name="T148" fmla="+- 0 17469 6820"/>
              <a:gd name="T149" fmla="*/ T148 w 15246"/>
              <a:gd name="T150" fmla="+- 0 16736 16242"/>
              <a:gd name="T151" fmla="*/ 16736 h 1093"/>
              <a:gd name="T152" fmla="+- 0 17650 6820"/>
              <a:gd name="T153" fmla="*/ T152 w 15246"/>
              <a:gd name="T154" fmla="+- 0 17152 16242"/>
              <a:gd name="T155" fmla="*/ 17152 h 1093"/>
              <a:gd name="T156" fmla="+- 0 17973 6820"/>
              <a:gd name="T157" fmla="*/ T156 w 15246"/>
              <a:gd name="T158" fmla="+- 0 16731 16242"/>
              <a:gd name="T159" fmla="*/ 16731 h 1093"/>
              <a:gd name="T160" fmla="+- 0 18311 6820"/>
              <a:gd name="T161" fmla="*/ T160 w 15246"/>
              <a:gd name="T162" fmla="+- 0 16890 16242"/>
              <a:gd name="T163" fmla="*/ 16890 h 1093"/>
              <a:gd name="T164" fmla="+- 0 18643 6820"/>
              <a:gd name="T165" fmla="*/ T164 w 15246"/>
              <a:gd name="T166" fmla="+- 0 16687 16242"/>
              <a:gd name="T167" fmla="*/ 16687 h 1093"/>
              <a:gd name="T168" fmla="+- 0 18757 6820"/>
              <a:gd name="T169" fmla="*/ T168 w 15246"/>
              <a:gd name="T170" fmla="+- 0 17057 16242"/>
              <a:gd name="T171" fmla="*/ 17057 h 1093"/>
              <a:gd name="T172" fmla="+- 0 19608 6820"/>
              <a:gd name="T173" fmla="*/ T172 w 15246"/>
              <a:gd name="T174" fmla="+- 0 16752 16242"/>
              <a:gd name="T175" fmla="*/ 16752 h 1093"/>
              <a:gd name="T176" fmla="+- 0 19608 6820"/>
              <a:gd name="T177" fmla="*/ T176 w 15246"/>
              <a:gd name="T178" fmla="+- 0 16862 16242"/>
              <a:gd name="T179" fmla="*/ 16862 h 1093"/>
              <a:gd name="T180" fmla="+- 0 20073 6820"/>
              <a:gd name="T181" fmla="*/ T180 w 15246"/>
              <a:gd name="T182" fmla="+- 0 16285 16242"/>
              <a:gd name="T183" fmla="*/ 16285 h 1093"/>
              <a:gd name="T184" fmla="+- 0 19972 6820"/>
              <a:gd name="T185" fmla="*/ T184 w 15246"/>
              <a:gd name="T186" fmla="+- 0 17050 16242"/>
              <a:gd name="T187" fmla="*/ 17050 h 1093"/>
              <a:gd name="T188" fmla="+- 0 20300 6820"/>
              <a:gd name="T189" fmla="*/ T188 w 15246"/>
              <a:gd name="T190" fmla="+- 0 16740 16242"/>
              <a:gd name="T191" fmla="*/ 16740 h 1093"/>
              <a:gd name="T192" fmla="+- 0 20708 6820"/>
              <a:gd name="T193" fmla="*/ T192 w 15246"/>
              <a:gd name="T194" fmla="+- 0 16747 16242"/>
              <a:gd name="T195" fmla="*/ 16747 h 1093"/>
              <a:gd name="T196" fmla="+- 0 20640 6820"/>
              <a:gd name="T197" fmla="*/ T196 w 15246"/>
              <a:gd name="T198" fmla="+- 0 17000 16242"/>
              <a:gd name="T199" fmla="*/ 17000 h 1093"/>
              <a:gd name="T200" fmla="+- 0 20895 6820"/>
              <a:gd name="T201" fmla="*/ T200 w 15246"/>
              <a:gd name="T202" fmla="+- 0 17008 16242"/>
              <a:gd name="T203" fmla="*/ 17008 h 1093"/>
              <a:gd name="T204" fmla="+- 0 21145 6820"/>
              <a:gd name="T205" fmla="*/ T204 w 15246"/>
              <a:gd name="T206" fmla="+- 0 17080 16242"/>
              <a:gd name="T207" fmla="*/ 17080 h 1093"/>
              <a:gd name="T208" fmla="+- 0 21326 6820"/>
              <a:gd name="T209" fmla="*/ T208 w 15246"/>
              <a:gd name="T210" fmla="+- 0 16801 16242"/>
              <a:gd name="T211" fmla="*/ 16801 h 1093"/>
              <a:gd name="T212" fmla="+- 0 21675 6820"/>
              <a:gd name="T213" fmla="*/ T212 w 15246"/>
              <a:gd name="T214" fmla="+- 0 16346 16242"/>
              <a:gd name="T215" fmla="*/ 16346 h 1093"/>
              <a:gd name="T216" fmla="+- 0 21644 6820"/>
              <a:gd name="T217" fmla="*/ T216 w 15246"/>
              <a:gd name="T218" fmla="+- 0 16992 16242"/>
              <a:gd name="T219" fmla="*/ 16992 h 1093"/>
              <a:gd name="T220" fmla="+- 0 21911 6820"/>
              <a:gd name="T221" fmla="*/ T220 w 15246"/>
              <a:gd name="T222" fmla="+- 0 16924 16242"/>
              <a:gd name="T223" fmla="*/ 16924 h 1093"/>
              <a:gd name="T224" fmla="+- 0 21541 6820"/>
              <a:gd name="T225" fmla="*/ T224 w 15246"/>
              <a:gd name="T226" fmla="+- 0 17333 16242"/>
              <a:gd name="T227" fmla="*/ 17333 h 1093"/>
              <a:gd name="T228" fmla="+- 0 20325 6820"/>
              <a:gd name="T229" fmla="*/ T228 w 15246"/>
              <a:gd name="T230" fmla="+- 0 17204 16242"/>
              <a:gd name="T231" fmla="*/ 17204 h 10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5246" h="1093" extrusionOk="0">
                <a:moveTo>
                  <a:pt x="367" y="373"/>
                </a:moveTo>
                <a:cubicBezTo>
                  <a:pt x="344" y="383"/>
                  <a:pt x="323" y="377"/>
                  <a:pt x="296" y="376"/>
                </a:cubicBezTo>
                <a:cubicBezTo>
                  <a:pt x="241" y="373"/>
                  <a:pt x="185" y="373"/>
                  <a:pt x="130" y="374"/>
                </a:cubicBezTo>
                <a:cubicBezTo>
                  <a:pt x="93" y="374"/>
                  <a:pt x="65" y="381"/>
                  <a:pt x="30" y="385"/>
                </a:cubicBezTo>
                <a:cubicBezTo>
                  <a:pt x="15" y="386"/>
                  <a:pt x="10" y="386"/>
                  <a:pt x="0" y="384"/>
                </a:cubicBezTo>
              </a:path>
              <a:path w="15246" h="1093" extrusionOk="0">
                <a:moveTo>
                  <a:pt x="425" y="360"/>
                </a:moveTo>
                <a:cubicBezTo>
                  <a:pt x="428" y="378"/>
                  <a:pt x="437" y="386"/>
                  <a:pt x="407" y="414"/>
                </a:cubicBezTo>
                <a:cubicBezTo>
                  <a:pt x="382" y="437"/>
                  <a:pt x="359" y="463"/>
                  <a:pt x="334" y="486"/>
                </a:cubicBezTo>
                <a:cubicBezTo>
                  <a:pt x="319" y="497"/>
                  <a:pt x="316" y="500"/>
                  <a:pt x="305" y="505"/>
                </a:cubicBezTo>
                <a:cubicBezTo>
                  <a:pt x="326" y="474"/>
                  <a:pt x="347" y="440"/>
                  <a:pt x="372" y="412"/>
                </a:cubicBezTo>
                <a:cubicBezTo>
                  <a:pt x="406" y="374"/>
                  <a:pt x="444" y="339"/>
                  <a:pt x="479" y="302"/>
                </a:cubicBezTo>
                <a:cubicBezTo>
                  <a:pt x="491" y="290"/>
                  <a:pt x="545" y="252"/>
                  <a:pt x="533" y="227"/>
                </a:cubicBezTo>
                <a:cubicBezTo>
                  <a:pt x="512" y="181"/>
                  <a:pt x="412" y="154"/>
                  <a:pt x="371" y="135"/>
                </a:cubicBezTo>
                <a:cubicBezTo>
                  <a:pt x="315" y="110"/>
                  <a:pt x="260" y="86"/>
                  <a:pt x="201" y="70"/>
                </a:cubicBezTo>
                <a:cubicBezTo>
                  <a:pt x="179" y="64"/>
                  <a:pt x="159" y="60"/>
                  <a:pt x="138" y="53"/>
                </a:cubicBezTo>
              </a:path>
              <a:path w="15246" h="1093" extrusionOk="0">
                <a:moveTo>
                  <a:pt x="1255" y="248"/>
                </a:moveTo>
                <a:cubicBezTo>
                  <a:pt x="1226" y="227"/>
                  <a:pt x="1209" y="221"/>
                  <a:pt x="1173" y="233"/>
                </a:cubicBezTo>
                <a:cubicBezTo>
                  <a:pt x="1134" y="246"/>
                  <a:pt x="1092" y="270"/>
                  <a:pt x="1065" y="302"/>
                </a:cubicBezTo>
                <a:cubicBezTo>
                  <a:pt x="1037" y="336"/>
                  <a:pt x="1016" y="384"/>
                  <a:pt x="1026" y="429"/>
                </a:cubicBezTo>
                <a:cubicBezTo>
                  <a:pt x="1036" y="473"/>
                  <a:pt x="1074" y="509"/>
                  <a:pt x="1114" y="527"/>
                </a:cubicBezTo>
                <a:cubicBezTo>
                  <a:pt x="1158" y="547"/>
                  <a:pt x="1197" y="549"/>
                  <a:pt x="1241" y="531"/>
                </a:cubicBezTo>
                <a:cubicBezTo>
                  <a:pt x="1274" y="518"/>
                  <a:pt x="1304" y="498"/>
                  <a:pt x="1334" y="479"/>
                </a:cubicBezTo>
              </a:path>
              <a:path w="15246" h="1093" extrusionOk="0">
                <a:moveTo>
                  <a:pt x="1549" y="280"/>
                </a:moveTo>
                <a:cubicBezTo>
                  <a:pt x="1535" y="261"/>
                  <a:pt x="1520" y="265"/>
                  <a:pt x="1496" y="272"/>
                </a:cubicBezTo>
                <a:cubicBezTo>
                  <a:pt x="1459" y="283"/>
                  <a:pt x="1420" y="307"/>
                  <a:pt x="1393" y="334"/>
                </a:cubicBezTo>
                <a:cubicBezTo>
                  <a:pt x="1368" y="359"/>
                  <a:pt x="1335" y="401"/>
                  <a:pt x="1335" y="439"/>
                </a:cubicBezTo>
                <a:cubicBezTo>
                  <a:pt x="1335" y="472"/>
                  <a:pt x="1365" y="480"/>
                  <a:pt x="1392" y="472"/>
                </a:cubicBezTo>
                <a:cubicBezTo>
                  <a:pt x="1458" y="452"/>
                  <a:pt x="1510" y="386"/>
                  <a:pt x="1550" y="334"/>
                </a:cubicBezTo>
                <a:cubicBezTo>
                  <a:pt x="1567" y="312"/>
                  <a:pt x="1578" y="298"/>
                  <a:pt x="1599" y="281"/>
                </a:cubicBezTo>
                <a:cubicBezTo>
                  <a:pt x="1613" y="316"/>
                  <a:pt x="1615" y="343"/>
                  <a:pt x="1618" y="381"/>
                </a:cubicBezTo>
                <a:cubicBezTo>
                  <a:pt x="1620" y="406"/>
                  <a:pt x="1618" y="452"/>
                  <a:pt x="1626" y="473"/>
                </a:cubicBezTo>
                <a:cubicBezTo>
                  <a:pt x="1635" y="497"/>
                  <a:pt x="1655" y="501"/>
                  <a:pt x="1676" y="507"/>
                </a:cubicBezTo>
              </a:path>
              <a:path w="15246" h="1093" extrusionOk="0">
                <a:moveTo>
                  <a:pt x="1931" y="503"/>
                </a:moveTo>
                <a:cubicBezTo>
                  <a:pt x="1936" y="470"/>
                  <a:pt x="1937" y="436"/>
                  <a:pt x="1931" y="403"/>
                </a:cubicBezTo>
                <a:cubicBezTo>
                  <a:pt x="1924" y="366"/>
                  <a:pt x="1907" y="330"/>
                  <a:pt x="1909" y="292"/>
                </a:cubicBezTo>
                <a:cubicBezTo>
                  <a:pt x="1910" y="266"/>
                  <a:pt x="1926" y="253"/>
                  <a:pt x="1952" y="253"/>
                </a:cubicBezTo>
                <a:cubicBezTo>
                  <a:pt x="1991" y="253"/>
                  <a:pt x="2030" y="257"/>
                  <a:pt x="2069" y="263"/>
                </a:cubicBezTo>
                <a:cubicBezTo>
                  <a:pt x="2100" y="269"/>
                  <a:pt x="2109" y="271"/>
                  <a:pt x="2129" y="271"/>
                </a:cubicBezTo>
              </a:path>
              <a:path w="15246" h="1093" extrusionOk="0">
                <a:moveTo>
                  <a:pt x="1931" y="437"/>
                </a:moveTo>
                <a:cubicBezTo>
                  <a:pt x="1930" y="433"/>
                  <a:pt x="1928" y="428"/>
                  <a:pt x="1927" y="424"/>
                </a:cubicBezTo>
                <a:cubicBezTo>
                  <a:pt x="1952" y="443"/>
                  <a:pt x="1976" y="460"/>
                  <a:pt x="2006" y="472"/>
                </a:cubicBezTo>
                <a:cubicBezTo>
                  <a:pt x="2036" y="484"/>
                  <a:pt x="2064" y="491"/>
                  <a:pt x="2096" y="495"/>
                </a:cubicBezTo>
                <a:cubicBezTo>
                  <a:pt x="2120" y="498"/>
                  <a:pt x="2136" y="497"/>
                  <a:pt x="2158" y="492"/>
                </a:cubicBezTo>
              </a:path>
              <a:path w="15246" h="1093" extrusionOk="0">
                <a:moveTo>
                  <a:pt x="2459" y="77"/>
                </a:moveTo>
                <a:cubicBezTo>
                  <a:pt x="2456" y="121"/>
                  <a:pt x="2461" y="163"/>
                  <a:pt x="2472" y="206"/>
                </a:cubicBezTo>
                <a:cubicBezTo>
                  <a:pt x="2489" y="272"/>
                  <a:pt x="2504" y="338"/>
                  <a:pt x="2515" y="406"/>
                </a:cubicBezTo>
                <a:cubicBezTo>
                  <a:pt x="2522" y="451"/>
                  <a:pt x="2524" y="498"/>
                  <a:pt x="2532" y="543"/>
                </a:cubicBezTo>
                <a:cubicBezTo>
                  <a:pt x="2533" y="548"/>
                  <a:pt x="2535" y="552"/>
                  <a:pt x="2536" y="557"/>
                </a:cubicBezTo>
                <a:cubicBezTo>
                  <a:pt x="2563" y="551"/>
                  <a:pt x="2576" y="532"/>
                  <a:pt x="2597" y="512"/>
                </a:cubicBezTo>
                <a:cubicBezTo>
                  <a:pt x="2623" y="487"/>
                  <a:pt x="2653" y="459"/>
                  <a:pt x="2689" y="449"/>
                </a:cubicBezTo>
                <a:cubicBezTo>
                  <a:pt x="2720" y="440"/>
                  <a:pt x="2742" y="455"/>
                  <a:pt x="2756" y="482"/>
                </a:cubicBezTo>
                <a:cubicBezTo>
                  <a:pt x="2770" y="510"/>
                  <a:pt x="2779" y="553"/>
                  <a:pt x="2779" y="584"/>
                </a:cubicBezTo>
                <a:cubicBezTo>
                  <a:pt x="2775" y="601"/>
                  <a:pt x="2774" y="606"/>
                  <a:pt x="2778" y="617"/>
                </a:cubicBezTo>
              </a:path>
              <a:path w="15246" h="1093" extrusionOk="0">
                <a:moveTo>
                  <a:pt x="2934" y="333"/>
                </a:moveTo>
                <a:cubicBezTo>
                  <a:pt x="2946" y="379"/>
                  <a:pt x="2960" y="426"/>
                  <a:pt x="2970" y="472"/>
                </a:cubicBezTo>
                <a:cubicBezTo>
                  <a:pt x="2980" y="518"/>
                  <a:pt x="2990" y="565"/>
                  <a:pt x="2997" y="611"/>
                </a:cubicBezTo>
                <a:cubicBezTo>
                  <a:pt x="2998" y="623"/>
                  <a:pt x="2998" y="626"/>
                  <a:pt x="2996" y="607"/>
                </a:cubicBezTo>
              </a:path>
              <a:path w="15246" h="1093" extrusionOk="0">
                <a:moveTo>
                  <a:pt x="3008" y="180"/>
                </a:moveTo>
                <a:cubicBezTo>
                  <a:pt x="3016" y="158"/>
                  <a:pt x="3021" y="124"/>
                  <a:pt x="3044" y="113"/>
                </a:cubicBezTo>
                <a:cubicBezTo>
                  <a:pt x="3066" y="106"/>
                  <a:pt x="3073" y="104"/>
                  <a:pt x="3087" y="115"/>
                </a:cubicBezTo>
              </a:path>
              <a:path w="15246" h="1093" extrusionOk="0">
                <a:moveTo>
                  <a:pt x="3180" y="414"/>
                </a:moveTo>
                <a:cubicBezTo>
                  <a:pt x="3177" y="443"/>
                  <a:pt x="3173" y="471"/>
                  <a:pt x="3178" y="499"/>
                </a:cubicBezTo>
                <a:cubicBezTo>
                  <a:pt x="3179" y="467"/>
                  <a:pt x="3186" y="433"/>
                  <a:pt x="3198" y="403"/>
                </a:cubicBezTo>
                <a:cubicBezTo>
                  <a:pt x="3212" y="365"/>
                  <a:pt x="3242" y="313"/>
                  <a:pt x="3280" y="294"/>
                </a:cubicBezTo>
                <a:cubicBezTo>
                  <a:pt x="3323" y="273"/>
                  <a:pt x="3364" y="313"/>
                  <a:pt x="3388" y="344"/>
                </a:cubicBezTo>
                <a:cubicBezTo>
                  <a:pt x="3420" y="386"/>
                  <a:pt x="3442" y="449"/>
                  <a:pt x="3447" y="502"/>
                </a:cubicBezTo>
                <a:cubicBezTo>
                  <a:pt x="3445" y="526"/>
                  <a:pt x="3444" y="533"/>
                  <a:pt x="3447" y="548"/>
                </a:cubicBezTo>
              </a:path>
              <a:path w="15246" h="1093" extrusionOk="0">
                <a:moveTo>
                  <a:pt x="3724" y="280"/>
                </a:moveTo>
                <a:cubicBezTo>
                  <a:pt x="3733" y="315"/>
                  <a:pt x="3724" y="340"/>
                  <a:pt x="3705" y="373"/>
                </a:cubicBezTo>
                <a:cubicBezTo>
                  <a:pt x="3684" y="411"/>
                  <a:pt x="3660" y="449"/>
                  <a:pt x="3643" y="490"/>
                </a:cubicBezTo>
                <a:cubicBezTo>
                  <a:pt x="3636" y="511"/>
                  <a:pt x="3633" y="517"/>
                  <a:pt x="3633" y="532"/>
                </a:cubicBezTo>
                <a:cubicBezTo>
                  <a:pt x="3660" y="546"/>
                  <a:pt x="3674" y="558"/>
                  <a:pt x="3712" y="549"/>
                </a:cubicBezTo>
                <a:cubicBezTo>
                  <a:pt x="3745" y="542"/>
                  <a:pt x="3776" y="525"/>
                  <a:pt x="3804" y="507"/>
                </a:cubicBezTo>
                <a:cubicBezTo>
                  <a:pt x="3817" y="497"/>
                  <a:pt x="3821" y="494"/>
                  <a:pt x="3833" y="495"/>
                </a:cubicBezTo>
                <a:cubicBezTo>
                  <a:pt x="3839" y="526"/>
                  <a:pt x="3844" y="557"/>
                  <a:pt x="3844" y="589"/>
                </a:cubicBezTo>
                <a:cubicBezTo>
                  <a:pt x="3844" y="659"/>
                  <a:pt x="3840" y="730"/>
                  <a:pt x="3819" y="797"/>
                </a:cubicBezTo>
                <a:cubicBezTo>
                  <a:pt x="3801" y="854"/>
                  <a:pt x="3770" y="922"/>
                  <a:pt x="3715" y="951"/>
                </a:cubicBezTo>
                <a:cubicBezTo>
                  <a:pt x="3670" y="975"/>
                  <a:pt x="3613" y="965"/>
                  <a:pt x="3577" y="931"/>
                </a:cubicBezTo>
                <a:cubicBezTo>
                  <a:pt x="3517" y="873"/>
                  <a:pt x="3544" y="799"/>
                  <a:pt x="3590" y="745"/>
                </a:cubicBezTo>
                <a:cubicBezTo>
                  <a:pt x="3649" y="676"/>
                  <a:pt x="3737" y="642"/>
                  <a:pt x="3821" y="616"/>
                </a:cubicBezTo>
                <a:cubicBezTo>
                  <a:pt x="3890" y="597"/>
                  <a:pt x="3913" y="591"/>
                  <a:pt x="3962" y="592"/>
                </a:cubicBezTo>
              </a:path>
              <a:path w="15246" h="1093" extrusionOk="0">
                <a:moveTo>
                  <a:pt x="5146" y="264"/>
                </a:moveTo>
                <a:cubicBezTo>
                  <a:pt x="5142" y="243"/>
                  <a:pt x="5141" y="227"/>
                  <a:pt x="5141" y="205"/>
                </a:cubicBezTo>
                <a:cubicBezTo>
                  <a:pt x="5118" y="229"/>
                  <a:pt x="5089" y="238"/>
                  <a:pt x="5058" y="254"/>
                </a:cubicBezTo>
                <a:cubicBezTo>
                  <a:pt x="4969" y="299"/>
                  <a:pt x="4881" y="365"/>
                  <a:pt x="4850" y="465"/>
                </a:cubicBezTo>
                <a:cubicBezTo>
                  <a:pt x="4828" y="534"/>
                  <a:pt x="4834" y="610"/>
                  <a:pt x="4853" y="678"/>
                </a:cubicBezTo>
                <a:cubicBezTo>
                  <a:pt x="4860" y="703"/>
                  <a:pt x="4885" y="773"/>
                  <a:pt x="4925" y="761"/>
                </a:cubicBezTo>
                <a:cubicBezTo>
                  <a:pt x="4948" y="754"/>
                  <a:pt x="4968" y="721"/>
                  <a:pt x="4982" y="704"/>
                </a:cubicBezTo>
              </a:path>
              <a:path w="15246" h="1093" extrusionOk="0">
                <a:moveTo>
                  <a:pt x="5354" y="406"/>
                </a:moveTo>
                <a:cubicBezTo>
                  <a:pt x="5348" y="431"/>
                  <a:pt x="5331" y="435"/>
                  <a:pt x="5310" y="452"/>
                </a:cubicBezTo>
                <a:cubicBezTo>
                  <a:pt x="5282" y="475"/>
                  <a:pt x="5253" y="498"/>
                  <a:pt x="5225" y="522"/>
                </a:cubicBezTo>
                <a:cubicBezTo>
                  <a:pt x="5203" y="540"/>
                  <a:pt x="5183" y="554"/>
                  <a:pt x="5182" y="581"/>
                </a:cubicBezTo>
                <a:cubicBezTo>
                  <a:pt x="5212" y="572"/>
                  <a:pt x="5236" y="557"/>
                  <a:pt x="5263" y="542"/>
                </a:cubicBezTo>
                <a:cubicBezTo>
                  <a:pt x="5297" y="523"/>
                  <a:pt x="5332" y="501"/>
                  <a:pt x="5372" y="502"/>
                </a:cubicBezTo>
                <a:cubicBezTo>
                  <a:pt x="5404" y="503"/>
                  <a:pt x="5418" y="533"/>
                  <a:pt x="5424" y="561"/>
                </a:cubicBezTo>
                <a:cubicBezTo>
                  <a:pt x="5430" y="593"/>
                  <a:pt x="5422" y="616"/>
                  <a:pt x="5414" y="646"/>
                </a:cubicBezTo>
                <a:cubicBezTo>
                  <a:pt x="5403" y="686"/>
                  <a:pt x="5430" y="629"/>
                  <a:pt x="5431" y="627"/>
                </a:cubicBezTo>
              </a:path>
              <a:path w="15246" h="1093" extrusionOk="0">
                <a:moveTo>
                  <a:pt x="5588" y="525"/>
                </a:moveTo>
                <a:cubicBezTo>
                  <a:pt x="5602" y="545"/>
                  <a:pt x="5615" y="569"/>
                  <a:pt x="5619" y="594"/>
                </a:cubicBezTo>
                <a:cubicBezTo>
                  <a:pt x="5623" y="624"/>
                  <a:pt x="5614" y="656"/>
                  <a:pt x="5611" y="686"/>
                </a:cubicBezTo>
                <a:cubicBezTo>
                  <a:pt x="5611" y="690"/>
                  <a:pt x="5611" y="693"/>
                  <a:pt x="5611" y="697"/>
                </a:cubicBezTo>
                <a:cubicBezTo>
                  <a:pt x="5624" y="672"/>
                  <a:pt x="5639" y="650"/>
                  <a:pt x="5657" y="629"/>
                </a:cubicBezTo>
                <a:cubicBezTo>
                  <a:pt x="5679" y="603"/>
                  <a:pt x="5704" y="583"/>
                  <a:pt x="5737" y="576"/>
                </a:cubicBezTo>
                <a:cubicBezTo>
                  <a:pt x="5766" y="570"/>
                  <a:pt x="5785" y="586"/>
                  <a:pt x="5801" y="608"/>
                </a:cubicBezTo>
                <a:cubicBezTo>
                  <a:pt x="5814" y="626"/>
                  <a:pt x="5815" y="648"/>
                  <a:pt x="5816" y="669"/>
                </a:cubicBezTo>
              </a:path>
              <a:path w="15246" h="1093" extrusionOk="0">
                <a:moveTo>
                  <a:pt x="6016" y="448"/>
                </a:moveTo>
                <a:cubicBezTo>
                  <a:pt x="6045" y="455"/>
                  <a:pt x="6056" y="471"/>
                  <a:pt x="6056" y="505"/>
                </a:cubicBezTo>
                <a:cubicBezTo>
                  <a:pt x="6056" y="539"/>
                  <a:pt x="6042" y="576"/>
                  <a:pt x="6038" y="610"/>
                </a:cubicBezTo>
                <a:cubicBezTo>
                  <a:pt x="6036" y="627"/>
                  <a:pt x="6035" y="631"/>
                  <a:pt x="6037" y="642"/>
                </a:cubicBezTo>
                <a:cubicBezTo>
                  <a:pt x="6065" y="644"/>
                  <a:pt x="6071" y="629"/>
                  <a:pt x="6091" y="608"/>
                </a:cubicBezTo>
                <a:cubicBezTo>
                  <a:pt x="6105" y="593"/>
                  <a:pt x="6129" y="562"/>
                  <a:pt x="6154" y="567"/>
                </a:cubicBezTo>
                <a:cubicBezTo>
                  <a:pt x="6193" y="575"/>
                  <a:pt x="6195" y="639"/>
                  <a:pt x="6197" y="668"/>
                </a:cubicBezTo>
                <a:cubicBezTo>
                  <a:pt x="6202" y="745"/>
                  <a:pt x="6189" y="827"/>
                  <a:pt x="6166" y="900"/>
                </a:cubicBezTo>
                <a:cubicBezTo>
                  <a:pt x="6151" y="947"/>
                  <a:pt x="6113" y="1045"/>
                  <a:pt x="6055" y="1060"/>
                </a:cubicBezTo>
                <a:cubicBezTo>
                  <a:pt x="5964" y="1084"/>
                  <a:pt x="5912" y="978"/>
                  <a:pt x="5876" y="918"/>
                </a:cubicBezTo>
              </a:path>
              <a:path w="15246" h="1093" extrusionOk="0">
                <a:moveTo>
                  <a:pt x="6905" y="385"/>
                </a:moveTo>
                <a:cubicBezTo>
                  <a:pt x="6887" y="400"/>
                  <a:pt x="6866" y="417"/>
                  <a:pt x="6844" y="430"/>
                </a:cubicBezTo>
                <a:cubicBezTo>
                  <a:pt x="6816" y="447"/>
                  <a:pt x="6787" y="463"/>
                  <a:pt x="6759" y="481"/>
                </a:cubicBezTo>
                <a:cubicBezTo>
                  <a:pt x="6744" y="491"/>
                  <a:pt x="6728" y="501"/>
                  <a:pt x="6713" y="511"/>
                </a:cubicBezTo>
                <a:cubicBezTo>
                  <a:pt x="6743" y="518"/>
                  <a:pt x="6765" y="522"/>
                  <a:pt x="6790" y="542"/>
                </a:cubicBezTo>
                <a:cubicBezTo>
                  <a:pt x="6859" y="597"/>
                  <a:pt x="6845" y="777"/>
                  <a:pt x="6749" y="797"/>
                </a:cubicBezTo>
                <a:cubicBezTo>
                  <a:pt x="6745" y="794"/>
                  <a:pt x="6741" y="792"/>
                  <a:pt x="6737" y="789"/>
                </a:cubicBezTo>
                <a:cubicBezTo>
                  <a:pt x="6746" y="751"/>
                  <a:pt x="6753" y="737"/>
                  <a:pt x="6786" y="704"/>
                </a:cubicBezTo>
                <a:cubicBezTo>
                  <a:pt x="6864" y="626"/>
                  <a:pt x="7167" y="491"/>
                  <a:pt x="7181" y="376"/>
                </a:cubicBezTo>
                <a:cubicBezTo>
                  <a:pt x="7177" y="362"/>
                  <a:pt x="7176" y="357"/>
                  <a:pt x="7165" y="353"/>
                </a:cubicBezTo>
                <a:cubicBezTo>
                  <a:pt x="7125" y="355"/>
                  <a:pt x="7100" y="353"/>
                  <a:pt x="7064" y="378"/>
                </a:cubicBezTo>
                <a:cubicBezTo>
                  <a:pt x="7023" y="406"/>
                  <a:pt x="7000" y="452"/>
                  <a:pt x="6995" y="501"/>
                </a:cubicBezTo>
                <a:cubicBezTo>
                  <a:pt x="6990" y="555"/>
                  <a:pt x="7016" y="599"/>
                  <a:pt x="7054" y="634"/>
                </a:cubicBezTo>
                <a:cubicBezTo>
                  <a:pt x="7107" y="683"/>
                  <a:pt x="7181" y="689"/>
                  <a:pt x="7249" y="671"/>
                </a:cubicBezTo>
                <a:cubicBezTo>
                  <a:pt x="7318" y="652"/>
                  <a:pt x="7365" y="607"/>
                  <a:pt x="7421" y="567"/>
                </a:cubicBezTo>
                <a:cubicBezTo>
                  <a:pt x="7446" y="549"/>
                  <a:pt x="7453" y="553"/>
                  <a:pt x="7477" y="547"/>
                </a:cubicBezTo>
                <a:cubicBezTo>
                  <a:pt x="7497" y="585"/>
                  <a:pt x="7507" y="611"/>
                  <a:pt x="7512" y="657"/>
                </a:cubicBezTo>
                <a:cubicBezTo>
                  <a:pt x="7517" y="710"/>
                  <a:pt x="7515" y="762"/>
                  <a:pt x="7512" y="815"/>
                </a:cubicBezTo>
                <a:cubicBezTo>
                  <a:pt x="7531" y="772"/>
                  <a:pt x="7550" y="730"/>
                  <a:pt x="7574" y="689"/>
                </a:cubicBezTo>
                <a:cubicBezTo>
                  <a:pt x="7616" y="616"/>
                  <a:pt x="7687" y="492"/>
                  <a:pt x="7785" y="489"/>
                </a:cubicBezTo>
                <a:cubicBezTo>
                  <a:pt x="7861" y="487"/>
                  <a:pt x="7893" y="585"/>
                  <a:pt x="7910" y="642"/>
                </a:cubicBezTo>
                <a:cubicBezTo>
                  <a:pt x="7914" y="654"/>
                  <a:pt x="7950" y="850"/>
                  <a:pt x="7937" y="852"/>
                </a:cubicBezTo>
                <a:cubicBezTo>
                  <a:pt x="7919" y="867"/>
                  <a:pt x="7913" y="865"/>
                  <a:pt x="7914" y="829"/>
                </a:cubicBezTo>
              </a:path>
              <a:path w="15246" h="1093" extrusionOk="0">
                <a:moveTo>
                  <a:pt x="8385" y="471"/>
                </a:moveTo>
                <a:cubicBezTo>
                  <a:pt x="8362" y="451"/>
                  <a:pt x="8337" y="440"/>
                  <a:pt x="8304" y="442"/>
                </a:cubicBezTo>
                <a:cubicBezTo>
                  <a:pt x="8259" y="444"/>
                  <a:pt x="8210" y="456"/>
                  <a:pt x="8168" y="474"/>
                </a:cubicBezTo>
                <a:cubicBezTo>
                  <a:pt x="8132" y="489"/>
                  <a:pt x="8090" y="510"/>
                  <a:pt x="8067" y="543"/>
                </a:cubicBezTo>
                <a:cubicBezTo>
                  <a:pt x="8049" y="569"/>
                  <a:pt x="8069" y="584"/>
                  <a:pt x="8090" y="596"/>
                </a:cubicBezTo>
                <a:cubicBezTo>
                  <a:pt x="8128" y="617"/>
                  <a:pt x="8170" y="621"/>
                  <a:pt x="8211" y="634"/>
                </a:cubicBezTo>
                <a:cubicBezTo>
                  <a:pt x="8244" y="645"/>
                  <a:pt x="8284" y="657"/>
                  <a:pt x="8289" y="698"/>
                </a:cubicBezTo>
                <a:cubicBezTo>
                  <a:pt x="8293" y="729"/>
                  <a:pt x="8250" y="762"/>
                  <a:pt x="8224" y="767"/>
                </a:cubicBezTo>
                <a:cubicBezTo>
                  <a:pt x="8188" y="774"/>
                  <a:pt x="8131" y="770"/>
                  <a:pt x="8108" y="736"/>
                </a:cubicBezTo>
                <a:cubicBezTo>
                  <a:pt x="8105" y="727"/>
                  <a:pt x="8101" y="718"/>
                  <a:pt x="8098" y="709"/>
                </a:cubicBezTo>
              </a:path>
              <a:path w="15246" h="1093" extrusionOk="0">
                <a:moveTo>
                  <a:pt x="8454" y="524"/>
                </a:moveTo>
                <a:cubicBezTo>
                  <a:pt x="8476" y="569"/>
                  <a:pt x="8481" y="603"/>
                  <a:pt x="8479" y="653"/>
                </a:cubicBezTo>
                <a:cubicBezTo>
                  <a:pt x="8477" y="693"/>
                  <a:pt x="8469" y="731"/>
                  <a:pt x="8467" y="770"/>
                </a:cubicBezTo>
                <a:cubicBezTo>
                  <a:pt x="8466" y="774"/>
                  <a:pt x="8466" y="779"/>
                  <a:pt x="8465" y="783"/>
                </a:cubicBezTo>
              </a:path>
              <a:path w="15246" h="1093" extrusionOk="0">
                <a:moveTo>
                  <a:pt x="4227" y="356"/>
                </a:moveTo>
                <a:cubicBezTo>
                  <a:pt x="87096" y="-524"/>
                  <a:pt x="7200" y="322"/>
                  <a:pt x="8471" y="283"/>
                </a:cubicBezTo>
                <a:cubicBezTo>
                  <a:pt x="8472" y="283"/>
                  <a:pt x="8495" y="248"/>
                  <a:pt x="8513" y="247"/>
                </a:cubicBezTo>
                <a:cubicBezTo>
                  <a:pt x="8532" y="246"/>
                  <a:pt x="8540" y="246"/>
                  <a:pt x="8552" y="253"/>
                </a:cubicBezTo>
              </a:path>
              <a:path w="15246" h="1093" extrusionOk="0">
                <a:moveTo>
                  <a:pt x="8718" y="421"/>
                </a:moveTo>
                <a:cubicBezTo>
                  <a:pt x="8721" y="461"/>
                  <a:pt x="8723" y="499"/>
                  <a:pt x="8716" y="539"/>
                </a:cubicBezTo>
                <a:cubicBezTo>
                  <a:pt x="8708" y="585"/>
                  <a:pt x="8687" y="629"/>
                  <a:pt x="8673" y="674"/>
                </a:cubicBezTo>
                <a:cubicBezTo>
                  <a:pt x="8660" y="716"/>
                  <a:pt x="8644" y="757"/>
                  <a:pt x="8632" y="800"/>
                </a:cubicBezTo>
                <a:cubicBezTo>
                  <a:pt x="8662" y="772"/>
                  <a:pt x="8689" y="739"/>
                  <a:pt x="8722" y="714"/>
                </a:cubicBezTo>
                <a:cubicBezTo>
                  <a:pt x="8747" y="695"/>
                  <a:pt x="8808" y="651"/>
                  <a:pt x="8843" y="667"/>
                </a:cubicBezTo>
                <a:cubicBezTo>
                  <a:pt x="8903" y="694"/>
                  <a:pt x="8909" y="752"/>
                  <a:pt x="8892" y="810"/>
                </a:cubicBezTo>
                <a:cubicBezTo>
                  <a:pt x="8882" y="844"/>
                  <a:pt x="8865" y="863"/>
                  <a:pt x="8843" y="889"/>
                </a:cubicBezTo>
                <a:cubicBezTo>
                  <a:pt x="8916" y="836"/>
                  <a:pt x="8992" y="788"/>
                  <a:pt x="9067" y="739"/>
                </a:cubicBezTo>
                <a:cubicBezTo>
                  <a:pt x="9206" y="648"/>
                  <a:pt x="9353" y="552"/>
                  <a:pt x="9456" y="419"/>
                </a:cubicBezTo>
                <a:cubicBezTo>
                  <a:pt x="9497" y="365"/>
                  <a:pt x="9500" y="338"/>
                  <a:pt x="9502" y="281"/>
                </a:cubicBezTo>
                <a:cubicBezTo>
                  <a:pt x="9453" y="286"/>
                  <a:pt x="9434" y="290"/>
                  <a:pt x="9391" y="333"/>
                </a:cubicBezTo>
                <a:cubicBezTo>
                  <a:pt x="9304" y="421"/>
                  <a:pt x="9226" y="538"/>
                  <a:pt x="9217" y="665"/>
                </a:cubicBezTo>
                <a:cubicBezTo>
                  <a:pt x="9209" y="776"/>
                  <a:pt x="9285" y="872"/>
                  <a:pt x="9398" y="880"/>
                </a:cubicBezTo>
                <a:cubicBezTo>
                  <a:pt x="9465" y="885"/>
                  <a:pt x="9532" y="854"/>
                  <a:pt x="9579" y="808"/>
                </a:cubicBezTo>
                <a:cubicBezTo>
                  <a:pt x="9621" y="767"/>
                  <a:pt x="9614" y="749"/>
                  <a:pt x="9611" y="701"/>
                </a:cubicBezTo>
                <a:cubicBezTo>
                  <a:pt x="9573" y="691"/>
                  <a:pt x="9548" y="672"/>
                  <a:pt x="9506" y="701"/>
                </a:cubicBezTo>
                <a:cubicBezTo>
                  <a:pt x="9467" y="728"/>
                  <a:pt x="9432" y="790"/>
                  <a:pt x="9463" y="835"/>
                </a:cubicBezTo>
                <a:cubicBezTo>
                  <a:pt x="9496" y="882"/>
                  <a:pt x="9554" y="884"/>
                  <a:pt x="9602" y="874"/>
                </a:cubicBezTo>
                <a:cubicBezTo>
                  <a:pt x="9664" y="861"/>
                  <a:pt x="9712" y="832"/>
                  <a:pt x="9768" y="802"/>
                </a:cubicBezTo>
              </a:path>
              <a:path w="15246" h="1093" extrusionOk="0">
                <a:moveTo>
                  <a:pt x="10312" y="510"/>
                </a:moveTo>
                <a:cubicBezTo>
                  <a:pt x="10300" y="482"/>
                  <a:pt x="10279" y="505"/>
                  <a:pt x="10251" y="513"/>
                </a:cubicBezTo>
                <a:cubicBezTo>
                  <a:pt x="10221" y="521"/>
                  <a:pt x="10195" y="531"/>
                  <a:pt x="10167" y="544"/>
                </a:cubicBezTo>
                <a:cubicBezTo>
                  <a:pt x="10152" y="551"/>
                  <a:pt x="10147" y="554"/>
                  <a:pt x="10140" y="563"/>
                </a:cubicBezTo>
                <a:cubicBezTo>
                  <a:pt x="10162" y="572"/>
                  <a:pt x="10186" y="577"/>
                  <a:pt x="10207" y="589"/>
                </a:cubicBezTo>
                <a:cubicBezTo>
                  <a:pt x="10239" y="607"/>
                  <a:pt x="10262" y="636"/>
                  <a:pt x="10270" y="672"/>
                </a:cubicBezTo>
                <a:cubicBezTo>
                  <a:pt x="10278" y="711"/>
                  <a:pt x="10268" y="753"/>
                  <a:pt x="10243" y="784"/>
                </a:cubicBezTo>
                <a:cubicBezTo>
                  <a:pt x="10214" y="820"/>
                  <a:pt x="10188" y="820"/>
                  <a:pt x="10149" y="815"/>
                </a:cubicBezTo>
                <a:cubicBezTo>
                  <a:pt x="10119" y="811"/>
                  <a:pt x="10112" y="793"/>
                  <a:pt x="10103" y="767"/>
                </a:cubicBezTo>
              </a:path>
              <a:path w="15246" h="1093" extrusionOk="0">
                <a:moveTo>
                  <a:pt x="10301" y="787"/>
                </a:moveTo>
                <a:cubicBezTo>
                  <a:pt x="10358" y="804"/>
                  <a:pt x="10388" y="802"/>
                  <a:pt x="10443" y="775"/>
                </a:cubicBezTo>
                <a:cubicBezTo>
                  <a:pt x="10502" y="746"/>
                  <a:pt x="10547" y="698"/>
                  <a:pt x="10587" y="645"/>
                </a:cubicBezTo>
                <a:cubicBezTo>
                  <a:pt x="10613" y="610"/>
                  <a:pt x="10656" y="560"/>
                  <a:pt x="10655" y="513"/>
                </a:cubicBezTo>
                <a:cubicBezTo>
                  <a:pt x="10653" y="507"/>
                  <a:pt x="10651" y="500"/>
                  <a:pt x="10649" y="494"/>
                </a:cubicBezTo>
                <a:cubicBezTo>
                  <a:pt x="10615" y="476"/>
                  <a:pt x="10593" y="477"/>
                  <a:pt x="10556" y="495"/>
                </a:cubicBezTo>
                <a:cubicBezTo>
                  <a:pt x="10521" y="512"/>
                  <a:pt x="10477" y="548"/>
                  <a:pt x="10469" y="589"/>
                </a:cubicBezTo>
                <a:cubicBezTo>
                  <a:pt x="10458" y="649"/>
                  <a:pt x="10479" y="711"/>
                  <a:pt x="10516" y="758"/>
                </a:cubicBezTo>
                <a:cubicBezTo>
                  <a:pt x="10560" y="813"/>
                  <a:pt x="10626" y="868"/>
                  <a:pt x="10690" y="898"/>
                </a:cubicBezTo>
                <a:cubicBezTo>
                  <a:pt x="10718" y="911"/>
                  <a:pt x="10802" y="939"/>
                  <a:pt x="10830" y="910"/>
                </a:cubicBezTo>
                <a:cubicBezTo>
                  <a:pt x="10861" y="878"/>
                  <a:pt x="10863" y="807"/>
                  <a:pt x="10865" y="766"/>
                </a:cubicBezTo>
                <a:cubicBezTo>
                  <a:pt x="10868" y="701"/>
                  <a:pt x="10863" y="628"/>
                  <a:pt x="10884" y="566"/>
                </a:cubicBezTo>
                <a:cubicBezTo>
                  <a:pt x="10897" y="526"/>
                  <a:pt x="10934" y="475"/>
                  <a:pt x="10978" y="465"/>
                </a:cubicBezTo>
                <a:cubicBezTo>
                  <a:pt x="11023" y="455"/>
                  <a:pt x="11073" y="473"/>
                  <a:pt x="11116" y="484"/>
                </a:cubicBezTo>
              </a:path>
              <a:path w="15246" h="1093" extrusionOk="0">
                <a:moveTo>
                  <a:pt x="11153" y="489"/>
                </a:moveTo>
                <a:cubicBezTo>
                  <a:pt x="11161" y="511"/>
                  <a:pt x="11164" y="535"/>
                  <a:pt x="11170" y="556"/>
                </a:cubicBezTo>
                <a:cubicBezTo>
                  <a:pt x="11184" y="602"/>
                  <a:pt x="11195" y="649"/>
                  <a:pt x="11211" y="694"/>
                </a:cubicBezTo>
                <a:cubicBezTo>
                  <a:pt x="11225" y="733"/>
                  <a:pt x="11241" y="783"/>
                  <a:pt x="11279" y="805"/>
                </a:cubicBezTo>
                <a:cubicBezTo>
                  <a:pt x="11319" y="829"/>
                  <a:pt x="11358" y="800"/>
                  <a:pt x="11388" y="773"/>
                </a:cubicBezTo>
                <a:cubicBezTo>
                  <a:pt x="11422" y="743"/>
                  <a:pt x="11475" y="690"/>
                  <a:pt x="11491" y="648"/>
                </a:cubicBezTo>
                <a:cubicBezTo>
                  <a:pt x="11503" y="617"/>
                  <a:pt x="11512" y="589"/>
                  <a:pt x="11503" y="558"/>
                </a:cubicBezTo>
              </a:path>
              <a:path w="15246" h="1093" extrusionOk="0">
                <a:moveTo>
                  <a:pt x="11442" y="584"/>
                </a:moveTo>
                <a:cubicBezTo>
                  <a:pt x="11484" y="592"/>
                  <a:pt x="11510" y="589"/>
                  <a:pt x="11551" y="577"/>
                </a:cubicBezTo>
                <a:cubicBezTo>
                  <a:pt x="11607" y="561"/>
                  <a:pt x="11662" y="539"/>
                  <a:pt x="11715" y="514"/>
                </a:cubicBezTo>
                <a:cubicBezTo>
                  <a:pt x="11750" y="497"/>
                  <a:pt x="11797" y="475"/>
                  <a:pt x="11823" y="445"/>
                </a:cubicBezTo>
                <a:cubicBezTo>
                  <a:pt x="11825" y="441"/>
                  <a:pt x="11826" y="438"/>
                  <a:pt x="11828" y="434"/>
                </a:cubicBezTo>
                <a:cubicBezTo>
                  <a:pt x="11796" y="426"/>
                  <a:pt x="11772" y="440"/>
                  <a:pt x="11742" y="457"/>
                </a:cubicBezTo>
                <a:cubicBezTo>
                  <a:pt x="11692" y="485"/>
                  <a:pt x="11669" y="514"/>
                  <a:pt x="11641" y="561"/>
                </a:cubicBezTo>
                <a:cubicBezTo>
                  <a:pt x="11609" y="614"/>
                  <a:pt x="11631" y="646"/>
                  <a:pt x="11660" y="695"/>
                </a:cubicBezTo>
              </a:path>
              <a:path w="15246" h="1093" extrusionOk="0">
                <a:moveTo>
                  <a:pt x="11937" y="815"/>
                </a:moveTo>
                <a:cubicBezTo>
                  <a:pt x="11973" y="781"/>
                  <a:pt x="11963" y="752"/>
                  <a:pt x="11965" y="701"/>
                </a:cubicBezTo>
                <a:cubicBezTo>
                  <a:pt x="11968" y="629"/>
                  <a:pt x="11964" y="562"/>
                  <a:pt x="11978" y="491"/>
                </a:cubicBezTo>
                <a:cubicBezTo>
                  <a:pt x="11993" y="413"/>
                  <a:pt x="12019" y="381"/>
                  <a:pt x="12077" y="336"/>
                </a:cubicBezTo>
                <a:cubicBezTo>
                  <a:pt x="12136" y="291"/>
                  <a:pt x="12204" y="289"/>
                  <a:pt x="12277" y="283"/>
                </a:cubicBezTo>
              </a:path>
              <a:path w="15246" h="1093" extrusionOk="0">
                <a:moveTo>
                  <a:pt x="12788" y="510"/>
                </a:moveTo>
                <a:cubicBezTo>
                  <a:pt x="12809" y="511"/>
                  <a:pt x="12824" y="509"/>
                  <a:pt x="12842" y="516"/>
                </a:cubicBezTo>
                <a:cubicBezTo>
                  <a:pt x="12812" y="530"/>
                  <a:pt x="12789" y="546"/>
                  <a:pt x="12764" y="569"/>
                </a:cubicBezTo>
                <a:cubicBezTo>
                  <a:pt x="12739" y="592"/>
                  <a:pt x="12712" y="616"/>
                  <a:pt x="12694" y="645"/>
                </a:cubicBezTo>
                <a:cubicBezTo>
                  <a:pt x="12692" y="648"/>
                  <a:pt x="12691" y="652"/>
                  <a:pt x="12689" y="655"/>
                </a:cubicBezTo>
                <a:cubicBezTo>
                  <a:pt x="12727" y="652"/>
                  <a:pt x="12752" y="637"/>
                  <a:pt x="12788" y="620"/>
                </a:cubicBezTo>
                <a:cubicBezTo>
                  <a:pt x="12814" y="608"/>
                  <a:pt x="12854" y="585"/>
                  <a:pt x="12884" y="600"/>
                </a:cubicBezTo>
                <a:cubicBezTo>
                  <a:pt x="12915" y="616"/>
                  <a:pt x="12916" y="665"/>
                  <a:pt x="12919" y="694"/>
                </a:cubicBezTo>
                <a:cubicBezTo>
                  <a:pt x="12923" y="734"/>
                  <a:pt x="12924" y="777"/>
                  <a:pt x="12921" y="817"/>
                </a:cubicBezTo>
                <a:cubicBezTo>
                  <a:pt x="12916" y="882"/>
                  <a:pt x="12940" y="812"/>
                  <a:pt x="12950" y="788"/>
                </a:cubicBezTo>
              </a:path>
              <a:path w="15246" h="1093" extrusionOk="0">
                <a:moveTo>
                  <a:pt x="13253" y="43"/>
                </a:moveTo>
                <a:cubicBezTo>
                  <a:pt x="13262" y="19"/>
                  <a:pt x="13264" y="14"/>
                  <a:pt x="13271" y="0"/>
                </a:cubicBezTo>
                <a:cubicBezTo>
                  <a:pt x="13272" y="38"/>
                  <a:pt x="13257" y="72"/>
                  <a:pt x="13250" y="110"/>
                </a:cubicBezTo>
                <a:cubicBezTo>
                  <a:pt x="13232" y="201"/>
                  <a:pt x="13209" y="291"/>
                  <a:pt x="13193" y="383"/>
                </a:cubicBezTo>
                <a:cubicBezTo>
                  <a:pt x="13176" y="481"/>
                  <a:pt x="13168" y="579"/>
                  <a:pt x="13157" y="677"/>
                </a:cubicBezTo>
                <a:cubicBezTo>
                  <a:pt x="13156" y="685"/>
                  <a:pt x="13151" y="808"/>
                  <a:pt x="13152" y="808"/>
                </a:cubicBezTo>
                <a:cubicBezTo>
                  <a:pt x="13156" y="802"/>
                  <a:pt x="13161" y="797"/>
                  <a:pt x="13165" y="791"/>
                </a:cubicBezTo>
              </a:path>
              <a:path w="15246" h="1093" extrusionOk="0">
                <a:moveTo>
                  <a:pt x="13395" y="724"/>
                </a:moveTo>
                <a:cubicBezTo>
                  <a:pt x="13401" y="745"/>
                  <a:pt x="13403" y="752"/>
                  <a:pt x="13410" y="765"/>
                </a:cubicBezTo>
                <a:cubicBezTo>
                  <a:pt x="13420" y="723"/>
                  <a:pt x="13421" y="682"/>
                  <a:pt x="13429" y="640"/>
                </a:cubicBezTo>
                <a:cubicBezTo>
                  <a:pt x="13437" y="595"/>
                  <a:pt x="13449" y="534"/>
                  <a:pt x="13480" y="498"/>
                </a:cubicBezTo>
                <a:cubicBezTo>
                  <a:pt x="13503" y="470"/>
                  <a:pt x="13534" y="460"/>
                  <a:pt x="13568" y="474"/>
                </a:cubicBezTo>
                <a:cubicBezTo>
                  <a:pt x="13603" y="488"/>
                  <a:pt x="13627" y="516"/>
                  <a:pt x="13653" y="542"/>
                </a:cubicBezTo>
                <a:cubicBezTo>
                  <a:pt x="13678" y="567"/>
                  <a:pt x="13700" y="587"/>
                  <a:pt x="13730" y="602"/>
                </a:cubicBezTo>
                <a:cubicBezTo>
                  <a:pt x="13758" y="616"/>
                  <a:pt x="13790" y="596"/>
                  <a:pt x="13813" y="581"/>
                </a:cubicBezTo>
                <a:cubicBezTo>
                  <a:pt x="13843" y="562"/>
                  <a:pt x="13871" y="537"/>
                  <a:pt x="13888" y="505"/>
                </a:cubicBezTo>
                <a:cubicBezTo>
                  <a:pt x="13901" y="481"/>
                  <a:pt x="13899" y="471"/>
                  <a:pt x="13894" y="446"/>
                </a:cubicBezTo>
                <a:cubicBezTo>
                  <a:pt x="13865" y="428"/>
                  <a:pt x="13843" y="426"/>
                  <a:pt x="13809" y="437"/>
                </a:cubicBezTo>
                <a:cubicBezTo>
                  <a:pt x="13761" y="452"/>
                  <a:pt x="13724" y="486"/>
                  <a:pt x="13701" y="529"/>
                </a:cubicBezTo>
                <a:cubicBezTo>
                  <a:pt x="13678" y="571"/>
                  <a:pt x="13670" y="629"/>
                  <a:pt x="13690" y="674"/>
                </a:cubicBezTo>
                <a:cubicBezTo>
                  <a:pt x="13714" y="727"/>
                  <a:pt x="13768" y="748"/>
                  <a:pt x="13820" y="758"/>
                </a:cubicBezTo>
                <a:cubicBezTo>
                  <a:pt x="13901" y="774"/>
                  <a:pt x="13971" y="753"/>
                  <a:pt x="14048" y="728"/>
                </a:cubicBezTo>
              </a:path>
              <a:path w="15246" h="1093" extrusionOk="0">
                <a:moveTo>
                  <a:pt x="14258" y="546"/>
                </a:moveTo>
                <a:cubicBezTo>
                  <a:pt x="14217" y="542"/>
                  <a:pt x="14208" y="551"/>
                  <a:pt x="14175" y="576"/>
                </a:cubicBezTo>
                <a:cubicBezTo>
                  <a:pt x="14137" y="604"/>
                  <a:pt x="14113" y="633"/>
                  <a:pt x="14091" y="676"/>
                </a:cubicBezTo>
                <a:cubicBezTo>
                  <a:pt x="14075" y="708"/>
                  <a:pt x="14068" y="732"/>
                  <a:pt x="14075" y="766"/>
                </a:cubicBezTo>
                <a:cubicBezTo>
                  <a:pt x="14108" y="772"/>
                  <a:pt x="14123" y="760"/>
                  <a:pt x="14152" y="743"/>
                </a:cubicBezTo>
                <a:cubicBezTo>
                  <a:pt x="14187" y="723"/>
                  <a:pt x="14227" y="680"/>
                  <a:pt x="14268" y="674"/>
                </a:cubicBezTo>
                <a:cubicBezTo>
                  <a:pt x="14297" y="670"/>
                  <a:pt x="14302" y="693"/>
                  <a:pt x="14309" y="715"/>
                </a:cubicBezTo>
                <a:cubicBezTo>
                  <a:pt x="14318" y="744"/>
                  <a:pt x="14321" y="775"/>
                  <a:pt x="14322" y="806"/>
                </a:cubicBezTo>
                <a:cubicBezTo>
                  <a:pt x="14322" y="822"/>
                  <a:pt x="14322" y="828"/>
                  <a:pt x="14325" y="838"/>
                </a:cubicBezTo>
                <a:cubicBezTo>
                  <a:pt x="14331" y="804"/>
                  <a:pt x="14337" y="772"/>
                  <a:pt x="14344" y="738"/>
                </a:cubicBezTo>
              </a:path>
              <a:path w="15246" h="1093" extrusionOk="0">
                <a:moveTo>
                  <a:pt x="14685" y="537"/>
                </a:moveTo>
                <a:cubicBezTo>
                  <a:pt x="14702" y="539"/>
                  <a:pt x="14708" y="540"/>
                  <a:pt x="14719" y="534"/>
                </a:cubicBezTo>
                <a:cubicBezTo>
                  <a:pt x="14692" y="515"/>
                  <a:pt x="14676" y="498"/>
                  <a:pt x="14638" y="499"/>
                </a:cubicBezTo>
                <a:cubicBezTo>
                  <a:pt x="14590" y="501"/>
                  <a:pt x="14540" y="528"/>
                  <a:pt x="14506" y="559"/>
                </a:cubicBezTo>
                <a:cubicBezTo>
                  <a:pt x="14457" y="604"/>
                  <a:pt x="14416" y="706"/>
                  <a:pt x="14470" y="763"/>
                </a:cubicBezTo>
                <a:cubicBezTo>
                  <a:pt x="14479" y="769"/>
                  <a:pt x="14487" y="774"/>
                  <a:pt x="14496" y="780"/>
                </a:cubicBezTo>
                <a:cubicBezTo>
                  <a:pt x="14561" y="771"/>
                  <a:pt x="14597" y="750"/>
                  <a:pt x="14638" y="695"/>
                </a:cubicBezTo>
                <a:cubicBezTo>
                  <a:pt x="14702" y="610"/>
                  <a:pt x="14737" y="505"/>
                  <a:pt x="14771" y="406"/>
                </a:cubicBezTo>
                <a:cubicBezTo>
                  <a:pt x="14805" y="307"/>
                  <a:pt x="14832" y="206"/>
                  <a:pt x="14855" y="104"/>
                </a:cubicBezTo>
                <a:cubicBezTo>
                  <a:pt x="14862" y="73"/>
                  <a:pt x="14867" y="40"/>
                  <a:pt x="14872" y="9"/>
                </a:cubicBezTo>
                <a:cubicBezTo>
                  <a:pt x="14849" y="82"/>
                  <a:pt x="14831" y="157"/>
                  <a:pt x="14811" y="231"/>
                </a:cubicBezTo>
                <a:cubicBezTo>
                  <a:pt x="14782" y="337"/>
                  <a:pt x="14751" y="442"/>
                  <a:pt x="14732" y="550"/>
                </a:cubicBezTo>
                <a:cubicBezTo>
                  <a:pt x="14722" y="604"/>
                  <a:pt x="14690" y="694"/>
                  <a:pt x="14732" y="743"/>
                </a:cubicBezTo>
                <a:cubicBezTo>
                  <a:pt x="14760" y="776"/>
                  <a:pt x="14790" y="758"/>
                  <a:pt x="14824" y="750"/>
                </a:cubicBezTo>
              </a:path>
              <a:path w="15246" h="1093" extrusionOk="0">
                <a:moveTo>
                  <a:pt x="15075" y="436"/>
                </a:moveTo>
                <a:cubicBezTo>
                  <a:pt x="15074" y="417"/>
                  <a:pt x="15074" y="412"/>
                  <a:pt x="15071" y="401"/>
                </a:cubicBezTo>
                <a:cubicBezTo>
                  <a:pt x="15055" y="430"/>
                  <a:pt x="15045" y="451"/>
                  <a:pt x="15040" y="489"/>
                </a:cubicBezTo>
                <a:cubicBezTo>
                  <a:pt x="15034" y="539"/>
                  <a:pt x="15033" y="594"/>
                  <a:pt x="15037" y="644"/>
                </a:cubicBezTo>
                <a:cubicBezTo>
                  <a:pt x="15040" y="689"/>
                  <a:pt x="15054" y="687"/>
                  <a:pt x="15091" y="682"/>
                </a:cubicBezTo>
                <a:cubicBezTo>
                  <a:pt x="15128" y="677"/>
                  <a:pt x="15158" y="602"/>
                  <a:pt x="15205" y="614"/>
                </a:cubicBezTo>
                <a:cubicBezTo>
                  <a:pt x="15241" y="623"/>
                  <a:pt x="15244" y="670"/>
                  <a:pt x="15245" y="700"/>
                </a:cubicBezTo>
                <a:cubicBezTo>
                  <a:pt x="15246" y="771"/>
                  <a:pt x="15223" y="839"/>
                  <a:pt x="15190" y="901"/>
                </a:cubicBezTo>
                <a:cubicBezTo>
                  <a:pt x="15150" y="975"/>
                  <a:pt x="15084" y="1040"/>
                  <a:pt x="15002" y="1066"/>
                </a:cubicBezTo>
                <a:cubicBezTo>
                  <a:pt x="14915" y="1094"/>
                  <a:pt x="14812" y="1098"/>
                  <a:pt x="14721" y="1091"/>
                </a:cubicBezTo>
                <a:cubicBezTo>
                  <a:pt x="14699" y="1088"/>
                  <a:pt x="14676" y="1085"/>
                  <a:pt x="14654" y="1082"/>
                </a:cubicBezTo>
              </a:path>
              <a:path w="15246" h="1093" extrusionOk="0">
                <a:moveTo>
                  <a:pt x="14291" y="1088"/>
                </a:moveTo>
                <a:cubicBezTo>
                  <a:pt x="14191" y="1061"/>
                  <a:pt x="14092" y="1028"/>
                  <a:pt x="13991" y="1004"/>
                </a:cubicBezTo>
                <a:cubicBezTo>
                  <a:pt x="13861" y="973"/>
                  <a:pt x="13726" y="958"/>
                  <a:pt x="13592" y="958"/>
                </a:cubicBezTo>
                <a:cubicBezTo>
                  <a:pt x="13563" y="959"/>
                  <a:pt x="13534" y="961"/>
                  <a:pt x="13505" y="96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72822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pic>
        <p:nvPicPr>
          <p:cNvPr id="5" name="Picture 4"/>
          <p:cNvPicPr>
            <a:picLocks noChangeAspect="1"/>
          </p:cNvPicPr>
          <p:nvPr/>
        </p:nvPicPr>
        <p:blipFill>
          <a:blip r:embed="rId2"/>
          <a:stretch>
            <a:fillRect/>
          </a:stretch>
        </p:blipFill>
        <p:spPr>
          <a:xfrm>
            <a:off x="252152" y="335844"/>
            <a:ext cx="8708404" cy="58305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1911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40</a:t>
            </a:fld>
            <a:endParaRPr lang="en-US" dirty="0"/>
          </a:p>
        </p:txBody>
      </p:sp>
      <p:sp>
        <p:nvSpPr>
          <p:cNvPr id="5" name="TextBox 4"/>
          <p:cNvSpPr txBox="1"/>
          <p:nvPr/>
        </p:nvSpPr>
        <p:spPr>
          <a:xfrm>
            <a:off x="381000" y="152400"/>
            <a:ext cx="8212505" cy="61863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rgbClr val="FFFF00"/>
                </a:solidFill>
              </a:rPr>
              <a:t>$ </a:t>
            </a:r>
            <a:r>
              <a:rPr lang="en-US" dirty="0" err="1">
                <a:solidFill>
                  <a:srgbClr val="FFFF00"/>
                </a:solidFill>
              </a:rPr>
              <a:t>traceroute</a:t>
            </a:r>
            <a:r>
              <a:rPr lang="en-US" dirty="0">
                <a:solidFill>
                  <a:srgbClr val="FFFF00"/>
                </a:solidFill>
              </a:rPr>
              <a:t> -q 1 -w 30 </a:t>
            </a:r>
            <a:r>
              <a:rPr lang="en-US" dirty="0" err="1">
                <a:solidFill>
                  <a:srgbClr val="FFFF00"/>
                </a:solidFill>
              </a:rPr>
              <a:t>www.busselton.wa.gov.au</a:t>
            </a:r>
            <a:endParaRPr lang="en-US" dirty="0">
              <a:solidFill>
                <a:srgbClr val="FFFF00"/>
              </a:solidFill>
            </a:endParaRPr>
          </a:p>
          <a:p>
            <a:r>
              <a:rPr lang="en-US" dirty="0" err="1">
                <a:solidFill>
                  <a:srgbClr val="FFFF00"/>
                </a:solidFill>
              </a:rPr>
              <a:t>traceroute</a:t>
            </a:r>
            <a:r>
              <a:rPr lang="en-US" dirty="0">
                <a:solidFill>
                  <a:srgbClr val="FFFF00"/>
                </a:solidFill>
              </a:rPr>
              <a:t> to </a:t>
            </a:r>
            <a:r>
              <a:rPr lang="en-US" dirty="0" err="1">
                <a:solidFill>
                  <a:srgbClr val="FFFF00"/>
                </a:solidFill>
              </a:rPr>
              <a:t>busselton.wa.gov.au</a:t>
            </a:r>
            <a:r>
              <a:rPr lang="en-US" dirty="0">
                <a:solidFill>
                  <a:srgbClr val="FFFF00"/>
                </a:solidFill>
              </a:rPr>
              <a:t> (203.41.180.233), 64 hops max, 52 byte packets</a:t>
            </a:r>
          </a:p>
          <a:p>
            <a:r>
              <a:rPr lang="en-US" dirty="0">
                <a:solidFill>
                  <a:srgbClr val="FFFF00"/>
                </a:solidFill>
              </a:rPr>
              <a:t> 1  </a:t>
            </a:r>
            <a:r>
              <a:rPr lang="en-US" dirty="0" err="1">
                <a:solidFill>
                  <a:srgbClr val="FFFF00"/>
                </a:solidFill>
              </a:rPr>
              <a:t>dd-wrt</a:t>
            </a:r>
            <a:r>
              <a:rPr lang="en-US" dirty="0">
                <a:solidFill>
                  <a:srgbClr val="FFFF00"/>
                </a:solidFill>
              </a:rPr>
              <a:t> (192.168.1.1)  11.156 </a:t>
            </a:r>
            <a:r>
              <a:rPr lang="en-US" dirty="0" err="1">
                <a:solidFill>
                  <a:srgbClr val="FFFF00"/>
                </a:solidFill>
              </a:rPr>
              <a:t>ms</a:t>
            </a:r>
            <a:endParaRPr lang="en-US" dirty="0">
              <a:solidFill>
                <a:srgbClr val="FFFF00"/>
              </a:solidFill>
            </a:endParaRPr>
          </a:p>
          <a:p>
            <a:r>
              <a:rPr lang="en-US" dirty="0">
                <a:solidFill>
                  <a:srgbClr val="FFFF00"/>
                </a:solidFill>
              </a:rPr>
              <a:t> 2  c-24-127-51-1.hsd1.va.comcast.net (24.127.51.1)  32.497 </a:t>
            </a:r>
            <a:r>
              <a:rPr lang="en-US" dirty="0" err="1">
                <a:solidFill>
                  <a:srgbClr val="FFFF00"/>
                </a:solidFill>
              </a:rPr>
              <a:t>ms</a:t>
            </a:r>
            <a:endParaRPr lang="en-US" dirty="0">
              <a:solidFill>
                <a:srgbClr val="FFFF00"/>
              </a:solidFill>
            </a:endParaRPr>
          </a:p>
          <a:p>
            <a:r>
              <a:rPr lang="en-US" dirty="0">
                <a:solidFill>
                  <a:srgbClr val="FFFF00"/>
                </a:solidFill>
              </a:rPr>
              <a:t> 3  te-2-3-ur01.charlville.va.richmond.comcast.net (68.85.226.149)  13.971 </a:t>
            </a:r>
            <a:r>
              <a:rPr lang="en-US" dirty="0" err="1">
                <a:solidFill>
                  <a:srgbClr val="FFFF00"/>
                </a:solidFill>
              </a:rPr>
              <a:t>ms</a:t>
            </a:r>
            <a:endParaRPr lang="en-US" dirty="0">
              <a:solidFill>
                <a:srgbClr val="FFFF00"/>
              </a:solidFill>
            </a:endParaRPr>
          </a:p>
          <a:p>
            <a:r>
              <a:rPr lang="en-US" dirty="0">
                <a:solidFill>
                  <a:srgbClr val="FFFF00"/>
                </a:solidFill>
              </a:rPr>
              <a:t> 4  xe-11-2-0-0-sur01.charlville.va.richmond.comcast.net (69.139.165.221)  12.312 </a:t>
            </a:r>
            <a:r>
              <a:rPr lang="en-US" dirty="0" err="1">
                <a:solidFill>
                  <a:srgbClr val="FFFF00"/>
                </a:solidFill>
              </a:rPr>
              <a:t>ms</a:t>
            </a:r>
            <a:endParaRPr lang="en-US" dirty="0">
              <a:solidFill>
                <a:srgbClr val="FFFF00"/>
              </a:solidFill>
            </a:endParaRPr>
          </a:p>
          <a:p>
            <a:r>
              <a:rPr lang="en-US" dirty="0">
                <a:solidFill>
                  <a:srgbClr val="FFFF00"/>
                </a:solidFill>
              </a:rPr>
              <a:t> 5  xe-4-1-2-0-ar02.charlvilleco.va.richmond.comcast.net (69.139.165.65)  12.395 </a:t>
            </a:r>
            <a:r>
              <a:rPr lang="en-US" dirty="0" err="1">
                <a:solidFill>
                  <a:srgbClr val="FFFF00"/>
                </a:solidFill>
              </a:rPr>
              <a:t>ms</a:t>
            </a:r>
            <a:endParaRPr lang="en-US" dirty="0">
              <a:solidFill>
                <a:srgbClr val="FFFF00"/>
              </a:solidFill>
            </a:endParaRPr>
          </a:p>
          <a:p>
            <a:r>
              <a:rPr lang="en-US" dirty="0">
                <a:solidFill>
                  <a:srgbClr val="FFFF00"/>
                </a:solidFill>
              </a:rPr>
              <a:t> 6  pos-1-2-0-0-cr01.ashburn.va.ibone.comcast.net (68.86.91.53)  25.624 </a:t>
            </a:r>
            <a:r>
              <a:rPr lang="en-US" dirty="0" err="1">
                <a:solidFill>
                  <a:srgbClr val="FFFF00"/>
                </a:solidFill>
              </a:rPr>
              <a:t>ms</a:t>
            </a:r>
            <a:endParaRPr lang="en-US" dirty="0">
              <a:solidFill>
                <a:srgbClr val="FFFF00"/>
              </a:solidFill>
            </a:endParaRPr>
          </a:p>
          <a:p>
            <a:r>
              <a:rPr lang="en-US" dirty="0">
                <a:solidFill>
                  <a:srgbClr val="FFFF00"/>
                </a:solidFill>
              </a:rPr>
              <a:t> 7  pos-3-10-0-0-cr01.56marietta.ga.ibone.comcast.net (68.86.86.221)  31.483 </a:t>
            </a:r>
            <a:r>
              <a:rPr lang="en-US" dirty="0" err="1">
                <a:solidFill>
                  <a:srgbClr val="FFFF00"/>
                </a:solidFill>
              </a:rPr>
              <a:t>ms</a:t>
            </a:r>
            <a:endParaRPr lang="en-US" dirty="0">
              <a:solidFill>
                <a:srgbClr val="FFFF00"/>
              </a:solidFill>
            </a:endParaRPr>
          </a:p>
          <a:p>
            <a:r>
              <a:rPr lang="en-US" dirty="0">
                <a:solidFill>
                  <a:srgbClr val="FFFF00"/>
                </a:solidFill>
              </a:rPr>
              <a:t> 8  pos-1-9-0-0-cr01.dallas.tx.ibone.comcast.net (68.86.87.233)  52.515 </a:t>
            </a:r>
            <a:r>
              <a:rPr lang="en-US" dirty="0" err="1">
                <a:solidFill>
                  <a:srgbClr val="FFFF00"/>
                </a:solidFill>
              </a:rPr>
              <a:t>ms</a:t>
            </a:r>
            <a:endParaRPr lang="en-US" dirty="0">
              <a:solidFill>
                <a:srgbClr val="FFFF00"/>
              </a:solidFill>
            </a:endParaRPr>
          </a:p>
          <a:p>
            <a:r>
              <a:rPr lang="en-US" dirty="0">
                <a:solidFill>
                  <a:srgbClr val="FFFF00"/>
                </a:solidFill>
              </a:rPr>
              <a:t> 9  he-0-12-0-0-cr01.losangeles.ca.ibone.comcast.net (68.86.86.117)  83.242 </a:t>
            </a:r>
            <a:r>
              <a:rPr lang="en-US" dirty="0" err="1">
                <a:solidFill>
                  <a:srgbClr val="FFFF00"/>
                </a:solidFill>
              </a:rPr>
              <a:t>ms</a:t>
            </a:r>
            <a:endParaRPr lang="en-US" dirty="0">
              <a:solidFill>
                <a:srgbClr val="FFFF00"/>
              </a:solidFill>
            </a:endParaRPr>
          </a:p>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a:p>
            <a:r>
              <a:rPr lang="en-US" dirty="0">
                <a:solidFill>
                  <a:srgbClr val="FFFF00"/>
                </a:solidFill>
              </a:rPr>
              <a:t>14  bundle-ether2.oxf-gw1.sydney.telstra.net (203.50.6.85)  274.270 </a:t>
            </a:r>
            <a:r>
              <a:rPr lang="en-US" dirty="0" err="1">
                <a:solidFill>
                  <a:srgbClr val="FFFF00"/>
                </a:solidFill>
              </a:rPr>
              <a:t>ms</a:t>
            </a:r>
            <a:endParaRPr lang="en-US" dirty="0">
              <a:solidFill>
                <a:srgbClr val="FFFF00"/>
              </a:solidFill>
            </a:endParaRPr>
          </a:p>
          <a:p>
            <a:r>
              <a:rPr lang="en-US" dirty="0">
                <a:solidFill>
                  <a:srgbClr val="FFFF00"/>
                </a:solidFill>
              </a:rPr>
              <a:t>15  bundle-ether1.ken-core4.sydney.telstra.net (203.50.6.5)  270.694 </a:t>
            </a:r>
            <a:r>
              <a:rPr lang="en-US" dirty="0" err="1">
                <a:solidFill>
                  <a:srgbClr val="FFFF00"/>
                </a:solidFill>
              </a:rPr>
              <a:t>ms</a:t>
            </a:r>
            <a:endParaRPr lang="en-US" dirty="0">
              <a:solidFill>
                <a:srgbClr val="FFFF00"/>
              </a:solidFill>
            </a:endParaRPr>
          </a:p>
          <a:p>
            <a:r>
              <a:rPr lang="en-US" dirty="0">
                <a:solidFill>
                  <a:srgbClr val="FFFF00"/>
                </a:solidFill>
              </a:rPr>
              <a:t>16  bundle-ether10.win-core1.melbourne.telstra.net (203.50.11.13)  275.252 </a:t>
            </a:r>
            <a:r>
              <a:rPr lang="en-US" dirty="0" err="1">
                <a:solidFill>
                  <a:srgbClr val="FFFF00"/>
                </a:solidFill>
              </a:rPr>
              <a:t>ms</a:t>
            </a:r>
            <a:endParaRPr lang="en-US" dirty="0">
              <a:solidFill>
                <a:srgbClr val="FFFF00"/>
              </a:solidFill>
            </a:endParaRPr>
          </a:p>
          <a:p>
            <a:r>
              <a:rPr lang="en-US" dirty="0">
                <a:solidFill>
                  <a:srgbClr val="FFFF00"/>
                </a:solidFill>
              </a:rPr>
              <a:t>17  bundle-ether6.fli-core1.adelaide.telstra.net (203.50.11.90)  405.600 </a:t>
            </a:r>
            <a:r>
              <a:rPr lang="en-US" dirty="0" err="1">
                <a:solidFill>
                  <a:srgbClr val="FFFF00"/>
                </a:solidFill>
              </a:rPr>
              <a:t>ms</a:t>
            </a:r>
            <a:endParaRPr lang="en-US" dirty="0">
              <a:solidFill>
                <a:srgbClr val="FFFF00"/>
              </a:solidFill>
            </a:endParaRPr>
          </a:p>
          <a:p>
            <a:r>
              <a:rPr lang="en-US" dirty="0">
                <a:solidFill>
                  <a:srgbClr val="FFFF00"/>
                </a:solidFill>
              </a:rPr>
              <a:t>18  bundle-ether5.wel-core3.perth.telstra.net (203.50.11.19)  411.510 </a:t>
            </a:r>
            <a:r>
              <a:rPr lang="en-US" dirty="0" err="1">
                <a:solidFill>
                  <a:srgbClr val="FFFF00"/>
                </a:solidFill>
              </a:rPr>
              <a:t>ms</a:t>
            </a:r>
            <a:endParaRPr lang="en-US" dirty="0">
              <a:solidFill>
                <a:srgbClr val="FFFF00"/>
              </a:solidFill>
            </a:endParaRPr>
          </a:p>
          <a:p>
            <a:r>
              <a:rPr lang="en-US" dirty="0">
                <a:solidFill>
                  <a:srgbClr val="FFFF00"/>
                </a:solidFill>
              </a:rPr>
              <a:t>19  gigabitethernet0-1.wel13.perth.telstra.net (203.50.115.151)  406.044 </a:t>
            </a:r>
            <a:r>
              <a:rPr lang="en-US" dirty="0" err="1">
                <a:solidFill>
                  <a:srgbClr val="FFFF00"/>
                </a:solidFill>
              </a:rPr>
              <a:t>ms</a:t>
            </a:r>
            <a:endParaRPr lang="en-US" dirty="0">
              <a:solidFill>
                <a:srgbClr val="FFFF00"/>
              </a:solidFill>
            </a:endParaRPr>
          </a:p>
          <a:p>
            <a:r>
              <a:rPr lang="en-US" dirty="0">
                <a:solidFill>
                  <a:srgbClr val="FFFF00"/>
                </a:solidFill>
              </a:rPr>
              <a:t>20  *</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21506" name="Comment 2"/>
          <p:cNvSpPr>
            <a:spLocks noRot="1" noChangeAspect="1" noEditPoints="1" noChangeArrowheads="1" noChangeShapeType="1" noTextEdit="1"/>
          </p:cNvSpPr>
          <p:nvPr/>
        </p:nvSpPr>
        <p:spPr bwMode="auto">
          <a:xfrm>
            <a:off x="4787900" y="3468688"/>
            <a:ext cx="2851150" cy="622300"/>
          </a:xfrm>
          <a:custGeom>
            <a:avLst/>
            <a:gdLst>
              <a:gd name="T0" fmla="+- 0 17106 13300"/>
              <a:gd name="T1" fmla="*/ T0 w 7919"/>
              <a:gd name="T2" fmla="+- 0 9738 9636"/>
              <a:gd name="T3" fmla="*/ 9738 h 1728"/>
              <a:gd name="T4" fmla="+- 0 17265 13300"/>
              <a:gd name="T5" fmla="*/ T4 w 7919"/>
              <a:gd name="T6" fmla="+- 0 9722 9636"/>
              <a:gd name="T7" fmla="*/ 9722 h 1728"/>
              <a:gd name="T8" fmla="+- 0 18480 13300"/>
              <a:gd name="T9" fmla="*/ T8 w 7919"/>
              <a:gd name="T10" fmla="+- 0 9641 9636"/>
              <a:gd name="T11" fmla="*/ 9641 h 1728"/>
              <a:gd name="T12" fmla="+- 0 20486 13300"/>
              <a:gd name="T13" fmla="*/ T12 w 7919"/>
              <a:gd name="T14" fmla="+- 0 9844 9636"/>
              <a:gd name="T15" fmla="*/ 9844 h 1728"/>
              <a:gd name="T16" fmla="+- 0 21208 13300"/>
              <a:gd name="T17" fmla="*/ T16 w 7919"/>
              <a:gd name="T18" fmla="+- 0 10486 9636"/>
              <a:gd name="T19" fmla="*/ 10486 h 1728"/>
              <a:gd name="T20" fmla="+- 0 20905 13300"/>
              <a:gd name="T21" fmla="*/ T20 w 7919"/>
              <a:gd name="T22" fmla="+- 0 11008 9636"/>
              <a:gd name="T23" fmla="*/ 11008 h 1728"/>
              <a:gd name="T24" fmla="+- 0 19741 13300"/>
              <a:gd name="T25" fmla="*/ T24 w 7919"/>
              <a:gd name="T26" fmla="+- 0 11323 9636"/>
              <a:gd name="T27" fmla="*/ 11323 h 1728"/>
              <a:gd name="T28" fmla="+- 0 16501 13300"/>
              <a:gd name="T29" fmla="*/ T28 w 7919"/>
              <a:gd name="T30" fmla="+- 0 10995 9636"/>
              <a:gd name="T31" fmla="*/ 10995 h 1728"/>
              <a:gd name="T32" fmla="+- 0 15850 13300"/>
              <a:gd name="T33" fmla="*/ T32 w 7919"/>
              <a:gd name="T34" fmla="+- 0 10637 9636"/>
              <a:gd name="T35" fmla="*/ 10637 h 1728"/>
              <a:gd name="T36" fmla="+- 0 16088 13300"/>
              <a:gd name="T37" fmla="*/ T36 w 7919"/>
              <a:gd name="T38" fmla="+- 0 10140 9636"/>
              <a:gd name="T39" fmla="*/ 10140 h 1728"/>
              <a:gd name="T40" fmla="+- 0 17874 13300"/>
              <a:gd name="T41" fmla="*/ T40 w 7919"/>
              <a:gd name="T42" fmla="+- 0 9817 9636"/>
              <a:gd name="T43" fmla="*/ 9817 h 1728"/>
              <a:gd name="T44" fmla="+- 0 18968 13300"/>
              <a:gd name="T45" fmla="*/ T44 w 7919"/>
              <a:gd name="T46" fmla="+- 0 9995 9636"/>
              <a:gd name="T47" fmla="*/ 9995 h 1728"/>
              <a:gd name="T48" fmla="+- 0 19813 13300"/>
              <a:gd name="T49" fmla="*/ T48 w 7919"/>
              <a:gd name="T50" fmla="+- 0 10207 9636"/>
              <a:gd name="T51" fmla="*/ 10207 h 1728"/>
              <a:gd name="T52" fmla="+- 0 13456 13300"/>
              <a:gd name="T53" fmla="*/ T52 w 7919"/>
              <a:gd name="T54" fmla="+- 0 10468 9636"/>
              <a:gd name="T55" fmla="*/ 10468 h 1728"/>
              <a:gd name="T56" fmla="+- 0 13374 13300"/>
              <a:gd name="T57" fmla="*/ T56 w 7919"/>
              <a:gd name="T58" fmla="+- 0 10433 9636"/>
              <a:gd name="T59" fmla="*/ 10433 h 1728"/>
              <a:gd name="T60" fmla="+- 0 13353 13300"/>
              <a:gd name="T61" fmla="*/ T60 w 7919"/>
              <a:gd name="T62" fmla="+- 0 10419 9636"/>
              <a:gd name="T63" fmla="*/ 10419 h 1728"/>
              <a:gd name="T64" fmla="+- 0 13450 13300"/>
              <a:gd name="T65" fmla="*/ T64 w 7919"/>
              <a:gd name="T66" fmla="+- 0 10424 9636"/>
              <a:gd name="T67" fmla="*/ 10424 h 1728"/>
              <a:gd name="T68" fmla="+- 0 13754 13300"/>
              <a:gd name="T69" fmla="*/ T68 w 7919"/>
              <a:gd name="T70" fmla="+- 0 10456 9636"/>
              <a:gd name="T71" fmla="*/ 10456 h 1728"/>
              <a:gd name="T72" fmla="+- 0 15283 13300"/>
              <a:gd name="T73" fmla="*/ T72 w 7919"/>
              <a:gd name="T74" fmla="+- 0 10461 9636"/>
              <a:gd name="T75" fmla="*/ 10461 h 1728"/>
              <a:gd name="T76" fmla="+- 0 16720 13300"/>
              <a:gd name="T77" fmla="*/ T76 w 7919"/>
              <a:gd name="T78" fmla="+- 0 10317 9636"/>
              <a:gd name="T79" fmla="*/ 10317 h 1728"/>
              <a:gd name="T80" fmla="+- 0 16817 13300"/>
              <a:gd name="T81" fmla="*/ T80 w 7919"/>
              <a:gd name="T82" fmla="+- 0 10332 9636"/>
              <a:gd name="T83" fmla="*/ 10332 h 1728"/>
              <a:gd name="T84" fmla="+- 0 16180 13300"/>
              <a:gd name="T85" fmla="*/ T84 w 7919"/>
              <a:gd name="T86" fmla="+- 0 11297 9636"/>
              <a:gd name="T87" fmla="*/ 11297 h 1728"/>
              <a:gd name="T88" fmla="+- 0 16174 13300"/>
              <a:gd name="T89" fmla="*/ T88 w 7919"/>
              <a:gd name="T90" fmla="+- 0 11258 9636"/>
              <a:gd name="T91" fmla="*/ 11258 h 1728"/>
              <a:gd name="T92" fmla="+- 0 15775 13300"/>
              <a:gd name="T93" fmla="*/ T92 w 7919"/>
              <a:gd name="T94" fmla="+- 0 11249 9636"/>
              <a:gd name="T95" fmla="*/ 11249 h 1728"/>
              <a:gd name="T96" fmla="+- 0 15306 13300"/>
              <a:gd name="T97" fmla="*/ T96 w 7919"/>
              <a:gd name="T98" fmla="+- 0 11214 9636"/>
              <a:gd name="T99" fmla="*/ 11214 h 1728"/>
              <a:gd name="T100" fmla="+- 0 14731 13300"/>
              <a:gd name="T101" fmla="*/ T100 w 7919"/>
              <a:gd name="T102" fmla="+- 0 11190 9636"/>
              <a:gd name="T103" fmla="*/ 11190 h 1728"/>
              <a:gd name="T104" fmla="+- 0 13300 13300"/>
              <a:gd name="T105" fmla="*/ T104 w 7919"/>
              <a:gd name="T106" fmla="+- 0 11158 9636"/>
              <a:gd name="T107" fmla="*/ 11158 h 17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7919" h="1728" extrusionOk="0">
                <a:moveTo>
                  <a:pt x="3806" y="102"/>
                </a:moveTo>
                <a:cubicBezTo>
                  <a:pt x="3860" y="97"/>
                  <a:pt x="3910" y="89"/>
                  <a:pt x="3965" y="86"/>
                </a:cubicBezTo>
                <a:cubicBezTo>
                  <a:pt x="4370" y="63"/>
                  <a:pt x="4774" y="21"/>
                  <a:pt x="5180" y="5"/>
                </a:cubicBezTo>
                <a:cubicBezTo>
                  <a:pt x="5833" y="-21"/>
                  <a:pt x="6565" y="-16"/>
                  <a:pt x="7186" y="208"/>
                </a:cubicBezTo>
                <a:cubicBezTo>
                  <a:pt x="7476" y="312"/>
                  <a:pt x="7827" y="528"/>
                  <a:pt x="7908" y="850"/>
                </a:cubicBezTo>
                <a:cubicBezTo>
                  <a:pt x="7969" y="1090"/>
                  <a:pt x="7792" y="1258"/>
                  <a:pt x="7605" y="1372"/>
                </a:cubicBezTo>
                <a:cubicBezTo>
                  <a:pt x="7271" y="1576"/>
                  <a:pt x="6822" y="1644"/>
                  <a:pt x="6441" y="1687"/>
                </a:cubicBezTo>
                <a:cubicBezTo>
                  <a:pt x="5369" y="1809"/>
                  <a:pt x="4229" y="1682"/>
                  <a:pt x="3201" y="1359"/>
                </a:cubicBezTo>
                <a:cubicBezTo>
                  <a:pt x="2993" y="1294"/>
                  <a:pt x="2662" y="1214"/>
                  <a:pt x="2550" y="1001"/>
                </a:cubicBezTo>
                <a:cubicBezTo>
                  <a:pt x="2449" y="810"/>
                  <a:pt x="2656" y="611"/>
                  <a:pt x="2788" y="504"/>
                </a:cubicBezTo>
                <a:cubicBezTo>
                  <a:pt x="3262" y="118"/>
                  <a:pt x="4003" y="132"/>
                  <a:pt x="4574" y="181"/>
                </a:cubicBezTo>
                <a:cubicBezTo>
                  <a:pt x="4944" y="213"/>
                  <a:pt x="5305" y="280"/>
                  <a:pt x="5668" y="359"/>
                </a:cubicBezTo>
                <a:cubicBezTo>
                  <a:pt x="5952" y="421"/>
                  <a:pt x="6232" y="497"/>
                  <a:pt x="6513" y="571"/>
                </a:cubicBezTo>
              </a:path>
              <a:path w="7919" h="1728" extrusionOk="0">
                <a:moveTo>
                  <a:pt x="156" y="832"/>
                </a:moveTo>
                <a:cubicBezTo>
                  <a:pt x="129" y="821"/>
                  <a:pt x="101" y="811"/>
                  <a:pt x="74" y="797"/>
                </a:cubicBezTo>
                <a:cubicBezTo>
                  <a:pt x="67" y="792"/>
                  <a:pt x="60" y="788"/>
                  <a:pt x="53" y="783"/>
                </a:cubicBezTo>
                <a:cubicBezTo>
                  <a:pt x="82" y="785"/>
                  <a:pt x="117" y="784"/>
                  <a:pt x="150" y="788"/>
                </a:cubicBezTo>
                <a:cubicBezTo>
                  <a:pt x="251" y="801"/>
                  <a:pt x="352" y="814"/>
                  <a:pt x="454" y="820"/>
                </a:cubicBezTo>
                <a:cubicBezTo>
                  <a:pt x="963" y="849"/>
                  <a:pt x="1475" y="858"/>
                  <a:pt x="1983" y="825"/>
                </a:cubicBezTo>
                <a:cubicBezTo>
                  <a:pt x="2441" y="795"/>
                  <a:pt x="2964" y="633"/>
                  <a:pt x="3420" y="681"/>
                </a:cubicBezTo>
                <a:cubicBezTo>
                  <a:pt x="3469" y="681"/>
                  <a:pt x="3486" y="681"/>
                  <a:pt x="3517" y="696"/>
                </a:cubicBezTo>
              </a:path>
              <a:path w="7919" h="1728" extrusionOk="0">
                <a:moveTo>
                  <a:pt x="2880" y="1661"/>
                </a:moveTo>
                <a:cubicBezTo>
                  <a:pt x="2859" y="1630"/>
                  <a:pt x="2927" y="1633"/>
                  <a:pt x="2874" y="1622"/>
                </a:cubicBezTo>
                <a:cubicBezTo>
                  <a:pt x="2757" y="1599"/>
                  <a:pt x="2597" y="1622"/>
                  <a:pt x="2475" y="1613"/>
                </a:cubicBezTo>
                <a:cubicBezTo>
                  <a:pt x="2319" y="1602"/>
                  <a:pt x="2163" y="1586"/>
                  <a:pt x="2006" y="1578"/>
                </a:cubicBezTo>
                <a:cubicBezTo>
                  <a:pt x="1815" y="1568"/>
                  <a:pt x="1623" y="1560"/>
                  <a:pt x="1431" y="1554"/>
                </a:cubicBezTo>
                <a:cubicBezTo>
                  <a:pt x="954" y="1539"/>
                  <a:pt x="476" y="1539"/>
                  <a:pt x="0" y="152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887250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sp>
        <p:nvSpPr>
          <p:cNvPr id="5" name="Rectangle 4"/>
          <p:cNvSpPr/>
          <p:nvPr/>
        </p:nvSpPr>
        <p:spPr>
          <a:xfrm>
            <a:off x="635000" y="471228"/>
            <a:ext cx="8051800" cy="1200329"/>
          </a:xfrm>
          <a:prstGeom prst="rect">
            <a:avLst/>
          </a:prstGeom>
          <a:solidFill>
            <a:schemeClr val="tx1"/>
          </a:solidFill>
        </p:spPr>
        <p:txBody>
          <a:bodyPr wrap="square">
            <a:spAutoFit/>
          </a:bodyPr>
          <a:lstStyle/>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p:txBody>
      </p:sp>
      <p:pic>
        <p:nvPicPr>
          <p:cNvPr id="7" name="Picture 6">
            <a:hlinkClick r:id="rId2"/>
          </p:cNvPr>
          <p:cNvPicPr>
            <a:picLocks noChangeAspect="1"/>
          </p:cNvPicPr>
          <p:nvPr/>
        </p:nvPicPr>
        <p:blipFill rotWithShape="1">
          <a:blip r:embed="rId3"/>
          <a:srcRect l="3369" t="7819" r="33568" b="10289"/>
          <a:stretch/>
        </p:blipFill>
        <p:spPr>
          <a:xfrm>
            <a:off x="490832" y="1671557"/>
            <a:ext cx="4546835" cy="493089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773994" y="2667000"/>
            <a:ext cx="6140473" cy="1200328"/>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400" dirty="0" smtClean="0"/>
              <a:t>Do you believe</a:t>
            </a:r>
          </a:p>
          <a:p>
            <a:r>
              <a:rPr lang="en-US" sz="2400" dirty="0">
                <a:hlinkClick r:id="rId2"/>
              </a:rPr>
              <a:t>http://www.infobyip.com/ip-202.84.140.5.</a:t>
            </a:r>
            <a:r>
              <a:rPr lang="en-US" sz="2400" dirty="0" smtClean="0">
                <a:hlinkClick r:id="rId2"/>
              </a:rPr>
              <a:t>html</a:t>
            </a:r>
            <a:endParaRPr lang="en-US" sz="2400" dirty="0" smtClean="0"/>
          </a:p>
          <a:p>
            <a:r>
              <a:rPr lang="en-US" sz="2400" dirty="0"/>
              <a:t>?</a:t>
            </a:r>
          </a:p>
        </p:txBody>
      </p:sp>
      <p:sp>
        <p:nvSpPr>
          <p:cNvPr id="22530" name="Comment 2"/>
          <p:cNvSpPr>
            <a:spLocks noRot="1" noChangeAspect="1" noEditPoints="1" noChangeArrowheads="1" noChangeShapeType="1" noTextEdit="1"/>
          </p:cNvSpPr>
          <p:nvPr/>
        </p:nvSpPr>
        <p:spPr bwMode="auto">
          <a:xfrm>
            <a:off x="1519238" y="744538"/>
            <a:ext cx="3316287" cy="1296987"/>
          </a:xfrm>
          <a:custGeom>
            <a:avLst/>
            <a:gdLst>
              <a:gd name="T0" fmla="+- 0 8982 4220"/>
              <a:gd name="T1" fmla="*/ T0 w 9213"/>
              <a:gd name="T2" fmla="+- 0 2088 2069"/>
              <a:gd name="T3" fmla="*/ 2088 h 3602"/>
              <a:gd name="T4" fmla="+- 0 8991 4220"/>
              <a:gd name="T5" fmla="*/ T4 w 9213"/>
              <a:gd name="T6" fmla="+- 0 2099 2069"/>
              <a:gd name="T7" fmla="*/ 2099 h 3602"/>
              <a:gd name="T8" fmla="+- 0 8884 4220"/>
              <a:gd name="T9" fmla="*/ T8 w 9213"/>
              <a:gd name="T10" fmla="+- 0 2151 2069"/>
              <a:gd name="T11" fmla="*/ 2151 h 3602"/>
              <a:gd name="T12" fmla="+- 0 8649 4220"/>
              <a:gd name="T13" fmla="*/ T12 w 9213"/>
              <a:gd name="T14" fmla="+- 0 2168 2069"/>
              <a:gd name="T15" fmla="*/ 2168 h 3602"/>
              <a:gd name="T16" fmla="+- 0 8299 4220"/>
              <a:gd name="T17" fmla="*/ T16 w 9213"/>
              <a:gd name="T18" fmla="+- 0 2144 2069"/>
              <a:gd name="T19" fmla="*/ 2144 h 3602"/>
              <a:gd name="T20" fmla="+- 0 7192 4220"/>
              <a:gd name="T21" fmla="*/ T20 w 9213"/>
              <a:gd name="T22" fmla="+- 0 2115 2069"/>
              <a:gd name="T23" fmla="*/ 2115 h 3602"/>
              <a:gd name="T24" fmla="+- 0 6457 4220"/>
              <a:gd name="T25" fmla="*/ T24 w 9213"/>
              <a:gd name="T26" fmla="+- 0 2087 2069"/>
              <a:gd name="T27" fmla="*/ 2087 h 3602"/>
              <a:gd name="T28" fmla="+- 0 6316 4220"/>
              <a:gd name="T29" fmla="*/ T28 w 9213"/>
              <a:gd name="T30" fmla="+- 0 2115 2069"/>
              <a:gd name="T31" fmla="*/ 2115 h 3602"/>
              <a:gd name="T32" fmla="+- 0 6326 4220"/>
              <a:gd name="T33" fmla="*/ T32 w 9213"/>
              <a:gd name="T34" fmla="+- 0 2151 2069"/>
              <a:gd name="T35" fmla="*/ 2151 h 3602"/>
              <a:gd name="T36" fmla="+- 0 8656 4220"/>
              <a:gd name="T37" fmla="*/ T36 w 9213"/>
              <a:gd name="T38" fmla="+- 0 2128 2069"/>
              <a:gd name="T39" fmla="*/ 2128 h 3602"/>
              <a:gd name="T40" fmla="+- 0 8416 4220"/>
              <a:gd name="T41" fmla="*/ T40 w 9213"/>
              <a:gd name="T42" fmla="+- 0 2131 2069"/>
              <a:gd name="T43" fmla="*/ 2131 h 3602"/>
              <a:gd name="T44" fmla="+- 0 7980 4220"/>
              <a:gd name="T45" fmla="*/ T44 w 9213"/>
              <a:gd name="T46" fmla="+- 0 2139 2069"/>
              <a:gd name="T47" fmla="*/ 2139 h 3602"/>
              <a:gd name="T48" fmla="+- 0 6604 4220"/>
              <a:gd name="T49" fmla="*/ T48 w 9213"/>
              <a:gd name="T50" fmla="+- 0 2124 2069"/>
              <a:gd name="T51" fmla="*/ 2124 h 3602"/>
              <a:gd name="T52" fmla="+- 0 6039 4220"/>
              <a:gd name="T53" fmla="*/ T52 w 9213"/>
              <a:gd name="T54" fmla="+- 0 2126 2069"/>
              <a:gd name="T55" fmla="*/ 2126 h 3602"/>
              <a:gd name="T56" fmla="+- 0 11706 4220"/>
              <a:gd name="T57" fmla="*/ T56 w 9213"/>
              <a:gd name="T58" fmla="+- 0 4705 2069"/>
              <a:gd name="T59" fmla="*/ 4705 h 3602"/>
              <a:gd name="T60" fmla="+- 0 11724 4220"/>
              <a:gd name="T61" fmla="*/ T60 w 9213"/>
              <a:gd name="T62" fmla="+- 0 4664 2069"/>
              <a:gd name="T63" fmla="*/ 4664 h 3602"/>
              <a:gd name="T64" fmla="+- 0 11907 4220"/>
              <a:gd name="T65" fmla="*/ T64 w 9213"/>
              <a:gd name="T66" fmla="+- 0 4602 2069"/>
              <a:gd name="T67" fmla="*/ 4602 h 3602"/>
              <a:gd name="T68" fmla="+- 0 12287 4220"/>
              <a:gd name="T69" fmla="*/ T68 w 9213"/>
              <a:gd name="T70" fmla="+- 0 4576 2069"/>
              <a:gd name="T71" fmla="*/ 4576 h 3602"/>
              <a:gd name="T72" fmla="+- 0 13196 4220"/>
              <a:gd name="T73" fmla="*/ T72 w 9213"/>
              <a:gd name="T74" fmla="+- 0 4748 2069"/>
              <a:gd name="T75" fmla="*/ 4748 h 3602"/>
              <a:gd name="T76" fmla="+- 0 13432 4220"/>
              <a:gd name="T77" fmla="*/ T76 w 9213"/>
              <a:gd name="T78" fmla="+- 0 5016 2069"/>
              <a:gd name="T79" fmla="*/ 5016 h 3602"/>
              <a:gd name="T80" fmla="+- 0 13196 4220"/>
              <a:gd name="T81" fmla="*/ T80 w 9213"/>
              <a:gd name="T82" fmla="+- 0 5362 2069"/>
              <a:gd name="T83" fmla="*/ 5362 h 3602"/>
              <a:gd name="T84" fmla="+- 0 12528 4220"/>
              <a:gd name="T85" fmla="*/ T84 w 9213"/>
              <a:gd name="T86" fmla="+- 0 5625 2069"/>
              <a:gd name="T87" fmla="*/ 5625 h 3602"/>
              <a:gd name="T88" fmla="+- 0 11296 4220"/>
              <a:gd name="T89" fmla="*/ T88 w 9213"/>
              <a:gd name="T90" fmla="+- 0 5450 2069"/>
              <a:gd name="T91" fmla="*/ 5450 h 3602"/>
              <a:gd name="T92" fmla="+- 0 11463 4220"/>
              <a:gd name="T93" fmla="*/ T92 w 9213"/>
              <a:gd name="T94" fmla="+- 0 4467 2069"/>
              <a:gd name="T95" fmla="*/ 4467 h 3602"/>
              <a:gd name="T96" fmla="+- 0 12087 4220"/>
              <a:gd name="T97" fmla="*/ T96 w 9213"/>
              <a:gd name="T98" fmla="+- 0 4459 2069"/>
              <a:gd name="T99" fmla="*/ 4459 h 3602"/>
              <a:gd name="T100" fmla="+- 0 12890 4220"/>
              <a:gd name="T101" fmla="*/ T100 w 9213"/>
              <a:gd name="T102" fmla="+- 0 5362 2069"/>
              <a:gd name="T103" fmla="*/ 5362 h 3602"/>
              <a:gd name="T104" fmla="+- 0 12564 4220"/>
              <a:gd name="T105" fmla="*/ T104 w 9213"/>
              <a:gd name="T106" fmla="+- 0 5409 2069"/>
              <a:gd name="T107" fmla="*/ 5409 h 3602"/>
              <a:gd name="T108" fmla="+- 0 11655 4220"/>
              <a:gd name="T109" fmla="*/ T108 w 9213"/>
              <a:gd name="T110" fmla="+- 0 5474 2069"/>
              <a:gd name="T111" fmla="*/ 5474 h 3602"/>
              <a:gd name="T112" fmla="+- 0 10182 4220"/>
              <a:gd name="T113" fmla="*/ T112 w 9213"/>
              <a:gd name="T114" fmla="+- 0 5428 2069"/>
              <a:gd name="T115" fmla="*/ 5428 h 3602"/>
              <a:gd name="T116" fmla="+- 0 8490 4220"/>
              <a:gd name="T117" fmla="*/ T116 w 9213"/>
              <a:gd name="T118" fmla="+- 0 5404 2069"/>
              <a:gd name="T119" fmla="*/ 5404 h 3602"/>
              <a:gd name="T120" fmla="+- 0 13081 4220"/>
              <a:gd name="T121" fmla="*/ T120 w 9213"/>
              <a:gd name="T122" fmla="+- 0 2938 2069"/>
              <a:gd name="T123" fmla="*/ 2938 h 3602"/>
              <a:gd name="T124" fmla="+- 0 13139 4220"/>
              <a:gd name="T125" fmla="*/ T124 w 9213"/>
              <a:gd name="T126" fmla="+- 0 2921 2069"/>
              <a:gd name="T127" fmla="*/ 2921 h 3602"/>
              <a:gd name="T128" fmla="+- 0 12396 4220"/>
              <a:gd name="T129" fmla="*/ T128 w 9213"/>
              <a:gd name="T130" fmla="+- 0 3055 2069"/>
              <a:gd name="T131" fmla="*/ 3055 h 3602"/>
              <a:gd name="T132" fmla="+- 0 11858 4220"/>
              <a:gd name="T133" fmla="*/ T132 w 9213"/>
              <a:gd name="T134" fmla="+- 0 3153 2069"/>
              <a:gd name="T135" fmla="*/ 3153 h 3602"/>
              <a:gd name="T136" fmla="+- 0 10154 4220"/>
              <a:gd name="T137" fmla="*/ T136 w 9213"/>
              <a:gd name="T138" fmla="+- 0 3104 2069"/>
              <a:gd name="T139" fmla="*/ 3104 h 3602"/>
              <a:gd name="T140" fmla="+- 0 8104 4220"/>
              <a:gd name="T141" fmla="*/ T140 w 9213"/>
              <a:gd name="T142" fmla="+- 0 3092 2069"/>
              <a:gd name="T143" fmla="*/ 3092 h 3602"/>
              <a:gd name="T144" fmla="+- 0 6100 4220"/>
              <a:gd name="T145" fmla="*/ T144 w 9213"/>
              <a:gd name="T146" fmla="+- 0 3014 2069"/>
              <a:gd name="T147" fmla="*/ 3014 h 3602"/>
              <a:gd name="T148" fmla="+- 0 4438 4220"/>
              <a:gd name="T149" fmla="*/ T148 w 9213"/>
              <a:gd name="T150" fmla="+- 0 3105 2069"/>
              <a:gd name="T151" fmla="*/ 3105 h 3602"/>
              <a:gd name="T152" fmla="+- 0 4220 4220"/>
              <a:gd name="T153" fmla="*/ T152 w 9213"/>
              <a:gd name="T154" fmla="+- 0 3120 2069"/>
              <a:gd name="T155" fmla="*/ 3120 h 36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9213" h="3602" extrusionOk="0">
                <a:moveTo>
                  <a:pt x="4762" y="19"/>
                </a:moveTo>
                <a:cubicBezTo>
                  <a:pt x="4774" y="20"/>
                  <a:pt x="4827" y="-17"/>
                  <a:pt x="4771" y="30"/>
                </a:cubicBezTo>
                <a:cubicBezTo>
                  <a:pt x="4741" y="55"/>
                  <a:pt x="4701" y="71"/>
                  <a:pt x="4664" y="82"/>
                </a:cubicBezTo>
                <a:cubicBezTo>
                  <a:pt x="4591" y="103"/>
                  <a:pt x="4504" y="101"/>
                  <a:pt x="4429" y="99"/>
                </a:cubicBezTo>
                <a:cubicBezTo>
                  <a:pt x="4312" y="95"/>
                  <a:pt x="4195" y="84"/>
                  <a:pt x="4079" y="75"/>
                </a:cubicBezTo>
                <a:cubicBezTo>
                  <a:pt x="3710" y="45"/>
                  <a:pt x="3342" y="50"/>
                  <a:pt x="2972" y="46"/>
                </a:cubicBezTo>
                <a:cubicBezTo>
                  <a:pt x="2728" y="43"/>
                  <a:pt x="2481" y="6"/>
                  <a:pt x="2237" y="18"/>
                </a:cubicBezTo>
                <a:cubicBezTo>
                  <a:pt x="2205" y="20"/>
                  <a:pt x="2119" y="18"/>
                  <a:pt x="2096" y="46"/>
                </a:cubicBezTo>
                <a:cubicBezTo>
                  <a:pt x="2068" y="79"/>
                  <a:pt x="2108" y="73"/>
                  <a:pt x="2106" y="82"/>
                </a:cubicBezTo>
              </a:path>
              <a:path w="9213" h="3602" extrusionOk="0">
                <a:moveTo>
                  <a:pt x="4436" y="59"/>
                </a:moveTo>
                <a:cubicBezTo>
                  <a:pt x="4355" y="53"/>
                  <a:pt x="4277" y="60"/>
                  <a:pt x="4196" y="62"/>
                </a:cubicBezTo>
                <a:cubicBezTo>
                  <a:pt x="4051" y="65"/>
                  <a:pt x="3905" y="69"/>
                  <a:pt x="3760" y="70"/>
                </a:cubicBezTo>
                <a:cubicBezTo>
                  <a:pt x="3301" y="73"/>
                  <a:pt x="2843" y="64"/>
                  <a:pt x="2384" y="55"/>
                </a:cubicBezTo>
                <a:cubicBezTo>
                  <a:pt x="2196" y="51"/>
                  <a:pt x="2007" y="52"/>
                  <a:pt x="1819" y="57"/>
                </a:cubicBezTo>
              </a:path>
              <a:path w="9213" h="3602" extrusionOk="0">
                <a:moveTo>
                  <a:pt x="7486" y="2636"/>
                </a:moveTo>
                <a:cubicBezTo>
                  <a:pt x="7502" y="2617"/>
                  <a:pt x="7482" y="2608"/>
                  <a:pt x="7504" y="2595"/>
                </a:cubicBezTo>
                <a:cubicBezTo>
                  <a:pt x="7560" y="2562"/>
                  <a:pt x="7624" y="2547"/>
                  <a:pt x="7687" y="2533"/>
                </a:cubicBezTo>
                <a:cubicBezTo>
                  <a:pt x="7812" y="2506"/>
                  <a:pt x="7940" y="2504"/>
                  <a:pt x="8067" y="2507"/>
                </a:cubicBezTo>
                <a:cubicBezTo>
                  <a:pt x="8368" y="2514"/>
                  <a:pt x="8701" y="2549"/>
                  <a:pt x="8976" y="2679"/>
                </a:cubicBezTo>
                <a:cubicBezTo>
                  <a:pt x="9087" y="2731"/>
                  <a:pt x="9204" y="2813"/>
                  <a:pt x="9212" y="2947"/>
                </a:cubicBezTo>
                <a:cubicBezTo>
                  <a:pt x="9221" y="3094"/>
                  <a:pt x="9083" y="3217"/>
                  <a:pt x="8976" y="3293"/>
                </a:cubicBezTo>
                <a:cubicBezTo>
                  <a:pt x="8779" y="3434"/>
                  <a:pt x="8543" y="3509"/>
                  <a:pt x="8308" y="3556"/>
                </a:cubicBezTo>
                <a:cubicBezTo>
                  <a:pt x="7920" y="3634"/>
                  <a:pt x="7402" y="3650"/>
                  <a:pt x="7076" y="3381"/>
                </a:cubicBezTo>
                <a:cubicBezTo>
                  <a:pt x="6745" y="3107"/>
                  <a:pt x="6874" y="2561"/>
                  <a:pt x="7243" y="2398"/>
                </a:cubicBezTo>
                <a:cubicBezTo>
                  <a:pt x="7445" y="2309"/>
                  <a:pt x="7660" y="2358"/>
                  <a:pt x="7867" y="2390"/>
                </a:cubicBezTo>
              </a:path>
              <a:path w="9213" h="3602" extrusionOk="0">
                <a:moveTo>
                  <a:pt x="8670" y="3293"/>
                </a:moveTo>
                <a:cubicBezTo>
                  <a:pt x="8560" y="3302"/>
                  <a:pt x="8453" y="3321"/>
                  <a:pt x="8344" y="3340"/>
                </a:cubicBezTo>
                <a:cubicBezTo>
                  <a:pt x="8042" y="3393"/>
                  <a:pt x="7741" y="3408"/>
                  <a:pt x="7435" y="3405"/>
                </a:cubicBezTo>
                <a:cubicBezTo>
                  <a:pt x="6944" y="3401"/>
                  <a:pt x="6453" y="3370"/>
                  <a:pt x="5962" y="3359"/>
                </a:cubicBezTo>
                <a:cubicBezTo>
                  <a:pt x="5395" y="3346"/>
                  <a:pt x="4836" y="3304"/>
                  <a:pt x="4270" y="3335"/>
                </a:cubicBezTo>
              </a:path>
              <a:path w="9213" h="3602" extrusionOk="0">
                <a:moveTo>
                  <a:pt x="8861" y="869"/>
                </a:moveTo>
                <a:cubicBezTo>
                  <a:pt x="8880" y="865"/>
                  <a:pt x="8910" y="855"/>
                  <a:pt x="8919" y="852"/>
                </a:cubicBezTo>
                <a:cubicBezTo>
                  <a:pt x="8670" y="973"/>
                  <a:pt x="8456" y="976"/>
                  <a:pt x="8176" y="986"/>
                </a:cubicBezTo>
                <a:cubicBezTo>
                  <a:pt x="7983" y="993"/>
                  <a:pt x="7824" y="1047"/>
                  <a:pt x="7638" y="1084"/>
                </a:cubicBezTo>
                <a:cubicBezTo>
                  <a:pt x="7084" y="1196"/>
                  <a:pt x="6502" y="987"/>
                  <a:pt x="5934" y="1035"/>
                </a:cubicBezTo>
                <a:cubicBezTo>
                  <a:pt x="5252" y="1092"/>
                  <a:pt x="4569" y="992"/>
                  <a:pt x="3884" y="1023"/>
                </a:cubicBezTo>
                <a:cubicBezTo>
                  <a:pt x="3205" y="1053"/>
                  <a:pt x="2555" y="1004"/>
                  <a:pt x="1880" y="945"/>
                </a:cubicBezTo>
                <a:cubicBezTo>
                  <a:pt x="1315" y="896"/>
                  <a:pt x="779" y="985"/>
                  <a:pt x="218" y="1036"/>
                </a:cubicBezTo>
                <a:cubicBezTo>
                  <a:pt x="145" y="1041"/>
                  <a:pt x="73" y="1046"/>
                  <a:pt x="0" y="105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31" name="Comment 3"/>
          <p:cNvSpPr>
            <a:spLocks noRot="1" noChangeAspect="1" noEditPoints="1" noChangeArrowheads="1" noChangeShapeType="1" noTextEdit="1"/>
          </p:cNvSpPr>
          <p:nvPr/>
        </p:nvSpPr>
        <p:spPr bwMode="auto">
          <a:xfrm>
            <a:off x="6496050" y="3216275"/>
            <a:ext cx="1444625" cy="120650"/>
          </a:xfrm>
          <a:custGeom>
            <a:avLst/>
            <a:gdLst>
              <a:gd name="T0" fmla="+- 0 21588 18043"/>
              <a:gd name="T1" fmla="*/ T0 w 4014"/>
              <a:gd name="T2" fmla="+- 0 9028 8932"/>
              <a:gd name="T3" fmla="*/ 9028 h 338"/>
              <a:gd name="T4" fmla="+- 0 21506 18043"/>
              <a:gd name="T5" fmla="*/ T4 w 4014"/>
              <a:gd name="T6" fmla="+- 0 9035 8932"/>
              <a:gd name="T7" fmla="*/ 9035 h 338"/>
              <a:gd name="T8" fmla="+- 0 21284 18043"/>
              <a:gd name="T9" fmla="*/ T8 w 4014"/>
              <a:gd name="T10" fmla="+- 0 9058 8932"/>
              <a:gd name="T11" fmla="*/ 9058 h 338"/>
              <a:gd name="T12" fmla="+- 0 20847 18043"/>
              <a:gd name="T13" fmla="*/ T12 w 4014"/>
              <a:gd name="T14" fmla="+- 0 9093 8932"/>
              <a:gd name="T15" fmla="*/ 9093 h 338"/>
              <a:gd name="T16" fmla="+- 0 20217 18043"/>
              <a:gd name="T17" fmla="*/ T16 w 4014"/>
              <a:gd name="T18" fmla="+- 0 9119 8932"/>
              <a:gd name="T19" fmla="*/ 9119 h 338"/>
              <a:gd name="T20" fmla="+- 0 19531 18043"/>
              <a:gd name="T21" fmla="*/ T20 w 4014"/>
              <a:gd name="T22" fmla="+- 0 9112 8932"/>
              <a:gd name="T23" fmla="*/ 9112 h 338"/>
              <a:gd name="T24" fmla="+- 0 18979 18043"/>
              <a:gd name="T25" fmla="*/ T24 w 4014"/>
              <a:gd name="T26" fmla="+- 0 9084 8932"/>
              <a:gd name="T27" fmla="*/ 9084 h 338"/>
              <a:gd name="T28" fmla="+- 0 18569 18043"/>
              <a:gd name="T29" fmla="*/ T28 w 4014"/>
              <a:gd name="T30" fmla="+- 0 9059 8932"/>
              <a:gd name="T31" fmla="*/ 9059 h 338"/>
              <a:gd name="T32" fmla="+- 0 18628 18043"/>
              <a:gd name="T33" fmla="*/ T32 w 4014"/>
              <a:gd name="T34" fmla="+- 0 9051 8932"/>
              <a:gd name="T35" fmla="*/ 9051 h 338"/>
              <a:gd name="T36" fmla="+- 0 18740 18043"/>
              <a:gd name="T37" fmla="*/ T36 w 4014"/>
              <a:gd name="T38" fmla="+- 0 9041 8932"/>
              <a:gd name="T39" fmla="*/ 9041 h 338"/>
              <a:gd name="T40" fmla="+- 0 21562 18043"/>
              <a:gd name="T41" fmla="*/ T40 w 4014"/>
              <a:gd name="T42" fmla="+- 0 9084 8932"/>
              <a:gd name="T43" fmla="*/ 9084 h 338"/>
              <a:gd name="T44" fmla="+- 0 21286 18043"/>
              <a:gd name="T45" fmla="*/ T44 w 4014"/>
              <a:gd name="T46" fmla="+- 0 9055 8932"/>
              <a:gd name="T47" fmla="*/ 9055 h 338"/>
              <a:gd name="T48" fmla="+- 0 20670 18043"/>
              <a:gd name="T49" fmla="*/ T48 w 4014"/>
              <a:gd name="T50" fmla="+- 0 9044 8932"/>
              <a:gd name="T51" fmla="*/ 9044 h 338"/>
              <a:gd name="T52" fmla="+- 0 19800 18043"/>
              <a:gd name="T53" fmla="*/ T52 w 4014"/>
              <a:gd name="T54" fmla="+- 0 9064 8932"/>
              <a:gd name="T55" fmla="*/ 9064 h 338"/>
              <a:gd name="T56" fmla="+- 0 18912 18043"/>
              <a:gd name="T57" fmla="*/ T56 w 4014"/>
              <a:gd name="T58" fmla="+- 0 9078 8932"/>
              <a:gd name="T59" fmla="*/ 9078 h 338"/>
              <a:gd name="T60" fmla="+- 0 18309 18043"/>
              <a:gd name="T61" fmla="*/ T60 w 4014"/>
              <a:gd name="T62" fmla="+- 0 9052 8932"/>
              <a:gd name="T63" fmla="*/ 9052 h 338"/>
              <a:gd name="T64" fmla="+- 0 18128 18043"/>
              <a:gd name="T65" fmla="*/ T64 w 4014"/>
              <a:gd name="T66" fmla="+- 0 8998 8932"/>
              <a:gd name="T67" fmla="*/ 8998 h 338"/>
              <a:gd name="T68" fmla="+- 0 18414 18043"/>
              <a:gd name="T69" fmla="*/ T68 w 4014"/>
              <a:gd name="T70" fmla="+- 0 8950 8932"/>
              <a:gd name="T71" fmla="*/ 8950 h 338"/>
              <a:gd name="T72" fmla="+- 0 20213 18043"/>
              <a:gd name="T73" fmla="*/ T72 w 4014"/>
              <a:gd name="T74" fmla="+- 0 8970 8932"/>
              <a:gd name="T75" fmla="*/ 8970 h 338"/>
              <a:gd name="T76" fmla="+- 0 20782 18043"/>
              <a:gd name="T77" fmla="*/ T76 w 4014"/>
              <a:gd name="T78" fmla="+- 0 9041 8932"/>
              <a:gd name="T79" fmla="*/ 9041 h 338"/>
              <a:gd name="T80" fmla="+- 0 20981 18043"/>
              <a:gd name="T81" fmla="*/ T80 w 4014"/>
              <a:gd name="T82" fmla="+- 0 9101 8932"/>
              <a:gd name="T83" fmla="*/ 9101 h 338"/>
              <a:gd name="T84" fmla="+- 0 20678 18043"/>
              <a:gd name="T85" fmla="*/ T84 w 4014"/>
              <a:gd name="T86" fmla="+- 0 9118 8932"/>
              <a:gd name="T87" fmla="*/ 9118 h 338"/>
              <a:gd name="T88" fmla="+- 0 18066 18043"/>
              <a:gd name="T89" fmla="*/ T88 w 4014"/>
              <a:gd name="T90" fmla="+- 0 9035 8932"/>
              <a:gd name="T91" fmla="*/ 9035 h 338"/>
              <a:gd name="T92" fmla="+- 0 18043 18043"/>
              <a:gd name="T93" fmla="*/ T92 w 4014"/>
              <a:gd name="T94" fmla="+- 0 9040 8932"/>
              <a:gd name="T95" fmla="*/ 9040 h 338"/>
              <a:gd name="T96" fmla="+- 0 18643 18043"/>
              <a:gd name="T97" fmla="*/ T96 w 4014"/>
              <a:gd name="T98" fmla="+- 0 9071 8932"/>
              <a:gd name="T99" fmla="*/ 9071 h 338"/>
              <a:gd name="T100" fmla="+- 0 21521 18043"/>
              <a:gd name="T101" fmla="*/ T100 w 4014"/>
              <a:gd name="T102" fmla="+- 0 9215 8932"/>
              <a:gd name="T103" fmla="*/ 9215 h 338"/>
              <a:gd name="T104" fmla="+- 0 22041 18043"/>
              <a:gd name="T105" fmla="*/ T104 w 4014"/>
              <a:gd name="T106" fmla="+- 0 9268 8932"/>
              <a:gd name="T107" fmla="*/ 9268 h 338"/>
              <a:gd name="T108" fmla="+- 0 21813 18043"/>
              <a:gd name="T109" fmla="*/ T108 w 4014"/>
              <a:gd name="T110" fmla="+- 0 9261 8932"/>
              <a:gd name="T111" fmla="*/ 9261 h 338"/>
              <a:gd name="T112" fmla="+- 0 20840 18043"/>
              <a:gd name="T113" fmla="*/ T112 w 4014"/>
              <a:gd name="T114" fmla="+- 0 9242 8932"/>
              <a:gd name="T115" fmla="*/ 9242 h 338"/>
              <a:gd name="T116" fmla="+- 0 20457 18043"/>
              <a:gd name="T117" fmla="*/ T116 w 4014"/>
              <a:gd name="T118" fmla="+- 0 9234 8932"/>
              <a:gd name="T119" fmla="*/ 9234 h 3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4014" h="338" extrusionOk="0">
                <a:moveTo>
                  <a:pt x="3545" y="96"/>
                </a:moveTo>
                <a:cubicBezTo>
                  <a:pt x="3518" y="98"/>
                  <a:pt x="3491" y="100"/>
                  <a:pt x="3463" y="103"/>
                </a:cubicBezTo>
                <a:cubicBezTo>
                  <a:pt x="3389" y="110"/>
                  <a:pt x="3315" y="120"/>
                  <a:pt x="3241" y="126"/>
                </a:cubicBezTo>
                <a:cubicBezTo>
                  <a:pt x="3096" y="138"/>
                  <a:pt x="2950" y="153"/>
                  <a:pt x="2804" y="161"/>
                </a:cubicBezTo>
                <a:cubicBezTo>
                  <a:pt x="2594" y="173"/>
                  <a:pt x="2384" y="184"/>
                  <a:pt x="2174" y="187"/>
                </a:cubicBezTo>
                <a:cubicBezTo>
                  <a:pt x="1945" y="190"/>
                  <a:pt x="1716" y="188"/>
                  <a:pt x="1488" y="180"/>
                </a:cubicBezTo>
                <a:cubicBezTo>
                  <a:pt x="1304" y="174"/>
                  <a:pt x="1120" y="163"/>
                  <a:pt x="936" y="152"/>
                </a:cubicBezTo>
                <a:cubicBezTo>
                  <a:pt x="799" y="144"/>
                  <a:pt x="663" y="134"/>
                  <a:pt x="526" y="127"/>
                </a:cubicBezTo>
                <a:cubicBezTo>
                  <a:pt x="546" y="124"/>
                  <a:pt x="565" y="122"/>
                  <a:pt x="585" y="119"/>
                </a:cubicBezTo>
                <a:cubicBezTo>
                  <a:pt x="623" y="114"/>
                  <a:pt x="659" y="111"/>
                  <a:pt x="697" y="109"/>
                </a:cubicBezTo>
              </a:path>
              <a:path w="4014" h="338" extrusionOk="0">
                <a:moveTo>
                  <a:pt x="3519" y="152"/>
                </a:moveTo>
                <a:cubicBezTo>
                  <a:pt x="3426" y="135"/>
                  <a:pt x="3338" y="128"/>
                  <a:pt x="3243" y="123"/>
                </a:cubicBezTo>
                <a:cubicBezTo>
                  <a:pt x="3037" y="113"/>
                  <a:pt x="2833" y="112"/>
                  <a:pt x="2627" y="112"/>
                </a:cubicBezTo>
                <a:cubicBezTo>
                  <a:pt x="2337" y="113"/>
                  <a:pt x="2047" y="125"/>
                  <a:pt x="1757" y="132"/>
                </a:cubicBezTo>
                <a:cubicBezTo>
                  <a:pt x="1461" y="139"/>
                  <a:pt x="1165" y="148"/>
                  <a:pt x="869" y="146"/>
                </a:cubicBezTo>
                <a:cubicBezTo>
                  <a:pt x="669" y="145"/>
                  <a:pt x="465" y="143"/>
                  <a:pt x="266" y="120"/>
                </a:cubicBezTo>
                <a:cubicBezTo>
                  <a:pt x="196" y="112"/>
                  <a:pt x="134" y="84"/>
                  <a:pt x="85" y="66"/>
                </a:cubicBezTo>
                <a:cubicBezTo>
                  <a:pt x="180" y="41"/>
                  <a:pt x="270" y="25"/>
                  <a:pt x="371" y="18"/>
                </a:cubicBezTo>
                <a:cubicBezTo>
                  <a:pt x="967" y="-24"/>
                  <a:pt x="1575" y="-7"/>
                  <a:pt x="2170" y="38"/>
                </a:cubicBezTo>
                <a:cubicBezTo>
                  <a:pt x="2361" y="53"/>
                  <a:pt x="2551" y="75"/>
                  <a:pt x="2739" y="109"/>
                </a:cubicBezTo>
                <a:cubicBezTo>
                  <a:pt x="2812" y="122"/>
                  <a:pt x="2874" y="147"/>
                  <a:pt x="2938" y="169"/>
                </a:cubicBezTo>
                <a:cubicBezTo>
                  <a:pt x="2837" y="181"/>
                  <a:pt x="2738" y="186"/>
                  <a:pt x="2635" y="186"/>
                </a:cubicBezTo>
                <a:cubicBezTo>
                  <a:pt x="1765" y="189"/>
                  <a:pt x="892" y="69"/>
                  <a:pt x="23" y="103"/>
                </a:cubicBezTo>
                <a:cubicBezTo>
                  <a:pt x="15" y="105"/>
                  <a:pt x="8" y="106"/>
                  <a:pt x="0" y="108"/>
                </a:cubicBezTo>
                <a:cubicBezTo>
                  <a:pt x="199" y="128"/>
                  <a:pt x="399" y="134"/>
                  <a:pt x="600" y="139"/>
                </a:cubicBezTo>
                <a:cubicBezTo>
                  <a:pt x="1562" y="162"/>
                  <a:pt x="2520" y="188"/>
                  <a:pt x="3478" y="283"/>
                </a:cubicBezTo>
                <a:cubicBezTo>
                  <a:pt x="3651" y="300"/>
                  <a:pt x="3824" y="320"/>
                  <a:pt x="3998" y="336"/>
                </a:cubicBezTo>
                <a:cubicBezTo>
                  <a:pt x="3912" y="333"/>
                  <a:pt x="3856" y="332"/>
                  <a:pt x="3770" y="329"/>
                </a:cubicBezTo>
                <a:cubicBezTo>
                  <a:pt x="3446" y="318"/>
                  <a:pt x="3121" y="319"/>
                  <a:pt x="2797" y="310"/>
                </a:cubicBezTo>
                <a:cubicBezTo>
                  <a:pt x="2601" y="301"/>
                  <a:pt x="2542" y="298"/>
                  <a:pt x="2414" y="30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32" name="Comment 4"/>
          <p:cNvSpPr>
            <a:spLocks noRot="1" noChangeAspect="1" noEditPoints="1" noChangeArrowheads="1" noChangeShapeType="1" noTextEdit="1"/>
          </p:cNvSpPr>
          <p:nvPr/>
        </p:nvSpPr>
        <p:spPr bwMode="auto">
          <a:xfrm>
            <a:off x="7454900" y="3130550"/>
            <a:ext cx="687388" cy="303213"/>
          </a:xfrm>
          <a:custGeom>
            <a:avLst/>
            <a:gdLst>
              <a:gd name="T0" fmla="+- 0 22590 20710"/>
              <a:gd name="T1" fmla="*/ T0 w 1908"/>
              <a:gd name="T2" fmla="+- 0 9537 8694"/>
              <a:gd name="T3" fmla="*/ 9537 h 844"/>
              <a:gd name="T4" fmla="+- 0 22597 20710"/>
              <a:gd name="T5" fmla="*/ T4 w 1908"/>
              <a:gd name="T6" fmla="+- 0 9514 8694"/>
              <a:gd name="T7" fmla="*/ 9514 h 844"/>
              <a:gd name="T8" fmla="+- 0 22626 20710"/>
              <a:gd name="T9" fmla="*/ T8 w 1908"/>
              <a:gd name="T10" fmla="+- 0 9537 8694"/>
              <a:gd name="T11" fmla="*/ 9537 h 844"/>
              <a:gd name="T12" fmla="+- 0 22608 20710"/>
              <a:gd name="T13" fmla="*/ T12 w 1908"/>
              <a:gd name="T14" fmla="+- 0 9497 8694"/>
              <a:gd name="T15" fmla="*/ 9497 h 844"/>
              <a:gd name="T16" fmla="+- 0 22590 20710"/>
              <a:gd name="T17" fmla="*/ T16 w 1908"/>
              <a:gd name="T18" fmla="+- 0 9457 8694"/>
              <a:gd name="T19" fmla="*/ 9457 h 844"/>
              <a:gd name="T20" fmla="+- 0 22498 20710"/>
              <a:gd name="T21" fmla="*/ T20 w 1908"/>
              <a:gd name="T22" fmla="+- 0 9412 8694"/>
              <a:gd name="T23" fmla="*/ 9412 h 844"/>
              <a:gd name="T24" fmla="+- 0 22465 20710"/>
              <a:gd name="T25" fmla="*/ T24 w 1908"/>
              <a:gd name="T26" fmla="+- 0 9387 8694"/>
              <a:gd name="T27" fmla="*/ 9387 h 844"/>
              <a:gd name="T28" fmla="+- 0 22322 20710"/>
              <a:gd name="T29" fmla="*/ T28 w 1908"/>
              <a:gd name="T30" fmla="+- 0 9279 8694"/>
              <a:gd name="T31" fmla="*/ 9279 h 844"/>
              <a:gd name="T32" fmla="+- 0 22148 20710"/>
              <a:gd name="T33" fmla="*/ T32 w 1908"/>
              <a:gd name="T34" fmla="+- 0 9110 8694"/>
              <a:gd name="T35" fmla="*/ 9110 h 844"/>
              <a:gd name="T36" fmla="+- 0 21983 20710"/>
              <a:gd name="T37" fmla="*/ T36 w 1908"/>
              <a:gd name="T38" fmla="+- 0 9041 8694"/>
              <a:gd name="T39" fmla="*/ 9041 h 844"/>
              <a:gd name="T40" fmla="+- 0 21943 20710"/>
              <a:gd name="T41" fmla="*/ T40 w 1908"/>
              <a:gd name="T42" fmla="+- 0 9024 8694"/>
              <a:gd name="T43" fmla="*/ 9024 h 844"/>
              <a:gd name="T44" fmla="+- 0 21897 20710"/>
              <a:gd name="T45" fmla="*/ T44 w 1908"/>
              <a:gd name="T46" fmla="+- 0 9025 8694"/>
              <a:gd name="T47" fmla="*/ 9025 h 844"/>
              <a:gd name="T48" fmla="+- 0 21855 20710"/>
              <a:gd name="T49" fmla="*/ T48 w 1908"/>
              <a:gd name="T50" fmla="+- 0 9012 8694"/>
              <a:gd name="T51" fmla="*/ 9012 h 844"/>
              <a:gd name="T52" fmla="+- 0 21763 20710"/>
              <a:gd name="T53" fmla="*/ T52 w 1908"/>
              <a:gd name="T54" fmla="+- 0 8984 8694"/>
              <a:gd name="T55" fmla="*/ 8984 h 844"/>
              <a:gd name="T56" fmla="+- 0 21674 20710"/>
              <a:gd name="T57" fmla="*/ T56 w 1908"/>
              <a:gd name="T58" fmla="+- 0 8945 8694"/>
              <a:gd name="T59" fmla="*/ 8945 h 844"/>
              <a:gd name="T60" fmla="+- 0 21584 20710"/>
              <a:gd name="T61" fmla="*/ T60 w 1908"/>
              <a:gd name="T62" fmla="+- 0 8912 8694"/>
              <a:gd name="T63" fmla="*/ 8912 h 844"/>
              <a:gd name="T64" fmla="+- 0 21432 20710"/>
              <a:gd name="T65" fmla="*/ T64 w 1908"/>
              <a:gd name="T66" fmla="+- 0 8857 8694"/>
              <a:gd name="T67" fmla="*/ 8857 h 844"/>
              <a:gd name="T68" fmla="+- 0 21279 20710"/>
              <a:gd name="T69" fmla="*/ T68 w 1908"/>
              <a:gd name="T70" fmla="+- 0 8809 8694"/>
              <a:gd name="T71" fmla="*/ 8809 h 844"/>
              <a:gd name="T72" fmla="+- 0 21124 20710"/>
              <a:gd name="T73" fmla="*/ T72 w 1908"/>
              <a:gd name="T74" fmla="+- 0 8766 8694"/>
              <a:gd name="T75" fmla="*/ 8766 h 844"/>
              <a:gd name="T76" fmla="+- 0 21010 20710"/>
              <a:gd name="T77" fmla="*/ T76 w 1908"/>
              <a:gd name="T78" fmla="+- 0 8734 8694"/>
              <a:gd name="T79" fmla="*/ 8734 h 844"/>
              <a:gd name="T80" fmla="+- 0 20894 20710"/>
              <a:gd name="T81" fmla="*/ T80 w 1908"/>
              <a:gd name="T82" fmla="+- 0 8711 8694"/>
              <a:gd name="T83" fmla="*/ 8711 h 844"/>
              <a:gd name="T84" fmla="+- 0 20777 20710"/>
              <a:gd name="T85" fmla="*/ T84 w 1908"/>
              <a:gd name="T86" fmla="+- 0 8695 8694"/>
              <a:gd name="T87" fmla="*/ 8695 h 844"/>
              <a:gd name="T88" fmla="+- 0 20772 20710"/>
              <a:gd name="T89" fmla="*/ T88 w 1908"/>
              <a:gd name="T90" fmla="+- 0 8695 8694"/>
              <a:gd name="T91" fmla="*/ 8695 h 844"/>
              <a:gd name="T92" fmla="+- 0 20768 20710"/>
              <a:gd name="T93" fmla="*/ T92 w 1908"/>
              <a:gd name="T94" fmla="+- 0 8694 8694"/>
              <a:gd name="T95" fmla="*/ 8694 h 844"/>
              <a:gd name="T96" fmla="+- 0 20763 20710"/>
              <a:gd name="T97" fmla="*/ T96 w 1908"/>
              <a:gd name="T98" fmla="+- 0 8694 8694"/>
              <a:gd name="T99" fmla="*/ 8694 h 844"/>
              <a:gd name="T100" fmla="+- 0 20821 20710"/>
              <a:gd name="T101" fmla="*/ T100 w 1908"/>
              <a:gd name="T102" fmla="+- 0 8722 8694"/>
              <a:gd name="T103" fmla="*/ 8722 h 844"/>
              <a:gd name="T104" fmla="+- 0 20880 20710"/>
              <a:gd name="T105" fmla="*/ T104 w 1908"/>
              <a:gd name="T106" fmla="+- 0 8747 8694"/>
              <a:gd name="T107" fmla="*/ 8747 h 844"/>
              <a:gd name="T108" fmla="+- 0 20940 20710"/>
              <a:gd name="T109" fmla="*/ T108 w 1908"/>
              <a:gd name="T110" fmla="+- 0 8772 8694"/>
              <a:gd name="T111" fmla="*/ 8772 h 844"/>
              <a:gd name="T112" fmla="+- 0 21225 20710"/>
              <a:gd name="T113" fmla="*/ T112 w 1908"/>
              <a:gd name="T114" fmla="+- 0 8889 8694"/>
              <a:gd name="T115" fmla="*/ 8889 h 844"/>
              <a:gd name="T116" fmla="+- 0 21557 20710"/>
              <a:gd name="T117" fmla="*/ T116 w 1908"/>
              <a:gd name="T118" fmla="+- 0 8980 8694"/>
              <a:gd name="T119" fmla="*/ 8980 h 844"/>
              <a:gd name="T120" fmla="+- 0 21803 20710"/>
              <a:gd name="T121" fmla="*/ T120 w 1908"/>
              <a:gd name="T122" fmla="+- 0 9171 8694"/>
              <a:gd name="T123" fmla="*/ 9171 h 844"/>
              <a:gd name="T124" fmla="+- 0 21846 20710"/>
              <a:gd name="T125" fmla="*/ T124 w 1908"/>
              <a:gd name="T126" fmla="+- 0 9205 8694"/>
              <a:gd name="T127" fmla="*/ 9205 h 844"/>
              <a:gd name="T128" fmla="+- 0 21834 20710"/>
              <a:gd name="T129" fmla="*/ T128 w 1908"/>
              <a:gd name="T130" fmla="+- 0 9214 8694"/>
              <a:gd name="T131" fmla="*/ 9214 h 844"/>
              <a:gd name="T132" fmla="+- 0 21849 20710"/>
              <a:gd name="T133" fmla="*/ T132 w 1908"/>
              <a:gd name="T134" fmla="+- 0 9253 8694"/>
              <a:gd name="T135" fmla="*/ 9253 h 844"/>
              <a:gd name="T136" fmla="+- 0 21786 20710"/>
              <a:gd name="T137" fmla="*/ T136 w 1908"/>
              <a:gd name="T138" fmla="+- 0 9273 8694"/>
              <a:gd name="T139" fmla="*/ 9273 h 844"/>
              <a:gd name="T140" fmla="+- 0 21749 20710"/>
              <a:gd name="T141" fmla="*/ T140 w 1908"/>
              <a:gd name="T142" fmla="+- 0 9276 8694"/>
              <a:gd name="T143" fmla="*/ 9276 h 844"/>
              <a:gd name="T144" fmla="+- 0 21676 20710"/>
              <a:gd name="T145" fmla="*/ T144 w 1908"/>
              <a:gd name="T146" fmla="+- 0 9264 8694"/>
              <a:gd name="T147" fmla="*/ 9264 h 844"/>
              <a:gd name="T148" fmla="+- 0 21420 20710"/>
              <a:gd name="T149" fmla="*/ T148 w 1908"/>
              <a:gd name="T150" fmla="+- 0 9222 8694"/>
              <a:gd name="T151" fmla="*/ 9222 h 844"/>
              <a:gd name="T152" fmla="+- 0 21162 20710"/>
              <a:gd name="T153" fmla="*/ T152 w 1908"/>
              <a:gd name="T154" fmla="+- 0 9152 8694"/>
              <a:gd name="T155" fmla="*/ 9152 h 844"/>
              <a:gd name="T156" fmla="+- 0 20913 20710"/>
              <a:gd name="T157" fmla="*/ T156 w 1908"/>
              <a:gd name="T158" fmla="+- 0 9080 8694"/>
              <a:gd name="T159" fmla="*/ 9080 h 844"/>
              <a:gd name="T160" fmla="+- 0 20844 20710"/>
              <a:gd name="T161" fmla="*/ T160 w 1908"/>
              <a:gd name="T162" fmla="+- 0 9060 8694"/>
              <a:gd name="T163" fmla="*/ 9060 h 844"/>
              <a:gd name="T164" fmla="+- 0 20777 20710"/>
              <a:gd name="T165" fmla="*/ T164 w 1908"/>
              <a:gd name="T166" fmla="+- 0 9038 8694"/>
              <a:gd name="T167" fmla="*/ 9038 h 844"/>
              <a:gd name="T168" fmla="+- 0 20710 20710"/>
              <a:gd name="T169" fmla="*/ T168 w 1908"/>
              <a:gd name="T170" fmla="+- 0 9013 8694"/>
              <a:gd name="T171" fmla="*/ 9013 h 8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908" h="844" extrusionOk="0">
                <a:moveTo>
                  <a:pt x="1880" y="843"/>
                </a:moveTo>
                <a:cubicBezTo>
                  <a:pt x="1887" y="820"/>
                  <a:pt x="1916" y="843"/>
                  <a:pt x="1898" y="803"/>
                </a:cubicBezTo>
                <a:cubicBezTo>
                  <a:pt x="1880" y="763"/>
                  <a:pt x="1788" y="718"/>
                  <a:pt x="1755" y="693"/>
                </a:cubicBezTo>
                <a:cubicBezTo>
                  <a:pt x="1612" y="585"/>
                  <a:pt x="1438" y="416"/>
                  <a:pt x="1273" y="347"/>
                </a:cubicBezTo>
                <a:cubicBezTo>
                  <a:pt x="1233" y="330"/>
                  <a:pt x="1187" y="331"/>
                  <a:pt x="1145" y="318"/>
                </a:cubicBezTo>
                <a:cubicBezTo>
                  <a:pt x="1053" y="290"/>
                  <a:pt x="964" y="251"/>
                  <a:pt x="874" y="218"/>
                </a:cubicBezTo>
                <a:cubicBezTo>
                  <a:pt x="722" y="163"/>
                  <a:pt x="569" y="115"/>
                  <a:pt x="414" y="72"/>
                </a:cubicBezTo>
                <a:cubicBezTo>
                  <a:pt x="300" y="40"/>
                  <a:pt x="184" y="17"/>
                  <a:pt x="67" y="1"/>
                </a:cubicBezTo>
                <a:cubicBezTo>
                  <a:pt x="62" y="1"/>
                  <a:pt x="58" y="0"/>
                  <a:pt x="53" y="0"/>
                </a:cubicBezTo>
                <a:cubicBezTo>
                  <a:pt x="111" y="28"/>
                  <a:pt x="170" y="53"/>
                  <a:pt x="230" y="78"/>
                </a:cubicBezTo>
                <a:cubicBezTo>
                  <a:pt x="515" y="195"/>
                  <a:pt x="847" y="286"/>
                  <a:pt x="1093" y="477"/>
                </a:cubicBezTo>
                <a:cubicBezTo>
                  <a:pt x="1136" y="511"/>
                  <a:pt x="1124" y="520"/>
                  <a:pt x="1139" y="559"/>
                </a:cubicBezTo>
                <a:cubicBezTo>
                  <a:pt x="1076" y="579"/>
                  <a:pt x="1039" y="582"/>
                  <a:pt x="966" y="570"/>
                </a:cubicBezTo>
                <a:cubicBezTo>
                  <a:pt x="710" y="528"/>
                  <a:pt x="452" y="458"/>
                  <a:pt x="203" y="386"/>
                </a:cubicBezTo>
                <a:cubicBezTo>
                  <a:pt x="134" y="366"/>
                  <a:pt x="67" y="344"/>
                  <a:pt x="0" y="319"/>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33" name="Comment 5"/>
          <p:cNvSpPr>
            <a:spLocks noRot="1" noChangeAspect="1" noEditPoints="1" noChangeArrowheads="1" noChangeShapeType="1" noTextEdit="1"/>
          </p:cNvSpPr>
          <p:nvPr/>
        </p:nvSpPr>
        <p:spPr bwMode="auto">
          <a:xfrm>
            <a:off x="5094288" y="1041400"/>
            <a:ext cx="1347787" cy="66675"/>
          </a:xfrm>
          <a:custGeom>
            <a:avLst/>
            <a:gdLst>
              <a:gd name="T0" fmla="+- 0 17895 14152"/>
              <a:gd name="T1" fmla="*/ T0 w 3744"/>
              <a:gd name="T2" fmla="+- 0 2892 2892"/>
              <a:gd name="T3" fmla="*/ 2892 h 184"/>
              <a:gd name="T4" fmla="+- 0 17871 14152"/>
              <a:gd name="T5" fmla="*/ T4 w 3744"/>
              <a:gd name="T6" fmla="+- 0 2898 2892"/>
              <a:gd name="T7" fmla="*/ 2898 h 184"/>
              <a:gd name="T8" fmla="+- 0 17852 14152"/>
              <a:gd name="T9" fmla="*/ T8 w 3744"/>
              <a:gd name="T10" fmla="+- 0 2912 2892"/>
              <a:gd name="T11" fmla="*/ 2912 h 184"/>
              <a:gd name="T12" fmla="+- 0 17825 14152"/>
              <a:gd name="T13" fmla="*/ T12 w 3744"/>
              <a:gd name="T14" fmla="+- 0 2916 2892"/>
              <a:gd name="T15" fmla="*/ 2916 h 184"/>
              <a:gd name="T16" fmla="+- 0 17757 14152"/>
              <a:gd name="T17" fmla="*/ T16 w 3744"/>
              <a:gd name="T18" fmla="+- 0 2925 2892"/>
              <a:gd name="T19" fmla="*/ 2925 h 184"/>
              <a:gd name="T20" fmla="+- 0 17685 14152"/>
              <a:gd name="T21" fmla="*/ T20 w 3744"/>
              <a:gd name="T22" fmla="+- 0 2924 2892"/>
              <a:gd name="T23" fmla="*/ 2924 h 184"/>
              <a:gd name="T24" fmla="+- 0 17616 14152"/>
              <a:gd name="T25" fmla="*/ T24 w 3744"/>
              <a:gd name="T26" fmla="+- 0 2927 2892"/>
              <a:gd name="T27" fmla="*/ 2927 h 184"/>
              <a:gd name="T28" fmla="+- 0 17505 14152"/>
              <a:gd name="T29" fmla="*/ T28 w 3744"/>
              <a:gd name="T30" fmla="+- 0 2931 2892"/>
              <a:gd name="T31" fmla="*/ 2931 h 184"/>
              <a:gd name="T32" fmla="+- 0 17395 14152"/>
              <a:gd name="T33" fmla="*/ T32 w 3744"/>
              <a:gd name="T34" fmla="+- 0 2941 2892"/>
              <a:gd name="T35" fmla="*/ 2941 h 184"/>
              <a:gd name="T36" fmla="+- 0 17285 14152"/>
              <a:gd name="T37" fmla="*/ T36 w 3744"/>
              <a:gd name="T38" fmla="+- 0 2956 2892"/>
              <a:gd name="T39" fmla="*/ 2956 h 184"/>
              <a:gd name="T40" fmla="+- 0 17157 14152"/>
              <a:gd name="T41" fmla="*/ T40 w 3744"/>
              <a:gd name="T42" fmla="+- 0 2974 2892"/>
              <a:gd name="T43" fmla="*/ 2974 h 184"/>
              <a:gd name="T44" fmla="+- 0 17032 14152"/>
              <a:gd name="T45" fmla="*/ T44 w 3744"/>
              <a:gd name="T46" fmla="+- 0 3006 2892"/>
              <a:gd name="T47" fmla="*/ 3006 h 184"/>
              <a:gd name="T48" fmla="+- 0 16904 14152"/>
              <a:gd name="T49" fmla="*/ T48 w 3744"/>
              <a:gd name="T50" fmla="+- 0 3028 2892"/>
              <a:gd name="T51" fmla="*/ 3028 h 184"/>
              <a:gd name="T52" fmla="+- 0 16380 14152"/>
              <a:gd name="T53" fmla="*/ T52 w 3744"/>
              <a:gd name="T54" fmla="+- 0 3116 2892"/>
              <a:gd name="T55" fmla="*/ 3116 h 184"/>
              <a:gd name="T56" fmla="+- 0 15843 14152"/>
              <a:gd name="T57" fmla="*/ T56 w 3744"/>
              <a:gd name="T58" fmla="+- 0 3062 2892"/>
              <a:gd name="T59" fmla="*/ 3062 h 184"/>
              <a:gd name="T60" fmla="+- 0 15315 14152"/>
              <a:gd name="T61" fmla="*/ T60 w 3744"/>
              <a:gd name="T62" fmla="+- 0 3041 2892"/>
              <a:gd name="T63" fmla="*/ 3041 h 184"/>
              <a:gd name="T64" fmla="+- 0 14981 14152"/>
              <a:gd name="T65" fmla="*/ T64 w 3744"/>
              <a:gd name="T66" fmla="+- 0 3028 2892"/>
              <a:gd name="T67" fmla="*/ 3028 h 184"/>
              <a:gd name="T68" fmla="+- 0 14503 14152"/>
              <a:gd name="T69" fmla="*/ T68 w 3744"/>
              <a:gd name="T70" fmla="+- 0 3102 2892"/>
              <a:gd name="T71" fmla="*/ 3102 h 184"/>
              <a:gd name="T72" fmla="+- 0 14184 14152"/>
              <a:gd name="T73" fmla="*/ T72 w 3744"/>
              <a:gd name="T74" fmla="+- 0 2981 2892"/>
              <a:gd name="T75" fmla="*/ 2981 h 184"/>
              <a:gd name="T76" fmla="+- 0 14129 14152"/>
              <a:gd name="T77" fmla="*/ T76 w 3744"/>
              <a:gd name="T78" fmla="+- 0 2960 2892"/>
              <a:gd name="T79" fmla="*/ 2960 h 184"/>
              <a:gd name="T80" fmla="+- 0 14172 14152"/>
              <a:gd name="T81" fmla="*/ T80 w 3744"/>
              <a:gd name="T82" fmla="+- 0 2975 2892"/>
              <a:gd name="T83" fmla="*/ 2975 h 184"/>
              <a:gd name="T84" fmla="+- 0 14201 14152"/>
              <a:gd name="T85" fmla="*/ T84 w 3744"/>
              <a:gd name="T86" fmla="+- 0 2958 2892"/>
              <a:gd name="T87" fmla="*/ 2958 h 184"/>
              <a:gd name="T88" fmla="+- 0 14211 14152"/>
              <a:gd name="T89" fmla="*/ T88 w 3744"/>
              <a:gd name="T90" fmla="+- 0 2957 2892"/>
              <a:gd name="T91" fmla="*/ 2957 h 184"/>
              <a:gd name="T92" fmla="+- 0 14220 14152"/>
              <a:gd name="T93" fmla="*/ T92 w 3744"/>
              <a:gd name="T94" fmla="+- 0 2955 2892"/>
              <a:gd name="T95" fmla="*/ 2955 h 184"/>
              <a:gd name="T96" fmla="+- 0 14230 14152"/>
              <a:gd name="T97" fmla="*/ T96 w 3744"/>
              <a:gd name="T98" fmla="+- 0 2954 2892"/>
              <a:gd name="T99" fmla="*/ 2954 h 1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744" h="184" extrusionOk="0">
                <a:moveTo>
                  <a:pt x="3743" y="0"/>
                </a:moveTo>
                <a:cubicBezTo>
                  <a:pt x="3719" y="6"/>
                  <a:pt x="3700" y="20"/>
                  <a:pt x="3673" y="24"/>
                </a:cubicBezTo>
                <a:cubicBezTo>
                  <a:pt x="3605" y="33"/>
                  <a:pt x="3533" y="32"/>
                  <a:pt x="3464" y="35"/>
                </a:cubicBezTo>
                <a:cubicBezTo>
                  <a:pt x="3353" y="39"/>
                  <a:pt x="3243" y="49"/>
                  <a:pt x="3133" y="64"/>
                </a:cubicBezTo>
                <a:cubicBezTo>
                  <a:pt x="3005" y="82"/>
                  <a:pt x="2880" y="114"/>
                  <a:pt x="2752" y="136"/>
                </a:cubicBezTo>
                <a:cubicBezTo>
                  <a:pt x="2228" y="224"/>
                  <a:pt x="1691" y="170"/>
                  <a:pt x="1163" y="149"/>
                </a:cubicBezTo>
                <a:cubicBezTo>
                  <a:pt x="829" y="136"/>
                  <a:pt x="351" y="210"/>
                  <a:pt x="32" y="89"/>
                </a:cubicBezTo>
                <a:cubicBezTo>
                  <a:pt x="-23" y="68"/>
                  <a:pt x="20" y="83"/>
                  <a:pt x="49" y="66"/>
                </a:cubicBezTo>
                <a:cubicBezTo>
                  <a:pt x="59" y="65"/>
                  <a:pt x="68" y="63"/>
                  <a:pt x="78" y="62"/>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34" name="Comment 6"/>
          <p:cNvSpPr>
            <a:spLocks noRot="1" noChangeAspect="1" noEditPoints="1" noChangeArrowheads="1" noChangeShapeType="1" noTextEdit="1"/>
          </p:cNvSpPr>
          <p:nvPr/>
        </p:nvSpPr>
        <p:spPr bwMode="auto">
          <a:xfrm>
            <a:off x="6310313" y="890588"/>
            <a:ext cx="1487487" cy="412750"/>
          </a:xfrm>
          <a:custGeom>
            <a:avLst/>
            <a:gdLst>
              <a:gd name="T0" fmla="+- 0 21388 17529"/>
              <a:gd name="T1" fmla="*/ T0 w 4133"/>
              <a:gd name="T2" fmla="+- 0 2582 2475"/>
              <a:gd name="T3" fmla="*/ 2582 h 1147"/>
              <a:gd name="T4" fmla="+- 0 21326 17529"/>
              <a:gd name="T5" fmla="*/ T4 w 4133"/>
              <a:gd name="T6" fmla="+- 0 2522 2475"/>
              <a:gd name="T7" fmla="*/ 2522 h 1147"/>
              <a:gd name="T8" fmla="+- 0 21313 17529"/>
              <a:gd name="T9" fmla="*/ T8 w 4133"/>
              <a:gd name="T10" fmla="+- 0 2508 2475"/>
              <a:gd name="T11" fmla="*/ 2508 h 1147"/>
              <a:gd name="T12" fmla="+- 0 21388 17529"/>
              <a:gd name="T13" fmla="*/ T12 w 4133"/>
              <a:gd name="T14" fmla="+- 0 2595 2475"/>
              <a:gd name="T15" fmla="*/ 2595 h 1147"/>
              <a:gd name="T16" fmla="+- 0 21509 17529"/>
              <a:gd name="T17" fmla="*/ T16 w 4133"/>
              <a:gd name="T18" fmla="+- 0 2921 2475"/>
              <a:gd name="T19" fmla="*/ 2921 h 1147"/>
              <a:gd name="T20" fmla="+- 0 21419 17529"/>
              <a:gd name="T21" fmla="*/ T20 w 4133"/>
              <a:gd name="T22" fmla="+- 0 3147 2475"/>
              <a:gd name="T23" fmla="*/ 3147 h 1147"/>
              <a:gd name="T24" fmla="+- 0 21200 17529"/>
              <a:gd name="T25" fmla="*/ T24 w 4133"/>
              <a:gd name="T26" fmla="+- 0 3308 2475"/>
              <a:gd name="T27" fmla="*/ 3308 h 1147"/>
              <a:gd name="T28" fmla="+- 0 21026 17529"/>
              <a:gd name="T29" fmla="*/ T28 w 4133"/>
              <a:gd name="T30" fmla="+- 0 3394 2475"/>
              <a:gd name="T31" fmla="*/ 3394 h 1147"/>
              <a:gd name="T32" fmla="+- 0 20953 17529"/>
              <a:gd name="T33" fmla="*/ T32 w 4133"/>
              <a:gd name="T34" fmla="+- 0 3424 2475"/>
              <a:gd name="T35" fmla="*/ 3424 h 1147"/>
              <a:gd name="T36" fmla="+- 0 20952 17529"/>
              <a:gd name="T37" fmla="*/ T36 w 4133"/>
              <a:gd name="T38" fmla="+- 0 3413 2475"/>
              <a:gd name="T39" fmla="*/ 3413 h 1147"/>
              <a:gd name="T40" fmla="+- 0 20856 17529"/>
              <a:gd name="T41" fmla="*/ T40 w 4133"/>
              <a:gd name="T42" fmla="+- 0 3240 2475"/>
              <a:gd name="T43" fmla="*/ 3240 h 1147"/>
              <a:gd name="T44" fmla="+- 0 20881 17529"/>
              <a:gd name="T45" fmla="*/ T44 w 4133"/>
              <a:gd name="T46" fmla="+- 0 3303 2475"/>
              <a:gd name="T47" fmla="*/ 3303 h 1147"/>
              <a:gd name="T48" fmla="+- 0 20864 17529"/>
              <a:gd name="T49" fmla="*/ T48 w 4133"/>
              <a:gd name="T50" fmla="+- 0 3368 2475"/>
              <a:gd name="T51" fmla="*/ 3368 h 1147"/>
              <a:gd name="T52" fmla="+- 0 20851 17529"/>
              <a:gd name="T53" fmla="*/ T52 w 4133"/>
              <a:gd name="T54" fmla="+- 0 3433 2475"/>
              <a:gd name="T55" fmla="*/ 3433 h 1147"/>
              <a:gd name="T56" fmla="+- 0 20886 17529"/>
              <a:gd name="T57" fmla="*/ T56 w 4133"/>
              <a:gd name="T58" fmla="+- 0 3479 2475"/>
              <a:gd name="T59" fmla="*/ 3479 h 1147"/>
              <a:gd name="T60" fmla="+- 0 20962 17529"/>
              <a:gd name="T61" fmla="*/ T60 w 4133"/>
              <a:gd name="T62" fmla="+- 0 3526 2475"/>
              <a:gd name="T63" fmla="*/ 3526 h 1147"/>
              <a:gd name="T64" fmla="+- 0 21065 17529"/>
              <a:gd name="T65" fmla="*/ T64 w 4133"/>
              <a:gd name="T66" fmla="+- 0 3571 2475"/>
              <a:gd name="T67" fmla="*/ 3571 h 1147"/>
              <a:gd name="T68" fmla="+- 0 21208 17529"/>
              <a:gd name="T69" fmla="*/ T68 w 4133"/>
              <a:gd name="T70" fmla="+- 0 3592 2475"/>
              <a:gd name="T71" fmla="*/ 3592 h 1147"/>
              <a:gd name="T72" fmla="+- 0 21334 17529"/>
              <a:gd name="T73" fmla="*/ T72 w 4133"/>
              <a:gd name="T74" fmla="+- 0 3598 2475"/>
              <a:gd name="T75" fmla="*/ 3598 h 1147"/>
              <a:gd name="T76" fmla="+- 0 21352 17529"/>
              <a:gd name="T77" fmla="*/ T76 w 4133"/>
              <a:gd name="T78" fmla="+- 0 3599 2475"/>
              <a:gd name="T79" fmla="*/ 3599 h 1147"/>
              <a:gd name="T80" fmla="+- 0 21240 17529"/>
              <a:gd name="T81" fmla="*/ T80 w 4133"/>
              <a:gd name="T82" fmla="+- 0 2535 2475"/>
              <a:gd name="T83" fmla="*/ 2535 h 1147"/>
              <a:gd name="T84" fmla="+- 0 21351 17529"/>
              <a:gd name="T85" fmla="*/ T84 w 4133"/>
              <a:gd name="T86" fmla="+- 0 2565 2475"/>
              <a:gd name="T87" fmla="*/ 2565 h 1147"/>
              <a:gd name="T88" fmla="+- 0 21532 17529"/>
              <a:gd name="T89" fmla="*/ T88 w 4133"/>
              <a:gd name="T90" fmla="+- 0 2656 2475"/>
              <a:gd name="T91" fmla="*/ 2656 h 1147"/>
              <a:gd name="T92" fmla="+- 0 21661 17529"/>
              <a:gd name="T93" fmla="*/ T92 w 4133"/>
              <a:gd name="T94" fmla="+- 0 2731 2475"/>
              <a:gd name="T95" fmla="*/ 2731 h 1147"/>
              <a:gd name="T96" fmla="+- 0 21514 17529"/>
              <a:gd name="T97" fmla="*/ T96 w 4133"/>
              <a:gd name="T98" fmla="+- 0 2635 2475"/>
              <a:gd name="T99" fmla="*/ 2635 h 1147"/>
              <a:gd name="T100" fmla="+- 0 21195 17529"/>
              <a:gd name="T101" fmla="*/ T100 w 4133"/>
              <a:gd name="T102" fmla="+- 0 2475 2475"/>
              <a:gd name="T103" fmla="*/ 2475 h 1147"/>
              <a:gd name="T104" fmla="+- 0 21087 17529"/>
              <a:gd name="T105" fmla="*/ T104 w 4133"/>
              <a:gd name="T106" fmla="+- 0 2551 2475"/>
              <a:gd name="T107" fmla="*/ 2551 h 1147"/>
              <a:gd name="T108" fmla="+- 0 20968 17529"/>
              <a:gd name="T109" fmla="*/ T108 w 4133"/>
              <a:gd name="T110" fmla="+- 0 2741 2475"/>
              <a:gd name="T111" fmla="*/ 2741 h 1147"/>
              <a:gd name="T112" fmla="+- 0 20894 17529"/>
              <a:gd name="T113" fmla="*/ T112 w 4133"/>
              <a:gd name="T114" fmla="+- 0 2949 2475"/>
              <a:gd name="T115" fmla="*/ 2949 h 1147"/>
              <a:gd name="T116" fmla="+- 0 19949 17529"/>
              <a:gd name="T117" fmla="*/ T116 w 4133"/>
              <a:gd name="T118" fmla="+- 0 2909 2475"/>
              <a:gd name="T119" fmla="*/ 2909 h 1147"/>
              <a:gd name="T120" fmla="+- 0 19917 17529"/>
              <a:gd name="T121" fmla="*/ T120 w 4133"/>
              <a:gd name="T122" fmla="+- 0 2884 2475"/>
              <a:gd name="T123" fmla="*/ 2884 h 1147"/>
              <a:gd name="T124" fmla="+- 0 19672 17529"/>
              <a:gd name="T125" fmla="*/ T124 w 4133"/>
              <a:gd name="T126" fmla="+- 0 2874 2475"/>
              <a:gd name="T127" fmla="*/ 2874 h 1147"/>
              <a:gd name="T128" fmla="+- 0 19179 17529"/>
              <a:gd name="T129" fmla="*/ T128 w 4133"/>
              <a:gd name="T130" fmla="+- 0 2897 2475"/>
              <a:gd name="T131" fmla="*/ 2897 h 1147"/>
              <a:gd name="T132" fmla="+- 0 18448 17529"/>
              <a:gd name="T133" fmla="*/ T132 w 4133"/>
              <a:gd name="T134" fmla="+- 0 2921 2475"/>
              <a:gd name="T135" fmla="*/ 2921 h 1147"/>
              <a:gd name="T136" fmla="+- 0 18070 17529"/>
              <a:gd name="T137" fmla="*/ T136 w 4133"/>
              <a:gd name="T138" fmla="+- 0 2923 2475"/>
              <a:gd name="T139" fmla="*/ 2923 h 1147"/>
              <a:gd name="T140" fmla="+- 0 18022 17529"/>
              <a:gd name="T141" fmla="*/ T140 w 4133"/>
              <a:gd name="T142" fmla="+- 0 2927 2475"/>
              <a:gd name="T143" fmla="*/ 2927 h 1147"/>
              <a:gd name="T144" fmla="+- 0 19616 17529"/>
              <a:gd name="T145" fmla="*/ T144 w 4133"/>
              <a:gd name="T146" fmla="+- 0 3621 2475"/>
              <a:gd name="T147" fmla="*/ 3621 h 1147"/>
              <a:gd name="T148" fmla="+- 0 19291 17529"/>
              <a:gd name="T149" fmla="*/ T148 w 4133"/>
              <a:gd name="T150" fmla="+- 0 3602 2475"/>
              <a:gd name="T151" fmla="*/ 3602 h 1147"/>
              <a:gd name="T152" fmla="+- 0 18811 17529"/>
              <a:gd name="T153" fmla="*/ T152 w 4133"/>
              <a:gd name="T154" fmla="+- 0 3598 2475"/>
              <a:gd name="T155" fmla="*/ 3598 h 1147"/>
              <a:gd name="T156" fmla="+- 0 17636 17529"/>
              <a:gd name="T157" fmla="*/ T156 w 4133"/>
              <a:gd name="T158" fmla="+- 0 3552 2475"/>
              <a:gd name="T159" fmla="*/ 3552 h 1147"/>
              <a:gd name="T160" fmla="+- 0 17529 17529"/>
              <a:gd name="T161" fmla="*/ T160 w 4133"/>
              <a:gd name="T162" fmla="+- 0 3536 2475"/>
              <a:gd name="T163" fmla="*/ 3536 h 11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4133" h="1147" extrusionOk="0">
                <a:moveTo>
                  <a:pt x="3859" y="107"/>
                </a:moveTo>
                <a:cubicBezTo>
                  <a:pt x="3836" y="87"/>
                  <a:pt x="3818" y="70"/>
                  <a:pt x="3797" y="47"/>
                </a:cubicBezTo>
                <a:cubicBezTo>
                  <a:pt x="3793" y="42"/>
                  <a:pt x="3788" y="38"/>
                  <a:pt x="3784" y="33"/>
                </a:cubicBezTo>
                <a:cubicBezTo>
                  <a:pt x="3815" y="60"/>
                  <a:pt x="3836" y="85"/>
                  <a:pt x="3859" y="120"/>
                </a:cubicBezTo>
                <a:cubicBezTo>
                  <a:pt x="3921" y="216"/>
                  <a:pt x="3979" y="329"/>
                  <a:pt x="3980" y="446"/>
                </a:cubicBezTo>
                <a:cubicBezTo>
                  <a:pt x="3980" y="531"/>
                  <a:pt x="3946" y="610"/>
                  <a:pt x="3890" y="672"/>
                </a:cubicBezTo>
                <a:cubicBezTo>
                  <a:pt x="3829" y="739"/>
                  <a:pt x="3749" y="788"/>
                  <a:pt x="3671" y="833"/>
                </a:cubicBezTo>
                <a:cubicBezTo>
                  <a:pt x="3615" y="866"/>
                  <a:pt x="3556" y="893"/>
                  <a:pt x="3497" y="919"/>
                </a:cubicBezTo>
                <a:cubicBezTo>
                  <a:pt x="3480" y="926"/>
                  <a:pt x="3443" y="949"/>
                  <a:pt x="3424" y="949"/>
                </a:cubicBezTo>
                <a:cubicBezTo>
                  <a:pt x="3424" y="945"/>
                  <a:pt x="3423" y="942"/>
                  <a:pt x="3423" y="938"/>
                </a:cubicBezTo>
              </a:path>
              <a:path w="4133" h="1147" extrusionOk="0">
                <a:moveTo>
                  <a:pt x="3327" y="765"/>
                </a:moveTo>
                <a:cubicBezTo>
                  <a:pt x="3339" y="788"/>
                  <a:pt x="3348" y="807"/>
                  <a:pt x="3352" y="828"/>
                </a:cubicBezTo>
                <a:cubicBezTo>
                  <a:pt x="3356" y="851"/>
                  <a:pt x="3342" y="872"/>
                  <a:pt x="3335" y="893"/>
                </a:cubicBezTo>
                <a:cubicBezTo>
                  <a:pt x="3328" y="913"/>
                  <a:pt x="3319" y="937"/>
                  <a:pt x="3322" y="958"/>
                </a:cubicBezTo>
                <a:cubicBezTo>
                  <a:pt x="3325" y="981"/>
                  <a:pt x="3340" y="991"/>
                  <a:pt x="3357" y="1004"/>
                </a:cubicBezTo>
                <a:cubicBezTo>
                  <a:pt x="3381" y="1022"/>
                  <a:pt x="3407" y="1036"/>
                  <a:pt x="3433" y="1051"/>
                </a:cubicBezTo>
                <a:cubicBezTo>
                  <a:pt x="3466" y="1070"/>
                  <a:pt x="3499" y="1084"/>
                  <a:pt x="3536" y="1096"/>
                </a:cubicBezTo>
                <a:cubicBezTo>
                  <a:pt x="3582" y="1111"/>
                  <a:pt x="3630" y="1114"/>
                  <a:pt x="3679" y="1117"/>
                </a:cubicBezTo>
                <a:cubicBezTo>
                  <a:pt x="3721" y="1120"/>
                  <a:pt x="3763" y="1119"/>
                  <a:pt x="3805" y="1123"/>
                </a:cubicBezTo>
                <a:cubicBezTo>
                  <a:pt x="3811" y="1123"/>
                  <a:pt x="3817" y="1124"/>
                  <a:pt x="3823" y="1124"/>
                </a:cubicBezTo>
              </a:path>
              <a:path w="4133" h="1147" extrusionOk="0">
                <a:moveTo>
                  <a:pt x="3711" y="60"/>
                </a:moveTo>
                <a:cubicBezTo>
                  <a:pt x="3752" y="65"/>
                  <a:pt x="3782" y="76"/>
                  <a:pt x="3822" y="90"/>
                </a:cubicBezTo>
                <a:cubicBezTo>
                  <a:pt x="3886" y="113"/>
                  <a:pt x="3943" y="148"/>
                  <a:pt x="4003" y="181"/>
                </a:cubicBezTo>
                <a:cubicBezTo>
                  <a:pt x="4047" y="205"/>
                  <a:pt x="4090" y="228"/>
                  <a:pt x="4132" y="256"/>
                </a:cubicBezTo>
                <a:cubicBezTo>
                  <a:pt x="4083" y="224"/>
                  <a:pt x="4035" y="191"/>
                  <a:pt x="3985" y="160"/>
                </a:cubicBezTo>
                <a:cubicBezTo>
                  <a:pt x="3891" y="102"/>
                  <a:pt x="3779" y="9"/>
                  <a:pt x="3666" y="0"/>
                </a:cubicBezTo>
                <a:cubicBezTo>
                  <a:pt x="3610" y="-5"/>
                  <a:pt x="3586" y="34"/>
                  <a:pt x="3558" y="76"/>
                </a:cubicBezTo>
                <a:cubicBezTo>
                  <a:pt x="3517" y="136"/>
                  <a:pt x="3472" y="203"/>
                  <a:pt x="3439" y="266"/>
                </a:cubicBezTo>
                <a:cubicBezTo>
                  <a:pt x="3405" y="331"/>
                  <a:pt x="3385" y="404"/>
                  <a:pt x="3365" y="474"/>
                </a:cubicBezTo>
              </a:path>
              <a:path w="4133" h="1147" extrusionOk="0">
                <a:moveTo>
                  <a:pt x="2420" y="434"/>
                </a:moveTo>
                <a:cubicBezTo>
                  <a:pt x="2420" y="431"/>
                  <a:pt x="2446" y="424"/>
                  <a:pt x="2388" y="409"/>
                </a:cubicBezTo>
                <a:cubicBezTo>
                  <a:pt x="2312" y="389"/>
                  <a:pt x="2221" y="397"/>
                  <a:pt x="2143" y="399"/>
                </a:cubicBezTo>
                <a:cubicBezTo>
                  <a:pt x="1978" y="402"/>
                  <a:pt x="1814" y="415"/>
                  <a:pt x="1650" y="422"/>
                </a:cubicBezTo>
                <a:cubicBezTo>
                  <a:pt x="1407" y="432"/>
                  <a:pt x="1163" y="443"/>
                  <a:pt x="919" y="446"/>
                </a:cubicBezTo>
                <a:cubicBezTo>
                  <a:pt x="793" y="448"/>
                  <a:pt x="667" y="443"/>
                  <a:pt x="541" y="448"/>
                </a:cubicBezTo>
                <a:cubicBezTo>
                  <a:pt x="525" y="449"/>
                  <a:pt x="509" y="451"/>
                  <a:pt x="493" y="452"/>
                </a:cubicBezTo>
              </a:path>
              <a:path w="4133" h="1147" extrusionOk="0">
                <a:moveTo>
                  <a:pt x="2087" y="1146"/>
                </a:moveTo>
                <a:cubicBezTo>
                  <a:pt x="1979" y="1140"/>
                  <a:pt x="1870" y="1132"/>
                  <a:pt x="1762" y="1127"/>
                </a:cubicBezTo>
                <a:cubicBezTo>
                  <a:pt x="1602" y="1119"/>
                  <a:pt x="1442" y="1122"/>
                  <a:pt x="1282" y="1123"/>
                </a:cubicBezTo>
                <a:cubicBezTo>
                  <a:pt x="890" y="1126"/>
                  <a:pt x="496" y="1133"/>
                  <a:pt x="107" y="1077"/>
                </a:cubicBezTo>
                <a:cubicBezTo>
                  <a:pt x="50" y="1067"/>
                  <a:pt x="36" y="1064"/>
                  <a:pt x="0" y="1061"/>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793304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42</a:t>
            </a:fld>
            <a:endParaRPr lang="en-US" dirty="0"/>
          </a:p>
        </p:txBody>
      </p:sp>
      <p:pic>
        <p:nvPicPr>
          <p:cNvPr id="84995" name="Picture 3"/>
          <p:cNvPicPr>
            <a:picLocks noChangeAspect="1" noChangeArrowheads="1"/>
          </p:cNvPicPr>
          <p:nvPr/>
        </p:nvPicPr>
        <p:blipFill>
          <a:blip r:embed="rId2" cstate="print"/>
          <a:srcRect/>
          <a:stretch>
            <a:fillRect/>
          </a:stretch>
        </p:blipFill>
        <p:spPr bwMode="auto">
          <a:xfrm>
            <a:off x="218073" y="1473618"/>
            <a:ext cx="7217443" cy="1369647"/>
          </a:xfrm>
          <a:prstGeom prst="rect">
            <a:avLst/>
          </a:prstGeom>
          <a:noFill/>
          <a:ln w="9525">
            <a:noFill/>
            <a:miter lim="800000"/>
            <a:headEnd/>
            <a:tailEnd/>
          </a:ln>
        </p:spPr>
      </p:pic>
      <p:pic>
        <p:nvPicPr>
          <p:cNvPr id="84994" name="Picture 2"/>
          <p:cNvPicPr>
            <a:picLocks noChangeAspect="1" noChangeArrowheads="1"/>
          </p:cNvPicPr>
          <p:nvPr/>
        </p:nvPicPr>
        <p:blipFill>
          <a:blip r:embed="rId3" cstate="print"/>
          <a:srcRect/>
          <a:stretch>
            <a:fillRect/>
          </a:stretch>
        </p:blipFill>
        <p:spPr bwMode="auto">
          <a:xfrm>
            <a:off x="3048000" y="400050"/>
            <a:ext cx="5874418" cy="5955444"/>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3917518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ssolve">
                                      <p:cBhvr>
                                        <p:cTn id="7"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943"/>
            <a:ext cx="8229600" cy="1143000"/>
          </a:xfrm>
        </p:spPr>
        <p:txBody>
          <a:bodyPr/>
          <a:lstStyle/>
          <a:p>
            <a:r>
              <a:rPr lang="en-US" dirty="0" smtClean="0"/>
              <a:t>How does </a:t>
            </a:r>
            <a:r>
              <a:rPr lang="en-US" b="1" dirty="0" err="1" smtClean="0"/>
              <a:t>traceroute</a:t>
            </a:r>
            <a:r>
              <a:rPr lang="en-US" dirty="0" smtClean="0"/>
              <a:t> work?</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pic>
        <p:nvPicPr>
          <p:cNvPr id="6" name="Picture 5"/>
          <p:cNvPicPr>
            <a:picLocks noChangeAspect="1"/>
          </p:cNvPicPr>
          <p:nvPr/>
        </p:nvPicPr>
        <p:blipFill>
          <a:blip r:embed="rId2"/>
          <a:stretch>
            <a:fillRect/>
          </a:stretch>
        </p:blipFill>
        <p:spPr>
          <a:xfrm>
            <a:off x="358422" y="2470857"/>
            <a:ext cx="3596938" cy="2360789"/>
          </a:xfrm>
          <a:prstGeom prst="rect">
            <a:avLst/>
          </a:prstGeom>
        </p:spPr>
      </p:pic>
      <p:pic>
        <p:nvPicPr>
          <p:cNvPr id="7" name="Picture 6"/>
          <p:cNvPicPr>
            <a:picLocks noChangeAspect="1"/>
          </p:cNvPicPr>
          <p:nvPr/>
        </p:nvPicPr>
        <p:blipFill rotWithShape="1">
          <a:blip r:embed="rId3"/>
          <a:srcRect t="13476" b="13312"/>
          <a:stretch/>
        </p:blipFill>
        <p:spPr>
          <a:xfrm>
            <a:off x="2238038" y="3101623"/>
            <a:ext cx="3434644" cy="25146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5850467" y="2470857"/>
            <a:ext cx="2667000" cy="3249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6197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pic>
        <p:nvPicPr>
          <p:cNvPr id="6" name="Picture 5"/>
          <p:cNvPicPr>
            <a:picLocks noChangeAspect="1"/>
          </p:cNvPicPr>
          <p:nvPr/>
        </p:nvPicPr>
        <p:blipFill>
          <a:blip r:embed="rId2"/>
          <a:stretch>
            <a:fillRect/>
          </a:stretch>
        </p:blipFill>
        <p:spPr>
          <a:xfrm>
            <a:off x="4713111" y="1220611"/>
            <a:ext cx="3973689" cy="4911480"/>
          </a:xfrm>
          <a:prstGeom prst="rect">
            <a:avLst/>
          </a:prstGeom>
        </p:spPr>
      </p:pic>
    </p:spTree>
    <p:extLst>
      <p:ext uri="{BB962C8B-B14F-4D97-AF65-F5344CB8AC3E}">
        <p14:creationId xmlns:p14="http://schemas.microsoft.com/office/powerpoint/2010/main" val="19981540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 Layer (LAN): Ethernet</a:t>
            </a:r>
            <a:endParaRPr lang="en-US" dirty="0"/>
          </a:p>
        </p:txBody>
      </p:sp>
      <p:sp>
        <p:nvSpPr>
          <p:cNvPr id="3" name="Date Placeholder 2"/>
          <p:cNvSpPr>
            <a:spLocks noGrp="1"/>
          </p:cNvSpPr>
          <p:nvPr>
            <p:ph type="dt" sz="half" idx="10"/>
          </p:nvPr>
        </p:nvSpPr>
        <p:spPr/>
        <p:txBody>
          <a:bodyPr/>
          <a:lstStyle/>
          <a:p>
            <a:r>
              <a:rPr lang="en-US" dirty="0" smtClean="0"/>
              <a:t>17 October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45</a:t>
            </a:fld>
            <a:endParaRPr lang="en-US"/>
          </a:p>
        </p:txBody>
      </p:sp>
      <p:pic>
        <p:nvPicPr>
          <p:cNvPr id="6" name="Picture 5"/>
          <p:cNvPicPr>
            <a:picLocks noChangeAspect="1"/>
          </p:cNvPicPr>
          <p:nvPr/>
        </p:nvPicPr>
        <p:blipFill>
          <a:blip r:embed="rId2"/>
          <a:stretch>
            <a:fillRect/>
          </a:stretch>
        </p:blipFill>
        <p:spPr>
          <a:xfrm>
            <a:off x="4713111" y="1220611"/>
            <a:ext cx="3973689" cy="4911480"/>
          </a:xfrm>
          <a:prstGeom prst="rect">
            <a:avLst/>
          </a:prstGeom>
        </p:spPr>
      </p:pic>
      <p:pic>
        <p:nvPicPr>
          <p:cNvPr id="9" name="Picture 8" descr="Screen Shot 2013-10-17 at 9.26.13 AM.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7008"/>
          <a:stretch/>
        </p:blipFill>
        <p:spPr>
          <a:xfrm>
            <a:off x="158314" y="1583223"/>
            <a:ext cx="8915129" cy="1682309"/>
          </a:xfrm>
          <a:prstGeom prst="rect">
            <a:avLst/>
          </a:prstGeom>
        </p:spPr>
      </p:pic>
      <p:sp>
        <p:nvSpPr>
          <p:cNvPr id="7" name="TextBox 6"/>
          <p:cNvSpPr txBox="1"/>
          <p:nvPr/>
        </p:nvSpPr>
        <p:spPr>
          <a:xfrm>
            <a:off x="1168926" y="3265532"/>
            <a:ext cx="6517905"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3600" dirty="0" smtClean="0"/>
              <a:t>42-1500 octets (bytes) of </a:t>
            </a:r>
            <a:r>
              <a:rPr lang="en-US" sz="3600" b="1" dirty="0" smtClean="0"/>
              <a:t>payload</a:t>
            </a:r>
          </a:p>
          <a:p>
            <a:r>
              <a:rPr lang="en-US" sz="3600" dirty="0" smtClean="0"/>
              <a:t>37 octets of </a:t>
            </a:r>
            <a:r>
              <a:rPr lang="en-US" sz="3600" b="1" dirty="0" smtClean="0"/>
              <a:t>overhead</a:t>
            </a:r>
            <a:endParaRPr lang="en-US" sz="3600" b="1" dirty="0"/>
          </a:p>
        </p:txBody>
      </p:sp>
      <p:sp>
        <p:nvSpPr>
          <p:cNvPr id="10" name="TextBox 9"/>
          <p:cNvSpPr txBox="1"/>
          <p:nvPr/>
        </p:nvSpPr>
        <p:spPr>
          <a:xfrm>
            <a:off x="519348" y="4737838"/>
            <a:ext cx="7270390"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dirty="0" err="1" smtClean="0"/>
              <a:t>Interframe</a:t>
            </a:r>
            <a:r>
              <a:rPr lang="en-US" sz="2800" b="1" dirty="0" smtClean="0"/>
              <a:t> gap: </a:t>
            </a:r>
            <a:r>
              <a:rPr lang="en-US" sz="2800" dirty="0" smtClean="0"/>
              <a:t>96 bits of time between packets</a:t>
            </a:r>
          </a:p>
          <a:p>
            <a:r>
              <a:rPr lang="en-US" sz="2800" dirty="0" smtClean="0"/>
              <a:t>at 1Gbps = 96/1B = 96 ns &lt; 0.1 </a:t>
            </a:r>
            <a:r>
              <a:rPr lang="en-US" sz="2800" dirty="0" err="1" smtClean="0"/>
              <a:t>ms</a:t>
            </a:r>
            <a:endParaRPr lang="en-US" sz="2800" dirty="0"/>
          </a:p>
        </p:txBody>
      </p:sp>
      <p:sp>
        <p:nvSpPr>
          <p:cNvPr id="23554" name="Comment 2"/>
          <p:cNvSpPr>
            <a:spLocks noRot="1" noChangeAspect="1" noEditPoints="1" noChangeArrowheads="1" noChangeShapeType="1" noTextEdit="1"/>
          </p:cNvSpPr>
          <p:nvPr/>
        </p:nvSpPr>
        <p:spPr bwMode="auto">
          <a:xfrm>
            <a:off x="188913" y="1692275"/>
            <a:ext cx="8943975" cy="1222375"/>
          </a:xfrm>
          <a:custGeom>
            <a:avLst/>
            <a:gdLst>
              <a:gd name="T0" fmla="+- 0 600 526"/>
              <a:gd name="T1" fmla="*/ T0 w 24845"/>
              <a:gd name="T2" fmla="+- 0 5268 4701"/>
              <a:gd name="T3" fmla="*/ 5268 h 3395"/>
              <a:gd name="T4" fmla="+- 0 555 526"/>
              <a:gd name="T5" fmla="*/ T4 w 24845"/>
              <a:gd name="T6" fmla="+- 0 4985 4701"/>
              <a:gd name="T7" fmla="*/ 4985 h 3395"/>
              <a:gd name="T8" fmla="+- 0 1062 526"/>
              <a:gd name="T9" fmla="*/ T8 w 24845"/>
              <a:gd name="T10" fmla="+- 0 4902 4701"/>
              <a:gd name="T11" fmla="*/ 4902 h 3395"/>
              <a:gd name="T12" fmla="+- 0 3500 526"/>
              <a:gd name="T13" fmla="*/ T12 w 24845"/>
              <a:gd name="T14" fmla="+- 0 5006 4701"/>
              <a:gd name="T15" fmla="*/ 5006 h 3395"/>
              <a:gd name="T16" fmla="+- 0 5468 526"/>
              <a:gd name="T17" fmla="*/ T16 w 24845"/>
              <a:gd name="T18" fmla="+- 0 4892 4701"/>
              <a:gd name="T19" fmla="*/ 4892 h 3395"/>
              <a:gd name="T20" fmla="+- 0 7552 526"/>
              <a:gd name="T21" fmla="*/ T20 w 24845"/>
              <a:gd name="T22" fmla="+- 0 4790 4701"/>
              <a:gd name="T23" fmla="*/ 4790 h 3395"/>
              <a:gd name="T24" fmla="+- 0 9635 526"/>
              <a:gd name="T25" fmla="*/ T24 w 24845"/>
              <a:gd name="T26" fmla="+- 0 4919 4701"/>
              <a:gd name="T27" fmla="*/ 4919 h 3395"/>
              <a:gd name="T28" fmla="+- 0 10711 526"/>
              <a:gd name="T29" fmla="*/ T28 w 24845"/>
              <a:gd name="T30" fmla="+- 0 5183 4701"/>
              <a:gd name="T31" fmla="*/ 5183 h 3395"/>
              <a:gd name="T32" fmla="+- 0 10747 526"/>
              <a:gd name="T33" fmla="*/ T32 w 24845"/>
              <a:gd name="T34" fmla="+- 0 5303 4701"/>
              <a:gd name="T35" fmla="*/ 5303 h 3395"/>
              <a:gd name="T36" fmla="+- 0 11085 526"/>
              <a:gd name="T37" fmla="*/ T36 w 24845"/>
              <a:gd name="T38" fmla="+- 0 5186 4701"/>
              <a:gd name="T39" fmla="*/ 5186 h 3395"/>
              <a:gd name="T40" fmla="+- 0 11022 526"/>
              <a:gd name="T41" fmla="*/ T40 w 24845"/>
              <a:gd name="T42" fmla="+- 0 5151 4701"/>
              <a:gd name="T43" fmla="*/ 5151 h 3395"/>
              <a:gd name="T44" fmla="+- 0 11105 526"/>
              <a:gd name="T45" fmla="*/ T44 w 24845"/>
              <a:gd name="T46" fmla="+- 0 5125 4701"/>
              <a:gd name="T47" fmla="*/ 5125 h 3395"/>
              <a:gd name="T48" fmla="+- 0 12221 526"/>
              <a:gd name="T49" fmla="*/ T48 w 24845"/>
              <a:gd name="T50" fmla="+- 0 5107 4701"/>
              <a:gd name="T51" fmla="*/ 5107 h 3395"/>
              <a:gd name="T52" fmla="+- 0 14574 526"/>
              <a:gd name="T53" fmla="*/ T52 w 24845"/>
              <a:gd name="T54" fmla="+- 0 5135 4701"/>
              <a:gd name="T55" fmla="*/ 5135 h 3395"/>
              <a:gd name="T56" fmla="+- 0 15815 526"/>
              <a:gd name="T57" fmla="*/ T56 w 24845"/>
              <a:gd name="T58" fmla="+- 0 5130 4701"/>
              <a:gd name="T59" fmla="*/ 5130 h 3395"/>
              <a:gd name="T60" fmla="+- 0 15962 526"/>
              <a:gd name="T61" fmla="*/ T60 w 24845"/>
              <a:gd name="T62" fmla="+- 0 5186 4701"/>
              <a:gd name="T63" fmla="*/ 5186 h 3395"/>
              <a:gd name="T64" fmla="+- 0 15947 526"/>
              <a:gd name="T65" fmla="*/ T64 w 24845"/>
              <a:gd name="T66" fmla="+- 0 5209 4701"/>
              <a:gd name="T67" fmla="*/ 5209 h 3395"/>
              <a:gd name="T68" fmla="+- 0 16748 526"/>
              <a:gd name="T69" fmla="*/ T68 w 24845"/>
              <a:gd name="T70" fmla="+- 0 6000 4701"/>
              <a:gd name="T71" fmla="*/ 6000 h 3395"/>
              <a:gd name="T72" fmla="+- 0 16832 526"/>
              <a:gd name="T73" fmla="*/ T72 w 24845"/>
              <a:gd name="T74" fmla="+- 0 5758 4701"/>
              <a:gd name="T75" fmla="*/ 5758 h 3395"/>
              <a:gd name="T76" fmla="+- 0 16837 526"/>
              <a:gd name="T77" fmla="*/ T76 w 24845"/>
              <a:gd name="T78" fmla="+- 0 5526 4701"/>
              <a:gd name="T79" fmla="*/ 5526 h 3395"/>
              <a:gd name="T80" fmla="+- 0 16814 526"/>
              <a:gd name="T81" fmla="*/ T80 w 24845"/>
              <a:gd name="T82" fmla="+- 0 5495 4701"/>
              <a:gd name="T83" fmla="*/ 5495 h 3395"/>
              <a:gd name="T84" fmla="+- 0 16438 526"/>
              <a:gd name="T85" fmla="*/ T84 w 24845"/>
              <a:gd name="T86" fmla="+- 0 4910 4701"/>
              <a:gd name="T87" fmla="*/ 4910 h 3395"/>
              <a:gd name="T88" fmla="+- 0 16417 526"/>
              <a:gd name="T89" fmla="*/ T88 w 24845"/>
              <a:gd name="T90" fmla="+- 0 4964 4701"/>
              <a:gd name="T91" fmla="*/ 4964 h 3395"/>
              <a:gd name="T92" fmla="+- 0 16223 526"/>
              <a:gd name="T93" fmla="*/ T92 w 24845"/>
              <a:gd name="T94" fmla="+- 0 6535 4701"/>
              <a:gd name="T95" fmla="*/ 6535 h 3395"/>
              <a:gd name="T96" fmla="+- 0 16215 526"/>
              <a:gd name="T97" fmla="*/ T96 w 24845"/>
              <a:gd name="T98" fmla="+- 0 7730 4701"/>
              <a:gd name="T99" fmla="*/ 7730 h 3395"/>
              <a:gd name="T100" fmla="+- 0 16489 526"/>
              <a:gd name="T101" fmla="*/ T100 w 24845"/>
              <a:gd name="T102" fmla="+- 0 7898 4701"/>
              <a:gd name="T103" fmla="*/ 7898 h 3395"/>
              <a:gd name="T104" fmla="+- 0 19775 526"/>
              <a:gd name="T105" fmla="*/ T104 w 24845"/>
              <a:gd name="T106" fmla="+- 0 8081 4701"/>
              <a:gd name="T107" fmla="*/ 8081 h 3395"/>
              <a:gd name="T108" fmla="+- 0 20127 526"/>
              <a:gd name="T109" fmla="*/ T108 w 24845"/>
              <a:gd name="T110" fmla="+- 0 8025 4701"/>
              <a:gd name="T111" fmla="*/ 8025 h 3395"/>
              <a:gd name="T112" fmla="+- 0 20141 526"/>
              <a:gd name="T113" fmla="*/ T112 w 24845"/>
              <a:gd name="T114" fmla="+- 0 8005 4701"/>
              <a:gd name="T115" fmla="*/ 8005 h 3395"/>
              <a:gd name="T116" fmla="+- 0 20096 526"/>
              <a:gd name="T117" fmla="*/ T116 w 24845"/>
              <a:gd name="T118" fmla="+- 0 7736 4701"/>
              <a:gd name="T119" fmla="*/ 7736 h 3395"/>
              <a:gd name="T120" fmla="+- 0 19882 526"/>
              <a:gd name="T121" fmla="*/ T120 w 24845"/>
              <a:gd name="T122" fmla="+- 0 6331 4701"/>
              <a:gd name="T123" fmla="*/ 6331 h 3395"/>
              <a:gd name="T124" fmla="+- 0 19632 526"/>
              <a:gd name="T125" fmla="*/ T124 w 24845"/>
              <a:gd name="T126" fmla="+- 0 5202 4701"/>
              <a:gd name="T127" fmla="*/ 5202 h 3395"/>
              <a:gd name="T128" fmla="+- 0 19488 526"/>
              <a:gd name="T129" fmla="*/ T128 w 24845"/>
              <a:gd name="T130" fmla="+- 0 4960 4701"/>
              <a:gd name="T131" fmla="*/ 4960 h 3395"/>
              <a:gd name="T132" fmla="+- 0 19192 526"/>
              <a:gd name="T133" fmla="*/ T132 w 24845"/>
              <a:gd name="T134" fmla="+- 0 4950 4701"/>
              <a:gd name="T135" fmla="*/ 4950 h 3395"/>
              <a:gd name="T136" fmla="+- 0 16415 526"/>
              <a:gd name="T137" fmla="*/ T136 w 24845"/>
              <a:gd name="T138" fmla="+- 0 4922 4701"/>
              <a:gd name="T139" fmla="*/ 4922 h 3395"/>
              <a:gd name="T140" fmla="+- 0 16017 526"/>
              <a:gd name="T141" fmla="*/ T140 w 24845"/>
              <a:gd name="T142" fmla="+- 0 4934 4701"/>
              <a:gd name="T143" fmla="*/ 4934 h 3395"/>
              <a:gd name="T144" fmla="+- 0 22855 526"/>
              <a:gd name="T145" fmla="*/ T144 w 24845"/>
              <a:gd name="T146" fmla="+- 0 4709 4701"/>
              <a:gd name="T147" fmla="*/ 4709 h 3395"/>
              <a:gd name="T148" fmla="+- 0 22786 526"/>
              <a:gd name="T149" fmla="*/ T148 w 24845"/>
              <a:gd name="T150" fmla="+- 0 4743 4701"/>
              <a:gd name="T151" fmla="*/ 4743 h 3395"/>
              <a:gd name="T152" fmla="+- 0 22803 526"/>
              <a:gd name="T153" fmla="*/ T152 w 24845"/>
              <a:gd name="T154" fmla="+- 0 5176 4701"/>
              <a:gd name="T155" fmla="*/ 5176 h 3395"/>
              <a:gd name="T156" fmla="+- 0 23157 526"/>
              <a:gd name="T157" fmla="*/ T156 w 24845"/>
              <a:gd name="T158" fmla="+- 0 7207 4701"/>
              <a:gd name="T159" fmla="*/ 7207 h 3395"/>
              <a:gd name="T160" fmla="+- 0 23706 526"/>
              <a:gd name="T161" fmla="*/ T160 w 24845"/>
              <a:gd name="T162" fmla="+- 0 7517 4701"/>
              <a:gd name="T163" fmla="*/ 7517 h 3395"/>
              <a:gd name="T164" fmla="+- 0 24657 526"/>
              <a:gd name="T165" fmla="*/ T164 w 24845"/>
              <a:gd name="T166" fmla="+- 0 7525 4701"/>
              <a:gd name="T167" fmla="*/ 7525 h 3395"/>
              <a:gd name="T168" fmla="+- 0 25280 526"/>
              <a:gd name="T169" fmla="*/ T168 w 24845"/>
              <a:gd name="T170" fmla="+- 0 7402 4701"/>
              <a:gd name="T171" fmla="*/ 7402 h 3395"/>
              <a:gd name="T172" fmla="+- 0 25356 526"/>
              <a:gd name="T173" fmla="*/ T172 w 24845"/>
              <a:gd name="T174" fmla="+- 0 7091 4701"/>
              <a:gd name="T175" fmla="*/ 7091 h 3395"/>
              <a:gd name="T176" fmla="+- 0 25367 526"/>
              <a:gd name="T177" fmla="*/ T176 w 24845"/>
              <a:gd name="T178" fmla="+- 0 5856 4701"/>
              <a:gd name="T179" fmla="*/ 5856 h 3395"/>
              <a:gd name="T180" fmla="+- 0 25127 526"/>
              <a:gd name="T181" fmla="*/ T180 w 24845"/>
              <a:gd name="T182" fmla="+- 0 5132 4701"/>
              <a:gd name="T183" fmla="*/ 5132 h 3395"/>
              <a:gd name="T184" fmla="+- 0 24293 526"/>
              <a:gd name="T185" fmla="*/ T184 w 24845"/>
              <a:gd name="T186" fmla="+- 0 4826 4701"/>
              <a:gd name="T187" fmla="*/ 4826 h 3395"/>
              <a:gd name="T188" fmla="+- 0 22535 526"/>
              <a:gd name="T189" fmla="*/ T188 w 24845"/>
              <a:gd name="T190" fmla="+- 0 5020 4701"/>
              <a:gd name="T191" fmla="*/ 5020 h 3395"/>
              <a:gd name="T192" fmla="+- 0 22362 526"/>
              <a:gd name="T193" fmla="*/ T192 w 24845"/>
              <a:gd name="T194" fmla="+- 0 5130 4701"/>
              <a:gd name="T195" fmla="*/ 5130 h 3395"/>
              <a:gd name="T196" fmla="+- 0 22441 526"/>
              <a:gd name="T197" fmla="*/ T196 w 24845"/>
              <a:gd name="T198" fmla="+- 0 7409 4701"/>
              <a:gd name="T199" fmla="*/ 7409 h 3395"/>
              <a:gd name="T200" fmla="+- 0 22366 526"/>
              <a:gd name="T201" fmla="*/ T200 w 24845"/>
              <a:gd name="T202" fmla="+- 0 7384 4701"/>
              <a:gd name="T203" fmla="*/ 7384 h 3395"/>
              <a:gd name="T204" fmla="+- 0 22096 526"/>
              <a:gd name="T205" fmla="*/ T204 w 24845"/>
              <a:gd name="T206" fmla="+- 0 7400 4701"/>
              <a:gd name="T207" fmla="*/ 7400 h 3395"/>
              <a:gd name="T208" fmla="+- 0 21613 526"/>
              <a:gd name="T209" fmla="*/ T208 w 24845"/>
              <a:gd name="T210" fmla="+- 0 7433 4701"/>
              <a:gd name="T211" fmla="*/ 7433 h 3395"/>
              <a:gd name="T212" fmla="+- 0 21074 526"/>
              <a:gd name="T213" fmla="*/ T212 w 24845"/>
              <a:gd name="T214" fmla="+- 0 7459 4701"/>
              <a:gd name="T215" fmla="*/ 7459 h 3395"/>
              <a:gd name="T216" fmla="+- 0 20379 526"/>
              <a:gd name="T217" fmla="*/ T216 w 24845"/>
              <a:gd name="T218" fmla="+- 0 7449 4701"/>
              <a:gd name="T219" fmla="*/ 7449 h 3395"/>
              <a:gd name="T220" fmla="+- 0 20622 526"/>
              <a:gd name="T221" fmla="*/ T220 w 24845"/>
              <a:gd name="T222" fmla="+- 0 7433 4701"/>
              <a:gd name="T223" fmla="*/ 7433 h 3395"/>
              <a:gd name="T224" fmla="+- 0 21011 526"/>
              <a:gd name="T225" fmla="*/ T224 w 24845"/>
              <a:gd name="T226" fmla="+- 0 7423 4701"/>
              <a:gd name="T227" fmla="*/ 7423 h 3395"/>
              <a:gd name="T228" fmla="+- 0 21849 526"/>
              <a:gd name="T229" fmla="*/ T228 w 24845"/>
              <a:gd name="T230" fmla="+- 0 7409 4701"/>
              <a:gd name="T231" fmla="*/ 7409 h 3395"/>
              <a:gd name="T232" fmla="+- 0 22328 526"/>
              <a:gd name="T233" fmla="*/ T232 w 24845"/>
              <a:gd name="T234" fmla="+- 0 7392 4701"/>
              <a:gd name="T235" fmla="*/ 7392 h 3395"/>
              <a:gd name="T236" fmla="+- 0 22118 526"/>
              <a:gd name="T237" fmla="*/ T236 w 24845"/>
              <a:gd name="T238" fmla="+- 0 7411 4701"/>
              <a:gd name="T239" fmla="*/ 7411 h 3395"/>
              <a:gd name="T240" fmla="+- 0 21598 526"/>
              <a:gd name="T241" fmla="*/ T240 w 24845"/>
              <a:gd name="T242" fmla="+- 0 7445 4701"/>
              <a:gd name="T243" fmla="*/ 7445 h 3395"/>
              <a:gd name="T244" fmla="+- 0 21286 526"/>
              <a:gd name="T245" fmla="*/ T244 w 24845"/>
              <a:gd name="T246" fmla="+- 0 7457 4701"/>
              <a:gd name="T247" fmla="*/ 7457 h 33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24845" h="3395" extrusionOk="0">
                <a:moveTo>
                  <a:pt x="74" y="567"/>
                </a:moveTo>
                <a:cubicBezTo>
                  <a:pt x="54" y="477"/>
                  <a:pt x="-48" y="370"/>
                  <a:pt x="29" y="284"/>
                </a:cubicBezTo>
                <a:cubicBezTo>
                  <a:pt x="124" y="178"/>
                  <a:pt x="415" y="203"/>
                  <a:pt x="536" y="201"/>
                </a:cubicBezTo>
                <a:cubicBezTo>
                  <a:pt x="1349" y="188"/>
                  <a:pt x="2162" y="372"/>
                  <a:pt x="2974" y="305"/>
                </a:cubicBezTo>
                <a:cubicBezTo>
                  <a:pt x="3638" y="250"/>
                  <a:pt x="4272" y="178"/>
                  <a:pt x="4942" y="191"/>
                </a:cubicBezTo>
                <a:cubicBezTo>
                  <a:pt x="5649" y="204"/>
                  <a:pt x="6324" y="145"/>
                  <a:pt x="7026" y="89"/>
                </a:cubicBezTo>
                <a:cubicBezTo>
                  <a:pt x="7696" y="35"/>
                  <a:pt x="8437" y="170"/>
                  <a:pt x="9109" y="218"/>
                </a:cubicBezTo>
                <a:cubicBezTo>
                  <a:pt x="9347" y="235"/>
                  <a:pt x="10012" y="315"/>
                  <a:pt x="10185" y="482"/>
                </a:cubicBezTo>
                <a:cubicBezTo>
                  <a:pt x="10222" y="518"/>
                  <a:pt x="10201" y="580"/>
                  <a:pt x="10221" y="602"/>
                </a:cubicBezTo>
              </a:path>
              <a:path w="24845" h="3395" extrusionOk="0">
                <a:moveTo>
                  <a:pt x="10559" y="485"/>
                </a:moveTo>
                <a:cubicBezTo>
                  <a:pt x="10537" y="473"/>
                  <a:pt x="10517" y="462"/>
                  <a:pt x="10496" y="450"/>
                </a:cubicBezTo>
                <a:cubicBezTo>
                  <a:pt x="10515" y="446"/>
                  <a:pt x="10548" y="428"/>
                  <a:pt x="10579" y="424"/>
                </a:cubicBezTo>
                <a:cubicBezTo>
                  <a:pt x="10946" y="382"/>
                  <a:pt x="11327" y="406"/>
                  <a:pt x="11695" y="406"/>
                </a:cubicBezTo>
                <a:cubicBezTo>
                  <a:pt x="12481" y="405"/>
                  <a:pt x="13263" y="402"/>
                  <a:pt x="14048" y="434"/>
                </a:cubicBezTo>
                <a:cubicBezTo>
                  <a:pt x="14453" y="451"/>
                  <a:pt x="14889" y="387"/>
                  <a:pt x="15289" y="429"/>
                </a:cubicBezTo>
                <a:cubicBezTo>
                  <a:pt x="15360" y="437"/>
                  <a:pt x="15387" y="444"/>
                  <a:pt x="15436" y="485"/>
                </a:cubicBezTo>
                <a:cubicBezTo>
                  <a:pt x="15431" y="493"/>
                  <a:pt x="15426" y="500"/>
                  <a:pt x="15421" y="508"/>
                </a:cubicBezTo>
              </a:path>
              <a:path w="24845" h="3395" extrusionOk="0">
                <a:moveTo>
                  <a:pt x="16222" y="1299"/>
                </a:moveTo>
                <a:cubicBezTo>
                  <a:pt x="16252" y="1217"/>
                  <a:pt x="16281" y="1141"/>
                  <a:pt x="16306" y="1057"/>
                </a:cubicBezTo>
                <a:cubicBezTo>
                  <a:pt x="16330" y="976"/>
                  <a:pt x="16340" y="904"/>
                  <a:pt x="16311" y="825"/>
                </a:cubicBezTo>
                <a:cubicBezTo>
                  <a:pt x="16306" y="809"/>
                  <a:pt x="16301" y="801"/>
                  <a:pt x="16288" y="794"/>
                </a:cubicBezTo>
              </a:path>
              <a:path w="24845" h="3395" extrusionOk="0">
                <a:moveTo>
                  <a:pt x="15912" y="209"/>
                </a:moveTo>
                <a:cubicBezTo>
                  <a:pt x="15906" y="238"/>
                  <a:pt x="15895" y="234"/>
                  <a:pt x="15891" y="263"/>
                </a:cubicBezTo>
                <a:cubicBezTo>
                  <a:pt x="15815" y="785"/>
                  <a:pt x="15720" y="1306"/>
                  <a:pt x="15697" y="1834"/>
                </a:cubicBezTo>
                <a:cubicBezTo>
                  <a:pt x="15682" y="2174"/>
                  <a:pt x="15567" y="2701"/>
                  <a:pt x="15689" y="3029"/>
                </a:cubicBezTo>
                <a:cubicBezTo>
                  <a:pt x="15740" y="3166"/>
                  <a:pt x="15829" y="3182"/>
                  <a:pt x="15963" y="3197"/>
                </a:cubicBezTo>
                <a:cubicBezTo>
                  <a:pt x="17040" y="3319"/>
                  <a:pt x="18166" y="3436"/>
                  <a:pt x="19249" y="3380"/>
                </a:cubicBezTo>
                <a:cubicBezTo>
                  <a:pt x="19373" y="3374"/>
                  <a:pt x="19487" y="3371"/>
                  <a:pt x="19601" y="3324"/>
                </a:cubicBezTo>
                <a:cubicBezTo>
                  <a:pt x="19606" y="3317"/>
                  <a:pt x="19610" y="3311"/>
                  <a:pt x="19615" y="3304"/>
                </a:cubicBezTo>
                <a:cubicBezTo>
                  <a:pt x="19600" y="3216"/>
                  <a:pt x="19582" y="3125"/>
                  <a:pt x="19570" y="3035"/>
                </a:cubicBezTo>
                <a:cubicBezTo>
                  <a:pt x="19504" y="2563"/>
                  <a:pt x="19449" y="2099"/>
                  <a:pt x="19356" y="1630"/>
                </a:cubicBezTo>
                <a:cubicBezTo>
                  <a:pt x="19281" y="1255"/>
                  <a:pt x="19219" y="867"/>
                  <a:pt x="19106" y="501"/>
                </a:cubicBezTo>
                <a:cubicBezTo>
                  <a:pt x="19079" y="413"/>
                  <a:pt x="19054" y="298"/>
                  <a:pt x="18962" y="259"/>
                </a:cubicBezTo>
                <a:cubicBezTo>
                  <a:pt x="18885" y="227"/>
                  <a:pt x="18746" y="251"/>
                  <a:pt x="18666" y="249"/>
                </a:cubicBezTo>
                <a:cubicBezTo>
                  <a:pt x="17739" y="225"/>
                  <a:pt x="16816" y="203"/>
                  <a:pt x="15889" y="221"/>
                </a:cubicBezTo>
                <a:cubicBezTo>
                  <a:pt x="15685" y="224"/>
                  <a:pt x="15624" y="224"/>
                  <a:pt x="15491" y="233"/>
                </a:cubicBezTo>
              </a:path>
              <a:path w="24845" h="3395" extrusionOk="0">
                <a:moveTo>
                  <a:pt x="22329" y="8"/>
                </a:moveTo>
                <a:cubicBezTo>
                  <a:pt x="22301" y="34"/>
                  <a:pt x="22281" y="-21"/>
                  <a:pt x="22260" y="42"/>
                </a:cubicBezTo>
                <a:cubicBezTo>
                  <a:pt x="22224" y="151"/>
                  <a:pt x="22279" y="360"/>
                  <a:pt x="22277" y="475"/>
                </a:cubicBezTo>
                <a:cubicBezTo>
                  <a:pt x="22262" y="1165"/>
                  <a:pt x="22212" y="1910"/>
                  <a:pt x="22631" y="2506"/>
                </a:cubicBezTo>
                <a:cubicBezTo>
                  <a:pt x="22769" y="2702"/>
                  <a:pt x="22944" y="2792"/>
                  <a:pt x="23180" y="2816"/>
                </a:cubicBezTo>
                <a:cubicBezTo>
                  <a:pt x="23489" y="2848"/>
                  <a:pt x="23820" y="2835"/>
                  <a:pt x="24131" y="2824"/>
                </a:cubicBezTo>
                <a:cubicBezTo>
                  <a:pt x="24304" y="2818"/>
                  <a:pt x="24614" y="2827"/>
                  <a:pt x="24754" y="2701"/>
                </a:cubicBezTo>
                <a:cubicBezTo>
                  <a:pt x="24841" y="2623"/>
                  <a:pt x="24828" y="2499"/>
                  <a:pt x="24830" y="2390"/>
                </a:cubicBezTo>
                <a:cubicBezTo>
                  <a:pt x="24836" y="1982"/>
                  <a:pt x="24865" y="1561"/>
                  <a:pt x="24841" y="1155"/>
                </a:cubicBezTo>
                <a:cubicBezTo>
                  <a:pt x="24826" y="909"/>
                  <a:pt x="24782" y="613"/>
                  <a:pt x="24601" y="431"/>
                </a:cubicBezTo>
                <a:cubicBezTo>
                  <a:pt x="24392" y="220"/>
                  <a:pt x="24049" y="158"/>
                  <a:pt x="23767" y="125"/>
                </a:cubicBezTo>
                <a:cubicBezTo>
                  <a:pt x="23197" y="58"/>
                  <a:pt x="22541" y="91"/>
                  <a:pt x="22009" y="319"/>
                </a:cubicBezTo>
                <a:cubicBezTo>
                  <a:pt x="21910" y="364"/>
                  <a:pt x="21882" y="374"/>
                  <a:pt x="21836" y="429"/>
                </a:cubicBezTo>
              </a:path>
              <a:path w="24845" h="3395" extrusionOk="0">
                <a:moveTo>
                  <a:pt x="21915" y="2708"/>
                </a:moveTo>
                <a:cubicBezTo>
                  <a:pt x="21885" y="2691"/>
                  <a:pt x="21883" y="2686"/>
                  <a:pt x="21840" y="2683"/>
                </a:cubicBezTo>
                <a:cubicBezTo>
                  <a:pt x="21751" y="2677"/>
                  <a:pt x="21658" y="2692"/>
                  <a:pt x="21570" y="2699"/>
                </a:cubicBezTo>
                <a:cubicBezTo>
                  <a:pt x="21409" y="2711"/>
                  <a:pt x="21248" y="2720"/>
                  <a:pt x="21087" y="2732"/>
                </a:cubicBezTo>
                <a:cubicBezTo>
                  <a:pt x="20908" y="2745"/>
                  <a:pt x="20728" y="2754"/>
                  <a:pt x="20548" y="2758"/>
                </a:cubicBezTo>
                <a:cubicBezTo>
                  <a:pt x="20316" y="2764"/>
                  <a:pt x="20084" y="2762"/>
                  <a:pt x="19853" y="2748"/>
                </a:cubicBezTo>
                <a:cubicBezTo>
                  <a:pt x="19934" y="2739"/>
                  <a:pt x="20014" y="2734"/>
                  <a:pt x="20096" y="2732"/>
                </a:cubicBezTo>
                <a:cubicBezTo>
                  <a:pt x="20226" y="2728"/>
                  <a:pt x="20355" y="2724"/>
                  <a:pt x="20485" y="2722"/>
                </a:cubicBezTo>
                <a:cubicBezTo>
                  <a:pt x="20764" y="2717"/>
                  <a:pt x="21044" y="2715"/>
                  <a:pt x="21323" y="2708"/>
                </a:cubicBezTo>
                <a:cubicBezTo>
                  <a:pt x="21483" y="2704"/>
                  <a:pt x="21642" y="2692"/>
                  <a:pt x="21802" y="2691"/>
                </a:cubicBezTo>
                <a:cubicBezTo>
                  <a:pt x="21733" y="2700"/>
                  <a:pt x="21663" y="2706"/>
                  <a:pt x="21592" y="2710"/>
                </a:cubicBezTo>
                <a:cubicBezTo>
                  <a:pt x="21419" y="2721"/>
                  <a:pt x="21245" y="2731"/>
                  <a:pt x="21072" y="2744"/>
                </a:cubicBezTo>
                <a:cubicBezTo>
                  <a:pt x="20919" y="2758"/>
                  <a:pt x="20864" y="2763"/>
                  <a:pt x="20760" y="275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55" name="Comment 3"/>
          <p:cNvSpPr>
            <a:spLocks noRot="1" noChangeAspect="1" noEditPoints="1" noChangeArrowheads="1" noChangeShapeType="1" noTextEdit="1"/>
          </p:cNvSpPr>
          <p:nvPr/>
        </p:nvSpPr>
        <p:spPr bwMode="auto">
          <a:xfrm>
            <a:off x="3243263" y="5157788"/>
            <a:ext cx="466725" cy="14287"/>
          </a:xfrm>
          <a:custGeom>
            <a:avLst/>
            <a:gdLst>
              <a:gd name="T0" fmla="+- 0 10305 9007"/>
              <a:gd name="T1" fmla="*/ T0 w 1299"/>
              <a:gd name="T2" fmla="+- 0 14360 14329"/>
              <a:gd name="T3" fmla="*/ 14360 h 36"/>
              <a:gd name="T4" fmla="+- 0 10213 9007"/>
              <a:gd name="T5" fmla="*/ T4 w 1299"/>
              <a:gd name="T6" fmla="+- 0 14361 14329"/>
              <a:gd name="T7" fmla="*/ 14361 h 36"/>
              <a:gd name="T8" fmla="+- 0 10121 9007"/>
              <a:gd name="T9" fmla="*/ T8 w 1299"/>
              <a:gd name="T10" fmla="+- 0 14363 14329"/>
              <a:gd name="T11" fmla="*/ 14363 h 36"/>
              <a:gd name="T12" fmla="+- 0 10029 9007"/>
              <a:gd name="T13" fmla="*/ T12 w 1299"/>
              <a:gd name="T14" fmla="+- 0 14360 14329"/>
              <a:gd name="T15" fmla="*/ 14360 h 36"/>
              <a:gd name="T16" fmla="+- 0 9835 9007"/>
              <a:gd name="T17" fmla="*/ T16 w 1299"/>
              <a:gd name="T18" fmla="+- 0 14355 14329"/>
              <a:gd name="T19" fmla="*/ 14355 h 36"/>
              <a:gd name="T20" fmla="+- 0 9641 9007"/>
              <a:gd name="T21" fmla="*/ T20 w 1299"/>
              <a:gd name="T22" fmla="+- 0 14340 14329"/>
              <a:gd name="T23" fmla="*/ 14340 h 36"/>
              <a:gd name="T24" fmla="+- 0 9447 9007"/>
              <a:gd name="T25" fmla="*/ T24 w 1299"/>
              <a:gd name="T26" fmla="+- 0 14334 14329"/>
              <a:gd name="T27" fmla="*/ 14334 h 36"/>
              <a:gd name="T28" fmla="+- 0 9325 9007"/>
              <a:gd name="T29" fmla="*/ T28 w 1299"/>
              <a:gd name="T30" fmla="+- 0 14330 14329"/>
              <a:gd name="T31" fmla="*/ 14330 h 36"/>
              <a:gd name="T32" fmla="+- 0 9196 9007"/>
              <a:gd name="T33" fmla="*/ T32 w 1299"/>
              <a:gd name="T34" fmla="+- 0 14323 14329"/>
              <a:gd name="T35" fmla="*/ 14323 h 36"/>
              <a:gd name="T36" fmla="+- 0 9074 9007"/>
              <a:gd name="T37" fmla="*/ T36 w 1299"/>
              <a:gd name="T38" fmla="+- 0 14338 14329"/>
              <a:gd name="T39" fmla="*/ 14338 h 36"/>
              <a:gd name="T40" fmla="+- 0 9052 9007"/>
              <a:gd name="T41" fmla="*/ T40 w 1299"/>
              <a:gd name="T42" fmla="+- 0 14343 14329"/>
              <a:gd name="T43" fmla="*/ 14343 h 36"/>
              <a:gd name="T44" fmla="+- 0 9029 9007"/>
              <a:gd name="T45" fmla="*/ T44 w 1299"/>
              <a:gd name="T46" fmla="+- 0 14348 14329"/>
              <a:gd name="T47" fmla="*/ 14348 h 36"/>
              <a:gd name="T48" fmla="+- 0 9007 9007"/>
              <a:gd name="T49" fmla="*/ T48 w 1299"/>
              <a:gd name="T50" fmla="+- 0 14353 14329"/>
              <a:gd name="T51" fmla="*/ 14353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299" h="36" extrusionOk="0">
                <a:moveTo>
                  <a:pt x="1298" y="31"/>
                </a:moveTo>
                <a:cubicBezTo>
                  <a:pt x="1206" y="32"/>
                  <a:pt x="1114" y="34"/>
                  <a:pt x="1022" y="31"/>
                </a:cubicBezTo>
                <a:cubicBezTo>
                  <a:pt x="828" y="26"/>
                  <a:pt x="634" y="11"/>
                  <a:pt x="440" y="5"/>
                </a:cubicBezTo>
                <a:cubicBezTo>
                  <a:pt x="318" y="1"/>
                  <a:pt x="189" y="-6"/>
                  <a:pt x="67" y="9"/>
                </a:cubicBezTo>
                <a:cubicBezTo>
                  <a:pt x="45" y="14"/>
                  <a:pt x="22" y="19"/>
                  <a:pt x="0" y="24"/>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04983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46</a:t>
            </a:fld>
            <a:endParaRPr lang="en-US"/>
          </a:p>
        </p:txBody>
      </p:sp>
      <p:pic>
        <p:nvPicPr>
          <p:cNvPr id="6" name="Picture 5"/>
          <p:cNvPicPr>
            <a:picLocks noChangeAspect="1"/>
          </p:cNvPicPr>
          <p:nvPr/>
        </p:nvPicPr>
        <p:blipFill>
          <a:blip r:embed="rId2"/>
          <a:stretch>
            <a:fillRect/>
          </a:stretch>
        </p:blipFill>
        <p:spPr>
          <a:xfrm>
            <a:off x="4713111" y="1220611"/>
            <a:ext cx="3973689" cy="4911480"/>
          </a:xfrm>
          <a:prstGeom prst="rect">
            <a:avLst/>
          </a:prstGeom>
        </p:spPr>
      </p:pic>
      <p:sp>
        <p:nvSpPr>
          <p:cNvPr id="7" name="TextBox 6"/>
          <p:cNvSpPr txBox="1"/>
          <p:nvPr/>
        </p:nvSpPr>
        <p:spPr>
          <a:xfrm>
            <a:off x="457200" y="4804746"/>
            <a:ext cx="3683001" cy="1569660"/>
          </a:xfrm>
          <a:prstGeom prst="rect">
            <a:avLst/>
          </a:prstGeom>
          <a:noFill/>
        </p:spPr>
        <p:txBody>
          <a:bodyPr wrap="square" rtlCol="0">
            <a:spAutoFit/>
          </a:bodyPr>
          <a:lstStyle/>
          <a:p>
            <a:r>
              <a:rPr lang="en-US" sz="2400" dirty="0" smtClean="0"/>
              <a:t>LAN:</a:t>
            </a:r>
            <a:r>
              <a:rPr lang="en-US" sz="2400" b="1" dirty="0" smtClean="0"/>
              <a:t> Ethernet</a:t>
            </a:r>
            <a:r>
              <a:rPr lang="en-US" sz="2400" dirty="0" smtClean="0"/>
              <a:t> (97.6% efficient for 12Kb packets)</a:t>
            </a:r>
          </a:p>
          <a:p>
            <a:r>
              <a:rPr lang="en-US" sz="2400" dirty="0" smtClean="0"/>
              <a:t>WAN: </a:t>
            </a:r>
            <a:r>
              <a:rPr lang="en-US" sz="2400" b="1" dirty="0" smtClean="0"/>
              <a:t>PPP </a:t>
            </a:r>
            <a:r>
              <a:rPr lang="en-US" sz="2400" dirty="0" smtClean="0"/>
              <a:t>(99.9% efficient – only 1-2 bytes overhead)</a:t>
            </a:r>
            <a:endParaRPr lang="en-US" sz="2400" dirty="0"/>
          </a:p>
        </p:txBody>
      </p:sp>
    </p:spTree>
    <p:extLst>
      <p:ext uri="{BB962C8B-B14F-4D97-AF65-F5344CB8AC3E}">
        <p14:creationId xmlns:p14="http://schemas.microsoft.com/office/powerpoint/2010/main" val="39495325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48" y="1443772"/>
            <a:ext cx="2859071" cy="2667867"/>
          </a:xfrm>
        </p:spPr>
        <p:txBody>
          <a:bodyPr>
            <a:normAutofit/>
          </a:bodyPr>
          <a:lstStyle/>
          <a:p>
            <a:r>
              <a:rPr lang="en-US" dirty="0" smtClean="0"/>
              <a:t>IP Layer</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47</a:t>
            </a:fld>
            <a:endParaRPr lang="en-US"/>
          </a:p>
        </p:txBody>
      </p:sp>
      <p:sp>
        <p:nvSpPr>
          <p:cNvPr id="7" name="Rectangle 6"/>
          <p:cNvSpPr/>
          <p:nvPr/>
        </p:nvSpPr>
        <p:spPr>
          <a:xfrm>
            <a:off x="144348" y="4111639"/>
            <a:ext cx="2446452" cy="1477327"/>
          </a:xfrm>
          <a:prstGeom prst="rect">
            <a:avLst/>
          </a:prstGeom>
        </p:spPr>
        <p:txBody>
          <a:bodyPr wrap="square">
            <a:spAutoFit/>
          </a:bodyPr>
          <a:lstStyle/>
          <a:p>
            <a:r>
              <a:rPr lang="en-US" sz="2400" dirty="0" smtClean="0"/>
              <a:t>From Robbie </a:t>
            </a:r>
            <a:r>
              <a:rPr lang="en-US" sz="2400" dirty="0" err="1" smtClean="0"/>
              <a:t>Hott’s</a:t>
            </a:r>
            <a:r>
              <a:rPr lang="en-US" sz="2400" dirty="0" smtClean="0"/>
              <a:t> </a:t>
            </a:r>
          </a:p>
          <a:p>
            <a:r>
              <a:rPr lang="en-US" sz="2400" i="1" dirty="0" smtClean="0"/>
              <a:t>History of Packets</a:t>
            </a:r>
            <a:r>
              <a:rPr lang="en-US" sz="2400" dirty="0" smtClean="0"/>
              <a:t> </a:t>
            </a:r>
          </a:p>
          <a:p>
            <a:r>
              <a:rPr lang="en-US" dirty="0" smtClean="0">
                <a:hlinkClick r:id="rId2"/>
              </a:rPr>
              <a:t>packets.robbiehott.com</a:t>
            </a:r>
            <a:endParaRPr lang="en-US" sz="3200" dirty="0"/>
          </a:p>
        </p:txBody>
      </p:sp>
      <p:pic>
        <p:nvPicPr>
          <p:cNvPr id="8" name="Picture 7" descr="Screen Shot 2013-10-17 at 7.09.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33675"/>
            <a:ext cx="6141677" cy="2930489"/>
          </a:xfrm>
          <a:prstGeom prst="rect">
            <a:avLst/>
          </a:prstGeom>
        </p:spPr>
      </p:pic>
      <p:sp>
        <p:nvSpPr>
          <p:cNvPr id="9" name="TextBox 8"/>
          <p:cNvSpPr txBox="1"/>
          <p:nvPr/>
        </p:nvSpPr>
        <p:spPr>
          <a:xfrm>
            <a:off x="135935" y="150500"/>
            <a:ext cx="2793478" cy="369332"/>
          </a:xfrm>
          <a:prstGeom prst="rect">
            <a:avLst/>
          </a:prstGeom>
          <a:noFill/>
        </p:spPr>
        <p:txBody>
          <a:bodyPr wrap="none" rtlCol="0">
            <a:spAutoFit/>
          </a:bodyPr>
          <a:lstStyle/>
          <a:p>
            <a:r>
              <a:rPr lang="en-US" dirty="0" smtClean="0"/>
              <a:t>Version 3.1 (February 1978)</a:t>
            </a:r>
            <a:endParaRPr lang="en-US" dirty="0"/>
          </a:p>
        </p:txBody>
      </p:sp>
      <p:pic>
        <p:nvPicPr>
          <p:cNvPr id="10" name="Picture 9" descr="Screen Shot 2013-10-17 at 7.10.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0" y="3187699"/>
            <a:ext cx="6155789" cy="3325025"/>
          </a:xfrm>
          <a:prstGeom prst="rect">
            <a:avLst/>
          </a:prstGeom>
        </p:spPr>
      </p:pic>
      <p:sp>
        <p:nvSpPr>
          <p:cNvPr id="11" name="TextBox 10"/>
          <p:cNvSpPr txBox="1"/>
          <p:nvPr/>
        </p:nvSpPr>
        <p:spPr>
          <a:xfrm>
            <a:off x="6660443" y="2987121"/>
            <a:ext cx="2209747" cy="369332"/>
          </a:xfrm>
          <a:prstGeom prst="rect">
            <a:avLst/>
          </a:prstGeom>
          <a:noFill/>
        </p:spPr>
        <p:txBody>
          <a:bodyPr wrap="none" rtlCol="0">
            <a:spAutoFit/>
          </a:bodyPr>
          <a:lstStyle/>
          <a:p>
            <a:r>
              <a:rPr lang="en-US" dirty="0" smtClean="0"/>
              <a:t>Version 4 (June 1978)</a:t>
            </a:r>
            <a:endParaRPr lang="en-US" dirty="0"/>
          </a:p>
        </p:txBody>
      </p:sp>
      <p:sp>
        <p:nvSpPr>
          <p:cNvPr id="24578" name="Comment 2"/>
          <p:cNvSpPr>
            <a:spLocks noRot="1" noChangeAspect="1" noEditPoints="1" noChangeArrowheads="1" noChangeShapeType="1" noTextEdit="1"/>
          </p:cNvSpPr>
          <p:nvPr/>
        </p:nvSpPr>
        <p:spPr bwMode="auto">
          <a:xfrm>
            <a:off x="7997825" y="3167063"/>
            <a:ext cx="611188" cy="71437"/>
          </a:xfrm>
          <a:custGeom>
            <a:avLst/>
            <a:gdLst>
              <a:gd name="T0" fmla="+- 0 23915 22216"/>
              <a:gd name="T1" fmla="*/ T0 w 1700"/>
              <a:gd name="T2" fmla="+- 0 8917 8796"/>
              <a:gd name="T3" fmla="*/ 8917 h 198"/>
              <a:gd name="T4" fmla="+- 0 23886 22216"/>
              <a:gd name="T5" fmla="*/ T4 w 1700"/>
              <a:gd name="T6" fmla="+- 0 8934 8796"/>
              <a:gd name="T7" fmla="*/ 8934 h 198"/>
              <a:gd name="T8" fmla="+- 0 23861 22216"/>
              <a:gd name="T9" fmla="*/ T8 w 1700"/>
              <a:gd name="T10" fmla="+- 0 8959 8796"/>
              <a:gd name="T11" fmla="*/ 8959 h 198"/>
              <a:gd name="T12" fmla="+- 0 23827 22216"/>
              <a:gd name="T13" fmla="*/ T12 w 1700"/>
              <a:gd name="T14" fmla="+- 0 8971 8796"/>
              <a:gd name="T15" fmla="*/ 8971 h 198"/>
              <a:gd name="T16" fmla="+- 0 23753 22216"/>
              <a:gd name="T17" fmla="*/ T16 w 1700"/>
              <a:gd name="T18" fmla="+- 0 8997 8796"/>
              <a:gd name="T19" fmla="*/ 8997 h 198"/>
              <a:gd name="T20" fmla="+- 0 23663 22216"/>
              <a:gd name="T21" fmla="*/ T20 w 1700"/>
              <a:gd name="T22" fmla="+- 0 8999 8796"/>
              <a:gd name="T23" fmla="*/ 8999 h 198"/>
              <a:gd name="T24" fmla="+- 0 23586 22216"/>
              <a:gd name="T25" fmla="*/ T24 w 1700"/>
              <a:gd name="T26" fmla="+- 0 8991 8796"/>
              <a:gd name="T27" fmla="*/ 8991 h 198"/>
              <a:gd name="T28" fmla="+- 0 23273 22216"/>
              <a:gd name="T29" fmla="*/ T28 w 1700"/>
              <a:gd name="T30" fmla="+- 0 8957 8796"/>
              <a:gd name="T31" fmla="*/ 8957 h 198"/>
              <a:gd name="T32" fmla="+- 0 22979 22216"/>
              <a:gd name="T33" fmla="*/ T32 w 1700"/>
              <a:gd name="T34" fmla="+- 0 8826 8796"/>
              <a:gd name="T35" fmla="*/ 8826 h 198"/>
              <a:gd name="T36" fmla="+- 0 22662 22216"/>
              <a:gd name="T37" fmla="*/ T36 w 1700"/>
              <a:gd name="T38" fmla="+- 0 8801 8796"/>
              <a:gd name="T39" fmla="*/ 8801 h 198"/>
              <a:gd name="T40" fmla="+- 0 22508 22216"/>
              <a:gd name="T41" fmla="*/ T40 w 1700"/>
              <a:gd name="T42" fmla="+- 0 8789 8796"/>
              <a:gd name="T43" fmla="*/ 8789 h 198"/>
              <a:gd name="T44" fmla="+- 0 22363 22216"/>
              <a:gd name="T45" fmla="*/ T44 w 1700"/>
              <a:gd name="T46" fmla="+- 0 8818 8796"/>
              <a:gd name="T47" fmla="*/ 8818 h 198"/>
              <a:gd name="T48" fmla="+- 0 22216 22216"/>
              <a:gd name="T49" fmla="*/ T48 w 1700"/>
              <a:gd name="T50" fmla="+- 0 8856 8796"/>
              <a:gd name="T51" fmla="*/ 8856 h 1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700" h="198" extrusionOk="0">
                <a:moveTo>
                  <a:pt x="1699" y="121"/>
                </a:moveTo>
                <a:cubicBezTo>
                  <a:pt x="1670" y="138"/>
                  <a:pt x="1645" y="163"/>
                  <a:pt x="1611" y="175"/>
                </a:cubicBezTo>
                <a:cubicBezTo>
                  <a:pt x="1537" y="201"/>
                  <a:pt x="1447" y="203"/>
                  <a:pt x="1370" y="195"/>
                </a:cubicBezTo>
                <a:cubicBezTo>
                  <a:pt x="1057" y="161"/>
                  <a:pt x="763" y="30"/>
                  <a:pt x="446" y="5"/>
                </a:cubicBezTo>
                <a:cubicBezTo>
                  <a:pt x="292" y="-7"/>
                  <a:pt x="147" y="22"/>
                  <a:pt x="0" y="6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79" name="Comment 3"/>
          <p:cNvSpPr>
            <a:spLocks noRot="1" noChangeAspect="1" noEditPoints="1" noChangeArrowheads="1" noChangeShapeType="1" noTextEdit="1"/>
          </p:cNvSpPr>
          <p:nvPr/>
        </p:nvSpPr>
        <p:spPr bwMode="auto">
          <a:xfrm>
            <a:off x="2327275" y="4044950"/>
            <a:ext cx="465138" cy="1673225"/>
          </a:xfrm>
          <a:custGeom>
            <a:avLst/>
            <a:gdLst>
              <a:gd name="T0" fmla="+- 0 6466 6466"/>
              <a:gd name="T1" fmla="*/ T0 w 1290"/>
              <a:gd name="T2" fmla="+- 0 11244 11236"/>
              <a:gd name="T3" fmla="*/ 11244 h 4648"/>
              <a:gd name="T4" fmla="+- 0 6487 6466"/>
              <a:gd name="T5" fmla="*/ T4 w 1290"/>
              <a:gd name="T6" fmla="+- 0 11250 11236"/>
              <a:gd name="T7" fmla="*/ 11250 h 4648"/>
              <a:gd name="T8" fmla="+- 0 6477 6466"/>
              <a:gd name="T9" fmla="*/ T8 w 1290"/>
              <a:gd name="T10" fmla="+- 0 11229 11236"/>
              <a:gd name="T11" fmla="*/ 11229 h 4648"/>
              <a:gd name="T12" fmla="+- 0 6508 6466"/>
              <a:gd name="T13" fmla="*/ T12 w 1290"/>
              <a:gd name="T14" fmla="+- 0 11241 11236"/>
              <a:gd name="T15" fmla="*/ 11241 h 4648"/>
              <a:gd name="T16" fmla="+- 0 6638 6466"/>
              <a:gd name="T17" fmla="*/ T16 w 1290"/>
              <a:gd name="T18" fmla="+- 0 11290 11236"/>
              <a:gd name="T19" fmla="*/ 11290 h 4648"/>
              <a:gd name="T20" fmla="+- 0 6732 6466"/>
              <a:gd name="T21" fmla="*/ T20 w 1290"/>
              <a:gd name="T22" fmla="+- 0 11418 11236"/>
              <a:gd name="T23" fmla="*/ 11418 h 4648"/>
              <a:gd name="T24" fmla="+- 0 6820 6466"/>
              <a:gd name="T25" fmla="*/ T24 w 1290"/>
              <a:gd name="T26" fmla="+- 0 11520 11236"/>
              <a:gd name="T27" fmla="*/ 11520 h 4648"/>
              <a:gd name="T28" fmla="+- 0 7105 6466"/>
              <a:gd name="T29" fmla="*/ T28 w 1290"/>
              <a:gd name="T30" fmla="+- 0 11849 11236"/>
              <a:gd name="T31" fmla="*/ 11849 h 4648"/>
              <a:gd name="T32" fmla="+- 0 7323 6466"/>
              <a:gd name="T33" fmla="*/ T32 w 1290"/>
              <a:gd name="T34" fmla="+- 0 12208 11236"/>
              <a:gd name="T35" fmla="*/ 12208 h 4648"/>
              <a:gd name="T36" fmla="+- 0 7463 6466"/>
              <a:gd name="T37" fmla="*/ T36 w 1290"/>
              <a:gd name="T38" fmla="+- 0 12622 11236"/>
              <a:gd name="T39" fmla="*/ 12622 h 4648"/>
              <a:gd name="T40" fmla="+- 0 7676 6466"/>
              <a:gd name="T41" fmla="*/ T40 w 1290"/>
              <a:gd name="T42" fmla="+- 0 13251 11236"/>
              <a:gd name="T43" fmla="*/ 13251 h 4648"/>
              <a:gd name="T44" fmla="+- 0 7871 6466"/>
              <a:gd name="T45" fmla="*/ T44 w 1290"/>
              <a:gd name="T46" fmla="+- 0 13995 11236"/>
              <a:gd name="T47" fmla="*/ 13995 h 4648"/>
              <a:gd name="T48" fmla="+- 0 7684 6466"/>
              <a:gd name="T49" fmla="*/ T48 w 1290"/>
              <a:gd name="T50" fmla="+- 0 14653 11236"/>
              <a:gd name="T51" fmla="*/ 14653 h 4648"/>
              <a:gd name="T52" fmla="+- 0 7640 6466"/>
              <a:gd name="T53" fmla="*/ T52 w 1290"/>
              <a:gd name="T54" fmla="+- 0 14809 11236"/>
              <a:gd name="T55" fmla="*/ 14809 h 4648"/>
              <a:gd name="T56" fmla="+- 0 7570 6466"/>
              <a:gd name="T57" fmla="*/ T56 w 1290"/>
              <a:gd name="T58" fmla="+- 0 14954 11236"/>
              <a:gd name="T59" fmla="*/ 14954 h 4648"/>
              <a:gd name="T60" fmla="+- 0 7479 6466"/>
              <a:gd name="T61" fmla="*/ T60 w 1290"/>
              <a:gd name="T62" fmla="+- 0 15088 11236"/>
              <a:gd name="T63" fmla="*/ 15088 h 4648"/>
              <a:gd name="T64" fmla="+- 0 7256 6466"/>
              <a:gd name="T65" fmla="*/ T64 w 1290"/>
              <a:gd name="T66" fmla="+- 0 15417 11236"/>
              <a:gd name="T67" fmla="*/ 15417 h 4648"/>
              <a:gd name="T68" fmla="+- 0 6896 6466"/>
              <a:gd name="T69" fmla="*/ T68 w 1290"/>
              <a:gd name="T70" fmla="+- 0 15627 11236"/>
              <a:gd name="T71" fmla="*/ 15627 h 4648"/>
              <a:gd name="T72" fmla="+- 0 6600 6466"/>
              <a:gd name="T73" fmla="*/ T72 w 1290"/>
              <a:gd name="T74" fmla="+- 0 15883 11236"/>
              <a:gd name="T75" fmla="*/ 15883 h 46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290" h="4648" extrusionOk="0">
                <a:moveTo>
                  <a:pt x="0" y="8"/>
                </a:moveTo>
                <a:cubicBezTo>
                  <a:pt x="21" y="14"/>
                  <a:pt x="11" y="-7"/>
                  <a:pt x="42" y="5"/>
                </a:cubicBezTo>
                <a:cubicBezTo>
                  <a:pt x="172" y="54"/>
                  <a:pt x="266" y="182"/>
                  <a:pt x="354" y="284"/>
                </a:cubicBezTo>
                <a:cubicBezTo>
                  <a:pt x="639" y="613"/>
                  <a:pt x="857" y="972"/>
                  <a:pt x="997" y="1386"/>
                </a:cubicBezTo>
                <a:cubicBezTo>
                  <a:pt x="1210" y="2015"/>
                  <a:pt x="1405" y="2759"/>
                  <a:pt x="1218" y="3417"/>
                </a:cubicBezTo>
                <a:cubicBezTo>
                  <a:pt x="1174" y="3573"/>
                  <a:pt x="1104" y="3718"/>
                  <a:pt x="1013" y="3852"/>
                </a:cubicBezTo>
                <a:cubicBezTo>
                  <a:pt x="790" y="4181"/>
                  <a:pt x="430" y="4391"/>
                  <a:pt x="134" y="464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0" name="Comment 4"/>
          <p:cNvSpPr>
            <a:spLocks noRot="1" noChangeAspect="1" noEditPoints="1" noChangeArrowheads="1" noChangeShapeType="1" noTextEdit="1"/>
          </p:cNvSpPr>
          <p:nvPr/>
        </p:nvSpPr>
        <p:spPr bwMode="auto">
          <a:xfrm>
            <a:off x="1438275" y="401638"/>
            <a:ext cx="1308100" cy="82550"/>
          </a:xfrm>
          <a:custGeom>
            <a:avLst/>
            <a:gdLst>
              <a:gd name="T0" fmla="+- 0 7627 3995"/>
              <a:gd name="T1" fmla="*/ T0 w 3633"/>
              <a:gd name="T2" fmla="+- 0 1343 1114"/>
              <a:gd name="T3" fmla="*/ 1343 h 230"/>
              <a:gd name="T4" fmla="+- 0 7518 3995"/>
              <a:gd name="T5" fmla="*/ T4 w 3633"/>
              <a:gd name="T6" fmla="+- 0 1298 1114"/>
              <a:gd name="T7" fmla="*/ 1298 h 230"/>
              <a:gd name="T8" fmla="+- 0 7467 3995"/>
              <a:gd name="T9" fmla="*/ T8 w 3633"/>
              <a:gd name="T10" fmla="+- 0 1313 1114"/>
              <a:gd name="T11" fmla="*/ 1313 h 230"/>
              <a:gd name="T12" fmla="+- 0 7334 3995"/>
              <a:gd name="T13" fmla="*/ T12 w 3633"/>
              <a:gd name="T14" fmla="+- 0 1320 1114"/>
              <a:gd name="T15" fmla="*/ 1320 h 230"/>
              <a:gd name="T16" fmla="+- 0 7095 3995"/>
              <a:gd name="T17" fmla="*/ T16 w 3633"/>
              <a:gd name="T18" fmla="+- 0 1332 1114"/>
              <a:gd name="T19" fmla="*/ 1332 h 230"/>
              <a:gd name="T20" fmla="+- 0 6851 3995"/>
              <a:gd name="T21" fmla="*/ T20 w 3633"/>
              <a:gd name="T22" fmla="+- 0 1289 1114"/>
              <a:gd name="T23" fmla="*/ 1289 h 230"/>
              <a:gd name="T24" fmla="+- 0 6615 3995"/>
              <a:gd name="T25" fmla="*/ T24 w 3633"/>
              <a:gd name="T26" fmla="+- 0 1260 1114"/>
              <a:gd name="T27" fmla="*/ 1260 h 230"/>
              <a:gd name="T28" fmla="+- 0 6410 3995"/>
              <a:gd name="T29" fmla="*/ T28 w 3633"/>
              <a:gd name="T30" fmla="+- 0 1235 1114"/>
              <a:gd name="T31" fmla="*/ 1235 h 230"/>
              <a:gd name="T32" fmla="+- 0 6205 3995"/>
              <a:gd name="T33" fmla="*/ T32 w 3633"/>
              <a:gd name="T34" fmla="+- 0 1204 1114"/>
              <a:gd name="T35" fmla="*/ 1204 h 230"/>
              <a:gd name="T36" fmla="+- 0 5999 3995"/>
              <a:gd name="T37" fmla="*/ T36 w 3633"/>
              <a:gd name="T38" fmla="+- 0 1182 1114"/>
              <a:gd name="T39" fmla="*/ 1182 h 230"/>
              <a:gd name="T40" fmla="+- 0 5691 3995"/>
              <a:gd name="T41" fmla="*/ T40 w 3633"/>
              <a:gd name="T42" fmla="+- 0 1149 1114"/>
              <a:gd name="T43" fmla="*/ 1149 h 230"/>
              <a:gd name="T44" fmla="+- 0 5381 3995"/>
              <a:gd name="T45" fmla="*/ T44 w 3633"/>
              <a:gd name="T46" fmla="+- 0 1120 1114"/>
              <a:gd name="T47" fmla="*/ 1120 h 230"/>
              <a:gd name="T48" fmla="+- 0 5071 3995"/>
              <a:gd name="T49" fmla="*/ T48 w 3633"/>
              <a:gd name="T50" fmla="+- 0 1114 1114"/>
              <a:gd name="T51" fmla="*/ 1114 h 230"/>
              <a:gd name="T52" fmla="+- 0 4712 3995"/>
              <a:gd name="T53" fmla="*/ T52 w 3633"/>
              <a:gd name="T54" fmla="+- 0 1107 1114"/>
              <a:gd name="T55" fmla="*/ 1107 h 230"/>
              <a:gd name="T56" fmla="+- 0 4354 3995"/>
              <a:gd name="T57" fmla="*/ T56 w 3633"/>
              <a:gd name="T58" fmla="+- 0 1153 1114"/>
              <a:gd name="T59" fmla="*/ 1153 h 230"/>
              <a:gd name="T60" fmla="+- 0 3995 3995"/>
              <a:gd name="T61" fmla="*/ T60 w 3633"/>
              <a:gd name="T62" fmla="+- 0 1144 1114"/>
              <a:gd name="T63" fmla="*/ 1144 h 2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633" h="230" extrusionOk="0">
                <a:moveTo>
                  <a:pt x="3632" y="229"/>
                </a:moveTo>
                <a:cubicBezTo>
                  <a:pt x="3523" y="184"/>
                  <a:pt x="3472" y="199"/>
                  <a:pt x="3339" y="206"/>
                </a:cubicBezTo>
                <a:cubicBezTo>
                  <a:pt x="3100" y="218"/>
                  <a:pt x="2856" y="175"/>
                  <a:pt x="2620" y="146"/>
                </a:cubicBezTo>
                <a:cubicBezTo>
                  <a:pt x="2415" y="121"/>
                  <a:pt x="2210" y="90"/>
                  <a:pt x="2004" y="68"/>
                </a:cubicBezTo>
                <a:cubicBezTo>
                  <a:pt x="1696" y="35"/>
                  <a:pt x="1386" y="6"/>
                  <a:pt x="1076" y="0"/>
                </a:cubicBezTo>
                <a:cubicBezTo>
                  <a:pt x="717" y="-7"/>
                  <a:pt x="359" y="39"/>
                  <a:pt x="0" y="3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Comment 5"/>
          <p:cNvSpPr>
            <a:spLocks noRot="1" noChangeAspect="1" noEditPoints="1" noChangeArrowheads="1" noChangeShapeType="1" noTextEdit="1"/>
          </p:cNvSpPr>
          <p:nvPr/>
        </p:nvSpPr>
        <p:spPr bwMode="auto">
          <a:xfrm>
            <a:off x="2781300" y="4129088"/>
            <a:ext cx="1947863" cy="665162"/>
          </a:xfrm>
          <a:custGeom>
            <a:avLst/>
            <a:gdLst>
              <a:gd name="T0" fmla="+- 0 8019 7727"/>
              <a:gd name="T1" fmla="*/ T0 w 5408"/>
              <a:gd name="T2" fmla="+- 0 11989 11468"/>
              <a:gd name="T3" fmla="*/ 11989 h 1850"/>
              <a:gd name="T4" fmla="+- 0 8078 7727"/>
              <a:gd name="T5" fmla="*/ T4 w 5408"/>
              <a:gd name="T6" fmla="+- 0 11930 11468"/>
              <a:gd name="T7" fmla="*/ 11930 h 1850"/>
              <a:gd name="T8" fmla="+- 0 8107 7727"/>
              <a:gd name="T9" fmla="*/ T8 w 5408"/>
              <a:gd name="T10" fmla="+- 0 11883 11468"/>
              <a:gd name="T11" fmla="*/ 11883 h 1850"/>
              <a:gd name="T12" fmla="+- 0 8198 7727"/>
              <a:gd name="T13" fmla="*/ T12 w 5408"/>
              <a:gd name="T14" fmla="+- 0 11841 11468"/>
              <a:gd name="T15" fmla="*/ 11841 h 1850"/>
              <a:gd name="T16" fmla="+- 0 8756 7727"/>
              <a:gd name="T17" fmla="*/ T16 w 5408"/>
              <a:gd name="T18" fmla="+- 0 11582 11468"/>
              <a:gd name="T19" fmla="*/ 11582 h 1850"/>
              <a:gd name="T20" fmla="+- 0 9460 7727"/>
              <a:gd name="T21" fmla="*/ T20 w 5408"/>
              <a:gd name="T22" fmla="+- 0 11596 11468"/>
              <a:gd name="T23" fmla="*/ 11596 h 1850"/>
              <a:gd name="T24" fmla="+- 0 10058 7727"/>
              <a:gd name="T25" fmla="*/ T24 w 5408"/>
              <a:gd name="T26" fmla="+- 0 11624 11468"/>
              <a:gd name="T27" fmla="*/ 11624 h 1850"/>
              <a:gd name="T28" fmla="+- 0 10943 7727"/>
              <a:gd name="T29" fmla="*/ T28 w 5408"/>
              <a:gd name="T30" fmla="+- 0 11666 11468"/>
              <a:gd name="T31" fmla="*/ 11666 h 1850"/>
              <a:gd name="T32" fmla="+- 0 11910 7727"/>
              <a:gd name="T33" fmla="*/ T32 w 5408"/>
              <a:gd name="T34" fmla="+- 0 11794 11468"/>
              <a:gd name="T35" fmla="*/ 11794 h 1850"/>
              <a:gd name="T36" fmla="+- 0 12730 7727"/>
              <a:gd name="T37" fmla="*/ T36 w 5408"/>
              <a:gd name="T38" fmla="+- 0 12147 11468"/>
              <a:gd name="T39" fmla="*/ 12147 h 1850"/>
              <a:gd name="T40" fmla="+- 0 12931 7727"/>
              <a:gd name="T41" fmla="*/ T40 w 5408"/>
              <a:gd name="T42" fmla="+- 0 12233 11468"/>
              <a:gd name="T43" fmla="*/ 12233 h 1850"/>
              <a:gd name="T44" fmla="+- 0 13011 7727"/>
              <a:gd name="T45" fmla="*/ T44 w 5408"/>
              <a:gd name="T46" fmla="+- 0 12316 11468"/>
              <a:gd name="T47" fmla="*/ 12316 h 1850"/>
              <a:gd name="T48" fmla="+- 0 13134 7727"/>
              <a:gd name="T49" fmla="*/ T48 w 5408"/>
              <a:gd name="T50" fmla="+- 0 12470 11468"/>
              <a:gd name="T51" fmla="*/ 12470 h 1850"/>
              <a:gd name="T52" fmla="+- 0 13027 7727"/>
              <a:gd name="T53" fmla="*/ T52 w 5408"/>
              <a:gd name="T54" fmla="+- 0 12624 11468"/>
              <a:gd name="T55" fmla="*/ 12624 h 1850"/>
              <a:gd name="T56" fmla="+- 0 12956 7727"/>
              <a:gd name="T57" fmla="*/ T56 w 5408"/>
              <a:gd name="T58" fmla="+- 0 12701 11468"/>
              <a:gd name="T59" fmla="*/ 12701 h 1850"/>
              <a:gd name="T60" fmla="+- 0 12767 7727"/>
              <a:gd name="T61" fmla="*/ T60 w 5408"/>
              <a:gd name="T62" fmla="+- 0 12794 11468"/>
              <a:gd name="T63" fmla="*/ 12794 h 1850"/>
              <a:gd name="T64" fmla="+- 0 12330 7727"/>
              <a:gd name="T65" fmla="*/ T64 w 5408"/>
              <a:gd name="T66" fmla="+- 0 13008 11468"/>
              <a:gd name="T67" fmla="*/ 13008 h 1850"/>
              <a:gd name="T68" fmla="+- 0 11820 7727"/>
              <a:gd name="T69" fmla="*/ T68 w 5408"/>
              <a:gd name="T70" fmla="+- 0 13124 11468"/>
              <a:gd name="T71" fmla="*/ 13124 h 1850"/>
              <a:gd name="T72" fmla="+- 0 11343 7727"/>
              <a:gd name="T73" fmla="*/ T72 w 5408"/>
              <a:gd name="T74" fmla="+- 0 13207 11468"/>
              <a:gd name="T75" fmla="*/ 13207 h 1850"/>
              <a:gd name="T76" fmla="+- 0 10397 7727"/>
              <a:gd name="T77" fmla="*/ T76 w 5408"/>
              <a:gd name="T78" fmla="+- 0 13371 11468"/>
              <a:gd name="T79" fmla="*/ 13371 h 1850"/>
              <a:gd name="T80" fmla="+- 0 9424 7727"/>
              <a:gd name="T81" fmla="*/ T80 w 5408"/>
              <a:gd name="T82" fmla="+- 0 13391 11468"/>
              <a:gd name="T83" fmla="*/ 13391 h 1850"/>
              <a:gd name="T84" fmla="+- 0 8554 7727"/>
              <a:gd name="T85" fmla="*/ T84 w 5408"/>
              <a:gd name="T86" fmla="+- 0 12934 11468"/>
              <a:gd name="T87" fmla="*/ 12934 h 1850"/>
              <a:gd name="T88" fmla="+- 0 8264 7727"/>
              <a:gd name="T89" fmla="*/ T88 w 5408"/>
              <a:gd name="T90" fmla="+- 0 12782 11468"/>
              <a:gd name="T91" fmla="*/ 12782 h 1850"/>
              <a:gd name="T92" fmla="+- 0 7929 7727"/>
              <a:gd name="T93" fmla="*/ T92 w 5408"/>
              <a:gd name="T94" fmla="+- 0 12563 11468"/>
              <a:gd name="T95" fmla="*/ 12563 h 1850"/>
              <a:gd name="T96" fmla="+- 0 7779 7727"/>
              <a:gd name="T97" fmla="*/ T96 w 5408"/>
              <a:gd name="T98" fmla="+- 0 12259 11468"/>
              <a:gd name="T99" fmla="*/ 12259 h 1850"/>
              <a:gd name="T100" fmla="+- 0 7669 7727"/>
              <a:gd name="T101" fmla="*/ T100 w 5408"/>
              <a:gd name="T102" fmla="+- 0 12036 11468"/>
              <a:gd name="T103" fmla="*/ 12036 h 1850"/>
              <a:gd name="T104" fmla="+- 0 7754 7727"/>
              <a:gd name="T105" fmla="*/ T104 w 5408"/>
              <a:gd name="T106" fmla="+- 0 11809 11468"/>
              <a:gd name="T107" fmla="*/ 11809 h 1850"/>
              <a:gd name="T108" fmla="+- 0 7954 7727"/>
              <a:gd name="T109" fmla="*/ T108 w 5408"/>
              <a:gd name="T110" fmla="+- 0 11674 11468"/>
              <a:gd name="T111" fmla="*/ 11674 h 1850"/>
              <a:gd name="T112" fmla="+- 0 8386 7727"/>
              <a:gd name="T113" fmla="*/ T112 w 5408"/>
              <a:gd name="T114" fmla="+- 0 11382 11468"/>
              <a:gd name="T115" fmla="*/ 11382 h 1850"/>
              <a:gd name="T116" fmla="+- 0 9004 7727"/>
              <a:gd name="T117" fmla="*/ T116 w 5408"/>
              <a:gd name="T118" fmla="+- 0 11455 11468"/>
              <a:gd name="T119" fmla="*/ 11455 h 1850"/>
              <a:gd name="T120" fmla="+- 0 9487 7727"/>
              <a:gd name="T121" fmla="*/ T120 w 5408"/>
              <a:gd name="T122" fmla="+- 0 11523 11468"/>
              <a:gd name="T123" fmla="*/ 11523 h 1850"/>
              <a:gd name="T124" fmla="+- 0 10474 7727"/>
              <a:gd name="T125" fmla="*/ T124 w 5408"/>
              <a:gd name="T126" fmla="+- 0 11663 11468"/>
              <a:gd name="T127" fmla="*/ 11663 h 1850"/>
              <a:gd name="T128" fmla="+- 0 11449 7727"/>
              <a:gd name="T129" fmla="*/ T128 w 5408"/>
              <a:gd name="T130" fmla="+- 0 11928 11468"/>
              <a:gd name="T131" fmla="*/ 11928 h 1850"/>
              <a:gd name="T132" fmla="+- 0 12405 7727"/>
              <a:gd name="T133" fmla="*/ T132 w 5408"/>
              <a:gd name="T134" fmla="+- 0 12205 11468"/>
              <a:gd name="T135" fmla="*/ 12205 h 18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5408" h="1850" extrusionOk="0">
                <a:moveTo>
                  <a:pt x="292" y="521"/>
                </a:moveTo>
                <a:cubicBezTo>
                  <a:pt x="351" y="462"/>
                  <a:pt x="380" y="415"/>
                  <a:pt x="471" y="373"/>
                </a:cubicBezTo>
                <a:cubicBezTo>
                  <a:pt x="1029" y="114"/>
                  <a:pt x="1733" y="128"/>
                  <a:pt x="2331" y="156"/>
                </a:cubicBezTo>
                <a:cubicBezTo>
                  <a:pt x="3216" y="198"/>
                  <a:pt x="4183" y="326"/>
                  <a:pt x="5003" y="679"/>
                </a:cubicBezTo>
                <a:cubicBezTo>
                  <a:pt x="5204" y="765"/>
                  <a:pt x="5284" y="848"/>
                  <a:pt x="5407" y="1002"/>
                </a:cubicBezTo>
                <a:cubicBezTo>
                  <a:pt x="5300" y="1156"/>
                  <a:pt x="5229" y="1233"/>
                  <a:pt x="5040" y="1326"/>
                </a:cubicBezTo>
                <a:cubicBezTo>
                  <a:pt x="4603" y="1540"/>
                  <a:pt x="4093" y="1656"/>
                  <a:pt x="3616" y="1739"/>
                </a:cubicBezTo>
                <a:cubicBezTo>
                  <a:pt x="2670" y="1903"/>
                  <a:pt x="1697" y="1923"/>
                  <a:pt x="827" y="1466"/>
                </a:cubicBezTo>
                <a:cubicBezTo>
                  <a:pt x="537" y="1314"/>
                  <a:pt x="202" y="1095"/>
                  <a:pt x="52" y="791"/>
                </a:cubicBezTo>
                <a:cubicBezTo>
                  <a:pt x="-58" y="568"/>
                  <a:pt x="27" y="341"/>
                  <a:pt x="227" y="206"/>
                </a:cubicBezTo>
                <a:cubicBezTo>
                  <a:pt x="659" y="-86"/>
                  <a:pt x="1277" y="-13"/>
                  <a:pt x="1760" y="55"/>
                </a:cubicBezTo>
                <a:cubicBezTo>
                  <a:pt x="2747" y="195"/>
                  <a:pt x="3722" y="460"/>
                  <a:pt x="4678" y="737"/>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35221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48</a:t>
            </a:fld>
            <a:endParaRPr lang="en-US"/>
          </a:p>
        </p:txBody>
      </p:sp>
      <p:pic>
        <p:nvPicPr>
          <p:cNvPr id="7" name="Picture 6"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9357"/>
          <a:stretch/>
        </p:blipFill>
        <p:spPr>
          <a:xfrm>
            <a:off x="166924" y="1284112"/>
            <a:ext cx="4847752" cy="2373488"/>
          </a:xfrm>
          <a:prstGeom prst="rect">
            <a:avLst/>
          </a:prstGeom>
        </p:spPr>
      </p:pic>
      <p:sp>
        <p:nvSpPr>
          <p:cNvPr id="9" name="Right Arrow 8"/>
          <p:cNvSpPr/>
          <p:nvPr/>
        </p:nvSpPr>
        <p:spPr>
          <a:xfrm>
            <a:off x="5057747" y="2765778"/>
            <a:ext cx="1173719" cy="747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799" y="4064001"/>
            <a:ext cx="1890889" cy="201788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2130778"/>
            <a:ext cx="2455334" cy="21025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pic>
        <p:nvPicPr>
          <p:cNvPr id="14" name="Picture 13"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11056"/>
          <a:stretch/>
        </p:blipFill>
        <p:spPr>
          <a:xfrm>
            <a:off x="856235" y="3767667"/>
            <a:ext cx="5163564" cy="2480733"/>
          </a:xfrm>
          <a:prstGeom prst="rect">
            <a:avLst/>
          </a:prstGeom>
        </p:spPr>
      </p:pic>
      <p:sp>
        <p:nvSpPr>
          <p:cNvPr id="15" name="TextBox 14"/>
          <p:cNvSpPr txBox="1"/>
          <p:nvPr/>
        </p:nvSpPr>
        <p:spPr>
          <a:xfrm>
            <a:off x="990600" y="4648200"/>
            <a:ext cx="1295400" cy="406265"/>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18288" bIns="18288" rtlCol="0">
            <a:spAutoFit/>
          </a:bodyPr>
          <a:lstStyle/>
          <a:p>
            <a:pPr algn="ctr"/>
            <a:r>
              <a:rPr lang="en-US" sz="2400" dirty="0" smtClean="0">
                <a:solidFill>
                  <a:srgbClr val="FFFF00"/>
                </a:solidFill>
              </a:rPr>
              <a:t>TTL - 1</a:t>
            </a:r>
            <a:endParaRPr lang="en-US" sz="2400" dirty="0">
              <a:solidFill>
                <a:srgbClr val="FFFF00"/>
              </a:solidFill>
            </a:endParaRPr>
          </a:p>
        </p:txBody>
      </p:sp>
    </p:spTree>
    <p:extLst>
      <p:ext uri="{BB962C8B-B14F-4D97-AF65-F5344CB8AC3E}">
        <p14:creationId xmlns:p14="http://schemas.microsoft.com/office/powerpoint/2010/main" val="1113068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021"/>
            <a:ext cx="8229600" cy="3360437"/>
          </a:xfrm>
        </p:spPr>
        <p:txBody>
          <a:bodyPr>
            <a:normAutofit/>
          </a:bodyPr>
          <a:lstStyle/>
          <a:p>
            <a:r>
              <a:rPr lang="en-US" dirty="0" smtClean="0"/>
              <a:t>Strategy 1:</a:t>
            </a:r>
            <a:br>
              <a:rPr lang="en-US" dirty="0" smtClean="0"/>
            </a:br>
            <a:r>
              <a:rPr lang="en-US" dirty="0" smtClean="0"/>
              <a:t>Shrink and Simplify Your Content</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Tree>
    <p:extLst>
      <p:ext uri="{BB962C8B-B14F-4D97-AF65-F5344CB8AC3E}">
        <p14:creationId xmlns:p14="http://schemas.microsoft.com/office/powerpoint/2010/main" val="37796194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pic>
        <p:nvPicPr>
          <p:cNvPr id="7" name="Picture 6" descr="Screen Shot 2013-10-17 at 7.10.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6" y="1417638"/>
            <a:ext cx="4600547" cy="2484967"/>
          </a:xfrm>
          <a:prstGeom prst="rect">
            <a:avLst/>
          </a:prstGeom>
        </p:spPr>
      </p:pic>
      <p:sp>
        <p:nvSpPr>
          <p:cNvPr id="9" name="Right Arrow 8"/>
          <p:cNvSpPr/>
          <p:nvPr/>
        </p:nvSpPr>
        <p:spPr>
          <a:xfrm>
            <a:off x="5057747" y="2765778"/>
            <a:ext cx="1173719" cy="747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799" y="4064001"/>
            <a:ext cx="1890889" cy="201788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2130778"/>
            <a:ext cx="2455334" cy="21025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sp>
        <p:nvSpPr>
          <p:cNvPr id="3" name="TextBox 2"/>
          <p:cNvSpPr txBox="1"/>
          <p:nvPr/>
        </p:nvSpPr>
        <p:spPr>
          <a:xfrm>
            <a:off x="6914444" y="3671772"/>
            <a:ext cx="1378953" cy="461665"/>
          </a:xfrm>
          <a:prstGeom prst="rect">
            <a:avLst/>
          </a:prstGeom>
          <a:noFill/>
        </p:spPr>
        <p:txBody>
          <a:bodyPr wrap="none" rtlCol="0">
            <a:spAutoFit/>
          </a:bodyPr>
          <a:lstStyle/>
          <a:p>
            <a:r>
              <a:rPr lang="en-US" sz="2400" dirty="0" smtClean="0">
                <a:solidFill>
                  <a:srgbClr val="FFFF00"/>
                </a:solidFill>
              </a:rPr>
              <a:t>if TTL = 0:</a:t>
            </a:r>
            <a:endParaRPr lang="en-US" sz="2400" dirty="0">
              <a:solidFill>
                <a:srgbClr val="FFFF00"/>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3810000" y="4114800"/>
            <a:ext cx="1952980" cy="237968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762000" y="5040110"/>
            <a:ext cx="2879026" cy="369332"/>
          </a:xfrm>
          <a:prstGeom prst="rect">
            <a:avLst/>
          </a:prstGeom>
          <a:noFill/>
        </p:spPr>
        <p:txBody>
          <a:bodyPr wrap="none" rtlCol="0">
            <a:spAutoFit/>
          </a:bodyPr>
          <a:lstStyle/>
          <a:p>
            <a:r>
              <a:rPr lang="en-US" dirty="0" smtClean="0"/>
              <a:t>Destination = original Source</a:t>
            </a:r>
            <a:endParaRPr lang="en-US" dirty="0"/>
          </a:p>
        </p:txBody>
      </p:sp>
      <p:sp>
        <p:nvSpPr>
          <p:cNvPr id="25602" name="Comment 2"/>
          <p:cNvSpPr>
            <a:spLocks noRot="1" noChangeAspect="1" noEditPoints="1" noChangeArrowheads="1" noChangeShapeType="1" noTextEdit="1"/>
          </p:cNvSpPr>
          <p:nvPr/>
        </p:nvSpPr>
        <p:spPr bwMode="auto">
          <a:xfrm>
            <a:off x="2270125" y="5319713"/>
            <a:ext cx="1216025" cy="77787"/>
          </a:xfrm>
          <a:custGeom>
            <a:avLst/>
            <a:gdLst>
              <a:gd name="T0" fmla="+- 0 9678 6308"/>
              <a:gd name="T1" fmla="*/ T0 w 3375"/>
              <a:gd name="T2" fmla="+- 0 14991 14775"/>
              <a:gd name="T3" fmla="*/ 14991 h 217"/>
              <a:gd name="T4" fmla="+- 0 9678 6308"/>
              <a:gd name="T5" fmla="*/ T4 w 3375"/>
              <a:gd name="T6" fmla="+- 0 14974 14775"/>
              <a:gd name="T7" fmla="*/ 14974 h 217"/>
              <a:gd name="T8" fmla="+- 0 9677 6308"/>
              <a:gd name="T9" fmla="*/ T8 w 3375"/>
              <a:gd name="T10" fmla="+- 0 14956 14775"/>
              <a:gd name="T11" fmla="*/ 14956 h 217"/>
              <a:gd name="T12" fmla="+- 0 9677 6308"/>
              <a:gd name="T13" fmla="*/ T12 w 3375"/>
              <a:gd name="T14" fmla="+- 0 14937 14775"/>
              <a:gd name="T15" fmla="*/ 14937 h 217"/>
              <a:gd name="T16" fmla="+- 0 9677 6308"/>
              <a:gd name="T17" fmla="*/ T16 w 3375"/>
              <a:gd name="T18" fmla="+- 0 14932 14775"/>
              <a:gd name="T19" fmla="*/ 14932 h 217"/>
              <a:gd name="T20" fmla="+- 0 9678 6308"/>
              <a:gd name="T21" fmla="*/ T20 w 3375"/>
              <a:gd name="T22" fmla="+- 0 14928 14775"/>
              <a:gd name="T23" fmla="*/ 14928 h 217"/>
              <a:gd name="T24" fmla="+- 0 9678 6308"/>
              <a:gd name="T25" fmla="*/ T24 w 3375"/>
              <a:gd name="T26" fmla="+- 0 14923 14775"/>
              <a:gd name="T27" fmla="*/ 14923 h 217"/>
              <a:gd name="T28" fmla="+- 0 9647 6308"/>
              <a:gd name="T29" fmla="*/ T28 w 3375"/>
              <a:gd name="T30" fmla="+- 0 14918 14775"/>
              <a:gd name="T31" fmla="*/ 14918 h 217"/>
              <a:gd name="T32" fmla="+- 0 9619 6308"/>
              <a:gd name="T33" fmla="*/ T32 w 3375"/>
              <a:gd name="T34" fmla="+- 0 14912 14775"/>
              <a:gd name="T35" fmla="*/ 14912 h 217"/>
              <a:gd name="T36" fmla="+- 0 9585 6308"/>
              <a:gd name="T37" fmla="*/ T36 w 3375"/>
              <a:gd name="T38" fmla="+- 0 14911 14775"/>
              <a:gd name="T39" fmla="*/ 14911 h 217"/>
              <a:gd name="T40" fmla="+- 0 9191 6308"/>
              <a:gd name="T41" fmla="*/ T40 w 3375"/>
              <a:gd name="T42" fmla="+- 0 14901 14775"/>
              <a:gd name="T43" fmla="*/ 14901 h 217"/>
              <a:gd name="T44" fmla="+- 0 8795 6308"/>
              <a:gd name="T45" fmla="*/ T44 w 3375"/>
              <a:gd name="T46" fmla="+- 0 14894 14775"/>
              <a:gd name="T47" fmla="*/ 14894 h 217"/>
              <a:gd name="T48" fmla="+- 0 8401 6308"/>
              <a:gd name="T49" fmla="*/ T48 w 3375"/>
              <a:gd name="T50" fmla="+- 0 14903 14775"/>
              <a:gd name="T51" fmla="*/ 14903 h 217"/>
              <a:gd name="T52" fmla="+- 0 8186 6308"/>
              <a:gd name="T53" fmla="*/ T52 w 3375"/>
              <a:gd name="T54" fmla="+- 0 14908 14775"/>
              <a:gd name="T55" fmla="*/ 14908 h 217"/>
              <a:gd name="T56" fmla="+- 0 7971 6308"/>
              <a:gd name="T57" fmla="*/ T56 w 3375"/>
              <a:gd name="T58" fmla="+- 0 14912 14775"/>
              <a:gd name="T59" fmla="*/ 14912 h 217"/>
              <a:gd name="T60" fmla="+- 0 7756 6308"/>
              <a:gd name="T61" fmla="*/ T60 w 3375"/>
              <a:gd name="T62" fmla="+- 0 14910 14775"/>
              <a:gd name="T63" fmla="*/ 14910 h 217"/>
              <a:gd name="T64" fmla="+- 0 7298 6308"/>
              <a:gd name="T65" fmla="*/ T64 w 3375"/>
              <a:gd name="T66" fmla="+- 0 14905 14775"/>
              <a:gd name="T67" fmla="*/ 14905 h 217"/>
              <a:gd name="T68" fmla="+- 0 6849 6308"/>
              <a:gd name="T69" fmla="*/ T68 w 3375"/>
              <a:gd name="T70" fmla="+- 0 14855 14775"/>
              <a:gd name="T71" fmla="*/ 14855 h 217"/>
              <a:gd name="T72" fmla="+- 0 6396 6308"/>
              <a:gd name="T73" fmla="*/ T72 w 3375"/>
              <a:gd name="T74" fmla="+- 0 14787 14775"/>
              <a:gd name="T75" fmla="*/ 14787 h 217"/>
              <a:gd name="T76" fmla="+- 0 6360 6308"/>
              <a:gd name="T77" fmla="*/ T76 w 3375"/>
              <a:gd name="T78" fmla="+- 0 14782 14775"/>
              <a:gd name="T79" fmla="*/ 14782 h 217"/>
              <a:gd name="T80" fmla="+- 0 6362 6308"/>
              <a:gd name="T81" fmla="*/ T80 w 3375"/>
              <a:gd name="T82" fmla="+- 0 14786 14775"/>
              <a:gd name="T83" fmla="*/ 14786 h 217"/>
              <a:gd name="T84" fmla="+- 0 6326 6308"/>
              <a:gd name="T85" fmla="*/ T84 w 3375"/>
              <a:gd name="T86" fmla="+- 0 14783 14775"/>
              <a:gd name="T87" fmla="*/ 14783 h 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375" h="217" extrusionOk="0">
                <a:moveTo>
                  <a:pt x="3370" y="216"/>
                </a:moveTo>
                <a:cubicBezTo>
                  <a:pt x="3370" y="199"/>
                  <a:pt x="3369" y="181"/>
                  <a:pt x="3369" y="162"/>
                </a:cubicBezTo>
                <a:cubicBezTo>
                  <a:pt x="3369" y="157"/>
                  <a:pt x="3370" y="153"/>
                  <a:pt x="3370" y="148"/>
                </a:cubicBezTo>
                <a:cubicBezTo>
                  <a:pt x="3339" y="143"/>
                  <a:pt x="3311" y="137"/>
                  <a:pt x="3277" y="136"/>
                </a:cubicBezTo>
                <a:cubicBezTo>
                  <a:pt x="2883" y="126"/>
                  <a:pt x="2487" y="119"/>
                  <a:pt x="2093" y="128"/>
                </a:cubicBezTo>
                <a:cubicBezTo>
                  <a:pt x="1878" y="133"/>
                  <a:pt x="1663" y="137"/>
                  <a:pt x="1448" y="135"/>
                </a:cubicBezTo>
                <a:cubicBezTo>
                  <a:pt x="990" y="130"/>
                  <a:pt x="541" y="80"/>
                  <a:pt x="88" y="12"/>
                </a:cubicBezTo>
                <a:cubicBezTo>
                  <a:pt x="52" y="7"/>
                  <a:pt x="54" y="11"/>
                  <a:pt x="18" y="8"/>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3201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50</a:t>
            </a:fld>
            <a:endParaRPr lang="en-US" dirty="0"/>
          </a:p>
        </p:txBody>
      </p:sp>
      <p:sp>
        <p:nvSpPr>
          <p:cNvPr id="4" name="TextBox 3"/>
          <p:cNvSpPr txBox="1"/>
          <p:nvPr/>
        </p:nvSpPr>
        <p:spPr>
          <a:xfrm>
            <a:off x="76200" y="152400"/>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1687689" y="2827865"/>
            <a:ext cx="6369755" cy="2062103"/>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err="1" smtClean="0"/>
              <a:t>traceroute</a:t>
            </a:r>
            <a:r>
              <a:rPr lang="en-US" sz="3200" dirty="0" smtClean="0"/>
              <a:t> is sending packets to destination, with TTL = 1, 2, 3, … and recording the death notices it receives</a:t>
            </a:r>
            <a:endParaRPr lang="en-US" sz="32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dirty="0" smtClean="0"/>
              <a:t>University of Virginia cs4414</a:t>
            </a:r>
            <a:endParaRPr lang="en-US" dirty="0"/>
          </a:p>
        </p:txBody>
      </p:sp>
    </p:spTree>
    <p:extLst>
      <p:ext uri="{BB962C8B-B14F-4D97-AF65-F5344CB8AC3E}">
        <p14:creationId xmlns:p14="http://schemas.microsoft.com/office/powerpoint/2010/main" val="10048058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Matters for PS3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You are not expected to do anything below the level of scheduling which web request to process</a:t>
            </a:r>
          </a:p>
          <a:p>
            <a:pPr lvl="1"/>
            <a:r>
              <a:rPr lang="en-US" dirty="0" smtClean="0"/>
              <a:t>No need to modify lower levels of network stack (but doing so would provide lots of performance-improvement opportunities!)</a:t>
            </a:r>
          </a:p>
          <a:p>
            <a:pPr lvl="1"/>
            <a:r>
              <a:rPr lang="en-US" dirty="0" smtClean="0"/>
              <a:t>No expectation to alter tasks once spawned (but doing so could be very useful)</a:t>
            </a:r>
          </a:p>
          <a:p>
            <a:r>
              <a:rPr lang="en-US" dirty="0" smtClean="0"/>
              <a:t>But, understanding more what is going on underneath should help you use resources more wisely!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51</a:t>
            </a:fld>
            <a:endParaRPr lang="en-US"/>
          </a:p>
        </p:txBody>
      </p:sp>
    </p:spTree>
    <p:extLst>
      <p:ext uri="{BB962C8B-B14F-4D97-AF65-F5344CB8AC3E}">
        <p14:creationId xmlns:p14="http://schemas.microsoft.com/office/powerpoint/2010/main" val="321326425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a:xfrm>
            <a:off x="381000" y="0"/>
            <a:ext cx="8305800" cy="1143000"/>
          </a:xfrm>
        </p:spPr>
        <p:txBody>
          <a:bodyPr/>
          <a:lstStyle/>
          <a:p>
            <a:r>
              <a:rPr lang="en-US" dirty="0"/>
              <a:t>Charge</a:t>
            </a:r>
          </a:p>
        </p:txBody>
      </p:sp>
      <p:sp>
        <p:nvSpPr>
          <p:cNvPr id="7" name="Rectangle 6"/>
          <p:cNvSpPr/>
          <p:nvPr/>
        </p:nvSpPr>
        <p:spPr>
          <a:xfrm>
            <a:off x="504825" y="1100137"/>
            <a:ext cx="8305800" cy="338554"/>
          </a:xfrm>
          <a:prstGeom prst="rect">
            <a:avLst/>
          </a:prstGeom>
        </p:spPr>
        <p:txBody>
          <a:bodyPr wrap="square">
            <a:spAutoFit/>
          </a:bodyPr>
          <a:lstStyle/>
          <a:p>
            <a:r>
              <a:rPr lang="en-US" sz="1600" dirty="0" smtClean="0"/>
              <a:t>From Tim Berners-Lee’s “Answers for Young People” </a:t>
            </a:r>
            <a:r>
              <a:rPr lang="en-US" sz="1400" dirty="0" smtClean="0">
                <a:solidFill>
                  <a:srgbClr val="0000FF"/>
                </a:solidFill>
              </a:rPr>
              <a:t>http://www.w3.org/People/Berners-Lee/Kids.html</a:t>
            </a:r>
            <a:endParaRPr lang="en-US" sz="1400" dirty="0">
              <a:solidFill>
                <a:srgbClr val="0000FF"/>
              </a:solidFill>
            </a:endParaRPr>
          </a:p>
        </p:txBody>
      </p:sp>
      <p:sp>
        <p:nvSpPr>
          <p:cNvPr id="8" name="Rectangle 7"/>
          <p:cNvSpPr/>
          <p:nvPr/>
        </p:nvSpPr>
        <p:spPr>
          <a:xfrm>
            <a:off x="514350" y="1416844"/>
            <a:ext cx="8229600" cy="47089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I think the main thing to remember is that any really powerful thing can be used for good or evil. Dynamite can be used to build tunnels or to make missiles. Engines can be put in ambulances or tanks. Nuclear power can be used for bombs or for electrical power.  So the what is made of the Web is up to us. You, me, and everyone else.</a:t>
            </a:r>
          </a:p>
          <a:p>
            <a:endParaRPr lang="en-US" sz="2000" dirty="0" smtClean="0"/>
          </a:p>
          <a:p>
            <a:r>
              <a:rPr lang="en-US" sz="2000" dirty="0" smtClean="0"/>
              <a:t>Here is my hope: The Web is a tool for communicating. With the Web, you can find out what other people mean. You can find out where they are coming from. The Web can help people understand each other.</a:t>
            </a:r>
          </a:p>
          <a:p>
            <a:r>
              <a:rPr lang="en-US" sz="2000" dirty="0" smtClean="0"/>
              <a:t>Think about most of the bad things that have happened between people in your life. Maybe most of them come down to one person not understanding another. Even wars.</a:t>
            </a:r>
          </a:p>
          <a:p>
            <a:endParaRPr lang="en-US" sz="2000" dirty="0" smtClean="0"/>
          </a:p>
          <a:p>
            <a:r>
              <a:rPr lang="en-US" sz="2000" dirty="0" smtClean="0"/>
              <a:t>Let’s use the web to create neat new exciting things.</a:t>
            </a:r>
          </a:p>
          <a:p>
            <a:r>
              <a:rPr lang="en-US" sz="2000" dirty="0" smtClean="0"/>
              <a:t>Let’s use the Web to help people understand each other.</a:t>
            </a:r>
            <a:endParaRPr lang="en-US" sz="20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spTree>
    <p:extLst>
      <p:ext uri="{BB962C8B-B14F-4D97-AF65-F5344CB8AC3E}">
        <p14:creationId xmlns:p14="http://schemas.microsoft.com/office/powerpoint/2010/main" val="16419740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a:t>
            </a:fld>
            <a:endParaRPr lang="en-US"/>
          </a:p>
        </p:txBody>
      </p:sp>
      <p:pic>
        <p:nvPicPr>
          <p:cNvPr id="5" name="Picture 4"/>
          <p:cNvPicPr>
            <a:picLocks noChangeAspect="1"/>
          </p:cNvPicPr>
          <p:nvPr/>
        </p:nvPicPr>
        <p:blipFill rotWithShape="1">
          <a:blip r:embed="rId2"/>
          <a:srcRect r="39571"/>
          <a:stretch/>
        </p:blipFill>
        <p:spPr>
          <a:xfrm>
            <a:off x="4800600" y="152400"/>
            <a:ext cx="4254126" cy="6576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355140" y="152400"/>
            <a:ext cx="4254126" cy="17965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48663" y="5029200"/>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a:off x="5715000" y="5029200"/>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p:sp>
        <p:nvSpPr>
          <p:cNvPr id="9" name="TextBox 8"/>
          <p:cNvSpPr txBox="1"/>
          <p:nvPr/>
        </p:nvSpPr>
        <p:spPr>
          <a:xfrm>
            <a:off x="1168608" y="5840214"/>
            <a:ext cx="7186658" cy="400110"/>
          </a:xfrm>
          <a:prstGeom prst="rect">
            <a:avLst/>
          </a:prstGeom>
          <a:solidFill>
            <a:schemeClr val="bg1">
              <a:lumMod val="95000"/>
              <a:alpha val="76000"/>
            </a:schemeClr>
          </a:solidFill>
        </p:spPr>
        <p:txBody>
          <a:bodyPr wrap="none" rtlCol="0">
            <a:spAutoFit/>
          </a:bodyPr>
          <a:lstStyle/>
          <a:p>
            <a:r>
              <a:rPr lang="en-US" sz="2000" dirty="0" err="1" smtClean="0"/>
              <a:t>archive.org</a:t>
            </a:r>
            <a:r>
              <a:rPr lang="en-US" sz="2000" dirty="0" smtClean="0"/>
              <a:t> captures of New York Times (http://</a:t>
            </a:r>
            <a:r>
              <a:rPr lang="en-US" sz="2000" dirty="0" err="1" smtClean="0"/>
              <a:t>www.nytimes.com</a:t>
            </a:r>
            <a:r>
              <a:rPr lang="en-US" sz="2000" dirty="0" smtClean="0"/>
              <a:t>)</a:t>
            </a:r>
            <a:endParaRPr lang="en-US" sz="2000" dirty="0"/>
          </a:p>
        </p:txBody>
      </p:sp>
      <p:sp>
        <p:nvSpPr>
          <p:cNvPr id="2050" name="Comment 2"/>
          <p:cNvSpPr>
            <a:spLocks noRot="1" noChangeAspect="1" noEditPoints="1" noChangeArrowheads="1" noChangeShapeType="1" noTextEdit="1"/>
          </p:cNvSpPr>
          <p:nvPr/>
        </p:nvSpPr>
        <p:spPr bwMode="auto">
          <a:xfrm>
            <a:off x="3443288" y="184150"/>
            <a:ext cx="1804987" cy="5586413"/>
          </a:xfrm>
          <a:custGeom>
            <a:avLst/>
            <a:gdLst>
              <a:gd name="T0" fmla="+- 0 9647 9566"/>
              <a:gd name="T1" fmla="*/ T0 w 5012"/>
              <a:gd name="T2" fmla="+- 0 804 513"/>
              <a:gd name="T3" fmla="*/ 804 h 15516"/>
              <a:gd name="T4" fmla="+- 0 9836 9566"/>
              <a:gd name="T5" fmla="*/ T4 w 5012"/>
              <a:gd name="T6" fmla="+- 0 767 513"/>
              <a:gd name="T7" fmla="*/ 767 h 15516"/>
              <a:gd name="T8" fmla="+- 0 11605 9566"/>
              <a:gd name="T9" fmla="*/ T8 w 5012"/>
              <a:gd name="T10" fmla="+- 0 638 513"/>
              <a:gd name="T11" fmla="*/ 638 h 15516"/>
              <a:gd name="T12" fmla="+- 0 13946 9566"/>
              <a:gd name="T13" fmla="*/ T12 w 5012"/>
              <a:gd name="T14" fmla="+- 0 667 513"/>
              <a:gd name="T15" fmla="*/ 667 h 15516"/>
              <a:gd name="T16" fmla="+- 0 14493 9566"/>
              <a:gd name="T17" fmla="*/ T16 w 5012"/>
              <a:gd name="T18" fmla="+- 0 776 513"/>
              <a:gd name="T19" fmla="*/ 776 h 15516"/>
              <a:gd name="T20" fmla="+- 0 14550 9566"/>
              <a:gd name="T21" fmla="*/ T20 w 5012"/>
              <a:gd name="T22" fmla="+- 0 788 513"/>
              <a:gd name="T23" fmla="*/ 788 h 15516"/>
              <a:gd name="T24" fmla="+- 0 14403 9566"/>
              <a:gd name="T25" fmla="*/ T24 w 5012"/>
              <a:gd name="T26" fmla="+- 0 562 513"/>
              <a:gd name="T27" fmla="*/ 562 h 15516"/>
              <a:gd name="T28" fmla="+- 0 14349 9566"/>
              <a:gd name="T29" fmla="*/ T28 w 5012"/>
              <a:gd name="T30" fmla="+- 0 513 513"/>
              <a:gd name="T31" fmla="*/ 513 h 15516"/>
              <a:gd name="T32" fmla="+- 0 14519 9566"/>
              <a:gd name="T33" fmla="*/ T32 w 5012"/>
              <a:gd name="T34" fmla="+- 0 783 513"/>
              <a:gd name="T35" fmla="*/ 783 h 15516"/>
              <a:gd name="T36" fmla="+- 0 13539 9566"/>
              <a:gd name="T37" fmla="*/ T36 w 5012"/>
              <a:gd name="T38" fmla="+- 0 800 513"/>
              <a:gd name="T39" fmla="*/ 800 h 15516"/>
              <a:gd name="T40" fmla="+- 0 9634 9566"/>
              <a:gd name="T41" fmla="*/ T40 w 5012"/>
              <a:gd name="T42" fmla="+- 0 888 513"/>
              <a:gd name="T43" fmla="*/ 888 h 15516"/>
              <a:gd name="T44" fmla="+- 0 9832 9566"/>
              <a:gd name="T45" fmla="*/ T44 w 5012"/>
              <a:gd name="T46" fmla="+- 0 1082 513"/>
              <a:gd name="T47" fmla="*/ 1082 h 15516"/>
              <a:gd name="T48" fmla="+- 0 9868 9566"/>
              <a:gd name="T49" fmla="*/ T48 w 5012"/>
              <a:gd name="T50" fmla="+- 0 1128 513"/>
              <a:gd name="T51" fmla="*/ 1128 h 15516"/>
              <a:gd name="T52" fmla="+- 0 10119 9566"/>
              <a:gd name="T53" fmla="*/ T52 w 5012"/>
              <a:gd name="T54" fmla="+- 0 916 513"/>
              <a:gd name="T55" fmla="*/ 916 h 15516"/>
              <a:gd name="T56" fmla="+- 0 10189 9566"/>
              <a:gd name="T57" fmla="*/ T56 w 5012"/>
              <a:gd name="T58" fmla="+- 0 1010 513"/>
              <a:gd name="T59" fmla="*/ 1010 h 15516"/>
              <a:gd name="T60" fmla="+- 0 10063 9566"/>
              <a:gd name="T61" fmla="*/ T60 w 5012"/>
              <a:gd name="T62" fmla="+- 0 881 513"/>
              <a:gd name="T63" fmla="*/ 881 h 15516"/>
              <a:gd name="T64" fmla="+- 0 10339 9566"/>
              <a:gd name="T65" fmla="*/ T64 w 5012"/>
              <a:gd name="T66" fmla="+- 0 898 513"/>
              <a:gd name="T67" fmla="*/ 898 h 15516"/>
              <a:gd name="T68" fmla="+- 0 10507 9566"/>
              <a:gd name="T69" fmla="*/ T68 w 5012"/>
              <a:gd name="T70" fmla="+- 0 973 513"/>
              <a:gd name="T71" fmla="*/ 973 h 15516"/>
              <a:gd name="T72" fmla="+- 0 10930 9566"/>
              <a:gd name="T73" fmla="*/ T72 w 5012"/>
              <a:gd name="T74" fmla="+- 0 807 513"/>
              <a:gd name="T75" fmla="*/ 807 h 15516"/>
              <a:gd name="T76" fmla="+- 0 10765 9566"/>
              <a:gd name="T77" fmla="*/ T76 w 5012"/>
              <a:gd name="T78" fmla="+- 0 955 513"/>
              <a:gd name="T79" fmla="*/ 955 h 15516"/>
              <a:gd name="T80" fmla="+- 0 11028 9566"/>
              <a:gd name="T81" fmla="*/ T80 w 5012"/>
              <a:gd name="T82" fmla="+- 0 865 513"/>
              <a:gd name="T83" fmla="*/ 865 h 15516"/>
              <a:gd name="T84" fmla="+- 0 11312 9566"/>
              <a:gd name="T85" fmla="*/ T84 w 5012"/>
              <a:gd name="T86" fmla="+- 0 1119 513"/>
              <a:gd name="T87" fmla="*/ 1119 h 15516"/>
              <a:gd name="T88" fmla="+- 0 11110 9566"/>
              <a:gd name="T89" fmla="*/ T88 w 5012"/>
              <a:gd name="T90" fmla="+- 0 1311 513"/>
              <a:gd name="T91" fmla="*/ 1311 h 15516"/>
              <a:gd name="T92" fmla="+- 0 10897 9566"/>
              <a:gd name="T93" fmla="*/ T92 w 5012"/>
              <a:gd name="T94" fmla="+- 0 1328 513"/>
              <a:gd name="T95" fmla="*/ 1328 h 15516"/>
              <a:gd name="T96" fmla="+- 0 9754 9566"/>
              <a:gd name="T97" fmla="*/ T96 w 5012"/>
              <a:gd name="T98" fmla="+- 0 2600 513"/>
              <a:gd name="T99" fmla="*/ 2600 h 15516"/>
              <a:gd name="T100" fmla="+- 0 9880 9566"/>
              <a:gd name="T101" fmla="*/ T100 w 5012"/>
              <a:gd name="T102" fmla="+- 0 2445 513"/>
              <a:gd name="T103" fmla="*/ 2445 h 15516"/>
              <a:gd name="T104" fmla="+- 0 10509 9566"/>
              <a:gd name="T105" fmla="*/ T104 w 5012"/>
              <a:gd name="T106" fmla="+- 0 2167 513"/>
              <a:gd name="T107" fmla="*/ 2167 h 15516"/>
              <a:gd name="T108" fmla="+- 0 12222 9566"/>
              <a:gd name="T109" fmla="*/ T108 w 5012"/>
              <a:gd name="T110" fmla="+- 0 2921 513"/>
              <a:gd name="T111" fmla="*/ 2921 h 15516"/>
              <a:gd name="T112" fmla="+- 0 12561 9566"/>
              <a:gd name="T113" fmla="*/ T112 w 5012"/>
              <a:gd name="T114" fmla="+- 0 4382 513"/>
              <a:gd name="T115" fmla="*/ 4382 h 15516"/>
              <a:gd name="T116" fmla="+- 0 12703 9566"/>
              <a:gd name="T117" fmla="*/ T116 w 5012"/>
              <a:gd name="T118" fmla="+- 0 6527 513"/>
              <a:gd name="T119" fmla="*/ 6527 h 15516"/>
              <a:gd name="T120" fmla="+- 0 12548 9566"/>
              <a:gd name="T121" fmla="*/ T120 w 5012"/>
              <a:gd name="T122" fmla="+- 0 9520 513"/>
              <a:gd name="T123" fmla="*/ 9520 h 15516"/>
              <a:gd name="T124" fmla="+- 0 12459 9566"/>
              <a:gd name="T125" fmla="*/ T124 w 5012"/>
              <a:gd name="T126" fmla="+- 0 11769 513"/>
              <a:gd name="T127" fmla="*/ 11769 h 15516"/>
              <a:gd name="T128" fmla="+- 0 12552 9566"/>
              <a:gd name="T129" fmla="*/ T128 w 5012"/>
              <a:gd name="T130" fmla="+- 0 14502 513"/>
              <a:gd name="T131" fmla="*/ 14502 h 15516"/>
              <a:gd name="T132" fmla="+- 0 11992 9566"/>
              <a:gd name="T133" fmla="*/ T132 w 5012"/>
              <a:gd name="T134" fmla="+- 0 15630 513"/>
              <a:gd name="T135" fmla="*/ 15630 h 15516"/>
              <a:gd name="T136" fmla="+- 0 10458 9566"/>
              <a:gd name="T137" fmla="*/ T136 w 5012"/>
              <a:gd name="T138" fmla="+- 0 16016 513"/>
              <a:gd name="T139" fmla="*/ 16016 h 15516"/>
              <a:gd name="T140" fmla="+- 0 9827 9566"/>
              <a:gd name="T141" fmla="*/ T140 w 5012"/>
              <a:gd name="T142" fmla="+- 0 15464 513"/>
              <a:gd name="T143" fmla="*/ 15464 h 15516"/>
              <a:gd name="T144" fmla="+- 0 9566 9566"/>
              <a:gd name="T145" fmla="*/ T144 w 5012"/>
              <a:gd name="T146" fmla="+- 0 11616 513"/>
              <a:gd name="T147" fmla="*/ 11616 h 15516"/>
              <a:gd name="T148" fmla="+- 0 9778 9566"/>
              <a:gd name="T149" fmla="*/ T148 w 5012"/>
              <a:gd name="T150" fmla="+- 0 9095 513"/>
              <a:gd name="T151" fmla="*/ 9095 h 15516"/>
              <a:gd name="T152" fmla="+- 0 9925 9566"/>
              <a:gd name="T153" fmla="*/ T152 w 5012"/>
              <a:gd name="T154" fmla="+- 0 6779 513"/>
              <a:gd name="T155" fmla="*/ 6779 h 15516"/>
              <a:gd name="T156" fmla="+- 0 9688 9566"/>
              <a:gd name="T157" fmla="*/ T156 w 5012"/>
              <a:gd name="T158" fmla="+- 0 3865 513"/>
              <a:gd name="T159" fmla="*/ 3865 h 15516"/>
              <a:gd name="T160" fmla="+- 0 9764 9566"/>
              <a:gd name="T161" fmla="*/ T160 w 5012"/>
              <a:gd name="T162" fmla="+- 0 1798 513"/>
              <a:gd name="T163" fmla="*/ 1798 h 15516"/>
              <a:gd name="T164" fmla="+- 0 10518 9566"/>
              <a:gd name="T165" fmla="*/ T164 w 5012"/>
              <a:gd name="T166" fmla="+- 0 1516 513"/>
              <a:gd name="T167" fmla="*/ 1516 h 15516"/>
              <a:gd name="T168" fmla="+- 0 11235 9566"/>
              <a:gd name="T169" fmla="*/ T168 w 5012"/>
              <a:gd name="T170" fmla="+- 0 1993 513"/>
              <a:gd name="T171" fmla="*/ 1993 h 155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5012" h="15516" extrusionOk="0">
                <a:moveTo>
                  <a:pt x="81" y="291"/>
                </a:moveTo>
                <a:cubicBezTo>
                  <a:pt x="177" y="269"/>
                  <a:pt x="172" y="270"/>
                  <a:pt x="270" y="254"/>
                </a:cubicBezTo>
                <a:cubicBezTo>
                  <a:pt x="853" y="160"/>
                  <a:pt x="1450" y="145"/>
                  <a:pt x="2039" y="125"/>
                </a:cubicBezTo>
                <a:cubicBezTo>
                  <a:pt x="2814" y="99"/>
                  <a:pt x="3605" y="101"/>
                  <a:pt x="4380" y="154"/>
                </a:cubicBezTo>
                <a:cubicBezTo>
                  <a:pt x="4571" y="167"/>
                  <a:pt x="4742" y="218"/>
                  <a:pt x="4927" y="263"/>
                </a:cubicBezTo>
                <a:cubicBezTo>
                  <a:pt x="4946" y="267"/>
                  <a:pt x="4965" y="271"/>
                  <a:pt x="4984" y="275"/>
                </a:cubicBezTo>
                <a:cubicBezTo>
                  <a:pt x="4938" y="185"/>
                  <a:pt x="4916" y="129"/>
                  <a:pt x="4837" y="49"/>
                </a:cubicBezTo>
                <a:cubicBezTo>
                  <a:pt x="4819" y="33"/>
                  <a:pt x="4801" y="16"/>
                  <a:pt x="4783" y="0"/>
                </a:cubicBezTo>
                <a:cubicBezTo>
                  <a:pt x="4853" y="67"/>
                  <a:pt x="5077" y="194"/>
                  <a:pt x="4953" y="270"/>
                </a:cubicBezTo>
                <a:cubicBezTo>
                  <a:pt x="4744" y="398"/>
                  <a:pt x="4221" y="294"/>
                  <a:pt x="3973" y="287"/>
                </a:cubicBezTo>
              </a:path>
              <a:path w="5012" h="15516" extrusionOk="0">
                <a:moveTo>
                  <a:pt x="68" y="375"/>
                </a:moveTo>
                <a:cubicBezTo>
                  <a:pt x="146" y="431"/>
                  <a:pt x="204" y="494"/>
                  <a:pt x="266" y="569"/>
                </a:cubicBezTo>
                <a:cubicBezTo>
                  <a:pt x="278" y="584"/>
                  <a:pt x="290" y="600"/>
                  <a:pt x="302" y="615"/>
                </a:cubicBezTo>
              </a:path>
              <a:path w="5012" h="15516" extrusionOk="0">
                <a:moveTo>
                  <a:pt x="553" y="403"/>
                </a:moveTo>
                <a:cubicBezTo>
                  <a:pt x="603" y="440"/>
                  <a:pt x="620" y="451"/>
                  <a:pt x="623" y="497"/>
                </a:cubicBezTo>
                <a:cubicBezTo>
                  <a:pt x="531" y="465"/>
                  <a:pt x="530" y="461"/>
                  <a:pt x="497" y="368"/>
                </a:cubicBezTo>
                <a:cubicBezTo>
                  <a:pt x="613" y="341"/>
                  <a:pt x="664" y="376"/>
                  <a:pt x="773" y="385"/>
                </a:cubicBezTo>
                <a:cubicBezTo>
                  <a:pt x="871" y="393"/>
                  <a:pt x="924" y="357"/>
                  <a:pt x="941" y="460"/>
                </a:cubicBezTo>
              </a:path>
              <a:path w="5012" h="15516" extrusionOk="0">
                <a:moveTo>
                  <a:pt x="1364" y="294"/>
                </a:moveTo>
                <a:cubicBezTo>
                  <a:pt x="1297" y="340"/>
                  <a:pt x="1251" y="379"/>
                  <a:pt x="1199" y="442"/>
                </a:cubicBezTo>
                <a:cubicBezTo>
                  <a:pt x="1289" y="384"/>
                  <a:pt x="1349" y="317"/>
                  <a:pt x="1462" y="352"/>
                </a:cubicBezTo>
                <a:cubicBezTo>
                  <a:pt x="1572" y="386"/>
                  <a:pt x="1726" y="482"/>
                  <a:pt x="1746" y="606"/>
                </a:cubicBezTo>
                <a:cubicBezTo>
                  <a:pt x="1766" y="731"/>
                  <a:pt x="1638" y="776"/>
                  <a:pt x="1544" y="798"/>
                </a:cubicBezTo>
                <a:cubicBezTo>
                  <a:pt x="1471" y="815"/>
                  <a:pt x="1405" y="816"/>
                  <a:pt x="1331" y="815"/>
                </a:cubicBezTo>
              </a:path>
              <a:path w="5012" h="15516" extrusionOk="0">
                <a:moveTo>
                  <a:pt x="188" y="2087"/>
                </a:moveTo>
                <a:cubicBezTo>
                  <a:pt x="221" y="2055"/>
                  <a:pt x="277" y="1961"/>
                  <a:pt x="314" y="1932"/>
                </a:cubicBezTo>
                <a:cubicBezTo>
                  <a:pt x="504" y="1782"/>
                  <a:pt x="694" y="1698"/>
                  <a:pt x="943" y="1654"/>
                </a:cubicBezTo>
                <a:cubicBezTo>
                  <a:pt x="1550" y="1546"/>
                  <a:pt x="2336" y="1858"/>
                  <a:pt x="2656" y="2408"/>
                </a:cubicBezTo>
                <a:cubicBezTo>
                  <a:pt x="2892" y="2812"/>
                  <a:pt x="2879" y="3416"/>
                  <a:pt x="2995" y="3869"/>
                </a:cubicBezTo>
                <a:cubicBezTo>
                  <a:pt x="3172" y="4560"/>
                  <a:pt x="3100" y="5304"/>
                  <a:pt x="3137" y="6014"/>
                </a:cubicBezTo>
                <a:cubicBezTo>
                  <a:pt x="3191" y="7041"/>
                  <a:pt x="3078" y="7991"/>
                  <a:pt x="2982" y="9007"/>
                </a:cubicBezTo>
                <a:cubicBezTo>
                  <a:pt x="2912" y="9745"/>
                  <a:pt x="2916" y="10514"/>
                  <a:pt x="2893" y="11256"/>
                </a:cubicBezTo>
                <a:cubicBezTo>
                  <a:pt x="2866" y="12155"/>
                  <a:pt x="3098" y="13100"/>
                  <a:pt x="2986" y="13989"/>
                </a:cubicBezTo>
                <a:cubicBezTo>
                  <a:pt x="2929" y="14438"/>
                  <a:pt x="2809" y="14847"/>
                  <a:pt x="2426" y="15117"/>
                </a:cubicBezTo>
                <a:cubicBezTo>
                  <a:pt x="2071" y="15367"/>
                  <a:pt x="1321" y="15479"/>
                  <a:pt x="892" y="15503"/>
                </a:cubicBezTo>
                <a:cubicBezTo>
                  <a:pt x="542" y="15523"/>
                  <a:pt x="374" y="15262"/>
                  <a:pt x="261" y="14951"/>
                </a:cubicBezTo>
                <a:cubicBezTo>
                  <a:pt x="-144" y="13832"/>
                  <a:pt x="4" y="12277"/>
                  <a:pt x="0" y="11103"/>
                </a:cubicBezTo>
                <a:cubicBezTo>
                  <a:pt x="-3" y="10248"/>
                  <a:pt x="84" y="9425"/>
                  <a:pt x="212" y="8582"/>
                </a:cubicBezTo>
                <a:cubicBezTo>
                  <a:pt x="331" y="7799"/>
                  <a:pt x="371" y="7058"/>
                  <a:pt x="359" y="6266"/>
                </a:cubicBezTo>
                <a:cubicBezTo>
                  <a:pt x="343" y="5275"/>
                  <a:pt x="246" y="4334"/>
                  <a:pt x="122" y="3352"/>
                </a:cubicBezTo>
                <a:cubicBezTo>
                  <a:pt x="46" y="2747"/>
                  <a:pt x="-96" y="1855"/>
                  <a:pt x="198" y="1285"/>
                </a:cubicBezTo>
                <a:cubicBezTo>
                  <a:pt x="367" y="958"/>
                  <a:pt x="605" y="899"/>
                  <a:pt x="952" y="1003"/>
                </a:cubicBezTo>
                <a:cubicBezTo>
                  <a:pt x="1246" y="1091"/>
                  <a:pt x="1443" y="1288"/>
                  <a:pt x="1669" y="148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1" name="Comment 3"/>
          <p:cNvSpPr>
            <a:spLocks noRot="1" noChangeAspect="1" noEditPoints="1" noChangeArrowheads="1" noChangeShapeType="1" noTextEdit="1"/>
          </p:cNvSpPr>
          <p:nvPr/>
        </p:nvSpPr>
        <p:spPr bwMode="auto">
          <a:xfrm>
            <a:off x="104775" y="431800"/>
            <a:ext cx="854075" cy="6046788"/>
          </a:xfrm>
          <a:custGeom>
            <a:avLst/>
            <a:gdLst>
              <a:gd name="T0" fmla="+- 0 788 292"/>
              <a:gd name="T1" fmla="*/ T0 w 2372"/>
              <a:gd name="T2" fmla="+- 0 1941 1198"/>
              <a:gd name="T3" fmla="*/ 1941 h 16797"/>
              <a:gd name="T4" fmla="+- 0 802 292"/>
              <a:gd name="T5" fmla="*/ T4 w 2372"/>
              <a:gd name="T6" fmla="+- 0 1928 1198"/>
              <a:gd name="T7" fmla="*/ 1928 h 16797"/>
              <a:gd name="T8" fmla="+- 0 1593 292"/>
              <a:gd name="T9" fmla="*/ T8 w 2372"/>
              <a:gd name="T10" fmla="+- 0 1444 1198"/>
              <a:gd name="T11" fmla="*/ 1444 h 16797"/>
              <a:gd name="T12" fmla="+- 0 1902 292"/>
              <a:gd name="T13" fmla="*/ T12 w 2372"/>
              <a:gd name="T14" fmla="+- 0 1850 1198"/>
              <a:gd name="T15" fmla="*/ 1850 h 16797"/>
              <a:gd name="T16" fmla="+- 0 2533 292"/>
              <a:gd name="T17" fmla="*/ T16 w 2372"/>
              <a:gd name="T18" fmla="+- 0 3976 1198"/>
              <a:gd name="T19" fmla="*/ 3976 h 16797"/>
              <a:gd name="T20" fmla="+- 0 2606 292"/>
              <a:gd name="T21" fmla="*/ T20 w 2372"/>
              <a:gd name="T22" fmla="+- 0 6197 1198"/>
              <a:gd name="T23" fmla="*/ 6197 h 16797"/>
              <a:gd name="T24" fmla="+- 0 2301 292"/>
              <a:gd name="T25" fmla="*/ T24 w 2372"/>
              <a:gd name="T26" fmla="+- 0 8642 1198"/>
              <a:gd name="T27" fmla="*/ 8642 h 16797"/>
              <a:gd name="T28" fmla="+- 0 2168 292"/>
              <a:gd name="T29" fmla="*/ T28 w 2372"/>
              <a:gd name="T30" fmla="+- 0 11300 1198"/>
              <a:gd name="T31" fmla="*/ 11300 h 16797"/>
              <a:gd name="T32" fmla="+- 0 2330 292"/>
              <a:gd name="T33" fmla="*/ T32 w 2372"/>
              <a:gd name="T34" fmla="+- 0 14172 1198"/>
              <a:gd name="T35" fmla="*/ 14172 h 16797"/>
              <a:gd name="T36" fmla="+- 0 2213 292"/>
              <a:gd name="T37" fmla="*/ T36 w 2372"/>
              <a:gd name="T38" fmla="+- 0 17003 1198"/>
              <a:gd name="T39" fmla="*/ 17003 h 16797"/>
              <a:gd name="T40" fmla="+- 0 893 292"/>
              <a:gd name="T41" fmla="*/ T40 w 2372"/>
              <a:gd name="T42" fmla="+- 0 17031 1198"/>
              <a:gd name="T43" fmla="*/ 17031 h 16797"/>
              <a:gd name="T44" fmla="+- 0 402 292"/>
              <a:gd name="T45" fmla="*/ T44 w 2372"/>
              <a:gd name="T46" fmla="+- 0 15038 1198"/>
              <a:gd name="T47" fmla="*/ 15038 h 16797"/>
              <a:gd name="T48" fmla="+- 0 422 292"/>
              <a:gd name="T49" fmla="*/ T48 w 2372"/>
              <a:gd name="T50" fmla="+- 0 11320 1198"/>
              <a:gd name="T51" fmla="*/ 11320 h 16797"/>
              <a:gd name="T52" fmla="+- 0 411 292"/>
              <a:gd name="T53" fmla="*/ T52 w 2372"/>
              <a:gd name="T54" fmla="+- 0 7994 1198"/>
              <a:gd name="T55" fmla="*/ 7994 h 16797"/>
              <a:gd name="T56" fmla="+- 0 469 292"/>
              <a:gd name="T57" fmla="*/ T56 w 2372"/>
              <a:gd name="T58" fmla="+- 0 5196 1198"/>
              <a:gd name="T59" fmla="*/ 5196 h 16797"/>
              <a:gd name="T60" fmla="+- 0 1279 292"/>
              <a:gd name="T61" fmla="*/ T60 w 2372"/>
              <a:gd name="T62" fmla="+- 0 1363 1198"/>
              <a:gd name="T63" fmla="*/ 1363 h 16797"/>
              <a:gd name="T64" fmla="+- 0 1843 292"/>
              <a:gd name="T65" fmla="*/ T64 w 2372"/>
              <a:gd name="T66" fmla="+- 0 1393 1198"/>
              <a:gd name="T67" fmla="*/ 1393 h 16797"/>
              <a:gd name="T68" fmla="+- 0 2180 292"/>
              <a:gd name="T69" fmla="*/ T68 w 2372"/>
              <a:gd name="T70" fmla="+- 0 2254 1198"/>
              <a:gd name="T71" fmla="*/ 2254 h 16797"/>
              <a:gd name="T72" fmla="+- 0 2250 292"/>
              <a:gd name="T73" fmla="*/ T72 w 2372"/>
              <a:gd name="T74" fmla="+- 0 2552 1198"/>
              <a:gd name="T75" fmla="*/ 2552 h 16797"/>
              <a:gd name="T76" fmla="+- 0 608 292"/>
              <a:gd name="T77" fmla="*/ T76 w 2372"/>
              <a:gd name="T78" fmla="+- 0 17439 1198"/>
              <a:gd name="T79" fmla="*/ 17439 h 16797"/>
              <a:gd name="T80" fmla="+- 0 655 292"/>
              <a:gd name="T81" fmla="*/ T80 w 2372"/>
              <a:gd name="T82" fmla="+- 0 17379 1198"/>
              <a:gd name="T83" fmla="*/ 17379 h 16797"/>
              <a:gd name="T84" fmla="+- 0 605 292"/>
              <a:gd name="T85" fmla="*/ T84 w 2372"/>
              <a:gd name="T86" fmla="+- 0 17333 1198"/>
              <a:gd name="T87" fmla="*/ 17333 h 16797"/>
              <a:gd name="T88" fmla="+- 0 502 292"/>
              <a:gd name="T89" fmla="*/ T88 w 2372"/>
              <a:gd name="T90" fmla="+- 0 17342 1198"/>
              <a:gd name="T91" fmla="*/ 17342 h 16797"/>
              <a:gd name="T92" fmla="+- 0 447 292"/>
              <a:gd name="T93" fmla="*/ T92 w 2372"/>
              <a:gd name="T94" fmla="+- 0 17446 1198"/>
              <a:gd name="T95" fmla="*/ 17446 h 16797"/>
              <a:gd name="T96" fmla="+- 0 506 292"/>
              <a:gd name="T97" fmla="*/ T96 w 2372"/>
              <a:gd name="T98" fmla="+- 0 17538 1198"/>
              <a:gd name="T99" fmla="*/ 17538 h 16797"/>
              <a:gd name="T100" fmla="+- 0 662 292"/>
              <a:gd name="T101" fmla="*/ T100 w 2372"/>
              <a:gd name="T102" fmla="+- 0 17499 1198"/>
              <a:gd name="T103" fmla="*/ 17499 h 16797"/>
              <a:gd name="T104" fmla="+- 0 740 292"/>
              <a:gd name="T105" fmla="*/ T104 w 2372"/>
              <a:gd name="T106" fmla="+- 0 17462 1198"/>
              <a:gd name="T107" fmla="*/ 17462 h 16797"/>
              <a:gd name="T108" fmla="+- 0 729 292"/>
              <a:gd name="T109" fmla="*/ T108 w 2372"/>
              <a:gd name="T110" fmla="+- 0 17665 1198"/>
              <a:gd name="T111" fmla="*/ 17665 h 16797"/>
              <a:gd name="T112" fmla="+- 0 659 292"/>
              <a:gd name="T113" fmla="*/ T112 w 2372"/>
              <a:gd name="T114" fmla="+- 0 17906 1198"/>
              <a:gd name="T115" fmla="*/ 17906 h 16797"/>
              <a:gd name="T116" fmla="+- 0 507 292"/>
              <a:gd name="T117" fmla="*/ T116 w 2372"/>
              <a:gd name="T118" fmla="+- 0 17890 1198"/>
              <a:gd name="T119" fmla="*/ 17890 h 16797"/>
              <a:gd name="T120" fmla="+- 0 496 292"/>
              <a:gd name="T121" fmla="*/ T120 w 2372"/>
              <a:gd name="T122" fmla="+- 0 17835 1198"/>
              <a:gd name="T123" fmla="*/ 17835 h 16797"/>
              <a:gd name="T124" fmla="+- 0 1013 292"/>
              <a:gd name="T125" fmla="*/ T124 w 2372"/>
              <a:gd name="T126" fmla="+- 0 17362 1198"/>
              <a:gd name="T127" fmla="*/ 17362 h 16797"/>
              <a:gd name="T128" fmla="+- 0 1025 292"/>
              <a:gd name="T129" fmla="*/ T128 w 2372"/>
              <a:gd name="T130" fmla="+- 0 17447 1198"/>
              <a:gd name="T131" fmla="*/ 17447 h 16797"/>
              <a:gd name="T132" fmla="+- 0 999 292"/>
              <a:gd name="T133" fmla="*/ T132 w 2372"/>
              <a:gd name="T134" fmla="+- 0 17574 1198"/>
              <a:gd name="T135" fmla="*/ 17574 h 16797"/>
              <a:gd name="T136" fmla="+- 0 1072 292"/>
              <a:gd name="T137" fmla="*/ T136 w 2372"/>
              <a:gd name="T138" fmla="+- 0 17654 1198"/>
              <a:gd name="T139" fmla="*/ 17654 h 16797"/>
              <a:gd name="T140" fmla="+- 0 1191 292"/>
              <a:gd name="T141" fmla="*/ T140 w 2372"/>
              <a:gd name="T142" fmla="+- 0 17571 1198"/>
              <a:gd name="T143" fmla="*/ 17571 h 16797"/>
              <a:gd name="T144" fmla="+- 0 1212 292"/>
              <a:gd name="T145" fmla="*/ T144 w 2372"/>
              <a:gd name="T146" fmla="+- 0 17429 1198"/>
              <a:gd name="T147" fmla="*/ 17429 h 16797"/>
              <a:gd name="T148" fmla="+- 0 1138 292"/>
              <a:gd name="T149" fmla="*/ T148 w 2372"/>
              <a:gd name="T150" fmla="+- 0 17368 1198"/>
              <a:gd name="T151" fmla="*/ 17368 h 16797"/>
              <a:gd name="T152" fmla="+- 0 1115 292"/>
              <a:gd name="T153" fmla="*/ T152 w 2372"/>
              <a:gd name="T154" fmla="+- 0 17361 1198"/>
              <a:gd name="T155" fmla="*/ 17361 h 16797"/>
              <a:gd name="T156" fmla="+- 0 1254 292"/>
              <a:gd name="T157" fmla="*/ T156 w 2372"/>
              <a:gd name="T158" fmla="+- 0 17294 1198"/>
              <a:gd name="T159" fmla="*/ 17294 h 16797"/>
              <a:gd name="T160" fmla="+- 0 1364 292"/>
              <a:gd name="T161" fmla="*/ T160 w 2372"/>
              <a:gd name="T162" fmla="+- 0 17349 1198"/>
              <a:gd name="T163" fmla="*/ 17349 h 16797"/>
              <a:gd name="T164" fmla="+- 0 1421 292"/>
              <a:gd name="T165" fmla="*/ T164 w 2372"/>
              <a:gd name="T166" fmla="+- 0 17497 1198"/>
              <a:gd name="T167" fmla="*/ 17497 h 16797"/>
              <a:gd name="T168" fmla="+- 0 1440 292"/>
              <a:gd name="T169" fmla="*/ T168 w 2372"/>
              <a:gd name="T170" fmla="+- 0 17637 1198"/>
              <a:gd name="T171" fmla="*/ 17637 h 16797"/>
              <a:gd name="T172" fmla="+- 0 1485 292"/>
              <a:gd name="T173" fmla="*/ T172 w 2372"/>
              <a:gd name="T174" fmla="+- 0 17545 1198"/>
              <a:gd name="T175" fmla="*/ 17545 h 16797"/>
              <a:gd name="T176" fmla="+- 0 1545 292"/>
              <a:gd name="T177" fmla="*/ T176 w 2372"/>
              <a:gd name="T178" fmla="+- 0 17461 1198"/>
              <a:gd name="T179" fmla="*/ 17461 h 16797"/>
              <a:gd name="T180" fmla="+- 0 1608 292"/>
              <a:gd name="T181" fmla="*/ T180 w 2372"/>
              <a:gd name="T182" fmla="+- 0 17509 1198"/>
              <a:gd name="T183" fmla="*/ 17509 h 16797"/>
              <a:gd name="T184" fmla="+- 0 1686 292"/>
              <a:gd name="T185" fmla="*/ T184 w 2372"/>
              <a:gd name="T186" fmla="+- 0 17733 1198"/>
              <a:gd name="T187" fmla="*/ 17733 h 16797"/>
              <a:gd name="T188" fmla="+- 0 1780 292"/>
              <a:gd name="T189" fmla="*/ T188 w 2372"/>
              <a:gd name="T190" fmla="+- 0 17833 1198"/>
              <a:gd name="T191" fmla="*/ 17833 h 16797"/>
              <a:gd name="T192" fmla="+- 0 1841 292"/>
              <a:gd name="T193" fmla="*/ T192 w 2372"/>
              <a:gd name="T194" fmla="+- 0 17659 1198"/>
              <a:gd name="T195" fmla="*/ 17659 h 16797"/>
              <a:gd name="T196" fmla="+- 0 1918 292"/>
              <a:gd name="T197" fmla="*/ T196 w 2372"/>
              <a:gd name="T198" fmla="+- 0 17637 1198"/>
              <a:gd name="T199" fmla="*/ 17637 h 16797"/>
              <a:gd name="T200" fmla="+- 0 2014 292"/>
              <a:gd name="T201" fmla="*/ T200 w 2372"/>
              <a:gd name="T202" fmla="+- 0 17581 1198"/>
              <a:gd name="T203" fmla="*/ 17581 h 16797"/>
              <a:gd name="T204" fmla="+- 0 2066 292"/>
              <a:gd name="T205" fmla="*/ T204 w 2372"/>
              <a:gd name="T206" fmla="+- 0 17388 1198"/>
              <a:gd name="T207" fmla="*/ 17388 h 16797"/>
              <a:gd name="T208" fmla="+- 0 2014 292"/>
              <a:gd name="T209" fmla="*/ T208 w 2372"/>
              <a:gd name="T210" fmla="+- 0 17333 1198"/>
              <a:gd name="T211" fmla="*/ 17333 h 16797"/>
              <a:gd name="T212" fmla="+- 0 1956 292"/>
              <a:gd name="T213" fmla="*/ T212 w 2372"/>
              <a:gd name="T214" fmla="+- 0 17433 1198"/>
              <a:gd name="T215" fmla="*/ 17433 h 16797"/>
              <a:gd name="T216" fmla="+- 0 2005 292"/>
              <a:gd name="T217" fmla="*/ T216 w 2372"/>
              <a:gd name="T218" fmla="+- 0 17594 1198"/>
              <a:gd name="T219" fmla="*/ 17594 h 16797"/>
              <a:gd name="T220" fmla="+- 0 2204 292"/>
              <a:gd name="T221" fmla="*/ T220 w 2372"/>
              <a:gd name="T222" fmla="+- 0 17672 1198"/>
              <a:gd name="T223" fmla="*/ 17672 h 16797"/>
              <a:gd name="T224" fmla="+- 0 2331 292"/>
              <a:gd name="T225" fmla="*/ T224 w 2372"/>
              <a:gd name="T226" fmla="+- 0 17664 1198"/>
              <a:gd name="T227" fmla="*/ 17664 h 167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372" h="16797" extrusionOk="0">
                <a:moveTo>
                  <a:pt x="496" y="743"/>
                </a:moveTo>
                <a:cubicBezTo>
                  <a:pt x="521" y="710"/>
                  <a:pt x="487" y="764"/>
                  <a:pt x="510" y="730"/>
                </a:cubicBezTo>
                <a:cubicBezTo>
                  <a:pt x="711" y="432"/>
                  <a:pt x="896" y="162"/>
                  <a:pt x="1301" y="246"/>
                </a:cubicBezTo>
                <a:cubicBezTo>
                  <a:pt x="1540" y="296"/>
                  <a:pt x="1524" y="460"/>
                  <a:pt x="1610" y="652"/>
                </a:cubicBezTo>
                <a:cubicBezTo>
                  <a:pt x="1930" y="1363"/>
                  <a:pt x="2190" y="1996"/>
                  <a:pt x="2241" y="2778"/>
                </a:cubicBezTo>
                <a:cubicBezTo>
                  <a:pt x="2290" y="3536"/>
                  <a:pt x="2376" y="4239"/>
                  <a:pt x="2314" y="4999"/>
                </a:cubicBezTo>
                <a:cubicBezTo>
                  <a:pt x="2246" y="5835"/>
                  <a:pt x="2195" y="6622"/>
                  <a:pt x="2009" y="7444"/>
                </a:cubicBezTo>
                <a:cubicBezTo>
                  <a:pt x="1805" y="8343"/>
                  <a:pt x="1874" y="9190"/>
                  <a:pt x="1876" y="10102"/>
                </a:cubicBezTo>
                <a:cubicBezTo>
                  <a:pt x="1878" y="11079"/>
                  <a:pt x="1917" y="12003"/>
                  <a:pt x="2038" y="12974"/>
                </a:cubicBezTo>
                <a:cubicBezTo>
                  <a:pt x="2140" y="13792"/>
                  <a:pt x="2241" y="15021"/>
                  <a:pt x="1921" y="15805"/>
                </a:cubicBezTo>
                <a:cubicBezTo>
                  <a:pt x="1695" y="16359"/>
                  <a:pt x="900" y="16260"/>
                  <a:pt x="601" y="15833"/>
                </a:cubicBezTo>
                <a:cubicBezTo>
                  <a:pt x="233" y="15308"/>
                  <a:pt x="146" y="14458"/>
                  <a:pt x="110" y="13840"/>
                </a:cubicBezTo>
                <a:cubicBezTo>
                  <a:pt x="39" y="12615"/>
                  <a:pt x="86" y="11348"/>
                  <a:pt x="130" y="10122"/>
                </a:cubicBezTo>
                <a:cubicBezTo>
                  <a:pt x="170" y="8990"/>
                  <a:pt x="259" y="7928"/>
                  <a:pt x="119" y="6796"/>
                </a:cubicBezTo>
                <a:cubicBezTo>
                  <a:pt x="-1" y="5824"/>
                  <a:pt x="-7" y="4959"/>
                  <a:pt x="177" y="3998"/>
                </a:cubicBezTo>
                <a:cubicBezTo>
                  <a:pt x="382" y="2931"/>
                  <a:pt x="257" y="1035"/>
                  <a:pt x="987" y="165"/>
                </a:cubicBezTo>
                <a:cubicBezTo>
                  <a:pt x="1174" y="-58"/>
                  <a:pt x="1361" y="-26"/>
                  <a:pt x="1551" y="195"/>
                </a:cubicBezTo>
                <a:cubicBezTo>
                  <a:pt x="1746" y="422"/>
                  <a:pt x="1814" y="777"/>
                  <a:pt x="1888" y="1056"/>
                </a:cubicBezTo>
                <a:cubicBezTo>
                  <a:pt x="1911" y="1155"/>
                  <a:pt x="1935" y="1255"/>
                  <a:pt x="1958" y="1354"/>
                </a:cubicBezTo>
              </a:path>
              <a:path w="2372" h="16797" extrusionOk="0">
                <a:moveTo>
                  <a:pt x="316" y="16241"/>
                </a:moveTo>
                <a:cubicBezTo>
                  <a:pt x="337" y="16228"/>
                  <a:pt x="367" y="16212"/>
                  <a:pt x="363" y="16181"/>
                </a:cubicBezTo>
                <a:cubicBezTo>
                  <a:pt x="360" y="16157"/>
                  <a:pt x="332" y="16142"/>
                  <a:pt x="313" y="16135"/>
                </a:cubicBezTo>
                <a:cubicBezTo>
                  <a:pt x="279" y="16123"/>
                  <a:pt x="241" y="16125"/>
                  <a:pt x="210" y="16144"/>
                </a:cubicBezTo>
                <a:cubicBezTo>
                  <a:pt x="172" y="16167"/>
                  <a:pt x="156" y="16206"/>
                  <a:pt x="155" y="16248"/>
                </a:cubicBezTo>
                <a:cubicBezTo>
                  <a:pt x="154" y="16288"/>
                  <a:pt x="175" y="16325"/>
                  <a:pt x="214" y="16340"/>
                </a:cubicBezTo>
                <a:cubicBezTo>
                  <a:pt x="267" y="16360"/>
                  <a:pt x="326" y="16326"/>
                  <a:pt x="370" y="16301"/>
                </a:cubicBezTo>
                <a:cubicBezTo>
                  <a:pt x="399" y="16284"/>
                  <a:pt x="418" y="16272"/>
                  <a:pt x="448" y="16264"/>
                </a:cubicBezTo>
                <a:cubicBezTo>
                  <a:pt x="469" y="16328"/>
                  <a:pt x="450" y="16401"/>
                  <a:pt x="437" y="16467"/>
                </a:cubicBezTo>
                <a:cubicBezTo>
                  <a:pt x="421" y="16547"/>
                  <a:pt x="404" y="16634"/>
                  <a:pt x="367" y="16708"/>
                </a:cubicBezTo>
                <a:cubicBezTo>
                  <a:pt x="306" y="16831"/>
                  <a:pt x="243" y="16810"/>
                  <a:pt x="215" y="16692"/>
                </a:cubicBezTo>
                <a:cubicBezTo>
                  <a:pt x="211" y="16674"/>
                  <a:pt x="208" y="16655"/>
                  <a:pt x="204" y="16637"/>
                </a:cubicBezTo>
              </a:path>
              <a:path w="2372" h="16797" extrusionOk="0">
                <a:moveTo>
                  <a:pt x="721" y="16164"/>
                </a:moveTo>
                <a:cubicBezTo>
                  <a:pt x="746" y="16198"/>
                  <a:pt x="744" y="16209"/>
                  <a:pt x="733" y="16249"/>
                </a:cubicBezTo>
                <a:cubicBezTo>
                  <a:pt x="722" y="16289"/>
                  <a:pt x="702" y="16334"/>
                  <a:pt x="707" y="16376"/>
                </a:cubicBezTo>
                <a:cubicBezTo>
                  <a:pt x="711" y="16416"/>
                  <a:pt x="735" y="16456"/>
                  <a:pt x="780" y="16456"/>
                </a:cubicBezTo>
                <a:cubicBezTo>
                  <a:pt x="828" y="16456"/>
                  <a:pt x="876" y="16412"/>
                  <a:pt x="899" y="16373"/>
                </a:cubicBezTo>
                <a:cubicBezTo>
                  <a:pt x="921" y="16336"/>
                  <a:pt x="936" y="16273"/>
                  <a:pt x="920" y="16231"/>
                </a:cubicBezTo>
                <a:cubicBezTo>
                  <a:pt x="906" y="16195"/>
                  <a:pt x="880" y="16181"/>
                  <a:pt x="846" y="16170"/>
                </a:cubicBezTo>
                <a:cubicBezTo>
                  <a:pt x="838" y="16168"/>
                  <a:pt x="831" y="16165"/>
                  <a:pt x="823" y="16163"/>
                </a:cubicBezTo>
              </a:path>
              <a:path w="2372" h="16797" extrusionOk="0">
                <a:moveTo>
                  <a:pt x="962" y="16096"/>
                </a:moveTo>
                <a:cubicBezTo>
                  <a:pt x="1011" y="16104"/>
                  <a:pt x="1040" y="16111"/>
                  <a:pt x="1072" y="16151"/>
                </a:cubicBezTo>
                <a:cubicBezTo>
                  <a:pt x="1106" y="16194"/>
                  <a:pt x="1117" y="16246"/>
                  <a:pt x="1129" y="16299"/>
                </a:cubicBezTo>
                <a:cubicBezTo>
                  <a:pt x="1139" y="16345"/>
                  <a:pt x="1143" y="16392"/>
                  <a:pt x="1148" y="16439"/>
                </a:cubicBezTo>
                <a:cubicBezTo>
                  <a:pt x="1167" y="16410"/>
                  <a:pt x="1178" y="16379"/>
                  <a:pt x="1193" y="16347"/>
                </a:cubicBezTo>
                <a:cubicBezTo>
                  <a:pt x="1203" y="16325"/>
                  <a:pt x="1224" y="16268"/>
                  <a:pt x="1253" y="16263"/>
                </a:cubicBezTo>
                <a:cubicBezTo>
                  <a:pt x="1287" y="16257"/>
                  <a:pt x="1303" y="16281"/>
                  <a:pt x="1316" y="16311"/>
                </a:cubicBezTo>
                <a:cubicBezTo>
                  <a:pt x="1348" y="16384"/>
                  <a:pt x="1368" y="16460"/>
                  <a:pt x="1394" y="16535"/>
                </a:cubicBezTo>
                <a:cubicBezTo>
                  <a:pt x="1419" y="16606"/>
                  <a:pt x="1427" y="16642"/>
                  <a:pt x="1488" y="16635"/>
                </a:cubicBezTo>
              </a:path>
              <a:path w="2372" h="16797" extrusionOk="0">
                <a:moveTo>
                  <a:pt x="1549" y="16461"/>
                </a:moveTo>
                <a:cubicBezTo>
                  <a:pt x="1574" y="16429"/>
                  <a:pt x="1586" y="16439"/>
                  <a:pt x="1626" y="16439"/>
                </a:cubicBezTo>
                <a:cubicBezTo>
                  <a:pt x="1668" y="16439"/>
                  <a:pt x="1697" y="16415"/>
                  <a:pt x="1722" y="16383"/>
                </a:cubicBezTo>
                <a:cubicBezTo>
                  <a:pt x="1763" y="16330"/>
                  <a:pt x="1781" y="16256"/>
                  <a:pt x="1774" y="16190"/>
                </a:cubicBezTo>
                <a:cubicBezTo>
                  <a:pt x="1771" y="16161"/>
                  <a:pt x="1759" y="16124"/>
                  <a:pt x="1722" y="16135"/>
                </a:cubicBezTo>
                <a:cubicBezTo>
                  <a:pt x="1684" y="16147"/>
                  <a:pt x="1669" y="16201"/>
                  <a:pt x="1664" y="16235"/>
                </a:cubicBezTo>
                <a:cubicBezTo>
                  <a:pt x="1656" y="16293"/>
                  <a:pt x="1673" y="16353"/>
                  <a:pt x="1713" y="16396"/>
                </a:cubicBezTo>
                <a:cubicBezTo>
                  <a:pt x="1763" y="16449"/>
                  <a:pt x="1842" y="16469"/>
                  <a:pt x="1912" y="16474"/>
                </a:cubicBezTo>
                <a:cubicBezTo>
                  <a:pt x="1976" y="16474"/>
                  <a:pt x="1997" y="16474"/>
                  <a:pt x="2039" y="16466"/>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2" name="Comment 4"/>
          <p:cNvSpPr>
            <a:spLocks noRot="1" noChangeAspect="1" noEditPoints="1" noChangeArrowheads="1" noChangeShapeType="1" noTextEdit="1"/>
          </p:cNvSpPr>
          <p:nvPr/>
        </p:nvSpPr>
        <p:spPr bwMode="auto">
          <a:xfrm>
            <a:off x="3451225" y="287338"/>
            <a:ext cx="17463" cy="34925"/>
          </a:xfrm>
          <a:custGeom>
            <a:avLst/>
            <a:gdLst>
              <a:gd name="T0" fmla="+- 0 9604 9586"/>
              <a:gd name="T1" fmla="*/ T0 w 49"/>
              <a:gd name="T2" fmla="+- 0 894 798"/>
              <a:gd name="T3" fmla="*/ 894 h 97"/>
              <a:gd name="T4" fmla="+- 0 9584 9586"/>
              <a:gd name="T5" fmla="*/ T4 w 49"/>
              <a:gd name="T6" fmla="+- 0 840 798"/>
              <a:gd name="T7" fmla="*/ 840 h 97"/>
              <a:gd name="T8" fmla="+- 0 9582 9586"/>
              <a:gd name="T9" fmla="*/ T8 w 49"/>
              <a:gd name="T10" fmla="+- 0 820 798"/>
              <a:gd name="T11" fmla="*/ 820 h 97"/>
              <a:gd name="T12" fmla="+- 0 9634 9586"/>
              <a:gd name="T13" fmla="*/ T12 w 49"/>
              <a:gd name="T14" fmla="+- 0 798 798"/>
              <a:gd name="T15" fmla="*/ 798 h 97"/>
            </a:gdLst>
            <a:ahLst/>
            <a:cxnLst>
              <a:cxn ang="0">
                <a:pos x="T1" y="T3"/>
              </a:cxn>
              <a:cxn ang="0">
                <a:pos x="T5" y="T7"/>
              </a:cxn>
              <a:cxn ang="0">
                <a:pos x="T9" y="T11"/>
              </a:cxn>
              <a:cxn ang="0">
                <a:pos x="T13" y="T15"/>
              </a:cxn>
            </a:cxnLst>
            <a:rect l="0" t="0" r="r" b="b"/>
            <a:pathLst>
              <a:path w="49" h="97" extrusionOk="0">
                <a:moveTo>
                  <a:pt x="18" y="96"/>
                </a:moveTo>
                <a:cubicBezTo>
                  <a:pt x="-2" y="42"/>
                  <a:pt x="-4" y="22"/>
                  <a:pt x="48" y="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3" name="Comment 5"/>
          <p:cNvSpPr>
            <a:spLocks noRot="1" noChangeAspect="1" noEditPoints="1" noChangeArrowheads="1" noChangeShapeType="1" noTextEdit="1"/>
          </p:cNvSpPr>
          <p:nvPr/>
        </p:nvSpPr>
        <p:spPr bwMode="auto">
          <a:xfrm>
            <a:off x="5635625" y="325438"/>
            <a:ext cx="2386013" cy="49212"/>
          </a:xfrm>
          <a:custGeom>
            <a:avLst/>
            <a:gdLst>
              <a:gd name="T0" fmla="+- 0 15653 15653"/>
              <a:gd name="T1" fmla="*/ T0 w 6628"/>
              <a:gd name="T2" fmla="+- 0 1018 903"/>
              <a:gd name="T3" fmla="*/ 1018 h 137"/>
              <a:gd name="T4" fmla="+- 0 16021 15653"/>
              <a:gd name="T5" fmla="*/ T4 w 6628"/>
              <a:gd name="T6" fmla="+- 0 1033 903"/>
              <a:gd name="T7" fmla="*/ 1033 h 137"/>
              <a:gd name="T8" fmla="+- 0 16367 15653"/>
              <a:gd name="T9" fmla="*/ T8 w 6628"/>
              <a:gd name="T10" fmla="+- 0 1031 903"/>
              <a:gd name="T11" fmla="*/ 1031 h 137"/>
              <a:gd name="T12" fmla="+- 0 16733 15653"/>
              <a:gd name="T13" fmla="*/ T12 w 6628"/>
              <a:gd name="T14" fmla="+- 0 989 903"/>
              <a:gd name="T15" fmla="*/ 989 h 137"/>
              <a:gd name="T16" fmla="+- 0 17539 15653"/>
              <a:gd name="T17" fmla="*/ T16 w 6628"/>
              <a:gd name="T18" fmla="+- 0 897 903"/>
              <a:gd name="T19" fmla="*/ 897 h 137"/>
              <a:gd name="T20" fmla="+- 0 18359 15653"/>
              <a:gd name="T21" fmla="*/ T20 w 6628"/>
              <a:gd name="T22" fmla="+- 0 915 903"/>
              <a:gd name="T23" fmla="*/ 915 h 137"/>
              <a:gd name="T24" fmla="+- 0 19169 15653"/>
              <a:gd name="T25" fmla="*/ T24 w 6628"/>
              <a:gd name="T26" fmla="+- 0 912 903"/>
              <a:gd name="T27" fmla="*/ 912 h 137"/>
              <a:gd name="T28" fmla="+- 0 20095 15653"/>
              <a:gd name="T29" fmla="*/ T28 w 6628"/>
              <a:gd name="T30" fmla="+- 0 909 903"/>
              <a:gd name="T31" fmla="*/ 909 h 137"/>
              <a:gd name="T32" fmla="+- 0 21027 15653"/>
              <a:gd name="T33" fmla="*/ T32 w 6628"/>
              <a:gd name="T34" fmla="+- 0 883 903"/>
              <a:gd name="T35" fmla="*/ 883 h 137"/>
              <a:gd name="T36" fmla="+- 0 21952 15653"/>
              <a:gd name="T37" fmla="*/ T36 w 6628"/>
              <a:gd name="T38" fmla="+- 0 905 903"/>
              <a:gd name="T39" fmla="*/ 905 h 137"/>
              <a:gd name="T40" fmla="+- 0 22116 15653"/>
              <a:gd name="T41" fmla="*/ T40 w 6628"/>
              <a:gd name="T42" fmla="+- 0 911 903"/>
              <a:gd name="T43" fmla="*/ 911 h 137"/>
              <a:gd name="T44" fmla="+- 0 22171 15653"/>
              <a:gd name="T45" fmla="*/ T44 w 6628"/>
              <a:gd name="T46" fmla="+- 0 913 903"/>
              <a:gd name="T47" fmla="*/ 913 h 137"/>
              <a:gd name="T48" fmla="+- 0 22280 15653"/>
              <a:gd name="T49" fmla="*/ T48 w 6628"/>
              <a:gd name="T50" fmla="+- 0 923 903"/>
              <a:gd name="T51" fmla="*/ 923 h 1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628" h="137" extrusionOk="0">
                <a:moveTo>
                  <a:pt x="0" y="115"/>
                </a:moveTo>
                <a:cubicBezTo>
                  <a:pt x="368" y="130"/>
                  <a:pt x="714" y="128"/>
                  <a:pt x="1080" y="86"/>
                </a:cubicBezTo>
                <a:cubicBezTo>
                  <a:pt x="1886" y="-6"/>
                  <a:pt x="2706" y="12"/>
                  <a:pt x="3516" y="9"/>
                </a:cubicBezTo>
                <a:cubicBezTo>
                  <a:pt x="4442" y="6"/>
                  <a:pt x="5374" y="-20"/>
                  <a:pt x="6299" y="2"/>
                </a:cubicBezTo>
                <a:cubicBezTo>
                  <a:pt x="6463" y="8"/>
                  <a:pt x="6518" y="10"/>
                  <a:pt x="6627" y="20"/>
                </a:cubicBezTo>
              </a:path>
            </a:pathLst>
          </a:custGeom>
          <a:noFill/>
          <a:ln w="19050" cap="rnd">
            <a:solidFill>
              <a:srgbClr val="0070C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643239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a:t>
            </a:fld>
            <a:endParaRPr lang="en-US"/>
          </a:p>
        </p:txBody>
      </p:sp>
      <p:pic>
        <p:nvPicPr>
          <p:cNvPr id="5" name="Picture 4"/>
          <p:cNvPicPr>
            <a:picLocks noChangeAspect="1"/>
          </p:cNvPicPr>
          <p:nvPr/>
        </p:nvPicPr>
        <p:blipFill rotWithShape="1">
          <a:blip r:embed="rId2"/>
          <a:srcRect r="39571"/>
          <a:stretch/>
        </p:blipFill>
        <p:spPr>
          <a:xfrm>
            <a:off x="4800600" y="152400"/>
            <a:ext cx="1504238" cy="2325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355140" y="152401"/>
            <a:ext cx="1504238" cy="63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074400" y="5358066"/>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a:off x="5544905" y="2761155"/>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p:spTree>
    <p:extLst>
      <p:ext uri="{BB962C8B-B14F-4D97-AF65-F5344CB8AC3E}">
        <p14:creationId xmlns:p14="http://schemas.microsoft.com/office/powerpoint/2010/main" val="34188773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pic>
        <p:nvPicPr>
          <p:cNvPr id="5" name="Picture 4" descr="Screen Shot 2013-10-16 at 4.3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67" y="396909"/>
            <a:ext cx="8720243" cy="5125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2682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352"/>
            <a:ext cx="8229600" cy="2571758"/>
          </a:xfrm>
        </p:spPr>
        <p:txBody>
          <a:bodyPr>
            <a:normAutofit/>
          </a:bodyPr>
          <a:lstStyle/>
          <a:p>
            <a:r>
              <a:rPr lang="en-US" dirty="0" smtClean="0"/>
              <a:t>Strategy 2:</a:t>
            </a:r>
            <a:br>
              <a:rPr lang="en-US" dirty="0" smtClean="0"/>
            </a:br>
            <a:r>
              <a:rPr lang="en-US" dirty="0" smtClean="0"/>
              <a:t>Buy (Rent) More Servers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8</a:t>
            </a:fld>
            <a:endParaRPr lang="en-US"/>
          </a:p>
        </p:txBody>
      </p:sp>
    </p:spTree>
    <p:extLst>
      <p:ext uri="{BB962C8B-B14F-4D97-AF65-F5344CB8AC3E}">
        <p14:creationId xmlns:p14="http://schemas.microsoft.com/office/powerpoint/2010/main" val="24029348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42043</TotalTime>
  <Words>2412</Words>
  <Application>Microsoft Macintosh PowerPoint</Application>
  <PresentationFormat>On-screen Show (4:3)</PresentationFormat>
  <Paragraphs>412</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Class 14: Web Server Scheduling</vt:lpstr>
      <vt:lpstr>Plan for Today</vt:lpstr>
      <vt:lpstr>Web Server Overload!</vt:lpstr>
      <vt:lpstr>Solutions</vt:lpstr>
      <vt:lpstr>Strategy 1: Shrink and Simplify Your Content</vt:lpstr>
      <vt:lpstr>PowerPoint Presentation</vt:lpstr>
      <vt:lpstr>PowerPoint Presentation</vt:lpstr>
      <vt:lpstr>PowerPoint Presentation</vt:lpstr>
      <vt:lpstr>Strategy 2: Buy (Rent) More Servers</vt:lpstr>
      <vt:lpstr>PowerPoint Presentation</vt:lpstr>
      <vt:lpstr>Why does it cost more in California?</vt:lpstr>
      <vt:lpstr>PowerPoint Presentation</vt:lpstr>
      <vt:lpstr>Using More Servers</vt:lpstr>
      <vt:lpstr>Sharing State</vt:lpstr>
      <vt:lpstr>Distributed Database</vt:lpstr>
      <vt:lpstr>Maintaining Consistency</vt:lpstr>
      <vt:lpstr>Maintaining Consistency</vt:lpstr>
      <vt:lpstr>Scalable Enough?</vt:lpstr>
      <vt:lpstr>Distributed Denial-of-Service</vt:lpstr>
      <vt:lpstr>PowerPoint Presentation</vt:lpstr>
      <vt:lpstr>PowerPoint Presentation</vt:lpstr>
      <vt:lpstr>PowerPoint Presentation</vt:lpstr>
      <vt:lpstr>Strategy 3: Smarter Scheduling (PS3)</vt:lpstr>
      <vt:lpstr>What should the server’s goal be?</vt:lpstr>
      <vt:lpstr>What is the bottleneck resource?</vt:lpstr>
      <vt:lpstr>Norvig Numbers (Much in need of updating!)</vt:lpstr>
      <vt:lpstr>What is the bottleneck resource?</vt:lpstr>
      <vt:lpstr>Connecting to the Network</vt:lpstr>
      <vt:lpstr>PowerPoint Presentation</vt:lpstr>
      <vt:lpstr>Crash Course in Networking</vt:lpstr>
      <vt:lpstr>Chappe’s Semaphore Network</vt:lpstr>
      <vt:lpstr>Measuring Networks</vt:lpstr>
      <vt:lpstr>Latency and Bandwidth</vt:lpstr>
      <vt:lpstr>Improving Latency</vt:lpstr>
      <vt:lpstr>How many network transfer points between here and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traceroute work?</vt:lpstr>
      <vt:lpstr>Protocol Layers</vt:lpstr>
      <vt:lpstr>MAC Layer (LAN): Ethernet</vt:lpstr>
      <vt:lpstr>Protocol Layers</vt:lpstr>
      <vt:lpstr>IP Layer</vt:lpstr>
      <vt:lpstr>Avoiding Zombie Packets</vt:lpstr>
      <vt:lpstr>Avoiding Zombie Packets</vt:lpstr>
      <vt:lpstr>PowerPoint Presentation</vt:lpstr>
      <vt:lpstr>What Matters for PS3</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436</cp:revision>
  <cp:lastPrinted>2013-10-08T14:39:12Z</cp:lastPrinted>
  <dcterms:created xsi:type="dcterms:W3CDTF">2013-08-26T17:24:32Z</dcterms:created>
  <dcterms:modified xsi:type="dcterms:W3CDTF">2013-10-17T16:48:17Z</dcterms:modified>
</cp:coreProperties>
</file>