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66"/>
    <a:srgbClr val="66C9E3"/>
    <a:srgbClr val="A8D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-464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77B07-26ED-A949-9D4B-44C207F8A4D1}" type="datetimeFigureOut">
              <a:rPr lang="en-US" smtClean="0"/>
              <a:t>3/18/14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EABA4-34FF-E546-B451-A8222159D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0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550EC-EE34-EF49-A4D8-147A804A9918}" type="datetimeFigureOut">
              <a:rPr lang="en-US" smtClean="0"/>
              <a:t>3/18/14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CA4EC-A822-3847-9594-6C0922482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298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5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5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7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1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5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1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4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2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 October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Announcements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Tuesday’s class is not here!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Rice 120 (down the hall) and Rice 536 (upstairs)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If you would like an open student on your PS4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	</a:t>
            </a:r>
            <a:r>
              <a:rPr lang="en-US" b="1" dirty="0" smtClean="0">
                <a:solidFill>
                  <a:schemeClr val="bg1"/>
                </a:solidFill>
              </a:rPr>
              <a:t>team let me know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CS Department Chair town hall meeting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Today 5-6pm Olsson 120 (Pizza)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08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48927</TotalTime>
  <Words>31</Words>
  <Application>Microsoft Macintosh PowerPoint</Application>
  <PresentationFormat>On-screen Show (16:9)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Announcements</vt:lpstr>
    </vt:vector>
  </TitlesOfParts>
  <Company>University of Virginia</Company>
  <LinksUpToDate>false</LinksUpToDate>
  <SharedDoc>false</SharedDoc>
  <HyperlinkBase>http://rust-class.org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Systems: Shell</dc:title>
  <dc:creator>David Evans</dc:creator>
  <cp:lastModifiedBy>David Evans</cp:lastModifiedBy>
  <cp:revision>406</cp:revision>
  <cp:lastPrinted>2014-02-18T16:56:09Z</cp:lastPrinted>
  <dcterms:created xsi:type="dcterms:W3CDTF">2013-08-26T17:24:32Z</dcterms:created>
  <dcterms:modified xsi:type="dcterms:W3CDTF">2014-03-20T16:25:10Z</dcterms:modified>
</cp:coreProperties>
</file>