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1.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70"/>
  </p:notesMasterIdLst>
  <p:handoutMasterIdLst>
    <p:handoutMasterId r:id="rId71"/>
  </p:handoutMasterIdLst>
  <p:sldIdLst>
    <p:sldId id="257" r:id="rId2"/>
    <p:sldId id="286" r:id="rId3"/>
    <p:sldId id="325" r:id="rId4"/>
    <p:sldId id="324" r:id="rId5"/>
    <p:sldId id="384" r:id="rId6"/>
    <p:sldId id="289" r:id="rId7"/>
    <p:sldId id="316" r:id="rId8"/>
    <p:sldId id="290" r:id="rId9"/>
    <p:sldId id="291" r:id="rId10"/>
    <p:sldId id="293" r:id="rId11"/>
    <p:sldId id="295" r:id="rId12"/>
    <p:sldId id="296" r:id="rId13"/>
    <p:sldId id="297" r:id="rId14"/>
    <p:sldId id="298" r:id="rId15"/>
    <p:sldId id="348" r:id="rId16"/>
    <p:sldId id="349" r:id="rId17"/>
    <p:sldId id="350" r:id="rId18"/>
    <p:sldId id="351" r:id="rId19"/>
    <p:sldId id="352" r:id="rId20"/>
    <p:sldId id="353" r:id="rId21"/>
    <p:sldId id="354" r:id="rId22"/>
    <p:sldId id="355" r:id="rId23"/>
    <p:sldId id="356" r:id="rId24"/>
    <p:sldId id="357" r:id="rId25"/>
    <p:sldId id="358" r:id="rId26"/>
    <p:sldId id="299" r:id="rId27"/>
    <p:sldId id="300" r:id="rId28"/>
    <p:sldId id="301" r:id="rId29"/>
    <p:sldId id="302" r:id="rId30"/>
    <p:sldId id="303" r:id="rId31"/>
    <p:sldId id="304" r:id="rId32"/>
    <p:sldId id="331" r:id="rId33"/>
    <p:sldId id="329" r:id="rId34"/>
    <p:sldId id="332" r:id="rId35"/>
    <p:sldId id="333" r:id="rId36"/>
    <p:sldId id="334" r:id="rId37"/>
    <p:sldId id="335" r:id="rId38"/>
    <p:sldId id="336" r:id="rId39"/>
    <p:sldId id="337" r:id="rId40"/>
    <p:sldId id="338" r:id="rId41"/>
    <p:sldId id="341" r:id="rId42"/>
    <p:sldId id="342" r:id="rId43"/>
    <p:sldId id="343" r:id="rId44"/>
    <p:sldId id="339" r:id="rId45"/>
    <p:sldId id="344" r:id="rId46"/>
    <p:sldId id="345" r:id="rId47"/>
    <p:sldId id="330" r:id="rId48"/>
    <p:sldId id="347" r:id="rId49"/>
    <p:sldId id="346" r:id="rId50"/>
    <p:sldId id="359" r:id="rId51"/>
    <p:sldId id="360" r:id="rId52"/>
    <p:sldId id="361" r:id="rId53"/>
    <p:sldId id="362" r:id="rId54"/>
    <p:sldId id="363" r:id="rId55"/>
    <p:sldId id="371" r:id="rId56"/>
    <p:sldId id="365" r:id="rId57"/>
    <p:sldId id="374" r:id="rId58"/>
    <p:sldId id="375" r:id="rId59"/>
    <p:sldId id="373" r:id="rId60"/>
    <p:sldId id="377" r:id="rId61"/>
    <p:sldId id="383" r:id="rId62"/>
    <p:sldId id="376" r:id="rId63"/>
    <p:sldId id="378" r:id="rId64"/>
    <p:sldId id="379" r:id="rId65"/>
    <p:sldId id="380" r:id="rId66"/>
    <p:sldId id="382" r:id="rId67"/>
    <p:sldId id="381" r:id="rId68"/>
    <p:sldId id="311"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8" autoAdjust="0"/>
    <p:restoredTop sz="94660"/>
  </p:normalViewPr>
  <p:slideViewPr>
    <p:cSldViewPr snapToGrid="0" snapToObjects="1">
      <p:cViewPr varScale="1">
        <p:scale>
          <a:sx n="150" d="100"/>
          <a:sy n="150" d="100"/>
        </p:scale>
        <p:origin x="-510" y="-90"/>
      </p:cViewPr>
      <p:guideLst>
        <p:guide orient="horz" pos="1620"/>
        <p:guide pos="2880"/>
      </p:guideLst>
    </p:cSldViewPr>
  </p:slid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4/3/2014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32:37.356"/>
    </inkml:context>
    <inkml:brush xml:id="br0">
      <inkml:brushProperty name="width" value="0.05292" units="cm"/>
      <inkml:brushProperty name="height" value="0.05292" units="cm"/>
      <inkml:brushProperty name="color" value="#00B0F0"/>
    </inkml:brush>
  </inkml:definitions>
  <inkml:trace contextRef="#ctx0" brushRef="#br0">8694 5374,'65'-53,"-1"1,-16 9,13-5,42-9,32-6,26-12,52-1,71-16,52 3,49 9,21 12,51 24,1 23,24 24,6 39,51 41,-46 31,-58 42,-38 45,-22 61,-83 32,-72 37,-53 51,-69 9,-58 12,-73 40,-92-21,-72-7,-90 19,-41-78,-68-47,-78-50,-44-90,-55-77,-88-69,26-65,-10-62,4-63,58-49,59-37,53-67,107-25,92-21,46-48,77 13,66-9,96-14,103 33,96 29,114 9,69 54,64 57,28 68,86 47,15 75,63 90,99 113,-6 108</inkml:trace>
  <inkml:trace contextRef="#ctx0" brushRef="#br0" timeOffset="26063">17168 3436,'73'0,"-1"-6,-8-1,2-2,18-18,26 13,8 8,46 18,16 31,-9 22,-18 21,-33 9,-19 23,33 56,-8 29,-17 37,-47-24,-13 54,2 43,2 24,2 37,-16 12,-14-7,-17 15,-36-4,3 5,-2 41,21-24,5-6,-10-37,-2 6,1-20,-16-40,-27-12,-29-53,-13-40,-17-43,-37-23,4-44,0-12,0-9,14-33,3-45,-14-57,24-28,8-33,13-18,-8-39,-12-34,-2-23,-4-33,38 6,25 8,30-3,30 12,26-4,-11-28,-22-27,-9-26,20 3,26-17,17 14,9 13,-29-39,-4 3,-1-10,2 17,15-13,-11 5,-26-1,-8 6,7-1,5 27,36 57,19 21,42 70,48 72,78 85,77 127</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6:13.301"/>
    </inkml:context>
    <inkml:brush xml:id="br0">
      <inkml:brushProperty name="width" value="0.05292" units="cm"/>
      <inkml:brushProperty name="height" value="0.05292" units="cm"/>
      <inkml:brushProperty name="color" value="#00B0F0"/>
    </inkml:brush>
  </inkml:definitions>
  <inkml:trace contextRef="#ctx0" brushRef="#br0">7758 1774,'-1'-19,"10"2,-9 17,0 0,0 0,17-22,-17 22,0 0,31-21,-31 21,56-19,49-1,50 0,29 14,56 13,10 21,-22 24,-5 21,-36 24,-28 27,-33 19,-88-12,-66-16,-69-3,-36-26,-29-16,-23-22,-22-16,-47-27,4-28,4-8,4-30,40-11,51-30,30-57,69-26,80 42,110 19,117 34,68 45,23 49,-188 46</inkml:trace>
  <inkml:trace contextRef="#ctx0" brushRef="#br0" timeOffset="816">5748 2652,'-61'13,"-55"-2,-43 3,-49-11,-29-3,-23-10,-1-1,3-1,72 10,60 12,80 1</inkml:trace>
  <inkml:trace contextRef="#ctx0" brushRef="#br0" timeOffset="2657">1176 2731,'5'-8,"-10"2,5 6,0 0,0 0,0 0,-18-12,18 12,0 0,0 0,-9-4,9 4,0 0,-7 3,7-3,-23 8,-36 20,59-28,-103 30,-25 0,-10-4,12 0,5-15,19-5,44 10,43-4,10 7,-1 12,-8 35,3 25,0 9,1 10,-2 5,-7 41,7-23,-17 38,-2 9,3 7,14-40,14 6,11-5,3-38,11-26,2-9,0-51,-1 5,-4-11,6-12,29-5,47 26,17-18,54 14,35-2,25 12,-58 15</inkml:trace>
  <inkml:trace contextRef="#ctx0" brushRef="#br0" timeOffset="17919">23967 3174,'42'-12,"-7"13,-35-1,0 0,0 0,0 0,0 0,8 0,-8 0,0 0,0 0,0 0,-9 7,9-7,0 0,0 0,-57 30,57-30,0 0,-103 29,103-29,-151 7,-24 5,26-5,26 17,33 18,2-9,-44-3,-37-49,-30-45,-11 3,15 32,53 32,44 30,-34 16,-53-39,-58-26,-57-46,7-6,0 8,38 42,60 34,17 44,-26-8,-19-14,-24-19,-20-23,-44-18,-19 8,-22-4,-37 7,1 2,-7-2,-19 8,63 18,26 22,-34 8,-23-11,9-23,-16-15,45-9,-4 1,16 10,-9 5,14 0,4-3,7 1,17 12,29 1,-20 5,17-4,-13-6,8-13,3-19,-12-27,-2 0,30 31,21 23,41 17,22-2,-4-4,-29-6,28-18,12-11,-2-7,21 8,-9 2,-18 3,-6-2,0-3,14 4,18 8,7 10,-10-4,-8 4,-4 8,4 1,-5 9,16-11,0-1,-12-7,-8-5,-10 1,6-4,17 5,6 1,23-3,-3-2,-7 6,-5-6,6-8,-3-2,5 10,-17-4,4-8,5 6,2-26,2 6,17 13,-2-14,-18 25,-9 1,-19 16,30-5,26 1,19-17,4 24,8-32,18-11</inkml:trace>
  <inkml:trace contextRef="#ctx0" brushRef="#br0" timeOffset="45414">871 4751,'34'-43,"-15"13,-19 30,22-41,-14 11,15-20,29 36,33-12,17 29,25-3,25 12,-1-23,10 16,0 2,-3 4,-13 21,-33 10,-11 22,-26-5,-34 27,-40-7,-37 2,-44-2,-47-16,-45-20,-33-34,4-30,-15 7,44-2,16-15,32-17,18-5,2-13,-7-9,16 4,42-21,36 5,53-1,93 2,125 7,104 4,45 37</inkml:trace>
  <inkml:trace contextRef="#ctx0" brushRef="#br0" timeOffset="47180">646 11360,'14'-45,"5"-11,-19 56,36-33,20 3,26 4,19 28,21-13,29 16,17-6,28 10,3 9,3 9,-2 36,-11 9,-37 13,-20 14,-37 9,-39 19,-34 17,-50-16,-47-7,-33-20,-47-16,-32-23,-41-22,-16-33,-17-24,52-11,15-32,36-21,31-31,44-26,40 10,30-30,34 24,35-4,57 4,80 32,83 27</inkml:trace>
  <inkml:trace contextRef="#ctx0" brushRef="#br0" timeOffset="49142">674 5568,'-1'-3,"-8"3,9 0,0 0,0 0,0 0,-14 3,14-3,0 0,0 0,-16 12,16-12,0 0,-8 14,8-14,-2 40,-14 5,16-45,-34 74,-4-1,-2 16,3 9,11 7,12 2,13-12,15-8,18-26,5-17,13 5,-27-18,-7 6,-12-30,-3-7,-1-1,0-6,-2-18,3-16,3 0,0-15,8-6,0 32,2 24,-8 15,7 47,-17 5,-8-5,-10-21,-15-14,-6-28,-7-12,6-38,14-2</inkml:trace>
  <inkml:trace contextRef="#ctx0" brushRef="#br0" timeOffset="52222">22397 8092,'16'-4,"-15"-17,-1 21,0 0,0 0,0 0,-5-33,5 33,0 0,0 0,-1-14,1 14,0 0,4-21,-4 21,14-19,17 14,-31 5,43 9,8-3,14 9,4-3,0 8,-7 19,-5 4,-17 25,-8-8,-12 27,-7 8,1 30,0 0,6 44,18 23,6 1,-2 11,-8-15,-6 0,-5-15,12 34,-10-43,-12 14,-23-17,-11-16,-9 10,6 9,8 14,6-14,-2-36,-9-9,-6-34,-10-36,-8 5,-5-32,-9-6,-3-14,-16-4,1-14</inkml:trace>
  <inkml:trace contextRef="#ctx0" brushRef="#br0" timeOffset="56981">846 7894,'-19'-24,"5"7,14 17,0 0,0 0,0 0,-11 0,11 0,0 0,0 0,-14 11,14-11,0 0,-18 21,18-21,-34 37,-6-6,-7-8,0-1,8-11,6 11,10 10,4 13,-12-4,-9 41,4-11,5 5,10 16,4 5,-1 9,-5 1,6 19,9-1,5-2,7-6,2 36,-1-34,-1 24,-1-4,-3-12,6 11,2-11,3-10,-2 14,-6-6,-14-7,4-15,10-20,0-15,4-4,2 7,-3-32,8-5,0-23,16-9,21 8,19 6,13 2</inkml:trace>
  <inkml:trace contextRef="#ctx0" brushRef="#br0" timeOffset="75864">2694 11238,'-2'0,"-12"0,14 0,0 0,0 0,-28-10,28 10,0 0,-43-17,43 17,-51-4,-11-7,-24 14,-38 8,-26 3,-31-12,-3-6,-15 10,10 9,11 5,4-11,23-7,40 13,45-15,49-14</inkml:trace>
  <inkml:trace contextRef="#ctx0" brushRef="#br0" timeOffset="76478">2565 10305,'-1'1,"-10"-2,11 1,0 0,-45 9,45-9,-75 17,-49-5,-24 1,-29-11,-27 3,-5-1,-1 3,31-6,24-8,34-12,53 21,42-13</inkml:trace>
  <inkml:trace contextRef="#ctx0" brushRef="#br0" timeOffset="77095">2716 9485,'-16'14,"-41"6,57-20,-100 27,-35-6,-13-1,-17 0,-26-5,-39 2,-6 2,1 9,46-3,49-13,49-11,45 8</inkml:trace>
  <inkml:trace contextRef="#ctx0" brushRef="#br0" timeOffset="77678">2503 8585,'-101'18,"-42"-14,-17 12,-8-21,-17 2,-17 6,-18 14,-6 4,9 8,11 14</inkml:trace>
  <inkml:trace contextRef="#ctx0" brushRef="#br0" timeOffset="111358">781 8129,'20'-44,"-13"2,-7 42,0 0,25-38,-25 38,29-34,14-4,11 19,22-1,15 4,22-10,13 3,22-7,11 7,14 2,8 12,0 14,-3 19,15 28,0 10,-13 31,-13 32,-30 17,-7 18,-5 6,-14 15,-31 20,-34-1,-18 13,1 3,-3-2,4 4,-32-21,-23-8,-31-19,-12-24,-27-11,-24-18,-8-19,-9-19,-13-11,-8-21,-6-11,-14-24,3-17,1-8,6-6,1-3,-5-3,-1-1,3-8,20 8,22-6,31-15,8-11,5-20,3-19,24-10,8-22,3-11,1-29,1-10,-3 5,12-7,16-6,17-2,14-11,10-8,11 4,9 5,3 11,8 44,5-16,7 35,17 6,28 41,69 17,49 28,44 39,18 48</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8:26.705"/>
    </inkml:context>
    <inkml:brush xml:id="br0">
      <inkml:brushProperty name="width" value="0.05292" units="cm"/>
      <inkml:brushProperty name="height" value="0.05292" units="cm"/>
      <inkml:brushProperty name="color" value="#00B0F0"/>
    </inkml:brush>
  </inkml:definitions>
  <inkml:trace contextRef="#ctx0" brushRef="#br0">8090 2759,'3'-2,"5"-1,-8 3,0 0,0 0,0 0,17-1,-17 1,0 0,0 0,31 4,-31-4,0 0,54 11,-54-11,67 16,15 9,39-5,39 0,42-5,42-5,50 0,35 3,66 0,26-6,25-3,8-9,5-2,19-2,-21-1,3 0,2-6,-27 5,5 4,-6 4,-2 7,-18 2,-31-2,-18 2,-37 1,-14 11,-28 10,-37 8,-3 24</inkml:trace>
  <inkml:trace contextRef="#ctx0" brushRef="#br0" timeOffset="15539">7290 5538,'-1'-6,"0"4,1 2,0 0,0 0,0 0,-4 5,4-5,0 0,0 0,-29 23,29-23,0 0,-75 38,75-38,-132 36,-33-10,-7-17,-11-18,-17 1,-48 1,17 12,21 0,37 2,49-2,62-8,38 2</inkml:trace>
  <inkml:trace contextRef="#ctx0" brushRef="#br0" timeOffset="17092">5378 6732,'6'16,"-11"29,5-45,0 0,-2 63,2-63,-4 83,5 4,8-2,6-6,-9-19,-12-11,-22-12,-13-16,-15-9,-16-13,-26-2,-23 0,-25-2,-20-6,-17 7,-12 3,-2 1,0 8,-6-5,-8 5,-11-5,-4-6,11 0,2-8,-6 2,13 5,20 8,37-15,29 13,22-10,11 6,-3-3,-11 6,30 0,26-12,16 1,15-2,10 7,4-1,1 1,1-3,0 0,-1-13,-1-3,-11 4,-5-21,-5-8,7-35,10-1,11 12,22 18</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0:25.293"/>
    </inkml:context>
    <inkml:brush xml:id="br0">
      <inkml:brushProperty name="width" value="0.05292" units="cm"/>
      <inkml:brushProperty name="height" value="0.05292" units="cm"/>
      <inkml:brushProperty name="color" value="#00B0F0"/>
    </inkml:brush>
  </inkml:definitions>
  <inkml:trace contextRef="#ctx0" brushRef="#br0">5884 1718</inkml:trace>
  <inkml:trace contextRef="#ctx0" brushRef="#br0" timeOffset="167">5939 1780,'34'2,"-10"9,-2 2,8 0,5-3,-8-2</inkml:trace>
  <inkml:trace contextRef="#ctx0" brushRef="#br0" timeOffset="2561">5986 843,'-7'5,"-26"15,33-20,0 0,0 0,0 0,-16 16,16-16,0 0,0 0,-8 31,8-31,0 0,5 44,-5-44,10 42,-29 0,-4-31,-13-28,-12-24,-7-16,4-10,10 4,4 15,19 18,27 4,12 2,8 14,33-15,3 7,25-5,23 2,10-3,32 3,11 11,37-10,32 12,35 1,18 7,36-3,1 7,43-5,10-2,-4 1,7 3,12 5,-3-2,0 4,-3-6,4 5,-3-7,-11-2,-22-4,-26-1,-17 5,-19 3,-17 4,-36 6,-56 4,-49 0,-26 7,-43 6,-18 16,-23 10,-10 23,-13 12,-23 13,-17 11,-1-2,-9-11,11 5,4 2,9-5,13-14,12-12,6-9,-3-8,-13-7,-12-2,-14 4,-3-1,-18 2,-30 9,-32-16,-35-14,-45-20,-25-17,-42-12,-17-2,-25-8,-3 4,-13 2,7 8,7 3,10 2,-14 0,-11-7,-21-10,-10-7,5 1,3 6,-1 3,-8 5,28-5,-2 13,21-5,32 2,29 8,36-13,4 3,49-2,32-7,1 8,4-5,13-2,1 1,25-12,16-6,3-5,13 2,12-11,22-6,12-5,32-21,16-15,3-23,9-14,24-11,51-8,16 19,-2 37</inkml:trace>
  <inkml:trace contextRef="#ctx0" brushRef="#br0" timeOffset="4843">16527 5169,'-5'-4,"-23"2,28 2,0 0,0 0,-35-6,35 6,0 0,-50-8,50 8,-54 1</inkml:trace>
  <inkml:trace contextRef="#ctx0" brushRef="#br0" timeOffset="5419">16522 6552,'33'-11,"-18"4,-15 7,0 0,0 0,0 0,-3-4,3 4,0 0,0 0,-44-10,44 10,0 0,-99-10,99 10</inkml:trace>
  <inkml:trace contextRef="#ctx0" brushRef="#br0" timeOffset="9089">4830 7055,'-1'-19,"12"-1,-11 20,0 0,0 0,20-18,-20 18,0 0,38-25,-38 25,58-21,50-4,32 2,23-1,27-3,30-3,33 10,36 7,13-5,16-1,16 5,9 7,21 5,-5 7,7 5,-10 1,-5 5,3 2,-6-2,-4 4,-24 8,-18 4,-16 2,-6-4,-18-1,-1 15,-8-16,-10 18,-50 0,-42 2,-40 7,-41 5,-25 19,-44 0,-51 9,-53-2,-48-50,-45 62,-37-45,-46-7,-33-10,-44-11,-13-12,-26-10,-14-5,-8-3,-3-10,6 4,6 2,9-8,5 3,2-2,21 3,28 1,17 1,10 0,6 0,22 0,28-7,49-6,35-1,32-20,24-13,17-12,21-3,22-12,34-5,34-1,37-2,68 3,101 1,108 12,72 9,11 33,-31 37,-24 30</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1:13.683"/>
    </inkml:context>
    <inkml:brush xml:id="br0">
      <inkml:brushProperty name="width" value="0.05292" units="cm"/>
      <inkml:brushProperty name="height" value="0.05292" units="cm"/>
      <inkml:brushProperty name="color" value="#00B0F0"/>
    </inkml:brush>
  </inkml:definitions>
  <inkml:trace contextRef="#ctx0" brushRef="#br0">879 5009,'-7'-36,"-8"-2,15 38,0 0,5-38,-5 38,16-41,41-1,28 16,28-4,31 8,18-2,14-4,0 4,14 13,3 8,7 7,-23 19,-20 8,-20 28,-38 10,-22 23,-27-6,-27 5,-38 17,-29-6,-37-4,-24-17,-29-1,-26-20,-22-1,-16-22,-6-9,-10-30,9-10,1-16,18-31,6-8,17 4,22-21,35-20,37 22,39 2,36-4,50-13,76 8,91 19,92 16,53 32,7 13</inkml:trace>
  <inkml:trace contextRef="#ctx0" brushRef="#br0" timeOffset="1742">7738 5483,'6'-6,"-15"5,9 1,0 0,0 0,-36-4,36 4,0 0,-70-1,70 1,-99 3,-26 6,-24 1,-24-2,-6-3,-5-10,0-11,21 0,31 4,54 4,61 3,27 3,39 19</inkml:trace>
  <inkml:trace contextRef="#ctx0" brushRef="#br0" timeOffset="3545">656 10931,'-5'-21,"6"-6,-1 27,0 0,0 0,11-24,-11 24,0 0,32-28,-32 28,58-37,26 3,29-4,24 15,22 5,18 7,27-7,15 11,12 6,8 7,2-6,-8 7,9 17,-14-5,12 19,-4-3,-1 9,-29 12,-63 14,-67 0,-49 0,-46-8,-42-1,-55-9,-54-5,-58-11,-51-7,-39-12,-13 4,-17-15,-24 0,-20-6,-2-9,28-14,43-28,71-14,82-3,68 1,69-4,73-18,111 3,117 18,92 1,74 21,71 30,100 48</inkml:trace>
  <inkml:trace contextRef="#ctx0" brushRef="#br0" timeOffset="4769">767 12318,'7'-19,"4"-6,-11 25,0 0,41-21,-41 21,86-20,41-15,28 8,25-8,33 6,39-10,31 0,37-3,37 18,18 3,13 8,6 3,20 14,-22 13,-22 23,-67 8,-48 13,-69 16,-74 14,-61 24,-55 23,-92-19,-86-12,-84-20,-77-19,-58-16,-47-12,-36-4,-26-12,-63-7,31-10,36 1,74-30,76-13,93-29,96-13,88-41,90-11,123-33,146-3,123 2,105 34,60 50,51 65,64 82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1:41.007"/>
    </inkml:context>
    <inkml:brush xml:id="br0">
      <inkml:brushProperty name="width" value="0.05292" units="cm"/>
      <inkml:brushProperty name="height" value="0.05292" units="cm"/>
      <inkml:brushProperty name="color" value="#00B0F0"/>
    </inkml:brush>
  </inkml:definitions>
  <inkml:trace contextRef="#ctx0" brushRef="#br0">1030 3093,'-5'-20,"-3"-2,8 22,0 0,0 0,0 0,9-24,-9 24,0 0,0 0,17-31,-17 31,0 0,40-14,-40 14,81-32,33 10,35-9,43 1,45-16,44 3,37 3,39 1,12 5,32-13,18-1,15 3,16 9,-11 4,-1 3,-16 11,-16 7,-17 10,22 14,-47 14,-14 18,-60 13,-27 8,-38 13,-50 16,-39 3,-41 8,-55 2,-62 3,-46-5,-59-10,-52-17,-60-18,-63-13,-37-10,-46-3,-39-3,-22-11,-29 7,-8-13,18 4,5-3,12 3,8-5,10-10,26-8,13-6,27-3,39-17,46-8,60-29,17-25,19 4,23-3,26-1,49-8,31-12,22 8,21 12,37 1,73-7,111 1,119 34,130 5,114 46,126 55</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1:52.128"/>
    </inkml:context>
    <inkml:brush xml:id="br0">
      <inkml:brushProperty name="width" value="0.05292" units="cm"/>
      <inkml:brushProperty name="height" value="0.05292" units="cm"/>
      <inkml:brushProperty name="color" value="#00B0F0"/>
    </inkml:brush>
  </inkml:definitions>
  <inkml:trace contextRef="#ctx0" brushRef="#br0">8536 9037,'9'-8,"-24"10,15-2,0 0,-57 7,57-7,-93 5,-17-2,-8-2,-10 1,-38-5,-17 2,-12-2,30 16,51 12,46 15,14 22,-7 31,8 25,7 24,16 23,14 18,6 34,-17 23,-8 29,-20 25,10 12,10 0,9 8,-2-8,3-19,15-26,23-55,25-56,7-43,8-47,9-36,21-24,45-21,39-6,37 3,46 6,21 14,8 16,-34 16,-39 10</inkml:trace>
  <inkml:trace contextRef="#ctx0" brushRef="#br0" timeOffset="4284">8787 112,'19'-21,"-21"15,2 6,0 0,0 0,-46-2,46 2,0 0,-94-1,94 1,-132 9,6 13,-7 32,18 13,11 23,2 12,23 26,16 27,15 26,35 26,33 16,-3 12,-18 17,-29 30,-5 15,-18 3,-13 13,-2 20,14 16,31 17,13-5,4-1,-5-11,-11 0,-2-21,-4-8,-19-16,-17-11,4-38,29-42,50-28,30-19,24-2,20-8,39-7,26-27,33-20,11-14,-15-17,-63-25,-54-8</inkml:trace>
  <inkml:trace contextRef="#ctx0" brushRef="#br0" timeOffset="8076">14298 3163,'72'-26,"2"1,18 6,23-9,27-1,25-10,28 4,28 0,28 13,24 13,20 14,25 21,22 25,-7 23,-31 23,-67 16,-66 13,-80-2,-66-6,-82-12,-73-18,-90-29,-65-28,-55-16,-29-14,-33-18,-24-15,-2-18,0-23,45-11,60-11,73-10,110 4,114 0,92-5,120 19,87 22,37 39,-20 27,-103 28</inkml:trace>
  <inkml:trace contextRef="#ctx0" brushRef="#br0" timeOffset="8986">14935 3343,'22'-27,"-12"15,-10 12,0 0,0 0,0 0,0 0,0 0,0 0,0 0,9-8,-9 8,0 0,0 0,0 0,0 0,0 0,0 0,5-4,-5 4,0 0,0 0,0 0,0 0,0 0,4 0,-4 0,0 0,0 0,0 0,0 0,2 0,-2 0,0 0,0 0,0 0,3 1,-3-1,0 0,0 0,0-1,0 1,0 0,-1 0,1 0,-2-6,-6-3,8 9,0 0,0 0,0 0,0 0,0 0,0 0,0 0,0 0,0 0,0 0,0 0,0 0,0 0,0 0,0 0,0 0,0 0,0 0,0 0,-8-9,8 9,0 0,0 0,0 0,0 0,0 0,0 0,0 0,0 0,0 0,0 0,0 0,0 0,0 0,0 0,0 0,0 0,0 0,0 0,-2-9,2 9,0 0,0 0,0 0,0 0,0 0,0 0,0 0,0 0,0 0,0 0,0 0,0 0,0 0,0 0,0 0,0 0,0 0,0-4,0 4,0 0,0 0,0 0,0 0,0 0,0 0,0 0,0 0,0 0,0 0,0 0,0 0,0 0,0-3,0 3,0 0,0 0,0 0,0 0,0 0,0 0,0 0,0 0,0 0,0 0,0 0,0 0,0 0,0 0,0 0,0-3,0 3,0 0,0 0,0 0,0 0,0 0,0 0,0 0,0 0,0 0,0 0,0 0,0 0,0 0,0 0,1-2,-1 2,0 0,0 0,0 0,0 0,0 0,0 0,0 0,0 0,0 0,0 0,0 0,0 0,0 0,2-2,-2 2,0 0,0 0,0 0,0 0,0 0,0 0,0 0,0 0,0 0,0 0,0 0,0 0,4-4,-4 4,0 0,0 0,0 0,0 0,0 0,0 0,0 0,0 0,0 0,0 0,5-4,-5 4,0 0,0 0,0 0,0 0,0 0,0 0,0 0,0 0,0 0,0 0,2-5,-2 5,0 0,0 0,0 0,0 0,0 0,0 0,0 0,0 0,0 0,-2-4,2 4,0 0,0 0,0 0,0 0,0 0,0 0,0 0,0 0,-4-4,4 4,0 0,0 0,0 0,0 0,0 0,0 0,0 0,0-2,0 2,0 0,0 0,0 0,0 0,0 0,0 0,-1 0,1 0,0 0,0 0,0 0,0 0,0 0,0 0,0 0,0 0,0 0,0 0,0 0,0 0,0 0,0 0,0 0,0 0,0 0,0 0,0 0,0 0,0 1,0-1,0 0,-9 7,9-7</inkml:trace>
  <inkml:trace contextRef="#ctx0" brushRef="#br0" timeOffset="12750">11451 5259,'56'-35,"22"10,47-4,62-6,56-8,60 1,49-9,53 1,46-6,40 3,46 6,24 12,31 14,27 14,9 15,-12 14,-29 10,-36 9,-26 3,-56-2,-50 32,-54 11,-70 14,-75 20,-61 4,-62 9,-70 22,-76-10,-95-6,-75-31,-80-32,-77-24,-68-16,-56-23,-60-15,-38-14,-28-9,-35-1,-11 4,-3 5,9 7,15-1,-4 1,34 2,38-10,63-6,72-17,72-16,94-19,106-26,107-14,101-8,117-3,87 2,88 13,57 18,53 37,1 36,-2 39,-41 36,-105 20</inkml:trace>
  <inkml:trace contextRef="#ctx0" brushRef="#br0" timeOffset="14372">11717 5582,'43'-23,"-72"36,29-13,0 0,-84 44,84-44,-123 76,-18 11,-27 8,-39 10,-33 11,-34 14,-34 29,-41 12,-45 9,-45-13,-34-15,-16-18,-21-14,-22 5,-7-33,34-23,38-55,49-37,50-57,66-45,79-52,64-53,71-15,34-16,37-2,29-6,28-2,26 18,16 1,-6 7,-13 12,-13 20,-12 2,-2 19,-14 29,-17 23,-21 25,1 26,11 32,0 33,4 22,0 17,5 37,9 15,9 13,11 16,-13-11,-3-28,-10-15,-4-29,-4-15,-2-32,-9-26,5-20,9 5,17 18,-2 20,-11 19,-4 5,-13 6,-20 6,-10 2,-4-7,-14 1,-17 10,-29 12,-11 12,-3 16,-1-2</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3:11.567"/>
    </inkml:context>
    <inkml:brush xml:id="br0">
      <inkml:brushProperty name="width" value="0.05292" units="cm"/>
      <inkml:brushProperty name="height" value="0.05292" units="cm"/>
      <inkml:brushProperty name="color" value="#00B0F0"/>
    </inkml:brush>
  </inkml:definitions>
  <inkml:trace contextRef="#ctx0" brushRef="#br0">13427 12240,'149'-10,"14"12,42 4,50 12,55 19,37 22,-14 30,-30 42,-75 32,-62 25,-74 28,-75 1,-103 1,-102-19,-88-17,-56-44,-60-35,-45-56,-22-58,6-64,39-75,42-64,71-51,95-8,106-1,123 3,137 24,196 20,164 84,144 96,48 113,-11 114</inkml:trace>
  <inkml:trace contextRef="#ctx0" brushRef="#br0" timeOffset="68393">15133 13683,'-41'8,"-31"-1,72-7,-98 0,-9 0,-24-5,-15 4,-8 0,-6 1,21-1,34 3,47-1,61 1</inkml:trace>
  <inkml:trace contextRef="#ctx0" brushRef="#br0" timeOffset="68634">15281 13752,'-30'15,"-78"0,-59-5,-44 5,-6 4,3-4,16 0</inkml:trace>
  <inkml:trace contextRef="#ctx0" brushRef="#br0" timeOffset="71950">3987 1772,'5'-4,"-10"1,5 3,0 0,0 0,0 0,-18-4,18 4,0 0,0 0,-30-6,30 6,0 0,-51-9,51 9,-73-4,-18-17,-32 10,-25-23,-2 19,24-10,20 11,44 3,39 12,7 15,16 28,11 26,9 30,1 23,-11 21,-14 18,-13 21,-6 14,7 14,8 28,4 11,5 15,8-17,6 5,-10-2,6-14,0-16,-4-29,-11-34,-2-44,5-32,5-31,3-17,9-15,21-15,55-31,58-8,64 2,45 22</inkml:trace>
  <inkml:trace contextRef="#ctx0" brushRef="#br0" timeOffset="84984">5201 2588,'32'-18,"-8"-1,-24 19,0 0,20-11,-20 11,45-18,12-2,36-3,15-1,20-4,40-11,19-3,47 1,44 3,34 4,26-5,35-8,-1 8,19-6,17 9,22-3,16 13,0 4,7 1,-20 16,4 4,-3 3,1 7,-25-2,7 16,-10 13,-28 7,-10 12,-39 5,-30 11,-36 10,-42 8,-38 7,-51-10,-46 5,-42-2,-51-7,-48-1,-54-7,-42-12,-42-14,-35-7,-34-14,-30-6,-25-10,-26-2,-23-5,-5-2,-16-1,-17-7,-6 5,-5 1,-7 0,15 6,-23-6,0 8,-7-5,15-3,-3 0,7 0,9 0,18-3,16 2,27-13,23-4,18-2,20-3,21-16,20 2,25-5,45-3,41-13,61-4,51-3,57-8,88-9,108-6,106 2,110 11,76 27,79 55,46 57</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4:49.578"/>
    </inkml:context>
    <inkml:brush xml:id="br0">
      <inkml:brushProperty name="width" value="0.05292" units="cm"/>
      <inkml:brushProperty name="height" value="0.05292" units="cm"/>
      <inkml:brushProperty name="color" value="#00B0F0"/>
    </inkml:brush>
  </inkml:definitions>
  <inkml:trace contextRef="#ctx0" brushRef="#br0">24564 9710,'-17'11,"-19"-9,36-2,0 0,-71-3,71 3,-103 13,-9-20,-11 20,-8-1,-19-21,-21 13,-18 4,-22-12,-3 0,1 3,-23-9,-14 8,-16 5,-8-5,5-10,3 11,15 4,9-6,6 2,23-8,36-2,49-3,36-3,29 20,12 9</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5:06.150"/>
    </inkml:context>
    <inkml:brush xml:id="br0">
      <inkml:brushProperty name="width" value="0.05292" units="cm"/>
      <inkml:brushProperty name="height" value="0.05292" units="cm"/>
      <inkml:brushProperty name="color" value="#00B0F0"/>
    </inkml:brush>
  </inkml:definitions>
  <inkml:trace contextRef="#ctx0" brushRef="#br0">6822 3892,'13'-24,"7"-6,-20 30,0 0,23-26,-23 26,40-30,13 3,22 0,16-1,24 2,13-3,6 8,15 4,6 8,7 4,-1 15,-3 10,-5 14,-14 14,-4 4,-3 8,-14 7,-18 5,-17 9,-25 6,-25 2,-21 10,-33 0,-23 2,-22-9,-21-12,-29-13,-29-8,-35-21,-28-14,-16-13,-17-17,0-18,-2-18,-2-16,3-20,19-10,26-16,31-8,66-6,66-3,69-3,77 17,104 20,116 26,99 36,46 43,-9 46</inkml:trace>
  <inkml:trace contextRef="#ctx0" brushRef="#br0" timeOffset="6609">9705 3422,'-1'-1,"-13"2,14-1,0 0,0 0,0 0,-23 9,23-9,0 0,0 0,-20 13,20-13,0 0,-10 15,10-15,-6 24,-3 16,9-40,-23 59,-7 10,-9 20,3 12,10 13,15 7,4 1,14-4,12-1,12-16,-2-13,-1-23,2-13,-3-19,-4-13,6-14,8-5,16-5,19 7,18-4,23 6,13 2,17 0,10-2,8 4,-2 4,-5 3,4 1,-25 4,-21-1,-13-9,-14-4,-8-4,-12 0,-21-3,-14-9,-17-6,-4-19,-8-20,-1 54,16-75,-9-29,-7-16,-16-3,-6 1,-6 5,8 8,23 11,1 12,10 19,-11 17,-19 10,-16 17,-36-1,-37 3,-29 4,-53 6,-43 7,-23 6,-1 1,8-6,30 2,47-1,40 4,48 6</inkml:trace>
  <inkml:trace contextRef="#ctx0" brushRef="#br0" timeOffset="25246">11934 3924,'20'-70,"-1"12,-19 58,20-64,3 9,19 2,37 15,32 7,31 6,34 5,20 2,15 12,-5 9,5 8,8 10,-1 9,13 12,-4 11,-19 9,-29 17,-31 7,-32 12,-39 0,-38-2,-33 5,-44 2,-41-4,-33-11,-32-6,-38-8,-32-10,-31-7,-26-6,-15-10,5-18,6-19,12-32,13-10,32-32,32-24,40-20,55-5,62-11,48 8,38-9,44 15,42 10,32 20</inkml:trace>
  <inkml:trace contextRef="#ctx0" brushRef="#br0" timeOffset="25979">13298 2925,'5'-5,"-27"-1,22 6,0 0,-50-14,50 14,-71-4,-3 6,2 17,31 26,44 30,48 0,19-28,3-29,1-31,-4-30,-27-24,-29-4,-29 5,5 28,16 27,12 31,31 59,-6 12,-21-1,-14-13,-4-38,14-22</inkml:trace>
  <inkml:trace contextRef="#ctx0" brushRef="#br0" timeOffset="26405">13700 3041,'32'24,"-3"25,-29-49,11 42,-4-17,-4-17,3-17,-4-20,4-16,-2-8,4 9,19 19,13 26,12 30,-10 25,-18 1,-10-5,-6-21</inkml:trace>
  <inkml:trace contextRef="#ctx0" brushRef="#br0" timeOffset="26906">14200 2982,'40'28,"-9"29,-31-57,26 63,4-3,9-22,2-29,-14-24,-8-25,-7-8,-9 11,2 24,-5 12,0 3,2 12,13 19,26 39,21 33,-5 12,-35-12,-22-17,-27-26,-22-32,-16-41,17-29</inkml:trace>
  <inkml:trace contextRef="#ctx0" brushRef="#br0" timeOffset="27262">15033 3122,'-8'3,"-32"23,40-26,0 0,-51 54,51-54,-17 69,27-21,42-18,30-23,-12-35,-29-33,-40-9,-43 6,-13 26</inkml:trace>
  <inkml:trace contextRef="#ctx0" brushRef="#br0" timeOffset="27747">15327 3198,'12'21,"6"42,-18-63,21 65,-14-12,-6-22,1-26,0-15,8-34,0-12,8-21,5 18,2 31,10 24,5 37,9 36,-22 12,4-1,-14-14</inkml:trace>
  <inkml:trace contextRef="#ctx0" brushRef="#br0" timeOffset="28154">15694 3352,'42'-36,"11"10,-53 26,77-31,10 2,-9-11,-34-13,-42 9,-44 9,-24 31,-6 42,31 28,27 11,45 2,47-13,39-21,-6-21,14-7,19 14,8 73</inkml:trace>
  <inkml:trace contextRef="#ctx0" brushRef="#br0" timeOffset="39586">7081 7982,'4'-3,"-2"-3,-2 6,0 0,0 0,0 0,0-9,0 9,0 0,0 0,0-9,0 9,0 0,0-1,0 1,5 17,15 51,-20-68,38 96,-1 14,-13-7,-14-9,-2-13</inkml:trace>
  <inkml:trace contextRef="#ctx0" brushRef="#br0" timeOffset="40728">7862 8013,'11'15,"4"44,-15-59,27 108,-10 20,-24-1,-1-29</inkml:trace>
  <inkml:trace contextRef="#ctx0" brushRef="#br0" timeOffset="41385">8866 8038,'14'12,"-11"91,-3-103,-1 139,-22 24</inkml:trace>
  <inkml:trace contextRef="#ctx0" brushRef="#br0" timeOffset="52288">16163 7987,'7'16,"-16"33,9-49,-17 87,-17 34,0 19,-1 39,36 23,13 4,31-35,0-37,-9-42,-16-26,-18-29</inkml:trace>
  <inkml:trace contextRef="#ctx0" brushRef="#br0" timeOffset="53180">16098 8241,'73'-7,"8"7,21-5,19-14,15-12,14-3,16-2,23 5,8 6,0 12,-6 21,8 19,-2 6,-15-2,-31 0,-48 1,-44 7,-36 6,-30 9,-26 11,-29 10,-4 15,11 10,20 6,29-6,6-7,0-4,-39-5,-32-9,-52-22,-44-18,-47-9,-59 6,-17-4,-40 3,6-11,23-8,65-22,78-27</inkml:trace>
  <inkml:trace contextRef="#ctx0" brushRef="#br0" timeOffset="65016">7177 8850,'3'-2,"-4"3,1-1,0 0,0 0,-6 34,6-34,0 0,8 75,-8-75,20 105,-4-1,-8 3,-7-20,3-13</inkml:trace>
  <inkml:trace contextRef="#ctx0" brushRef="#br0" timeOffset="65583">7859 8843,'14'30,"-4"57,-10-87,21 123,-12 5,-7-25,-6-20,2-19,7-31</inkml:trace>
  <inkml:trace contextRef="#ctx0" brushRef="#br0" timeOffset="65980">8725 8951,'8'91,"-16"41,-2 19,12 0</inkml:trace>
  <inkml:trace contextRef="#ctx0" brushRef="#br0" timeOffset="69264">8641 10009,'-2'0,"2"9,0-9,0 0,0 0,3 26,-3-26,0 0,2 46,-2-46,0 65,-6-1,-3-8,-8-22,9-13,-2-12</inkml:trace>
  <inkml:trace contextRef="#ctx0" brushRef="#br0" timeOffset="69502">8814 10358,'3'11,"-30"1,27-12,0 0,-57 9,57-9,-75 9,2-1,30-1,12-7,21-10</inkml:trace>
  <inkml:trace contextRef="#ctx0" brushRef="#br0" timeOffset="69687">8566 10033,'-56'21,"8"14,48-35,-44 58,2 3</inkml:trace>
  <inkml:trace contextRef="#ctx0" brushRef="#br0" timeOffset="70101">8039 10260,'9'32,"1"15,-10-47,0 0,18 50,-18-50,11 38,2-11,5-19</inkml:trace>
  <inkml:trace contextRef="#ctx0" brushRef="#br0" timeOffset="70289">8286 10375,'-25'-1,"-28"6,53-5,-64 3,2 3,26 5,12-2</inkml:trace>
  <inkml:trace contextRef="#ctx0" brushRef="#br0" timeOffset="70795">7618 10178,'7'-36,"10"4,-17 32,0 0,0 0,22-26,-22 26,0 0,31-15,-31 15,40 13,4 22,-19 11,-17 17,-32 16,-29-9,-16 1,7-24,20-28,24-17,20-4,31-10,40 4,19 17,-15 9,-32-2,-31-2,-41-7</inkml:trace>
  <inkml:trace contextRef="#ctx0" brushRef="#br0" timeOffset="71133">7442 10185,'-6'31,"15"22,-9-53,10 58,-15-7,10-10,-10-29</inkml:trace>
  <inkml:trace contextRef="#ctx0" brushRef="#br0" timeOffset="71321">7578 10330,'-38'4,"-17"-3,55-1,-68 2,10 3,31 3</inkml:trace>
  <inkml:trace contextRef="#ctx0" brushRef="#br0" timeOffset="71777">6805 10000,'4'5,"-5"24,1-29,0 0,-5 54,5-54,-15 79,-3 13,0-11,1-23,15-31,10-21,18-14,18-13,22 5,15 8,-18 1,-3 5</inkml:trace>
  <inkml:trace contextRef="#ctx0" brushRef="#br0" timeOffset="72002">7032 10160,'-2'-6,"-3"27,5-21,0 0,-4 63,4-63,11 96,3 13,14 13,-1 2,1-18</inkml:trace>
  <inkml:trace contextRef="#ctx0" brushRef="#br0" timeOffset="74469">11239 8831,'9'-22,"-6"19,-3 3,0 0,0 0,0 0,3 11,-3-11,0 0,0 0,10 38,-10-38,0 0,7 62,-7-62,-5 89,-4 9,-17-9,2-25,8-21,0-21</inkml:trace>
  <inkml:trace contextRef="#ctx0" brushRef="#br0" timeOffset="75159">10625 8913,'-33'-9,"-17"4,50 5,-64 8,6 12,12 23,15 19,29 13,41 0,23-16,15-30,18-34,-16-41,-32-22,-35-15,-44 16,-33 30,-25 25,-13 31</inkml:trace>
  <inkml:trace contextRef="#ctx0" brushRef="#br0" timeOffset="75544">9948 8791,'-23'0,"4"32,19-32,0 0,-11 54,11-54,-5 89,16 34,-5 3,-6-17,-1-6,3-26</inkml:trace>
  <inkml:trace contextRef="#ctx0" brushRef="#br0" timeOffset="76389">13976 8794,'-18'-3,"5"24,13-21,0 0,-6 56,6-56,-9 99,1 17,5 5,7-19,2-33,0-39,-14-23</inkml:trace>
  <inkml:trace contextRef="#ctx0" brushRef="#br0" timeOffset="76908">13251 8942,'-17'-8,"-2"15,19-7,0 0,0 0,-23 25,23-25,0 0,-33 46,33-46,-37 61,21 3,35-2,28-21,25-16,-2-23,-8-23,-12-23,-31-45,-47 9,-35 27,-15 20,-12 21,-6 35</inkml:trace>
  <inkml:trace contextRef="#ctx0" brushRef="#br0" timeOffset="77325">12431 8688,'-14'17,"7"43,7-60,2 89,-11 30,1 12,3-8,11-14,-20-18,-20 4</inkml:trace>
  <inkml:trace contextRef="#ctx0" brushRef="#br0" timeOffset="112866">16393 8323,'-4'-11,"-23"8,27 3</inkml:trace>
  <inkml:trace contextRef="#ctx0" brushRef="#br0" timeOffset="114382">16240 5825,'-6'-31,"5"11,1 20,0 0,0 0,0 0,0 0,0 0,0-7,0 7,0 0,0 0,0 0,0 0,-9 5,9-5,0 0,0 0,0 0,-11 21,11-21,0 0,0 0,-14 44,14-44,0 0,-8 81,8-81,-5 121,5 8,-1-20,1-109,15 101,4-10,12-14,0-27,8-22,30-10,12-15,28-3,27-2,13-4,20 12,50 11,14 15,50 9,-41-8,-16-4,-35-9,-32-12,-39-23,-33-6,-48-16,-28-22,-34-51,-32-20,-10-9,27 32,17 6,11 35,-10 14,-16 15,-26 17,-30 20,92 0,0 0,-125-3,125 3,-153-10,-64-11,-33-5,-40 1,-31 6,321 19,-307-4,26 4,30 14,33 0,46 9</inkml:trace>
  <inkml:trace contextRef="#ctx0" brushRef="#br0" timeOffset="122413">15338 7406,'35'-26,"7"6,-42 20,58-21,34 6,19 10,34 2,23 2,-16 11,-30-4,-68-15,-42-4,-41-19,-27-22,-10-4,-12 7,-3-2,27 17,38 21,24 14,38 30,44 28,-1 10,-23-4,-28-6,-38 5,-43 6,-52-6,-22-2,-34 3,-19 9</inkml:trace>
  <inkml:trace contextRef="#ctx0" brushRef="#br0" timeOffset="203899">20708 6372,'5'-39,"-40"14,35 25,0 0,-53-23,53 23,-64-13,-36-5,-54 13,-45-2,-69 15,13-6,23 1,43 3,28 2,57-8,71-5,46-22,43 0,14-1,0-4,-10-11,-10 0,-20 1,-8 6,2 13,-5 12,-15 14,-14 17,-18 14,-36 15,-31 10,-4 16,17-1,36 4,47-23,62-6,80-8,78-11,69 24</inkml:trace>
  <inkml:trace contextRef="#ctx0" brushRef="#br0" timeOffset="206752">19878 8362,'10'-20,"-1"11,-9 9,0 0,0 0,0 0,21 7,-21-7,0 0,0 0,16 25,-16-25,0 0,0 48,0-48,-3 59,-10 13,-13 4,-3-5,-14-13,-21-23,-21-18,-32-21,-12-19,-23-2,5-12,24 7,19 5,11-5,35 12,29 8,21 0,9 6,10 1,13-2,23-8,15-11,6-6,-4-2,-27 16,-20 10,-28 9,-42 11,-39 15,-9 11,18 14,39 17,64 15,60 1,20-12,-24-22,-34-5</inkml:trace>
  <inkml:trace contextRef="#ctx0" brushRef="#br0" timeOffset="207958">20843 8477,'23'12</inkml:trace>
  <inkml:trace contextRef="#ctx0" brushRef="#br0" timeOffset="208470">20856 8480,'0'0,"2"1,-1 0,-2-3,-11-3,-7-2,-7-2,1 9,15 12,8 13,21 6,18-9,3-18,-7-25,-26-13,-25-19,-31 12,5 17,13 20,18 25,15 18,22-14,5-14,-6-18,-6-33,-14 13,-6-1</inkml:trace>
  <inkml:trace contextRef="#ctx0" brushRef="#br0" timeOffset="209051">21352 7956,'-1'-1,"-20"3,21-2,0 0,0 0,-35 15,35-15,0 0,-46 23,46-23,-61 31,-4 18,16-13,26 3,33-22,24-8,23-2,18 10,0 16,-16 23,-33 7,-36-12,-31-6,-39-20,-14-30,9 4,21-30</inkml:trace>
  <inkml:trace contextRef="#ctx0" brushRef="#br0" timeOffset="209624">21506 7534,'14'84,"-1"46,-3 20,-9-3,0-9,8-53,12-47,-4-28,-1-40,12-38,18-31,2 22,-12 51,4 37,-5 32,-12 47,-14-1,4-3,-7-14,1-40,-1-11</inkml:trace>
  <inkml:trace contextRef="#ctx0" brushRef="#br0" timeOffset="210229">22302 7321,'16'16,"-15"59,-1-75,-11 146,-9 26,2 20,23-15,27-37,16-40,-1-52,-8-25</inkml:trace>
  <inkml:trace contextRef="#ctx0" brushRef="#br0" timeOffset="210412">22530 8153,'-45'-6,"-58"-2,-22 7,1-21,34 26</inkml:trace>
  <inkml:trace contextRef="#ctx0" brushRef="#br0" timeOffset="211120">22633 8105,'25'88,"-14"-2,3-18,-5-34,11-30,11-46,9-2,0-27,4-2,-3 41,-4 40,6 50,-3 16,-20 2,-4-40,-6-30,4-28,8-38,0-18,8-4,-6 61,9 15,4 61,-8 36,-14-2,-6-28,5-38</inkml:trace>
  <inkml:trace contextRef="#ctx0" brushRef="#br0" timeOffset="211402">23512 7381,'44'28,"-38"63,-6-91,-12 156,-8 27,-8 28,28 1,12 5,22 19</inkml:trace>
  <inkml:trace contextRef="#ctx0" brushRef="#br0" timeOffset="224862">21233 6565,'10'-6,"-9"3,-1 3,0 0,0 0,0 0,0 0,0 0,0 0,-11 0,11 0,0 0,0 0,0 0,0 0,0 0,-23 5,23-5,0 0,0 0,0 0,0 0,-19 13,19-13,0 0,0 0,0 0,-12 15,12-15,0 0,0 0,2 2,-2-2,0 0,29-12,-29 12,52-15,-5-15,-47 30,0 0,0 0,0 0,0 0,0 0,-6-26,6 26,0 0,0 0,0 0,0 0,-52-26,52 26,0 0,0 0,0 0,-73-16,73 16,0 0,0 0,-45 10,45-10,0 0,-8 34,8-34</inkml:trace>
  <inkml:trace contextRef="#ctx0" brushRef="#br0" timeOffset="225496">21454 5408,'28'3,"-15"64,-13-67,16 97,-9 91,1 5,5-29,8-36,0-32,3-63,-16-32,-5-37,-6-37,14-14,10 21,14 30,18 53,9 53,-7 21,-13 9,-18-31,-17-24</inkml:trace>
  <inkml:trace contextRef="#ctx0" brushRef="#br0" timeOffset="225881">22104 5582,'6'-6,"-8"23,2-17,0 0,-3 64,3-64,-10 123,7 16,16 5,-8-30,16-18,6-34,7-16</inkml:trace>
  <inkml:trace contextRef="#ctx0" brushRef="#br0" timeOffset="226077">22260 6138,'-45'-1,"-40"-1,85 2,-102-18,11 30,28-14</inkml:trace>
  <inkml:trace contextRef="#ctx0" brushRef="#br0" timeOffset="226689">22472 6193,'14'60,"-15"23,4-5,-2-25,17-29,0-28,4-52,-5-3,-1-24,-7 17,3 32,10 45,4 42,2-6,-18 17,0-50,1-9,4-23,3-35,1-12,-6 28,6 15,16 53,-5 17,-5 26,-5-22,-3-6,-1-40,11-16</inkml:trace>
  <inkml:trace contextRef="#ctx0" brushRef="#br0" timeOffset="226959">23057 5483,'7'3,"-8"70,1-73,22 146,-16 41,23 21,3-3,15 4</inkml:trace>
  <inkml:trace contextRef="#ctx0" brushRef="#br0" timeOffset="228798">16243 5375,'75'12,"14"13,9 12,13 26,-12 15,-10 17,-4 11,-25 17,-47 11,-48 6,-9-8,8-11,14-24,3-19,-29-23,-31-29,-32-40,-8-30,-15-28,12-22,24-7,20-20,21-22,30-25,34-18,42 24,52 47,45 36,16 49,19 66,39 96,-22 73,-68 32</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59:21.977"/>
    </inkml:context>
    <inkml:brush xml:id="br0">
      <inkml:brushProperty name="width" value="0.05292" units="cm"/>
      <inkml:brushProperty name="height" value="0.05292" units="cm"/>
      <inkml:brushProperty name="color" value="#00B0F0"/>
    </inkml:brush>
  </inkml:definitions>
  <inkml:trace contextRef="#ctx0" brushRef="#br0">649 9179,'42'-78,"26"26,-4-13,-9 5,17 8,30-17,43 4,35 19,13 11,0 16,11 7,-6 26,2 11,-5 20,-2 19,-24 26,-25 24,-21 22,-7 47,-15 18,-3 30,-19 9,-25 33,-45-21,-28 14,-19-14,-11 8,-28-41,-43-31,-46-24,-34-42,-13-25,6-26,9-21,-4-45,-29-36,-16-7,18-17,25-24,31-18,26-13,16-36,-83-218,133 131,33 5,32-45,24-8,40 4,38 8,30 15,10 31,38 58,76 40,83 53,28 84,-32 48</inkml:trace>
  <inkml:trace contextRef="#ctx0" brushRef="#br0" timeOffset="1510">3806 13574,'1'7,"-3"-2,2-5,0 0,0 0,0 0,1 1,-1-1,0 0,0 0,0-1,0 1,0 0,2-8,-2 8,-17-43,-25-42,-16-30,-27-55,-11-28,7 9,3 36,12 32,28 39,14 25,33 29,20 6,44 17,46 34,2 7,-26-9,-74-24,-22-6,-65-34,-47-27,1 12,40 38,34 37,32 45,47 53,13-2,-2 0,-32-39,-16-9</inkml:trace>
  <inkml:trace contextRef="#ctx0" brushRef="#br0" timeOffset="2306">4341 13637,'30'62,"14"37,-16-3,-17-30,-7-42,5-29,16-44,8-32,-5 1,-18 31,4 36,10 29,24 44,13-2,5-18,-10-25,-21-26,-15-36,-4-24,-26-8,-10 14,11 26</inkml:trace>
  <inkml:trace contextRef="#ctx0" brushRef="#br0" timeOffset="2718">5042 13807,'78'-24,"-23"6,-3-16,-35-19,-16-20,-33-8,1 40,-7 23,-13 30,5 36,14 20,4-7,48-2,36-5,30-10,4-35,-7-22,-22-24</inkml:trace>
  <inkml:trace contextRef="#ctx0" brushRef="#br0" timeOffset="3130">5573 13533,'-11'-5,"-38"1,49 4,0 0,-43 26,43-26,-26 60,32 21,38-5,18-26,-7-38,-9-39,-19-23,-27-33,-2 17,-6 23,9 40,2 16,25 57,3 22,3-5,-1-34</inkml:trace>
  <inkml:trace contextRef="#ctx0" brushRef="#br0" timeOffset="3417">5815 12936,'9'0,"3"48,-12-48,39 137,-6 34,5 2,-21-45,11-31,7-35</inkml:trace>
  <inkml:trace contextRef="#ctx0" brushRef="#br0" timeOffset="3725">6249 13412,'25'-5,"-29"22,4-17,0 0,0 0,-39 45,39-45,0 0,-65 46,65-46,-55 45,35-14,39 8,20-3,14-5,22 1,0-5,-13-6,0-3</inkml:trace>
  <inkml:trace contextRef="#ctx0" brushRef="#br0" timeOffset="4090">6787 13500,'52'-3,"-41"23,-11-20,0 0,23 73,-23-73,23 74,13-15,18-22,16-34,-9-24,-25-32,-27-20,-29-1,-5 20,-5 8</inkml:trace>
  <inkml:trace contextRef="#ctx0" brushRef="#br0" timeOffset="4682">7493 13425,'-3'-4,"-3"1,6 3,0 0,0 0,-10 0,10 0,0 0,-25 3,25-3,-28 10,-6 10,34-20,-38 36,1 5,8-5,18-23,12-9,20-2,37 7,5 6,0 17,-14 11,-34 0,-26-1,-23-16,-22-18,-4-18,7-16</inkml:trace>
  <inkml:trace contextRef="#ctx0" brushRef="#br0" timeOffset="5218">7596 13669,'32'-18,"3"-3,-35 21,0 0,0 0,0 0,24-15,-24 15,0 0,0 0,11-9,-11 9,0 0,-2-3,2 3,-9-7,-1 1,10 6,0 0,0 0,0-2,0 2,0 0,5-5,-5 5,15-4,13-1,-4-6,-8-6,-13-9,-12-2,-22 7,-3 14,-4 17,-5 14,9 13,20 5,47 9,34 2,14-18,2-19,-35-19</inkml:trace>
  <inkml:trace contextRef="#ctx0" brushRef="#br0" timeOffset="5568">7939 13698,'41'14,"-32"-2,-9-12,0 0,0 0,0 0,8 8,-8-8,0 0,0 0,-1 0,1 0,0 0,3-14,-3 14,11-60,8-13,28-4,26 6,29 25,7 27,-5 34</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33:58.597"/>
    </inkml:context>
    <inkml:brush xml:id="br0">
      <inkml:brushProperty name="width" value="0.05292" units="cm"/>
      <inkml:brushProperty name="height" value="0.05292" units="cm"/>
      <inkml:brushProperty name="color" value="#00B0F0"/>
    </inkml:brush>
  </inkml:definitions>
  <inkml:trace contextRef="#ctx0" brushRef="#br0">16005 2766,'91'3,"18"-1,17-1,20 5,32-2,-1-1,15 1,16 7,32 0,-14-4,-17-2,-17-4,-60 0,-46-11,-45 6,-38-3,-41-10,-38-26,-27-19,9 1,19 11,14 9,25 26,20 24,26 19,40 21,48-5,48 14,1-2,-32-3,-44-1,-60 5,-90 0,-101-9,-37-19,-25-13,37-3,23-6</inkml:trace>
  <inkml:trace contextRef="#ctx0" brushRef="#br0" timeOffset="1250">11333 2553,'11'-10,"-12"30,1-20,0 0,7 64,-7-64,21 115,32 18,-6-25,-18-33,-22-44,-8-31,-20-45,-35-37,0-22,0 7,31 7,21 12,19 12,20 6,31 20,39 40,0 43,-32 34,-44 11,-31 2,-48-19,-45-12,-46-15,8-16,25-18</inkml:trace>
  <inkml:trace contextRef="#ctx0" brushRef="#br0" timeOffset="1777">11814 2478,'2'1,"5"20,-7-21,0 0,0 0,10 43,-10-43,0 0,13 47,-13-47,26 34,-12 3,1 21,20 23,-28 12,-29-24</inkml:trace>
  <inkml:trace contextRef="#ctx0" brushRef="#br0" timeOffset="2161">11899 2967,'1'-20,"18"10,-19 10,0 0,0 0,0 0,0 0,0 0,21-7,-21 7,0 0,0 0,0 0,0 0,13-2,-13 2,0 0,0 0,0 0,9-6,-9 6,0 0,0 0,19-12,-19 12,0 0,30-9,-30 9,41-6,21-8,-4-1,1 4,-4 14,3 30,-18 25,-31 15,-36 0,-63-3,-42-21,16-25,28-22,21-11</inkml:trace>
  <inkml:trace contextRef="#ctx0" brushRef="#br0" timeOffset="2843">12502 2461,'6'7,"7"57,-13-64,34 103,5 15,-11-1,-15-32,-8-30,-9-26</inkml:trace>
  <inkml:trace contextRef="#ctx0" brushRef="#br0" timeOffset="3072">12919 3051,'12'9,"-48"17,36-26,0 0,-81 13,81-13,-116 5,1-7,42 7,26-3</inkml:trace>
  <inkml:trace contextRef="#ctx0" brushRef="#br0" timeOffset="3297">12608 2583,'-36'-4,"-26"25,62-21,-60 39,10 10</inkml:trace>
  <inkml:trace contextRef="#ctx0" brushRef="#br0" timeOffset="3647">13491 2782,'-58'18,"-41"0,25-6,22-5</inkml:trace>
  <inkml:trace contextRef="#ctx0" brushRef="#br0" timeOffset="4284">13741 2517,'13'-2,"-12"39,-1-37,0 0,9 93,-9-93,12 121,22-1,-9-29,-12-49,-14-35,-9-28,-27-49,-12-29,8-8,25 16,41 30,39 30,30 24,25 31,-14 24,-33 12,-50 0,-48-9,-55-4,-28-16,3-12,40-15,43-4</inkml:trace>
  <inkml:trace contextRef="#ctx0" brushRef="#br0" timeOffset="4947">14589 2602,'0'-3,"-13"5,13-2,0 0,-45 23,45-23,-78 36,4 5,22 0,23-2,34-16,12-9,26-4,25-9,12 16,-13 17,-31 16,-46-3,-31-5,-29-13,-16-13,13-6,18-10</inkml:trace>
  <inkml:trace contextRef="#ctx0" brushRef="#br0" timeOffset="5655">14816 2593,'14'-11,"1"3,-15 8,0 0,0 0,35-10,-35 10,0 0,62-7,-62 7,91 7,-16 15,-43 7,-36 7,-53 2,-25-3,17-4,39-8,48-1,46 5,18 9,-14 14,-44 2,-53 0,-73-23,-55-15,-35-7,9 21</inkml:trace>
  <inkml:trace contextRef="#ctx0" brushRef="#br0" timeOffset="17999">12189 3289,'10'-17,"-12"19,2-2,0 0,0 0,-6 32,6-32,0 0,-13 78,13-78,-2 122,42 43,33 41,43 41,38 3,56 35,70 34,19-20,4-38,57-27,22-46,25-25,55 0,-20-21,-19-13,6-6,-35-24,-31-14,-5-6,-47 0,-70 5,-85-22,-76-13,-43-14,-23-1,-21-24,-29-19,-18-28,-25-52,13-3,14 3,17 23,-1 20,-6 8,4 24,31 30,50 44,74 53,46 15,-26-16,-74-26,-117-46,-90-22,-55-23,2-10,38 4,40-10,40 15</inkml:trace>
  <inkml:trace contextRef="#ctx0" brushRef="#br0" timeOffset="19541">12893 7170,'-69'3,"-56"15,11 13,17 11,28 9,60 21,80 1,47-1,-3-21,-12-17,-13-19</inkml:trace>
  <inkml:trace contextRef="#ctx0" brushRef="#br0" timeOffset="19922">13007 7018,'17'-4,"-16"48,-1-44,10 93,18 27,-1-6,9-30,-10-15</inkml:trace>
  <inkml:trace contextRef="#ctx0" brushRef="#br0" timeOffset="20502">13494 7306,'-35'7,"-21"17,56-24,-62 0,4 42,25 3,30 5,54-7,10-19,-3-23,-10-27,-13-22,-20-10,-6 26,14 32,6 41,4 16,0 2,-15-6</inkml:trace>
  <inkml:trace contextRef="#ctx0" brushRef="#br0" timeOffset="21257">13996 7291,'-20'0,"-35"16,55-16,-58 23,22 16,8 3,20-7,12-24,38-9,22-8,20-5,16 19,-11 20,-32 10,-58-1,-59-10,-37-10,-21-5</inkml:trace>
  <inkml:trace contextRef="#ctx0" brushRef="#br0" timeOffset="21832">14331 7263,'-44'12,"-3"17,47-29,-47 40,21-4,28-14,36-11,14-5,25-8,8 16,-12 23,-26 14,-48-1,-46-11,-43-20,1 0</inkml:trace>
  <inkml:trace contextRef="#ctx0" brushRef="#br0" timeOffset="22631">14733 7549,'42'-20,"14"4,-56 16,47-22,-35-16,-47-3,-41 11,-20 17,36 41,40 26,48 13,33-13,19-19,6-22,2-26</inkml:trace>
  <inkml:trace contextRef="#ctx0" brushRef="#br0" timeOffset="23021">15196 7371,'-55'19,"-21"3,16-4,47-18,30-5,42-2,33 19,18 27,-24 17,-39 7,-58-17,-50-19,-40-25,-28-11,24-10</inkml:trace>
  <inkml:trace contextRef="#ctx0" brushRef="#br0" timeOffset="23530">15709 7011,'57'38,"-39"55,1 33,-11 16,6-29,4-34,27-27</inkml:trace>
  <inkml:trace contextRef="#ctx0" brushRef="#br0" timeOffset="23770">16260 7464,'11'-16,"-59"6,48 10,0 0,-80-2,80 2,-99-6,26 10</inkml:trace>
  <inkml:trace contextRef="#ctx0" brushRef="#br0" timeOffset="24519">16567 7200,'7'-9,"-14"48,7-39,0 0,-14 88,14-88,-19 112,8-2,5-33</inkml:trace>
  <inkml:trace contextRef="#ctx0" brushRef="#br0" timeOffset="24971">16816 7164,'39'-30,"-45"18,6 12,0 0,0 0,-38 4,38-4,0 0,-62 35,62-35,-50 50,29-10,29-18,33-12,25 4,21 15,-14 25,-26 17,-51-3,-55-17,-48-21,-25-14</inkml:trace>
  <inkml:trace contextRef="#ctx0" brushRef="#br0" timeOffset="26252">14789 7688,'-10'-23,"-55"34,65-11,-64 44,17 40,10 26,28 12,14 14,37-13,52-13,53-4,40-10,10-9,22-6,16-19,13-10,4-7,5 9,-26-7,-10-1,-18-5,-15-2,-6-5,-25-8,-37-6,-38-9,-46-9,-19-5,-16-4,-14-4,-11 0,-5 4,-6-9,9 0,17 1,1-24,21 13,9 10,19 20,9 15,9 20,-12 17,-19 0,-37-13,-40-4,-31-12,-42-14,-21-8,7-10,22-6,34 12</inkml:trace>
  <inkml:trace contextRef="#ctx0" brushRef="#br0" timeOffset="32243">23802 7035,'23'-7,"15"-14,-38 21,68-18,48 25,18-12,-30 22,-38-1,-15-9,-15 21,-30 1,-16 24,-19 16,9 25,19 46,20 21,12 28,12 24,-3 6,-7-4,-19-29,-3 8,-18-35,-17-48,-28-34,-35-17,-32-30,-12-26,-24-6,-36 14,1-19,34-3,16-5</inkml:trace>
  <inkml:trace contextRef="#ctx0" brushRef="#br0" timeOffset="35002">18134 9464,'-238'24,"-28"-1,-16-8,-36-2,-8-7,-2-5,-21-6,12-14,20-1,8 13,52 7,64 6,69-8,89-6</inkml:trace>
  <inkml:trace contextRef="#ctx0" brushRef="#br0" timeOffset="36061">12565 9096,'-6'4,"-1"34,7-38,0 0,26 76,-26-76,36 90,-4-3,-18-36,-5-25,-9-24,-27-28,-30-21,-14-15,-5-15,35 21,29 11,37-3,54 17,37 23,20 12,-38 15,-35 7,-37 14,-47 11,-25 1,-27-7,-18-7,-3-6,13-1</inkml:trace>
  <inkml:trace contextRef="#ctx0" brushRef="#br0" timeOffset="36728">13258 9107,'-5'-19,"-6"4,11 15,0 0,0 0,-20-6,20 6,0 0,-40 5,40-5,-59 25,9 19,24-2,22-10,16-16,23-7,13-2,15 8,3 3,-12-1,-30 6,-29 2,-47 0,-46 1,10-8,0-13,24-6</inkml:trace>
  <inkml:trace contextRef="#ctx0" brushRef="#br0" timeOffset="37453">13511 9055,'-7'-13,"-1"9,8 4,0 0,0 0,0 0,0 0,3 8,-3-8,0 0,0 0,0 0,13 27,-13-27,0 0,0 0,18 49,-18-49,0 0,18 44,-18-44,22 38,-9-18,-6-14,-2-5,24-12,15 1,5-1,-1-4,-8 6</inkml:trace>
  <inkml:trace contextRef="#ctx0" brushRef="#br0" timeOffset="37726">13700 9011,'3'14,"9"45,-12-59,5 82,9 4,17 4,3-2,2-13</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0:13.122"/>
    </inkml:context>
    <inkml:brush xml:id="br0">
      <inkml:brushProperty name="width" value="0.05292" units="cm"/>
      <inkml:brushProperty name="height" value="0.05292" units="cm"/>
      <inkml:brushProperty name="color" value="#00B0F0"/>
    </inkml:brush>
  </inkml:definitions>
  <inkml:trace contextRef="#ctx0" brushRef="#br0">8983 3756,'123'-73,"12"6,42 10,20 8,37-6,28 3,32 8,27 0,15 12,13 24,2 19,-6 34,12 39,1 31,-4 26,-37 26,-76 17,-76 21,-58 44,-68-12,-30 25,-46 1,-41 11,-45-4,-45-10,-40-23,-36-31,-50-37,-40-42,-29-57,-39-59,-25-56,0-49,3-35,17-34,16-34,22-10,16-19,51-8,58-10,56-6,69 1,64 6,59-6,57 17,68 9,83 32,83 28,86 26,48 22,77 56,56 58,6 68,20 78,-5 86</inkml:trace>
  <inkml:trace contextRef="#ctx0" brushRef="#br0" timeOffset="15868">10605 5930,'-12'42,"-30"35,42-77,-69 117,-25 29,-4 25,14 39,6 23,-5 43,-6 46,2 34,21 32,34 25,25 8,26-2,16-12,23-20,8-48,15-49,-2-67,-14-58,-13-53,-57-49</inkml:trace>
  <inkml:trace contextRef="#ctx0" brushRef="#br0" timeOffset="17280">11542 10855,'-11'-18,"-41"8,52 10,-90 0,-31 11,-23 10,7 22,16 22,21 26,31 17,32 16,35 11,47 3,29-17,39-16,21-20,12-38,-9-51,-4-51,-7-57,-26-33,-32 1,-23 5,-41-2,-39 7,-38 5,-29 26,6 57</inkml:trace>
  <inkml:trace contextRef="#ctx0" brushRef="#br0" timeOffset="75362">14710 11270,'-29'-3,"-41"3,70 0,-110-1,-37 0,-55-3,-48-7,-46-7,-25 1,7 1,50-1,76 2,83-10,88-10,79-11,97-3,63 15,-21 25,-73 17,-78 6,-57 16,-55 19,-60 23,-32 19,8 9,47 9,71-11,61-8,53-16,21-18</inkml:trace>
  <inkml:trace contextRef="#ctx0" brushRef="#br0" timeOffset="76149">15348 10620,'4'160,"10"1,13-15,13-33,-10-43,-22-60,-18-55,-33-62,-6-44,-8-24,13 1,22 28,48 30,33 37,37 49,10 51,-18 36,-37 22,-47 20,-42-5,-38-10,-4-16,5-17,23-16,31-14</inkml:trace>
  <inkml:trace contextRef="#ctx0" brushRef="#br0" timeOffset="76577">15952 10617,'-25'75,"4"28,13 13,30-3,44-26,20-29,14-29,7-31,-20-35,-36-21</inkml:trace>
  <inkml:trace contextRef="#ctx0" brushRef="#br0" timeOffset="76749">16258 10911,'-2'8,"-48"20,50-28,-78 21,-26-14,20-13</inkml:trace>
  <inkml:trace contextRef="#ctx0" brushRef="#br0" timeOffset="76975">16290 10694,'45'-6,"-75"15,30-9,0 0,-91 8,91-8,-135 4,17 7,53 6</inkml:trace>
  <inkml:trace contextRef="#ctx0" brushRef="#br0" timeOffset="77510">16629 11446,'-34'-35,"-29"-37,5-25,33-17,40-25,24 0,23 45,-3 49,-4 35,0 32,-7 32,-24 14,-50-7,-52-13,-28-16,16 3,56-2,45 4,47 6,35 4,33 9,6 5,-27-10,-38-22</inkml:trace>
  <inkml:trace contextRef="#ctx0" brushRef="#br0" timeOffset="78587">17141 11463,'27'-59,"-20"-14,-8-27,-3-10,10 10,-1 32,11 47,27 66,13 43,-20-3,9-28,-11-32,-8-36,-1-52,0-30,7-28,1 12,-6 56,8 46,12 60,6 58,6 46,-6-20,-25-37,-7-46</inkml:trace>
  <inkml:trace contextRef="#ctx0" brushRef="#br0" timeOffset="78830">18036 10692,'19'61,"7"64,-6 17,-8-3,5-40,14-25,3-44</inkml:trace>
  <inkml:trace contextRef="#ctx0" brushRef="#br0" timeOffset="79225">18571 10776,'-19'-50,"-72"2,-36 14,16 27,59 31,80 18,58 14,41 14,2 6,-23 19,-37 7,-61-11,-62-22,-53-29,-24-33,14-24,39-18</inkml:trace>
  <inkml:trace contextRef="#ctx0" brushRef="#br0" timeOffset="79619">19085 10692,'-61'0,"-48"18,17 18,53 8,68 7,45 1,20-1,-2 16,-22 14,-43 6,-43-15,-42-26,-31-30,-2-29,31-23</inkml:trace>
  <inkml:trace contextRef="#ctx0" brushRef="#br0" timeOffset="79860">19378 10671,'30'56,"-25"58,-11 24,-9-7,4-26,16-43,14-47</inkml:trace>
  <inkml:trace contextRef="#ctx0" brushRef="#br0" timeOffset="80195">19871 10776,'-8'-6,"-59"6,67 0,-117 12,23 36,48 36,75 8,53 4,35-26,4-49,-24-38,-35-42,-60-26,-39 6,-22-8</inkml:trace>
  <inkml:trace contextRef="#ctx0" brushRef="#br0" timeOffset="80591">20299 11277,'67'11,"-37"-40,-30 29,14-80,-4-41,-14-10,-11 26,18 50,2 41,23 58,22 29,27 10,7-3,6-43,-29-49,-34-37,-23-72,-42 0,-27 22</inkml:trace>
  <inkml:trace contextRef="#ctx0" brushRef="#br0" timeOffset="81303">17940 11902,'4'9,"6"71,-10-80,24 122,1 20,-6-20,0-33,-12-52,-13-51,-18-67,-14-56,13-35,10 13,23 50,16 32,33 42,17 51,36 64,12 49,-14 37,-56-10,-42-33,-57-42,-46-53,-16-28,13-17,43-10,42-14</inkml:trace>
  <inkml:trace contextRef="#ctx0" brushRef="#br0" timeOffset="81575">18617 12145,'6'-8,"5"39,-11-31,0 0,31 72,-31-72,42 87,7-18,17-19,17-28,-6-30,-22-33</inkml:trace>
  <inkml:trace contextRef="#ctx0" brushRef="#br0" timeOffset="81730">19001 12187,'-38'11,"-25"14,63-25,-84 24,2-8,30-4,40-11</inkml:trace>
  <inkml:trace contextRef="#ctx0" brushRef="#br0" timeOffset="81911">18909 12028,'-12'9,"-34"10,46-19,-93 16,-21-23,24 0</inkml:trace>
  <inkml:trace contextRef="#ctx0" brushRef="#br0" timeOffset="82367">19272 12423,'26'-17,"-35"-30,9 47,-24-77,13-20,15-23,0 11,6 32,2 53,16 47,21 49,6 29,28-1,3-19,-6-42,-21-51,-24-50,-29-44,-19-16,11-4</inkml:trace>
  <inkml:trace contextRef="#ctx0" brushRef="#br0" timeOffset="82581">19946 11613,'21'94,"-7"47,-8 25,4-29,6-20,17-29,12-51</inkml:trace>
  <inkml:trace contextRef="#ctx0" brushRef="#br0" timeOffset="82871">20296 11773,'12'-8,"-18"35,6-27,0 0,-11 80,11-80,9 104,11-13,28-18,38-19,7-39,-8-22,-17-25</inkml:trace>
  <inkml:trace contextRef="#ctx0" brushRef="#br0" timeOffset="83024">20622 11979,'-53'36,"-33"-8,6-26,25-1</inkml:trace>
  <inkml:trace contextRef="#ctx0" brushRef="#br0" timeOffset="83250">20681 11754,'1'26,"-49"12,48-38,-101 20,-12-17,26-3,59 7</inkml:trace>
  <inkml:trace contextRef="#ctx0" brushRef="#br0" timeOffset="83805">20982 11836,'3'100,"7"38,15 1,0-12,15-44,-5-45,-31-61,-20-76,-31-39,-3-37,15 2,52 20,34 49,25 70,22 57,-8 54,-26 44,-37 35,-48 1,-32-49,-29-33,0-19,17-25,2-39,29-52</inkml:trace>
  <inkml:trace contextRef="#ctx0" brushRef="#br0" timeOffset="84125">22026 10824,'3'16,"-39"63,36-79,-48 132,-15 19,0 3,19-16,24-2,18-24</inkml:trace>
  <inkml:trace contextRef="#ctx0" brushRef="#br0" timeOffset="84306">21801 12202,'-6'-9,"-25"-33,31 42,-54-50,22 1</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2:05.598"/>
    </inkml:context>
    <inkml:brush xml:id="br0">
      <inkml:brushProperty name="width" value="0.05292" units="cm"/>
      <inkml:brushProperty name="height" value="0.05292" units="cm"/>
      <inkml:brushProperty name="color" value="#00B0F0"/>
    </inkml:brush>
  </inkml:definitions>
  <inkml:trace contextRef="#ctx0" brushRef="#br0">5891 3127,'99'-68,"19"23,26-17,36-2,21 4,40 10,55 2,22 11,26 0,39 12,62 3,26 18,11 17,16 22,13 15,20 11,-87 16,-32 20,-24 18,-21 24,-34 30,-23 15,-39 22,-63 8,-56 7,-60 10,-57 5,-48 18,-45 6,-54-4,-75-19,-56-25,-53-30,-50-28,-61-27,-51-32,-39-23,-36-27,-22-29,-26-31,-14-24,12-17,25-28,29-24,25-26,19-35,31-17,57-18,71-24,89-18,92-18,83-15,73-8,65-13,68 11,85 7,68 21,53 37,67 31,63 60,64 63,70 66,83 87,38 100,-12 102,-82 72</inkml:trace>
  <inkml:trace contextRef="#ctx0" brushRef="#br0" timeOffset="2191">11872 6967,'-17'-19,"0"-9,17 28,0 0,-20-37,20 37,-24-53,-18-17,-14-32,-11-19,-5-33,-5 9,-3 18,-8 15,18 32,35 37,45 39,54 35,35 13,14 1,-7-12,-61-19,-54-22,-52-42,-38-25,-24 13,0 23,46 38,36 36,13 30,0 8,-1-2,-10-5,-26-12</inkml:trace>
  <inkml:trace contextRef="#ctx0" brushRef="#br0" timeOffset="15163">15881 6260,'119'-133,"-8"48,19 14,83 9,43 4,54 1,40 10,55 23,29 28,25 46,-21 53,-45 49,-65 45,-90 14,-100 5,-107-1,-128-17,-120-18,-101-43,-119-34,-77-50,-63-47,-29-35,21-26,48-35,52-37,68-33,107-20,131-15,128-17,188-20,186 35,166 60,33 75,-52 100,-81 84</inkml:trace>
  <inkml:trace contextRef="#ctx0" brushRef="#br0" timeOffset="16004">19976 9508,'14'-19,"-31"-57,17 76,-78-144,-49-56,-45-86,-19-40,16 42,61 104,42 50,11 26,26 44,55 41,83 59,80 59,3-7,-57-30,-104-53,-61-23,-96-58,-54-13,0 22,55 80,73 80,78 72,49 42,-1 3,-6-2,-25-23,-33-19</inkml:trace>
  <inkml:trace contextRef="#ctx0" brushRef="#br0" timeOffset="16522">20046 10646,'0'0,"-68"9,68-9,-104 6,-16-6,-6 0,47-15,40 10,34-7</inkml:trace>
  <inkml:trace contextRef="#ctx0" brushRef="#br0" timeOffset="17114">20405 10322,'36'72,"14"45,-4 2,-22-34,-3-53,-7-35,14-65,-15-43,-1 0,0 48,10 39,39 60,35 73,30-12,-25-31,-39-56,-39-28,-28-60,-26-22,-1 7</inkml:trace>
  <inkml:trace contextRef="#ctx0" brushRef="#br0" timeOffset="17700">21272 10334,'19'40,"-3"43,-16-83,22 96,0-34,12-36,5-23,5-38,-17-27,-13-16,-17 4,10 40,13 48,21 57,7 14,8-7,-12-29,-5-39,-11-38,-14-44,-16-12,-15 9,15 41,24 43,45 66,-1 4,-15-15,-28-42,-11-55,-15-46,15 0</inkml:trace>
  <inkml:trace contextRef="#ctx0" brushRef="#br0" timeOffset="18343">22341 10352,'-3'6,"-3"13,6-19,0 0,-10 45,10-45,8 66,26 56,17 21,6-41,-12-51,-12-34,-15-61,-15-63,-13-14,-4 5,9 40,9 59,31 59,20 51,20-15,11-23,1-47,-7-58,-11-24,-39-20,-36 1,-59-18,-59-7</inkml:trace>
  <inkml:trace contextRef="#ctx0" brushRef="#br0" timeOffset="20312">16672 7748,'23'-21,"-43"17,20 4</inkml:trace>
  <inkml:trace contextRef="#ctx0" brushRef="#br0" timeOffset="20460">16578 7685,'4'-8,"-46"27</inkml:trace>
  <inkml:trace contextRef="#ctx0" brushRef="#br0" timeOffset="33405">16144 13100,'25'-18</inkml:trace>
  <inkml:trace contextRef="#ctx0" brushRef="#br0" timeOffset="35727">20858 12385,'-1'33,"0"34,1-67,-9 93,10 35,17-10,23-26,7-18,30-25,19-31,15 3,32-15,21-8,31-4,42-2,27 24,29-1,-14 17,-36-16,-46-6,-55-31,-31-23,-21-50,-23-21,-1-30,-9-3,-26 13,1 64,-28 48</inkml:trace>
  <inkml:trace contextRef="#ctx0" brushRef="#br0" timeOffset="37164">21426 13111,'20'3,"-9"1,-11-4,0 0,0 0,0 0,4 11,-4-11,0 0,0 0,-6 28,6-28,0 0,-21 49,21-49,-28 78,-9 29,-37 33,-171 147,46-171,-32-22,-45-18,-37-35,-54-28,-54-40,-16-37,-23-25,-36-21,-14-30,-11-36,3-33,13-39,6-59,47-51,53-61,59-47,36-31,47-10,50-3,48 0,13 25,-11 24,-24 43,10 32,24 39,32 39,26 45,12 36,-4 48,7 46,19 62,42 55,9 37,32 32,44 24,24 6,1-4,-24-7,-18-37,-21-36,-28-31,-32-23,-47-17,-19 8,11 26,15 37,25 63,21 70,-26 34,-64-15,-68-39,8-32,58-27,61-1</inkml:trace>
  <inkml:trace contextRef="#ctx0" brushRef="#br0" timeOffset="38706">18644 7435,'0'1,"0"0,0-1,0 0,0 0,0 0,3 16,-3-16,0 0,0 0,17 41,-17-41,0 0,40 61,-40-61,49 70,-4 10,20 21,23 27,15 26,7 14,-26-10,-7-21,0-21,-32-39,-12-27,-34-26,-15-25,-25-36,-29-44,-19-41,-13-47,16-30,8-33,2 13,-13 40,11 58,30 37,33 47,16 28,28 38,40 75,19 63,31 43,39 13,30-33,-16-39,-30-26</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3:38.038"/>
    </inkml:context>
    <inkml:brush xml:id="br0">
      <inkml:brushProperty name="width" value="0.05292" units="cm"/>
      <inkml:brushProperty name="height" value="0.05292" units="cm"/>
      <inkml:brushProperty name="color" value="#00B0F0"/>
    </inkml:brush>
  </inkml:definitions>
  <inkml:trace contextRef="#ctx0" brushRef="#br0">4248 2591,'43'-63,"9"3,25 9,31 3,51 9,29 6,42-7,44 12,36 20,36 24,11 32,-8 33,-35 35,-49 30,-41 14,-69-1,-76-1,-78-12,-76 8,-97-23,-92-23,-103-25,-67-33,-42-18,-3-18,20-44,31-27,31-51,47-41,85-31,122-20,139-12,143-7,174 11,181 51,157 75,101 97,47 146</inkml:trace>
  <inkml:trace contextRef="#ctx0" brushRef="#br0" timeOffset="13396">9904 3247,'7'-17,"8"-4,-15 21,0 0,26-25,-26 25,66-28,47-5,40-4,27-1,39-3,60-14,49-4,61 1,45 3,32 3,21 4,30 8,15 7,19 13,1 12,-10 9,-32 18,-29 13,-30 13,-28 22,-39 19,-31 17,-55 6,-49 17,-61 10,-43 5,-52 4,-44 8,-61 3,-66-6,-57-14,-71-10,-65-19,-61-9,-53-30,-50-4,-51-18,-43-6,-17 1,-27-9,7-5,-14-11,20-5,7-8,-24-5,27-17,6-6,42-12,39-22,53-16,57-19,63-16,50-11,81-17,62-15,79-16,77-18,51 4,77-2,59 11,90 8,87 11,51 24,57 31,36 40,41 39,7 62</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4:55.063"/>
    </inkml:context>
    <inkml:brush xml:id="br0">
      <inkml:brushProperty name="width" value="0.05292" units="cm"/>
      <inkml:brushProperty name="height" value="0.05292" units="cm"/>
      <inkml:brushProperty name="color" value="#00B0F0"/>
    </inkml:brush>
  </inkml:definitions>
  <inkml:trace contextRef="#ctx0" brushRef="#br0">23361 8911,'76'-6,"-1"-22,10 6,17-1,25-6,32 12,15 22,5 29,-7 31,-30 65,-44-2,-35 7,-35 22,-24-9,-38 18,-49-40,-41-37,-50-6,-52-61,-35-34,-15-45,14-34,11-32,29-34,30-27,73-26,75 29,79 35,86 39,100 34,108 52,88 78,71 111,21 78</inkml:trace>
  <inkml:trace contextRef="#ctx0" brushRef="#br0" timeOffset="4738">14849 11724,'32'-15,"14"9,-46 6,74 1,28-1,21 3,30 1,16 4,24-1,14-3,5 2,14 2,9 3,-3-2,-6-5,-4-1,1-3,6 2,9-8,-16 1,0-9,-15 3,5-7,-19 4,-3-9,-11 14,4-3,3 6,-15 2,-4 9,-13-3,-5-5,-24 9,-21 7,-39-8</inkml:trace>
  <inkml:trace contextRef="#ctx0" brushRef="#br0" timeOffset="22485">12560 5983,'2'-3,"-8"5,6-2,0 0,0 0,-16-7,16 7,0 0,-26 2,26-2,-32 17,-13 3,45-20,-66 27,-13-6,-13-14,-15-16,-1-5,-7-1,10 16,15 0,18 1,21 5,33-5,8 0,-6-2,-12-6,-19-3,-7-4,-14 4,-12-2,-8-4,-10 0,2 1,-5-5,5 1,17-3,24-1,18 0,5-7,19-10,12-7,19-7,13-2,13 1,31 9,36 10,38 3,26 5,9 2,8 6,-12-2,-1 8,-13 19,-19 6,-36 10,-8 15,-15 9,7 8,15 10,10 8,-19-4,-49 0,-49-5,-62 4,-84-15,-61-9,-24-17,-13-5,5-4,30-5</inkml:trace>
  <inkml:trace contextRef="#ctx0" brushRef="#br0" timeOffset="25206">5902 7586,'2'-12,"-4"-2,2 14,0 0,0 0,0 0,-2-10,2 10,0 0,0 0,-20-4,20 4,0 0,-58 7,58-7,-100 23,-27-5</inkml:trace>
  <inkml:trace contextRef="#ctx0" brushRef="#br0" timeOffset="25974">11573 9066,'-25'-18,"-30"15,55 3,-86-3</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6:11.837"/>
    </inkml:context>
    <inkml:brush xml:id="br0">
      <inkml:brushProperty name="width" value="0.05292" units="cm"/>
      <inkml:brushProperty name="height" value="0.05292" units="cm"/>
      <inkml:brushProperty name="color" value="#00B0F0"/>
    </inkml:brush>
  </inkml:definitions>
  <inkml:trace contextRef="#ctx0" brushRef="#br0">12038 7116,'108'-21,"35"12,45 0,20 1,4-1,14-5,31-4,30-1,24 8,23 6,22 6,7 8,-1-1,-7-1,-22 1,-40 3,-41 1,-45 13</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6:15.788"/>
    </inkml:context>
    <inkml:brush xml:id="br0">
      <inkml:brushProperty name="width" value="0.05292" units="cm"/>
      <inkml:brushProperty name="height" value="0.05292" units="cm"/>
      <inkml:brushProperty name="color" value="#00B0F0"/>
    </inkml:brush>
  </inkml:definitions>
  <inkml:trace contextRef="#ctx0" brushRef="#br0">19661 200,'39'2,"-28"-1,-11-1,0 0,0 0,0 0,11-2,-11 2,0 0,0 0,21 1,-21-1,0 0,35 4,-35-4,53 15,20 21,15 8,-3 13,-4 21,-19 23,5 26,-9 19,-32 3,-28-4,-41-14,-25-24,-52-27,-31-36,9-8,17-4,15 2</inkml:trace>
  <inkml:trace contextRef="#ctx0" brushRef="#br0" timeOffset="10900">14093 2566,'24'-4,"-16"1,-8 3,0 0,0 0,0 0,0-3,0 3,0 0,0 0,-2-3,2 3,0 0,-3 0,3 0,-5 3,-8 13,13-16,0 0,0 0,0 0,0 0,0 0,-12 17,12-17,0 0,0 0,0 0,0 0,-11 20,11-20,0 0,0 0,0 0,-5 23,5-23,0 0,0 0,-12 20,12-20,0 0,-27 23,27-23,-49 17,-10-2,-19-4,-2-3,-12-4,-11-7,-2-9,-10 3,-10-4,4-1,-7-2,-8-1,6 6,11-2,14-1,7-6,20 1,2 1,2 5,20-8,8 12,2 1,17 0</inkml:trace>
  <inkml:trace contextRef="#ctx0" brushRef="#br0" timeOffset="12066">13740 1724,'-6'-9,"9"-3,-3 12,0 0,0 0,0 0,0 0,0 0,0 0,0 0,0 0,6-16,-6 16,0 0,0 0,0 0,0 0,0 0,0 0,0 0,9-11,-9 11,0 0,0 0,0 0,0 0,0 0,0 0,4-6,-4 6,0 0,0 0,0 0,0 0,0 0,1-3,-1 3,0 0,0 0,0 0,0 0,1-3,-1 3,0 0,0 0,0 0,4 1,-4-1,0 0,0 0,4 8,-4-8,0 0,-3 16,3-16,-1 24,6 8,-5-32,0 0,0 0,4 34,-4-34,0 0,1 42,-1-42,-7 39,-10-3,0-9,3-8,6-8,5-5,1-4,5-5,4-5,11-5,1-6,0-3,6 1,-3 6,-4 2,-8 6,-5 4,-3 3,1 3,2 10,-7 9,-13 6,-15-8,-8-5,-7-12,0-14,12-11,12-5,-3-9,17-6,13 10,2 11</inkml:trace>
  <inkml:trace contextRef="#ctx0" brushRef="#br0" timeOffset="31969">450 13345,'-38'12,"8"0,30-12,0 0,0 0,0 0,-8 8,8-8,0 0,0 0,7 8,-7-8,0 0,48 19,-48-19,98 7,46 4,22-9,-25-1,-54 8,-69-5,-43 6,-73-3,-70-6,-12-4,7-1,36-8,69 17,59-7,20-3,62-9,28 13,-26 1,-52 1,-22 0,-15-4,-33-16,-1-10,16 20,14-8</inkml:trace>
  <inkml:trace contextRef="#ctx0" brushRef="#br0" timeOffset="34700">745 2649,'-19'-28,"-2"-6,21 34,0 0,0 0,0 0,-9-17,9 17,0 0,0 0,-11-10,11 10,0 0,-18-11,18 11,-21 11,-15 5,-16 11,-11 11,-6 16,2 24,-4 13,11 29,26-4,10 14,2 15,12-5,20 24,37-14,18 28,8-12,-7-11,9-19,8-45,-3-29,-2-27,3-22,4-9,1-5</inkml:trace>
  <inkml:trace contextRef="#ctx0" brushRef="#br0" timeOffset="35449">809 4851,'6'-4,"-18"6,12-2,0 0,-61 19,61-19,-95 34,-6 27,17 0,22 32,29 29,30 15,9 39,6 9,17-17,36-33,41-53,23 3,-11-38,-17-7,-8-2</inkml:trace>
  <inkml:trace contextRef="#ctx0" brushRef="#br0" timeOffset="37106">679 10983,'-2'-2,"-18"12,20-10,0 0,-49 26,49-26,-54 39,-13 17,-2-2,9 33,-4-5,1 35,-4 20,15 24,5 210,39-153,2-2,19-11,35-34,33-27,33-20,20-35,16-17,14-33,19-5</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7:43.180"/>
    </inkml:context>
    <inkml:brush xml:id="br0">
      <inkml:brushProperty name="width" value="0.05292" units="cm"/>
      <inkml:brushProperty name="height" value="0.05292" units="cm"/>
      <inkml:brushProperty name="color" value="#00B0F0"/>
    </inkml:brush>
  </inkml:definitions>
  <inkml:trace contextRef="#ctx0" brushRef="#br0">14878 6926,'-15'12,"-25"-3,40-9,0 0,-61 7,61-7,-89 8,-13 3,-13-5,-53 0,-3-4,-32-3,-5-2,-26 1,-23 6,-5-1,-21 1,-15 7,-5 3,4-16,-13 4,1-6,-1-5,-2-2,-5 4,18 1,6 5,0-4,12 6,-3 0,17-1,7 6,2 2,4 3,10-8,5-7,6 1,23-4,17 2,19 2,16 1,34-1,36-1,32-2</inkml:trace>
  <inkml:trace contextRef="#ctx0" brushRef="#br0" timeOffset="682">8078 5825,'12'-2,"-8"13,-4-11,0 0,0 0,-4 38,4-38,0 0,-4 63,4-63,-7 88,4 8,4-5,8-26,1-25,-7-22,2-14,-2-24</inkml:trace>
  <inkml:trace contextRef="#ctx0" brushRef="#br0" timeOffset="1434">8007 5936,'2'-36,"16"8,-18 28,0 0,37-25,-37 25,68-15,28 0,18-1,21 3,24 1,12 2,9 9,23-4,21 3,29 0,28 2,19 4,14 4,1-4,14-2,-4 1,16 9,0 1,1-4,-14 3,-18 2,-30-5,-26 1,-9 3,-29 1,-25-1,-22 1,-43 1,-45-5,-32 0,-22-5,-12-3,-13 6,-3 15,-10 18,-11 10,-1 7,-4 15,4 21</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8:14.754"/>
    </inkml:context>
    <inkml:brush xml:id="br0">
      <inkml:brushProperty name="width" value="0.05292" units="cm"/>
      <inkml:brushProperty name="height" value="0.05292" units="cm"/>
      <inkml:brushProperty name="color" value="#00B0F0"/>
    </inkml:brush>
  </inkml:definitions>
  <inkml:trace contextRef="#ctx0" brushRef="#br0">6798 6592,'20'-7,"11"1,-31 6,0 0,56-4,-56 4,80 1,18 0,29 6,40-6,50-5,54 1,52-1,44 11,70 7,-2 0,30-3,28-11,15-4,9-3,1-2,16-3,-37 3,-15 0,-24-1,-24-10,-36 1,-29-4,-34 6,-23 2,-39 0,-38 15,-19 15,0 24,-55 6,-35 14</inkml:trace>
  <inkml:trace contextRef="#ctx0" brushRef="#br0" timeOffset="2523">7234 3582,'-39'7,"-23"-14,62 7,-86-6,-5-7,-13 7,-12-4,-13-3,-19 1,-8 6,-17-1,-4 4,-10-5,-11 4,-7 2,-14-9,-9 9,1-1,-7-9,1 5,-12 3,4-10,6 3,3 1,-3 11,6-1,-2 6,0-6,14 16,32-17,31 0,39 1,35 4</inkml:trace>
  <inkml:trace contextRef="#ctx0" brushRef="#br0" timeOffset="16950">15859 5440,'23'-14,"-2"6,-21 8,0 0,0 0,34-10,-34 10,0 0,46 1,-46-1,51 8,13 4,5 2,5 3,-9 10,-3 12,-10 13,-6 20,6 9,2 19,1 25,3 19,-4 9,-31-9,-41-14,-47-3,-32-29,-19-20,-8-31,-5-26,12-32,10-35,13-33,5-40,26-35,16-22,29-10,28 0,24 9,37 25,32 21,45 32,51 50,36 53,29 62,7 69</inkml:trace>
  <inkml:trace contextRef="#ctx0" brushRef="#br0" timeOffset="31703">16262 7245,'8'-17,"-3"-13,-5 30,0 0,0 0,1-35,-1 35,0 0,3-48,-3 48,-3-60,-9-8,-8-17,0-3,9-8,0 18,6 7,4 13,15 23,-4 29,22 39,14 28,-7 8,-4-14,-27-18,-6-28,-16-24,-17-45,-26-4,-19 0,5 19,9 28,1 24,-18 34</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9:16.369"/>
    </inkml:context>
    <inkml:brush xml:id="br0">
      <inkml:brushProperty name="width" value="0.05292" units="cm"/>
      <inkml:brushProperty name="height" value="0.05292" units="cm"/>
      <inkml:brushProperty name="color" value="#00B0F0"/>
    </inkml:brush>
  </inkml:definitions>
  <inkml:trace contextRef="#ctx0" brushRef="#br0">1665 5749,'32'-4,"-28"11,-4-7,0 0,0 0,-17 40,17-40,0 0,-45 40,45-40,-86 33,-18-16,-10-3,22-3,13 6,-1 13,28-1,17 1,26 9,11 25,16 11,14-1,5 9,2 4,-5-20,-11 2,-8-18,-7-17,6-6,5 8,-3-15,10 10,10-11,22-12,44 20,35-16,23-1,19 11,10-3,18-5,24-7,31-3,10-2,25-6,-13-2,20-2,22 5,16 0,5 6,13-9,-46 3,5-11,-7-8,26-2,-13 7,4 6,-18 5,-12 1,-13 4,3 3,2 0,19 5,0 0,-5-2,-17-5,-12-9,-9 2,29 0,5 3,6 1,6 4,-4-2,18 24,-10-45,7 22,17 9,6-2,0 5,10 6,7 2,-15-1,10-2,-6-5,-13 0,2-2,-11 3,-12-3,11 2,-5-1,20 5,-42-10,14-4,-14 8,-13-6,-32 1,-10-6,-10-2,-18 4,-5 2,-56-7,-24-3,-54 0,-26-11,-29 13,-14 2,-4-5,2-32,-1-4,-3-41,-6-31,-3-19,-5-11,-9 2,6 13,4 35,0 24,5 23,-24 19,-12 17,-39-17,-49 2,-52-2,-57-2,-52-2,-37 1,-61-8,-33 5,-30 3,-24 14,-9 2,-14 14,-11-7,-9 2,-13-2,-14 7,5 0,-7 3,-1-1,-5-2,-13-1,-1 3,5 3,-16 1,10 7,29 8,7 4,7-2,18 0,15 3,27-3,6 1,5 0,11 2,30-11,17 7,17-15,37-9,21 6,21-1,21-3,25 14,28 11,7-12,17 16,15-6,15-9,9 6,17 1,8-3,10 12,21-2,33-4,44 1,24-10</inkml:trace>
  <inkml:trace contextRef="#ctx0" brushRef="#br0" timeOffset="11718">3044 7350,'4'-11,"-10"17,6-6,0 0,0 0,-30 26,30-26,0 0,-56 60,56-60,-77 82,7 37,21 38,15 31,8 56,9 15,17 37,21-7,21 22,13-16,-14-41,-17-32,-13-68,-14-88,6-58,10-62</inkml:trace>
  <inkml:trace contextRef="#ctx0" brushRef="#br0" timeOffset="12278">2994 7101,'-11'12,"-36"19,47-31,-68 43,-18 30,-13 17,14 42,10 33,38 44,33 36,36 45,27 17,34 31,47 26,40 6</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09:51.478"/>
    </inkml:context>
    <inkml:brush xml:id="br0">
      <inkml:brushProperty name="width" value="0.05292" units="cm"/>
      <inkml:brushProperty name="height" value="0.05292" units="cm"/>
      <inkml:brushProperty name="color" value="#00B0F0"/>
    </inkml:brush>
  </inkml:definitions>
  <inkml:trace contextRef="#ctx0" brushRef="#br0">9861 5933,'28'-13,"-3"9,-25 4,0 0,63-3,-63 3,85-2,29 2,10 0,23-1,13 4,10-5,3-1,19 6,9 6,15 4,-1-1,-12-4,1-1,9-1,9 13,-1-17,11 8,-27-5,-20-8,-3 7,14-4,-6 8,17-2,-18-4,4 4,10-4,-21 2,5-6,4 5,-8-2,14 5,-17-3,-9-5,1-1,7 0,-20 4,2 1,-15 5,-12-8,1-2,-11-4,-7-7,-27 3,-15-5,4 3,-1 6,13 6,4 1,-6 11,-3-5,-19 2,15 7,1-9,-13 3,-28-7,-22 5</inkml:trace>
  <inkml:trace contextRef="#ctx0" brushRef="#br0" timeOffset="15017.8578">18806 5924,'-26'13,"-32"21,58-34,-81 38,-17-3,-34-17,-7-27,-7-1,12 0</inkml:trace>
  <inkml:trace contextRef="#ctx0" brushRef="#br0" timeOffset="19654.3214">10064 6595,'31'-2,"26"-3,-57 5,90-13,39-1,15 4,26-1,28-3,32 1,19-4,20 3,23 2,2 3,20 0,27 6,11 1,-9 0,-3-1,-19-1,9 1,1 3,-1-2,3 0,-3 0,3 4,-25 3,10 18,-1-3,8 4,-8-8,-7-10,-10 1,-8-7,-8 6,5 0,-25-14,-13 10,-4 4,1-4,4 14,1-1,-7-5,-4 12,-11-11,-9-3,-3-6,-5 0,-14 10,-9-2,0-21,-14 7,9 13,-15-27,1 3,-10 19,-12-23,-16 21,1-3,-14 36</inkml:trace>
  <inkml:trace contextRef="#ctx0" brushRef="#br0" timeOffset="32771.633">1456 6571,'1'-10,"-18"-4,17 14,0 0,0 0,-27-3,27 3,0 0,-39 1,39-1,-51 19,-5 18,2 12,8 13,1 7,2 28,1 5,-4 39,7-2,6 30,7 7,14 4,15 2,22 5,22-22,16-18,22-21,13 0,5-14,-4-31,6-17,15-14</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35:02.500"/>
    </inkml:context>
    <inkml:brush xml:id="br0">
      <inkml:brushProperty name="width" value="0.05292" units="cm"/>
      <inkml:brushProperty name="height" value="0.05292" units="cm"/>
      <inkml:brushProperty name="color" value="#00B0F0"/>
    </inkml:brush>
  </inkml:definitions>
  <inkml:trace contextRef="#ctx0" brushRef="#br0">8716 3949,'57'-57,"-26"17,-31 40,41-44,15-5,37-5,30 7,43 4,10 7,30-2,50-6,35 2,37 1,29 5,-26 16,-17 14,20 22,9 17,14 28,39 24,-56 9,-76 4,-66 12,-88 4,-53 14,-50 25,-61 4,-59-13,-70 3,-77-27,-70-29,-78-14,0-24,-1-21,-46-15,1-19,-12-20,-45-20,34-21,42-16,9-36,52-20,75-15,103-23,127-32,133 3,165-27,165 26,183 34,194 69,66 111,-58 99</inkml:trace>
  <inkml:trace contextRef="#ctx0" brushRef="#br0" timeOffset="27988">14231 5870,'-31'-28,"-35"-10,66 38,-100-32,-23 17,-38 47,-11 33,-27-6,-67-11,-18-38,-48-48,-74-43,3 2,59 45,86 47,0 20,-37 10,-64-5,-71-11,34-41,28-33,-11-22,15 24,51 39,48 28,93 11,72 17</inkml:trace>
  <inkml:trace contextRef="#ctx0" brushRef="#br0" timeOffset="28653">9156 5822,'-10'-1,"-54"38,64-37,-94 66,-30 36,-17 17,-12 26,-10 45,38 23,61-11,53-2,28-19,9-25,-6-25,-13-15</inkml:trace>
  <inkml:trace contextRef="#ctx0" brushRef="#br0" timeOffset="29770">7084 8733,'15'-11,"-34"-35,19 46,-42-83,-14-45,-4-34,20 7,22 27,25 33,21 23,33 45,44 68,-14 45,-63 17,-63-16,-30-21,-25-17,6-15,33-14,37 3,46 22,58 23,41 7,-1 0,-31-16,-46-14,-44-22</inkml:trace>
  <inkml:trace contextRef="#ctx0" brushRef="#br0" timeOffset="30388">7412 8098,'40'8,"-14"32,-26-40,46 82,19 32,21 4,-5-20,-24-54,-22-48,-20-46,-33-57,-13-17,12 38,28 48,57 60,53 72,14 19,-26-29,-43-66,-33-53,-37-78,-21-35,-3 13,9 52,23 42</inkml:trace>
  <inkml:trace contextRef="#ctx0" brushRef="#br0" timeOffset="31627">8725 8585,'0'-40,"-4"-11,4 51,0 0,-14-43,14 43,-19-54,-1-13,-10-23,-14-33,9-8,-7 14,5 2,6 34,26 39,17 12,5 17,-2 2,17-3,13 15,25 27,20 34,-44 14,-23 8,-26 9,-28-18,-15-31,-2-25,8-15,2-5,14-1,5 6,13 0,12-2,9 1,-9-1,-8-2,1 0,2-2,1-3,-3 5,-12 6</inkml:trace>
  <inkml:trace contextRef="#ctx0" brushRef="#br0" timeOffset="32238">8757 7843,'2'-11,"-9"4,7 7,0 0,0 0,0 0,0 0,-14-4,14 4,0 0,0 0,0 0,-18 4,18-4,0 0,0 0,-5 5,5-5,0 0,22 20,-22-20,61 71,29 34,3 11,-24-21,-19-8,-13-32</inkml:trace>
  <inkml:trace contextRef="#ctx0" brushRef="#br0" timeOffset="32901">9118 7892,'18'-10,"6"38,-24-28,51 85,16 21,-13-27,-21-48,-16-39,-22-57,-29-42,-8-13,37 28,28 41,40 26</inkml:trace>
  <inkml:trace contextRef="#ctx0" brushRef="#br0" timeOffset="33193">9737 7662,'-57'10,"-37"31,3 23,27 5,81-3,90-14,35-20,-18-23,-45-18,-63 1</inkml:trace>
  <inkml:trace contextRef="#ctx0" brushRef="#br0" timeOffset="34038">6901 9767,'29'-8,"-25"-6,-4 14,0 0,-24-52,24 52,-44-87,-9-22,-3-14,17 18,32 45,22 30,30 43,33 57,16 22,-36-38,-20-38,-12-33,-11-48,-17-36,1-26,-9 42,14 65,30 44,22 84,14 46,10 30,-27-60,-9-51</inkml:trace>
  <inkml:trace contextRef="#ctx0" brushRef="#br0" timeOffset="34328">7452 9420,'79'72,"-11"2,-5-31,-21-35,-7-50,-18-42,-23-24,-39 5,15 35</inkml:trace>
  <inkml:trace contextRef="#ctx0" brushRef="#br0" timeOffset="34552">7668 8817,'14'19,"18"66,-32-85,52 137,16 17,-9-31</inkml:trace>
  <inkml:trace contextRef="#ctx0" brushRef="#br0" timeOffset="34745">7963 9254,'-28'13,"-58"-1,86-12,-83 10,31-8</inkml:trace>
  <inkml:trace contextRef="#ctx0" brushRef="#br0" timeOffset="35088">7914 9343,'75'-16,"-20"-10,-12-6,-14 2,-25-5,-35-8,0 16,6 22,21 44,14 27,7 8,15-13,2-20,-12-30,14-37</inkml:trace>
  <inkml:trace contextRef="#ctx0" brushRef="#br0" timeOffset="35312">8518 9204,'-20'31,"-25"18,45-49,-56 40,18-5,19-9</inkml:trace>
  <inkml:trace contextRef="#ctx0" brushRef="#br0" timeOffset="35554">8644 9426,'18'-10,"-64"-20,46 30,-94-49,-24-16,27 14,51 16,9-2,31 22</inkml:trace>
  <inkml:trace contextRef="#ctx0" brushRef="#br0" timeOffset="35974">8930 9383,'5'-11,"-24"-33,19 44,-46-81,1-32,17-12,14-19,11 4,11 49,11 55,4 28,20 57,26 58,27 36,-9 0,-28-34,-36-45,-13-46</inkml:trace>
  <inkml:trace contextRef="#ctx0" brushRef="#br0" timeOffset="36185">9133 9059,'-12'10,"-46"11,58-21,-126 4,7-5,45 5,33 3,31-4,28-5</inkml:trace>
  <inkml:trace contextRef="#ctx0" brushRef="#br0" timeOffset="36522">9245 8990,'35'68,"-4"2,-11-17,-16-45,3-22,-14-59,-21-31,10-2,6 16,29 36,30 23</inkml:trace>
  <inkml:trace contextRef="#ctx0" brushRef="#br0" timeOffset="36812">9756 8684,'1'-11,"-43"-4,42 15,0 0,-90 6,90-6,-108 39,36 36,67 6,90-3,52-16,-2-35,-27-23,-40-19</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10:39.422"/>
    </inkml:context>
    <inkml:brush xml:id="br0">
      <inkml:brushProperty name="width" value="0.05292" units="cm"/>
      <inkml:brushProperty name="height" value="0.05292" units="cm"/>
      <inkml:brushProperty name="color" value="#00B0F0"/>
    </inkml:brush>
  </inkml:definitions>
  <inkml:trace contextRef="#ctx0" brushRef="#br0">2584 2753,'15'-33,"-17"3,2 30,0 0,0 0,0 0,-28-16,28 16,0 0,0 0,-45-1,45 1,0 0,-53 12,53-12,-45 21,5 41,-13 29,-4 30,-6 19,7 11,-8 21,-15 23,5 40,-9 9,13 12,13 21,4 32,26-2,52 4,47-28,46-16,39-12,33-19,12-47,13-34,14-44,12-23</inkml:trace>
  <inkml:trace contextRef="#ctx0" brushRef="#br0" timeOffset="14039.4038">7816 3956,'-45'0,"-30"8,75-8,-97 3,-15 0,-9-4,-10-4,-13-3,-15-1,-12 4,-9 4,-1 1,-5 4,9-4,-4-2,2-6,-4 6,-2 1,0 3,0-3,13 5,6-4,3 2,-2-8,9 5,-6-6,8 3,22-10,18 10,38 7,35 8</inkml:trace>
  <inkml:trace contextRef="#ctx0" brushRef="#br0" timeOffset="17124.7123">2357 7283,'11'-3,"-6"6,-5-3,0 0,0 0,0 0,6 15,-6-15,0 0,0 0,-1 22,1-22,0 0,-16 28,16-28,-16 40,-1 8,10 3,1 8,1 19,-5 18,-6 43,-14 7,1 28,11 14,35 9,23 17,1 9,-25-19,-8 29,-8-26,-7 8</inkml:trace>
  <inkml:trace contextRef="#ctx0" brushRef="#br0" timeOffset="17326.7325">2219 11039,'11'154,"-6"-18,3 4,-6-11,8 11,-12-17,9-24</inkml:trace>
  <inkml:trace contextRef="#ctx0" brushRef="#br0" timeOffset="37442.7439">5469 8702,'27'-5,"19"-4,-46 9,66-6,30 0,27-4,27-3,29 3,15-2,11 2,8 2,11-4,19 1,21-3,7 2,6 3,21 2,13 4,18 6,14-2,-5-2,3-3,2 2,11 3,-9-10,0 3,-18-1,6 1,9 11,10 3,-42-4,-13-2,-5 4,-5 1,4 3,1-5,-23 2,-18 1,-9-10,-13 3,-11 6,-12 0,-20 1,-15 5,-26-4,-40 5</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11:38.508"/>
    </inkml:context>
    <inkml:brush xml:id="br0">
      <inkml:brushProperty name="width" value="0.05292" units="cm"/>
      <inkml:brushProperty name="height" value="0.05292" units="cm"/>
      <inkml:brushProperty name="color" value="#00B0F0"/>
    </inkml:brush>
  </inkml:definitions>
  <inkml:trace contextRef="#ctx0" brushRef="#br0">6263 1847,'-4'17,"-23"9,27-26,0 0,-48 24,48-24,-76 26,-32-2,-17-7,-25-2,-54 9,-1-15,-21 9,-1-10,-7 0,-8-7,-8-10,29 0,-14 0,15 0,12-5,30-3,17-1,39 14,42-7,39 18,34 14</inkml:trace>
  <inkml:trace contextRef="#ctx0" brushRef="#br0" timeOffset="58496.8491">870 1076,'3'-10,"-5"8,2 2,0 0,0 0,0 0,-7 20,7-20,0 0,0 0,-14 34,14-34,0 0,-27 67,27-67,-30 83,1 35,6 21,1 41,-10 11,-5 24,2 26,31-1,11 31,18 26,1-25,19 21,30-34,23-19,44-18,77-35,-3-39</inkml:trace>
  <inkml:trace contextRef="#ctx0" brushRef="#br0" timeOffset="59771.9766">1116 4684,'6'-27,"-14"5,8 22,0 0,0 0,0 0,-19-9,19 9,0 0,0 0,-30 11,30-11,0 0,-29 21,29-21,-35 54,-2 9,-3 21,-8 26,-11 31,2 29,1 15,1 18,18 53,12 12,12 10,10 9,8 42,14-39,23 12,14-21,3-23,11-50,3-32,-10-46</inkml:trace>
  <inkml:trace contextRef="#ctx0" brushRef="#br0" timeOffset="60688.0682">1338 8653,'0'-8,"-17"6,17 2,0 0,0 0,-26 18,26-18,0 0,-34 37,34-37,-36 81,-12 4,-1 39,5 28,10 45,2 69,2-26,26 36,23 16,8 23,9 12,6-18,34 13,25-50,29-32,8-17,19-19</inkml:trace>
  <inkml:trace contextRef="#ctx0" brushRef="#br0" timeOffset="62031.2025">4074 9678,'12'-3,"10"7,-22-4,0 0,45 12,-45-12,58 2,36-3,10-5,30-7,25-8,38-3,22-2,32-2,15 14,27 7,6 8,32 0,-25 5,-14-1,-3 0,-12 6,-12 7,-44 9,-26 27</inkml:trace>
  <inkml:trace contextRef="#ctx0" brushRef="#br0" timeOffset="66402.6396">12855 481,'17'-31,"-13"23,-5 8,1 0,0 0,0 0,0 0,0 0,0 0,-10 7,10-7,0 0,0 0,0 0,0 0,-29 10,29-10,0 0,0 0,0 0,-40 12,40-12,0 0,0 0,-27 20,27-20,0 0,-32 28,32-28,-32 39,-15 3,-6 0,14 1,8 10,14 8,5 16,5 22,-5 19,7 16,2 24,12 14,24 12,-2 10,7 27,-16 7,-7 17,-2-3,19 9,2 54,-4-51,-10 1,-14 1,1-15,-14-7,-7-27,7-40,-11-28,2-49,6-39,11-36,26-12,93-39,74-13,58 3,-5 22,-58 31</inkml:trace>
  <inkml:trace contextRef="#ctx0" brushRef="#br0" timeOffset="67860.7854">16341 1672,'3'-13,"8"6,-11 7,0 0,0 0,19-2,-19 2,0 0,42 4,-42-4,66 5,23 1,24 2,45-1,26-8,13 4,15 6,-20 1,11-7,1 0,-2-5,8-1,-21-4,14-5,-17 0,5-1,-10-4,-8-2,-5 6,-25 12,-17 13</inkml:trace>
  <inkml:trace contextRef="#ctx0" brushRef="#br0" timeOffset="99453.9444">13210 9208,'2'0,"-4"-2,2 2,0 0,0 0,-6-2,6 2,0 0,-4 0,4 0,-6 6,-12 5,18-11,0 0,-54 15,54-15,-91 4,-34-12,4-15,34 9,43 2,33 9,13 5,4 8,-5 15,-2 10,-7 18,-3 18,-4 11,5 17,-3 28,10 19,7 24,10 14,8 19,-6 16,-13 10,-8 30,-4-16,-2 15,11-6,1-3,-3-17,-10 6,-11-32,-7-5,4-25,5-31,9-31,10-33,3-26,3-31,3-18,31-12,37-8,54 9,31 17,1 18</inkml:trace>
  <inkml:trace contextRef="#ctx0" brushRef="#br0" timeOffset="116995.6984">14864 13408,'-3'2,"-7"-2,10 0,0 0,0 0,-20 1,20-1,0 0,-47-1,47 1,-69 2,-5 0,-16-2,0-6,-17-3,-9-7,-8-2,5 1,9-1,7 3,11 3,14 5,26 7,15 2</inkml:trace>
  <inkml:trace contextRef="#ctx0" brushRef="#br0" timeOffset="219359.9338">13316 10163,'15'-5,"-11"3,-4 2,0 0,0 0,0 0,0 0,0 0,-5-1,5 1,0 0,0 0,0 0,0 0,-14-2,14 2,0 0,0 0,0 0,-26-7,26 7,0 0,0 0,-39-6,39 6,0 0,-51-4,51 4,-70-2,-3-5,6 2,16 2,32 7,16-2,3 4,4 13,-15 12,-6 14,-8 12,2 14,9 5,6 14,5 7,0 12,10-7,3 9,3-17,-1-5,-3-28,3-11,1-18,12-12,11-11,14-4,11-1,13-1,15 8</inkml:trace>
  <inkml:trace contextRef="#ctx0" brushRef="#br0" timeOffset="222910.2888">23450 10123,'4'3,"0"0,-4-3,0 0,0 0,0 0,11 13,-11-13,0 0,0 0,19 31,-19-31,0 0,22 65,-22-65,23 76,-3 23,5 38,-13-19,-16 16,-21 8,-48-13,-7-4,-13-5</inkml:trace>
  <inkml:trace contextRef="#ctx0" brushRef="#br0" timeOffset="242558.2534">13889 11420,'73'-5,"10"0,31-1,52 3,14-5,32-5,29-2,28 2,28 0,13 6,6 2,28 4,10 3,21 9,-6 9,9 5,-20-2,-8-2,-28-4,-11-6,-21-5,-44 3,-22 3,-33 7,-33 13</inkml:trace>
  <inkml:trace contextRef="#ctx0" brushRef="#br0" timeOffset="243813.3789">12989 11721,'21'-22,"-10"17,-11 5,0 0,0 10,0-10,-21 32,-27 16,48-48,-69 76,8 34,20 34,34 10,12 24,6 0,36-9,37-15,35-19,3-31,-8-18</inkml:trace>
  <inkml:trace contextRef="#ctx0" brushRef="#br0" timeOffset="244880.4856">15142 12802,'-4'-10,"14"0,-10 10,0 0,59-2,-59 2,109 9,44 4,17 4,11-5,5-4,1-5,16-9,16 2,12-2,11 2,13 4,0 2,31-2,-16 0,14 5,-2 4,-8 1,-10 1,4 2,-12 2,-1 7,-3-7,-18 3,-17-5,-10-10,-13-2,-5-4,-19 1,1 12,-5 12,-31 16</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16:07.014"/>
    </inkml:context>
    <inkml:brush xml:id="br0">
      <inkml:brushProperty name="width" value="0.05292" units="cm"/>
      <inkml:brushProperty name="height" value="0.05292" units="cm"/>
      <inkml:brushProperty name="color" value="#00B0F0"/>
    </inkml:brush>
  </inkml:definitions>
  <inkml:trace contextRef="#ctx0" brushRef="#br0">1389 4030,'26'-48,"19"24,-45 24,82-54,33-1,27-29,38 18,31-22,55 20,54-9,51 26,50-5,33 3,12 16,71 8,-52 22,23 19,-29 21,-38 26,-18 29,-43 16,-61 32,-72 7,-67 20,-72-7,-87 7,-73-2,-86-8,-86-16,-86-15,-74-10,-58-17,-47-15,-31-17,-22-18,-27-23,-41-16,56-15,33-10,29-24,35-1,36-23,51-6,79-34,74-11,82-23,83-28,72 1,74-19,74 0,77 3,65 5,94 10,28 44,74 22,-95 81</inkml:trace>
  <inkml:trace contextRef="#ctx0" brushRef="#br0" timeOffset="19734.9733">2759 7079,'67'-59,"-13"26,27 27,62 43,77 28,29-2,-7-16,-7-8,-36-24,-10-28,2-14,-6-29,23-2,58 37,64 28,10 19,-1-2,-24-11,8-15,-4-15,5 4,10 7,6 6,-23 0,-7-1,-50-9,-14-1,-41 3</inkml:trace>
  <inkml:trace contextRef="#ctx0" brushRef="#br0" timeOffset="21028.1026">1966 5283,'-2'-21,"-8"13,10 8,0 0,0 0,-24 10,24-10,0 0,-80 29,80-29,-170 57,-52 18,41 15,106 59,82 12,45 12,23 28,2 27,-32 31,-45 26,-41 20,-23 7,3 36,8 25,33 15,41-18,34-4,17 23,9-4,-14-5,-23-12,-18-23,-34-16,-31-5,-20-38,2-55,19-53,26-21,6-15,-2-27,6-15,13-19,41 4</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18:59.936"/>
    </inkml:context>
    <inkml:brush xml:id="br0">
      <inkml:brushProperty name="width" value="0.05292" units="cm"/>
      <inkml:brushProperty name="height" value="0.05292" units="cm"/>
      <inkml:brushProperty name="color" value="#00B0F0"/>
    </inkml:brush>
  </inkml:definitions>
  <inkml:trace contextRef="#ctx0" brushRef="#br0">11351 2614,'71'-16,"-8"1,24 1,42-3,48 7,49 5,49 5,58-9,51 10,11 0,-17 18,-63 11,-46 19</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19:16.529"/>
    </inkml:context>
    <inkml:brush xml:id="br0">
      <inkml:brushProperty name="width" value="0.05292" units="cm"/>
      <inkml:brushProperty name="height" value="0.05292" units="cm"/>
      <inkml:brushProperty name="color" value="#00B0F0"/>
    </inkml:brush>
  </inkml:definitions>
  <inkml:trace contextRef="#ctx0" brushRef="#br0">7818 2417,'30'-20,"-6"18,-24 2,86-10,29-1,30-2,56-5,21-1,41-2,34 5,38 2,56 9,-51 3,-11-1,-12-4,-47 4,-22 2,-63 6,-59 11</inkml:trace>
  <inkml:trace contextRef="#ctx0" brushRef="#br0" timeOffset="1957.1957">5492 10388,'69'-75,"-7"17,40 25,43 30,-3 37,10 45,37 34,2-5,5-11,-15-53,9-47,-18-56,8-40,18-22,28-6,55 53,63 54,-12 57,-7 30,-20 10,-31-20,-4-23,-55-30,-19-36,42-12,-19 7,19 9,2 15,-32 9</inkml:trace>
  <inkml:trace contextRef="#ctx0" brushRef="#br0" timeOffset="2983.2983">6228 10110,'-2'3,"-10"25,12-28,0 0,-7 69,7-69,4 100,1 27,0-9,-14-29,-4-13,-6-5,4-14,5-23,8-30,0-23,-9-42,-1-35</inkml:trace>
  <inkml:trace contextRef="#ctx0" brushRef="#br0" timeOffset="3398.3398">6231 10200,'26'-10,"11"22,-37-12,0 0,48 43,-48-43,43 48,-26-7,-16-7,-13-25,-18-24,-16-41,13 7,0 12,17 36,-23 24,-45 31,-27 7,9 2,15 27</inkml:trace>
  <inkml:trace contextRef="#ctx0" brushRef="#br0" timeOffset="6053.6053">4144 6755,'23'-7,"-6"11,-17-4,0 0,0 0,32 20,-32-20,0 0,30 30,-30-30,23 36,2-3,10 1,-7 2,13 20,25 5,29-3,40-20,29-18,21-10,54-18,43 5,39-9,36 10,29-4,4-3,38-12,-21 8,-11 0,34 6,-20 1,6 1,-416 5,426-3,5-4,5 7,-17 6,16 6,-2-3,6 5,20 1,-9 8,-1 1,-14-2,-23-9,-14 3,-4 3,-23 1,-36 0,-27-10,-33-3,-19-6,-20-1,-27 4,-12 1,-19 1,-23 0,-29-11,-37-7,-29-22,-15-25,-12-10,25 0,16 21</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19:48.764"/>
    </inkml:context>
    <inkml:brush xml:id="br0">
      <inkml:brushProperty name="width" value="0.05292" units="cm"/>
      <inkml:brushProperty name="height" value="0.05292" units="cm"/>
      <inkml:brushProperty name="color" value="#00B0F0"/>
    </inkml:brush>
  </inkml:definitions>
  <inkml:trace contextRef="#ctx0" brushRef="#br0">6301 8727,'-21'6,"-58"1,79-7,-133 13,-48-9,-19-9,-12-11,9 7,61 11,27 12,37 20,21 17,10 34,-10 39,7 45,-6 35,9 54,-9 47,-2-3,2 38,9-18,11 13,15-18,-2-45,12-60,-6-66,12-46,17-40,5-45,55 5,50-17,67 10,97 11,46 16,43 16,-30 14,-93-18,-82-16</inkml:trace>
  <inkml:trace contextRef="#ctx0" brushRef="#br0" timeOffset="1898.1898">5761 10971,'-3'0,"4"2,-1-2,0 0,0 0,0 0,6 9,-6-9,0 0,0 0,15 12,-15-12,0 0,31 20,-31-20,33 16,20 5,27-8,22-1,13-1,17-3,2-3,15-7,-1-2,28-6,14 3,23 5,19-4,-17 4,18 2,0-2,5-1,38 2,-4 3,-14-4,17 1,-22-6,13 4,14 5,2 4,23 6,-33-6,-9-4,7-3,-19 1,17 4,12 9,-9-3,-5-3,-16-2,9-6,-31 1,-12-7,-28-3,-27 0,-1-5,-45 5,-5 7,-41 16</inkml:trace>
  <inkml:trace contextRef="#ctx0" brushRef="#br0" timeOffset="19142.9141">6480 10658,'26'62,"1"17,-5-1,-5-6,8-26,10-23,17-9,13-8,23 12,38 6,31 8,35 5,40-1,28-10,69 2,-32-15,22 7,12 2,38-1,-34-9,-3-7,-18 0,-12-3,-20 9,-16 4,-49-2,-30-6,-57-5,-35 0,-40 0</inkml:trace>
  <inkml:trace contextRef="#ctx0" brushRef="#br0" timeOffset="23253.3251">13349 10129,'3'4,"6"5,-9-9,0 0,0 0,0 0,10 14,-10-14,0 0,0 0,19 30,-19-30,0 0,15 43,-15-43,5 33,-10 4,-9-6,-12-15,-11-12,-16-19,-14-10,-25 1,-17 3,-15 4,-22 1,-22 8,-15 2,-16-2,6-2,-15 0,-9 7,-7 3,12 5,7-3,10-3,5-2,6 4,24-3,24-1,28-5,11 2,22 3,34-5,33-11,36-15,49-23,10-2,-16 8</inkml:trace>
  <inkml:trace contextRef="#ctx0" brushRef="#br0" timeOffset="25882.5188">12372 11608,'-12'-41,"-33"-15,45 56,-64-76,-3-13,-10-3,-18 7,17 27,29 38,46 18,51 18,52 15,30 11,-56-18,-59-19,-34-15,-42-15,-25 8,10 27,18 27,33 18,29 22,19 24,3 13</inkml:trace>
  <inkml:trace contextRef="#ctx0" brushRef="#br0" timeOffset="26406.5188">13086 11887,'-14'-3,"-32"20,46-17,-74 35,6 12,15 8,33-15,40-13,50-10,35-1,5 21,-17 17,-54 5,-46 0,-69-16,-48-21,18-20,48-20</inkml:trace>
  <inkml:trace contextRef="#ctx0" brushRef="#br0" timeOffset="26753.5188">13367 12328,'54'-21,"-23"-12,-31 33,32-58,-7-16,-37-1,-28 33,-7 35,5 44,16 47,29 20,36-12,32-25,19-26,13-40,-20-44,-22-47</inkml:trace>
  <inkml:trace contextRef="#ctx0" brushRef="#br0" timeOffset="26960.5188">13705 11678,'-3'26,"19"71,-16-97,32 152,1 13,-1-1,0-64,-6-44</inkml:trace>
  <inkml:trace contextRef="#ctx0" brushRef="#br0" timeOffset="27149.5188">13862 12164,'-57'-12,"-31"13,26 9,31 15,34-1,39-14</inkml:trace>
  <inkml:trace contextRef="#ctx0" brushRef="#br0" timeOffset="27385.5188">13953 12163,'42'15,"-13"30,-29-45,24 57,10-9,18-14,22-31,-6-26,-10-25,-32-19,-33-9,-30 13</inkml:trace>
  <inkml:trace contextRef="#ctx0" brushRef="#br0" timeOffset="27633.5188">14496 12003,'28'51,"-12"27,2 7,-5-9,0-25,-1-33,-14-38</inkml:trace>
  <inkml:trace contextRef="#ctx0" brushRef="#br0" timeOffset="27759.5188">14373 11888,'-35'-56,"15"21,20 35,0 0,9-18,-9 18</inkml:trace>
  <inkml:trace contextRef="#ctx0" brushRef="#br0" timeOffset="28321.5188">15080 12009,'-43'-30,"-17"17,60 13,-56 18,-2 44,10 36,41-4,44-25,25-33,13-51,-17-56,-20-54,-16-58,-58 12,-46 34,13 57,24 63,33 66,33 83,49 71,22 0,16-18,-7-30,-31-28</inkml:trace>
  <inkml:trace contextRef="#ctx0" brushRef="#br0" timeOffset="29970.5188">7905 11411,'-35'4,"7"2,28-6,0 0,0 0,0 0,-12 11,12-11,0 0,0 0,-6 25,6-25,0 0,-2 53,2-53,-18 82,-16 18,-22 24,5 7,3-2,19-5,19-20,21-8,32-14,56-17,57-16,37-23,48-3,54-3,40 1,35 0,-10 3,1-5,-46-13,-48-17,-59-14,-55-14,-39-12,-12-15,-39-3,-19-10,-12-24,-15-27,-1-9,-10 19,-3 20,-30 5,-29 12,-49 5,-32 5,-31 0,-38 1,-42 10,-44 25,-19 25,-35 37,3 32,-5 10,14 2,34-18,69-2</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1:08.078"/>
    </inkml:context>
    <inkml:brush xml:id="br0">
      <inkml:brushProperty name="width" value="0.05292" units="cm"/>
      <inkml:brushProperty name="height" value="0.05292" units="cm"/>
      <inkml:brushProperty name="color" value="#00B0F0"/>
    </inkml:brush>
  </inkml:definitions>
  <inkml:trace contextRef="#ctx0" brushRef="#br0">6656 7736,'3'8,"-15"56,12-64,-3 116,28 63,18 44,9 10,-5-36,2-39,-21-82,-26-69,-7-48,-14-105,9-53,-6-31,-15 1,12 14,27 22,29 63,27 59,7 63,27 105,10 101,-1 43,0 0,5-10,0-60,6-68,-5-82,-21-79,-15-101,-63-69,-51 32,-14 23,-7 12</inkml:trace>
  <inkml:trace contextRef="#ctx0" brushRef="#br0" timeOffset="497">8349 8573,'71'-9,"11"-10,0-23,-29-30,-34-22,-51 9,-49 20,-24 41,-7 68,28 65,36 40,65 18,68-16,49-35,18-48,-20-64</inkml:trace>
  <inkml:trace contextRef="#ctx0" brushRef="#br0" timeOffset="857">8890 8557,'73'-14,"44"19,16-6,-23-18,-60-37,-55-17,-67 4,-54 20,-27 49,19 62,47 37,65 24,95 17,80-23,41-42,-5-67</inkml:trace>
  <inkml:trace contextRef="#ctx0" brushRef="#br0" timeOffset="1332">10052 8474,'5'-22,"-53"26,48-4,-88 50,2 36,20 16,55-12,64-20,30-47,6-70,-2-86,-44-73,-39-41,-46 31,-36 39,16 76,45 90,24 96,20 105,50 84,30-7,6-59,8-62,-8-87,7-80</inkml:trace>
  <inkml:trace contextRef="#ctx0" brushRef="#br0" timeOffset="1755">12068 8091,'-27'-11,"-61"29,88-18,-120 47,17 20,62 8,69 7,55-5,45-2,33 28,-21 17,-68 4,-105-45,-90-39,-56-49,1-29,65-14,81-7</inkml:trace>
  <inkml:trace contextRef="#ctx0" brushRef="#br0" timeOffset="2022">12490 8596,'69'78,"-8"22,-7-23,14-45,11-46,-9-77,-10-68,-48-4,-24 17,7 32</inkml:trace>
  <inkml:trace contextRef="#ctx0" brushRef="#br0" timeOffset="2947">13261 8616,'75'282,"-27"9,-18-50,-2-43,-1-64,-26-100,-24-96,-36-114,-14-68,-3-46,26 14,43 51,68 51,42 73,23 90,-5 84,-45 50,-83 4,-55-17,-47-23,-20-30,39-24,70-15,59-9,69-7,59 0,58-11,-2-24,-38-44,-62-47,-83-11,-68-1,-40 25,-30 50,19 70,28 73,53 62,48 13,49-17,-2-77,8-76,1-63,9-53,-12 33,1 78,10 85,-7 56,-6 25,-25-17,-14-57,-7-62,-17-68</inkml:trace>
  <inkml:trace contextRef="#ctx0" brushRef="#br0" timeOffset="3285">15538 8220,'69'106,"-21"30,-4-10,9-23,7-23,10-55,-3-65,-16-68,-25-51,-24 10,25 30,26 44</inkml:trace>
  <inkml:trace contextRef="#ctx0" brushRef="#br0" timeOffset="3468">16456 8140,'17'84,"-16"54,-5 15,2-3,18-44,19-60</inkml:trace>
  <inkml:trace contextRef="#ctx0" brushRef="#br0" timeOffset="3592">16326 7982,'-26'-125,"43"69,59 57</inkml:trace>
  <inkml:trace contextRef="#ctx0" brushRef="#br0" timeOffset="3934">17061 8072,'47'-2,"-60"-12,13 14,0 0,-87-12,87 12,-133 8,-9 35,52 28,91 15,62 12,48-6,10-11,-5-9,-33 1,-42 4,-60-18,-52-26,-38-36,14-38</inkml:trace>
  <inkml:trace contextRef="#ctx0" brushRef="#br0" timeOffset="4285">17558 8299,'68'-27,"-63"6,-5 21,0 0,0 0,-55 9,55-9,0 0,-74 58,74-58,-58 116,58 19,64 1,38-35,-10-70,-29-66,-38-71,-59-53,-24-7,-13 26,30 71</inkml:trace>
  <inkml:trace contextRef="#ctx0" brushRef="#br0" timeOffset="4497">18072 8731,'102'34,"-46"-77,-25-77,-5-51,10 6,26 61,14 39,-3 39</inkml:trace>
  <inkml:trace contextRef="#ctx0" brushRef="#br0" timeOffset="5327">11013 10393,'67'135,"-35"77,8 57,-2 0,14-15,-4-47,3-68,-19-96,-51-89,-35-122,-30-91,-11-64,18-14,58 47,69 71,68 91,51 95,17 92,-17 82,-69 45,-93-2,-93-50,-80-62,-27-58,19-44,65-23,72-19,98-3</inkml:trace>
  <inkml:trace contextRef="#ctx0" brushRef="#br0" timeOffset="5600">12307 10677,'92'148,"-39"-15,-31-60,-16-63,4-73,-2-77,18-44,9-1,16 55,27 33</inkml:trace>
  <inkml:trace contextRef="#ctx0" brushRef="#br0" timeOffset="5799">13207 10405,'45'117,"-49"39,-8 11,8-35,38-30,34-47</inkml:trace>
  <inkml:trace contextRef="#ctx0" brushRef="#br0" timeOffset="5981">13128 10151,'13'-84,"5"33,-2 23,12 15</inkml:trace>
  <inkml:trace contextRef="#ctx0" brushRef="#br0" timeOffset="6272">13751 10631,'114'166,"-16"-16,-5-36,1-61,-10-69,-5-70,-16-50,-29-40,-24-13,-10 25,7 30,25 53</inkml:trace>
  <inkml:trace contextRef="#ctx0" brushRef="#br0" timeOffset="6684">15488 10222,'15'-22,"-100"-8,85 30,-158-7,-18 27,47 31,74 25,90 19,78 22,33 13,-10 2,-68-8,-85-21,-88-39,-75-43,-39-31,45-13,78 2,78 1,87-12</inkml:trace>
  <inkml:trace contextRef="#ctx0" brushRef="#br0" timeOffset="7098">16771 9034,'2'91,"-14"74,-12 45,-14-6,15-25,25-23,19-28,-14-36,-17-30</inkml:trace>
  <inkml:trace contextRef="#ctx0" brushRef="#br0" timeOffset="7456">16737 10944,'4'-7,"-55"-28,51 35,-87-61,6-3,34 25,48 39,57 39,39 28,-3-13,-19-25,-32-24,-39-15,-36-15,-29 17</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1:28.962"/>
    </inkml:context>
    <inkml:brush xml:id="br0">
      <inkml:brushProperty name="width" value="0.05292" units="cm"/>
      <inkml:brushProperty name="height" value="0.05292" units="cm"/>
      <inkml:brushProperty name="color" value="#00B0F0"/>
    </inkml:brush>
  </inkml:definitions>
  <inkml:trace contextRef="#ctx0" brushRef="#br0">3214 5190,'-27'-88,"17"43,27 8,37 35,48 18,38 13,6 7,10-24,-1 2,-8-14,-26-27,-10-22,11-12,30 16,23 17,54 28,39 11,8 12,-27-17,-35-15,-5-17,-1-2,21-7,15 17,6 20,31 14,-22-6,-32-13,-20-18,-4-14,3-1,2 15</inkml:trace>
  <inkml:trace contextRef="#ctx0" brushRef="#br0" timeOffset="5676">11018 6389,'31'-21,"-9"14,-22 7,0 0,33 6,-33-6,59 24,56 26,42 2,13-7,-37-26,-30-33,-9-25,-10-21,-3 2,-2 25,39 23,38 27,0 3,24 4,-21-10,8-11,-12-10,-13 0,-3-7,-4-4,13 2,21 13,3-1,11-6,20-7,26-3,-4 7,-25 2,-30 11</inkml:trace>
  <inkml:trace contextRef="#ctx0" brushRef="#br0" timeOffset="7131">15261 7438,'14'-21,"-14"7,0 14,0 0,0 0,0 0,0 0,-5-14,5 14,0 0,0 0,0 0,-12-14,12 14,0 0,0 0,-31-10,31 10,0 0,-36-5,36 5,-78-2,-41 13,-27 14,-20 5,-2-9,-5-13,0-20,11-4,4 0,-6-5,8 0,-6 11,13 1,-7 21,26-15,28-2,39-10</inkml:trace>
  <inkml:trace contextRef="#ctx0" brushRef="#br0" timeOffset="20513">14993 11636,'63'-2,"57"41,55 28,29 7,0-20,-19-37,-29-34,-36-37,-20-29,5-3,30 15,59 48,62 51,40 42,-8-2,-34-26,-21-38,-6-29,1-16,20 20,-10 16,-17 20,-54 17,-82-6,-64-6</inkml:trace>
  <inkml:trace contextRef="#ctx0" brushRef="#br0" timeOffset="21630">11786 11322,'31'-27,"-6"17,-25 10,0 0,0 0,0 0,23 3,-23-3,0 0,0 0,-18 21,18-21,0 0,-88 28,88-28,-161 35,-36 2,-3 0,1 0,-1 9,16 17,21 0,-15-8,-18-21,-35-24,-50-23,-58-13,-8 1,32 25,19 15,18 11,-15 6,-1-5,2-18,-5-19,14 1,46 2,48 4,63 11</inkml:trace>
  <inkml:trace contextRef="#ctx0" brushRef="#br0" timeOffset="29198">19076 7689,'44'-153,"-23"3,6-12,26-2,43-20,48-15,44 5,69 1,53 10,52 31,43 32,-3 42,-12 29,-13 51,-13 36,5 48,-14 44,-57 64,-55 51,-48 26,-25 48,0 62,12 33,-4 54,-49 8,-71 8,-64-21,-48 17,-70-21,-53-46,-64-60,-84-53,-68-101,-62-78,-47-60,-2-52,6-54,-13-58,6-54,24-55,45-45,80-32,60-47,69-20,37-39,45-26,38-66,56 54,38-5,36 17,42 16,82 34,91 48,92 54,104 64,109 76,143 114,90 121,20 119,-80 87,-149 47</inkml:trace>
  <inkml:trace contextRef="#ctx0" brushRef="#br0" timeOffset="123503">15348 6796,'-42'-75,"3"16,11 21,13 21,3 21,-6 41,20 57,13 32,8 13,5-2,1-9,-5-31,-32-34,-64-34,-77-42,-65-25,-48-4,-34 0,-22 7,8 7,14 6,31 21,40 5,38-5,73-23,30-21,26-25,29-29,31-20,11 1,-15-17,-24 25,8 30,27 26,48 7,87 25,86 7,89 4,78 4,39-4,16 12,-17 22,-53 16,-82 7</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2:18.944"/>
    </inkml:context>
    <inkml:brush xml:id="br0">
      <inkml:brushProperty name="width" value="0.05292" units="cm"/>
      <inkml:brushProperty name="height" value="0.05292" units="cm"/>
      <inkml:brushProperty name="color" value="#00B0F0"/>
    </inkml:brush>
  </inkml:definitions>
  <inkml:trace contextRef="#ctx0" brushRef="#br0">686 11665,'22'-65,"-1"-13,10 7,13 2,16 21,34-5,48 8,56-9,54 6,16 6,21 0,26-4,36 23,28 14,-1 16,1 3,-22 2,-7 10,0 26,-8 9,-10 7,-24 6,-16 9,-20 6,-15 11,-22 18,-31 15,-63 15,-44 20,-44 13,-54 4,-49 1,-70-6,-61-23,-54-11,-25-13,-42-12,-37-20,-43-25,-30-26,-26-26,3-28,18-26,3-21,-2-20,-13-20,20-14,42-6,39-17,41-16,43 0,38-13,23-23,39 15,36-17,59-10,61-1,66-11,74 12,68 13,61 15,52 28,50 19,63 47,67 54,68 54</inkml:trace>
  <inkml:trace contextRef="#ctx0" brushRef="#br0" timeOffset="75398">15108 7695,'68'1,"-12"28,-56-29,53 58,1 39,12 40,-1 25,-1 22,-6 7,-21-14,-43-59,-45-61,-16-44,31 1,26 17,46 31,59 35,53 31,-29 21,-81-2,-60-8,-25 0,-11 3,9 12,18-24,22-32,21-46,28-50,27-39,11-26,-13 2,-13-1,-21 5,0 22,3 18,-41 7</inkml:trace>
  <inkml:trace contextRef="#ctx0" brushRef="#br0" timeOffset="76347">16709 8599,'1'-9,"-8"12,7-3,0 0,0 0,0 0,0 0,-6 20,6-20,0 0,0 0,0 0,-1 24,1-24,0 0,0 0,-7 33,7-33,0 0,2 59,-2-59,22 103,22 32,-11 2,-18-32,-11-33,-1-37,0-27,2-17</inkml:trace>
  <inkml:trace contextRef="#ctx0" brushRef="#br0" timeOffset="77279">21224 8384,'37'-10,"-30"49,-7-39,0 0,4 88,-4-88,17 128,13 25,2-28,5-36,-19-26,-22-59</inkml:trace>
  <inkml:trace contextRef="#ctx0" brushRef="#br0" timeOffset="77463">21224 8214,'44'-39,"-27"-7,-17 46,0 0,1-32,-1 32</inkml:trace>
  <inkml:trace contextRef="#ctx0" brushRef="#br0" timeOffset="77870">21498 8630,'63'163,"-55"-59,-4-35,-6-62,2-50,3-57,9-9,14 1,1 26,9 47,21 57,20 49,-8 56,-17 15,-28-31,-19-24,-12-37,5-42,10-46</inkml:trace>
  <inkml:trace contextRef="#ctx0" brushRef="#br0" timeOffset="78142">22093 7988,'30'19,"-10"73,-20-92,17 163,-1 9,-4-19,13-24,21-18,-3-26,-8-62</inkml:trace>
  <inkml:trace contextRef="#ctx0" brushRef="#br0" timeOffset="78341">22355 8595,'-12'-4,"-43"-15,55 19,-93-24,-43-21,4-1,38 16,49 26</inkml:trace>
  <inkml:trace contextRef="#ctx0" brushRef="#br0" timeOffset="79089">23169 8045,'15'-9,"-25"4,10 5,0 0,0 0,-35 12,35-12,0 0,-71 51,71-51,-87 118,18 34,43-3,46-22,42-12,27-58,-1-53,-3-86,-33-91,-66-27,-38 31,-37 4,-2 53,28 69</inkml:trace>
  <inkml:trace contextRef="#ctx0" brushRef="#br0" timeOffset="79302">23637 8501,'29'13,"-53"32,24-45,0 0,-69 61,69-61,-81 76,-2-22</inkml:trace>
  <inkml:trace contextRef="#ctx0" brushRef="#br0" timeOffset="79527">23693 8896,'1'-2,"-48"-38,47 40,-93-58,-7-18,26 9,27 19</inkml:trace>
  <inkml:trace contextRef="#ctx0" brushRef="#br0" timeOffset="80060">24031 7999,'0'2,"-33"60,33-62,-57 53,3 23,11-36,29 10,17-26,22 11,14-15,11 3,1 15,-8 52,-20 13,-40-19,-29-37,-30-39,-9-55,39-32,40-9,28-16,32-36,1 39,-1 4</inkml:trace>
  <inkml:trace contextRef="#ctx0" brushRef="#br0" timeOffset="80441">24447 7969,'10'17,"-59"11,49-28,-96 30,-4 25,27 49,58 8,65 46,54-19,16-43,-19-88,-8-54,-53-92,-62-32,-51 10,-47 7,-53 42</inkml:trace>
  <inkml:trace contextRef="#ctx0" brushRef="#br0" timeOffset="81287">21214 8707,'-11'7,"-29"-6,40-1,-88-4,-39-9,-19 4,-19-8,-39-2,-35-8,-11-2,16 10,58 10,60 8,42-7</inkml:trace>
  <inkml:trace contextRef="#ctx0" brushRef="#br0" timeOffset="81696">19039 7967,'17'22,"-33"25,16-47,-27 66,-14 9,-4 16,-8-7,1-19,22-17,55-20,52-12,56 7,18 18,-12 17,-23 8,-53 14,-56 0</inkml:trace>
  <inkml:trace contextRef="#ctx0" brushRef="#br0" timeOffset="81964">18306 9322,'10'-13</inkml:trace>
  <inkml:trace contextRef="#ctx0" brushRef="#br0" timeOffset="84309">18523 8734,'-36'51,"-37"19,-17 13,-1 11,3 15,2 16,-4 26,-5 20,21 9,34-9,59-24,53-18,62-25,109-32,25-34,73 27,18 20,34 26,-6 18,-13 28,-26 37,-68 20,-65 22,-59 20,-65-16,-71-22,-57-27,-63-20,-41-25,-25-18,-42-17,-29-16,-37-29,-38-43,-26-45,0-28,16-25,11-20,-4-14,-23-30,-33-21,-33-5,-7 2,11 4,13 6,17 20,31 18,34 16,51 14,61 12,50 15,60 12,44 8,35 6,25 4,18 6,23 6,9 9,-1 7,3 1,8 0,12 4,33 2,42 9,46 9,0 9,-28 6,-80-10,-91-15,-81-11,-95-19,-63-6,-52 6,-18 15,11 13,41 17,74 15,106 17,96 23,76 1,44 2,3 0,-7 1</inkml:trace>
  <inkml:trace contextRef="#ctx0" brushRef="#br0" timeOffset="84996">16024 12555,'23'36,"-7"52,-16-88,23 109,-3 6,0-5,5-19,-5-30,3-32,-17-26</inkml:trace>
  <inkml:trace contextRef="#ctx0" brushRef="#br0" timeOffset="85719">16512 12824,'37'52,"-21"37,6-6,-11-20,4-22,-1-36,3-33,-1-31,6-11,15 6,4 37,5 37,-1 38,-7 28,-23 13,-2-19,-16-28,10-38</inkml:trace>
  <inkml:trace contextRef="#ctx0" brushRef="#br0" timeOffset="85931">17001 12665,'19'-1,"-2"54,-17-53,11 103,15 33,-3-18,6-43,6-38</inkml:trace>
  <inkml:trace contextRef="#ctx0" brushRef="#br0" timeOffset="86392">17224 13120,'-14'-38,"-5"13,19 25,0 0,-35-15,35 15,-40-12,-13-2,-16 2,30 4,24 2,26 9,23 14,21 8,7 5,11 4,-4 1,-6-11,-14-20,-19-20,-15-20,-18-9,-14 10,-2 18,5 18,7 16,3 18,17 7,19-1,10 0</inkml:trace>
  <inkml:trace contextRef="#ctx0" brushRef="#br0" timeOffset="86604">17651 13306,'13'-12,"-17"-20,4 32,0 0,-10-52,10 52,-10-66,24-10,12 14,4 22,4 22</inkml:trace>
  <inkml:trace contextRef="#ctx0" brushRef="#br0" timeOffset="86890">17856 13383,'11'-5,"-1"-20,-10 25,0 0,-4-50,4 50,6-79,6-8,20 8,3 25,0 21,-8 24</inkml:trace>
  <inkml:trace contextRef="#ctx0" brushRef="#br0" timeOffset="87271">18084 13161,'3'36,"-4"12,1-48,0 0,8 49,-8-49,38 51,24 1,2-14,-1-18,-9-32,-20-20,-23-36,-8-14,-15 4,3 25,6 11,-2 25</inkml:trace>
  <inkml:trace contextRef="#ctx0" brushRef="#br0" timeOffset="87711">18570 13343,'51'98,"-28"21,-14-9,3-25,-5-36,9-36,-1-44,-23-50,-3-34,-20-33,-9 5,25 48,14 47,28 38,16 39,-10 45,-10 16,-29-15,-12-29,-6-35</inkml:trace>
  <inkml:trace contextRef="#ctx0" brushRef="#br0" timeOffset="87968">18807 12826,'47'-65,"-5"43,-42 22,30 14,-1 60,-12 55,18 34,3-3,12-26,11-39,4-41</inkml:trace>
  <inkml:trace contextRef="#ctx0" brushRef="#br0" timeOffset="88150">19470 13173,'7'-12,"-41"14,34-2,0 0,-79 7,79-7,-120 7,-11 7,-10-3</inkml:trace>
  <inkml:trace contextRef="#ctx0" brushRef="#br0" timeOffset="89349">14453 11378,'3'6,"-52"13,49-19,-84 15,-39-8,-33-17,-26-10,-18-13,-21-15,-10-11,-28-19,-25-18,-20-12,-11-15,-12-8,-3 4,14 9,18-2,11 8,28 7,55 11,60 19,56 11,37 15,32 20,19 12,25 8,41 6,45 11,38 6,10 6,1 1,0 3,-29-2,-57-10,-65-10,-61-14,-82-16,-46-4,-17 2,-22-3,10 16,39 14,58 30,67 40,74 41,52 35,52 16,24 10,5 2,-16 20</inkml:trace>
  <inkml:trace contextRef="#ctx0" brushRef="#br0" timeOffset="205275">932 11372,'28'-118,"20"29,27-12,68 15,82-9,87 11,60 24,52 13,74 22,67 5,52 17,13 5,6 5,12 11,3 3,11 13,-7 14,-31 1,-34-6,-41-3,-22 5,-26 17,10 22,-27 32,-43 25,-72 25,-88 21,-92 14,-95 12,-85 11,-105 19,-107-42,-136-42,-109-53,-78-20,-40-13,-30-9,-64-26,-53-10,-29-6,24 4,36 4,17 3,9-5,27-5,33-8,32-14,-355-48,521-12,49-33,58-37,69-33,70-41,28-19,0 7,9 7,2-8,26 4,16 0,32 15,28 19,56 23,61 18,86 5,76 41,74 31,69 34,57 26,46 5,36 25,9 10,35 32,12 10,13 13,21 7,-6-3,22 5,-6 1,21 15,9 19</inkml:trace>
  <inkml:trace contextRef="#ctx0" brushRef="#br0" timeOffset="206841">10169 11302,'-17'-49,"-73"8,-76 18,-83 36,-36 37,6 65,52 33,33 44,45 46,49 32,68 30,77-1,105-21,92-19,93-48,52-65,52-69,41-63,20-57,-14-52,-2-15,-36-6,-40 8,-61 1,-80-12,-88-17,-109-20</inkml:trace>
  <inkml:trace contextRef="#ctx0" brushRef="#br0" timeOffset="207464">13379 13013,'69'-102,"-67"-38,-35-17,-46-19,-65-1,-70-5,-69-7,-69 9,-58 21,-31 43,0 32,-13 28,10 22,86 33,106 29,107 21</inkml:trace>
  <inkml:trace contextRef="#ctx0" brushRef="#br0" timeOffset="208229">14905 13620,'-40'-42,"-56"-13,-49-19,-45-11,-36-6,-30-10,-4 0,33 18,55 19,73 20,76 17,54 0,73 12,64 13,13 13,-41 8,-61-12,-73-5,-58-4,-73 2,-33 17,-3 21,47 29,72 30,70 21,50 0,22-18,-5-21,-22-18</inkml:trace>
  <inkml:trace contextRef="#ctx0" brushRef="#br0" timeOffset="209393">14870 13482,'6'10,"4"32,-10-42,30 82,-5 18,-16-12,-6-43,2-32,-5-35,-8-57,-1-24,-8-17,-5 19,39 55,18 33,29 52,-10 31,-35 5,-21-16,-14-23,-13-14,3-9,11-11,14-2,25-12,36-8,40-12,-17-12,-27-24,-44 10,-34 21,-29 13,-6 23,8 25,29 25,19 4,30-12,19-14,16-20,6-16,-15-15,-15-2,-14 17,12 17,10 41,-6 19,-15-8,-15-23,0-20,-3-13,0-4</inkml:trace>
  <inkml:trace contextRef="#ctx0" brushRef="#br0" timeOffset="209829">16310 13605,'-19'-27,"-31"1,50 26,-85-9,-18 16,12 30,42 23,46 9,46 0,24-16,-6-23,13-27,-6-21</inkml:trace>
  <inkml:trace contextRef="#ctx0" brushRef="#br0" timeOffset="210075">16482 13586,'2'-15,"-26"11,24 4,0 0,-56 16,56-16,-60 45,21 19,38-8,52-13,25-23,-11-32,-19-29,-37-9,-24 0,-11 18</inkml:trace>
  <inkml:trace contextRef="#ctx0" brushRef="#br0" timeOffset="210641">16752 13906,'29'-4,"-32"-12,3 16,0 0,0 0,-10-45,10 45,0 0,-19-59,19 59,-2-66,10 6,14 19,0 21,9 26,4 25,4 11,8 1,20-4,13-13,-10-30,-19-20,-26-24,-50-7,-33 4,-38 21,-30 43,35 38,61 11,80 19,48 1,19-8,-4-11,-37-31</inkml:trace>
  <inkml:trace contextRef="#ctx0" brushRef="#br0" timeOffset="212069">1988 7661,'12'-64,"-31"31,19 33,0 0,0 0,-38 34,38-34,0 0,-38 102,38-102,-34 168,20 64,12 63,38 34,35 21,32 19,1 0,-7 4,-5-17,4-38,1-33,5-51,-15-42,-24-55,-20-55,-23-44,-12-40,16-44,17-66,-6-45,-8 29,-5 30,-7 45,-11 34,-5 27,-1 49,-13 24,-33-17,-9-6,-3-27,-23-38,-54-52,-80-76,-48-49,29 7,83 61,66 50</inkml:trace>
  <inkml:trace contextRef="#ctx0" brushRef="#br0" timeOffset="225352">24572 9329,'9'-29,"-7"20,-2 9,0 0,0 0,0 0,-8-5,8 5,0 0,0 0,-27-12,27 12,0 0,-53-13,53 13,-93 25,-42 0,-34 13,-26-14,-24 0,-45-21,-44 9,-22-31,4 20,41-4,44 3,41 4,48 6,53 7,64-15</inkml:trace>
  <inkml:trace contextRef="#ctx0" brushRef="#br0" timeOffset="225891">24966 9563,'8'-16,"-38"7,30 9,0 0,-92-11,92 11,-138-2,-50 20,-41-23,-50 3,-41-7,-31-10,-17-15,-18-6,23 11,27-15,48 18,70 22,68 22</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6:20.946"/>
    </inkml:context>
    <inkml:brush xml:id="br0">
      <inkml:brushProperty name="width" value="0.05292" units="cm"/>
      <inkml:brushProperty name="height" value="0.05292" units="cm"/>
      <inkml:brushProperty name="color" value="#00B0F0"/>
    </inkml:brush>
  </inkml:definitions>
  <inkml:trace contextRef="#ctx0" brushRef="#br0">4380 3418,'18'-37,"-1"-1,-17 38,24-47,24-16,38 2,49 8,76-1,64 4,69-4,44-17,28-13,88-12,-2 3,46-2,15 17,30 3,7 9,31 12,12 4,9 19,-6 3,6 17,-16 13,-11 4,-11 12,-15 11,-18 4,-23 6,-29-6,-30 8,-24 7,-35 3,-27-1,-14 21,-26 6,-4 34,-28 13,-45 23,-40-1,-27 27,-14 46,-32 17,-38 33,-42 15,-40 26,-47-39,-23 12,-31-3,-26-22,-37-4,-48-50,-48-26,-43-42,-43-13,-27-25,-39 0,-50-20,-57-12,-52-7,-35 10,-26-4,-23 15,-36-10,-36-10,-36-24,-13-4,-22-5,-10 3,-8-6,-23-10,-11-6,7-9,-1-3,26-9,38-9,36-11,17-18,102 0,49-24,92-15,62-30,54-23,44-29,46-13,46-30,50-3,55-23,47-28,50-4,23-5,35-14,27 25,30 8,34-1,40 10,44 22,46 14,65 29,61 30,54 54,-5 48,-129 56</inkml:trace>
  <inkml:trace contextRef="#ctx0" brushRef="#br0" timeOffset="1192">1788 5181,'-11'-11,"4"3,7 8,0 0,0 0,27-8,-27 8,0 0,98-4,-98 4,162-13,41-12,48-3,50 0,42-14,42 8,37 6,8 10,-28 25,-50 10,-64 11,-91-7,-99-1,-73-12,-50-13,-61-23,-50-21,-14-15,-7-22,17 6,25 12,23 15,48 28,43 22,51 26,79 32,35 27,6 19,-12 3,-53-6,-72-19,-84-17,-91-6,-84-15,-54 1,-32 14,-11 13,31 32</inkml:trace>
  <inkml:trace contextRef="#ctx0" brushRef="#br0" timeOffset="12147">8008 7677,'24'-15,"-14"11,-10 4,0 0,0 0,0 0,-1 4,1-4,0 0,0 0,-20 14,20-14,0 0,-54 15,54-15,-99 8,-18-5,5 7,4-6,11-1,26-1,24 15,15 17,14 30,8 42,12 24,-3 29,-4 30,-1 8,7 4,6-18,-3-31,-8-35,-8-33,6-25,4-30,20-6,49-1,94 3,82 2,48 11,11 17</inkml:trace>
  <inkml:trace contextRef="#ctx0" brushRef="#br0" timeOffset="25281">9049 4097,'-7'-20,"0"-5,7 25,0 0,0 0,0 0,-14-24,14 24,0 0,0 0,5-22,-5 22,0 0,19-10,-19 10,50-1,11 12,2 16,-5 19,-2 22,-9 11,4 21,-13 3,-30 11,-33 5,-16-2,-16-9,-4-15,-9-18,4-19,12-21,19-7,13-12,18-11,6-6,6-6,9-10,4-10,7-4,-2-5,-15-3,-1-1,-5 3,8 16,-4 14,-3 6,-4 11,-8 16,-22 12,-17 8,-3 1,21-3,32 0,25 0,33 5,-2-14,12-17,-6-16,-12-18</inkml:trace>
  <inkml:trace contextRef="#ctx0" brushRef="#br0" timeOffset="25923">9018 3956,'39'2,"11"9,-50-11,66 11,13 4,3 7,-12 1,-16 2,-40-12,-35-11,-57-27,-17-18,-4 2,12 11,40 28,20 34,18 32,23 43,24-8,10-12,-15-4</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37:42.826"/>
    </inkml:context>
    <inkml:brush xml:id="br0">
      <inkml:brushProperty name="width" value="0.05292" units="cm"/>
      <inkml:brushProperty name="height" value="0.05292" units="cm"/>
      <inkml:brushProperty name="color" value="#00B0F0"/>
    </inkml:brush>
  </inkml:definitions>
  <inkml:trace contextRef="#ctx0" brushRef="#br0">3255 4600,'5'-13,"-15"7,10 6,0 0,0 0,0 0,-25-4,25 4,0 0,0 0,-32 2,32-2,0 0,-49 12,49-12,-76 13,-32 15,-7 4,4 3,27-9,28 0,29 3,7 13,5 36,-1 9,11 15,5-32,18-28,-1-26,28-14,45 3,67-14,38 11,-9 28,-54 0</inkml:trace>
  <inkml:trace contextRef="#ctx0" brushRef="#br0" timeOffset="1537">7414 5279,'-14'13,"-32"-7,46-6,-89-2,-38-6,-33-3,-28 3,-1 10,1 10,18 3,-1-7,10-9,3-11,-14-15,0-5,-19 9,-49 3,-11 29,1 4,-6 8,54-6,47-4,39 8</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7:00.038"/>
    </inkml:context>
    <inkml:brush xml:id="br0">
      <inkml:brushProperty name="width" value="0.05292" units="cm"/>
      <inkml:brushProperty name="height" value="0.05292" units="cm"/>
      <inkml:brushProperty name="color" value="#00B0F0"/>
    </inkml:brush>
  </inkml:definitions>
  <inkml:trace contextRef="#ctx0" brushRef="#br0">12554 3457,'11'-26,"4"4,-15 22,0 0,0 0,0 0,21-23,-21 23,0 0,0 0,21-18,-21 18,0 0,14-15,-14 15,11-9,-17 6,-36-1,-41 7,-28-6,-34-1,0-9,-8 9,1-2,-1 3,19-8,6-8,25 6,50 4,39 8,18 9</inkml:trace>
  <inkml:trace contextRef="#ctx0" brushRef="#br0" timeOffset="686">9740 2960,'12'-70,"4"23,-16 47,34-41,44 4,43 12,51 8,31 11,20 26,-22 27,-11 30,-46 30,-41 15,-38 9,-57-4,-57-3,-64-16,-35-16,-51-31,-15-45,-35-46,29-41,22-52,51-38,68-13,89 14,103 0,150 19,102 67,138 76,38 115</inkml:trace>
  <inkml:trace contextRef="#ctx0" brushRef="#br0" timeOffset="2616">9925 9221,'45'-74,"7"5,42 6,29 12,21 13,15 18,25 21,18 33,25 36,1 31,-21 24,-24 32,-28 19,-29 18,-49-1,-73-8,-82-16,-71-25,-72-30,-45-28,-58-38,-7-33,-12-43,18-40,37-30,22-49,59-37,77-17,74-20,81-4,102-1,121 17,105 37,161 54,43 86,65 92,-5 97,0 98</inkml:trace>
  <inkml:trace contextRef="#ctx0" brushRef="#br0" timeOffset="9131">2568 4172,'64'-15,"21"2,15-14,28 0,4 3,11-2,18 4,13 8,6 1,-14 4,-15 1,-17 5,-7 11,-12 3,-12 11,-12 2,-7 20,-20 8,-3 14,-8 30,-5 14,-20 22,-26 22,-12 17,-6 18,0-2,8-2,3 11,9 5,-16 13,-27-11,-19 10,-7 0,19 6,17 13,16 1,13 2,-6-15,-1-9,-4-9,-5-21,1-24,-3-14,1-17,-10-24,-18-24,-13-26,-26-23,-38-18,-24-10,-30-17,-22-14,-17-30,-3-15,-23-19,3 13,47 17,26 13,29 13,33 12,22 2,-8-15,14 2,16 10,23-24,36 51,-26-72,15-29,8-48,14-35,8-24,-5-37,4-15,7-11,17-13,16 5,23-23,2 32,7 15,17-4,16 3,16 27,6 22,-3 33,-19 39,-8 55</inkml:trace>
  <inkml:trace contextRef="#ctx0" brushRef="#br0" timeOffset="9694">4173 5077,'-106'1,"-56"6,-22 2,2 1,3-8,28 4,22-2,51-14,42 7</inkml:trace>
  <inkml:trace contextRef="#ctx0" brushRef="#br0" timeOffset="10775">2467 6671,'-20'-29,"12"10,8 19,0 0,0 0,8-34,-8 34,0 0,30-28,-30 28,49-23,37 1,30-9,35 1,33-1,58-6,19 25,44 16,31 17,16 21,-80 28,-65 11,-68 5,-67 13,-84 9,-115 5,-96-25,-87-25,-73-16,-48-25,-26-17,31-34,18-40,72-20,96-36,128-14,143-34,166 5,206 28,158 54,77 85,122 125,-37 92</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7:58.564"/>
    </inkml:context>
    <inkml:brush xml:id="br0">
      <inkml:brushProperty name="width" value="0.05292" units="cm"/>
      <inkml:brushProperty name="height" value="0.05292" units="cm"/>
      <inkml:brushProperty name="color" value="#00B0F0"/>
    </inkml:brush>
  </inkml:definitions>
  <inkml:trace contextRef="#ctx0" brushRef="#br0">4209 6271,'-4'-3,"-38"-5,42 8,0 0,-69-17,69 17,-95-11,2-12,1 19,-1 3,8 8,1 15,20 13,12 32,9 38,15 40,-9 44,10 23,7 34,-11 31,-4 17,10 41,9 25,2 28,0 14,-10-7,23 41,31-49,33 0,-10-31,-21-49,-24-37,4-46,-16-52,1-57,3-57,3-45,14-8,61-15,73-18,65 7,43 12,14-2</inkml:trace>
  <inkml:trace contextRef="#ctx0" brushRef="#br0" timeOffset="2954">1354 9261,'34'-12,"32"14,-66-2,116-14,70 18,31-5,-16 6,-3 2,-18 5,-41 1,-51-16,-45-8,-34-2,-24-15,-44-23,-49-11,-1 2,20 24,16 16,55 26,42 38,90 35,58 21,-23-6,-59-12,-72-1,-70 0,-96-13,-69-20,9 6,1-19</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8:31.630"/>
    </inkml:context>
    <inkml:brush xml:id="br0">
      <inkml:brushProperty name="width" value="0.05292" units="cm"/>
      <inkml:brushProperty name="height" value="0.05292" units="cm"/>
      <inkml:brushProperty name="color" value="#00B0F0"/>
    </inkml:brush>
  </inkml:definitions>
  <inkml:trace contextRef="#ctx0" brushRef="#br0">1433 3098,'42'-30,"29"10,-71 20,156 43,86-11,74 0,50-27,82-3,24 2,34-7,-29-10,-16-10,-16-17,0 1,-20 2,-8 16,34 22,-10 7,-14 3,4-5,-36-8,-24 4,29 5,-16 11,-44-5,-21-8,-52-9,-25-3,-9-4,-52-3,-12 1,-51 0,-54 21</inkml:trace>
  <inkml:trace contextRef="#ctx0" brushRef="#br0" timeOffset="4453">4015 1889,'59'-52,"9"4,6-6,39 5,40-1,18 2,62-3,37-6,29 10,61 4,12 13,14 6,38 15,0 8,-32 15,-11 18,-50 21,-45 11,-28 37,-49 9,-34 9,-25 21,-27 19,-60 5,-66 16,-86-13,-52-9,-69-8,-69-20,-57-29,-90-19,-23-50,-30-32,-50-28,4-16,13-17,-26-4,64-22,68-23,40-23,102-14,94-5,89-20,119-14,123-8,136 9,129 50,70 66,99 49,-8 86</inkml:trace>
  <inkml:trace contextRef="#ctx0" brushRef="#br0" timeOffset="5353">8820 1683,'-5'-89,"-5"27,16 3,57-15,73-2,61-6,74 4,18 21,-7 35,3 48,-51 57,-15 33,-2 21,-46-4,-60-18,-58-23,-26-44,-20-35,-1-16,15-31,4-40,-3-27,4 9,-12 43,-4 38,0 47,25 77,3 26,-45-45,-47-42,-89-56,-76-58,-30-10,-30-2,68 46</inkml:trace>
  <inkml:trace contextRef="#ctx0" brushRef="#br0" timeOffset="6346">6923 4547,'-18'-1,"-52"6,70-5,-139 3,-61-7,-91 14,-54 15,-59-8,-61 5,17-27,27-11,18-21,96 12,107-6,117 5,69-5,51 23</inkml:trace>
  <inkml:trace contextRef="#ctx0" brushRef="#br0" timeOffset="7608">21454 11178,'-56'-24,"-139"-12,-126-28,-27-4,13 14,25 24,106 35,159 57,173 80,34 1,-47-20,-113-56,-126-53,-124-61,-108-12,13 45,84 54,98 46,115 7,58-18,-41-36,-106-48,-113-38,-78-6,44 38</inkml:trace>
  <inkml:trace contextRef="#ctx0" brushRef="#br0" timeOffset="8778">18893 11472,'76'-4,"-22"59,1 67,-8 60,-3 57,7 40,-31-31,-44-36,-62-25,-48-42,-59-37,-102-37,-65-55,-61-41,-83-37,-26-18,-13-7,-38-4,29 17,61 17,65 10,145 7,121 1,93 8,49 0,29-11,35-10,29 1,5 9,15 12,-4 17,19 17,47 2,28 10,-16 1,-45 0,-93-6,-66 6,-96-7,-69-3,-42 4,-18 21,63 26,92 24,88 34,104 28,62 24,-23 11,-74-7</inkml:trace>
  <inkml:trace contextRef="#ctx0" brushRef="#br0" timeOffset="11311">13465 12505,'-43'-52,"-24"2,-16 11,-11 10,-50 2,-17-1,-35-3,-12 10,-23-1,-20-6,-38-1,25 16,-10 21,-37 0,-6-12,10-18,-27-25,-19-24,18-31,2-52,49-25,41 24,-2 8,6-5,37 10,15-17,39 1,37 2,36 16,35 20,36 27,34 6,7 50,-29 31,-19 37,-13 36,-21 4,7 20,30 28,28 17,23 9,-3-46,-9-59,8-47,-4-70,-14-31,-24-49,-8 7,19 36,18 23,22 37,44 44,54 66,-57 3,-67-6,-50-21,-45-25,-73-37,-52-4,-6 13,2 10,21 18,52 13</inkml:trace>
  <inkml:trace contextRef="#ctx0" brushRef="#br0" timeOffset="12028">4372 9514,'-12'-5,"-43"37,55-32,-87 71,2 16,31-16,55-14,41-41,47-2,11-7,2 35,-30 21,-42 5,-49-3,-51-14,-42-21,8-12,45-36</inkml:trace>
  <inkml:trace contextRef="#ctx0" brushRef="#br0" timeOffset="12376">4639 9693,'33'61,"19"11,15-27,2-24,-7-45,-25-39,-18-24,-35-7,-12 31,9 27</inkml:trace>
  <inkml:trace contextRef="#ctx0" brushRef="#br0" timeOffset="13028">5191 9642,'0'8,"12"38,-12-46,28 91,-3 52,7 11,-7-47,-1-41,-15-59,-13-41,-45-71,-22-30,2-9,27 14,40 47,48 35,39 38,40 63,-33 22,-64-2,-60 2,-54-17,-6-18,39-23</inkml:trace>
  <inkml:trace contextRef="#ctx0" brushRef="#br0" timeOffset="13383">5677 9767,'30'-20,"-8"1,-22 19,0 0,15-28,-15 28,-1-57,-3-16,-24 9,-12 41,-3 27,10 55,25 27,22 14,47 0,31-39</inkml:trace>
  <inkml:trace contextRef="#ctx0" brushRef="#br0" timeOffset="13576">6038 9784,'-10'-39,"-14"-14,24 53,-11-53,13-9,14-11,29 18</inkml:trace>
  <inkml:trace contextRef="#ctx0" brushRef="#br0" timeOffset="13909">6267 9509,'66'77,"-12"13,-8-15,-20-52,-5-30,5-51,-13-25,-4-12,-2 13,9 24</inkml:trace>
  <inkml:trace contextRef="#ctx0" brushRef="#br0" timeOffset="14086">6694 9424,'34'99,"-8"-7,-8-28,3-46</inkml:trace>
  <inkml:trace contextRef="#ctx0" brushRef="#br0" timeOffset="14524">6898 9295,'62'-7,"-1"9,-61-2,34-2,-33 1,-45-1,-26 22,28 27,22 1,51-7,45-11,25-5,-9-5,-20 17,-39 23,-58 7,-55-2,-35-29,40-14,59-25,39-34</inkml:trace>
  <inkml:trace contextRef="#ctx0" brushRef="#br0" timeOffset="14815">7411 9406,'-11'6,"-22"35,33-41,0 0,-10 76,10-76,13 63,25-25,23-28,-2-35,-20-19,-55-19,-46-3,-9 24</inkml:trace>
  <inkml:trace contextRef="#ctx0" brushRef="#br0" timeOffset="15056">7674 9677,'34'30,"-26"-23,-8-7,0 0,0 0,0 0,-15-26,15 26,0 0,0 0,-18-62,18 62,0 0,-13-73,13 73,14-81,21-6,3 24</inkml:trace>
  <inkml:trace contextRef="#ctx0" brushRef="#br0" timeOffset="16849">7906 9080,'-2'-66,"-19"-18,-17-22,-9-29,20-11,37-12,51-16,37 2,37 1,26-8,39 14,52 7,97 3,73 19,42 24,68 6,-19 12,-2 10,56 7,-1 27,16 21,66 28,-37 35,-66 19,-13 25,-59 24,-49 18,-12 33,-124-26,-79-18,-34-10,-69-28,-51-45,-32-41,-28-61,-31-39,-22-56,-18-25,-17 10,10 29,25 60,34 71,31 50,34 110,66 104,41 38,-5-18,-65-65,-85-55,-129-87,-112-91,-74-39,34 16,59 41,39 42,54 58</inkml:trace>
  <inkml:trace contextRef="#ctx0" brushRef="#br0" timeOffset="29083">12751 3288,'35'-43,"-19"-12,-16 55</inkml:trace>
  <inkml:trace contextRef="#ctx0" brushRef="#br0" timeOffset="30565">12702 3162,'-7'-19,"-11"-17,0-40,-20-58,-4-39,1-16,20-5,-1 15,27 56,-10 38,2 53,2 41,-1 72,12 53,34 34,6 22,2 18,-17 0,-29-51,-29-44,-51-24,-55-35,-59-27,-71-18,-30-14,-38-11,-85-8,-28-1,-41 2,-38 11,23 18,-5 6,-57 9,9-4,30 4,-19 5,43 2,34 6,24-4,71-17,56-14,86-22,60-20,62-15,21-13,3-18,17-37,25-32,17-34,14 13,0-7,-17 23,24 11,27 26,30 14,28 29,30 16,65 9,62-4,46 5,35 15,77 9,48 16,80 2,65 4,66 13,-41 10,-39 8,46 6,-35 2,-41 6,-9 7,-80 1,-29-12,-61 6,-64-2,-64 0,-67 14,-87 9,-47 26,-38 57,-41 67</inkml:trace>
  <inkml:trace contextRef="#ctx0" brushRef="#br0" timeOffset="224343">15017 4475,'-45'-46,"-56"-12,-61-22,-37-9,-35-6,-42-13,-16-1,-5-3,-11-4,24 9,48 18,43 23,79 25,74 16,50 7,78 0,66 17,43 10,-26-18,-73-2,-71 2,-41 1,-60-11,-60 3,-22 20,31 31,57 47,65 36,26 14,15 6,6-16,-3 3,-11 9</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9:17.720"/>
    </inkml:context>
    <inkml:brush xml:id="br0">
      <inkml:brushProperty name="width" value="0.05292" units="cm"/>
      <inkml:brushProperty name="height" value="0.05292" units="cm"/>
      <inkml:brushProperty name="color" value="#00B0F0"/>
    </inkml:brush>
  </inkml:definitions>
  <inkml:trace contextRef="#ctx0" brushRef="#br0">2071 3276,'17'-3,"-4"5,-13-2,0 0,43-3,-43 3,82-4,37 5,12 14,14-9,45 6,17-14,29 2,27 13,8 5,21 14,-23-4,-7-21,3-11,-26-12,-58 13</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9:23.331"/>
    </inkml:context>
    <inkml:brush xml:id="br0">
      <inkml:brushProperty name="width" value="0.05292" units="cm"/>
      <inkml:brushProperty name="height" value="0.05292" units="cm"/>
      <inkml:brushProperty name="color" value="#00B0F0"/>
    </inkml:brush>
  </inkml:definitions>
  <inkml:trace contextRef="#ctx0" brushRef="#br0">14632 12913,'236'-4,"0"-11,4-7,40-2,-4 15,13 14,56 13,-4 18,17 37,26 41,-53 19,-96 10,-59 8,-88 10,-86-3,-90-10,-86-36,-76-25,-101-26,-42-36,-41-14,-57-22,10-19,27-17,-11-32,42-23,78-18,36-34,129 8,100 6,72-16,85 4,100 23,122 12,75 39,69 43,71 54,26 62,-14 40,-1 46,-127 9</inkml:trace>
  <inkml:trace contextRef="#ctx0" brushRef="#br0" timeOffset="3225">7661 6353,'-3'-16,"18"-3,-15 19,0 0,0 0,41-13,-41 13,0 0,57-5,-57 5,78-6,54 0,38-8,37-12,26-6,11-5,33 2,10 12,51 10,-16 3,-8 6,10 3,-10 4,-18 15,10 17,-38 8,-45 6,-23 7,-52 4,-40-10,-22 42,-55-14,-41-1,-77 4,-56-23,-42-24,-70-16,-32-12,-25-10,-73-4,-19 1,-15-2,-49 6,13 2,25-4,-27-4,55-7,45-8,30-13,75-17,77-9,71-25,76-21,65-17,69-28,54-2,50-4,66-4,25 10,32 18</inkml:trace>
  <inkml:trace contextRef="#ctx0" brushRef="#br0" timeOffset="4505">16075 1511,'31'-47,"7"-3,-38 50,53-54,8 1,8 3,19 1,17 20,12 23,17 34,-6 36,-19 20,1 31,-15 23,-6 24,-42 32,-41 6,-33 18,-14 28,12 8,-8-18,-12-19,-20-43,-5-47,-14-46,-10-59,6-57,-22-77,-24-76,17-14,7-50,32 0,35-3,41-27,38 26,24 26,43 22,50 56,42 56,35 61,1 73,23 90,14 113</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29:41.191"/>
    </inkml:context>
    <inkml:brush xml:id="br0">
      <inkml:brushProperty name="width" value="0.05292" units="cm"/>
      <inkml:brushProperty name="height" value="0.05292" units="cm"/>
      <inkml:brushProperty name="color" value="#00B0F0"/>
    </inkml:brush>
  </inkml:definitions>
  <inkml:trace contextRef="#ctx0" brushRef="#br0">3425 5266,'31'-62,"-17"11,-14 51,26-54,19 6,36-2,119 32,103 25,18 16,33-5,-48-16,-36-18,-42-17,-42-21,-23 9,-1 7,-11 12,-2 16,44 23,73 24,-5-4,-44-19,8-22,-11-3,7 22,-6 21,-72 3</inkml:trace>
  <inkml:trace contextRef="#ctx0" brushRef="#br0" timeOffset="1276">10916 6677,'20'-34,"-18"16,-2 18,0 0,0 0,5-15,-5 15,0 0,29-12,-29 12,95 2,31 5,7-2,40 5,31 4,67 5,21-3,18-2,-3-22,-25-32,-91-26,-47-16,2 3,19 34,48 47,83 58,-45-22,-40-30,-2-12,7-7,25 29,43 45,-61 23</inkml:trace>
  <inkml:trace contextRef="#ctx0" brushRef="#br0" timeOffset="2276">15189 7280,'29'-20,"-2"0,-27 20,0 0,0 0,27-19,-27 19,0 0,23-12,-23 12,18 0,-3 22,-14 15,-29 12,-63 7,-57-20,-42-29,-26-9,-16-4,5 8,-12-11,-38-12,44 1,71 20,19 18,41 18,38-2,16-10,-20 6,-34 8,9 5</inkml:trace>
  <inkml:trace contextRef="#ctx0" brushRef="#br0" timeOffset="3191">18960 8963,'84'19,"-38"2,-11-6,-26-11,-20-10,-44-23,11 14,36 32,26 36,9 1,-11-24,-11-20,13-6,25-8</inkml:trace>
  <inkml:trace contextRef="#ctx0" brushRef="#br0" timeOffset="3505">21753 12148,'-6'-73,"-11"5</inkml:trace>
  <inkml:trace contextRef="#ctx0" brushRef="#br0" timeOffset="3798">21754 11838,'19'-12,"-8"3,-11 9,0 0,0 0,1 1,-1-1,0 0,-5 15,5-15,-5 18,-6-5,11-13,0 0,0 0,0 0,-34 19,34-19,0 0,0 0,-37 11,37-11,0 0,-25 5,25-5,-30 13,14 9,17 3,-1-10,-17-34</inkml:trace>
  <inkml:trace contextRef="#ctx0" brushRef="#br0" timeOffset="4844">21747 10720,'-34'-19,"-3"-7,37 26,0 0,0 0,0 0,-8-8,8 8,0 0,0 0,0 0,0 0,0 0,3 3,-3-3,28 20,23 8,-51-28,0 0,80 34,-80-34,89 20,18-6,-55 0,-29-4,-29 26,-39-3,-31-10,3 5,12 60,18 60,2 33,-10-72,-12-58,-14-65,4-59,11 17,27 36,2 14,11 21,8 20,59 17,26-23,38-22,-47-15,-27 0,-32 7,-25 5,-19-11,-3-25,22-46,20-8,19-19,14-19,-8 1</inkml:trace>
  <inkml:trace contextRef="#ctx0" brushRef="#br0" timeOffset="5414">21750 10626,'-1'-2,"-8"11,9-9,0 0,0 0,-15 24,15-24,0 0,-18 53,18-53,-36 88,8 39,32 43,16 42,-4-35,-33-57,-63-34,-42-19,7-19,10-7,23-5</inkml:trace>
  <inkml:trace contextRef="#ctx0" brushRef="#br0" timeOffset="6841">21716 10727,'-14'8,"-19"59,33-67,-50 103,-13 26,-27 7,1 1,11 13,0-1,-41-1,-61-45,-50 7,-39 19,-26 3,-51 3,-99 8,-47-22,-47 7,-106 16,-49-1,-48-13,-117-10,-16-24,2-28,-93-29,-77-38,24-34,15-23,60-25,70-29,-10-41,103-25,114 1,51-18,112-1,100-7,100-3,105 3,75-12,77 8,67 17,96-5,91 34,43 26,24 29,-57 31,-42 47,-37 8,-68 14,-54 1,-37 21,-39 15,-2 13,38 15,26-1,7 31,-11 9,-10-7,1-20,5-17,1-40,6-17,5-31,14-61,24-30,27-10,21 17,-33 26,-39 35,-63 1,-102-11,-79 20,-14 17,10 8,-4 26,49 52</inkml:trace>
  <inkml:trace contextRef="#ctx0" brushRef="#br0" timeOffset="8653">13641 11147,'193'-57,"14"-1,39 7,60-7,22 1,13-1,72-4,-5 26,31 25,43 10,-4 8,-1 12,2 11,-35 26,-58 28,-18 42,-103 20,-109-4,-83 30,-89-6,-82-9,-111-5,-120-28,-88-50,-135-34,-49-24,-22-19,-102-22,-13-27,17-19,-9-31,114-20,127-15,99-44,159-15,165-9,183-21,224 17,230 58,258 62,79 80,70 87,126 112,-41 101,-108 90</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30:17.335"/>
    </inkml:context>
    <inkml:brush xml:id="br0">
      <inkml:brushProperty name="width" value="0.05292" units="cm"/>
      <inkml:brushProperty name="height" value="0.05292" units="cm"/>
      <inkml:brushProperty name="color" value="#00B0F0"/>
    </inkml:brush>
  </inkml:definitions>
  <inkml:trace contextRef="#ctx0" brushRef="#br0">4172 10179,'-2'-20,"-3"9,5 11,0 0,0 0,0 0,-5-6,5 6,0 0,0 0,-14-2,14 2,0 0,-45 1,45-1,-76 2,-16 11,-3-16,13 10,0-10,29 7,28 12,3 32,-5 17,9 24,11 25,21 25,4-1,1 12,-5-1,-16-27,-13-17,-12-19,-8-39,1-15,6-21,17-12,9-1,12-9,41 1,60 3,88-1,39 8,14 3,-1-6</inkml:trace>
  <inkml:trace contextRef="#ctx0" brushRef="#br0" timeOffset="1541">9800 10701,'-13'-21</inkml:trace>
  <inkml:trace contextRef="#ctx0" brushRef="#br0" timeOffset="3742">9777 10838,'10'-9,"-17"-4,7 13,0 0,0 0,4-12,-4 12,0 0,3-9,-3 9,2-7,-3-5,1 12,0 0,0 0,-2-21,2 21,0 0,-12-28,12 28,-9-35,12-7,17-7,20-9,26 0,7 3,36-3,32 16,31 5,15 2,21 7,28 0,3 2,-2 9,29 2,-9 11,-2-1,16 4,-16-4,-11 5,19 5,-20 7,-7-1,7 9,-24 1,-11 4,8 1,-41-2,-16-11,-17 0,-23-2,-19 5,-3 2,-37 2,-20 2,-6 7,-11 4,12 10,12 0,-7-2,-7-5,1 5,-12 4,-3 4,-9 6,-9 0,-13 6,-4 3,4 1,0 3,-2-3,-10 0,-23-15,-33-19,-48-20,-27-15,-18-7,-31-4,0 0,-12 5,-29 4,20 8,4 5,-20 1,3-2,-7-6,-30-2,13-3,21 4,-18 0,22 0,13-2,-5 3,32 0,25 7,16 1,24-3,18 2,5-2,11-1,11 1,-4 1,2-1,25 3,17-10,32-3,10-4,-7-13,-3 1,6 13,-22 5,-12 10</inkml:trace>
  <inkml:trace contextRef="#ctx0" brushRef="#br0" timeOffset="4530">9880 11357,'-11'-18,"7"-1,4 19,0 0,0 0,4-20,-4 20,0 0,8-18,-8 18,-10-24,0-14,-8-4,1-1,-11-6,-13-8,4-11,8-10,25 9</inkml:trace>
  <inkml:trace contextRef="#ctx0" brushRef="#br0" timeOffset="6625">16164 11165,'1'-2,"-4"9,3-7,0 0,0 0,0 0,0 23,0-23,0 0,0 0,14 37,-14-37,0 0,15 38,-15-38,5 35,-8-2,-1-8,5-12,8-7,27-5,35 1,31 2,41 7,12 3,7 3,16-3,-7-2,1 2,18 0,-6-1,-10-3,12 1,-13 2,-11-4,-1-3,-11 5,-18-1,-13 6,-28-4,-30-2,-17-7,-23-5,-16-2,-9-6,-10-11,-6-2,-9-25,1-7,0-5,22-3</inkml:trace>
  <inkml:trace contextRef="#ctx0" brushRef="#br0" timeOffset="51118">17581 12336,'22'-56,"-22"-8,0 64,-15-85,3-21,-2-17,8-12,-9-4,5 18,-4 25,3 30,24 40,25 41,39 51,10 21,-1-13,-35-26,-47-44,-30-43,-39-53,-24-1,-11 26,-3 30,9 51,1 43,14 13,38-4,26-4,9 7</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31:23.468"/>
    </inkml:context>
    <inkml:brush xml:id="br0">
      <inkml:brushProperty name="width" value="0.05292" units="cm"/>
      <inkml:brushProperty name="height" value="0.05292" units="cm"/>
      <inkml:brushProperty name="color" value="#00B0F0"/>
    </inkml:brush>
  </inkml:definitions>
  <inkml:trace contextRef="#ctx0" brushRef="#br0">22310 6260,'104'-62,"0"-28,15 25,8 10,0-5,17 12,10 11,9 30,-8 40,-5 31,3 40,4 49,-16 35,-45 15,-22 49,-14 25,-20-3,-30 17,-69 24,-50-74,-53-41,-58-60,-40-64,-45-52,-13-106,2-57,12-60,61-40,38-33,53-42,51-16,44 30,65 16,78 20,70 71,81 42,48 58,31 71,41 52,-36 66,-45 41,-69 37</inkml:trace>
  <inkml:trace contextRef="#ctx0" brushRef="#br0" timeOffset="27448">14411 10510,'7'1,"-2"4,-5-5,0 0,0 0,2-7,-2 7,0 0,26-52,-26 52,70-90,74-32,73-30,51-6,43-5,77-17,32-1,24 7,56-17,-3 4,-17 6,9-14,-41 11,-24 7,8-8,-37 30,-50 15,-38 19,-73 35,-50 23,-44 26,-55 39,-44 16,-29 56,-49 16,-47 19,-22-20,2-15,27-19,37-40,24-27,17-57,31-31,65-20,44 38,-5 28,-50 7,-62 11,-74-18,-101-1,-59-21,-31 4,4 26,18 17,6 38,27 54</inkml:trace>
  <inkml:trace contextRef="#ctx0" brushRef="#br0" timeOffset="39857">16137 11244,'-3'-31,"1"6,2 25,0 0,0 0,5-17,-5 17,0 0,49-7,-49 7,128 29,44 35,-10 0,-43-25,-23-29,-18-23,18-15,12 7,20 14,35 24,18 12,21 1,44 1,2 0,-17-5,-10-8,-33-11,-18-14,-17-6</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32:30.720"/>
    </inkml:context>
    <inkml:brush xml:id="br0">
      <inkml:brushProperty name="width" value="0.05292" units="cm"/>
      <inkml:brushProperty name="height" value="0.05292" units="cm"/>
      <inkml:brushProperty name="color" value="#00B0F0"/>
    </inkml:brush>
  </inkml:definitions>
  <inkml:trace contextRef="#ctx0" brushRef="#br0">3360 1808,'-8'-13,"-5"3,13 10,0 0,0 0,0 0,-6-13,6 13,0 0,0 0,23-25,-23 25,0 0,59-18,-59 18,111-18,46 20,25 10,22-5,10 1,16-4,7 7,20 6,-10-4,-21 4,20-16,-8 6,13 2,14-7,-10 1,-23-4,4-7,-7 4,-3-7,15 3,-14-3,-9 3,-8-2,-8-2,-8 3,19 2,-2 0,3-3,32 4,-8-1,8 6,44 2,-20 4,-9 0,23-2,-15 3,-7 4,10 2,-15-2,-28 0,13 4,-50-4,-30-4,-37-6,-47 2,-44 11</inkml:trace>
  <inkml:trace contextRef="#ctx0" brushRef="#br0" timeOffset="29348">9188 4029,'16'11,"-18"16,2-27,0 0,0 0,-28 23,28-23,0 0,-62 12,62-12,-98 0,-25 4,-2 9,-17 2,-34-1,-1-1,-2-4,-5 3,-1-9,-3-5,-21-10,3-7,-28 3,-13 5,-6 9,19-8,0 9,9 10,-32 12,1-4,10-19,2 2,31 4,38-3</inkml:trace>
  <inkml:trace contextRef="#ctx0" brushRef="#br0" timeOffset="32144">4825 5371,'26'11,"-3"-1,-23-10,0 0,0 0,0 0,13 7,-13-7,0 0,0 0,4 8,-4-8,0 0,-7 12,7-12,-35 10,-20-6,55-4,0 0,-63 2,63-2,-79 12,-15-15,-12 6,0 3,4 1,21 11,19-4,21 18,22-7,13 32,6 7,1 21,-2 12,-1 20,-7 16,4 5,1 13,-4 5,-12 12,-6 20,1-5,7-1,2 0,14-4,-5 7,1-10,3-7,4-20,2-25,3-26,0-38,2-16,-1-21,7-3,13 1,27-10,48 8,48 5,32 2,16 33</inkml:trace>
  <inkml:trace contextRef="#ctx0" brushRef="#br0" timeOffset="92857">8084 7858,'-8'-13,"0"-2,8 15,0 0,0 0,-1-8,1 8,0 0,1-6,-1 6,2-1,-1 9,-1-8,0 0,0 0,0 0,0 0,2 23,-2-23,0 0,0 0,0 0,-2 44,2-44,0 0,0 0,-16 46,16-46,0 0,-9 44,9-44,-1 40,11-6,2-8,0-16,10-3,8-15,17-1,14-3,18-2,7 0,10 4,5 0,14-1,-6 5,8 1,7 6,4-2,-3 0,9 3,-8-3,-3 1,13 9,-15-4,-7 2,-13 0,-9-1,-18-1,-7 0,-14 4,-22-4,-26-4,-9-2,-11-6,-9-6,-1-9,4-11,11-19,17-14,-1-6</inkml:trace>
  <inkml:trace contextRef="#ctx0" brushRef="#br0" timeOffset="150912">6183 6275,'-15'-39,"5"-5,10 44,0 0,0 0,0 0,8-32,-8 32,0 0,0 0,16-18,-16 18,0 0,24 2,-24-2,45 28,-16 30,-29-58,0 0,6 80,-6-80,-6 72,14-20,13-8,19 1,11-8,36-18,33-13,39-14,34-16,23-16,23-5,23 12,5 10,11 10,26 0,-9 9,-14 8,4 0,-19 0,-10 5,-8 0,-9-1,-42-12,-35-1,-35-1,-24 1,-63-1,-48 4,-70-4</inkml:trace>
  <inkml:trace contextRef="#ctx0" brushRef="#br0" timeOffset="151492">11280 6414,'-13'-86,"-33"-14,0 3,12 23</inkml:trace>
  <inkml:trace contextRef="#ctx0" brushRef="#br0" timeOffset="154467">7959 7890,'-18'-21,"-25"-2,43 23,-104-8</inkml:trace>
  <inkml:trace contextRef="#ctx0" brushRef="#br0" timeOffset="175332">6607 10072,'-8'7,"-4"3,12-10,0 0,0 0,0 0,-7 15,7-15,0 0,0 0,0 38,0-38,0 0,24 56,-24-56,41 68,-3-17,7-17,-7-20,10-8,3-14,11-11,11 2,18 1,28 4,11 2,10 2,18 2,12 7,-3 3,10 2,-11 4,-16-1,-11 1,-4 3,-19 1,-22 2,-28-4,-15-1,-23-7,-13-5,-1-7,-3-2,-2-2,6-10,-6-19,-1-18,9-13,5-8,10 9</inkml:trace>
  <inkml:trace contextRef="#ctx0" brushRef="#br0" timeOffset="176838">7221 9292,'-17'-3,"2"8,15-5,0 0,0 0,-8 18,8-18,0 0,-5 48,5-48,-11 71,-17 0,13 1,-1-25,5-20,6-19,-5-25,-11-26,-3-24,9-15,24 20,20 14,24 9,6 18,13 7,12 1,25 12,12 5,14 9,15-1,14 7,-10-3,-16-7,21 5,-4 6,-4-6,-36-4,-34-2,-41-7,-24 5,-23 8,-37 11,-41 3,-1 5,26-6,23-15</inkml:trace>
  <inkml:trace contextRef="#ctx0" brushRef="#br0" timeOffset="178073">9177 8928,'2'2,"2"11,-4-13,0 0,5 42,-5-42,30 90,10 17,-6-17,-15-47,-11-39,-2-42,-9-30,0-16,13-6,10 36,18 39,16 27,10 18,-5 21,12 41,-13 13,-36-18,-11-21,5-31</inkml:trace>
  <inkml:trace contextRef="#ctx0" brushRef="#br0" timeOffset="178370">10121 9142,'0'-25,"-17"13,17 12,0 0,0 0,-47 15,47-15,0 0,-56 39,56-39,-49 62,53 12,58-24,30-29,-6-48,-37-35,-44-33,-47 12,-17 26,1 30</inkml:trace>
  <inkml:trace contextRef="#ctx0" brushRef="#br0" timeOffset="179293">10859 9188,'32'118,"-12"16,-7-13,-17-28,8-51,-4-44,-10-58,-16-44,3-37,0-13,24 59,31 46,18 41,22 48,5 50,-44 6,-28-26,-26-22,-4-27,19-18,26-7,46-13,23-9,-2-43,-33-28,-47 29,-31 15,-33 21,-16 24,-2 47,49 34,35 14,49-10,28-29,2-40,-5-38,-11-40,-23 0,-15 41,4 44,3 49,-2 26,-2-10,-4-25,10-20</inkml:trace>
  <inkml:trace contextRef="#ctx0" brushRef="#br0" timeOffset="179938">11955 9216,'52'64,"0"19,-11-19,-15-34,4-23,1-37,-5-31,-6-34,-20 2,-2 42,10 42,17 36,7 37,1 21,2-19,-2-24,2-29,-10-35,-6-31,2-36,-2 5,5 44,16 50,14 65,9 26,-10 15,-15-15,-5-61</inkml:trace>
  <inkml:trace contextRef="#ctx0" brushRef="#br0" timeOffset="180131">12890 9154,'20'-21,"4"34,-24-13,0 0,24 72,-24-72,17 102,9 12,-10-45</inkml:trace>
  <inkml:trace contextRef="#ctx0" brushRef="#br0" timeOffset="180276">13004 9086,'-12'-59,"13"37,-1 22,0 0,32-7,-32 7</inkml:trace>
  <inkml:trace contextRef="#ctx0" brushRef="#br0" timeOffset="180584">13376 9074,'26'9,"-45"16,19-25,0 0,-55 43,55-43,-63 48,31 3,48-10,56 1,31-8,-7 0,-26 5,-46 6,-50-10,-48-17,-15-26,26-6</inkml:trace>
  <inkml:trace contextRef="#ctx0" brushRef="#br0" timeOffset="180974">13867 9196,'45'-39,"-54"11,9 28,0 0,0 0,-43-14,43 14,0 0,-74 27,74-27,-65 66,40 6,56-12,45-10,-3-30,-15-18,-16 0,-31 15,-36 31,-38 7,-25-19,15-17,31-10</inkml:trace>
  <inkml:trace contextRef="#ctx0" brushRef="#br0" timeOffset="181199">14121 9175,'51'17,"-21"61,-30-78,14 115,-19 6,1-33,6-40</inkml:trace>
  <inkml:trace contextRef="#ctx0" brushRef="#br0" timeOffset="181932">14165 9082,'4'-47,"17"31,-21 16,0 0,51 12,-51-12,80 40,3 2,-13-4,-33 2,-37 16,-36 25,-3 26,29-8,53-15,35-46,-9-55,-14-62,-47-31,-39 4,-21 4,13 38,31 43,34 38,30 55,10 21,-4 3,-23-50,-11-40,1-45,-2-34,4-17,9-13,2 41,4 58,9 67,-13 50,-1 14,-4-4,-10-44,9-44,12-47</inkml:trace>
  <inkml:trace contextRef="#ctx0" brushRef="#br0" timeOffset="182214">15546 8411,'18'75,"-21"63,4 39,3-4</inkml:trace>
  <inkml:trace contextRef="#ctx0" brushRef="#br0" timeOffset="182374">15730 9503,'10'14,"-20"-9,10-5,0 0,-22 1,22-1</inkml:trace>
  <inkml:trace contextRef="#ctx0" brushRef="#br0" timeOffset="183632">4231 9938,'-29'38,"-7"44,13 11,9 5,2-8,3-16,5-17,15-17,15-25,24-2,45-5,48 1,53 8,41 8,37-4,55 1,35 9,25-11,19-1,-1-9,36-5,-11-4,-22-5,9-8,-37-4,-43-12,-49-7,-69-5,-48 4</inkml:trace>
  <inkml:trace contextRef="#ctx0" brushRef="#br0" timeOffset="200489">5291 10324,'-7'-15,"0"16,7-1,0 0,0 0,-7 21,7-21,0 0,-14 60,14-60,-14 81,-7-2,21 14,25 5,1-2,-30 15,-36 1,-14-21,26 2,18 12,38 24,18-17,-7 19,-28-15,20-5,11-11,-2-1,-15-5,-43-2</inkml:trace>
  <inkml:trace contextRef="#ctx0" brushRef="#br0" timeOffset="200882">5480 13005,'0'-5,"-30"11,30-6</inkml:trace>
  <inkml:trace contextRef="#ctx0" brushRef="#br0" timeOffset="201161">5108 13091,'5'-9</inkml:trace>
  <inkml:trace contextRef="#ctx0" brushRef="#br0" timeOffset="222824">10787 3800,'6'-18,"-26"2,20 16,0 0,-55-19,55 19,-94-24,-37 6,-50 4,-56 10,13 7,47-8,38-5,46-3,39 1,32-5,50-7,43-2,24-6,21 7,-40 13,-65 11,-46 21,-57 22,-19 30,12 16,39 7,79-4,97 13,80 24,9 16</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36:09.044"/>
    </inkml:context>
    <inkml:brush xml:id="br0">
      <inkml:brushProperty name="width" value="0.05292" units="cm"/>
      <inkml:brushProperty name="height" value="0.05292" units="cm"/>
      <inkml:brushProperty name="color" value="#00B0F0"/>
    </inkml:brush>
  </inkml:definitions>
  <inkml:trace contextRef="#ctx0" brushRef="#br0">1005 3623</inkml:trace>
  <inkml:trace contextRef="#ctx0" brushRef="#br0" timeOffset="355">1153 4346,'4'23,"0"8,-4-31,0 0,8 24,-8-24</inkml:trace>
  <inkml:trace contextRef="#ctx0" brushRef="#br0" timeOffset="2621">2098 7309,'33'4,"-28"-6,-5 2,0 0,0 0,0 0,0 0,-2-4,2 4,0 0,0 0,0 0,-8-7,8 7,0 0,0 0,-24-3,24 3,0 0,-52 0,52 0,-97 8,-27 5,-28-21,14 14,-2-8,46 14,38 6,28 14,14 31,3 35,-1 19,5 29,6-49,8-5,3-10,2-43,19-4,24-15,46-4,59-16</inkml:trace>
  <inkml:trace contextRef="#ctx0" brushRef="#br0" timeOffset="7407">3285 9772,'-5'-14,"-13"12,18 2,0 0,0 0,0 0,-23 16,23-16,0 0,0 0,-22 24,22-24,0 0,-23 44,23-44,-18 58,5 25,10 23,6 4,21-1,16-19,20-6,5-15,-2-19,17-14,12-14,29-8,52-1,34-12,35-8,43-8,14 11,24-3,18-2,8 0,19-5,-21 3,-24 1,22 1,-24 5,-8 11,-12 0,-56 0,-50-7,-36 3,-29-3,-40-8,-33-15,-26-11,-16-22,-15-21,1-26,4-21,8 10,-1 22,-9 14,-38 14,-54 15,-32 12,-38 15,-49 12,-28 4,-39 2,-38 4,-12 8,-42-1,7-1,9-1,-17 2,22-4,30-3,-4-8,34-7,20-2,7-4,42-5,29 3,32 10,19 8,36 6,36 7,29 8,-6 32</inkml:trace>
  <inkml:trace contextRef="#ctx0" brushRef="#br0" timeOffset="179439">9933 7380,'16'5,"-7"37,-9-42,0 0,15 72,-15-72,7 101,-2 4,0-7,-3-15,-14-28,-21-24,-38-17,-29-10,-20 3,-15 3,-17 3,-29 4,-6 3,-17 4,-35-4,-6 4,-20-6,-5 0,-45-1,-3-4,7 0,-33-2,10-2,-2-5,-20-5,3-1,16 2,-23 11,12-13,7 11,14 2,2 8,31 2,22-3,15-4,29 2,25 4,17-12,13-10,46 5,27-31,17 15,-8-15,6 2,8-3,9-25,-1-9,13-16,15 4,21-7,16-5,9 16,16 13,12-10,40 22,36-10,45-6,37 1,27 1,28 6,45-7,28 25,12-11,45 4,15 7,24 12,12 8,39 1,-23 9,-14 6,25 3,-15-2,-36-3,-3 1,-28 9,-26-3,15 6,-30 3,-17 8,-32 7,-25 0,5 9,-48 11,-46 12,-45 17,-38 17</inkml:trace>
  <inkml:trace contextRef="#ctx0" brushRef="#br0" timeOffset="181390">9573 6818,'-22'-30,"-26"0,48 30,-65-27,-29-1,-20 9,-1 16,1 21,28 21,16 21,27 24,24 13,16 6,2 20,-2-23,-8-21,4-23,-2-33,6-19,8-16,7-36,5-14,21 2,-4 13,-8 21,-7 24,-7 24,-17 23,-12 3,-14-2,-11-24,-11-25,-21-27,-19-16,2-15,2-14,28 2,22 12,17 20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0:30.695"/>
    </inkml:context>
    <inkml:brush xml:id="br0">
      <inkml:brushProperty name="width" value="0.05292" units="cm"/>
      <inkml:brushProperty name="height" value="0.05292" units="cm"/>
      <inkml:brushProperty name="color" value="#00B0F0"/>
    </inkml:brush>
  </inkml:definitions>
  <inkml:trace contextRef="#ctx0" brushRef="#br0">620 9812,'70'-108,"28"30,90-5,113-29,58 16,34-4,86 22,59 5,70 38,105 16,11 48,-76 66,-101 76,-62 77,-130 26,-135 35,-228-41,-189-27,-183-44,-184-24,-95-51,-82-28,-53-55,-87-57,91-57,125-62,103-79,186-38,155-36,156-54,208-4,233 15,222 65,251 61,128 159,135 175,31 196</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38:20.173"/>
    </inkml:context>
    <inkml:brush xml:id="br0">
      <inkml:brushProperty name="width" value="0.05292" units="cm"/>
      <inkml:brushProperty name="height" value="0.05292" units="cm"/>
      <inkml:brushProperty name="color" value="#00B0F0"/>
    </inkml:brush>
  </inkml:definitions>
  <inkml:trace contextRef="#ctx0" brushRef="#br0">10340 11811,'5'-16,"-5"16,0 0,0 0,4 11,-4-11,6 29,-9 21,3-50,0 0,9 54,-9-54,6 51,-5-12,-20-16,-16-12,-24-11,-29-5,-24-3,-38-4,-8 3,-9 2,-12 8,-12 0,-25 2,-13-1,2-6,-11 1,11 1,-15 2,-7 0,11-2,12-5,8-2,12 4,30-6,35 2,24-2,20 1,13 3,-4-10,46 4,18-6,28-13,9-17,38-20,40-11</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39:19.121"/>
    </inkml:context>
    <inkml:brush xml:id="br0">
      <inkml:brushProperty name="width" value="0.05292" units="cm"/>
      <inkml:brushProperty name="height" value="0.05292" units="cm"/>
      <inkml:brushProperty name="color" value="#00B0F0"/>
    </inkml:brush>
  </inkml:definitions>
  <inkml:trace contextRef="#ctx0" brushRef="#br0">2666 8658,'17'-24,"-14"12,-3 12,0 0,0 0,0 0,0 0,-8-2,8 2,0 0,0 0,0 0,-29 7,29-7,0 0,0 0,-44 16,44-16,0 0,-54 16,54-16,-73 16,-17-15,-15-12,-14-10,-13 11,13-4,25 13,42 8,21 18,11 23,9 32,-6 27,6 15,15 28,7 25,2 8,2 2,7 10,6-15,-1-18,-2-62,4-25,11-48,26-19,20-26,52-8,19 1,30 14</inkml:trace>
  <inkml:trace contextRef="#ctx0" brushRef="#br0" timeOffset="3877">11104 2857,'2'-1,"-8"1,6 0,0 0,0 0,-24 0,24 0,0 0,-69 5,69-5,-93 2,-14 5,-46-2,-23-6,-33-3,-49-11,-19 5,-8 2,-28 0,9 2,-11-1,-31-1,1 2,24-6,-2 8,-13-2,18-4,8 9,-38 0,18 4,19-5,-20 15,11-4,14 10,-15-5,18 2,32 3,4-18,39 5,38-3,17-15,18 10,-3 15,45 2,21-21,37 6,28-8,10-10,10-3,-3-3,-7-25,1-24,9-17,1-23,13-2,16-8,11-7,17 40,13 10,27 11,36 15,25-8,41 12,42-3,85 1,38 15,70-2,97-2,6 17,5 12,65 0,-15 9,-11 15,-6 3,6-8,-41 11,-26-2,-8 8,-72 9,-38-8,-47 16,-45 6,-38 5,-75-9,-58-3,-49 5,-30-1,-24 6,-29 24,-11 8,-18 13,-13 5,-25-3,-51-17,-43-27,-24-29,-34 4,33-4,20 8,16 16</inkml:trace>
  <inkml:trace contextRef="#ctx0" brushRef="#br0" timeOffset="25757">15655 9209,'-4'6,"-17"11,21-17,0 0,0 0,-33 19,33-19,0 0,-46 18,46-18,-60 17,-38-3,-27-3,-25-3,-39-1,-23-1,-1 4,-6 0,35-2,24-4,20-1,34-4,5-6,-10-4,7 5,23 1,19 1,36 4,23 2,3-2,6 1,-1-2,-2-1,-2 2,-1 0,1 1,0 0,1-3,1 2,-2-1,0 1,2 1,1 1,-1-1,-1 0,-1-1,0 1,6 0,0 1,-1-1,-2 1,1 1,-2 0,0 2,2-3,-2-4,2-4,0-2,-2 2,-1 2,-3 4,2 0,-1 1,1-1,1-1,2-5,-1-4,-2-3,5-4,-4 5,0-1,4 2,3 0,0 2,1 4,-3 3,0 2,4-2,1 1,-4 1,-4 0,-3 0,5-2,5-2,5 0,-4 2,-4-2,-4 2,0 1,3-1,8 0,4 0,0 1,-7 0,-4 1,2 1,5-2,7 1,2-2,-4 1,-9 0,-6 1,-1-1,-1-1,-3 0,-1 0,-4-1,-3 2,0 2,-3 6,-16 5,-7-3,3 1,1 4,6 0,7-1,9 2,4-3,-4 4,-1 5,11 9,6 12,36 22,48 13,36 8,40 11,-1 4,12 5</inkml:trace>
  <inkml:trace contextRef="#ctx0" brushRef="#br0" timeOffset="27699">14787 10338,'-50'-13,"-36"6,-14 4,-27-6,-22-4,-5-4,-20-3,-24-3,-6-6,4-1,0 2,37-2,43 10,18-5,35 1,26 0,29-1,17 7,25-6,12-5,10 11,7 1,3 8,5 6,-30 3,-38 10,-47 5,-45 5,-31 7,14 10,26 5,40 10,47 10,49 4,50 6,18 1,-18 3</inkml:trace>
  <inkml:trace contextRef="#ctx0" brushRef="#br0" timeOffset="30107">8542 10304,'2'6,"6"7,-8-13,0 0,0 0,14 9,-14-9,0 0,45 8,-45-8,69 1,33-7,41 4,9-4,18 2,28 5,-15 3,-25 5,-8 2,-30 4,-73-1,-37-7</inkml:trace>
  <inkml:trace contextRef="#ctx0" brushRef="#br0" timeOffset="30988">8534 9592,'39'-8,"13"-1,-52 9,69-4,27 1,2-1,39 0,6 4,7-3,6 3,1-1,26 2,-9 6,11 1,9 3,-2-3,-16-4,23-1,-11 7,-9 0,-2-3,-38-6,-41 3,-26 5</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40:38.579"/>
    </inkml:context>
    <inkml:brush xml:id="br0">
      <inkml:brushProperty name="width" value="0.05292" units="cm"/>
      <inkml:brushProperty name="height" value="0.05292" units="cm"/>
      <inkml:brushProperty name="color" value="#00B0F0"/>
    </inkml:brush>
  </inkml:definitions>
  <inkml:trace contextRef="#ctx0" brushRef="#br0">3308 5058,'31'-37,"11"15,-42 22,102-3,86 37,87 28,46-9,5-17,-22-25,-24-11,-40-24,-49-14,-17-11,0 16,2-2,-14-5,27-8,64 17,48 18,52 14,-58 2,-103-16,-93-9</inkml:trace>
  <inkml:trace contextRef="#ctx0" brushRef="#br0" timeOffset="1274">11059 6701,'35'-15,"23"5,-58 10,79-16,24-1,26-5,23 2,5 6,25 5,5-2,18 4,53 4,17 17,10 9,3-9,-31-25,-4-19,8-10,-20 12,22 19,15 26,-59 3,-81 7</inkml:trace>
  <inkml:trace contextRef="#ctx0" brushRef="#br0" timeOffset="2762">12893 7265,'-4'2,"9"13,-5-15,0 0,0 0,36 24,-36-24,0 0,57 31,-57-31,85 35,16-4,10-16,11-20,-4-13,7-22,25 0,2 15,24 19,33 15,6 24,-12 5,-12-5,-47-24,-49-33,-33-27,-32-9,-10 26</inkml:trace>
  <inkml:trace contextRef="#ctx0" brushRef="#br0" timeOffset="5108">20220 8369,'10'-5,"-13"8,3-3,0 0,0 0,-5 20,5-20,0 0,-12 51,12-51,-8 72,10 37,2 15,-6 14,5 29,15 18,21 13,-9-37,-14-18,-19-58,-21-43,-24-21,-30-27,-38-33,-35-24,-15-7,-4-3,20 16,29 15,24 1,46 5,44-10,23-38,9-42,-12-32,-13-5,-18-25,-32-5,-28 10,16 38,21 31,47 51,49 34,67 38,66 26,67 26,44 12,-22-7,-66-2,-50-5,-103-27,-60-2</inkml:trace>
  <inkml:trace contextRef="#ctx0" brushRef="#br0" timeOffset="6193">19653 9007,'27'-21,"22"8,-49 13,98-2,34-7,36 1,11-23,4 7,28-12,-5 14,14 30,9 11,-40 3,-41 7,-48-22,-33-5,-48-7,-32-7,-31-6,-9 8,-18 9,-10 12,7 17,31 12,32 11,15-5,18 6,4-31,-5-8,10-13,14-19,10-21,-4-18,-33-14,-48-13,-67 11,-21 8,-29 1,23 32,43 16,50 16,43 2</inkml:trace>
  <inkml:trace contextRef="#ctx0" brushRef="#br0" timeOffset="6565">22217 8201,'31'36,"-42"101,-19 37,-7 83,4 29,16-21,13-33,12-41,10-69,8-54,6-54</inkml:trace>
  <inkml:trace contextRef="#ctx0" brushRef="#br0" timeOffset="7208">21857 8313,'18'-134,"20"35,34 12,58 11,2 25,30 29,25 16,-9 51,-33 11,-32 5,-43 27,-11 34,5 26,8 12,17 36,17 5,-16 3,-24-14,-61-28,-90-35,-59-28,-43-25,-58-12,-23-48,13-12,35 4,69 7,51 19,30 12</inkml:trace>
  <inkml:trace contextRef="#ctx0" brushRef="#br0" timeOffset="9457">22761 9356,'53'24,"-44"72,-14 36,10 55,8 39,12-5,-8 15,-17-13,-39-38,-53-36,-59-39,-53-41,-71-45,-33-41,-31-15,-35-34,18 10,22 2,6 8,55 11,40 6,40 6,79 17,72 1,41 6,27 4,29-5,7-5,-31-8,-24-16,-16-8,-10 4,8 9,12-1,9 10,11 7,24 14,0 20,-40 6,-49 4,-56-11,-16 9,18 13,68 18,78 18,91 29,46 20</inkml:trace>
  <inkml:trace contextRef="#ctx0" brushRef="#br0" timeOffset="12417">19723 11113,'62'1,"-14"-23,-48 22,35-45,-7-28,8-14,5-18,25-23,20-7,18 26,8 9,-13 16,-16 16,-15 15,-46 15,-26 37,-30 45,3 23,11 23,12 12,6-5,3-36,26-28,6-38,17-56,9-43,-32-29,-38 14,-26 33,-23 50,-26 38,-38 15,1-17,34-12,15-8,12-10</inkml:trace>
  <inkml:trace contextRef="#ctx0" brushRef="#br0" timeOffset="14426">20626 10089,'-4'-29,"9"-2,-5 31,0 0,15-20,-15 20,33 3,39 29,-72-32,98 70,-1 29,7 40,-9 47,-13 47,-27 54,-38 15,-36 0,-34 15,-42-37,-67-43,-78-33,-70-49,-45-35,-83-22,-52-29,-40-24,-113-23,-21-7,-32 2,-87-3,-2-2,1 0,-94-2,39 2,5 11,-45-2,51-8,37-10,-17-23,90-28,57-27,28-42,94-26,79-23,41-24,80-4,80 2,46-7,78 22,45 3,54 35,38 30,38 36,58 7,57 19,31 14,12 6,-15 4,-29 4,-37 16,-49 11,-32 23,-35 16,-38 15,-31 18,-12 10,-10-21,8-16,39-35,25-18,10-17,1-24,42-7,22-20,3-7,-8 1,-17 1,-15 11,-23 11,-34 8,-38 19,-69 8,-38 7,2 3,2 2,25-4,33 3</inkml:trace>
  <inkml:trace contextRef="#ctx0" brushRef="#br0" timeOffset="81865">8418 10920,'44'40,"-13"33,4 18</inkml:trace>
  <inkml:trace contextRef="#ctx0" brushRef="#br0" timeOffset="82173">8917 11587,'77'30,"-5"51,-14 19,-30-7,-4-7,7-15,16-5,24-6,3-6,-26-3,-19 3,-25-16,6-19</inkml:trace>
  <inkml:trace contextRef="#ctx0" brushRef="#br0" timeOffset="82705">9769 12405,'0'0,"-3"-5,3 5,0 0,0 0,-10-21,10 21,0 0,-9-52,9 52,-1-75,2-22,12-8,2 62,-7 39,21 50,12 46,-19 9,-17 13,-38-13,-44-29,-68-19,-67-35,-8-27,1-23,63-4,66 5,59-7</inkml:trace>
  <inkml:trace contextRef="#ctx0" brushRef="#br0" timeOffset="84489">10618 11458,'65'9,"-20"24,-45-33</inkml:trace>
  <inkml:trace contextRef="#ctx0" brushRef="#br0" timeOffset="85377">10600 11694,'35'30,"51"32,52 38,48 19,-3-31,3-41,48-46,15-45,-4-27,14-50,-26-33,5-32,42-28,21 7,-8 4,0-21,-46 7,-29-9,-37-21,-92 7,-102 14,-105-18,-69 19,-49 25,-59 11,4 43,36 33,59 25,99 35,74 33,53 9,84 20,86 13,85 3,-29-1,-58 2,-82-11,-98-11,-71-20,-105-24,-69 2,-41 25,-1 30,89 51,103 31,81 33,33-2,8-22,19-7,13-24</inkml:trace>
  <inkml:trace contextRef="#ctx0" brushRef="#br0" timeOffset="86065">14926 8667,'48'15,"5"55,-53-70,66 130,-29 7,-44-16,-26-21,-36-46,-22-52,-17-45,42-23</inkml:trace>
  <inkml:trace contextRef="#ctx0" brushRef="#br0" timeOffset="86255">14895 8507,'-6'-46,"-29"16,35 30,0 0,-45-18,45 18,-30-9</inkml:trace>
  <inkml:trace contextRef="#ctx0" brushRef="#br0" timeOffset="86559">15330 8713,'13'44,"5"42,-18-86,17 66,19-28,8-30,-10-31,-1-41,-11-9,-7 11,2 17</inkml:trace>
  <inkml:trace contextRef="#ctx0" brushRef="#br0" timeOffset="87191">15745 8668,'56'45,"-17"41,-19-10,-5-25,-4-37,5-33,-7-36,2-9,-9 4,3 16,18 31,20 30,14 25,-14 11,-19-7,-7-9,1-15,3-1,-5-4,-18-12,-14-23,-2-30,22-12,18 0,17 34,7 41,-6 37,10 21,-7 3,-11-22,-16-22,2-35</inkml:trace>
  <inkml:trace contextRef="#ctx0" brushRef="#br0" timeOffset="87595">16524 8767,'42'58,"-1"41,7 37,-17-28,1-42,-16-45,-9-52,-30-49,-30-24,-14-13,26 24,38 45,46 37,47 29,11 40,-45 5,-41-10,-50-12,-41-27</inkml:trace>
  <inkml:trace contextRef="#ctx0" brushRef="#br0" timeOffset="87816">17046 8428,'57'50,"-16"59,-18 25,-2-23</inkml:trace>
  <inkml:trace contextRef="#ctx0" brushRef="#br0" timeOffset="88013">17226 8767,'-33'-25,"-37"9,70 16,-102-16,26 10,42 6</inkml:trace>
  <inkml:trace contextRef="#ctx0" brushRef="#br0" timeOffset="88281">17362 8766,'57'17,"-59"16,2-33,0 0,-37 52,37-52,-42 67,31-18,42-23,39-26,-16-39,-20-19,-58-15,-44 33</inkml:trace>
  <inkml:trace contextRef="#ctx0" brushRef="#br0" timeOffset="88716">15474 9725,'74'53,"2"9,-33-23,-7-33,4-48,-11-43,-10-28,-31 25,-22 30,-7 15</inkml:trace>
  <inkml:trace contextRef="#ctx0" brushRef="#br0" timeOffset="89507">16004 9391,'-5'5,"-39"29,44-34,0 0,0 0,0 0,-35 32,35-32,0 0,0 0,-10 18,10-18,0 0,22 8,-22-8,58 1,9 6,-67-7,80 20,-19 18,-18 19,-50 8,-42-11,-27-17,6-20,43-27,23-20,43-19,48-3,14 9,-3-8,-35-4,-53 0,-37 0,-11 25,17 26,9 34,34 46,10-1,32-17,6-29,-8-32,-8-36,-8-31,-11 10,0 39,36 58,0 41,-8 18,-21-19,-4-39</inkml:trace>
  <inkml:trace contextRef="#ctx0" brushRef="#br0" timeOffset="90225">17338 9501,'14'25,"-1"30,-13-55,0 60,0-25,-4-21,4-29,-6-24,8-23,1 2,1 22,11 25,29 30,23 36,-28-6,-13-18,-21-23,-8-11,-2-35,7-8,12-7,4 15,12 29,20 47,-10 35,-12 2,-15-17,-8-22</inkml:trace>
  <inkml:trace contextRef="#ctx0" brushRef="#br0" timeOffset="90528">17904 9475,'9'-4,"-33"19,24-15,0 0,-41 47,41-47,-25 58,27-14,38-16,28-22,-22-32,-22-23,-38-14,-27 14,-4 15</inkml:trace>
  <inkml:trace contextRef="#ctx0" brushRef="#br0" timeOffset="91128">18321 9491,'-15'-23,"-38"7,53 16,-100-2,22 20,29 29,47 5,39 5,22-28,9-28,-29-42,-18-39,-22-43,-10 6,-3 32,1 46,11 36,10 70,7 52,-15 30,13-18,17-38,17-43,5-51</inkml:trace>
  <inkml:trace contextRef="#ctx0" brushRef="#br0" timeOffset="91437">18449 9710,'21'-33,"-3"1,-18 32,0 0,14-24,-14 24,26-28,0-7,1-7,-7-22,-29 5,-25 33,-15 50,7 31,20 32,35 1,55-9,37-8,6-25,10-4</inkml:trace>
  <inkml:trace contextRef="#ctx0" brushRef="#br0" timeOffset="114908">3444 9662,'-204'11,"-41"-17,-8-24,40-28,16-11,-3-45,21-33,21-44,25-42,28-13,18-11,13-34,45 19,47-31,40-12,24 36,28-21,27 47,45-29,33 51,27 13,-24 79,-14 47,-15 34,-7 22,-16 2,-41 16,-55 5,-51 17,-21 22,-17 10,-19 0,-3-8,-11 34,-3 8,5 15,17-11,20-18,8-19,7-21,6-17,21-30,31-27,25-21,10 19,-15 4,-30 17,-36 0,-24-2,-60-13,-43-19,-34-10,-14 9,21 21,18 25,13 19,13 52</inkml:trace>
  <inkml:trace contextRef="#ctx0" brushRef="#br0" timeOffset="146723">6001 11373,'0'2,"0"0,0-2,0 0,0 0,-9 17,9-17,0 0,-12 40,12-40,-17 56</inkml:trace>
  <inkml:trace contextRef="#ctx0" brushRef="#br0" timeOffset="146894">5976 11826,'-3'21,"3"-6,0-15,0 0,0 0,4 10,-4-10,0 0,3 9,-3-9</inkml:trace>
  <inkml:trace contextRef="#ctx0" brushRef="#br0" timeOffset="147050">5915 12079,'14'18,"-10"-5,-1-6,-4-4</inkml:trace>
  <inkml:trace contextRef="#ctx0" brushRef="#br0" timeOffset="149272">6091 12500,'-5'0,"-18"5,23-5,0 0,0 0,-43 3,43-3,0 0,-60-3,60 3,-77-4,-17-2,-10-8,-17-16,-7-28,-3-20,-12-29,-6-33,0-41,0-30,1-29,31-21,43-3,44-37,64 13,57 12,64-6,58 43,52 36,70 18,36 55,54 39,36 37,15 40,20 28,-34 18,6 10,-2-5,-18-20,11-30,-57-27,-59-32,-40-45,-62-39,-60-26,-32-18,-46 25,-47-5,-32 14,-18 24,-14 32,-2 35,12 47,14 21,9 26,5 27,-2 23,20 33,8 0,13-20,3-27,-27-46,-22-38,-17-43,-28-21,-16-1,-25-2,-20 18,2 21,11 27,0 23,-12 23,-21 5,-5-1,19-10,20-10,-9-6,-2-6</inkml:trace>
  <inkml:trace contextRef="#ctx0" brushRef="#br0" timeOffset="151205">3324 5571,'161'-2,"-65"-3,-69-16,-59-12,-108-56,-102-18,-78 10,26 47,71 46,116 48,172 56,154 36,81 6,-81 8,-153-19,-178-11,-173-39,-96-2,7-1,110 52,212 23,166 10,178 38,77-1,-30 34,-186-13,-183 3,-172 5,-139-1,-14 11,42 27,88 4,187-50,193-9,185-3,-53-32,-174 4,-196 5,-193 2,-34-73,47-34</inkml:trace>
  <inkml:trace contextRef="#ctx0" brushRef="#br0" timeOffset="157054">11497 7169,'-3'4,"-13"1,16-5,0 0,-40-10,40 10,-71-35,-34-23,-29-18,-26-9,-56-30,-18-7,-18 15,-37-2,-11 20,-24 21,-55 14,24 25,-5 23,-2 27,18 8,20 4,0-11,46-16,4-11,15 0,-6-17,41 6,41 4,66-13,45-3,23-6,15-21,17 1,27-3,34 4,46 6,15 6,13 4,4 3,-18 2,-35 5,-65 21,-75 7,-69 15,-50 19,8 15,43 25,50 31,78 0,66 20,83 39,23 2,12 50</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43:41.282"/>
    </inkml:context>
    <inkml:brush xml:id="br0">
      <inkml:brushProperty name="width" value="0.05292" units="cm"/>
      <inkml:brushProperty name="height" value="0.05292" units="cm"/>
      <inkml:brushProperty name="color" value="#00B0F0"/>
    </inkml:brush>
  </inkml:definitions>
  <inkml:trace contextRef="#ctx0" brushRef="#br0">8367 2877,'16'-38,"31"18,-47 20,98-9,66-1,46-4,98 13,110 13,57 13,6-7,-63-14,-33-2,-15-12,-81-9,-45-17,3 2,24 18,72 18,52 18,22-8,15-8,-12-9,4-7,24-1,-39 0,-48-7,-17-14,-118 1,30 12</inkml:trace>
  <inkml:trace contextRef="#ctx0" brushRef="#br0" timeOffset="71814">8268 9519,'38'-90,"-40"-44,-29-33,-8-22,-8-53,8-7,19 9,25 37,21 31,3 21,12 44,-8 46,9 32,10 46,27 47,21 43,-8 3,-43-43,-24-34,-25-33,-16-56,-69-103,-25-9,-7 30,10 46,20 66,19 61,2 75,-7 31,-19-5,-49-11,9-36</inkml:trace>
  <inkml:trace contextRef="#ctx0" brushRef="#br0" timeOffset="73283">7132 10194,'16'15,"-5"72,-11-87,16 150,13-8,10-31,27-40,8-57,4-52,-18-54,-24-24,-51 4,-19 24,-9 27</inkml:trace>
  <inkml:trace contextRef="#ctx0" brushRef="#br0" timeOffset="73991">8083 10311,'-7'1,"-68"17,75-18,-113 38,25 10,55-5,64-11,70 6,28-1,-12 17,-27 25,-64 17,-68-10,-44-26,-19-16,21-26,60-18,39-11,61-20,47-10,47-20,-11-14,-62-23,-56-22,-68 12,-48 22,-17 36,23 58,49 63,46 51,48 22,22-22,24-15,-26-49,-26-50</inkml:trace>
  <inkml:trace contextRef="#ctx0" brushRef="#br0" timeOffset="74218">8985 10902,'55'-1,"-17"-19,-38 20,0 0,19-49,-19 49,-4-87,-2-24,12-10,18 18,23 34,24 20</inkml:trace>
  <inkml:trace contextRef="#ctx0" brushRef="#br0" timeOffset="74598">10028 9597,'45'8,"-28"59,-17-67,4 138,1 83,27 30,19 0,-5-46,-11-52,-5-49,9-62</inkml:trace>
  <inkml:trace contextRef="#ctx0" brushRef="#br0" timeOffset="74987">10519 10763,'37'-17,"-14"-4,-23 21,0 0,32-30,-32 30,48-45,4-21,-15-24,-56 8,-30 45,-36 43,-25 45,34 36,59 22,71 16,58-13,16-38,9-42,-35-58</inkml:trace>
  <inkml:trace contextRef="#ctx0" brushRef="#br0" timeOffset="75260">10809 10502,'78'94,"12"32,9-7,7-47,8-45,-17-64,-44-43,-44-46,-39-5,8 48</inkml:trace>
  <inkml:trace contextRef="#ctx0" brushRef="#br0" timeOffset="75616">11547 10689,'80'12,"7"-27,-18-34,-24-30,-36-19,-6 41,-16 42,-28 39,-8 43,-9 56,39 12,53-7,48-23,23-50,4-64,0-73</inkml:trace>
  <inkml:trace contextRef="#ctx0" brushRef="#br0" timeOffset="75874">12146 9802,'32'22,"5"102,-11 96,-16 41,12-18,12-30,7-60,5-50,8-68</inkml:trace>
  <inkml:trace contextRef="#ctx0" brushRef="#br0" timeOffset="76403">13372 10858,'58'144,"-10"52,-19-7,-8-40,-13-48,-1-78,-16-59,-34-130,-24-88,-9-23,37 40,60 97,52 81,48 96,1 83,-38 50,-68-6,-72-54,-38-52,-25-47,18-39,58-28,45-24</inkml:trace>
  <inkml:trace contextRef="#ctx0" brushRef="#br0" timeOffset="76595">13873 10990,'85'5,"-36"-33,-42-47,-28-38,-1-21,29 50,35 44</inkml:trace>
  <inkml:trace contextRef="#ctx0" brushRef="#br0" timeOffset="76917">14475 10555,'2'-4,"-56"9,54-5,-102 42,35 42,62 20,90 16,40-35,19-54,-41-55,-78-41,-60-37,-45-2,-16 9</inkml:trace>
  <inkml:trace contextRef="#ctx0" brushRef="#br0" timeOffset="77416">14977 10630,'7'0,"-66"25,59-25,-94 60,15 20,60 25,63-6,34-43,-11-41,-10-29,-25-20,-21-10,-8 13,11 31,29 64,6 86,-24 38,-32-1,-46-39,-38-94,-14-81,8-79</inkml:trace>
  <inkml:trace contextRef="#ctx0" brushRef="#br0" timeOffset="77720">15463 11037,'15'0,"-18"-29,3 29,0 0,-39-85,39 85,-32-109,37 1,38 26,28 14,30 14</inkml:trace>
  <inkml:trace contextRef="#ctx0" brushRef="#br0" timeOffset="78092">16277 10466,'37'1,"-76"10,39-11,0 0,-88 24,88-24,-129 49,50 35,61 11,73-3,24-31,2-51,-20-47,-27-33,-19-17,-14 31,-3 43,12 66,3 33,-4 6</inkml:trace>
  <inkml:trace contextRef="#ctx0" brushRef="#br0" timeOffset="78690">16444 10718,'27'-72,"5"56,-32 16,0 0,45 53,-45-53,46 94,-14-3,-17-20,-1-48,-1-30,5-46,2-17,-10-9,-2-17,-6 38,20 48,19 39,6 11,-20-14,-4-28,-5-34,7-28,11-7,9 19,3 39,7 63,-16 48,-28-6,-17-31,-14-26,17-33,21-27,19-16</inkml:trace>
  <inkml:trace contextRef="#ctx0" brushRef="#br0" timeOffset="79091">17787 10291,'16'-35,"-44"20,28 15,0 0,-52 24,52-24,-79 55,2-5,43 3,52 1,41-12,15-9,9-3,-9 27,-12 24,-49 18,-75-16,-55-23,-84 7,-31 0</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7:45:39.125"/>
    </inkml:context>
    <inkml:brush xml:id="br0">
      <inkml:brushProperty name="width" value="0.05292" units="cm"/>
      <inkml:brushProperty name="height" value="0.05292" units="cm"/>
      <inkml:brushProperty name="color" value="#00B0F0"/>
    </inkml:brush>
  </inkml:definitions>
  <inkml:trace contextRef="#ctx0" brushRef="#br0">2429 7326,'3'-6,"-6"2,3 4,0 0,0 0,0 0,0 0,0 0,-20-4,20 4,0 0,0 0,0 0,0 0,-22-4,22 4,0 0,0 0,0 0,-15-3,15 3,0 0,0 0,-12 3,12-3,0 0,-25 3,25-3,-48 12,-27 0,-25-2,3 14,14 12,26 15,9 20,10 33,6 43,5 16,18 40,12 13,19 41,-1 3,-21 33,-11 38,-9 12,3 52,-3-31,5 33,14-17,2 12,-14 2,3-58,23-43,14-36,12-101,28-48,21-43,33-29,39-28,47-29,36-14</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0:58.328"/>
    </inkml:context>
    <inkml:brush xml:id="br0">
      <inkml:brushProperty name="width" value="0.05292" units="cm"/>
      <inkml:brushProperty name="height" value="0.05292" units="cm"/>
      <inkml:brushProperty name="color" value="#00B0F0"/>
    </inkml:brush>
  </inkml:definitions>
  <inkml:trace contextRef="#ctx0" brushRef="#br0">20845 1514,'-3'39,"-46"66,-24 82,-23 16,-1 7,7 19,38-36,14-52,9-54,7-68,1-13,12-26</inkml:trace>
  <inkml:trace contextRef="#ctx0" brushRef="#br0" timeOffset="1579">20926 2505,'0'-1,"-5"-5,5 6,0 0,0 0,0 0,5-17,-5 17,0 0,0 0,20-23,-20 23,0 0,36-14,-36 14,58-20,44-7,25 12,17-4,-2 15,5-13,-33 16,-28 1,-20 14,-36-4,-22 24,-12 52,4 61,-10 22,-26 6,0-21,10-34,15-24,13-48,-1-8,1-31,9-13,10-22,18-14,8 6,1 17,8-19,-13 14,-18 2,-23 18,-27 25,-29 9,-18-1,-2-25,-9-28,28-55,24-11,22 5,8 45,-10 13</inkml:trace>
  <inkml:trace contextRef="#ctx0" brushRef="#br0" timeOffset="5518">21393 4256,'27'-6,"-3"-23,-24 29,0 0,45-35,-45 35,65-46,14-5,15 23,-39 19,-31 18,-28 53,-40 48,-26 15,16-9,37-4,50-53,11-17,32-53,24-16,28-14,-15 21,-55 13</inkml:trace>
  <inkml:trace contextRef="#ctx0" brushRef="#br0" timeOffset="6688">22056 3835,'45'74,"-25"84,-28 86,-17-47,2-70,43-46,24-67,5-72,-12-48,-7-30,-7 54,3 47,0 66,-1 63,4 22,-8-27,-11-33,5-45</inkml:trace>
  <inkml:trace contextRef="#ctx0" brushRef="#br0" timeOffset="6940">22565 3706,'17'20,"-14"84,-3-104,-14 191,7 7,4-17,17-67</inkml:trace>
  <inkml:trace contextRef="#ctx0" brushRef="#br0" timeOffset="7117">22692 4367,'-13'6,"-29"12,42-18,-84 15,-3-50,40 13</inkml:trace>
  <inkml:trace contextRef="#ctx0" brushRef="#br0" timeOffset="7389">22913 3793,'16'31,"-26"82,-3 45,7 51,1-31,19-56,9-47</inkml:trace>
  <inkml:trace contextRef="#ctx0" brushRef="#br0" timeOffset="7593">23053 4359,'-41'23,"-57"7,-7-46,24-1,43 3,43 11</inkml:trace>
  <inkml:trace contextRef="#ctx0" brushRef="#br0" timeOffset="7997">23271 4354,'-25'-6,"-61"-13,86 19,-105 38,31 21,71 23,50-5,30-42,-5-66,-26-45,-21 17,-15 22,-1 46,-1 57,1 40,-8 25,-2-37,-2-14</inkml:trace>
  <inkml:trace contextRef="#ctx0" brushRef="#br0" timeOffset="8962">23965 3807,'-29'163,"-36"31,-39 14,-35 13,26-35,43-32,52-45,40-23,13-25</inkml:trace>
  <inkml:trace contextRef="#ctx0" brushRef="#br0" timeOffset="9749">23650 5532,'35'54,"-15"33,-11-8,-5-13,-1-62,9-18,4-67,5-24,-17 38,11 52,22 81,10 48,-5-16,-17-57,6-76,-19-62,-24-34,-2-2,7 45,18 48</inkml:trace>
  <inkml:trace contextRef="#ctx0" brushRef="#br0" timeOffset="10331">24125 5644,'42'114,"-29"-31,0-49,1-19,2-47,12-30,-12-22,-4 39,1 37,7 59,4 38,-2-14,5-35,-9-38,2-74,-15-17,-6-4,-3 3,3 7,5 70</inkml:trace>
  <inkml:trace contextRef="#ctx0" brushRef="#br0" timeOffset="10972">24498 5594,'29'92,"-7"15,-8-21,-7-46,13-41,12-46,-7-37,0-1,-6 26,-2 41,22 38,26 49,-10-11,-31-56,-15-54,-40-56,-24 5</inkml:trace>
  <inkml:trace contextRef="#ctx0" brushRef="#br0" timeOffset="16487">8809 2288,'-17'-17,"12"8,5 9,0 0,0 0,0 0,3-11,-3 11,0 0,0 0,31-4,-31 4,0 0,64 15,-64-15,90 28,53-13,41-9,21-2,28 1,7-6,0-8,34-7,-14 10,-21 10,-12 4,-27-2,-52 0,-54 1,-52-5,-32-1</inkml:trace>
  <inkml:trace contextRef="#ctx0" brushRef="#br0" timeOffset="18702">20719 7393,'61'14,"38"21,56 13,59 5,69 3,40-17,3-29,0-30,-30-43,-55-66,-25-33,-41-32,-12 12,-7-28,-29 31,-26 19,-25 25,-31 39,-31 64,-14 35,-1 63,19 48,-8 0,-10 18,11-46,18-50,1-34,-7-30,-23-63,-28-45,-26 32,-1 5,-2 39,-31 8,-22 20,8 33,31 21,30 26</inkml:trace>
  <inkml:trace contextRef="#ctx0" brushRef="#br0" timeOffset="19930">21024 7966,'-8'7,"-33"48,41-55,-77 88,-30 27,-3 15,23-5,30-8,24-33,11-32,21-39,6-17,32-46,18-32,39-43,10-6,1 0,-13-10,-25 30,-12 34,-21 46,-33 40,-62 57,-68 29,-3 23</inkml:trace>
  <inkml:trace contextRef="#ctx0" brushRef="#br0" timeOffset="36690">25051 5869,'23'-50,"-6"34,-17 16,0 0,13-41,-13 41,-16-48,-11-18,-12 41,11 0,26 21,16 36,18 57,-3 14,-30 63,-34-61,-9-1,16-55,5-13,-25-51,-15-16,5 7,45 73,45 44,28 26,-26-4,-49-30,-58-38,-28-13,21-8,24 89,9 39,-14 23</inkml:trace>
  <inkml:trace contextRef="#ctx0" brushRef="#br0" timeOffset="38839">20489 7794,'44'-31,"10"5,-54 26,81-35,15 7,19 15,45 14,41 26,22 50,13 72,-39 24,-62 40,-62 56,-86-29,-90-40,-103-24,-68-64,-51-55,-47-71,16-38,41-56,42-41,105-38,120-26,122-8,123 38,85 31,48 51,2 58</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2:01.958"/>
    </inkml:context>
    <inkml:brush xml:id="br0">
      <inkml:brushProperty name="width" value="0.05292" units="cm"/>
      <inkml:brushProperty name="height" value="0.05292" units="cm"/>
      <inkml:brushProperty name="color" value="#00B0F0"/>
    </inkml:brush>
  </inkml:definitions>
  <inkml:trace contextRef="#ctx0" brushRef="#br0">10569 6663,'15'-38,"-11"24,-4 14,0 0,0 0,0 0,-19 1,19-1,0 0,0 0,-31 35,31-35,0 0,-31 76,31-76,-31 105,-4 26,-1-4,-5 3,0-4,22-30,32-32,29-23,30-20,40-15,58-20,34-12,35 0,50-8,28 5,37 11,82 8,40 6,7 21,51-2,-26-4,7 4,57 3,-16 1,-11-1,13-12,-27-1,-18 9,33 8,-40-4,-32 4,-49-5,-37-5,-13 15,-10 0,-50-3,-49 4,-43-5,-52-13,-47 7,-26-10,-35-6,-17 7,-20-9,-7-3,-9-18,-5-20,-29-25,0-48,7-15,26-24,32-31,29 48,41 53</inkml:trace>
  <inkml:trace contextRef="#ctx0" brushRef="#br0" timeOffset="12434">7592 10730,'32'-36,"32"-1,-64 37,119-37,28 3,41 7,40 12,30 9,36 0,79-13,37-6,15 1,27 2,-46-5,-38-3,9-11,-13 7,-9 9,31 7,11 1,7 4,67 13,1 5,-3 8,19-4,-41 2,-15-3,36 13,-27-2,-20-1,-10-9,-26 8,7-10,-49 3,-33-9,-7-8,-25-2,-32 8,-14-16,-48 7,-28 0,-18-4,-23 13,-12 30,-37 32</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2:28.860"/>
    </inkml:context>
    <inkml:brush xml:id="br0">
      <inkml:brushProperty name="width" value="0.05292" units="cm"/>
      <inkml:brushProperty name="height" value="0.05292" units="cm"/>
      <inkml:brushProperty name="color" value="#00B0F0"/>
    </inkml:brush>
  </inkml:definitions>
  <inkml:trace contextRef="#ctx0" brushRef="#br0">7398 8956,'21'-30,"6"6,-27 24,0 0,44-19,-44 19,62-9,25 9,15 5,25 1,47-7,31-4,26-5,44 5,9-1,-5 4,33-3,3 1,10 3,34-8,-10-4,3 1,10 0,-18 9,-16 3,20-6,-10 5,-6-2,12 3,-49-3,-27 0,-19 5,-23 6,-43 4,-21 3,-50-6,-28 4,-29 10,-24 19</inkml:trace>
  <inkml:trace contextRef="#ctx0" brushRef="#br0" timeOffset="14446">15898 2591,'4'-5,"-6"15,2-10,0 0,0 56,0-56,23 113,16 72,-1 26,-2-4,1-5,-10-47,-6-46,-12-46,-8-52</inkml:trace>
  <inkml:trace contextRef="#ctx0" brushRef="#br0" timeOffset="14994">16397 3373,'9'-5,"-11"15,2-10,0 0,-5 60,5-60,-8 111,15 8,0-29,5-35,-6-47,-4-44,1-68,0-20,17 2,19 34,31 55,5 41,-1 43,-4 49,-19 12,-15-9,-27-27,-11-24,11-17,12-14</inkml:trace>
  <inkml:trace contextRef="#ctx0" brushRef="#br0" timeOffset="15476">18461 3387,'4'1,"-32"2,28-3,0 0,-69-4,69 4,-107 6,-3 1,17 13,23-9,10 4,12-7,25-6,25-2</inkml:trace>
  <inkml:trace contextRef="#ctx0" brushRef="#br0" timeOffset="16086">19099 3288,'-34'-16,"-46"3,80 13,-99 10,-12 17,31 18,23 8,34-4,13-14,28-5,28 2,39 8,-4 10,-10 16,-34 4,-45-12,-38-3,-38-27,-15-28,-23-18,21-14,49 1,65 5</inkml:trace>
  <inkml:trace contextRef="#ctx0" brushRef="#br0" timeOffset="16385">20391 3729,'18'-5,"-29"-7,11 12,0 0,-28-17,28 17</inkml:trace>
  <inkml:trace contextRef="#ctx0" brushRef="#br0" timeOffset="16557">20791 3646,'42'-12,"-22"-11,-20 23</inkml:trace>
  <inkml:trace contextRef="#ctx0" brushRef="#br0" timeOffset="16712">21364 3605,'100'10,"-52"1</inkml:trace>
  <inkml:trace contextRef="#ctx0" brushRef="#br0" timeOffset="37239">21275 7659,'-2'4,"-50"29,52-33,-85 85,-19 19,-23 44,-1 15,13-22,3-11,9-41,31-47,11-46</inkml:trace>
  <inkml:trace contextRef="#ctx0" brushRef="#br0" timeOffset="39225">21206 8214,'23'-8,"-24"14,1-6,0 0,8 45,-8-45,27 96,30 28,-6-53,-6-44,-8-59,-29-58,-17-31,-15 19,11 51,39 65,39 61,9 11,3-31,-15-22,-17-44,-19-55,-21-11,-15-7,4 9,4 29</inkml:trace>
  <inkml:trace contextRef="#ctx0" brushRef="#br0" timeOffset="39776">22047 8145,'-4'14,"-3"43,7-57,8 84,5-10,23-30,13-35,1-32,-15-22,-14-32,-7 14,4 50,22 31,21 38,-12 20,2-30,-24-34,-17-29,-14-61,-10-3,-8 15,13 19</inkml:trace>
  <inkml:trace contextRef="#ctx0" brushRef="#br0" timeOffset="40306">22768 8166,'22'66,"2"8,-8 8,-2-27,3-43,1-21,-3-60,0 19,-5 11,10 37,26 32,19 16,-10 0,-19-23,-20-46,-17-20,2-35,15 0</inkml:trace>
  <inkml:trace contextRef="#ctx0" brushRef="#br0" timeOffset="40850">23799 7698,'-29'28,"-32"109,-26 19,-33 36,19-20,37-34,42 0,18-51,1-37</inkml:trace>
  <inkml:trace contextRef="#ctx0" brushRef="#br0" timeOffset="41967">23920 9520,'-8'8,"-12"0,20-8,0 0,0 0,-31 1,31-1,0 0,-21 0,21 0,0 2,15 6,-15-8,0 0,0 0,0 0,0 0,0 0,0 0,0 0,0 0,0 0,29 21,-29-21,0 0,0 0,0 0,0 0,0 0,0 0,0 0,0 0,27 16,-27-16,0 0,0 0,0 0,0 0,0 0,0 0,0 0,22-5,-22 5,0 0,0 0,0 0,0 0,0 0,0 0,11-43,-11 43,0 0,0 0,0 0,0 0,0 0,-4-31,4 31,0 0,0 0,0 0,0 0,-10-13,10 13,0 0,0 0,0 0,-5 3,5-3,0 0,0 0,-10 27,10-27,0 0,-22 50,22-50</inkml:trace>
  <inkml:trace contextRef="#ctx0" brushRef="#br0" timeOffset="43785">23910 9700,'10'17,"-9"21,-1-38,0 0,-7 22,7-22,-3 75,10 9,23 5,47 29,21-29,27-11,-4-43,-18-41,6-67,-16-58,-16-24,-21-64,-36 11,-15-33,-21 9,8-35,-5 20,-12 3,-31 12,-30 24,-56 1,-39-5,-44 20,-27 32,-16 35,-67 18,-12 61,-14 25,-50 9,-16-7,-51-15,50 8,-5-33,16-11,7-24,32-18,24-32,69-14,74-9,43-24,92 3,83 7,56-6,25 14,45 12,52 2,50 24,22 13,19 11,-34 19,-40 23,-14 17,-27 17,-65 23,-53 3,-37 29,-18 36,-30 21,-10 10,-18 19,-10-2,16-27,33-18,35-39,34-14,18-36,14-42,6-38,-8 10,-18 28,-36 8,-35 12,-59-9,-42 9,-16 12,21 29,11 24,-3 46</inkml:trace>
  <inkml:trace contextRef="#ctx0" brushRef="#br0" timeOffset="54236">2701 6265,'8'-21,"-10"9,2 12,0 0,-8-2,8 2,-14 8,-8 15,22-23,0 0,-48 37,48-37,-91 38,-35-9,-32-10,13-4,6-5,7 0,47 1,50 21,21 20,17 44,16 48,-8 36,0 29,-6 15,-5 41,2 35,-7 21,-24 39,-7 0,27-64,25-2,12 7,-7-32,9-74,-4-80,6-63,37-49,91-24,84-27,80 24,102 38</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03T16:43:54.433"/>
    </inkml:context>
    <inkml:brush xml:id="br0">
      <inkml:brushProperty name="width" value="0.05292" units="cm"/>
      <inkml:brushProperty name="height" value="0.05292" units="cm"/>
      <inkml:brushProperty name="color" value="#00B0F0"/>
    </inkml:brush>
  </inkml:definitions>
  <inkml:trace contextRef="#ctx0" brushRef="#br0">2908 7861,'16'-18,"-17"14,1 4,0 0,0 0,-26 3,26-3,0 0,-56 11,56-11,-84 6,-21 5,-9-4,-9 22,5-20,10 10,14 28,24 15,18 8,16 38,4 37,-6 39,-17 17,-4 28,22 29,20-5,5 63,-11-9,-2-3,14 34,19-15,22-25,19 25,2-57,-17-26,-22-40,-7-29,0-73,5-59,10-11,25-18,67-31,123 6,53 20,-11 48</inkml:trace>
  <inkml:trace contextRef="#ctx0" brushRef="#br0" timeOffset="37613">2446 9359,'66'-9,"23"4,36 9,7 5,2 3,18 6,38-15,22-10,9 3,13-3,25 5,-4-2,-5-3,25 6,-6-1,5-5,31-4,3 5,13 12,21 7,-27-6,-2-7,35-6,8 5,14 7,28 4,-38-1,-14-3,17-4,-1 6,-14-1,7-3,-51-4,-42-4,4-6,-35-7,3-3,-4 4,8-5,-25 0,-16 3,10-2,-10 9,8 9,15 9,-17 1,-23 1,2 4,-20-2,-3 4,4-1,-13-3,-12-2,-6-6,-19-6,-10-2,-13 1,-25 15</inkml:trace>
  <inkml:trace contextRef="#ctx0" brushRef="#br0" timeOffset="39414">7025 9576,'19'-42,"-9"2,-10 40,0 0,7-37,-7 37,14-28,17 5,55 6,71 8,54 5,61 8,4 10,-39 22,-44 26,-73 30,-47 25,-45 25,-44-2,-63-4,-76 1,-48-33,-49-38,-56-43,-3-36,9-40,20-50,76-33,79-9,89-12,124-6,127 6,145 32,89 59,36 73,7 88</inkml:trace>
  <inkml:trace contextRef="#ctx0" brushRef="#br0" timeOffset="64448">12908 11467,'18'-4,"4"-1,-22 5,0 0,0 0,40-6,-40 6,0 0,51-6,-51 6,63-4,11 0,15-2,2 0,9-2,13 1,8-1,10 0,13 1,4 3,10 2,25 2,-3-2,7 6,-8-2,0 3,-6 7,6 3,-35 2,-17 0,-30 1,-26-3,-26 0,-36-11,-16 0,-52 0,-72-4,-41-2,-40-2,-69 4,-32 4,-19 5,-40-2,14 0,35-2,17 4,76-5,64 3,69-1,81-1,74 1,107-6,67-1,38-6,54-3,19-7,16-3,61 8,3 17,-46 20,-63 15,-114-4,-117-18,-111-16,-132-28,-121-7,-126-3,-24 3,-3 7,-8-4,94 14,128 8,112 15</inkml:trace>
  <inkml:trace contextRef="#ctx0" brushRef="#br0" timeOffset="110328">14235 12989,'3'-48,"-12"-6,9 54,-7-66,1-14,-2-6,-1-8,6-26,-19-12,0 0,-2-8,13 38,8 20,14 20,16 34,11 30,25 32,6 5,1-2,-10-17,-26-17,-16-20,-14-13,-36-11,-31-4,-17 12,-1 24,1 24,-3 23,18 8,22-4,-6-4,-25-16,-14-12,3 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4/3/2014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 INT instruction also</a:t>
            </a:r>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49</a:t>
            </a:fld>
            <a:endParaRPr lang="en-US"/>
          </a:p>
        </p:txBody>
      </p:sp>
    </p:spTree>
    <p:extLst>
      <p:ext uri="{BB962C8B-B14F-4D97-AF65-F5344CB8AC3E}">
        <p14:creationId xmlns:p14="http://schemas.microsoft.com/office/powerpoint/2010/main" val="156925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7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7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7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7 November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lxr.free-electrons.com/source/include/linux/fs.h" TargetMode="Externa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customXml" Target="../ink/ink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emf"/><Relationship Id="rId2" Type="http://schemas.openxmlformats.org/officeDocument/2006/relationships/hyperlink" Target="http://lxr.free-electrons.com/source/include/linux/fs.h" TargetMode="External"/><Relationship Id="rId1" Type="http://schemas.openxmlformats.org/officeDocument/2006/relationships/slideLayout" Target="../slideLayouts/slideLayout2.xml"/><Relationship Id="rId6" Type="http://schemas.openxmlformats.org/officeDocument/2006/relationships/customXml" Target="../ink/ink17.xml"/><Relationship Id="rId5" Type="http://schemas.microsoft.com/office/2007/relationships/hdphoto" Target="../media/hdphoto1.wdp"/><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customXml" Target="../ink/ink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ustomXml" Target="../ink/ink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ustomXml" Target="../ink/ink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customXml" Target="../ink/ink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customXml" Target="../ink/ink2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ustomXml" Target="../ink/ink23.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ustomXml" Target="../ink/ink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customXml" Target="../ink/ink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customXml" Target="../ink/ink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customXml" Target="../ink/ink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customXml" Target="../ink/ink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httpd.apache.org/docs/current/suexec.html" TargetMode="Externa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customXml" Target="../ink/ink29.xml"/></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ustomXml" Target="../ink/ink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customXml" Target="../ink/ink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customXml" Target="../ink/ink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customXml" Target="../ink/ink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customXml" Target="../ink/ink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ustomXml" Target="../ink/ink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intel.com/content/dam/www/public/us/en/documents/manuals/64-ia-32-architectures-software-developer-manual-325462.pdf"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53.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customXml" Target="../ink/ink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58.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59.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76.emf"/></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customXml" Target="../ink/ink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customXml" Target="../ink/ink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customXml" Target="../ink/ink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customXml" Target="../ink/ink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customXml" Target="../ink/ink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6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customXml" Target="../ink/ink5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customXml" Target="../ink/ink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lmgtfy.com/?q=inurl:wp-config.php+DB_PASSWD"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770" b="12229"/>
          <a:stretch/>
        </p:blipFill>
        <p:spPr>
          <a:xfrm>
            <a:off x="0" y="0"/>
            <a:ext cx="9144000" cy="5143500"/>
          </a:xfrm>
          <a:prstGeom prst="rect">
            <a:avLst/>
          </a:prstGeom>
        </p:spPr>
      </p:pic>
      <p:sp>
        <p:nvSpPr>
          <p:cNvPr id="3" name="Subtitle 2"/>
          <p:cNvSpPr>
            <a:spLocks noGrp="1"/>
          </p:cNvSpPr>
          <p:nvPr>
            <p:ph type="subTitle" idx="1"/>
          </p:nvPr>
        </p:nvSpPr>
        <p:spPr>
          <a:xfrm>
            <a:off x="520372" y="3928015"/>
            <a:ext cx="2684707" cy="967937"/>
          </a:xfrm>
          <a:noFill/>
        </p:spPr>
        <p:txBody>
          <a:bodyPr>
            <a:normAutofit fontScale="70000" lnSpcReduction="20000"/>
          </a:bodyPr>
          <a:lstStyle/>
          <a:p>
            <a:pPr algn="l">
              <a:lnSpc>
                <a:spcPct val="90000"/>
              </a:lnSpc>
            </a:pPr>
            <a:r>
              <a:rPr lang="en-US" dirty="0" smtClean="0">
                <a:ln w="18415" cmpd="sng">
                  <a:solidFill>
                    <a:srgbClr val="FFFFFF"/>
                  </a:solidFill>
                  <a:prstDash val="solid"/>
                </a:ln>
                <a:solidFill>
                  <a:schemeClr val="bg1">
                    <a:lumMod val="65000"/>
                  </a:schemeClr>
                </a:solidFill>
                <a:effectLst/>
              </a:rPr>
              <a:t>cs4414 Spring 2014</a:t>
            </a:r>
          </a:p>
          <a:p>
            <a:pPr algn="l">
              <a:lnSpc>
                <a:spcPct val="90000"/>
              </a:lnSpc>
            </a:pPr>
            <a:r>
              <a:rPr lang="en-US" dirty="0" smtClean="0">
                <a:ln w="18415" cmpd="sng">
                  <a:solidFill>
                    <a:srgbClr val="FFFFFF"/>
                  </a:solidFill>
                  <a:prstDash val="solid"/>
                </a:ln>
                <a:solidFill>
                  <a:schemeClr val="bg1">
                    <a:lumMod val="65000"/>
                  </a:schemeClr>
                </a:solidFill>
                <a:effectLst/>
              </a:rPr>
              <a:t>University of Virginia</a:t>
            </a:r>
          </a:p>
          <a:p>
            <a:pPr algn="l">
              <a:lnSpc>
                <a:spcPct val="90000"/>
              </a:lnSpc>
            </a:pPr>
            <a:r>
              <a:rPr lang="en-US" dirty="0" smtClean="0">
                <a:ln w="18415" cmpd="sng">
                  <a:solidFill>
                    <a:srgbClr val="FFFFFF"/>
                  </a:solidFill>
                  <a:prstDash val="solid"/>
                </a:ln>
                <a:solidFill>
                  <a:schemeClr val="bg1">
                    <a:lumMod val="65000"/>
                  </a:schemeClr>
                </a:solidFill>
                <a:effectLst/>
              </a:rPr>
              <a:t>David Evans</a:t>
            </a:r>
            <a:endParaRPr lang="en-US" dirty="0">
              <a:ln w="18415" cmpd="sng">
                <a:solidFill>
                  <a:srgbClr val="FFFFFF"/>
                </a:solidFill>
                <a:prstDash val="solid"/>
              </a:ln>
              <a:solidFill>
                <a:schemeClr val="bg1">
                  <a:lumMod val="65000"/>
                </a:schemeClr>
              </a:solidFill>
              <a:effectLst/>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76270" y="423306"/>
            <a:ext cx="5248023" cy="1726627"/>
          </a:xfrm>
          <a:noFill/>
        </p:spPr>
        <p:txBody>
          <a:bodyPr>
            <a:noAutofit/>
          </a:bodyPr>
          <a:lstStyle/>
          <a:p>
            <a:pPr algn="l"/>
            <a: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t>Class 18:</a:t>
            </a:r>
            <a:b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t>System Calls</a:t>
            </a:r>
            <a:endParaRPr lang="en-US" sz="5400" dirty="0">
              <a:ln w="18415" cmpd="sng">
                <a:solidFill>
                  <a:srgbClr val="FFFFFF"/>
                </a:solidFill>
                <a:prstDash val="solid"/>
              </a:ln>
              <a:solidFill>
                <a:srgbClr val="FF66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00170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Picture 6" descr="Screen Shot 2013-10-23 at 9.56.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457" y="107350"/>
            <a:ext cx="5728413" cy="49337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rot="16200000">
            <a:off x="-1563796" y="1877768"/>
            <a:ext cx="4835035" cy="1143000"/>
          </a:xfrm>
        </p:spPr>
        <p:txBody>
          <a:bodyPr>
            <a:normAutofit fontScale="90000"/>
          </a:bodyPr>
          <a:lstStyle/>
          <a:p>
            <a:r>
              <a:rPr lang="en-US" dirty="0" smtClean="0"/>
              <a:t>Unix (Sort-of)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163320" y="545040"/>
              <a:ext cx="5874480" cy="2823120"/>
            </p14:xfrm>
          </p:contentPart>
        </mc:Choice>
        <mc:Fallback>
          <p:pic>
            <p:nvPicPr>
              <p:cNvPr id="3" name="Ink 2"/>
              <p:cNvPicPr/>
              <p:nvPr/>
            </p:nvPicPr>
            <p:blipFill>
              <a:blip r:embed="rId4"/>
              <a:stretch>
                <a:fillRect/>
              </a:stretch>
            </p:blipFill>
            <p:spPr>
              <a:xfrm>
                <a:off x="3153960" y="535680"/>
                <a:ext cx="5893200" cy="2841840"/>
              </a:xfrm>
              <a:prstGeom prst="rect">
                <a:avLst/>
              </a:prstGeom>
            </p:spPr>
          </p:pic>
        </mc:Fallback>
      </mc:AlternateContent>
    </p:spTree>
    <p:extLst>
      <p:ext uri="{BB962C8B-B14F-4D97-AF65-F5344CB8AC3E}">
        <p14:creationId xmlns:p14="http://schemas.microsoft.com/office/powerpoint/2010/main" val="3572709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Zhtta</a:t>
            </a:r>
            <a:r>
              <a:rPr lang="en-US" dirty="0" smtClean="0"/>
              <a:t> and Apache’s (Partial)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10</a:t>
            </a:fld>
            <a:endParaRPr lang="en-US"/>
          </a:p>
        </p:txBody>
      </p:sp>
      <p:sp>
        <p:nvSpPr>
          <p:cNvPr id="7" name="Rectangle 6"/>
          <p:cNvSpPr/>
          <p:nvPr/>
        </p:nvSpPr>
        <p:spPr>
          <a:xfrm>
            <a:off x="719674" y="1926170"/>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1171226" y="3206753"/>
            <a:ext cx="7119557" cy="461665"/>
          </a:xfrm>
          <a:prstGeom prst="rect">
            <a:avLst/>
          </a:prstGeom>
          <a:noFill/>
        </p:spPr>
        <p:txBody>
          <a:bodyPr wrap="none" rtlCol="0">
            <a:spAutoFit/>
          </a:bodyPr>
          <a:lstStyle/>
          <a:p>
            <a:r>
              <a:rPr lang="en-US" sz="2400" dirty="0" smtClean="0"/>
              <a:t>Apache will only serve files in </a:t>
            </a:r>
            <a:r>
              <a:rPr lang="en-US" sz="2400" dirty="0" err="1" smtClean="0"/>
              <a:t>DocumentRoot’s</a:t>
            </a:r>
            <a:r>
              <a:rPr lang="en-US" sz="2400" dirty="0" smtClean="0"/>
              <a:t> </a:t>
            </a:r>
            <a:r>
              <a:rPr lang="en-US" sz="2400" dirty="0" err="1" smtClean="0"/>
              <a:t>subtree</a:t>
            </a:r>
            <a:r>
              <a:rPr lang="en-US" sz="2400" dirty="0" smtClean="0"/>
              <a:t>.</a:t>
            </a:r>
            <a:endParaRPr lang="en-US" sz="2400" dirty="0"/>
          </a:p>
        </p:txBody>
      </p:sp>
      <p:sp>
        <p:nvSpPr>
          <p:cNvPr id="9" name="TextBox 8"/>
          <p:cNvSpPr txBox="1"/>
          <p:nvPr/>
        </p:nvSpPr>
        <p:spPr>
          <a:xfrm>
            <a:off x="719674" y="124883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733120" y="2379960"/>
              <a:ext cx="5530680" cy="1483200"/>
            </p14:xfrm>
          </p:contentPart>
        </mc:Choice>
        <mc:Fallback>
          <p:pic>
            <p:nvPicPr>
              <p:cNvPr id="3" name="Ink 2"/>
              <p:cNvPicPr/>
              <p:nvPr/>
            </p:nvPicPr>
            <p:blipFill>
              <a:blip r:embed="rId3"/>
              <a:stretch>
                <a:fillRect/>
              </a:stretch>
            </p:blipFill>
            <p:spPr>
              <a:xfrm>
                <a:off x="2723760" y="2370600"/>
                <a:ext cx="5549400" cy="1501920"/>
              </a:xfrm>
              <a:prstGeom prst="rect">
                <a:avLst/>
              </a:prstGeom>
            </p:spPr>
          </p:pic>
        </mc:Fallback>
      </mc:AlternateContent>
    </p:spTree>
    <p:extLst>
      <p:ext uri="{BB962C8B-B14F-4D97-AF65-F5344CB8AC3E}">
        <p14:creationId xmlns:p14="http://schemas.microsoft.com/office/powerpoint/2010/main" val="1199401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(Partial)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
        <p:nvSpPr>
          <p:cNvPr id="7" name="Rectangle 6"/>
          <p:cNvSpPr/>
          <p:nvPr/>
        </p:nvSpPr>
        <p:spPr>
          <a:xfrm>
            <a:off x="719674" y="1661600"/>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889007" y="3857612"/>
            <a:ext cx="725311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smtClean="0"/>
              <a:t>Opps</a:t>
            </a:r>
            <a:r>
              <a:rPr lang="en-US" sz="2400" dirty="0" smtClean="0"/>
              <a:t>!  Now it will follow </a:t>
            </a:r>
            <a:r>
              <a:rPr lang="en-US" sz="2400" dirty="0" err="1" smtClean="0"/>
              <a:t>symlinks</a:t>
            </a:r>
            <a:r>
              <a:rPr lang="en-US" sz="2400" dirty="0" smtClean="0"/>
              <a:t> inside </a:t>
            </a:r>
            <a:r>
              <a:rPr lang="en-US" sz="2400" dirty="0" err="1" smtClean="0"/>
              <a:t>DocumentRoot</a:t>
            </a:r>
            <a:r>
              <a:rPr lang="en-US" sz="2400" dirty="0" smtClean="0"/>
              <a:t> </a:t>
            </a:r>
            <a:r>
              <a:rPr lang="en-US" sz="2400" dirty="0" err="1" smtClean="0"/>
              <a:t>subtree</a:t>
            </a:r>
            <a:r>
              <a:rPr lang="en-US" sz="2400" dirty="0" smtClean="0"/>
              <a:t> to anywhere…</a:t>
            </a:r>
            <a:endParaRPr lang="en-US" sz="2400" dirty="0"/>
          </a:p>
        </p:txBody>
      </p:sp>
      <p:sp>
        <p:nvSpPr>
          <p:cNvPr id="9" name="TextBox 8"/>
          <p:cNvSpPr txBox="1"/>
          <p:nvPr/>
        </p:nvSpPr>
        <p:spPr>
          <a:xfrm>
            <a:off x="719674" y="98426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
        <p:nvSpPr>
          <p:cNvPr id="3" name="Rectangle 2"/>
          <p:cNvSpPr/>
          <p:nvPr/>
        </p:nvSpPr>
        <p:spPr>
          <a:xfrm>
            <a:off x="719673" y="2171744"/>
            <a:ext cx="7563555" cy="1569660"/>
          </a:xfrm>
          <a:prstGeom prst="rect">
            <a:avLst/>
          </a:prstGeom>
          <a:solidFill>
            <a:srgbClr val="FDEADA"/>
          </a:solidFill>
        </p:spPr>
        <p:txBody>
          <a:bodyPr wrap="square">
            <a:spAutoFit/>
          </a:bodyPr>
          <a:lstStyle/>
          <a:p>
            <a:r>
              <a:rPr lang="en-US" sz="3200" dirty="0"/>
              <a:t>&lt;Directory /&gt;</a:t>
            </a:r>
          </a:p>
          <a:p>
            <a:r>
              <a:rPr lang="en-US" sz="3200" dirty="0"/>
              <a:t>    Options </a:t>
            </a:r>
            <a:r>
              <a:rPr lang="en-US" sz="3200" b="1" dirty="0" err="1"/>
              <a:t>FollowSymLinks</a:t>
            </a:r>
            <a:endParaRPr lang="en-US" sz="3200" b="1" dirty="0"/>
          </a:p>
          <a:p>
            <a:r>
              <a:rPr lang="en-US" sz="3200" dirty="0" smtClean="0"/>
              <a:t>&lt;</a:t>
            </a:r>
            <a:r>
              <a:rPr lang="en-US" sz="3200" dirty="0"/>
              <a:t>/Directory&gt;</a:t>
            </a:r>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598320" y="930960"/>
              <a:ext cx="8341560" cy="2848680"/>
            </p14:xfrm>
          </p:contentPart>
        </mc:Choice>
        <mc:Fallback>
          <p:pic>
            <p:nvPicPr>
              <p:cNvPr id="4" name="Ink 3"/>
              <p:cNvPicPr/>
              <p:nvPr/>
            </p:nvPicPr>
            <p:blipFill>
              <a:blip r:embed="rId3"/>
              <a:stretch>
                <a:fillRect/>
              </a:stretch>
            </p:blipFill>
            <p:spPr>
              <a:xfrm>
                <a:off x="588960" y="921600"/>
                <a:ext cx="8360280" cy="2867400"/>
              </a:xfrm>
              <a:prstGeom prst="rect">
                <a:avLst/>
              </a:prstGeom>
            </p:spPr>
          </p:pic>
        </mc:Fallback>
      </mc:AlternateContent>
    </p:spTree>
    <p:extLst>
      <p:ext uri="{BB962C8B-B14F-4D97-AF65-F5344CB8AC3E}">
        <p14:creationId xmlns:p14="http://schemas.microsoft.com/office/powerpoint/2010/main" val="3288193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(Further)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sp>
        <p:nvSpPr>
          <p:cNvPr id="7" name="Rectangle 6"/>
          <p:cNvSpPr/>
          <p:nvPr/>
        </p:nvSpPr>
        <p:spPr>
          <a:xfrm>
            <a:off x="719674" y="1926170"/>
            <a:ext cx="7563555" cy="646331"/>
          </a:xfrm>
          <a:prstGeom prst="rect">
            <a:avLst/>
          </a:prstGeom>
          <a:solidFill>
            <a:srgbClr val="FDEADA"/>
          </a:solidFill>
        </p:spPr>
        <p:txBody>
          <a:bodyPr wrap="square">
            <a:spAutoFit/>
          </a:bodyPr>
          <a:lstStyle/>
          <a:p>
            <a:r>
              <a:rPr lang="en-US" sz="3600" b="1" dirty="0" smtClean="0"/>
              <a:t>User</a:t>
            </a:r>
            <a:r>
              <a:rPr lang="en-US" sz="3600" dirty="0" smtClean="0"/>
              <a:t> #-1</a:t>
            </a:r>
            <a:endParaRPr lang="en-US" sz="3600" dirty="0"/>
          </a:p>
        </p:txBody>
      </p:sp>
      <p:sp>
        <p:nvSpPr>
          <p:cNvPr id="8" name="TextBox 7"/>
          <p:cNvSpPr txBox="1"/>
          <p:nvPr/>
        </p:nvSpPr>
        <p:spPr>
          <a:xfrm>
            <a:off x="889007" y="2945712"/>
            <a:ext cx="7253111"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Apache starts running as </a:t>
            </a:r>
            <a:r>
              <a:rPr lang="en-US" sz="2400" b="1" dirty="0" smtClean="0"/>
              <a:t>root</a:t>
            </a:r>
            <a:r>
              <a:rPr lang="en-US" sz="2400" dirty="0" smtClean="0"/>
              <a:t> (</a:t>
            </a:r>
            <a:r>
              <a:rPr lang="en-US" sz="2400" dirty="0" err="1" smtClean="0"/>
              <a:t>uid</a:t>
            </a:r>
            <a:r>
              <a:rPr lang="en-US" sz="2400" dirty="0" smtClean="0"/>
              <a:t> = 0) to be able to listen on port 80, which is default web port.  </a:t>
            </a:r>
          </a:p>
          <a:p>
            <a:r>
              <a:rPr lang="en-US" sz="2400" dirty="0" smtClean="0"/>
              <a:t>By default, switches to run as </a:t>
            </a:r>
            <a:r>
              <a:rPr lang="en-US" sz="2400" b="1" dirty="0" err="1" smtClean="0"/>
              <a:t>uid</a:t>
            </a:r>
            <a:r>
              <a:rPr lang="en-US" sz="2400" b="1" dirty="0" smtClean="0"/>
              <a:t> = -1 (“nobody”) </a:t>
            </a:r>
            <a:r>
              <a:rPr lang="en-US" sz="2400" dirty="0" smtClean="0"/>
              <a:t>when processing requests.</a:t>
            </a:r>
            <a:endParaRPr lang="en-US" sz="2400" dirty="0"/>
          </a:p>
        </p:txBody>
      </p:sp>
      <p:sp>
        <p:nvSpPr>
          <p:cNvPr id="9" name="TextBox 8"/>
          <p:cNvSpPr txBox="1"/>
          <p:nvPr/>
        </p:nvSpPr>
        <p:spPr>
          <a:xfrm>
            <a:off x="719674" y="124883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86080" y="2822040"/>
              <a:ext cx="5252400" cy="1854360"/>
            </p14:xfrm>
          </p:contentPart>
        </mc:Choice>
        <mc:Fallback>
          <p:pic>
            <p:nvPicPr>
              <p:cNvPr id="3" name="Ink 2"/>
              <p:cNvPicPr/>
              <p:nvPr/>
            </p:nvPicPr>
            <p:blipFill>
              <a:blip r:embed="rId3"/>
              <a:stretch>
                <a:fillRect/>
              </a:stretch>
            </p:blipFill>
            <p:spPr>
              <a:xfrm>
                <a:off x="576720" y="2812680"/>
                <a:ext cx="5271120" cy="1873080"/>
              </a:xfrm>
              <a:prstGeom prst="rect">
                <a:avLst/>
              </a:prstGeom>
            </p:spPr>
          </p:pic>
        </mc:Fallback>
      </mc:AlternateContent>
    </p:spTree>
    <p:extLst>
      <p:ext uri="{BB962C8B-B14F-4D97-AF65-F5344CB8AC3E}">
        <p14:creationId xmlns:p14="http://schemas.microsoft.com/office/powerpoint/2010/main" val="3801036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13</a:t>
            </a:fld>
            <a:endParaRPr lang="en-US"/>
          </a:p>
        </p:txBody>
      </p:sp>
      <p:sp>
        <p:nvSpPr>
          <p:cNvPr id="5" name="Rectangle 4"/>
          <p:cNvSpPr/>
          <p:nvPr/>
        </p:nvSpPr>
        <p:spPr>
          <a:xfrm>
            <a:off x="225785" y="629377"/>
            <a:ext cx="8650111" cy="3785652"/>
          </a:xfrm>
          <a:prstGeom prst="rect">
            <a:avLst/>
          </a:prstGeom>
          <a:solidFill>
            <a:schemeClr val="tx1"/>
          </a:solidFill>
        </p:spPr>
        <p:txBody>
          <a:bodyPr wrap="square">
            <a:spAutoFit/>
          </a:bodyPr>
          <a:lstStyle/>
          <a:p>
            <a:r>
              <a:rPr lang="fr-FR" sz="2000" dirty="0">
                <a:solidFill>
                  <a:srgbClr val="FFFF00"/>
                </a:solidFill>
              </a:rPr>
              <a:t>bash-3.2$ </a:t>
            </a:r>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20926   0.0  0.0  2423356    208   p0  R+   10:15PM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700   ??  S    10:15PM   0:00.00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a:p>
            <a:r>
              <a:rPr lang="fr-FR" sz="2000" dirty="0" smtClean="0">
                <a:solidFill>
                  <a:srgbClr val="FFFF00"/>
                </a:solidFill>
              </a:rPr>
              <a:t># </a:t>
            </a:r>
            <a:r>
              <a:rPr lang="fr-FR" sz="2000" dirty="0" err="1" smtClean="0">
                <a:solidFill>
                  <a:srgbClr val="FFFF00"/>
                </a:solidFill>
              </a:rPr>
              <a:t>after</a:t>
            </a:r>
            <a:r>
              <a:rPr lang="fr-FR" sz="2000" dirty="0" smtClean="0">
                <a:solidFill>
                  <a:srgbClr val="FFFF00"/>
                </a:solidFill>
              </a:rPr>
              <a:t> one </a:t>
            </a:r>
            <a:r>
              <a:rPr lang="fr-FR" sz="2000" dirty="0" err="1" smtClean="0">
                <a:solidFill>
                  <a:srgbClr val="FFFF00"/>
                </a:solidFill>
              </a:rPr>
              <a:t>request</a:t>
            </a:r>
            <a:endParaRPr lang="fr-FR" sz="2000" dirty="0" smtClean="0">
              <a:solidFill>
                <a:srgbClr val="FFFF00"/>
              </a:solidFill>
            </a:endParaRPr>
          </a:p>
          <a:p>
            <a:r>
              <a:rPr lang="fr-FR" sz="2000" dirty="0" smtClean="0">
                <a:solidFill>
                  <a:srgbClr val="FFFF00"/>
                </a:solidFill>
              </a:rPr>
              <a:t>bash</a:t>
            </a:r>
            <a:r>
              <a:rPr lang="fr-FR" sz="2000" dirty="0">
                <a:solidFill>
                  <a:srgbClr val="FFFF00"/>
                </a:solidFill>
              </a:rPr>
              <a:t>-3.2$ </a:t>
            </a:r>
            <a:r>
              <a:rPr lang="fr-FR" sz="2000" dirty="0" err="1" smtClean="0">
                <a:solidFill>
                  <a:srgbClr val="FFFF00"/>
                </a:solidFill>
              </a:rPr>
              <a:t>ps</a:t>
            </a:r>
            <a:r>
              <a:rPr lang="fr-FR" sz="2000" dirty="0" smtClean="0">
                <a:solidFill>
                  <a:srgbClr val="FFFF00"/>
                </a:solidFill>
              </a:rPr>
              <a:t> </a:t>
            </a:r>
            <a:r>
              <a:rPr lang="fr-FR" sz="2000" dirty="0">
                <a:solidFill>
                  <a:srgbClr val="FFFF00"/>
                </a:solidFill>
              </a:rPr>
              <a:t>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20934   0.0  0.0  2432768    620   p0  S+   10:16PM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20932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20931   </a:t>
            </a:r>
            <a:r>
              <a:rPr lang="fr-FR" sz="2000" dirty="0">
                <a:solidFill>
                  <a:srgbClr val="FFFF00"/>
                </a:solidFill>
              </a:rPr>
              <a:t>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20930   </a:t>
            </a:r>
            <a:r>
              <a:rPr lang="fr-FR" sz="2000" dirty="0">
                <a:solidFill>
                  <a:srgbClr val="FFFF00"/>
                </a:solidFill>
              </a:rPr>
              <a:t>0.0  0.0  2437400    896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1800   ??  S    10:15PM   0:00.01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4120" y="586800"/>
              <a:ext cx="8634960" cy="3899520"/>
            </p14:xfrm>
          </p:contentPart>
        </mc:Choice>
        <mc:Fallback>
          <p:pic>
            <p:nvPicPr>
              <p:cNvPr id="2" name="Ink 1"/>
              <p:cNvPicPr/>
              <p:nvPr/>
            </p:nvPicPr>
            <p:blipFill>
              <a:blip r:embed="rId3"/>
              <a:stretch>
                <a:fillRect/>
              </a:stretch>
            </p:blipFill>
            <p:spPr>
              <a:xfrm>
                <a:off x="14760" y="577440"/>
                <a:ext cx="8653680" cy="3918240"/>
              </a:xfrm>
              <a:prstGeom prst="rect">
                <a:avLst/>
              </a:prstGeom>
            </p:spPr>
          </p:pic>
        </mc:Fallback>
      </mc:AlternateContent>
    </p:spTree>
    <p:extLst>
      <p:ext uri="{BB962C8B-B14F-4D97-AF65-F5344CB8AC3E}">
        <p14:creationId xmlns:p14="http://schemas.microsoft.com/office/powerpoint/2010/main" val="2853584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
        <p:nvSpPr>
          <p:cNvPr id="8" name="TextBox 7"/>
          <p:cNvSpPr txBox="1"/>
          <p:nvPr/>
        </p:nvSpPr>
        <p:spPr>
          <a:xfrm>
            <a:off x="860778" y="2825754"/>
            <a:ext cx="739422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t>How does the OS know whether or not the (effective) user can read a file? </a:t>
            </a:r>
            <a:endParaRPr lang="en-US" sz="3600" dirty="0"/>
          </a:p>
        </p:txBody>
      </p:sp>
      <p:pic>
        <p:nvPicPr>
          <p:cNvPr id="3" name="Picture 2" descr="Screen Shot 2014-04-02 at 9.20.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64" y="1669038"/>
            <a:ext cx="8405336" cy="731374"/>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406440" y="991080"/>
              <a:ext cx="6095520" cy="1662120"/>
            </p14:xfrm>
          </p:contentPart>
        </mc:Choice>
        <mc:Fallback>
          <p:pic>
            <p:nvPicPr>
              <p:cNvPr id="4" name="Ink 3"/>
              <p:cNvPicPr/>
              <p:nvPr/>
            </p:nvPicPr>
            <p:blipFill>
              <a:blip r:embed="rId4"/>
              <a:stretch>
                <a:fillRect/>
              </a:stretch>
            </p:blipFill>
            <p:spPr>
              <a:xfrm>
                <a:off x="397080" y="981720"/>
                <a:ext cx="6114240" cy="1680840"/>
              </a:xfrm>
              <a:prstGeom prst="rect">
                <a:avLst/>
              </a:prstGeom>
            </p:spPr>
          </p:pic>
        </mc:Fallback>
      </mc:AlternateContent>
    </p:spTree>
    <p:extLst>
      <p:ext uri="{BB962C8B-B14F-4D97-AF65-F5344CB8AC3E}">
        <p14:creationId xmlns:p14="http://schemas.microsoft.com/office/powerpoint/2010/main" val="1982642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a:p>
        </p:txBody>
      </p:sp>
      <p:pic>
        <p:nvPicPr>
          <p:cNvPr id="3" name="Picture 2" descr="Screen Shot 2014-04-02 at 9.21.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54" y="417934"/>
            <a:ext cx="8632448" cy="4176991"/>
          </a:xfrm>
          <a:prstGeom prst="rect">
            <a:avLst/>
          </a:prstGeom>
        </p:spPr>
      </p:pic>
      <p:sp>
        <p:nvSpPr>
          <p:cNvPr id="4" name="Rectangle 3"/>
          <p:cNvSpPr/>
          <p:nvPr/>
        </p:nvSpPr>
        <p:spPr>
          <a:xfrm>
            <a:off x="291056" y="3024810"/>
            <a:ext cx="8720646" cy="17424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1585080" y="176040"/>
              <a:ext cx="4380480" cy="2685600"/>
            </p14:xfrm>
          </p:contentPart>
        </mc:Choice>
        <mc:Fallback>
          <p:pic>
            <p:nvPicPr>
              <p:cNvPr id="5" name="Ink 4"/>
              <p:cNvPicPr/>
              <p:nvPr/>
            </p:nvPicPr>
            <p:blipFill>
              <a:blip r:embed="rId4"/>
              <a:stretch>
                <a:fillRect/>
              </a:stretch>
            </p:blipFill>
            <p:spPr>
              <a:xfrm>
                <a:off x="1575720" y="166680"/>
                <a:ext cx="4399200" cy="2704320"/>
              </a:xfrm>
              <a:prstGeom prst="rect">
                <a:avLst/>
              </a:prstGeom>
            </p:spPr>
          </p:pic>
        </mc:Fallback>
      </mc:AlternateContent>
    </p:spTree>
    <p:extLst>
      <p:ext uri="{BB962C8B-B14F-4D97-AF65-F5344CB8AC3E}">
        <p14:creationId xmlns:p14="http://schemas.microsoft.com/office/powerpoint/2010/main" val="1165397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3" name="Picture 2" descr="Screen Shot 2014-04-02 at 9.21.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54" y="417934"/>
            <a:ext cx="8632448" cy="4176991"/>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53640" y="1672560"/>
              <a:ext cx="2734560" cy="3034800"/>
            </p14:xfrm>
          </p:contentPart>
        </mc:Choice>
        <mc:Fallback>
          <p:pic>
            <p:nvPicPr>
              <p:cNvPr id="4" name="Ink 3"/>
              <p:cNvPicPr/>
              <p:nvPr/>
            </p:nvPicPr>
            <p:blipFill>
              <a:blip r:embed="rId4"/>
              <a:stretch>
                <a:fillRect/>
              </a:stretch>
            </p:blipFill>
            <p:spPr>
              <a:xfrm>
                <a:off x="44280" y="1663200"/>
                <a:ext cx="2753280" cy="3053520"/>
              </a:xfrm>
              <a:prstGeom prst="rect">
                <a:avLst/>
              </a:prstGeom>
            </p:spPr>
          </p:pic>
        </mc:Fallback>
      </mc:AlternateContent>
    </p:spTree>
    <p:extLst>
      <p:ext uri="{BB962C8B-B14F-4D97-AF65-F5344CB8AC3E}">
        <p14:creationId xmlns:p14="http://schemas.microsoft.com/office/powerpoint/2010/main" val="2492780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3" name="Picture 2" descr="Screen Shot 2014-04-02 at 9.2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1" y="395922"/>
            <a:ext cx="8176019" cy="1700904"/>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271080" y="863280"/>
              <a:ext cx="3087360" cy="517680"/>
            </p14:xfrm>
          </p:contentPart>
        </mc:Choice>
        <mc:Fallback>
          <p:pic>
            <p:nvPicPr>
              <p:cNvPr id="4" name="Ink 3"/>
              <p:cNvPicPr/>
              <p:nvPr/>
            </p:nvPicPr>
            <p:blipFill>
              <a:blip r:embed="rId4"/>
              <a:stretch>
                <a:fillRect/>
              </a:stretch>
            </p:blipFill>
            <p:spPr>
              <a:xfrm>
                <a:off x="261720" y="853920"/>
                <a:ext cx="3106080" cy="536400"/>
              </a:xfrm>
              <a:prstGeom prst="rect">
                <a:avLst/>
              </a:prstGeom>
            </p:spPr>
          </p:pic>
        </mc:Fallback>
      </mc:AlternateContent>
    </p:spTree>
    <p:extLst>
      <p:ext uri="{BB962C8B-B14F-4D97-AF65-F5344CB8AC3E}">
        <p14:creationId xmlns:p14="http://schemas.microsoft.com/office/powerpoint/2010/main" val="3663588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pic>
        <p:nvPicPr>
          <p:cNvPr id="3" name="Picture 2" descr="Screen Shot 2014-04-02 at 9.2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1" y="395922"/>
            <a:ext cx="8176019" cy="170090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382874719"/>
              </p:ext>
            </p:extLst>
          </p:nvPr>
        </p:nvGraphicFramePr>
        <p:xfrm>
          <a:off x="3029079" y="237510"/>
          <a:ext cx="5772531" cy="4709160"/>
        </p:xfrm>
        <a:graphic>
          <a:graphicData uri="http://schemas.openxmlformats.org/drawingml/2006/table">
            <a:tbl>
              <a:tblPr bandRow="1">
                <a:tableStyleId>{35758FB7-9AC5-4552-8A53-C91805E547FA}</a:tableStyleId>
              </a:tblPr>
              <a:tblGrid>
                <a:gridCol w="5772531"/>
              </a:tblGrid>
              <a:tr h="388620">
                <a:tc>
                  <a:txBody>
                    <a:bodyPr/>
                    <a:lstStyle/>
                    <a:p>
                      <a:pPr algn="ctr"/>
                      <a:r>
                        <a:rPr lang="en-US" sz="2100" dirty="0" smtClean="0"/>
                        <a:t>Size of File (bytes)</a:t>
                      </a:r>
                      <a:endParaRPr lang="en-US" sz="2100" dirty="0"/>
                    </a:p>
                  </a:txBody>
                  <a:tcPr marT="34290" marB="34290"/>
                </a:tc>
              </a:tr>
              <a:tr h="388620">
                <a:tc>
                  <a:txBody>
                    <a:bodyPr/>
                    <a:lstStyle/>
                    <a:p>
                      <a:pPr algn="ctr"/>
                      <a:r>
                        <a:rPr lang="en-US" sz="2100" dirty="0" smtClean="0"/>
                        <a:t>Device ID</a:t>
                      </a:r>
                      <a:endParaRPr lang="en-US" sz="2100" dirty="0"/>
                    </a:p>
                  </a:txBody>
                  <a:tcPr marT="34290" marB="34290"/>
                </a:tc>
              </a:tr>
              <a:tr h="388620">
                <a:tc>
                  <a:txBody>
                    <a:bodyPr/>
                    <a:lstStyle/>
                    <a:p>
                      <a:pPr algn="ctr"/>
                      <a:r>
                        <a:rPr lang="en-US" sz="2100" dirty="0" smtClean="0"/>
                        <a:t>User ID</a:t>
                      </a:r>
                      <a:endParaRPr lang="en-US" sz="2100" dirty="0"/>
                    </a:p>
                  </a:txBody>
                  <a:tcPr marT="34290" marB="34290"/>
                </a:tc>
              </a:tr>
              <a:tr h="388620">
                <a:tc>
                  <a:txBody>
                    <a:bodyPr/>
                    <a:lstStyle/>
                    <a:p>
                      <a:pPr algn="ctr"/>
                      <a:r>
                        <a:rPr lang="en-US" sz="2100" dirty="0" smtClean="0"/>
                        <a:t>Group ID</a:t>
                      </a:r>
                      <a:endParaRPr lang="en-US" sz="2100" dirty="0"/>
                    </a:p>
                  </a:txBody>
                  <a:tcPr marT="34290" marB="34290"/>
                </a:tc>
              </a:tr>
              <a:tr h="388620">
                <a:tc>
                  <a:txBody>
                    <a:bodyPr/>
                    <a:lstStyle/>
                    <a:p>
                      <a:pPr algn="ctr"/>
                      <a:r>
                        <a:rPr lang="en-US" sz="2100" dirty="0" smtClean="0"/>
                        <a:t>File Mode (permission bits)</a:t>
                      </a:r>
                      <a:endParaRPr lang="en-US" sz="2100" dirty="0"/>
                    </a:p>
                  </a:txBody>
                  <a:tcPr marT="34290" marB="34290"/>
                </a:tc>
              </a:tr>
              <a:tr h="708660">
                <a:tc>
                  <a:txBody>
                    <a:bodyPr/>
                    <a:lstStyle/>
                    <a:p>
                      <a:pPr algn="ctr"/>
                      <a:r>
                        <a:rPr lang="en-US" sz="2100" dirty="0" smtClean="0"/>
                        <a:t>Link count (number of hard links to node)</a:t>
                      </a:r>
                      <a:endParaRPr lang="en-US" sz="2100" dirty="0"/>
                    </a:p>
                  </a:txBody>
                  <a:tcPr marT="34290" marB="34290"/>
                </a:tc>
              </a:tr>
              <a:tr h="388620">
                <a:tc>
                  <a:txBody>
                    <a:bodyPr/>
                    <a:lstStyle/>
                    <a:p>
                      <a:pPr algn="ctr"/>
                      <a:r>
                        <a:rPr lang="en-US" sz="2100" dirty="0" smtClean="0"/>
                        <a:t>…</a:t>
                      </a:r>
                      <a:endParaRPr lang="en-US" sz="2100" dirty="0"/>
                    </a:p>
                  </a:txBody>
                  <a:tcPr marT="34290" marB="34290"/>
                </a:tc>
              </a:tr>
              <a:tr h="1668780">
                <a:tc>
                  <a:txBody>
                    <a:bodyPr/>
                    <a:lstStyle/>
                    <a:p>
                      <a:pPr algn="ctr"/>
                      <a:endParaRPr lang="en-US" sz="2100" dirty="0" smtClean="0"/>
                    </a:p>
                    <a:p>
                      <a:pPr algn="ctr"/>
                      <a:endParaRPr lang="en-US" sz="2100" dirty="0" smtClean="0"/>
                    </a:p>
                    <a:p>
                      <a:pPr algn="ctr"/>
                      <a:r>
                        <a:rPr lang="en-US" sz="2100" b="1" dirty="0" err="1" smtClean="0"/>
                        <a:t>Diskmap</a:t>
                      </a:r>
                      <a:endParaRPr lang="en-US" sz="2100" b="1" dirty="0" smtClean="0"/>
                    </a:p>
                    <a:p>
                      <a:pPr algn="ctr"/>
                      <a:endParaRPr lang="en-US" sz="2100" dirty="0" smtClean="0"/>
                    </a:p>
                    <a:p>
                      <a:pPr algn="ctr"/>
                      <a:endParaRPr lang="en-US" sz="2100" dirty="0" smtClean="0"/>
                    </a:p>
                  </a:txBody>
                  <a:tcPr marT="34290" marB="34290">
                    <a:solidFill>
                      <a:srgbClr val="FFFF66">
                        <a:alpha val="40000"/>
                      </a:srgbClr>
                    </a:solidFill>
                  </a:tcPr>
                </a:tc>
              </a:tr>
            </a:tbl>
          </a:graphicData>
        </a:graphic>
      </p:graphicFrame>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1352520" y="29520"/>
              <a:ext cx="6355080" cy="4733640"/>
            </p14:xfrm>
          </p:contentPart>
        </mc:Choice>
        <mc:Fallback>
          <p:pic>
            <p:nvPicPr>
              <p:cNvPr id="5" name="Ink 4"/>
              <p:cNvPicPr/>
              <p:nvPr/>
            </p:nvPicPr>
            <p:blipFill>
              <a:blip r:embed="rId4"/>
              <a:stretch>
                <a:fillRect/>
              </a:stretch>
            </p:blipFill>
            <p:spPr>
              <a:xfrm>
                <a:off x="1343160" y="20160"/>
                <a:ext cx="6373800" cy="4752360"/>
              </a:xfrm>
              <a:prstGeom prst="rect">
                <a:avLst/>
              </a:prstGeom>
            </p:spPr>
          </p:pic>
        </mc:Fallback>
      </mc:AlternateContent>
    </p:spTree>
    <p:extLst>
      <p:ext uri="{BB962C8B-B14F-4D97-AF65-F5344CB8AC3E}">
        <p14:creationId xmlns:p14="http://schemas.microsoft.com/office/powerpoint/2010/main" val="1655427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8" name="Content Placeholder 7"/>
          <p:cNvSpPr>
            <a:spLocks noGrp="1"/>
          </p:cNvSpPr>
          <p:nvPr>
            <p:ph idx="1"/>
          </p:nvPr>
        </p:nvSpPr>
        <p:spPr>
          <a:xfrm>
            <a:off x="457200" y="2799065"/>
            <a:ext cx="8229600" cy="1795557"/>
          </a:xfrm>
        </p:spPr>
        <p:txBody>
          <a:bodyPr/>
          <a:lstStyle/>
          <a:p>
            <a:pPr marL="0" indent="0">
              <a:buNone/>
            </a:pPr>
            <a:r>
              <a:rPr lang="en-US" b="1" dirty="0" smtClean="0"/>
              <a:t>Access Control</a:t>
            </a:r>
          </a:p>
          <a:p>
            <a:pPr marL="0" indent="0">
              <a:buNone/>
            </a:pPr>
            <a:r>
              <a:rPr lang="en-US" b="1" dirty="0" smtClean="0"/>
              <a:t>User IDs</a:t>
            </a:r>
          </a:p>
          <a:p>
            <a:pPr marL="0" indent="0">
              <a:buNone/>
            </a:pPr>
            <a:r>
              <a:rPr lang="en-US" b="1" dirty="0" smtClean="0"/>
              <a:t>System Calls</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
        <p:nvSpPr>
          <p:cNvPr id="5" name="TextBox 4"/>
          <p:cNvSpPr txBox="1"/>
          <p:nvPr/>
        </p:nvSpPr>
        <p:spPr>
          <a:xfrm>
            <a:off x="622056" y="1313142"/>
            <a:ext cx="446320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smtClean="0"/>
              <a:t>Sign up for PS4 demos today!</a:t>
            </a:r>
            <a:endParaRPr lang="en-US" sz="2800" b="1" dirty="0"/>
          </a:p>
        </p:txBody>
      </p:sp>
      <p:sp>
        <p:nvSpPr>
          <p:cNvPr id="6" name="TextBox 5"/>
          <p:cNvSpPr txBox="1"/>
          <p:nvPr/>
        </p:nvSpPr>
        <p:spPr>
          <a:xfrm>
            <a:off x="3254037" y="2044362"/>
            <a:ext cx="530601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PS4 is due 11:59pm Sunday, 6 April </a:t>
            </a:r>
            <a:endParaRPr lang="en-US" sz="2800" b="1" dirty="0"/>
          </a:p>
        </p:txBody>
      </p:sp>
    </p:spTree>
    <p:extLst>
      <p:ext uri="{BB962C8B-B14F-4D97-AF65-F5344CB8AC3E}">
        <p14:creationId xmlns:p14="http://schemas.microsoft.com/office/powerpoint/2010/main" val="4044063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Matrix</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52940598"/>
              </p:ext>
            </p:extLst>
          </p:nvPr>
        </p:nvGraphicFramePr>
        <p:xfrm>
          <a:off x="541505" y="1114484"/>
          <a:ext cx="7995356" cy="2986089"/>
        </p:xfrm>
        <a:graphic>
          <a:graphicData uri="http://schemas.openxmlformats.org/drawingml/2006/table">
            <a:tbl>
              <a:tblPr firstRow="1" firstCol="1" bandRow="1">
                <a:tableStyleId>{00A15C55-8517-42AA-B614-E9B94910E393}</a:tableStyleId>
              </a:tblPr>
              <a:tblGrid>
                <a:gridCol w="1998839"/>
                <a:gridCol w="1998839"/>
                <a:gridCol w="1998839"/>
                <a:gridCol w="1998839"/>
              </a:tblGrid>
              <a:tr h="388620">
                <a:tc rowSpan="2">
                  <a:txBody>
                    <a:bodyPr/>
                    <a:lstStyle/>
                    <a:p>
                      <a:pPr algn="ctr"/>
                      <a:r>
                        <a:rPr lang="en-US" sz="2400" dirty="0" smtClean="0"/>
                        <a:t>Users</a:t>
                      </a:r>
                      <a:endParaRPr lang="en-US" sz="2400" dirty="0"/>
                    </a:p>
                  </a:txBody>
                  <a:tcPr marT="34290" marB="34290" anchor="b">
                    <a:lnR w="12700" cap="flat" cmpd="sng" algn="ctr">
                      <a:noFill/>
                      <a:prstDash val="solid"/>
                      <a:round/>
                      <a:headEnd type="none" w="med" len="med"/>
                      <a:tailEnd type="none" w="med" len="med"/>
                    </a:lnR>
                  </a:tcPr>
                </a:tc>
                <a:tc gridSpan="3">
                  <a:txBody>
                    <a:bodyPr/>
                    <a:lstStyle/>
                    <a:p>
                      <a:pPr algn="ctr"/>
                      <a:r>
                        <a:rPr lang="en-US" sz="2100" dirty="0" smtClean="0"/>
                        <a:t>Files</a:t>
                      </a:r>
                      <a:endParaRPr lang="en-US" sz="2100" dirty="0"/>
                    </a:p>
                  </a:txBody>
                  <a:tcPr marT="34290" marB="3429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B w="12700" cap="flat" cmpd="sng" algn="ctr">
                      <a:solidFill>
                        <a:scrgbClr r="0" g="0" b="0"/>
                      </a:solidFill>
                      <a:prstDash val="solid"/>
                      <a:round/>
                      <a:headEnd type="none" w="med" len="med"/>
                      <a:tailEnd type="none" w="med" len="med"/>
                    </a:lnB>
                  </a:tcPr>
                </a:tc>
                <a:tc hMerge="1">
                  <a:txBody>
                    <a:bodyPr/>
                    <a:lstStyle/>
                    <a:p>
                      <a:endParaRPr lang="en-US" dirty="0"/>
                    </a:p>
                  </a:txBody>
                  <a:tcPr>
                    <a:lnB w="12700" cap="flat" cmpd="sng" algn="ctr">
                      <a:solidFill>
                        <a:scrgbClr r="0" g="0" b="0"/>
                      </a:solidFill>
                      <a:prstDash val="solid"/>
                      <a:round/>
                      <a:headEnd type="none" w="med" len="med"/>
                      <a:tailEnd type="none" w="med" len="med"/>
                    </a:lnB>
                  </a:tcPr>
                </a:tc>
              </a:tr>
              <a:tr h="525780">
                <a:tc vMerge="1">
                  <a:txBody>
                    <a:bodyPr/>
                    <a:lstStyle/>
                    <a:p>
                      <a:endParaRPr lang="en-US"/>
                    </a:p>
                  </a:txBody>
                  <a:tcPr/>
                </a:tc>
                <a:tc>
                  <a:txBody>
                    <a:bodyPr/>
                    <a:lstStyle/>
                    <a:p>
                      <a:pPr algn="ctr"/>
                      <a:r>
                        <a:rPr lang="en-US" sz="1500" dirty="0" smtClean="0">
                          <a:solidFill>
                            <a:srgbClr val="FFFF00"/>
                          </a:solidFill>
                        </a:rPr>
                        <a:t>/</a:t>
                      </a:r>
                      <a:r>
                        <a:rPr lang="en-US" sz="1500" dirty="0" err="1" smtClean="0">
                          <a:solidFill>
                            <a:srgbClr val="FFFF00"/>
                          </a:solidFill>
                        </a:rPr>
                        <a:t>alice</a:t>
                      </a:r>
                      <a:r>
                        <a:rPr lang="en-US" sz="1500" dirty="0" smtClean="0">
                          <a:solidFill>
                            <a:srgbClr val="FFFF00"/>
                          </a:solidFill>
                        </a:rPr>
                        <a:t>/www/</a:t>
                      </a:r>
                      <a:r>
                        <a:rPr lang="en-US" sz="1500" dirty="0" err="1" smtClean="0">
                          <a:solidFill>
                            <a:srgbClr val="FFFF00"/>
                          </a:solidFill>
                        </a:rPr>
                        <a:t>index.html</a:t>
                      </a:r>
                      <a:endParaRPr lang="en-US" sz="1500" dirty="0">
                        <a:solidFill>
                          <a:srgbClr val="FFFF00"/>
                        </a:solidFill>
                      </a:endParaRPr>
                    </a:p>
                  </a:txBody>
                  <a:tcPr marT="34290" marB="34290" anchor="b">
                    <a:lnT w="12700" cap="flat" cmpd="sng" algn="ctr">
                      <a:noFill/>
                      <a:prstDash val="solid"/>
                      <a:round/>
                      <a:headEnd type="none" w="med" len="med"/>
                      <a:tailEnd type="none" w="med" len="med"/>
                    </a:lnT>
                    <a:solidFill>
                      <a:schemeClr val="accent4"/>
                    </a:solidFill>
                  </a:tcPr>
                </a:tc>
                <a:tc>
                  <a:txBody>
                    <a:bodyPr/>
                    <a:lstStyle/>
                    <a:p>
                      <a:pPr algn="ctr"/>
                      <a:r>
                        <a:rPr lang="en-US" sz="1500" dirty="0" smtClean="0">
                          <a:solidFill>
                            <a:srgbClr val="FFFF00"/>
                          </a:solidFill>
                        </a:rPr>
                        <a:t>/</a:t>
                      </a:r>
                      <a:r>
                        <a:rPr lang="en-US" sz="1500" dirty="0" err="1" smtClean="0">
                          <a:solidFill>
                            <a:srgbClr val="FFFF00"/>
                          </a:solidFill>
                        </a:rPr>
                        <a:t>dave</a:t>
                      </a:r>
                      <a:r>
                        <a:rPr lang="en-US" sz="1500" dirty="0" smtClean="0">
                          <a:solidFill>
                            <a:srgbClr val="FFFF00"/>
                          </a:solidFill>
                        </a:rPr>
                        <a:t>/</a:t>
                      </a:r>
                      <a:r>
                        <a:rPr lang="en-US" sz="1500" dirty="0" err="1" smtClean="0">
                          <a:solidFill>
                            <a:srgbClr val="FFFF00"/>
                          </a:solidFill>
                        </a:rPr>
                        <a:t>secrets.txt</a:t>
                      </a:r>
                      <a:endParaRPr lang="en-US" sz="1500" dirty="0">
                        <a:solidFill>
                          <a:srgbClr val="FFFF00"/>
                        </a:solidFill>
                      </a:endParaRPr>
                    </a:p>
                  </a:txBody>
                  <a:tcPr marT="34290" marB="34290" anchor="b">
                    <a:lnT w="12700" cap="flat" cmpd="sng" algn="ctr">
                      <a:noFill/>
                      <a:prstDash val="solid"/>
                      <a:round/>
                      <a:headEnd type="none" w="med" len="med"/>
                      <a:tailEnd type="none" w="med" len="med"/>
                    </a:lnT>
                    <a:solidFill>
                      <a:schemeClr val="accent4"/>
                    </a:solidFill>
                  </a:tcPr>
                </a:tc>
                <a:tc>
                  <a:txBody>
                    <a:bodyPr/>
                    <a:lstStyle/>
                    <a:p>
                      <a:pPr algn="ctr"/>
                      <a:r>
                        <a:rPr lang="en-US" sz="1500" dirty="0" smtClean="0">
                          <a:solidFill>
                            <a:srgbClr val="FFFF00"/>
                          </a:solidFill>
                        </a:rPr>
                        <a:t>/</a:t>
                      </a:r>
                      <a:r>
                        <a:rPr lang="en-US" sz="1500" dirty="0" err="1" smtClean="0">
                          <a:solidFill>
                            <a:srgbClr val="FFFF00"/>
                          </a:solidFill>
                        </a:rPr>
                        <a:t>alice</a:t>
                      </a:r>
                      <a:r>
                        <a:rPr lang="en-US" sz="1500" dirty="0" smtClean="0">
                          <a:solidFill>
                            <a:srgbClr val="FFFF00"/>
                          </a:solidFill>
                        </a:rPr>
                        <a:t>/</a:t>
                      </a:r>
                      <a:r>
                        <a:rPr lang="en-US" sz="1500" dirty="0" err="1" smtClean="0">
                          <a:solidFill>
                            <a:srgbClr val="FFFF00"/>
                          </a:solidFill>
                        </a:rPr>
                        <a:t>secrets.txt</a:t>
                      </a:r>
                      <a:endParaRPr lang="en-US" sz="1500" dirty="0">
                        <a:solidFill>
                          <a:srgbClr val="FFFF00"/>
                        </a:solidFill>
                      </a:endParaRPr>
                    </a:p>
                  </a:txBody>
                  <a:tcPr marT="34290" marB="34290" anchor="b">
                    <a:lnT w="12700" cap="flat" cmpd="sng" algn="ctr">
                      <a:noFill/>
                      <a:prstDash val="solid"/>
                      <a:round/>
                      <a:headEnd type="none" w="med" len="med"/>
                      <a:tailEnd type="none" w="med" len="med"/>
                    </a:lnT>
                    <a:solidFill>
                      <a:schemeClr val="accent4"/>
                    </a:solidFill>
                  </a:tcPr>
                </a:tc>
              </a:tr>
              <a:tr h="690563">
                <a:tc>
                  <a:txBody>
                    <a:bodyPr/>
                    <a:lstStyle/>
                    <a:p>
                      <a:pPr algn="ctr"/>
                      <a:r>
                        <a:rPr lang="en-US" sz="1800" dirty="0" smtClean="0"/>
                        <a:t>root</a:t>
                      </a:r>
                      <a:endParaRPr lang="en-US" sz="18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read,</a:t>
                      </a:r>
                      <a:r>
                        <a:rPr lang="en-US" sz="1800" baseline="0" dirty="0" smtClean="0"/>
                        <a:t> write</a:t>
                      </a:r>
                      <a:endParaRPr lang="en-US" sz="1800" dirty="0" smtClean="0"/>
                    </a:p>
                    <a:p>
                      <a:pPr algn="ctr"/>
                      <a:endParaRPr lang="en-US" sz="18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read,</a:t>
                      </a:r>
                      <a:r>
                        <a:rPr lang="en-US" sz="1800" baseline="0" dirty="0" smtClean="0"/>
                        <a:t> write</a:t>
                      </a:r>
                      <a:endParaRPr lang="en-US" sz="1800" dirty="0" smtClean="0"/>
                    </a:p>
                    <a:p>
                      <a:pPr algn="ctr"/>
                      <a:endParaRPr lang="en-US" sz="18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read,</a:t>
                      </a:r>
                      <a:r>
                        <a:rPr lang="en-US" sz="1800" baseline="0" dirty="0" smtClean="0"/>
                        <a:t> write</a:t>
                      </a:r>
                      <a:endParaRPr lang="en-US" sz="1800" dirty="0" smtClean="0"/>
                    </a:p>
                    <a:p>
                      <a:pPr algn="ctr"/>
                      <a:endParaRPr lang="en-US" sz="1800" dirty="0"/>
                    </a:p>
                  </a:txBody>
                  <a:tcPr marT="34290" marB="34290" anchor="ctr"/>
                </a:tc>
              </a:tr>
              <a:tr h="690563">
                <a:tc>
                  <a:txBody>
                    <a:bodyPr/>
                    <a:lstStyle/>
                    <a:p>
                      <a:pPr algn="ctr"/>
                      <a:r>
                        <a:rPr lang="en-US" sz="1800" dirty="0" err="1" smtClean="0"/>
                        <a:t>dave</a:t>
                      </a:r>
                      <a:endParaRPr lang="en-US" sz="1800" dirty="0"/>
                    </a:p>
                  </a:txBody>
                  <a:tcPr marT="34290" marB="34290" anchor="ctr"/>
                </a:tc>
                <a:tc>
                  <a:txBody>
                    <a:bodyPr/>
                    <a:lstStyle/>
                    <a:p>
                      <a:pPr algn="ctr"/>
                      <a:r>
                        <a:rPr lang="en-US" sz="1800" dirty="0" smtClean="0"/>
                        <a:t>read</a:t>
                      </a:r>
                      <a:endParaRPr lang="en-US" sz="1800" dirty="0"/>
                    </a:p>
                  </a:txBody>
                  <a:tcPr marT="34290" marB="34290" anchor="ctr"/>
                </a:tc>
                <a:tc>
                  <a:txBody>
                    <a:bodyPr/>
                    <a:lstStyle/>
                    <a:p>
                      <a:pPr algn="ctr"/>
                      <a:r>
                        <a:rPr lang="en-US" sz="1800" dirty="0" smtClean="0"/>
                        <a:t>read, write</a:t>
                      </a:r>
                      <a:endParaRPr lang="en-US" sz="1800" dirty="0"/>
                    </a:p>
                  </a:txBody>
                  <a:tcPr marT="34290" marB="34290" anchor="ctr"/>
                </a:tc>
                <a:tc>
                  <a:txBody>
                    <a:bodyPr/>
                    <a:lstStyle/>
                    <a:p>
                      <a:pPr algn="ctr"/>
                      <a:r>
                        <a:rPr lang="en-US" sz="1800" dirty="0" smtClean="0"/>
                        <a:t>-</a:t>
                      </a:r>
                      <a:endParaRPr lang="en-US" sz="1800" dirty="0"/>
                    </a:p>
                  </a:txBody>
                  <a:tcPr marT="34290" marB="34290" anchor="ctr"/>
                </a:tc>
              </a:tr>
              <a:tr h="690563">
                <a:tc>
                  <a:txBody>
                    <a:bodyPr/>
                    <a:lstStyle/>
                    <a:p>
                      <a:pPr algn="ctr"/>
                      <a:r>
                        <a:rPr lang="en-US" sz="1800" dirty="0" smtClean="0"/>
                        <a:t>www</a:t>
                      </a:r>
                      <a:endParaRPr lang="en-US" sz="1800" dirty="0"/>
                    </a:p>
                  </a:txBody>
                  <a:tcPr marT="34290" marB="34290" anchor="ctr"/>
                </a:tc>
                <a:tc>
                  <a:txBody>
                    <a:bodyPr/>
                    <a:lstStyle/>
                    <a:p>
                      <a:pPr algn="ctr"/>
                      <a:r>
                        <a:rPr lang="en-US" sz="1800" dirty="0" smtClean="0"/>
                        <a:t>read</a:t>
                      </a:r>
                      <a:endParaRPr lang="en-US" sz="1800" dirty="0"/>
                    </a:p>
                  </a:txBody>
                  <a:tcPr marT="34290" marB="34290" anchor="ctr"/>
                </a:tc>
                <a:tc>
                  <a:txBody>
                    <a:bodyPr/>
                    <a:lstStyle/>
                    <a:p>
                      <a:pPr algn="ctr"/>
                      <a:r>
                        <a:rPr lang="en-US" sz="1800" dirty="0" smtClean="0"/>
                        <a:t>-</a:t>
                      </a:r>
                      <a:endParaRPr lang="en-US" sz="1800" dirty="0"/>
                    </a:p>
                  </a:txBody>
                  <a:tcPr marT="34290" marB="34290" anchor="ctr"/>
                </a:tc>
                <a:tc>
                  <a:txBody>
                    <a:bodyPr/>
                    <a:lstStyle/>
                    <a:p>
                      <a:pPr algn="ctr"/>
                      <a:r>
                        <a:rPr lang="en-US" sz="1800" dirty="0" smtClean="0"/>
                        <a:t>-</a:t>
                      </a:r>
                      <a:endParaRPr lang="en-US" sz="1800" dirty="0"/>
                    </a:p>
                  </a:txBody>
                  <a:tcPr marT="34290" marB="34290" anchor="ctr"/>
                </a:tc>
              </a:tr>
            </a:tbl>
          </a:graphicData>
        </a:graphic>
      </p:graphicFrame>
      <p:sp>
        <p:nvSpPr>
          <p:cNvPr id="3" name="TextBox 2"/>
          <p:cNvSpPr txBox="1"/>
          <p:nvPr/>
        </p:nvSpPr>
        <p:spPr>
          <a:xfrm>
            <a:off x="2892924" y="4367154"/>
            <a:ext cx="4174515" cy="400110"/>
          </a:xfrm>
          <a:prstGeom prst="rect">
            <a:avLst/>
          </a:prstGeom>
          <a:noFill/>
        </p:spPr>
        <p:txBody>
          <a:bodyPr wrap="none" rtlCol="0">
            <a:spAutoFit/>
          </a:bodyPr>
          <a:lstStyle/>
          <a:p>
            <a:r>
              <a:rPr lang="en-US" sz="2000" i="1" dirty="0" smtClean="0"/>
              <a:t>Can Unix-like file system support this?</a:t>
            </a:r>
            <a:endParaRPr lang="en-US" sz="2000" i="1" dirty="0"/>
          </a:p>
        </p:txBody>
      </p:sp>
    </p:spTree>
    <p:extLst>
      <p:ext uri="{BB962C8B-B14F-4D97-AF65-F5344CB8AC3E}">
        <p14:creationId xmlns:p14="http://schemas.microsoft.com/office/powerpoint/2010/main" val="2234832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pic>
        <p:nvPicPr>
          <p:cNvPr id="3" name="Picture 2" descr="Screen Shot 2014-04-02 at 9.2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1" y="395922"/>
            <a:ext cx="8176019" cy="170090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375091795"/>
              </p:ext>
            </p:extLst>
          </p:nvPr>
        </p:nvGraphicFramePr>
        <p:xfrm>
          <a:off x="3029079" y="237510"/>
          <a:ext cx="5772531" cy="4709160"/>
        </p:xfrm>
        <a:graphic>
          <a:graphicData uri="http://schemas.openxmlformats.org/drawingml/2006/table">
            <a:tbl>
              <a:tblPr bandRow="1">
                <a:tableStyleId>{35758FB7-9AC5-4552-8A53-C91805E547FA}</a:tableStyleId>
              </a:tblPr>
              <a:tblGrid>
                <a:gridCol w="5772531"/>
              </a:tblGrid>
              <a:tr h="388620">
                <a:tc>
                  <a:txBody>
                    <a:bodyPr/>
                    <a:lstStyle/>
                    <a:p>
                      <a:pPr algn="ctr"/>
                      <a:r>
                        <a:rPr lang="en-US" sz="2100" dirty="0" smtClean="0"/>
                        <a:t>Size of File (bytes)</a:t>
                      </a:r>
                      <a:endParaRPr lang="en-US" sz="2100" dirty="0"/>
                    </a:p>
                  </a:txBody>
                  <a:tcPr marT="34290" marB="34290"/>
                </a:tc>
              </a:tr>
              <a:tr h="388620">
                <a:tc>
                  <a:txBody>
                    <a:bodyPr/>
                    <a:lstStyle/>
                    <a:p>
                      <a:pPr algn="ctr"/>
                      <a:r>
                        <a:rPr lang="en-US" sz="2100" dirty="0" smtClean="0"/>
                        <a:t>Device ID</a:t>
                      </a:r>
                      <a:endParaRPr lang="en-US" sz="2100" dirty="0"/>
                    </a:p>
                  </a:txBody>
                  <a:tcPr marT="34290" marB="34290"/>
                </a:tc>
              </a:tr>
              <a:tr h="388620">
                <a:tc>
                  <a:txBody>
                    <a:bodyPr/>
                    <a:lstStyle/>
                    <a:p>
                      <a:pPr algn="ctr"/>
                      <a:r>
                        <a:rPr lang="en-US" sz="2100" dirty="0" smtClean="0"/>
                        <a:t>User ID</a:t>
                      </a:r>
                      <a:endParaRPr lang="en-US" sz="2100" dirty="0"/>
                    </a:p>
                  </a:txBody>
                  <a:tcPr marT="34290" marB="34290"/>
                </a:tc>
              </a:tr>
              <a:tr h="388620">
                <a:tc>
                  <a:txBody>
                    <a:bodyPr/>
                    <a:lstStyle/>
                    <a:p>
                      <a:pPr algn="ctr"/>
                      <a:r>
                        <a:rPr lang="en-US" sz="2100" dirty="0" smtClean="0"/>
                        <a:t>Group ID</a:t>
                      </a:r>
                      <a:endParaRPr lang="en-US" sz="2100" dirty="0"/>
                    </a:p>
                  </a:txBody>
                  <a:tcPr marT="34290" marB="34290"/>
                </a:tc>
              </a:tr>
              <a:tr h="388620">
                <a:tc>
                  <a:txBody>
                    <a:bodyPr/>
                    <a:lstStyle/>
                    <a:p>
                      <a:pPr algn="ctr"/>
                      <a:r>
                        <a:rPr lang="en-US" sz="2100" dirty="0" smtClean="0"/>
                        <a:t>File Mode (permission bits)</a:t>
                      </a:r>
                      <a:endParaRPr lang="en-US" sz="2100" dirty="0"/>
                    </a:p>
                  </a:txBody>
                  <a:tcPr marT="34290" marB="34290"/>
                </a:tc>
              </a:tr>
              <a:tr h="708660">
                <a:tc>
                  <a:txBody>
                    <a:bodyPr/>
                    <a:lstStyle/>
                    <a:p>
                      <a:pPr algn="ctr"/>
                      <a:r>
                        <a:rPr lang="en-US" sz="2100" dirty="0" smtClean="0"/>
                        <a:t>Link count (number of hard links to node)</a:t>
                      </a:r>
                      <a:endParaRPr lang="en-US" sz="2100" dirty="0"/>
                    </a:p>
                  </a:txBody>
                  <a:tcPr marT="34290" marB="34290"/>
                </a:tc>
              </a:tr>
              <a:tr h="388620">
                <a:tc>
                  <a:txBody>
                    <a:bodyPr/>
                    <a:lstStyle/>
                    <a:p>
                      <a:pPr algn="ctr"/>
                      <a:r>
                        <a:rPr lang="en-US" sz="2100" dirty="0" smtClean="0"/>
                        <a:t>…</a:t>
                      </a:r>
                      <a:endParaRPr lang="en-US" sz="2100" dirty="0"/>
                    </a:p>
                  </a:txBody>
                  <a:tcPr marT="34290" marB="34290"/>
                </a:tc>
              </a:tr>
              <a:tr h="1668780">
                <a:tc>
                  <a:txBody>
                    <a:bodyPr/>
                    <a:lstStyle/>
                    <a:p>
                      <a:pPr algn="ctr"/>
                      <a:endParaRPr lang="en-US" sz="2100" dirty="0" smtClean="0"/>
                    </a:p>
                    <a:p>
                      <a:pPr algn="ctr"/>
                      <a:endParaRPr lang="en-US" sz="2100" dirty="0" smtClean="0"/>
                    </a:p>
                    <a:p>
                      <a:pPr algn="ctr"/>
                      <a:r>
                        <a:rPr lang="en-US" sz="2100" b="1" dirty="0" err="1" smtClean="0"/>
                        <a:t>Diskmap</a:t>
                      </a:r>
                      <a:endParaRPr lang="en-US" sz="2100" b="1" dirty="0" smtClean="0"/>
                    </a:p>
                    <a:p>
                      <a:pPr algn="ctr"/>
                      <a:endParaRPr lang="en-US" sz="2100" dirty="0" smtClean="0"/>
                    </a:p>
                    <a:p>
                      <a:pPr algn="ctr"/>
                      <a:endParaRPr lang="en-US" sz="2100" dirty="0" smtClean="0"/>
                    </a:p>
                  </a:txBody>
                  <a:tcPr marT="34290" marB="34290">
                    <a:solidFill>
                      <a:srgbClr val="FFFF66">
                        <a:alpha val="40000"/>
                      </a:srgbClr>
                    </a:solidFill>
                  </a:tcPr>
                </a:tc>
              </a:tr>
            </a:tbl>
          </a:graphicData>
        </a:graphic>
      </p:graphicFrame>
    </p:spTree>
    <p:extLst>
      <p:ext uri="{BB962C8B-B14F-4D97-AF65-F5344CB8AC3E}">
        <p14:creationId xmlns:p14="http://schemas.microsoft.com/office/powerpoint/2010/main" val="2411359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21</a:t>
            </a:fld>
            <a:endParaRPr lang="en-US"/>
          </a:p>
        </p:txBody>
      </p:sp>
      <p:sp>
        <p:nvSpPr>
          <p:cNvPr id="6" name="Rectangle 5"/>
          <p:cNvSpPr/>
          <p:nvPr/>
        </p:nvSpPr>
        <p:spPr>
          <a:xfrm>
            <a:off x="227888" y="4497169"/>
            <a:ext cx="7692361" cy="369332"/>
          </a:xfrm>
          <a:prstGeom prst="rect">
            <a:avLst/>
          </a:prstGeom>
        </p:spPr>
        <p:txBody>
          <a:bodyPr wrap="square">
            <a:spAutoFit/>
          </a:bodyPr>
          <a:lstStyle/>
          <a:p>
            <a:r>
              <a:rPr lang="en-US" dirty="0">
                <a:hlinkClick r:id="rId2"/>
              </a:rPr>
              <a:t>http://lxr.free-electrons.com/source/include/linux/</a:t>
            </a:r>
            <a:r>
              <a:rPr lang="en-US" dirty="0" smtClean="0">
                <a:hlinkClick r:id="rId2"/>
              </a:rPr>
              <a:t>fs.h</a:t>
            </a:r>
            <a:r>
              <a:rPr lang="en-US" dirty="0" smtClean="0"/>
              <a:t> (Linux Version 3.14)</a:t>
            </a:r>
            <a:endParaRPr lang="en-US" dirty="0"/>
          </a:p>
        </p:txBody>
      </p:sp>
      <p:pic>
        <p:nvPicPr>
          <p:cNvPr id="8" name="Picture 7" descr="Screen Shot 2014-04-02 at 9.4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79" y="491152"/>
            <a:ext cx="6222579" cy="362717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065600" y="579960"/>
              <a:ext cx="4692960" cy="4547880"/>
            </p14:xfrm>
          </p:contentPart>
        </mc:Choice>
        <mc:Fallback>
          <p:pic>
            <p:nvPicPr>
              <p:cNvPr id="2" name="Ink 1"/>
              <p:cNvPicPr/>
              <p:nvPr/>
            </p:nvPicPr>
            <p:blipFill>
              <a:blip r:embed="rId5"/>
              <a:stretch>
                <a:fillRect/>
              </a:stretch>
            </p:blipFill>
            <p:spPr>
              <a:xfrm>
                <a:off x="1056240" y="570600"/>
                <a:ext cx="4711680" cy="4566600"/>
              </a:xfrm>
              <a:prstGeom prst="rect">
                <a:avLst/>
              </a:prstGeom>
            </p:spPr>
          </p:pic>
        </mc:Fallback>
      </mc:AlternateContent>
    </p:spTree>
    <p:extLst>
      <p:ext uri="{BB962C8B-B14F-4D97-AF65-F5344CB8AC3E}">
        <p14:creationId xmlns:p14="http://schemas.microsoft.com/office/powerpoint/2010/main" val="2474290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sp>
        <p:nvSpPr>
          <p:cNvPr id="6" name="Rectangle 5"/>
          <p:cNvSpPr/>
          <p:nvPr/>
        </p:nvSpPr>
        <p:spPr>
          <a:xfrm>
            <a:off x="227888" y="4497169"/>
            <a:ext cx="7692361" cy="369332"/>
          </a:xfrm>
          <a:prstGeom prst="rect">
            <a:avLst/>
          </a:prstGeom>
        </p:spPr>
        <p:txBody>
          <a:bodyPr wrap="square">
            <a:spAutoFit/>
          </a:bodyPr>
          <a:lstStyle/>
          <a:p>
            <a:r>
              <a:rPr lang="en-US" dirty="0">
                <a:hlinkClick r:id="rId2"/>
              </a:rPr>
              <a:t>http://lxr.free-electrons.com/source/include/linux/</a:t>
            </a:r>
            <a:r>
              <a:rPr lang="en-US" dirty="0" smtClean="0">
                <a:hlinkClick r:id="rId2"/>
              </a:rPr>
              <a:t>fs.h</a:t>
            </a:r>
            <a:r>
              <a:rPr lang="en-US" dirty="0" smtClean="0"/>
              <a:t> (Linux Version 3.14)</a:t>
            </a:r>
            <a:endParaRPr lang="en-US" dirty="0"/>
          </a:p>
        </p:txBody>
      </p:sp>
      <p:pic>
        <p:nvPicPr>
          <p:cNvPr id="8" name="Picture 7" descr="Screen Shot 2014-04-02 at 9.4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79" y="491152"/>
            <a:ext cx="6222579" cy="3627179"/>
          </a:xfrm>
          <a:prstGeom prst="rect">
            <a:avLst/>
          </a:prstGeom>
          <a:ln>
            <a:noFill/>
          </a:ln>
          <a:effectLst>
            <a:outerShdw blurRad="292100" dist="139700" dir="2700000" algn="tl" rotWithShape="0">
              <a:srgbClr val="333333">
                <a:alpha val="65000"/>
              </a:srgbClr>
            </a:outerShdw>
          </a:effectLst>
        </p:spPr>
      </p:pic>
      <p:pic>
        <p:nvPicPr>
          <p:cNvPr id="5" name="Picture 4" descr="Screen Shot 2014-04-02 at 9.53.47 PM.png"/>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74900" y="2430981"/>
            <a:ext cx="6311900" cy="5461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961465" y="1992844"/>
            <a:ext cx="2725341" cy="369332"/>
          </a:xfrm>
          <a:prstGeom prst="rect">
            <a:avLst/>
          </a:prstGeom>
        </p:spPr>
        <p:txBody>
          <a:bodyPr wrap="square">
            <a:spAutoFit/>
          </a:bodyPr>
          <a:lstStyle/>
          <a:p>
            <a:r>
              <a:rPr lang="en-US" dirty="0" smtClean="0"/>
              <a:t>include</a:t>
            </a:r>
            <a:r>
              <a:rPr lang="en-US" dirty="0"/>
              <a:t>/</a:t>
            </a:r>
            <a:r>
              <a:rPr lang="en-US" dirty="0" err="1"/>
              <a:t>linux</a:t>
            </a:r>
            <a:r>
              <a:rPr lang="en-US" dirty="0"/>
              <a:t>/types.h#L18</a:t>
            </a:r>
          </a:p>
        </p:txBody>
      </p:sp>
      <p:sp>
        <p:nvSpPr>
          <p:cNvPr id="3" name="TextBox 2"/>
          <p:cNvSpPr txBox="1"/>
          <p:nvPr/>
        </p:nvSpPr>
        <p:spPr>
          <a:xfrm>
            <a:off x="6840460" y="3086541"/>
            <a:ext cx="2172390" cy="369332"/>
          </a:xfrm>
          <a:prstGeom prst="rect">
            <a:avLst/>
          </a:prstGeom>
          <a:noFill/>
        </p:spPr>
        <p:txBody>
          <a:bodyPr wrap="none" rtlCol="0">
            <a:spAutoFit/>
          </a:bodyPr>
          <a:lstStyle/>
          <a:p>
            <a:r>
              <a:rPr lang="en-US" b="1" dirty="0" smtClean="0"/>
              <a:t>short</a:t>
            </a:r>
            <a:r>
              <a:rPr lang="en-US" dirty="0" smtClean="0"/>
              <a:t>: at least 16 bits</a:t>
            </a:r>
            <a:endParaRPr lang="en-US" dirty="0"/>
          </a:p>
        </p:txBody>
      </p:sp>
      <mc:AlternateContent xmlns:mc="http://schemas.openxmlformats.org/markup-compatibility/2006">
        <mc:Choice xmlns:p14="http://schemas.microsoft.com/office/powerpoint/2010/main" Requires="p14">
          <p:contentPart p14:bwMode="auto" r:id="rId6">
            <p14:nvContentPartPr>
              <p14:cNvPr id="7" name="Ink 6"/>
              <p14:cNvContentPartPr/>
              <p14:nvPr/>
            </p14:nvContentPartPr>
            <p14:xfrm>
              <a:off x="7131240" y="3480840"/>
              <a:ext cx="1712160" cy="30960"/>
            </p14:xfrm>
          </p:contentPart>
        </mc:Choice>
        <mc:Fallback>
          <p:pic>
            <p:nvPicPr>
              <p:cNvPr id="7" name="Ink 6"/>
              <p:cNvPicPr/>
              <p:nvPr/>
            </p:nvPicPr>
            <p:blipFill>
              <a:blip r:embed="rId7"/>
              <a:stretch>
                <a:fillRect/>
              </a:stretch>
            </p:blipFill>
            <p:spPr>
              <a:xfrm>
                <a:off x="7121880" y="3471480"/>
                <a:ext cx="1730880" cy="49680"/>
              </a:xfrm>
              <a:prstGeom prst="rect">
                <a:avLst/>
              </a:prstGeom>
            </p:spPr>
          </p:pic>
        </mc:Fallback>
      </mc:AlternateContent>
    </p:spTree>
    <p:extLst>
      <p:ext uri="{BB962C8B-B14F-4D97-AF65-F5344CB8AC3E}">
        <p14:creationId xmlns:p14="http://schemas.microsoft.com/office/powerpoint/2010/main" val="2951204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Unix File Mode Permission Bits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23</a:t>
            </a:fld>
            <a:endParaRPr lang="en-US"/>
          </a:p>
        </p:txBody>
      </p:sp>
      <p:sp>
        <p:nvSpPr>
          <p:cNvPr id="5" name="Rectangle 4"/>
          <p:cNvSpPr/>
          <p:nvPr/>
        </p:nvSpPr>
        <p:spPr>
          <a:xfrm>
            <a:off x="2308533" y="1808710"/>
            <a:ext cx="2892917" cy="925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5400000">
            <a:off x="4258606" y="1809747"/>
            <a:ext cx="941283" cy="923330"/>
          </a:xfrm>
          <a:prstGeom prst="rect">
            <a:avLst/>
          </a:prstGeom>
          <a:noFill/>
        </p:spPr>
        <p:txBody>
          <a:bodyPr wrap="none" rtlCol="0">
            <a:spAutoFit/>
          </a:bodyPr>
          <a:lstStyle/>
          <a:p>
            <a:r>
              <a:rPr lang="en-US" b="1" dirty="0" smtClean="0">
                <a:solidFill>
                  <a:schemeClr val="bg1"/>
                </a:solidFill>
              </a:rPr>
              <a:t>execute</a:t>
            </a:r>
          </a:p>
          <a:p>
            <a:r>
              <a:rPr lang="en-US" b="1" dirty="0" smtClean="0">
                <a:solidFill>
                  <a:schemeClr val="bg1"/>
                </a:solidFill>
              </a:rPr>
              <a:t>write</a:t>
            </a:r>
          </a:p>
          <a:p>
            <a:r>
              <a:rPr lang="en-US" b="1" dirty="0" smtClean="0">
                <a:solidFill>
                  <a:schemeClr val="bg1"/>
                </a:solidFill>
              </a:rPr>
              <a:t>read</a:t>
            </a:r>
          </a:p>
        </p:txBody>
      </p:sp>
      <p:sp>
        <p:nvSpPr>
          <p:cNvPr id="7" name="TextBox 6"/>
          <p:cNvSpPr txBox="1"/>
          <p:nvPr/>
        </p:nvSpPr>
        <p:spPr>
          <a:xfrm rot="5400000">
            <a:off x="3335275" y="1821926"/>
            <a:ext cx="941283" cy="923330"/>
          </a:xfrm>
          <a:prstGeom prst="rect">
            <a:avLst/>
          </a:prstGeom>
          <a:noFill/>
        </p:spPr>
        <p:txBody>
          <a:bodyPr wrap="none" rtlCol="0">
            <a:spAutoFit/>
          </a:bodyPr>
          <a:lstStyle/>
          <a:p>
            <a:r>
              <a:rPr lang="en-US" b="1" dirty="0" smtClean="0">
                <a:solidFill>
                  <a:schemeClr val="bg1"/>
                </a:solidFill>
              </a:rPr>
              <a:t>execute</a:t>
            </a:r>
          </a:p>
          <a:p>
            <a:r>
              <a:rPr lang="en-US" b="1" dirty="0" smtClean="0">
                <a:solidFill>
                  <a:schemeClr val="bg1"/>
                </a:solidFill>
              </a:rPr>
              <a:t>write</a:t>
            </a:r>
          </a:p>
          <a:p>
            <a:r>
              <a:rPr lang="en-US" b="1" dirty="0" smtClean="0">
                <a:solidFill>
                  <a:schemeClr val="bg1"/>
                </a:solidFill>
              </a:rPr>
              <a:t>read</a:t>
            </a:r>
          </a:p>
        </p:txBody>
      </p:sp>
      <p:sp>
        <p:nvSpPr>
          <p:cNvPr id="8" name="TextBox 7"/>
          <p:cNvSpPr txBox="1"/>
          <p:nvPr/>
        </p:nvSpPr>
        <p:spPr>
          <a:xfrm rot="5400000">
            <a:off x="2411944" y="1809747"/>
            <a:ext cx="941283" cy="923330"/>
          </a:xfrm>
          <a:prstGeom prst="rect">
            <a:avLst/>
          </a:prstGeom>
          <a:noFill/>
        </p:spPr>
        <p:txBody>
          <a:bodyPr wrap="none" rtlCol="0">
            <a:spAutoFit/>
          </a:bodyPr>
          <a:lstStyle/>
          <a:p>
            <a:r>
              <a:rPr lang="en-US" b="1" dirty="0" smtClean="0">
                <a:solidFill>
                  <a:schemeClr val="bg1"/>
                </a:solidFill>
              </a:rPr>
              <a:t>execute</a:t>
            </a:r>
          </a:p>
          <a:p>
            <a:r>
              <a:rPr lang="en-US" b="1" dirty="0" smtClean="0">
                <a:solidFill>
                  <a:schemeClr val="bg1"/>
                </a:solidFill>
              </a:rPr>
              <a:t>write</a:t>
            </a:r>
          </a:p>
          <a:p>
            <a:r>
              <a:rPr lang="en-US" b="1" dirty="0" smtClean="0">
                <a:solidFill>
                  <a:schemeClr val="bg1"/>
                </a:solidFill>
              </a:rPr>
              <a:t>read</a:t>
            </a:r>
          </a:p>
        </p:txBody>
      </p:sp>
      <p:sp>
        <p:nvSpPr>
          <p:cNvPr id="9" name="TextBox 8"/>
          <p:cNvSpPr txBox="1"/>
          <p:nvPr/>
        </p:nvSpPr>
        <p:spPr>
          <a:xfrm>
            <a:off x="2465020" y="1377648"/>
            <a:ext cx="788009" cy="369332"/>
          </a:xfrm>
          <a:prstGeom prst="rect">
            <a:avLst/>
          </a:prstGeom>
          <a:noFill/>
        </p:spPr>
        <p:txBody>
          <a:bodyPr wrap="none" rtlCol="0">
            <a:spAutoFit/>
          </a:bodyPr>
          <a:lstStyle/>
          <a:p>
            <a:r>
              <a:rPr lang="en-US" dirty="0" smtClean="0"/>
              <a:t>owner</a:t>
            </a:r>
            <a:endParaRPr lang="en-US" dirty="0"/>
          </a:p>
        </p:txBody>
      </p:sp>
      <p:sp>
        <p:nvSpPr>
          <p:cNvPr id="10" name="TextBox 9"/>
          <p:cNvSpPr txBox="1"/>
          <p:nvPr/>
        </p:nvSpPr>
        <p:spPr>
          <a:xfrm>
            <a:off x="3419872" y="1358958"/>
            <a:ext cx="738078" cy="369332"/>
          </a:xfrm>
          <a:prstGeom prst="rect">
            <a:avLst/>
          </a:prstGeom>
          <a:noFill/>
        </p:spPr>
        <p:txBody>
          <a:bodyPr wrap="none" rtlCol="0">
            <a:spAutoFit/>
          </a:bodyPr>
          <a:lstStyle/>
          <a:p>
            <a:r>
              <a:rPr lang="en-US" dirty="0" smtClean="0"/>
              <a:t>group</a:t>
            </a:r>
            <a:endParaRPr lang="en-US" dirty="0"/>
          </a:p>
        </p:txBody>
      </p:sp>
      <p:sp>
        <p:nvSpPr>
          <p:cNvPr id="11" name="TextBox 10"/>
          <p:cNvSpPr txBox="1"/>
          <p:nvPr/>
        </p:nvSpPr>
        <p:spPr>
          <a:xfrm>
            <a:off x="4267583" y="1358958"/>
            <a:ext cx="790601" cy="369332"/>
          </a:xfrm>
          <a:prstGeom prst="rect">
            <a:avLst/>
          </a:prstGeom>
          <a:noFill/>
        </p:spPr>
        <p:txBody>
          <a:bodyPr wrap="none" rtlCol="0">
            <a:spAutoFit/>
          </a:bodyPr>
          <a:lstStyle/>
          <a:p>
            <a:r>
              <a:rPr lang="en-US" dirty="0" smtClean="0"/>
              <a:t>others</a:t>
            </a:r>
            <a:endParaRPr lang="en-US" dirty="0"/>
          </a:p>
        </p:txBody>
      </p:sp>
      <p:sp>
        <p:nvSpPr>
          <p:cNvPr id="12" name="TextBox 11"/>
          <p:cNvSpPr txBox="1"/>
          <p:nvPr/>
        </p:nvSpPr>
        <p:spPr>
          <a:xfrm>
            <a:off x="635026" y="1636575"/>
            <a:ext cx="1415772" cy="1477328"/>
          </a:xfrm>
          <a:prstGeom prst="rect">
            <a:avLst/>
          </a:prstGeom>
          <a:noFill/>
        </p:spPr>
        <p:txBody>
          <a:bodyPr wrap="none" rtlCol="0">
            <a:spAutoFit/>
          </a:bodyPr>
          <a:lstStyle/>
          <a:p>
            <a:r>
              <a:rPr lang="en-US" b="1" dirty="0" smtClean="0"/>
              <a:t>+ 7 bits </a:t>
            </a:r>
            <a:r>
              <a:rPr lang="en-US" dirty="0" smtClean="0"/>
              <a:t>for</a:t>
            </a:r>
          </a:p>
          <a:p>
            <a:r>
              <a:rPr lang="en-US" dirty="0" smtClean="0"/>
              <a:t>other stuff:</a:t>
            </a:r>
          </a:p>
          <a:p>
            <a:r>
              <a:rPr lang="en-US" dirty="0" smtClean="0"/>
              <a:t>file/directory</a:t>
            </a:r>
          </a:p>
          <a:p>
            <a:r>
              <a:rPr lang="en-US" dirty="0" smtClean="0"/>
              <a:t>symbolic link</a:t>
            </a:r>
          </a:p>
          <a:p>
            <a:r>
              <a:rPr lang="en-US" dirty="0" smtClean="0"/>
              <a:t>etc.</a:t>
            </a:r>
            <a:endParaRPr lang="en-US" dirty="0"/>
          </a:p>
        </p:txBody>
      </p:sp>
      <p:sp>
        <p:nvSpPr>
          <p:cNvPr id="13" name="TextBox 12"/>
          <p:cNvSpPr txBox="1"/>
          <p:nvPr/>
        </p:nvSpPr>
        <p:spPr>
          <a:xfrm>
            <a:off x="5822563" y="1549211"/>
            <a:ext cx="730639" cy="1815882"/>
          </a:xfrm>
          <a:prstGeom prst="rect">
            <a:avLst/>
          </a:prstGeom>
          <a:noFill/>
        </p:spPr>
        <p:txBody>
          <a:bodyPr wrap="none" rtlCol="0">
            <a:spAutoFit/>
          </a:bodyPr>
          <a:lstStyle/>
          <a:p>
            <a:r>
              <a:rPr lang="en-US" sz="2800" dirty="0" smtClean="0"/>
              <a:t>666</a:t>
            </a:r>
          </a:p>
          <a:p>
            <a:r>
              <a:rPr lang="en-US" sz="2800" dirty="0" smtClean="0"/>
              <a:t>644</a:t>
            </a:r>
          </a:p>
          <a:p>
            <a:r>
              <a:rPr lang="en-US" sz="2800" dirty="0" smtClean="0"/>
              <a:t>000</a:t>
            </a:r>
          </a:p>
          <a:p>
            <a:r>
              <a:rPr lang="en-US" sz="2800" dirty="0" smtClean="0"/>
              <a:t>755</a:t>
            </a:r>
            <a:endParaRPr lang="en-US" sz="28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246040" y="1032480"/>
              <a:ext cx="6236640" cy="2854080"/>
            </p14:xfrm>
          </p:contentPart>
        </mc:Choice>
        <mc:Fallback>
          <p:pic>
            <p:nvPicPr>
              <p:cNvPr id="3" name="Ink 2"/>
              <p:cNvPicPr/>
              <p:nvPr/>
            </p:nvPicPr>
            <p:blipFill>
              <a:blip r:embed="rId3"/>
              <a:stretch>
                <a:fillRect/>
              </a:stretch>
            </p:blipFill>
            <p:spPr>
              <a:xfrm>
                <a:off x="2236680" y="1023120"/>
                <a:ext cx="6255360" cy="2872800"/>
              </a:xfrm>
              <a:prstGeom prst="rect">
                <a:avLst/>
              </a:prstGeom>
            </p:spPr>
          </p:pic>
        </mc:Fallback>
      </mc:AlternateContent>
    </p:spTree>
    <p:extLst>
      <p:ext uri="{BB962C8B-B14F-4D97-AF65-F5344CB8AC3E}">
        <p14:creationId xmlns:p14="http://schemas.microsoft.com/office/powerpoint/2010/main" val="651506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24</a:t>
            </a:fld>
            <a:endParaRPr lang="en-US"/>
          </a:p>
        </p:txBody>
      </p:sp>
      <p:sp>
        <p:nvSpPr>
          <p:cNvPr id="5" name="Rectangle 4"/>
          <p:cNvSpPr/>
          <p:nvPr/>
        </p:nvSpPr>
        <p:spPr>
          <a:xfrm>
            <a:off x="287524" y="981612"/>
            <a:ext cx="8650111" cy="3785652"/>
          </a:xfrm>
          <a:prstGeom prst="rect">
            <a:avLst/>
          </a:prstGeom>
          <a:solidFill>
            <a:schemeClr val="tx1"/>
          </a:solidFill>
        </p:spPr>
        <p:txBody>
          <a:bodyPr wrap="square">
            <a:spAutoFit/>
          </a:bodyPr>
          <a:lstStyle/>
          <a:p>
            <a:r>
              <a:rPr lang="fr-FR" sz="2000" dirty="0">
                <a:solidFill>
                  <a:srgbClr val="FFFF00"/>
                </a:solidFill>
              </a:rPr>
              <a:t>bash-3.2$ </a:t>
            </a:r>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20926   0.0  0.0  2423356    208   p0  R+   10:15PM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700   ??  S    10:15PM   0:00.00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a:p>
            <a:r>
              <a:rPr lang="fr-FR" sz="2000" dirty="0" smtClean="0">
                <a:solidFill>
                  <a:srgbClr val="FFFF00"/>
                </a:solidFill>
              </a:rPr>
              <a:t># </a:t>
            </a:r>
            <a:r>
              <a:rPr lang="fr-FR" sz="2000" dirty="0" err="1" smtClean="0">
                <a:solidFill>
                  <a:srgbClr val="FFFF00"/>
                </a:solidFill>
              </a:rPr>
              <a:t>after</a:t>
            </a:r>
            <a:r>
              <a:rPr lang="fr-FR" sz="2000" dirty="0" smtClean="0">
                <a:solidFill>
                  <a:srgbClr val="FFFF00"/>
                </a:solidFill>
              </a:rPr>
              <a:t> one </a:t>
            </a:r>
            <a:r>
              <a:rPr lang="fr-FR" sz="2000" dirty="0" err="1" smtClean="0">
                <a:solidFill>
                  <a:srgbClr val="FFFF00"/>
                </a:solidFill>
              </a:rPr>
              <a:t>request</a:t>
            </a:r>
            <a:endParaRPr lang="fr-FR" sz="2000" dirty="0" smtClean="0">
              <a:solidFill>
                <a:srgbClr val="FFFF00"/>
              </a:solidFill>
            </a:endParaRPr>
          </a:p>
          <a:p>
            <a:r>
              <a:rPr lang="fr-FR" sz="2000" dirty="0" smtClean="0">
                <a:solidFill>
                  <a:srgbClr val="FFFF00"/>
                </a:solidFill>
              </a:rPr>
              <a:t>bash</a:t>
            </a:r>
            <a:r>
              <a:rPr lang="fr-FR" sz="2000" dirty="0">
                <a:solidFill>
                  <a:srgbClr val="FFFF00"/>
                </a:solidFill>
              </a:rPr>
              <a:t>-3.2$ </a:t>
            </a:r>
            <a:r>
              <a:rPr lang="fr-FR" sz="2000" dirty="0" err="1" smtClean="0">
                <a:solidFill>
                  <a:srgbClr val="FFFF00"/>
                </a:solidFill>
              </a:rPr>
              <a:t>ps</a:t>
            </a:r>
            <a:r>
              <a:rPr lang="fr-FR" sz="2000" dirty="0" smtClean="0">
                <a:solidFill>
                  <a:srgbClr val="FFFF00"/>
                </a:solidFill>
              </a:rPr>
              <a:t> </a:t>
            </a:r>
            <a:r>
              <a:rPr lang="fr-FR" sz="2000" dirty="0">
                <a:solidFill>
                  <a:srgbClr val="FFFF00"/>
                </a:solidFill>
              </a:rPr>
              <a:t>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20934   0.0  0.0  2432768    620   p0  S+   10:16PM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20932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20931   </a:t>
            </a:r>
            <a:r>
              <a:rPr lang="fr-FR" sz="2000" dirty="0">
                <a:solidFill>
                  <a:srgbClr val="FFFF00"/>
                </a:solidFill>
              </a:rPr>
              <a:t>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20930   </a:t>
            </a:r>
            <a:r>
              <a:rPr lang="fr-FR" sz="2000" dirty="0">
                <a:solidFill>
                  <a:srgbClr val="FFFF00"/>
                </a:solidFill>
              </a:rPr>
              <a:t>0.0  0.0  2437400    896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1800   ??  S    10:15PM   0:00.01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p:txBody>
      </p:sp>
      <p:sp>
        <p:nvSpPr>
          <p:cNvPr id="2" name="TextBox 1"/>
          <p:cNvSpPr txBox="1"/>
          <p:nvPr/>
        </p:nvSpPr>
        <p:spPr>
          <a:xfrm>
            <a:off x="685393" y="336164"/>
            <a:ext cx="7995611"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i="1" dirty="0" smtClean="0"/>
              <a:t>How does Apache create processes running as different users?</a:t>
            </a:r>
            <a:endParaRPr lang="en-US" sz="2400" i="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56960" y="3105360"/>
              <a:ext cx="2890440" cy="1929240"/>
            </p14:xfrm>
          </p:contentPart>
        </mc:Choice>
        <mc:Fallback>
          <p:pic>
            <p:nvPicPr>
              <p:cNvPr id="3" name="Ink 2"/>
              <p:cNvPicPr/>
              <p:nvPr/>
            </p:nvPicPr>
            <p:blipFill>
              <a:blip r:embed="rId3"/>
              <a:stretch>
                <a:fillRect/>
              </a:stretch>
            </p:blipFill>
            <p:spPr>
              <a:xfrm>
                <a:off x="147600" y="3096000"/>
                <a:ext cx="2909160" cy="1947960"/>
              </a:xfrm>
              <a:prstGeom prst="rect">
                <a:avLst/>
              </a:prstGeom>
            </p:spPr>
          </p:pic>
        </mc:Fallback>
      </mc:AlternateContent>
    </p:spTree>
    <p:extLst>
      <p:ext uri="{BB962C8B-B14F-4D97-AF65-F5344CB8AC3E}">
        <p14:creationId xmlns:p14="http://schemas.microsoft.com/office/powerpoint/2010/main" val="2618142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Users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25</a:t>
            </a:fld>
            <a:endParaRPr lang="en-US"/>
          </a:p>
        </p:txBody>
      </p:sp>
      <p:sp>
        <p:nvSpPr>
          <p:cNvPr id="7" name="Rectangle 6"/>
          <p:cNvSpPr/>
          <p:nvPr/>
        </p:nvSpPr>
        <p:spPr>
          <a:xfrm>
            <a:off x="1112847" y="1385504"/>
            <a:ext cx="4022706" cy="646331"/>
          </a:xfrm>
          <a:prstGeom prst="rect">
            <a:avLst/>
          </a:prstGeom>
          <a:solidFill>
            <a:schemeClr val="accent5">
              <a:lumMod val="20000"/>
              <a:lumOff val="80000"/>
            </a:schemeClr>
          </a:solidFill>
        </p:spPr>
        <p:txBody>
          <a:bodyPr wrap="none">
            <a:spAutoFit/>
          </a:bodyPr>
          <a:lstStyle/>
          <a:p>
            <a:r>
              <a:rPr lang="en-US" sz="3600" dirty="0" err="1"/>
              <a:t>int</a:t>
            </a:r>
            <a:r>
              <a:rPr lang="en-US" sz="3600" dirty="0"/>
              <a:t> </a:t>
            </a:r>
            <a:r>
              <a:rPr lang="en-US" sz="3600" dirty="0" err="1"/>
              <a:t>setuid</a:t>
            </a:r>
            <a:r>
              <a:rPr lang="en-US" sz="3600" dirty="0"/>
              <a:t>(</a:t>
            </a:r>
            <a:r>
              <a:rPr lang="en-US" sz="3600" dirty="0" err="1"/>
              <a:t>uid_t</a:t>
            </a:r>
            <a:r>
              <a:rPr lang="en-US" sz="3600" dirty="0"/>
              <a:t> </a:t>
            </a:r>
            <a:r>
              <a:rPr lang="en-US" sz="3600" dirty="0" err="1"/>
              <a:t>uid</a:t>
            </a:r>
            <a:r>
              <a:rPr lang="en-US" sz="3600" dirty="0"/>
              <a:t>);</a:t>
            </a:r>
          </a:p>
        </p:txBody>
      </p:sp>
      <p:sp>
        <p:nvSpPr>
          <p:cNvPr id="8" name="TextBox 7"/>
          <p:cNvSpPr txBox="1"/>
          <p:nvPr/>
        </p:nvSpPr>
        <p:spPr>
          <a:xfrm>
            <a:off x="605775" y="2190750"/>
            <a:ext cx="8435648" cy="1200328"/>
          </a:xfrm>
          <a:prstGeom prst="rect">
            <a:avLst/>
          </a:prstGeom>
          <a:noFill/>
        </p:spPr>
        <p:txBody>
          <a:bodyPr wrap="none" rtlCol="0">
            <a:spAutoFit/>
          </a:bodyPr>
          <a:lstStyle/>
          <a:p>
            <a:r>
              <a:rPr lang="en-US" sz="2400" i="1" dirty="0" smtClean="0"/>
              <a:t>real</a:t>
            </a:r>
            <a:r>
              <a:rPr lang="en-US" sz="2400" dirty="0" smtClean="0"/>
              <a:t> user id (</a:t>
            </a:r>
            <a:r>
              <a:rPr lang="en-US" sz="2400" dirty="0" err="1" smtClean="0"/>
              <a:t>ruid</a:t>
            </a:r>
            <a:r>
              <a:rPr lang="en-US" sz="2400" dirty="0" smtClean="0"/>
              <a:t>) 			= </a:t>
            </a:r>
            <a:r>
              <a:rPr lang="en-US" sz="2400" b="1" dirty="0" smtClean="0"/>
              <a:t>owner</a:t>
            </a:r>
            <a:r>
              <a:rPr lang="en-US" sz="2400" dirty="0" smtClean="0"/>
              <a:t> of the process</a:t>
            </a:r>
          </a:p>
          <a:p>
            <a:r>
              <a:rPr lang="en-US" sz="2400" i="1" dirty="0" smtClean="0"/>
              <a:t>effective</a:t>
            </a:r>
            <a:r>
              <a:rPr lang="en-US" sz="2400" dirty="0" smtClean="0"/>
              <a:t> user id (</a:t>
            </a:r>
            <a:r>
              <a:rPr lang="en-US" sz="2400" dirty="0" err="1" smtClean="0"/>
              <a:t>euid</a:t>
            </a:r>
            <a:r>
              <a:rPr lang="en-US" sz="2400" dirty="0" smtClean="0"/>
              <a:t>)  	= </a:t>
            </a:r>
            <a:r>
              <a:rPr lang="en-US" sz="2400" b="1" dirty="0" smtClean="0"/>
              <a:t>ID used in access control decisions</a:t>
            </a:r>
          </a:p>
          <a:p>
            <a:r>
              <a:rPr lang="en-US" sz="2400" i="1" dirty="0" smtClean="0"/>
              <a:t>saved</a:t>
            </a:r>
            <a:r>
              <a:rPr lang="en-US" sz="2400" dirty="0" smtClean="0"/>
              <a:t> user id (</a:t>
            </a:r>
            <a:r>
              <a:rPr lang="en-US" sz="2400" dirty="0" err="1" smtClean="0"/>
              <a:t>suid</a:t>
            </a:r>
            <a:r>
              <a:rPr lang="en-US" sz="2400" dirty="0" smtClean="0"/>
              <a:t>) 		= </a:t>
            </a:r>
            <a:r>
              <a:rPr lang="en-US" sz="2400" b="1" dirty="0" smtClean="0"/>
              <a:t>previous user ID </a:t>
            </a:r>
            <a:r>
              <a:rPr lang="en-US" sz="2400" dirty="0" smtClean="0"/>
              <a:t>that may be restored</a:t>
            </a:r>
            <a:endParaRPr lang="en-US" sz="24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914920" y="1155960"/>
              <a:ext cx="5015880" cy="3345480"/>
            </p14:xfrm>
          </p:contentPart>
        </mc:Choice>
        <mc:Fallback>
          <p:pic>
            <p:nvPicPr>
              <p:cNvPr id="3" name="Ink 2"/>
              <p:cNvPicPr/>
              <p:nvPr/>
            </p:nvPicPr>
            <p:blipFill>
              <a:blip r:embed="rId3"/>
              <a:stretch>
                <a:fillRect/>
              </a:stretch>
            </p:blipFill>
            <p:spPr>
              <a:xfrm>
                <a:off x="2905560" y="1146600"/>
                <a:ext cx="5034600" cy="3364200"/>
              </a:xfrm>
              <a:prstGeom prst="rect">
                <a:avLst/>
              </a:prstGeom>
            </p:spPr>
          </p:pic>
        </mc:Fallback>
      </mc:AlternateContent>
    </p:spTree>
    <p:extLst>
      <p:ext uri="{BB962C8B-B14F-4D97-AF65-F5344CB8AC3E}">
        <p14:creationId xmlns:p14="http://schemas.microsoft.com/office/powerpoint/2010/main" val="4260616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092371"/>
            <a:ext cx="592666"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26</a:t>
            </a:fld>
            <a:endParaRPr lang="en-US"/>
          </a:p>
        </p:txBody>
      </p:sp>
      <p:sp>
        <p:nvSpPr>
          <p:cNvPr id="7" name="Rectangle 6"/>
          <p:cNvSpPr/>
          <p:nvPr/>
        </p:nvSpPr>
        <p:spPr>
          <a:xfrm>
            <a:off x="2215451" y="1217083"/>
            <a:ext cx="2624667" cy="9101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7" y="1481671"/>
            <a:ext cx="1072445" cy="391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6" y="2292706"/>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74" y="2931586"/>
            <a:ext cx="2624667" cy="1016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80" y="1400127"/>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5" y="3593153"/>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22" y="4125671"/>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801440" y="902880"/>
              <a:ext cx="6793920" cy="4194360"/>
            </p14:xfrm>
          </p:contentPart>
        </mc:Choice>
        <mc:Fallback>
          <p:pic>
            <p:nvPicPr>
              <p:cNvPr id="3" name="Ink 2"/>
              <p:cNvPicPr/>
              <p:nvPr/>
            </p:nvPicPr>
            <p:blipFill>
              <a:blip r:embed="rId3"/>
              <a:stretch>
                <a:fillRect/>
              </a:stretch>
            </p:blipFill>
            <p:spPr>
              <a:xfrm>
                <a:off x="1792080" y="893520"/>
                <a:ext cx="6812640" cy="4213080"/>
              </a:xfrm>
              <a:prstGeom prst="rect">
                <a:avLst/>
              </a:prstGeom>
            </p:spPr>
          </p:pic>
        </mc:Fallback>
      </mc:AlternateContent>
    </p:spTree>
    <p:extLst>
      <p:ext uri="{BB962C8B-B14F-4D97-AF65-F5344CB8AC3E}">
        <p14:creationId xmlns:p14="http://schemas.microsoft.com/office/powerpoint/2010/main" val="9506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092371"/>
            <a:ext cx="592666"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7" name="Rectangle 6"/>
          <p:cNvSpPr/>
          <p:nvPr/>
        </p:nvSpPr>
        <p:spPr>
          <a:xfrm>
            <a:off x="2215451" y="1217083"/>
            <a:ext cx="2624667" cy="9101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7" y="1481671"/>
            <a:ext cx="1072445" cy="391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6674" y="2931586"/>
            <a:ext cx="2624667" cy="1016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80" y="1400127"/>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5" y="3593153"/>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22" y="4125671"/>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
        <p:nvSpPr>
          <p:cNvPr id="3" name="TextBox 2"/>
          <p:cNvSpPr txBox="1"/>
          <p:nvPr/>
        </p:nvSpPr>
        <p:spPr>
          <a:xfrm>
            <a:off x="947894" y="1746253"/>
            <a:ext cx="7738913" cy="1754327"/>
          </a:xfrm>
          <a:prstGeom prst="rect">
            <a:avLst/>
          </a:prstGeom>
          <a:solidFill>
            <a:schemeClr val="accent4">
              <a:lumMod val="20000"/>
              <a:lumOff val="80000"/>
            </a:schemeClr>
          </a:solidFill>
        </p:spPr>
        <p:txBody>
          <a:bodyPr wrap="square" rtlCol="0">
            <a:spAutoFit/>
          </a:bodyPr>
          <a:lstStyle/>
          <a:p>
            <a:pPr algn="ctr"/>
            <a:r>
              <a:rPr lang="en-US" sz="3600" b="1" dirty="0" smtClean="0"/>
              <a:t>Principle of Least Privilege</a:t>
            </a:r>
          </a:p>
          <a:p>
            <a:r>
              <a:rPr lang="en-US" sz="3600" dirty="0" smtClean="0"/>
              <a:t>Running code should have as little power as possible to get the job done.</a:t>
            </a:r>
            <a:endParaRPr lang="en-US" sz="3600" dirty="0"/>
          </a:p>
        </p:txBody>
      </p:sp>
      <p:sp>
        <p:nvSpPr>
          <p:cNvPr id="15" name="TextBox 14"/>
          <p:cNvSpPr txBox="1"/>
          <p:nvPr/>
        </p:nvSpPr>
        <p:spPr>
          <a:xfrm rot="5400000">
            <a:off x="-1322776" y="2292706"/>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Tree>
    <p:extLst>
      <p:ext uri="{BB962C8B-B14F-4D97-AF65-F5344CB8AC3E}">
        <p14:creationId xmlns:p14="http://schemas.microsoft.com/office/powerpoint/2010/main" val="270923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pic>
        <p:nvPicPr>
          <p:cNvPr id="5" name="Picture 4" descr="Screen Shot 2013-10-23 at 11.24.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6" y="167810"/>
            <a:ext cx="3224784" cy="4407789"/>
          </a:xfrm>
          <a:prstGeom prst="rect">
            <a:avLst/>
          </a:prstGeom>
          <a:ln>
            <a:noFill/>
          </a:ln>
          <a:effectLst>
            <a:outerShdw blurRad="292100" dist="139700" dir="2700000" algn="tl" rotWithShape="0">
              <a:srgbClr val="333333">
                <a:alpha val="65000"/>
              </a:srgbClr>
            </a:outerShdw>
          </a:effectLst>
        </p:spPr>
      </p:pic>
      <p:pic>
        <p:nvPicPr>
          <p:cNvPr id="6" name="Picture 5" descr="Screen Shot 2013-10-23 at 11.26.50 PM.pn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395655" y="1035174"/>
            <a:ext cx="5565851" cy="367270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104881" y="4179809"/>
            <a:ext cx="1189035" cy="369332"/>
          </a:xfrm>
          <a:prstGeom prst="rect">
            <a:avLst/>
          </a:prstGeom>
          <a:noFill/>
        </p:spPr>
        <p:txBody>
          <a:bodyPr wrap="none" rtlCol="0">
            <a:spAutoFit/>
          </a:bodyPr>
          <a:lstStyle/>
          <a:p>
            <a:r>
              <a:rPr lang="en-US" dirty="0" smtClean="0"/>
              <a:t>SOSP 1973</a:t>
            </a:r>
            <a:endParaRPr lang="en-US" dirty="0"/>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1247760" y="799560"/>
              <a:ext cx="5730840" cy="951480"/>
            </p14:xfrm>
          </p:contentPart>
        </mc:Choice>
        <mc:Fallback>
          <p:pic>
            <p:nvPicPr>
              <p:cNvPr id="2" name="Ink 1"/>
              <p:cNvPicPr/>
              <p:nvPr/>
            </p:nvPicPr>
            <p:blipFill>
              <a:blip r:embed="rId6"/>
              <a:stretch>
                <a:fillRect/>
              </a:stretch>
            </p:blipFill>
            <p:spPr>
              <a:xfrm>
                <a:off x="1238400" y="790200"/>
                <a:ext cx="5749560" cy="970200"/>
              </a:xfrm>
              <a:prstGeom prst="rect">
                <a:avLst/>
              </a:prstGeom>
            </p:spPr>
          </p:pic>
        </mc:Fallback>
      </mc:AlternateContent>
    </p:spTree>
    <p:extLst>
      <p:ext uri="{BB962C8B-B14F-4D97-AF65-F5344CB8AC3E}">
        <p14:creationId xmlns:p14="http://schemas.microsoft.com/office/powerpoint/2010/main" val="713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497777" y="80604"/>
            <a:ext cx="1016000" cy="671830"/>
          </a:xfrm>
          <a:prstGeom prst="rect">
            <a:avLst/>
          </a:prstGeom>
        </p:spPr>
      </p:pic>
      <p:sp>
        <p:nvSpPr>
          <p:cNvPr id="2" name="Title 1"/>
          <p:cNvSpPr>
            <a:spLocks noGrp="1"/>
          </p:cNvSpPr>
          <p:nvPr>
            <p:ph type="title"/>
          </p:nvPr>
        </p:nvSpPr>
        <p:spPr>
          <a:xfrm rot="5400000">
            <a:off x="-501415" y="1838600"/>
            <a:ext cx="3113913" cy="1901459"/>
          </a:xfrm>
        </p:spPr>
        <p:txBody>
          <a:bodyPr>
            <a:normAutofit/>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a:t>
            </a:fld>
            <a:endParaRPr lang="en-US"/>
          </a:p>
        </p:txBody>
      </p:sp>
      <p:sp>
        <p:nvSpPr>
          <p:cNvPr id="6" name="Rectangle 5"/>
          <p:cNvSpPr/>
          <p:nvPr/>
        </p:nvSpPr>
        <p:spPr>
          <a:xfrm>
            <a:off x="1897560" y="1081147"/>
            <a:ext cx="1142668" cy="3122492"/>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1897562" y="420364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1" name="Picture 10"/>
          <p:cNvPicPr>
            <a:picLocks noChangeAspect="1"/>
          </p:cNvPicPr>
          <p:nvPr/>
        </p:nvPicPr>
        <p:blipFill>
          <a:blip r:embed="rId3"/>
          <a:stretch>
            <a:fillRect/>
          </a:stretch>
        </p:blipFill>
        <p:spPr>
          <a:xfrm>
            <a:off x="1457780" y="80602"/>
            <a:ext cx="664845" cy="887730"/>
          </a:xfrm>
          <a:prstGeom prst="rect">
            <a:avLst/>
          </a:prstGeom>
        </p:spPr>
      </p:pic>
      <p:pic>
        <p:nvPicPr>
          <p:cNvPr id="12" name="Picture 11"/>
          <p:cNvPicPr>
            <a:picLocks noChangeAspect="1"/>
          </p:cNvPicPr>
          <p:nvPr/>
        </p:nvPicPr>
        <p:blipFill rotWithShape="1">
          <a:blip r:embed="rId4"/>
          <a:srcRect t="24029" b="14209"/>
          <a:stretch/>
        </p:blipFill>
        <p:spPr>
          <a:xfrm>
            <a:off x="2590800" y="1231"/>
            <a:ext cx="1809750" cy="628286"/>
          </a:xfrm>
          <a:prstGeom prst="rect">
            <a:avLst/>
          </a:prstGeom>
        </p:spPr>
      </p:pic>
      <p:sp>
        <p:nvSpPr>
          <p:cNvPr id="13" name="Right Arrow 12"/>
          <p:cNvSpPr/>
          <p:nvPr/>
        </p:nvSpPr>
        <p:spPr>
          <a:xfrm>
            <a:off x="3094353" y="1614374"/>
            <a:ext cx="2647674" cy="1823224"/>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Four Years Studying Computing at an Elite Public University</a:t>
            </a:r>
            <a:endParaRPr lang="en-US" dirty="0"/>
          </a:p>
        </p:txBody>
      </p:sp>
      <p:sp>
        <p:nvSpPr>
          <p:cNvPr id="14" name="Rectangle 13"/>
          <p:cNvSpPr/>
          <p:nvPr/>
        </p:nvSpPr>
        <p:spPr>
          <a:xfrm>
            <a:off x="5771876" y="1081147"/>
            <a:ext cx="1142668" cy="300707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r>
              <a:rPr lang="en-US" sz="2800" dirty="0" smtClean="0"/>
              <a:t>Its all understandable!</a:t>
            </a:r>
            <a:endParaRPr lang="en-US" dirty="0" smtClean="0">
              <a:solidFill>
                <a:srgbClr val="000090"/>
              </a:solidFill>
            </a:endParaRPr>
          </a:p>
          <a:p>
            <a:pPr algn="ctr"/>
            <a:r>
              <a:rPr lang="en-US" dirty="0" smtClean="0">
                <a:solidFill>
                  <a:srgbClr val="000090"/>
                </a:solidFill>
              </a:rPr>
              <a:t>(and I can do magical things!)</a:t>
            </a:r>
            <a:endParaRPr lang="en-US" dirty="0">
              <a:solidFill>
                <a:srgbClr val="000090"/>
              </a:solidFill>
            </a:endParaRPr>
          </a:p>
        </p:txBody>
      </p:sp>
      <p:sp>
        <p:nvSpPr>
          <p:cNvPr id="19" name="TextBox 18"/>
          <p:cNvSpPr txBox="1"/>
          <p:nvPr/>
        </p:nvSpPr>
        <p:spPr>
          <a:xfrm>
            <a:off x="1897562" y="615179"/>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5"/>
          <a:srcRect l="6666" t="22290" r="8333" b="26522"/>
          <a:stretch/>
        </p:blipFill>
        <p:spPr>
          <a:xfrm rot="1660071">
            <a:off x="7523554" y="410668"/>
            <a:ext cx="1127011" cy="433608"/>
          </a:xfrm>
          <a:prstGeom prst="rect">
            <a:avLst/>
          </a:prstGeom>
        </p:spPr>
      </p:pic>
      <p:pic>
        <p:nvPicPr>
          <p:cNvPr id="22" name="Picture 21"/>
          <p:cNvPicPr>
            <a:picLocks noChangeAspect="1"/>
          </p:cNvPicPr>
          <p:nvPr/>
        </p:nvPicPr>
        <p:blipFill>
          <a:blip r:embed="rId6"/>
          <a:stretch>
            <a:fillRect/>
          </a:stretch>
        </p:blipFill>
        <p:spPr>
          <a:xfrm>
            <a:off x="6214414" y="80604"/>
            <a:ext cx="700128" cy="462085"/>
          </a:xfrm>
          <a:prstGeom prst="rect">
            <a:avLst/>
          </a:prstGeom>
        </p:spPr>
      </p:pic>
      <p:pic>
        <p:nvPicPr>
          <p:cNvPr id="8" name="Picture 7"/>
          <p:cNvPicPr>
            <a:picLocks noChangeAspect="1"/>
          </p:cNvPicPr>
          <p:nvPr/>
        </p:nvPicPr>
        <p:blipFill rotWithShape="1">
          <a:blip r:embed="rId7"/>
          <a:srcRect l="35472" r="22132"/>
          <a:stretch/>
        </p:blipFill>
        <p:spPr>
          <a:xfrm>
            <a:off x="7118620" y="1232373"/>
            <a:ext cx="1638740" cy="2576878"/>
          </a:xfrm>
          <a:prstGeom prst="rect">
            <a:avLst/>
          </a:prstGeom>
        </p:spPr>
      </p:pic>
      <p:sp>
        <p:nvSpPr>
          <p:cNvPr id="16" name="TextBox 15"/>
          <p:cNvSpPr txBox="1"/>
          <p:nvPr/>
        </p:nvSpPr>
        <p:spPr>
          <a:xfrm>
            <a:off x="281739" y="84263"/>
            <a:ext cx="8827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Class 1:</a:t>
            </a:r>
            <a:endParaRPr lang="en-US" dirty="0"/>
          </a:p>
        </p:txBody>
      </p:sp>
      <mc:AlternateContent xmlns:mc="http://schemas.openxmlformats.org/markup-compatibility/2006">
        <mc:Choice xmlns:p14="http://schemas.microsoft.com/office/powerpoint/2010/main" Requires="p14">
          <p:contentPart p14:bwMode="auto" r:id="rId8">
            <p14:nvContentPartPr>
              <p14:cNvPr id="3" name="Ink 2"/>
              <p14:cNvContentPartPr/>
              <p14:nvPr/>
            </p14:nvContentPartPr>
            <p14:xfrm>
              <a:off x="2775960" y="1058760"/>
              <a:ext cx="4192200" cy="3230280"/>
            </p14:xfrm>
          </p:contentPart>
        </mc:Choice>
        <mc:Fallback>
          <p:pic>
            <p:nvPicPr>
              <p:cNvPr id="3" name="Ink 2"/>
              <p:cNvPicPr/>
              <p:nvPr/>
            </p:nvPicPr>
            <p:blipFill>
              <a:blip r:embed="rId9"/>
              <a:stretch>
                <a:fillRect/>
              </a:stretch>
            </p:blipFill>
            <p:spPr>
              <a:xfrm>
                <a:off x="2766600" y="1049400"/>
                <a:ext cx="4210920" cy="3249000"/>
              </a:xfrm>
              <a:prstGeom prst="rect">
                <a:avLst/>
              </a:prstGeom>
            </p:spPr>
          </p:pic>
        </mc:Fallback>
      </mc:AlternateContent>
    </p:spTree>
    <p:extLst>
      <p:ext uri="{BB962C8B-B14F-4D97-AF65-F5344CB8AC3E}">
        <p14:creationId xmlns:p14="http://schemas.microsoft.com/office/powerpoint/2010/main" val="2103480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6" y="205981"/>
            <a:ext cx="3056467" cy="3275939"/>
          </a:xfrm>
        </p:spPr>
        <p:txBody>
          <a:bodyPr/>
          <a:lstStyle/>
          <a:p>
            <a:pPr algn="r"/>
            <a:r>
              <a:rPr lang="en-US" dirty="0" smtClean="0"/>
              <a:t>POSIX Spec for </a:t>
            </a:r>
            <a:r>
              <a:rPr lang="en-US" b="1" dirty="0" err="1" smtClean="0"/>
              <a:t>setuid</a:t>
            </a: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pic>
        <p:nvPicPr>
          <p:cNvPr id="6" name="Picture 5" descr="Screen Shot 2013-10-23 at 10.3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454" y="127001"/>
            <a:ext cx="3883925" cy="4920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6676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30</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3657541383"/>
              </p:ext>
            </p:extLst>
          </p:nvPr>
        </p:nvGraphicFramePr>
        <p:xfrm>
          <a:off x="495874" y="282199"/>
          <a:ext cx="7247935" cy="3591284"/>
        </p:xfrm>
        <a:graphic>
          <a:graphicData uri="http://schemas.openxmlformats.org/presentationml/2006/ole">
            <mc:AlternateContent xmlns:mc="http://schemas.openxmlformats.org/markup-compatibility/2006">
              <mc:Choice xmlns:v="urn:schemas-microsoft-com:vml" Requires="v">
                <p:oleObj spid="_x0000_s9231" name="Bitmap Image" r:id="rId3" imgW="8209524" imgH="4067743" progId="PBrush">
                  <p:embed/>
                </p:oleObj>
              </mc:Choice>
              <mc:Fallback>
                <p:oleObj name="Bitmap Image" r:id="rId3" imgW="8209524" imgH="406774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74" y="282199"/>
                        <a:ext cx="7247935" cy="3591284"/>
                      </a:xfrm>
                      <a:prstGeom prst="rect">
                        <a:avLst/>
                      </a:prstGeom>
                      <a:noFill/>
                    </p:spPr>
                  </p:pic>
                </p:oleObj>
              </mc:Fallback>
            </mc:AlternateContent>
          </a:graphicData>
        </a:graphic>
      </p:graphicFrame>
      <p:pic>
        <p:nvPicPr>
          <p:cNvPr id="7" name="Picture 6" descr="Screen Shot 2013-10-23 at 10.23.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08" y="3916843"/>
            <a:ext cx="8089952" cy="101280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712863" y="2022928"/>
            <a:ext cx="2241305"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err="1" smtClean="0"/>
              <a:t>Hao</a:t>
            </a:r>
            <a:r>
              <a:rPr lang="en-US" dirty="0" smtClean="0"/>
              <a:t> Chen, </a:t>
            </a:r>
          </a:p>
          <a:p>
            <a:r>
              <a:rPr lang="en-US" dirty="0" smtClean="0"/>
              <a:t>David Wagner,</a:t>
            </a:r>
          </a:p>
          <a:p>
            <a:r>
              <a:rPr lang="en-US" dirty="0" smtClean="0"/>
              <a:t>Drew Dean. </a:t>
            </a:r>
          </a:p>
          <a:p>
            <a:r>
              <a:rPr lang="en-US" i="1" dirty="0" err="1" smtClean="0"/>
              <a:t>Setuid</a:t>
            </a:r>
            <a:r>
              <a:rPr lang="en-US" i="1" dirty="0" smtClean="0"/>
              <a:t> </a:t>
            </a:r>
            <a:r>
              <a:rPr lang="en-US" i="1" dirty="0" err="1" smtClean="0"/>
              <a:t>Deymystified</a:t>
            </a:r>
            <a:endParaRPr lang="en-US" i="1" dirty="0" smtClean="0"/>
          </a:p>
          <a:p>
            <a:r>
              <a:rPr lang="en-US" dirty="0" smtClean="0"/>
              <a:t>USENIX Security 2002</a:t>
            </a:r>
            <a:endParaRPr lang="en-US" dirty="0"/>
          </a:p>
        </p:txBody>
      </p:sp>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2014200" y="1929240"/>
              <a:ext cx="6930360" cy="2309400"/>
            </p14:xfrm>
          </p:contentPart>
        </mc:Choice>
        <mc:Fallback>
          <p:pic>
            <p:nvPicPr>
              <p:cNvPr id="2" name="Ink 1"/>
              <p:cNvPicPr/>
              <p:nvPr/>
            </p:nvPicPr>
            <p:blipFill>
              <a:blip r:embed="rId7"/>
              <a:stretch>
                <a:fillRect/>
              </a:stretch>
            </p:blipFill>
            <p:spPr>
              <a:xfrm>
                <a:off x="2004840" y="1919880"/>
                <a:ext cx="6949080" cy="2328120"/>
              </a:xfrm>
              <a:prstGeom prst="rect">
                <a:avLst/>
              </a:prstGeom>
            </p:spPr>
          </p:pic>
        </mc:Fallback>
      </mc:AlternateContent>
    </p:spTree>
    <p:extLst>
      <p:ext uri="{BB962C8B-B14F-4D97-AF65-F5344CB8AC3E}">
        <p14:creationId xmlns:p14="http://schemas.microsoft.com/office/powerpoint/2010/main" val="7349591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55414"/>
            <a:ext cx="8229600" cy="1702006"/>
          </a:xfrm>
        </p:spPr>
        <p:txBody>
          <a:bodyPr>
            <a:noAutofit/>
          </a:bodyPr>
          <a:lstStyle/>
          <a:p>
            <a:r>
              <a:rPr lang="en-US" sz="5400" dirty="0" smtClean="0"/>
              <a:t>Where should Apache </a:t>
            </a:r>
            <a:r>
              <a:rPr lang="en-US" sz="5400" dirty="0" err="1" smtClean="0"/>
              <a:t>httpd</a:t>
            </a:r>
            <a:r>
              <a:rPr lang="en-US" sz="5400" dirty="0" smtClean="0"/>
              <a:t> call </a:t>
            </a:r>
            <a:r>
              <a:rPr lang="en-US" sz="5400" b="1" dirty="0" err="1" smtClean="0"/>
              <a:t>setuid</a:t>
            </a:r>
            <a:r>
              <a:rPr lang="en-US" sz="5400" dirty="0" smtClean="0"/>
              <a:t>?</a:t>
            </a:r>
            <a:endParaRPr lang="en-US" sz="5400" dirty="0"/>
          </a:p>
        </p:txBody>
      </p:sp>
      <p:sp>
        <p:nvSpPr>
          <p:cNvPr id="3" name="Slide Number Placeholder 2"/>
          <p:cNvSpPr>
            <a:spLocks noGrp="1"/>
          </p:cNvSpPr>
          <p:nvPr>
            <p:ph type="sldNum" sz="quarter" idx="12"/>
          </p:nvPr>
        </p:nvSpPr>
        <p:spPr/>
        <p:txBody>
          <a:bodyPr/>
          <a:lstStyle/>
          <a:p>
            <a:fld id="{6507B5A5-F0C2-644D-AEA7-E773B6B78F38}" type="slidenum">
              <a:rPr lang="en-US" smtClean="0"/>
              <a:t>31</a:t>
            </a:fld>
            <a:endParaRPr lang="en-US"/>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4333680" y="2517480"/>
              <a:ext cx="1726560" cy="44640"/>
            </p14:xfrm>
          </p:contentPart>
        </mc:Choice>
        <mc:Fallback>
          <p:pic>
            <p:nvPicPr>
              <p:cNvPr id="4" name="Ink 3"/>
              <p:cNvPicPr/>
              <p:nvPr/>
            </p:nvPicPr>
            <p:blipFill>
              <a:blip r:embed="rId3"/>
              <a:stretch>
                <a:fillRect/>
              </a:stretch>
            </p:blipFill>
            <p:spPr>
              <a:xfrm>
                <a:off x="4324320" y="2508120"/>
                <a:ext cx="1745280" cy="63360"/>
              </a:xfrm>
              <a:prstGeom prst="rect">
                <a:avLst/>
              </a:prstGeom>
            </p:spPr>
          </p:pic>
        </mc:Fallback>
      </mc:AlternateContent>
    </p:spTree>
    <p:extLst>
      <p:ext uri="{BB962C8B-B14F-4D97-AF65-F5344CB8AC3E}">
        <p14:creationId xmlns:p14="http://schemas.microsoft.com/office/powerpoint/2010/main" val="2405001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32</a:t>
            </a:fld>
            <a:endParaRPr lang="en-US"/>
          </a:p>
        </p:txBody>
      </p:sp>
      <p:sp>
        <p:nvSpPr>
          <p:cNvPr id="5" name="Rectangle 4"/>
          <p:cNvSpPr/>
          <p:nvPr/>
        </p:nvSpPr>
        <p:spPr>
          <a:xfrm>
            <a:off x="97019" y="65188"/>
            <a:ext cx="8908068" cy="4801315"/>
          </a:xfrm>
          <a:prstGeom prst="rect">
            <a:avLst/>
          </a:prstGeom>
          <a:solidFill>
            <a:schemeClr val="accent1">
              <a:lumMod val="50000"/>
            </a:schemeClr>
          </a:solidFill>
        </p:spPr>
        <p:txBody>
          <a:bodyPr wrap="square">
            <a:spAutoFit/>
          </a:bodyPr>
          <a:lstStyle/>
          <a:p>
            <a:r>
              <a:rPr lang="en-US" dirty="0" smtClean="0">
                <a:solidFill>
                  <a:srgbClr val="FFFF00"/>
                </a:solidFill>
              </a:rPr>
              <a:t>gash&gt; </a:t>
            </a:r>
            <a:r>
              <a:rPr lang="en-US" b="1" dirty="0" smtClean="0">
                <a:solidFill>
                  <a:srgbClr val="FFFF00"/>
                </a:solidFill>
              </a:rPr>
              <a:t>curl </a:t>
            </a:r>
            <a:r>
              <a:rPr lang="en-US" b="1" dirty="0">
                <a:solidFill>
                  <a:srgbClr val="FFFF00"/>
                </a:solidFill>
              </a:rPr>
              <a:t>http://apache.mirrors.tds.net//httpd/httpd-2.4.9.</a:t>
            </a:r>
            <a:r>
              <a:rPr lang="en-US" b="1" dirty="0" smtClean="0">
                <a:solidFill>
                  <a:srgbClr val="FFFF00"/>
                </a:solidFill>
              </a:rPr>
              <a:t>tar.gz | tar </a:t>
            </a:r>
            <a:r>
              <a:rPr lang="en-US" b="1" dirty="0" err="1" smtClean="0">
                <a:solidFill>
                  <a:srgbClr val="FFFF00"/>
                </a:solidFill>
              </a:rPr>
              <a:t>xz</a:t>
            </a:r>
            <a:endParaRPr lang="en-US" b="1" dirty="0" smtClean="0">
              <a:solidFill>
                <a:srgbClr val="FFFF00"/>
              </a:solidFill>
            </a:endParaRPr>
          </a:p>
          <a:p>
            <a:r>
              <a:rPr lang="en-US" dirty="0" smtClean="0">
                <a:solidFill>
                  <a:srgbClr val="FFFF00"/>
                </a:solidFill>
              </a:rPr>
              <a:t>gash&gt;</a:t>
            </a:r>
            <a:r>
              <a:rPr lang="en-US" b="1" dirty="0" smtClean="0">
                <a:solidFill>
                  <a:srgbClr val="FFFF00"/>
                </a:solidFill>
              </a:rPr>
              <a:t> cd </a:t>
            </a:r>
            <a:r>
              <a:rPr lang="en-US" b="1" dirty="0">
                <a:solidFill>
                  <a:srgbClr val="FFFF00"/>
                </a:solidFill>
              </a:rPr>
              <a:t>httpd-2.4.9</a:t>
            </a:r>
            <a:r>
              <a:rPr lang="en-US" b="1" dirty="0" smtClean="0">
                <a:solidFill>
                  <a:srgbClr val="FFFF00"/>
                </a:solidFill>
              </a:rPr>
              <a:t>/</a:t>
            </a:r>
            <a:endParaRPr lang="en-US" b="1" dirty="0">
              <a:solidFill>
                <a:srgbClr val="FFFF00"/>
              </a:solidFill>
            </a:endParaRPr>
          </a:p>
          <a:p>
            <a:r>
              <a:rPr lang="en-US" dirty="0" smtClean="0">
                <a:solidFill>
                  <a:srgbClr val="FFFF00"/>
                </a:solidFill>
              </a:rPr>
              <a:t>gash&gt;</a:t>
            </a:r>
            <a:r>
              <a:rPr lang="en-US" b="1" dirty="0" smtClean="0">
                <a:solidFill>
                  <a:srgbClr val="FFFF00"/>
                </a:solidFill>
              </a:rPr>
              <a:t> </a:t>
            </a:r>
            <a:r>
              <a:rPr lang="en-US" b="1" dirty="0">
                <a:solidFill>
                  <a:srgbClr val="FFFF00"/>
                </a:solidFill>
              </a:rPr>
              <a:t>find . -name "*.c" -print | </a:t>
            </a:r>
            <a:r>
              <a:rPr lang="en-US" b="1" dirty="0" err="1">
                <a:solidFill>
                  <a:srgbClr val="FFFF00"/>
                </a:solidFill>
              </a:rPr>
              <a:t>xargs</a:t>
            </a:r>
            <a:r>
              <a:rPr lang="en-US" b="1" dirty="0">
                <a:solidFill>
                  <a:srgbClr val="FFFF00"/>
                </a:solidFill>
              </a:rPr>
              <a:t> </a:t>
            </a:r>
            <a:r>
              <a:rPr lang="en-US" b="1" dirty="0" err="1">
                <a:solidFill>
                  <a:srgbClr val="FFFF00"/>
                </a:solidFill>
              </a:rPr>
              <a:t>grep</a:t>
            </a:r>
            <a:r>
              <a:rPr lang="en-US" b="1" dirty="0">
                <a:solidFill>
                  <a:srgbClr val="FFFF00"/>
                </a:solidFill>
              </a:rPr>
              <a:t> "</a:t>
            </a:r>
            <a:r>
              <a:rPr lang="en-US" b="1" dirty="0" err="1">
                <a:solidFill>
                  <a:srgbClr val="FFFF00"/>
                </a:solidFill>
              </a:rPr>
              <a:t>setuid</a:t>
            </a:r>
            <a:r>
              <a:rPr lang="en-US" b="1" dirty="0">
                <a:solidFill>
                  <a:srgbClr val="FFFF00"/>
                </a:solidFill>
              </a:rPr>
              <a:t>("</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mod_privileges.c</a:t>
            </a:r>
            <a:r>
              <a:rPr lang="en-US" dirty="0">
                <a:solidFill>
                  <a:srgbClr val="FFFF00"/>
                </a:solidFill>
              </a:rPr>
              <a:t>:        if (</a:t>
            </a:r>
            <a:r>
              <a:rPr lang="en-US" dirty="0" err="1">
                <a:solidFill>
                  <a:srgbClr val="FFFF00"/>
                </a:solidFill>
              </a:rPr>
              <a:t>cfg</a:t>
            </a:r>
            <a:r>
              <a:rPr lang="en-US" dirty="0">
                <a:solidFill>
                  <a:srgbClr val="FFFF00"/>
                </a:solidFill>
              </a:rPr>
              <a:t>-&gt;</a:t>
            </a:r>
            <a:r>
              <a:rPr lang="en-US" dirty="0" err="1">
                <a:solidFill>
                  <a:srgbClr val="FFFF00"/>
                </a:solidFill>
              </a:rPr>
              <a:t>uid</a:t>
            </a:r>
            <a:r>
              <a:rPr lang="en-US" dirty="0">
                <a:solidFill>
                  <a:srgbClr val="FFFF00"/>
                </a:solidFill>
              </a:rPr>
              <a:t> &amp;&amp; (</a:t>
            </a:r>
            <a:r>
              <a:rPr lang="en-US" dirty="0" err="1">
                <a:solidFill>
                  <a:srgbClr val="FFFF00"/>
                </a:solidFill>
              </a:rPr>
              <a:t>setuid</a:t>
            </a:r>
            <a:r>
              <a:rPr lang="en-US" dirty="0">
                <a:solidFill>
                  <a:srgbClr val="FFFF00"/>
                </a:solidFill>
              </a:rPr>
              <a:t>(</a:t>
            </a:r>
            <a:r>
              <a:rPr lang="en-US" dirty="0" err="1">
                <a:solidFill>
                  <a:srgbClr val="FFFF00"/>
                </a:solidFill>
              </a:rPr>
              <a:t>ap_unixd_config.user_id</a:t>
            </a:r>
            <a:r>
              <a:rPr lang="en-US" dirty="0">
                <a:solidFill>
                  <a:srgbClr val="FFFF00"/>
                </a:solidFill>
              </a:rPr>
              <a:t>) == -1)) {</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mod_privileges.c</a:t>
            </a:r>
            <a:r>
              <a:rPr lang="en-US" dirty="0">
                <a:solidFill>
                  <a:srgbClr val="FFFF00"/>
                </a:solidFill>
              </a:rPr>
              <a:t>:        if (</a:t>
            </a:r>
            <a:r>
              <a:rPr lang="en-US" dirty="0" err="1">
                <a:solidFill>
                  <a:srgbClr val="FFFF00"/>
                </a:solidFill>
              </a:rPr>
              <a:t>cfg</a:t>
            </a:r>
            <a:r>
              <a:rPr lang="en-US" dirty="0">
                <a:solidFill>
                  <a:srgbClr val="FFFF00"/>
                </a:solidFill>
              </a:rPr>
              <a:t>-&gt;</a:t>
            </a:r>
            <a:r>
              <a:rPr lang="en-US" dirty="0" err="1">
                <a:solidFill>
                  <a:srgbClr val="FFFF00"/>
                </a:solidFill>
              </a:rPr>
              <a:t>uid</a:t>
            </a:r>
            <a:r>
              <a:rPr lang="en-US" dirty="0">
                <a:solidFill>
                  <a:srgbClr val="FFFF00"/>
                </a:solidFill>
              </a:rPr>
              <a:t> &amp;&amp; (</a:t>
            </a:r>
            <a:r>
              <a:rPr lang="en-US" dirty="0" err="1">
                <a:solidFill>
                  <a:srgbClr val="FFFF00"/>
                </a:solidFill>
              </a:rPr>
              <a:t>setuid</a:t>
            </a:r>
            <a:r>
              <a:rPr lang="en-US" dirty="0">
                <a:solidFill>
                  <a:srgbClr val="FFFF00"/>
                </a:solidFill>
              </a:rPr>
              <a:t>(</a:t>
            </a:r>
            <a:r>
              <a:rPr lang="en-US" dirty="0" err="1">
                <a:solidFill>
                  <a:srgbClr val="FFFF00"/>
                </a:solidFill>
              </a:rPr>
              <a:t>cfg</a:t>
            </a:r>
            <a:r>
              <a:rPr lang="en-US" dirty="0">
                <a:solidFill>
                  <a:srgbClr val="FFFF00"/>
                </a:solidFill>
              </a:rPr>
              <a:t>-&gt;</a:t>
            </a:r>
            <a:r>
              <a:rPr lang="en-US" dirty="0" err="1">
                <a:solidFill>
                  <a:srgbClr val="FFFF00"/>
                </a:solidFill>
              </a:rPr>
              <a:t>uid</a:t>
            </a:r>
            <a:r>
              <a:rPr lang="en-US" dirty="0">
                <a:solidFill>
                  <a:srgbClr val="FFFF00"/>
                </a:solidFill>
              </a:rPr>
              <a:t>) == -1)) {</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mod_unixd.c</a:t>
            </a:r>
            <a:r>
              <a:rPr lang="en-US" dirty="0">
                <a:solidFill>
                  <a:srgbClr val="FFFF00"/>
                </a:solidFill>
              </a:rPr>
              <a:t>:        </a:t>
            </a:r>
            <a:r>
              <a:rPr lang="en-US" dirty="0" err="1">
                <a:solidFill>
                  <a:srgbClr val="FFFF00"/>
                </a:solidFill>
              </a:rPr>
              <a:t>setuid</a:t>
            </a:r>
            <a:r>
              <a:rPr lang="en-US" dirty="0">
                <a:solidFill>
                  <a:srgbClr val="FFFF00"/>
                </a:solidFill>
              </a:rPr>
              <a:t>(</a:t>
            </a:r>
            <a:r>
              <a:rPr lang="en-US" dirty="0" err="1">
                <a:solidFill>
                  <a:srgbClr val="FFFF00"/>
                </a:solidFill>
              </a:rPr>
              <a:t>ap_unixd_config.user_id</a:t>
            </a:r>
            <a:r>
              <a:rPr lang="en-US" dirty="0">
                <a:solidFill>
                  <a:srgbClr val="FFFF00"/>
                </a:solidFill>
              </a:rPr>
              <a:t>) == -1)) {</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mod_unixd.c</a:t>
            </a:r>
            <a:r>
              <a:rPr lang="en-US" dirty="0">
                <a:solidFill>
                  <a:srgbClr val="FFFF00"/>
                </a:solidFill>
              </a:rPr>
              <a:t>:        </a:t>
            </a:r>
            <a:r>
              <a:rPr lang="en-US" dirty="0" err="1">
                <a:solidFill>
                  <a:srgbClr val="FFFF00"/>
                </a:solidFill>
              </a:rPr>
              <a:t>setuid</a:t>
            </a:r>
            <a:r>
              <a:rPr lang="en-US" dirty="0">
                <a:solidFill>
                  <a:srgbClr val="FFFF00"/>
                </a:solidFill>
              </a:rPr>
              <a:t>(</a:t>
            </a:r>
            <a:r>
              <a:rPr lang="en-US" dirty="0" err="1">
                <a:solidFill>
                  <a:srgbClr val="FFFF00"/>
                </a:solidFill>
              </a:rPr>
              <a:t>ap_unixd_config.user_id</a:t>
            </a:r>
            <a:r>
              <a:rPr lang="en-US" dirty="0">
                <a:solidFill>
                  <a:srgbClr val="FFFF00"/>
                </a:solidFill>
              </a:rPr>
              <a:t>) == -1)) {</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/bs2000/</a:t>
            </a:r>
            <a:r>
              <a:rPr lang="en-US" dirty="0" err="1">
                <a:solidFill>
                  <a:schemeClr val="accent6">
                    <a:lumMod val="20000"/>
                    <a:lumOff val="80000"/>
                  </a:schemeClr>
                </a:solidFill>
              </a:rPr>
              <a:t>os.c</a:t>
            </a:r>
            <a:r>
              <a:rPr lang="en-US" dirty="0">
                <a:solidFill>
                  <a:schemeClr val="accent6">
                    <a:lumMod val="20000"/>
                    <a:lumOff val="80000"/>
                  </a:schemeClr>
                </a:solidFill>
              </a:rPr>
              <a:t>:/* This routine complements the </a:t>
            </a:r>
            <a:r>
              <a:rPr lang="en-US" dirty="0" err="1">
                <a:solidFill>
                  <a:schemeClr val="accent6">
                    <a:lumMod val="20000"/>
                    <a:lumOff val="80000"/>
                  </a:schemeClr>
                </a:solidFill>
              </a:rPr>
              <a:t>setuid</a:t>
            </a:r>
            <a:r>
              <a:rPr lang="en-US" dirty="0">
                <a:solidFill>
                  <a:schemeClr val="accent6">
                    <a:lumMod val="20000"/>
                    <a:lumOff val="80000"/>
                  </a:schemeClr>
                </a:solidFill>
              </a:rPr>
              <a:t>() call: it causes the BS2000 job</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/bs2000/</a:t>
            </a:r>
            <a:r>
              <a:rPr lang="en-US" dirty="0" err="1">
                <a:solidFill>
                  <a:schemeClr val="accent6">
                    <a:lumMod val="20000"/>
                    <a:lumOff val="80000"/>
                  </a:schemeClr>
                </a:solidFill>
              </a:rPr>
              <a:t>os.c</a:t>
            </a:r>
            <a:r>
              <a:rPr lang="en-US" dirty="0">
                <a:solidFill>
                  <a:schemeClr val="accent6">
                    <a:lumMod val="20000"/>
                    <a:lumOff val="80000"/>
                  </a:schemeClr>
                </a:solidFill>
              </a:rPr>
              <a:t>:/* BS2000 requires a "special" version of fork() before a </a:t>
            </a:r>
            <a:r>
              <a:rPr lang="en-US" dirty="0" err="1">
                <a:solidFill>
                  <a:schemeClr val="accent6">
                    <a:lumMod val="20000"/>
                    <a:lumOff val="80000"/>
                  </a:schemeClr>
                </a:solidFill>
              </a:rPr>
              <a:t>setuid</a:t>
            </a:r>
            <a:r>
              <a:rPr lang="en-US" dirty="0">
                <a:solidFill>
                  <a:schemeClr val="accent6">
                    <a:lumMod val="20000"/>
                    <a:lumOff val="80000"/>
                  </a:schemeClr>
                </a:solidFill>
              </a:rPr>
              <a:t>() call */</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a:t>
            </a:r>
            <a:r>
              <a:rPr lang="en-US" dirty="0" err="1">
                <a:solidFill>
                  <a:schemeClr val="accent6">
                    <a:lumMod val="20000"/>
                    <a:lumOff val="80000"/>
                  </a:schemeClr>
                </a:solidFill>
              </a:rPr>
              <a:t>unix</a:t>
            </a:r>
            <a:r>
              <a:rPr lang="en-US" dirty="0">
                <a:solidFill>
                  <a:schemeClr val="accent6">
                    <a:lumMod val="20000"/>
                    <a:lumOff val="80000"/>
                  </a:schemeClr>
                </a:solidFill>
              </a:rPr>
              <a:t>/</a:t>
            </a:r>
            <a:r>
              <a:rPr lang="en-US" dirty="0" err="1">
                <a:solidFill>
                  <a:schemeClr val="accent6">
                    <a:lumMod val="20000"/>
                    <a:lumOff val="80000"/>
                  </a:schemeClr>
                </a:solidFill>
              </a:rPr>
              <a:t>unixd.c</a:t>
            </a:r>
            <a:r>
              <a:rPr lang="en-US" dirty="0">
                <a:solidFill>
                  <a:schemeClr val="accent6">
                    <a:lumMod val="20000"/>
                    <a:lumOff val="80000"/>
                  </a:schemeClr>
                </a:solidFill>
              </a:rPr>
              <a:t>:/* This routine complements the </a:t>
            </a:r>
            <a:r>
              <a:rPr lang="en-US" dirty="0" err="1">
                <a:solidFill>
                  <a:schemeClr val="accent6">
                    <a:lumMod val="20000"/>
                    <a:lumOff val="80000"/>
                  </a:schemeClr>
                </a:solidFill>
              </a:rPr>
              <a:t>setuid</a:t>
            </a:r>
            <a:r>
              <a:rPr lang="en-US" dirty="0">
                <a:solidFill>
                  <a:schemeClr val="accent6">
                    <a:lumMod val="20000"/>
                    <a:lumOff val="80000"/>
                  </a:schemeClr>
                </a:solidFill>
              </a:rPr>
              <a:t>() call: it causes the BS2000 job</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a:t>
            </a:r>
            <a:r>
              <a:rPr lang="en-US" dirty="0" err="1">
                <a:solidFill>
                  <a:schemeClr val="accent6">
                    <a:lumMod val="20000"/>
                    <a:lumOff val="80000"/>
                  </a:schemeClr>
                </a:solidFill>
              </a:rPr>
              <a:t>unix</a:t>
            </a:r>
            <a:r>
              <a:rPr lang="en-US" dirty="0">
                <a:solidFill>
                  <a:schemeClr val="accent6">
                    <a:lumMod val="20000"/>
                    <a:lumOff val="80000"/>
                  </a:schemeClr>
                </a:solidFill>
              </a:rPr>
              <a:t>/</a:t>
            </a:r>
            <a:r>
              <a:rPr lang="en-US" dirty="0" err="1">
                <a:solidFill>
                  <a:schemeClr val="accent6">
                    <a:lumMod val="20000"/>
                    <a:lumOff val="80000"/>
                  </a:schemeClr>
                </a:solidFill>
              </a:rPr>
              <a:t>unixd.c</a:t>
            </a:r>
            <a:r>
              <a:rPr lang="en-US" dirty="0">
                <a:solidFill>
                  <a:schemeClr val="accent6">
                    <a:lumMod val="20000"/>
                    <a:lumOff val="80000"/>
                  </a:schemeClr>
                </a:solidFill>
              </a:rPr>
              <a:t>:/* BS2000 requires a "special" version of fork() before a </a:t>
            </a:r>
            <a:r>
              <a:rPr lang="en-US" dirty="0" err="1">
                <a:solidFill>
                  <a:schemeClr val="accent6">
                    <a:lumMod val="20000"/>
                    <a:lumOff val="80000"/>
                  </a:schemeClr>
                </a:solidFill>
              </a:rPr>
              <a:t>setuid</a:t>
            </a:r>
            <a:r>
              <a:rPr lang="en-US" dirty="0">
                <a:solidFill>
                  <a:schemeClr val="accent6">
                    <a:lumMod val="20000"/>
                    <a:lumOff val="80000"/>
                  </a:schemeClr>
                </a:solidFill>
              </a:rPr>
              <a:t>() call */</a:t>
            </a:r>
          </a:p>
          <a:p>
            <a:r>
              <a:rPr lang="en-US" dirty="0">
                <a:solidFill>
                  <a:schemeClr val="accent6">
                    <a:lumMod val="20000"/>
                    <a:lumOff val="80000"/>
                  </a:schemeClr>
                </a:solidFill>
              </a:rPr>
              <a:t>./server/</a:t>
            </a:r>
            <a:r>
              <a:rPr lang="en-US" dirty="0" err="1">
                <a:solidFill>
                  <a:schemeClr val="accent6">
                    <a:lumMod val="20000"/>
                    <a:lumOff val="80000"/>
                  </a:schemeClr>
                </a:solidFill>
              </a:rPr>
              <a:t>mpm</a:t>
            </a:r>
            <a:r>
              <a:rPr lang="en-US" dirty="0">
                <a:solidFill>
                  <a:schemeClr val="accent6">
                    <a:lumMod val="20000"/>
                    <a:lumOff val="80000"/>
                  </a:schemeClr>
                </a:solidFill>
              </a:rPr>
              <a:t>/</a:t>
            </a:r>
            <a:r>
              <a:rPr lang="en-US" dirty="0" err="1">
                <a:solidFill>
                  <a:schemeClr val="accent6">
                    <a:lumMod val="20000"/>
                    <a:lumOff val="80000"/>
                  </a:schemeClr>
                </a:solidFill>
              </a:rPr>
              <a:t>prefork</a:t>
            </a:r>
            <a:r>
              <a:rPr lang="en-US" dirty="0">
                <a:solidFill>
                  <a:schemeClr val="accent6">
                    <a:lumMod val="20000"/>
                    <a:lumOff val="80000"/>
                  </a:schemeClr>
                </a:solidFill>
              </a:rPr>
              <a:t>/</a:t>
            </a:r>
            <a:r>
              <a:rPr lang="en-US" dirty="0" err="1">
                <a:solidFill>
                  <a:schemeClr val="accent6">
                    <a:lumMod val="20000"/>
                    <a:lumOff val="80000"/>
                  </a:schemeClr>
                </a:solidFill>
              </a:rPr>
              <a:t>prefork.c</a:t>
            </a:r>
            <a:r>
              <a:rPr lang="en-US" dirty="0">
                <a:solidFill>
                  <a:schemeClr val="accent6">
                    <a:lumMod val="20000"/>
                    <a:lumOff val="80000"/>
                  </a:schemeClr>
                </a:solidFill>
              </a:rPr>
              <a:t>:    /* BS2000 requires a "special" version of fork() before a </a:t>
            </a:r>
            <a:r>
              <a:rPr lang="en-US" dirty="0" err="1">
                <a:solidFill>
                  <a:schemeClr val="accent6">
                    <a:lumMod val="20000"/>
                    <a:lumOff val="80000"/>
                  </a:schemeClr>
                </a:solidFill>
              </a:rPr>
              <a:t>setuid</a:t>
            </a:r>
            <a:r>
              <a:rPr lang="en-US" dirty="0">
                <a:solidFill>
                  <a:schemeClr val="accent6">
                    <a:lumMod val="20000"/>
                    <a:lumOff val="80000"/>
                  </a:schemeClr>
                </a:solidFill>
              </a:rPr>
              <a:t>() call */</a:t>
            </a:r>
          </a:p>
          <a:p>
            <a:r>
              <a:rPr lang="en-US" dirty="0">
                <a:solidFill>
                  <a:srgbClr val="FDEADA"/>
                </a:solidFill>
              </a:rPr>
              <a:t>./support/</a:t>
            </a:r>
            <a:r>
              <a:rPr lang="en-US" dirty="0" err="1">
                <a:solidFill>
                  <a:srgbClr val="FDEADA"/>
                </a:solidFill>
              </a:rPr>
              <a:t>suexec.c</a:t>
            </a:r>
            <a:r>
              <a:rPr lang="en-US" dirty="0">
                <a:solidFill>
                  <a:srgbClr val="FDEADA"/>
                </a:solidFill>
              </a:rPr>
              <a:t>:     * before we </a:t>
            </a:r>
            <a:r>
              <a:rPr lang="en-US" dirty="0" err="1">
                <a:solidFill>
                  <a:srgbClr val="FDEADA"/>
                </a:solidFill>
              </a:rPr>
              <a:t>setuid</a:t>
            </a:r>
            <a:r>
              <a:rPr lang="en-US" dirty="0">
                <a:solidFill>
                  <a:srgbClr val="FDEADA"/>
                </a:solidFill>
              </a:rPr>
              <a:t>().</a:t>
            </a:r>
          </a:p>
          <a:p>
            <a:r>
              <a:rPr lang="en-US" dirty="0">
                <a:solidFill>
                  <a:srgbClr val="FDEADA"/>
                </a:solidFill>
              </a:rPr>
              <a:t>./support/</a:t>
            </a:r>
            <a:r>
              <a:rPr lang="en-US" dirty="0" err="1">
                <a:solidFill>
                  <a:srgbClr val="FDEADA"/>
                </a:solidFill>
              </a:rPr>
              <a:t>suexec.c</a:t>
            </a:r>
            <a:r>
              <a:rPr lang="en-US" dirty="0">
                <a:solidFill>
                  <a:srgbClr val="FDEADA"/>
                </a:solidFill>
              </a:rPr>
              <a:t>:     * </a:t>
            </a:r>
            <a:r>
              <a:rPr lang="en-US" dirty="0" err="1">
                <a:solidFill>
                  <a:srgbClr val="FDEADA"/>
                </a:solidFill>
              </a:rPr>
              <a:t>setuid</a:t>
            </a:r>
            <a:r>
              <a:rPr lang="en-US" dirty="0">
                <a:solidFill>
                  <a:srgbClr val="FDEADA"/>
                </a:solidFill>
              </a:rPr>
              <a:t>() to the target user.  Error out on fail.</a:t>
            </a:r>
          </a:p>
          <a:p>
            <a:r>
              <a:rPr lang="en-US" dirty="0">
                <a:solidFill>
                  <a:srgbClr val="FFFF00"/>
                </a:solidFill>
              </a:rPr>
              <a:t>./support/</a:t>
            </a:r>
            <a:r>
              <a:rPr lang="en-US" dirty="0" err="1">
                <a:solidFill>
                  <a:srgbClr val="FFFF00"/>
                </a:solidFill>
              </a:rPr>
              <a:t>suexec.c</a:t>
            </a:r>
            <a:r>
              <a:rPr lang="en-US" dirty="0">
                <a:solidFill>
                  <a:srgbClr val="FFFF00"/>
                </a:solidFill>
              </a:rPr>
              <a:t>:    if ((</a:t>
            </a:r>
            <a:r>
              <a:rPr lang="en-US" dirty="0" err="1">
                <a:solidFill>
                  <a:srgbClr val="FFFF00"/>
                </a:solidFill>
              </a:rPr>
              <a:t>setuid</a:t>
            </a:r>
            <a:r>
              <a:rPr lang="en-US" dirty="0">
                <a:solidFill>
                  <a:srgbClr val="FFFF00"/>
                </a:solidFill>
              </a:rPr>
              <a:t>(</a:t>
            </a:r>
            <a:r>
              <a:rPr lang="en-US" dirty="0" err="1">
                <a:solidFill>
                  <a:srgbClr val="FFFF00"/>
                </a:solidFill>
              </a:rPr>
              <a:t>uid</a:t>
            </a:r>
            <a:r>
              <a:rPr lang="en-US" dirty="0">
                <a:solidFill>
                  <a:srgbClr val="FFFF00"/>
                </a:solidFill>
              </a:rPr>
              <a:t>)) != 0) </a:t>
            </a:r>
            <a:r>
              <a:rPr lang="en-US" dirty="0" smtClean="0">
                <a:solidFill>
                  <a:srgbClr val="FFFF00"/>
                </a:solidFill>
              </a:rPr>
              <a:t>{</a:t>
            </a:r>
            <a:endParaRPr lang="en-US" dirty="0">
              <a:solidFill>
                <a:srgbClr val="FFFF00"/>
              </a:solidFill>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8360" y="72000"/>
              <a:ext cx="7315560" cy="4772520"/>
            </p14:xfrm>
          </p:contentPart>
        </mc:Choice>
        <mc:Fallback>
          <p:pic>
            <p:nvPicPr>
              <p:cNvPr id="2" name="Ink 1"/>
              <p:cNvPicPr/>
              <p:nvPr/>
            </p:nvPicPr>
            <p:blipFill>
              <a:blip r:embed="rId3"/>
              <a:stretch>
                <a:fillRect/>
              </a:stretch>
            </p:blipFill>
            <p:spPr>
              <a:xfrm>
                <a:off x="9000" y="62640"/>
                <a:ext cx="7334280" cy="4791240"/>
              </a:xfrm>
              <a:prstGeom prst="rect">
                <a:avLst/>
              </a:prstGeom>
            </p:spPr>
          </p:pic>
        </mc:Fallback>
      </mc:AlternateContent>
    </p:spTree>
    <p:extLst>
      <p:ext uri="{BB962C8B-B14F-4D97-AF65-F5344CB8AC3E}">
        <p14:creationId xmlns:p14="http://schemas.microsoft.com/office/powerpoint/2010/main" val="19518741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33</a:t>
            </a:fld>
            <a:endParaRPr lang="en-US"/>
          </a:p>
        </p:txBody>
      </p:sp>
      <p:sp>
        <p:nvSpPr>
          <p:cNvPr id="3" name="TextBox 2"/>
          <p:cNvSpPr txBox="1"/>
          <p:nvPr/>
        </p:nvSpPr>
        <p:spPr>
          <a:xfrm>
            <a:off x="246959" y="97006"/>
            <a:ext cx="2100981" cy="369332"/>
          </a:xfrm>
          <a:prstGeom prst="rect">
            <a:avLst/>
          </a:prstGeom>
          <a:noFill/>
        </p:spPr>
        <p:txBody>
          <a:bodyPr wrap="none" rtlCol="0">
            <a:spAutoFit/>
          </a:bodyPr>
          <a:lstStyle/>
          <a:p>
            <a:r>
              <a:rPr lang="en-US" dirty="0" smtClean="0"/>
              <a:t>in </a:t>
            </a:r>
            <a:r>
              <a:rPr lang="en-US" b="1" dirty="0" err="1" smtClean="0"/>
              <a:t>mod_privileges.c</a:t>
            </a:r>
            <a:r>
              <a:rPr lang="en-US" dirty="0" smtClean="0"/>
              <a:t>:</a:t>
            </a:r>
            <a:endParaRPr lang="en-US" dirty="0"/>
          </a:p>
        </p:txBody>
      </p:sp>
      <p:sp>
        <p:nvSpPr>
          <p:cNvPr id="4" name="Rectangle 3"/>
          <p:cNvSpPr/>
          <p:nvPr/>
        </p:nvSpPr>
        <p:spPr>
          <a:xfrm>
            <a:off x="334384" y="519948"/>
            <a:ext cx="8352416" cy="4247317"/>
          </a:xfrm>
          <a:prstGeom prst="rect">
            <a:avLst/>
          </a:prstGeom>
          <a:solidFill>
            <a:schemeClr val="accent4">
              <a:lumMod val="20000"/>
              <a:lumOff val="80000"/>
            </a:schemeClr>
          </a:solidFill>
        </p:spPr>
        <p:txBody>
          <a:bodyPr wrap="square">
            <a:spAutoFit/>
          </a:bodyPr>
          <a:lstStyle/>
          <a:p>
            <a:r>
              <a:rPr lang="en-US" dirty="0"/>
              <a:t> /* if either user or group are not the default, restore them */</a:t>
            </a:r>
          </a:p>
          <a:p>
            <a:r>
              <a:rPr lang="en-US" dirty="0"/>
              <a:t>    if (</a:t>
            </a:r>
            <a:r>
              <a:rPr lang="en-US" dirty="0" err="1"/>
              <a:t>cfg</a:t>
            </a:r>
            <a:r>
              <a:rPr lang="en-US" dirty="0"/>
              <a:t>-&gt;</a:t>
            </a:r>
            <a:r>
              <a:rPr lang="en-US" dirty="0" err="1"/>
              <a:t>uid</a:t>
            </a:r>
            <a:r>
              <a:rPr lang="en-US" dirty="0"/>
              <a:t> || </a:t>
            </a:r>
            <a:r>
              <a:rPr lang="en-US" dirty="0" err="1"/>
              <a:t>cfg</a:t>
            </a:r>
            <a:r>
              <a:rPr lang="en-US" dirty="0"/>
              <a:t>-&gt;</a:t>
            </a:r>
            <a:r>
              <a:rPr lang="en-US" dirty="0" err="1"/>
              <a:t>gid</a:t>
            </a:r>
            <a:r>
              <a:rPr lang="en-US" dirty="0"/>
              <a:t>) {</a:t>
            </a:r>
          </a:p>
          <a:p>
            <a:r>
              <a:rPr lang="en-US" dirty="0"/>
              <a:t>	if (</a:t>
            </a:r>
            <a:r>
              <a:rPr lang="en-US" dirty="0" err="1"/>
              <a:t>setppriv</a:t>
            </a:r>
            <a:r>
              <a:rPr lang="en-US" dirty="0"/>
              <a:t>(PRIV_ON, PRIV_EFFECTIVE, </a:t>
            </a:r>
            <a:r>
              <a:rPr lang="en-US" dirty="0" err="1"/>
              <a:t>priv_setid</a:t>
            </a:r>
            <a:r>
              <a:rPr lang="en-US" dirty="0"/>
              <a:t>) == -1) {</a:t>
            </a:r>
          </a:p>
          <a:p>
            <a:r>
              <a:rPr lang="en-US" dirty="0"/>
              <a:t>            </a:t>
            </a:r>
            <a:r>
              <a:rPr lang="en-US" dirty="0" err="1"/>
              <a:t>ap_log_rerror</a:t>
            </a:r>
            <a:r>
              <a:rPr lang="en-US" dirty="0"/>
              <a:t>(APLOG_MARK, APLOG_ERR, 0, r, APLOGNO(02136)</a:t>
            </a:r>
          </a:p>
          <a:p>
            <a:r>
              <a:rPr lang="en-US" dirty="0"/>
              <a:t>                          "PRIV_ON failed restoring default user/group");</a:t>
            </a:r>
          </a:p>
          <a:p>
            <a:r>
              <a:rPr lang="en-US" dirty="0"/>
              <a:t>        }</a:t>
            </a:r>
          </a:p>
          <a:p>
            <a:r>
              <a:rPr lang="en-US" dirty="0"/>
              <a:t>        if (</a:t>
            </a:r>
            <a:r>
              <a:rPr lang="en-US" dirty="0" err="1"/>
              <a:t>cfg</a:t>
            </a:r>
            <a:r>
              <a:rPr lang="en-US" dirty="0"/>
              <a:t>-&gt;</a:t>
            </a:r>
            <a:r>
              <a:rPr lang="en-US" dirty="0" err="1"/>
              <a:t>uid</a:t>
            </a:r>
            <a:r>
              <a:rPr lang="en-US" dirty="0"/>
              <a:t> &amp;&amp; (</a:t>
            </a:r>
            <a:r>
              <a:rPr lang="en-US" b="1" dirty="0" err="1">
                <a:solidFill>
                  <a:srgbClr val="0000FF"/>
                </a:solidFill>
              </a:rPr>
              <a:t>setuid</a:t>
            </a:r>
            <a:r>
              <a:rPr lang="en-US" b="1" dirty="0">
                <a:solidFill>
                  <a:srgbClr val="0000FF"/>
                </a:solidFill>
              </a:rPr>
              <a:t>(</a:t>
            </a:r>
            <a:r>
              <a:rPr lang="en-US" b="1" dirty="0" err="1">
                <a:solidFill>
                  <a:srgbClr val="0000FF"/>
                </a:solidFill>
              </a:rPr>
              <a:t>ap_unixd_config.user_id</a:t>
            </a:r>
            <a:r>
              <a:rPr lang="en-US" b="1" dirty="0">
                <a:solidFill>
                  <a:srgbClr val="0000FF"/>
                </a:solidFill>
              </a:rPr>
              <a:t>) </a:t>
            </a:r>
            <a:r>
              <a:rPr lang="en-US" dirty="0"/>
              <a:t>== -1)) {</a:t>
            </a:r>
          </a:p>
          <a:p>
            <a:r>
              <a:rPr lang="en-US" dirty="0"/>
              <a:t>            </a:t>
            </a:r>
            <a:r>
              <a:rPr lang="en-US" dirty="0" err="1"/>
              <a:t>ap_log_rerror</a:t>
            </a:r>
            <a:r>
              <a:rPr lang="en-US" dirty="0"/>
              <a:t>(APLOG_MARK, APLOG_ERR, 0, r, APLOGNO(02137)</a:t>
            </a:r>
          </a:p>
          <a:p>
            <a:r>
              <a:rPr lang="en-US" dirty="0"/>
              <a:t>                          "Error restoring default </a:t>
            </a:r>
            <a:r>
              <a:rPr lang="en-US" dirty="0" err="1"/>
              <a:t>userid</a:t>
            </a:r>
            <a:r>
              <a:rPr lang="en-US" dirty="0"/>
              <a:t>");</a:t>
            </a:r>
          </a:p>
          <a:p>
            <a:r>
              <a:rPr lang="en-US" dirty="0"/>
              <a:t>        }</a:t>
            </a:r>
          </a:p>
          <a:p>
            <a:r>
              <a:rPr lang="en-US" dirty="0"/>
              <a:t>        if (</a:t>
            </a:r>
            <a:r>
              <a:rPr lang="en-US" dirty="0" err="1"/>
              <a:t>cfg</a:t>
            </a:r>
            <a:r>
              <a:rPr lang="en-US" dirty="0"/>
              <a:t>-&gt;</a:t>
            </a:r>
            <a:r>
              <a:rPr lang="en-US" dirty="0" err="1"/>
              <a:t>gid</a:t>
            </a:r>
            <a:r>
              <a:rPr lang="en-US" dirty="0"/>
              <a:t> &amp;&amp; (</a:t>
            </a:r>
            <a:r>
              <a:rPr lang="en-US" dirty="0" err="1"/>
              <a:t>setgid</a:t>
            </a:r>
            <a:r>
              <a:rPr lang="en-US" dirty="0"/>
              <a:t>(</a:t>
            </a:r>
            <a:r>
              <a:rPr lang="en-US" dirty="0" err="1"/>
              <a:t>ap_unixd_config.group_id</a:t>
            </a:r>
            <a:r>
              <a:rPr lang="en-US" dirty="0"/>
              <a:t>) == -1)) {</a:t>
            </a:r>
          </a:p>
          <a:p>
            <a:r>
              <a:rPr lang="en-US" dirty="0"/>
              <a:t>            </a:t>
            </a:r>
            <a:r>
              <a:rPr lang="en-US" dirty="0" err="1"/>
              <a:t>ap_log_rerror</a:t>
            </a:r>
            <a:r>
              <a:rPr lang="en-US" dirty="0"/>
              <a:t>(APLOG_MARK, APLOG_ERR, 0, r, APLOGNO(02138)</a:t>
            </a:r>
          </a:p>
          <a:p>
            <a:r>
              <a:rPr lang="en-US" dirty="0"/>
              <a:t>                          "Error restoring default group");</a:t>
            </a:r>
          </a:p>
          <a:p>
            <a:r>
              <a:rPr lang="en-US" dirty="0"/>
              <a:t>	}</a:t>
            </a:r>
          </a:p>
          <a:p>
            <a:r>
              <a:rPr lang="en-US" dirty="0"/>
              <a:t>    }</a:t>
            </a: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144160" y="2072160"/>
              <a:ext cx="3212280" cy="454320"/>
            </p14:xfrm>
          </p:contentPart>
        </mc:Choice>
        <mc:Fallback>
          <p:pic>
            <p:nvPicPr>
              <p:cNvPr id="5" name="Ink 4"/>
              <p:cNvPicPr/>
              <p:nvPr/>
            </p:nvPicPr>
            <p:blipFill>
              <a:blip r:embed="rId3"/>
              <a:stretch>
                <a:fillRect/>
              </a:stretch>
            </p:blipFill>
            <p:spPr>
              <a:xfrm>
                <a:off x="2134800" y="2062800"/>
                <a:ext cx="3231000" cy="473040"/>
              </a:xfrm>
              <a:prstGeom prst="rect">
                <a:avLst/>
              </a:prstGeom>
            </p:spPr>
          </p:pic>
        </mc:Fallback>
      </mc:AlternateContent>
    </p:spTree>
    <p:extLst>
      <p:ext uri="{BB962C8B-B14F-4D97-AF65-F5344CB8AC3E}">
        <p14:creationId xmlns:p14="http://schemas.microsoft.com/office/powerpoint/2010/main" val="2940225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(Further)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719674" y="1926170"/>
            <a:ext cx="7563555" cy="646331"/>
          </a:xfrm>
          <a:prstGeom prst="rect">
            <a:avLst/>
          </a:prstGeom>
          <a:solidFill>
            <a:srgbClr val="FDEADA"/>
          </a:solidFill>
        </p:spPr>
        <p:txBody>
          <a:bodyPr wrap="square">
            <a:spAutoFit/>
          </a:bodyPr>
          <a:lstStyle/>
          <a:p>
            <a:r>
              <a:rPr lang="en-US" sz="3600" b="1" dirty="0" smtClean="0"/>
              <a:t>User</a:t>
            </a:r>
            <a:r>
              <a:rPr lang="en-US" sz="3600" dirty="0" smtClean="0"/>
              <a:t> #-1</a:t>
            </a:r>
            <a:endParaRPr lang="en-US" sz="3600" dirty="0"/>
          </a:p>
        </p:txBody>
      </p:sp>
      <p:sp>
        <p:nvSpPr>
          <p:cNvPr id="8" name="TextBox 7"/>
          <p:cNvSpPr txBox="1"/>
          <p:nvPr/>
        </p:nvSpPr>
        <p:spPr>
          <a:xfrm>
            <a:off x="889007" y="2945712"/>
            <a:ext cx="7253111"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Apache starts running as </a:t>
            </a:r>
            <a:r>
              <a:rPr lang="en-US" sz="2400" b="1" dirty="0" smtClean="0"/>
              <a:t>root</a:t>
            </a:r>
            <a:r>
              <a:rPr lang="en-US" sz="2400" dirty="0" smtClean="0"/>
              <a:t> (</a:t>
            </a:r>
            <a:r>
              <a:rPr lang="en-US" sz="2400" dirty="0" err="1" smtClean="0"/>
              <a:t>uid</a:t>
            </a:r>
            <a:r>
              <a:rPr lang="en-US" sz="2400" dirty="0" smtClean="0"/>
              <a:t> = 0) to be able to listen on port 80, which is default web port.  </a:t>
            </a:r>
          </a:p>
          <a:p>
            <a:r>
              <a:rPr lang="en-US" sz="2400" dirty="0" smtClean="0"/>
              <a:t>By default, switches to run as </a:t>
            </a:r>
            <a:r>
              <a:rPr lang="en-US" sz="2400" b="1" dirty="0" err="1" smtClean="0"/>
              <a:t>uid</a:t>
            </a:r>
            <a:r>
              <a:rPr lang="en-US" sz="2400" b="1" dirty="0" smtClean="0"/>
              <a:t> = -1 (“nobody”) </a:t>
            </a:r>
            <a:r>
              <a:rPr lang="en-US" sz="2400" dirty="0" smtClean="0"/>
              <a:t>when processing requests.</a:t>
            </a:r>
            <a:endParaRPr lang="en-US" sz="2400" dirty="0"/>
          </a:p>
        </p:txBody>
      </p:sp>
      <p:sp>
        <p:nvSpPr>
          <p:cNvPr id="9" name="TextBox 8"/>
          <p:cNvSpPr txBox="1"/>
          <p:nvPr/>
        </p:nvSpPr>
        <p:spPr>
          <a:xfrm>
            <a:off x="719674" y="124883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
        <p:nvSpPr>
          <p:cNvPr id="3" name="TextBox 2"/>
          <p:cNvSpPr txBox="1"/>
          <p:nvPr/>
        </p:nvSpPr>
        <p:spPr>
          <a:xfrm>
            <a:off x="97020" y="21313"/>
            <a:ext cx="214235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A few minutes ago…</a:t>
            </a:r>
            <a:endParaRPr lang="en-US" i="1" dirty="0"/>
          </a:p>
        </p:txBody>
      </p:sp>
    </p:spTree>
    <p:extLst>
      <p:ext uri="{BB962C8B-B14F-4D97-AF65-F5344CB8AC3E}">
        <p14:creationId xmlns:p14="http://schemas.microsoft.com/office/powerpoint/2010/main" val="2634071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35</a:t>
            </a:fld>
            <a:endParaRPr lang="en-US"/>
          </a:p>
        </p:txBody>
      </p:sp>
      <p:sp>
        <p:nvSpPr>
          <p:cNvPr id="3" name="Rectangle 2"/>
          <p:cNvSpPr/>
          <p:nvPr/>
        </p:nvSpPr>
        <p:spPr>
          <a:xfrm>
            <a:off x="405715" y="619184"/>
            <a:ext cx="8105460" cy="3416320"/>
          </a:xfrm>
          <a:prstGeom prst="rect">
            <a:avLst/>
          </a:prstGeom>
          <a:solidFill>
            <a:schemeClr val="accent2">
              <a:lumMod val="20000"/>
              <a:lumOff val="80000"/>
            </a:schemeClr>
          </a:solidFill>
        </p:spPr>
        <p:txBody>
          <a:bodyPr wrap="square">
            <a:spAutoFit/>
          </a:bodyPr>
          <a:lstStyle/>
          <a:p>
            <a:r>
              <a:rPr lang="en-US" dirty="0"/>
              <a:t>static </a:t>
            </a:r>
            <a:r>
              <a:rPr lang="en-US" dirty="0" err="1"/>
              <a:t>int</a:t>
            </a:r>
            <a:endParaRPr lang="en-US" dirty="0"/>
          </a:p>
          <a:p>
            <a:r>
              <a:rPr lang="en-US" dirty="0" err="1"/>
              <a:t>unixd_drop_privileges</a:t>
            </a:r>
            <a:r>
              <a:rPr lang="en-US" dirty="0"/>
              <a:t>(</a:t>
            </a:r>
            <a:r>
              <a:rPr lang="en-US" dirty="0" err="1"/>
              <a:t>apr_pool_t</a:t>
            </a:r>
            <a:r>
              <a:rPr lang="en-US" dirty="0"/>
              <a:t> *pool, </a:t>
            </a:r>
            <a:r>
              <a:rPr lang="en-US" dirty="0" err="1"/>
              <a:t>server_rec</a:t>
            </a:r>
            <a:r>
              <a:rPr lang="en-US" dirty="0"/>
              <a:t> *s)</a:t>
            </a:r>
          </a:p>
          <a:p>
            <a:r>
              <a:rPr lang="en-US" dirty="0"/>
              <a:t>{</a:t>
            </a:r>
          </a:p>
          <a:p>
            <a:r>
              <a:rPr lang="en-US" dirty="0"/>
              <a:t>    </a:t>
            </a:r>
            <a:r>
              <a:rPr lang="en-US" dirty="0" smtClean="0"/>
              <a:t>…</a:t>
            </a:r>
          </a:p>
          <a:p>
            <a:r>
              <a:rPr lang="en-US" dirty="0"/>
              <a:t> </a:t>
            </a:r>
            <a:r>
              <a:rPr lang="en-US" dirty="0" smtClean="0"/>
              <a:t>   /</a:t>
            </a:r>
            <a:r>
              <a:rPr lang="en-US" dirty="0"/>
              <a:t>* Only try to switch if we're running as root */</a:t>
            </a:r>
          </a:p>
          <a:p>
            <a:r>
              <a:rPr lang="en-US" dirty="0"/>
              <a:t>    if (!</a:t>
            </a:r>
            <a:r>
              <a:rPr lang="en-US" dirty="0" err="1"/>
              <a:t>geteuid</a:t>
            </a:r>
            <a:r>
              <a:rPr lang="en-US" dirty="0"/>
              <a:t>() &amp;&amp; </a:t>
            </a:r>
            <a:r>
              <a:rPr lang="en-US" dirty="0" smtClean="0"/>
              <a:t>(</a:t>
            </a:r>
            <a:r>
              <a:rPr lang="fi-FI" b="1" dirty="0" err="1" smtClean="0">
                <a:solidFill>
                  <a:srgbClr val="0000FF"/>
                </a:solidFill>
              </a:rPr>
              <a:t>setuid</a:t>
            </a:r>
            <a:r>
              <a:rPr lang="fi-FI" b="1" dirty="0" err="1">
                <a:solidFill>
                  <a:srgbClr val="0000FF"/>
                </a:solidFill>
              </a:rPr>
              <a:t>(ap_unixd_config.user_id</a:t>
            </a:r>
            <a:r>
              <a:rPr lang="fi-FI" b="1" dirty="0">
                <a:solidFill>
                  <a:srgbClr val="0000FF"/>
                </a:solidFill>
              </a:rPr>
              <a:t>) == -1)</a:t>
            </a:r>
            <a:r>
              <a:rPr lang="fi-FI" dirty="0"/>
              <a:t>) {</a:t>
            </a:r>
          </a:p>
          <a:p>
            <a:r>
              <a:rPr lang="de-DE" dirty="0"/>
              <a:t>        </a:t>
            </a:r>
            <a:r>
              <a:rPr lang="de-DE" dirty="0" err="1"/>
              <a:t>rv</a:t>
            </a:r>
            <a:r>
              <a:rPr lang="de-DE" dirty="0"/>
              <a:t> = </a:t>
            </a:r>
            <a:r>
              <a:rPr lang="de-DE" dirty="0" err="1"/>
              <a:t>errno</a:t>
            </a:r>
            <a:r>
              <a:rPr lang="de-DE" dirty="0"/>
              <a:t>;</a:t>
            </a:r>
          </a:p>
          <a:p>
            <a:r>
              <a:rPr lang="de-DE" dirty="0"/>
              <a:t>        </a:t>
            </a:r>
            <a:r>
              <a:rPr lang="de-DE" dirty="0" err="1"/>
              <a:t>ap_log_error</a:t>
            </a:r>
            <a:r>
              <a:rPr lang="de-DE" dirty="0"/>
              <a:t>(APLOG_MARK, APLOG_ALERT, </a:t>
            </a:r>
            <a:r>
              <a:rPr lang="de-DE" dirty="0" err="1"/>
              <a:t>errno</a:t>
            </a:r>
            <a:r>
              <a:rPr lang="de-DE" dirty="0"/>
              <a:t>, NULL, APLOGNO(02162)</a:t>
            </a:r>
          </a:p>
          <a:p>
            <a:r>
              <a:rPr lang="en-US" dirty="0"/>
              <a:t>                    "</a:t>
            </a:r>
            <a:r>
              <a:rPr lang="en-US" dirty="0" err="1"/>
              <a:t>setuid</a:t>
            </a:r>
            <a:r>
              <a:rPr lang="en-US" dirty="0"/>
              <a:t>: unable to change to </a:t>
            </a:r>
            <a:r>
              <a:rPr lang="en-US" dirty="0" err="1"/>
              <a:t>uid</a:t>
            </a:r>
            <a:r>
              <a:rPr lang="en-US" dirty="0"/>
              <a:t>: %</a:t>
            </a:r>
            <a:r>
              <a:rPr lang="en-US" dirty="0" err="1"/>
              <a:t>ld</a:t>
            </a:r>
            <a:r>
              <a:rPr lang="en-US" dirty="0"/>
              <a:t>",</a:t>
            </a:r>
          </a:p>
          <a:p>
            <a:r>
              <a:rPr lang="en-US" dirty="0"/>
              <a:t>                    (long) </a:t>
            </a:r>
            <a:r>
              <a:rPr lang="en-US" dirty="0" err="1"/>
              <a:t>ap_unixd_config.user_id</a:t>
            </a:r>
            <a:r>
              <a:rPr lang="en-US" dirty="0"/>
              <a:t>);</a:t>
            </a:r>
          </a:p>
          <a:p>
            <a:r>
              <a:rPr lang="is-IS" dirty="0"/>
              <a:t>        return rv;</a:t>
            </a:r>
          </a:p>
          <a:p>
            <a:r>
              <a:rPr lang="is-IS" dirty="0"/>
              <a:t>    }</a:t>
            </a:r>
          </a:p>
        </p:txBody>
      </p:sp>
      <p:sp>
        <p:nvSpPr>
          <p:cNvPr id="4" name="TextBox 3"/>
          <p:cNvSpPr txBox="1"/>
          <p:nvPr/>
        </p:nvSpPr>
        <p:spPr>
          <a:xfrm>
            <a:off x="405717" y="105825"/>
            <a:ext cx="1716185" cy="369332"/>
          </a:xfrm>
          <a:prstGeom prst="rect">
            <a:avLst/>
          </a:prstGeom>
          <a:noFill/>
        </p:spPr>
        <p:txBody>
          <a:bodyPr wrap="none" rtlCol="0">
            <a:spAutoFit/>
          </a:bodyPr>
          <a:lstStyle/>
          <a:p>
            <a:r>
              <a:rPr lang="en-US" dirty="0" smtClean="0"/>
              <a:t>in </a:t>
            </a:r>
            <a:r>
              <a:rPr lang="en-US" b="1" dirty="0" err="1" smtClean="0"/>
              <a:t>mod_unixd.c</a:t>
            </a:r>
            <a:r>
              <a:rPr lang="en-US" dirty="0" smtClean="0"/>
              <a:t>:</a:t>
            </a:r>
            <a:endParaRPr lang="en-US" dirty="0"/>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573120" y="1230480"/>
              <a:ext cx="5551920" cy="1378080"/>
            </p14:xfrm>
          </p:contentPart>
        </mc:Choice>
        <mc:Fallback>
          <p:pic>
            <p:nvPicPr>
              <p:cNvPr id="5" name="Ink 4"/>
              <p:cNvPicPr/>
              <p:nvPr/>
            </p:nvPicPr>
            <p:blipFill>
              <a:blip r:embed="rId3"/>
              <a:stretch>
                <a:fillRect/>
              </a:stretch>
            </p:blipFill>
            <p:spPr>
              <a:xfrm>
                <a:off x="563760" y="1221120"/>
                <a:ext cx="5570640" cy="1396800"/>
              </a:xfrm>
              <a:prstGeom prst="rect">
                <a:avLst/>
              </a:prstGeom>
            </p:spPr>
          </p:pic>
        </mc:Fallback>
      </mc:AlternateContent>
    </p:spTree>
    <p:extLst>
      <p:ext uri="{BB962C8B-B14F-4D97-AF65-F5344CB8AC3E}">
        <p14:creationId xmlns:p14="http://schemas.microsoft.com/office/powerpoint/2010/main" val="13143608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36</a:t>
            </a:fld>
            <a:endParaRPr lang="en-US"/>
          </a:p>
        </p:txBody>
      </p:sp>
      <p:sp>
        <p:nvSpPr>
          <p:cNvPr id="3" name="TextBox 2"/>
          <p:cNvSpPr txBox="1"/>
          <p:nvPr/>
        </p:nvSpPr>
        <p:spPr>
          <a:xfrm>
            <a:off x="405717" y="105825"/>
            <a:ext cx="2131187" cy="369332"/>
          </a:xfrm>
          <a:prstGeom prst="rect">
            <a:avLst/>
          </a:prstGeom>
          <a:noFill/>
        </p:spPr>
        <p:txBody>
          <a:bodyPr wrap="none" rtlCol="0">
            <a:spAutoFit/>
          </a:bodyPr>
          <a:lstStyle/>
          <a:p>
            <a:r>
              <a:rPr lang="en-US" dirty="0" smtClean="0"/>
              <a:t>in </a:t>
            </a:r>
            <a:r>
              <a:rPr lang="en-US" b="1" dirty="0" smtClean="0"/>
              <a:t>support/</a:t>
            </a:r>
            <a:r>
              <a:rPr lang="en-US" b="1" dirty="0" err="1" smtClean="0"/>
              <a:t>suexec.c</a:t>
            </a:r>
            <a:r>
              <a:rPr lang="en-US" dirty="0" smtClean="0"/>
              <a:t>:</a:t>
            </a:r>
            <a:endParaRPr lang="en-US" dirty="0"/>
          </a:p>
        </p:txBody>
      </p:sp>
      <p:sp>
        <p:nvSpPr>
          <p:cNvPr id="4" name="Rectangle 3"/>
          <p:cNvSpPr/>
          <p:nvPr/>
        </p:nvSpPr>
        <p:spPr>
          <a:xfrm>
            <a:off x="405717" y="475157"/>
            <a:ext cx="8378875" cy="4524316"/>
          </a:xfrm>
          <a:prstGeom prst="rect">
            <a:avLst/>
          </a:prstGeom>
          <a:solidFill>
            <a:schemeClr val="accent6">
              <a:lumMod val="60000"/>
              <a:lumOff val="40000"/>
            </a:schemeClr>
          </a:solidFill>
        </p:spPr>
        <p:txBody>
          <a:bodyPr wrap="square">
            <a:spAutoFit/>
          </a:bodyPr>
          <a:lstStyle/>
          <a:p>
            <a:r>
              <a:rPr lang="en-US" i="1" dirty="0" smtClean="0"/>
              <a:t>… copyright and license</a:t>
            </a:r>
          </a:p>
          <a:p>
            <a:r>
              <a:rPr lang="en-US" dirty="0" smtClean="0"/>
              <a:t>/</a:t>
            </a:r>
            <a:r>
              <a:rPr lang="en-US" dirty="0"/>
              <a:t>*                                                                                                                                                                              </a:t>
            </a:r>
          </a:p>
          <a:p>
            <a:r>
              <a:rPr lang="en-US" dirty="0"/>
              <a:t> * </a:t>
            </a:r>
            <a:r>
              <a:rPr lang="en-US" dirty="0" err="1"/>
              <a:t>suexec.c</a:t>
            </a:r>
            <a:r>
              <a:rPr lang="en-US" dirty="0"/>
              <a:t> -- "Wrapper" support program for </a:t>
            </a:r>
            <a:r>
              <a:rPr lang="en-US" dirty="0" err="1"/>
              <a:t>suEXEC</a:t>
            </a:r>
            <a:r>
              <a:rPr lang="en-US" dirty="0"/>
              <a:t> </a:t>
            </a:r>
            <a:r>
              <a:rPr lang="en-US" dirty="0" err="1"/>
              <a:t>behaviour</a:t>
            </a:r>
            <a:r>
              <a:rPr lang="en-US" dirty="0"/>
              <a:t> for Apache                                                                                                        </a:t>
            </a:r>
          </a:p>
          <a:p>
            <a:r>
              <a:rPr lang="en-US" dirty="0"/>
              <a:t> *                                                                                                                                                                              </a:t>
            </a:r>
          </a:p>
          <a:p>
            <a:r>
              <a:rPr lang="en-US" dirty="0"/>
              <a:t> ***********************************************************************                                                                                                        </a:t>
            </a:r>
          </a:p>
          <a:p>
            <a:r>
              <a:rPr lang="en-US" dirty="0"/>
              <a:t> *                                                                                                                                                                              </a:t>
            </a:r>
          </a:p>
          <a:p>
            <a:r>
              <a:rPr lang="en-US" dirty="0"/>
              <a:t> * NOTE! : DO NOT edit this code!!!  Unless you know what you are doing,                                                                                                        </a:t>
            </a:r>
          </a:p>
          <a:p>
            <a:r>
              <a:rPr lang="en-US" dirty="0"/>
              <a:t> *         editing this code might open up your system in unexpected                                                                                                            </a:t>
            </a:r>
          </a:p>
          <a:p>
            <a:r>
              <a:rPr lang="en-US" dirty="0"/>
              <a:t> *         ways to would-be crackers.  Every precaution has been taken                                                                                                          </a:t>
            </a:r>
          </a:p>
          <a:p>
            <a:r>
              <a:rPr lang="en-US" dirty="0"/>
              <a:t> *         to make this code as safe as possible; alter it at your own                                                                                                          </a:t>
            </a:r>
          </a:p>
          <a:p>
            <a:r>
              <a:rPr lang="en-US" dirty="0"/>
              <a:t> *         risk.                                                                                                                                                                </a:t>
            </a:r>
          </a:p>
          <a:p>
            <a:r>
              <a:rPr lang="en-US" dirty="0"/>
              <a:t> *                                                                                                                                                                              </a:t>
            </a:r>
          </a:p>
          <a:p>
            <a:r>
              <a:rPr lang="en-US" dirty="0"/>
              <a:t> ***********************************************************************                                                                                                        </a:t>
            </a:r>
          </a:p>
          <a:p>
            <a:r>
              <a:rPr lang="en-US" dirty="0"/>
              <a:t> *                                                                                                                                                                              </a:t>
            </a:r>
          </a:p>
          <a:p>
            <a:r>
              <a:rPr lang="en-US" dirty="0"/>
              <a:t> *                                                                                                                                                                              </a:t>
            </a:r>
          </a:p>
          <a:p>
            <a:r>
              <a:rPr lang="en-US" dirty="0"/>
              <a:t> */</a:t>
            </a: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355680" y="1971360"/>
              <a:ext cx="7229520" cy="1764000"/>
            </p14:xfrm>
          </p:contentPart>
        </mc:Choice>
        <mc:Fallback>
          <p:pic>
            <p:nvPicPr>
              <p:cNvPr id="5" name="Ink 4"/>
              <p:cNvPicPr/>
              <p:nvPr/>
            </p:nvPicPr>
            <p:blipFill>
              <a:blip r:embed="rId3"/>
              <a:stretch>
                <a:fillRect/>
              </a:stretch>
            </p:blipFill>
            <p:spPr>
              <a:xfrm>
                <a:off x="346320" y="1962000"/>
                <a:ext cx="7248240" cy="1782720"/>
              </a:xfrm>
              <a:prstGeom prst="rect">
                <a:avLst/>
              </a:prstGeom>
            </p:spPr>
          </p:pic>
        </mc:Fallback>
      </mc:AlternateContent>
    </p:spTree>
    <p:extLst>
      <p:ext uri="{BB962C8B-B14F-4D97-AF65-F5344CB8AC3E}">
        <p14:creationId xmlns:p14="http://schemas.microsoft.com/office/powerpoint/2010/main" val="8502778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37</a:t>
            </a:fld>
            <a:endParaRPr lang="en-US"/>
          </a:p>
        </p:txBody>
      </p:sp>
      <p:sp>
        <p:nvSpPr>
          <p:cNvPr id="3" name="Rectangle 2"/>
          <p:cNvSpPr/>
          <p:nvPr/>
        </p:nvSpPr>
        <p:spPr>
          <a:xfrm>
            <a:off x="564473" y="2072772"/>
            <a:ext cx="7408691" cy="2031325"/>
          </a:xfrm>
          <a:prstGeom prst="rect">
            <a:avLst/>
          </a:prstGeom>
        </p:spPr>
        <p:txBody>
          <a:bodyPr wrap="square">
            <a:spAutoFit/>
          </a:bodyPr>
          <a:lstStyle/>
          <a:p>
            <a:r>
              <a:rPr lang="en-US" dirty="0"/>
              <a:t> /*                                                                                                                                                                          </a:t>
            </a:r>
          </a:p>
          <a:p>
            <a:r>
              <a:rPr lang="en-US" dirty="0"/>
              <a:t>     * </a:t>
            </a:r>
            <a:r>
              <a:rPr lang="en-US" dirty="0" err="1"/>
              <a:t>setuid</a:t>
            </a:r>
            <a:r>
              <a:rPr lang="en-US" dirty="0"/>
              <a:t>() to the target user.  Error out on fail.                                                                                                                         </a:t>
            </a:r>
          </a:p>
          <a:p>
            <a:r>
              <a:rPr lang="en-US" dirty="0"/>
              <a:t>     */</a:t>
            </a:r>
          </a:p>
          <a:p>
            <a:r>
              <a:rPr lang="en-US" dirty="0"/>
              <a:t>    if ((</a:t>
            </a:r>
            <a:r>
              <a:rPr lang="en-US" dirty="0" err="1"/>
              <a:t>setuid</a:t>
            </a:r>
            <a:r>
              <a:rPr lang="en-US" dirty="0"/>
              <a:t>(</a:t>
            </a:r>
            <a:r>
              <a:rPr lang="en-US" dirty="0" err="1"/>
              <a:t>uid</a:t>
            </a:r>
            <a:r>
              <a:rPr lang="en-US" dirty="0"/>
              <a:t>)) != 0) {</a:t>
            </a:r>
          </a:p>
          <a:p>
            <a:r>
              <a:rPr lang="en-US" dirty="0"/>
              <a:t>        </a:t>
            </a:r>
            <a:r>
              <a:rPr lang="en-US" dirty="0" err="1"/>
              <a:t>log_err</a:t>
            </a:r>
            <a:r>
              <a:rPr lang="en-US" dirty="0"/>
              <a:t>("failed to </a:t>
            </a:r>
            <a:r>
              <a:rPr lang="en-US" dirty="0" err="1"/>
              <a:t>setuid</a:t>
            </a:r>
            <a:r>
              <a:rPr lang="en-US" dirty="0"/>
              <a:t> (%</a:t>
            </a:r>
            <a:r>
              <a:rPr lang="en-US" dirty="0" err="1"/>
              <a:t>lu</a:t>
            </a:r>
            <a:r>
              <a:rPr lang="en-US" dirty="0"/>
              <a:t>: %s)\n", (unsigned long)</a:t>
            </a:r>
            <a:r>
              <a:rPr lang="en-US" dirty="0" err="1"/>
              <a:t>uid</a:t>
            </a:r>
            <a:r>
              <a:rPr lang="en-US" dirty="0"/>
              <a:t>, </a:t>
            </a:r>
            <a:r>
              <a:rPr lang="en-US" dirty="0" err="1"/>
              <a:t>cmd</a:t>
            </a:r>
            <a:r>
              <a:rPr lang="en-US" dirty="0"/>
              <a:t>);</a:t>
            </a:r>
          </a:p>
          <a:p>
            <a:r>
              <a:rPr lang="en-US" dirty="0"/>
              <a:t>        exit(110);</a:t>
            </a:r>
          </a:p>
          <a:p>
            <a:r>
              <a:rPr lang="en-US" dirty="0"/>
              <a:t>    }</a:t>
            </a:r>
          </a:p>
        </p:txBody>
      </p:sp>
      <p:pic>
        <p:nvPicPr>
          <p:cNvPr id="5" name="Picture 4" descr="Screen Shot 2014-04-03 at 9.45.09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6" y="264931"/>
            <a:ext cx="8589283" cy="442661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317160" y="2126880"/>
              <a:ext cx="8378640" cy="1122480"/>
            </p14:xfrm>
          </p:contentPart>
        </mc:Choice>
        <mc:Fallback>
          <p:pic>
            <p:nvPicPr>
              <p:cNvPr id="4" name="Ink 3"/>
              <p:cNvPicPr/>
              <p:nvPr/>
            </p:nvPicPr>
            <p:blipFill>
              <a:blip r:embed="rId5"/>
              <a:stretch>
                <a:fillRect/>
              </a:stretch>
            </p:blipFill>
            <p:spPr>
              <a:xfrm>
                <a:off x="307800" y="2117520"/>
                <a:ext cx="8397360" cy="1141200"/>
              </a:xfrm>
              <a:prstGeom prst="rect">
                <a:avLst/>
              </a:prstGeom>
            </p:spPr>
          </p:pic>
        </mc:Fallback>
      </mc:AlternateContent>
    </p:spTree>
    <p:extLst>
      <p:ext uri="{BB962C8B-B14F-4D97-AF65-F5344CB8AC3E}">
        <p14:creationId xmlns:p14="http://schemas.microsoft.com/office/powerpoint/2010/main" val="3369102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38</a:t>
            </a:fld>
            <a:endParaRPr lang="en-US"/>
          </a:p>
        </p:txBody>
      </p:sp>
      <p:sp>
        <p:nvSpPr>
          <p:cNvPr id="3" name="Rectangle 2"/>
          <p:cNvSpPr/>
          <p:nvPr/>
        </p:nvSpPr>
        <p:spPr>
          <a:xfrm>
            <a:off x="652671" y="273758"/>
            <a:ext cx="7408691" cy="4524316"/>
          </a:xfrm>
          <a:prstGeom prst="rect">
            <a:avLst/>
          </a:prstGeom>
          <a:solidFill>
            <a:schemeClr val="accent6">
              <a:lumMod val="20000"/>
              <a:lumOff val="80000"/>
            </a:schemeClr>
          </a:solidFill>
        </p:spPr>
        <p:txBody>
          <a:bodyPr wrap="square">
            <a:spAutoFit/>
          </a:bodyPr>
          <a:lstStyle/>
          <a:p>
            <a:r>
              <a:rPr lang="en-US" dirty="0"/>
              <a:t> /*                                                                                                                                                                          </a:t>
            </a:r>
          </a:p>
          <a:p>
            <a:r>
              <a:rPr lang="en-US" dirty="0"/>
              <a:t>   </a:t>
            </a:r>
            <a:r>
              <a:rPr lang="en-US" dirty="0" smtClean="0"/>
              <a:t>* </a:t>
            </a:r>
            <a:r>
              <a:rPr lang="en-US" dirty="0" err="1"/>
              <a:t>setuid</a:t>
            </a:r>
            <a:r>
              <a:rPr lang="en-US" dirty="0"/>
              <a:t>() to the target user.  Error out on fail.                                                                                                                         </a:t>
            </a:r>
          </a:p>
          <a:p>
            <a:r>
              <a:rPr lang="en-US" dirty="0"/>
              <a:t>   </a:t>
            </a:r>
            <a:r>
              <a:rPr lang="en-US" dirty="0" smtClean="0"/>
              <a:t>*</a:t>
            </a:r>
            <a:r>
              <a:rPr lang="en-US" dirty="0"/>
              <a:t>/</a:t>
            </a:r>
          </a:p>
          <a:p>
            <a:r>
              <a:rPr lang="en-US" dirty="0"/>
              <a:t>    if ((</a:t>
            </a:r>
            <a:r>
              <a:rPr lang="en-US" dirty="0" err="1"/>
              <a:t>setuid</a:t>
            </a:r>
            <a:r>
              <a:rPr lang="en-US" dirty="0"/>
              <a:t>(</a:t>
            </a:r>
            <a:r>
              <a:rPr lang="en-US" dirty="0" err="1"/>
              <a:t>uid</a:t>
            </a:r>
            <a:r>
              <a:rPr lang="en-US" dirty="0"/>
              <a:t>)) != 0) {</a:t>
            </a:r>
          </a:p>
          <a:p>
            <a:r>
              <a:rPr lang="en-US" dirty="0"/>
              <a:t>        </a:t>
            </a:r>
            <a:r>
              <a:rPr lang="en-US" dirty="0" err="1"/>
              <a:t>log_err</a:t>
            </a:r>
            <a:r>
              <a:rPr lang="en-US" dirty="0"/>
              <a:t>("failed to </a:t>
            </a:r>
            <a:r>
              <a:rPr lang="en-US" dirty="0" err="1"/>
              <a:t>setuid</a:t>
            </a:r>
            <a:r>
              <a:rPr lang="en-US" dirty="0"/>
              <a:t> (%</a:t>
            </a:r>
            <a:r>
              <a:rPr lang="en-US" dirty="0" err="1"/>
              <a:t>lu</a:t>
            </a:r>
            <a:r>
              <a:rPr lang="en-US" dirty="0"/>
              <a:t>: %s)\n", (unsigned long)</a:t>
            </a:r>
            <a:r>
              <a:rPr lang="en-US" dirty="0" err="1"/>
              <a:t>uid</a:t>
            </a:r>
            <a:r>
              <a:rPr lang="en-US" dirty="0"/>
              <a:t>, </a:t>
            </a:r>
            <a:r>
              <a:rPr lang="en-US" dirty="0" err="1"/>
              <a:t>cmd</a:t>
            </a:r>
            <a:r>
              <a:rPr lang="en-US" dirty="0"/>
              <a:t>);</a:t>
            </a:r>
          </a:p>
          <a:p>
            <a:r>
              <a:rPr lang="en-US" dirty="0"/>
              <a:t>        exit(110);</a:t>
            </a:r>
          </a:p>
          <a:p>
            <a:r>
              <a:rPr lang="en-US" dirty="0"/>
              <a:t>    </a:t>
            </a:r>
            <a:r>
              <a:rPr lang="en-US" dirty="0" smtClean="0"/>
              <a:t>}</a:t>
            </a:r>
          </a:p>
          <a:p>
            <a:r>
              <a:rPr lang="en-US" dirty="0" smtClean="0"/>
              <a:t>    …</a:t>
            </a:r>
          </a:p>
          <a:p>
            <a:r>
              <a:rPr lang="en-US" dirty="0" smtClean="0"/>
              <a:t>    /</a:t>
            </a:r>
            <a:r>
              <a:rPr lang="en-US" dirty="0"/>
              <a:t>*                                                                                                                                                                          </a:t>
            </a:r>
          </a:p>
          <a:p>
            <a:r>
              <a:rPr lang="en-US" dirty="0"/>
              <a:t>     * Stat the </a:t>
            </a:r>
            <a:r>
              <a:rPr lang="en-US" dirty="0" err="1"/>
              <a:t>cwd</a:t>
            </a:r>
            <a:r>
              <a:rPr lang="en-US" dirty="0"/>
              <a:t> and verify it is a directory, or error out.                                                                                                                 </a:t>
            </a:r>
          </a:p>
          <a:p>
            <a:r>
              <a:rPr lang="en-US" dirty="0"/>
              <a:t>     */</a:t>
            </a:r>
          </a:p>
          <a:p>
            <a:r>
              <a:rPr lang="en-US" dirty="0"/>
              <a:t>    if (((</a:t>
            </a:r>
            <a:r>
              <a:rPr lang="en-US" dirty="0" err="1"/>
              <a:t>lstat</a:t>
            </a:r>
            <a:r>
              <a:rPr lang="en-US" dirty="0"/>
              <a:t>(</a:t>
            </a:r>
            <a:r>
              <a:rPr lang="en-US" dirty="0" err="1"/>
              <a:t>cwd</a:t>
            </a:r>
            <a:r>
              <a:rPr lang="en-US" dirty="0"/>
              <a:t>, &amp;</a:t>
            </a:r>
            <a:r>
              <a:rPr lang="en-US" dirty="0" err="1"/>
              <a:t>dir_info</a:t>
            </a:r>
            <a:r>
              <a:rPr lang="en-US" dirty="0"/>
              <a:t>)) != 0) || !(S_ISDIR(</a:t>
            </a:r>
            <a:r>
              <a:rPr lang="en-US" dirty="0" err="1"/>
              <a:t>dir_info.st_mode</a:t>
            </a:r>
            <a:r>
              <a:rPr lang="en-US" dirty="0"/>
              <a:t>))) {</a:t>
            </a:r>
          </a:p>
          <a:p>
            <a:r>
              <a:rPr lang="en-US" dirty="0"/>
              <a:t>        </a:t>
            </a:r>
            <a:r>
              <a:rPr lang="en-US" dirty="0" err="1"/>
              <a:t>log_err</a:t>
            </a:r>
            <a:r>
              <a:rPr lang="en-US" dirty="0"/>
              <a:t>("cannot stat directory: (%s)\n", </a:t>
            </a:r>
            <a:r>
              <a:rPr lang="en-US" dirty="0" err="1"/>
              <a:t>cwd</a:t>
            </a:r>
            <a:r>
              <a:rPr lang="en-US" dirty="0"/>
              <a:t>);</a:t>
            </a:r>
          </a:p>
          <a:p>
            <a:r>
              <a:rPr lang="en-US" dirty="0"/>
              <a:t>        exit(115);</a:t>
            </a:r>
          </a:p>
          <a:p>
            <a:r>
              <a:rPr lang="en-US" dirty="0"/>
              <a:t>    }</a:t>
            </a:r>
          </a:p>
          <a:p>
            <a:r>
              <a:rPr lang="en-US" dirty="0" smtClean="0"/>
              <a:t>    …</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594000" y="962280"/>
              <a:ext cx="5360400" cy="3343680"/>
            </p14:xfrm>
          </p:contentPart>
        </mc:Choice>
        <mc:Fallback>
          <p:pic>
            <p:nvPicPr>
              <p:cNvPr id="4" name="Ink 3"/>
              <p:cNvPicPr/>
              <p:nvPr/>
            </p:nvPicPr>
            <p:blipFill>
              <a:blip r:embed="rId3"/>
              <a:stretch>
                <a:fillRect/>
              </a:stretch>
            </p:blipFill>
            <p:spPr>
              <a:xfrm>
                <a:off x="584640" y="952920"/>
                <a:ext cx="5379120" cy="3362400"/>
              </a:xfrm>
              <a:prstGeom prst="rect">
                <a:avLst/>
              </a:prstGeom>
            </p:spPr>
          </p:pic>
        </mc:Fallback>
      </mc:AlternateContent>
    </p:spTree>
    <p:extLst>
      <p:ext uri="{BB962C8B-B14F-4D97-AF65-F5344CB8AC3E}">
        <p14:creationId xmlns:p14="http://schemas.microsoft.com/office/powerpoint/2010/main" val="2861221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98" y="4300111"/>
            <a:ext cx="8855149" cy="555680"/>
          </a:xfrm>
        </p:spPr>
        <p:txBody>
          <a:bodyPr>
            <a:normAutofit fontScale="90000"/>
          </a:bodyPr>
          <a:lstStyle/>
          <a:p>
            <a:r>
              <a:rPr lang="en-US" dirty="0" smtClean="0"/>
              <a:t>Course Goal Reminder: </a:t>
            </a:r>
            <a:r>
              <a:rPr lang="en-US" b="1" dirty="0" smtClean="0"/>
              <a:t>Minimizing Magic</a:t>
            </a: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sp>
        <p:nvSpPr>
          <p:cNvPr id="6" name="Rectangle 5"/>
          <p:cNvSpPr/>
          <p:nvPr/>
        </p:nvSpPr>
        <p:spPr>
          <a:xfrm>
            <a:off x="420979" y="677051"/>
            <a:ext cx="1031907" cy="30197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9" y="3741977"/>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9" y="268931"/>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5" y="1600202"/>
            <a:ext cx="6984543" cy="2934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4" y="1487507"/>
            <a:ext cx="5993943" cy="22538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20" y="2061091"/>
            <a:ext cx="4963029" cy="3969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20" y="3006958"/>
            <a:ext cx="4963029" cy="21173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5" y="3433063"/>
            <a:ext cx="3932113"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50" y="2817576"/>
            <a:ext cx="3053599"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173714"/>
            <a:ext cx="3932114" cy="29654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2457998"/>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9" y="1893680"/>
            <a:ext cx="1173639" cy="22694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833696"/>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72" y="3218691"/>
            <a:ext cx="1794677" cy="21437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624441"/>
            <a:ext cx="4355060" cy="2177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3" name="TextBox 2"/>
          <p:cNvSpPr txBox="1"/>
          <p:nvPr/>
        </p:nvSpPr>
        <p:spPr>
          <a:xfrm>
            <a:off x="281739" y="84263"/>
            <a:ext cx="8827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Class 1:</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4027320" y="873720"/>
              <a:ext cx="4820040" cy="2563200"/>
            </p14:xfrm>
          </p:contentPart>
        </mc:Choice>
        <mc:Fallback>
          <p:pic>
            <p:nvPicPr>
              <p:cNvPr id="4" name="Ink 3"/>
              <p:cNvPicPr/>
              <p:nvPr/>
            </p:nvPicPr>
            <p:blipFill>
              <a:blip r:embed="rId3"/>
              <a:stretch>
                <a:fillRect/>
              </a:stretch>
            </p:blipFill>
            <p:spPr>
              <a:xfrm>
                <a:off x="4017960" y="864360"/>
                <a:ext cx="4838760" cy="2581920"/>
              </a:xfrm>
              <a:prstGeom prst="rect">
                <a:avLst/>
              </a:prstGeom>
            </p:spPr>
          </p:pic>
        </mc:Fallback>
      </mc:AlternateContent>
    </p:spTree>
    <p:extLst>
      <p:ext uri="{BB962C8B-B14F-4D97-AF65-F5344CB8AC3E}">
        <p14:creationId xmlns:p14="http://schemas.microsoft.com/office/powerpoint/2010/main" val="11443474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39</a:t>
            </a:fld>
            <a:endParaRPr lang="en-US"/>
          </a:p>
        </p:txBody>
      </p:sp>
      <p:sp>
        <p:nvSpPr>
          <p:cNvPr id="3" name="Rectangle 2"/>
          <p:cNvSpPr/>
          <p:nvPr/>
        </p:nvSpPr>
        <p:spPr>
          <a:xfrm>
            <a:off x="141804" y="268186"/>
            <a:ext cx="4225183" cy="4524314"/>
          </a:xfrm>
          <a:prstGeom prst="rect">
            <a:avLst/>
          </a:prstGeom>
          <a:solidFill>
            <a:srgbClr val="FDEADA"/>
          </a:solidFill>
        </p:spPr>
        <p:txBody>
          <a:bodyPr wrap="square">
            <a:spAutoFit/>
          </a:bodyPr>
          <a:lstStyle/>
          <a:p>
            <a:r>
              <a:rPr lang="en-US" sz="1200" dirty="0"/>
              <a:t> /*                                                                                                                                                                          </a:t>
            </a:r>
          </a:p>
          <a:p>
            <a:r>
              <a:rPr lang="en-US" sz="1200" dirty="0"/>
              <a:t>     * Error out if </a:t>
            </a:r>
            <a:r>
              <a:rPr lang="en-US" sz="1200" dirty="0" err="1"/>
              <a:t>cwd</a:t>
            </a:r>
            <a:r>
              <a:rPr lang="en-US" sz="1200" dirty="0"/>
              <a:t> is writable by others.                                                                                                                                  </a:t>
            </a:r>
          </a:p>
          <a:p>
            <a:r>
              <a:rPr lang="en-US" sz="1200" dirty="0"/>
              <a:t>     */</a:t>
            </a:r>
          </a:p>
          <a:p>
            <a:r>
              <a:rPr lang="en-US" sz="1200" dirty="0"/>
              <a:t>    if ((</a:t>
            </a:r>
            <a:r>
              <a:rPr lang="en-US" sz="1200" dirty="0" err="1"/>
              <a:t>dir_info.st_mode</a:t>
            </a:r>
            <a:r>
              <a:rPr lang="en-US" sz="1200" dirty="0"/>
              <a:t> &amp; S_IWOTH) || </a:t>
            </a:r>
            <a:r>
              <a:rPr lang="en-US" sz="1200" dirty="0" smtClean="0"/>
              <a:t>… {</a:t>
            </a:r>
            <a:endParaRPr lang="en-US" sz="1200" dirty="0"/>
          </a:p>
          <a:p>
            <a:r>
              <a:rPr lang="en-US" sz="1200" dirty="0"/>
              <a:t>        </a:t>
            </a:r>
            <a:r>
              <a:rPr lang="en-US" sz="1200" dirty="0" err="1"/>
              <a:t>log_err</a:t>
            </a:r>
            <a:r>
              <a:rPr lang="en-US" sz="1200" dirty="0"/>
              <a:t>("directory is writable by others: (%s)\n", </a:t>
            </a:r>
            <a:r>
              <a:rPr lang="en-US" sz="1200" dirty="0" err="1"/>
              <a:t>cwd</a:t>
            </a:r>
            <a:r>
              <a:rPr lang="en-US" sz="1200" dirty="0"/>
              <a:t>);</a:t>
            </a:r>
          </a:p>
          <a:p>
            <a:r>
              <a:rPr lang="en-US" sz="1200" dirty="0"/>
              <a:t>        exit(116);</a:t>
            </a:r>
          </a:p>
          <a:p>
            <a:r>
              <a:rPr lang="en-US" sz="1200" dirty="0"/>
              <a:t>    }</a:t>
            </a:r>
          </a:p>
          <a:p>
            <a:endParaRPr lang="en-US" sz="1200" dirty="0"/>
          </a:p>
          <a:p>
            <a:r>
              <a:rPr lang="en-US" sz="1200" dirty="0"/>
              <a:t>    /*                                                                                                                                                                          </a:t>
            </a:r>
          </a:p>
          <a:p>
            <a:r>
              <a:rPr lang="en-US" sz="1200" dirty="0"/>
              <a:t>     * Error out if we cannot stat the program.                                                                                                                                 </a:t>
            </a:r>
          </a:p>
          <a:p>
            <a:r>
              <a:rPr lang="en-US" sz="1200" dirty="0"/>
              <a:t>     */</a:t>
            </a:r>
          </a:p>
          <a:p>
            <a:r>
              <a:rPr lang="en-US" sz="1200" dirty="0"/>
              <a:t>    if (((</a:t>
            </a:r>
            <a:r>
              <a:rPr lang="en-US" sz="1200" dirty="0" err="1"/>
              <a:t>lstat</a:t>
            </a:r>
            <a:r>
              <a:rPr lang="en-US" sz="1200" dirty="0"/>
              <a:t>(</a:t>
            </a:r>
            <a:r>
              <a:rPr lang="en-US" sz="1200" dirty="0" err="1"/>
              <a:t>cmd</a:t>
            </a:r>
            <a:r>
              <a:rPr lang="en-US" sz="1200" dirty="0"/>
              <a:t>, &amp;</a:t>
            </a:r>
            <a:r>
              <a:rPr lang="en-US" sz="1200" dirty="0" err="1"/>
              <a:t>prg_info</a:t>
            </a:r>
            <a:r>
              <a:rPr lang="en-US" sz="1200" dirty="0"/>
              <a:t>)) != 0) |</a:t>
            </a:r>
            <a:r>
              <a:rPr lang="en-US" sz="1200" dirty="0" smtClean="0"/>
              <a:t>| …) </a:t>
            </a:r>
            <a:r>
              <a:rPr lang="en-US" sz="1200" dirty="0"/>
              <a:t>{</a:t>
            </a:r>
          </a:p>
          <a:p>
            <a:r>
              <a:rPr lang="en-US" sz="1200" dirty="0"/>
              <a:t>        </a:t>
            </a:r>
            <a:r>
              <a:rPr lang="en-US" sz="1200" dirty="0" err="1"/>
              <a:t>log_err</a:t>
            </a:r>
            <a:r>
              <a:rPr lang="en-US" sz="1200" dirty="0"/>
              <a:t>("cannot stat program: (%s)\n", </a:t>
            </a:r>
            <a:r>
              <a:rPr lang="en-US" sz="1200" dirty="0" err="1"/>
              <a:t>cmd</a:t>
            </a:r>
            <a:r>
              <a:rPr lang="en-US" sz="1200" dirty="0"/>
              <a:t>);</a:t>
            </a:r>
          </a:p>
          <a:p>
            <a:r>
              <a:rPr lang="en-US" sz="1200" dirty="0"/>
              <a:t>        exit(117);</a:t>
            </a:r>
          </a:p>
          <a:p>
            <a:r>
              <a:rPr lang="en-US" sz="1200" dirty="0"/>
              <a:t>    }</a:t>
            </a:r>
          </a:p>
          <a:p>
            <a:r>
              <a:rPr lang="en-US" sz="1200" dirty="0"/>
              <a:t> /*                                                                                                                                                                          </a:t>
            </a:r>
          </a:p>
          <a:p>
            <a:r>
              <a:rPr lang="en-US" sz="1200" dirty="0"/>
              <a:t>     * Error out if the program is writable by others.                                                                                                                          </a:t>
            </a:r>
          </a:p>
          <a:p>
            <a:r>
              <a:rPr lang="en-US" sz="1200" dirty="0"/>
              <a:t>     */</a:t>
            </a:r>
          </a:p>
          <a:p>
            <a:r>
              <a:rPr lang="en-US" sz="1200" dirty="0"/>
              <a:t>    if ((</a:t>
            </a:r>
            <a:r>
              <a:rPr lang="en-US" sz="1200" dirty="0" err="1"/>
              <a:t>prg_info.st_mode</a:t>
            </a:r>
            <a:r>
              <a:rPr lang="en-US" sz="1200" dirty="0"/>
              <a:t> &amp; S_IWOTH) || </a:t>
            </a:r>
            <a:r>
              <a:rPr lang="en-US" sz="1200" dirty="0" smtClean="0"/>
              <a:t>…) </a:t>
            </a:r>
            <a:r>
              <a:rPr lang="en-US" sz="1200" dirty="0"/>
              <a:t>{</a:t>
            </a:r>
          </a:p>
          <a:p>
            <a:r>
              <a:rPr lang="en-US" sz="1200" dirty="0"/>
              <a:t>        </a:t>
            </a:r>
            <a:r>
              <a:rPr lang="en-US" sz="1200" dirty="0" err="1"/>
              <a:t>log_err</a:t>
            </a:r>
            <a:r>
              <a:rPr lang="en-US" sz="1200" dirty="0"/>
              <a:t>("file is writable by others: (%s/%s)\n", </a:t>
            </a:r>
            <a:r>
              <a:rPr lang="en-US" sz="1200" dirty="0" err="1"/>
              <a:t>cwd</a:t>
            </a:r>
            <a:r>
              <a:rPr lang="en-US" sz="1200" dirty="0"/>
              <a:t>, </a:t>
            </a:r>
            <a:r>
              <a:rPr lang="en-US" sz="1200" dirty="0" err="1"/>
              <a:t>cmd</a:t>
            </a:r>
            <a:r>
              <a:rPr lang="en-US" sz="1200" dirty="0"/>
              <a:t>);</a:t>
            </a:r>
          </a:p>
          <a:p>
            <a:r>
              <a:rPr lang="en-US" sz="1200" dirty="0"/>
              <a:t>        exit(118);</a:t>
            </a:r>
          </a:p>
          <a:p>
            <a:r>
              <a:rPr lang="en-US" sz="1200" dirty="0"/>
              <a:t>    }</a:t>
            </a:r>
          </a:p>
          <a:p>
            <a:endParaRPr lang="en-US" sz="1200" dirty="0"/>
          </a:p>
          <a:p>
            <a:r>
              <a:rPr lang="en-US" sz="1200" dirty="0"/>
              <a:t> </a:t>
            </a:r>
          </a:p>
        </p:txBody>
      </p:sp>
      <p:sp>
        <p:nvSpPr>
          <p:cNvPr id="4" name="Rectangle 3"/>
          <p:cNvSpPr/>
          <p:nvPr/>
        </p:nvSpPr>
        <p:spPr>
          <a:xfrm>
            <a:off x="4457700" y="152707"/>
            <a:ext cx="4477658" cy="4893646"/>
          </a:xfrm>
          <a:prstGeom prst="rect">
            <a:avLst/>
          </a:prstGeom>
          <a:solidFill>
            <a:srgbClr val="FDEADA"/>
          </a:solidFill>
        </p:spPr>
        <p:txBody>
          <a:bodyPr wrap="square">
            <a:spAutoFit/>
          </a:bodyPr>
          <a:lstStyle/>
          <a:p>
            <a:r>
              <a:rPr lang="en-US" sz="1200" dirty="0"/>
              <a:t> /*                                                                                                                                                                          </a:t>
            </a:r>
          </a:p>
          <a:p>
            <a:r>
              <a:rPr lang="en-US" sz="1200" dirty="0"/>
              <a:t>     * Error out if the file is </a:t>
            </a:r>
            <a:r>
              <a:rPr lang="en-US" sz="1200" dirty="0" err="1"/>
              <a:t>setuid</a:t>
            </a:r>
            <a:r>
              <a:rPr lang="en-US" sz="1200" dirty="0"/>
              <a:t> or </a:t>
            </a:r>
            <a:r>
              <a:rPr lang="en-US" sz="1200" dirty="0" err="1"/>
              <a:t>setgid</a:t>
            </a:r>
            <a:r>
              <a:rPr lang="en-US" sz="1200" dirty="0"/>
              <a:t>.                                                                                                                               </a:t>
            </a:r>
          </a:p>
          <a:p>
            <a:r>
              <a:rPr lang="en-US" sz="1200" dirty="0"/>
              <a:t>     */</a:t>
            </a:r>
          </a:p>
          <a:p>
            <a:r>
              <a:rPr lang="en-US" sz="1200" dirty="0"/>
              <a:t>    if ((</a:t>
            </a:r>
            <a:r>
              <a:rPr lang="en-US" sz="1200" dirty="0" err="1"/>
              <a:t>prg_info.st_mode</a:t>
            </a:r>
            <a:r>
              <a:rPr lang="en-US" sz="1200" dirty="0"/>
              <a:t> &amp; S_ISUID) || (</a:t>
            </a:r>
            <a:r>
              <a:rPr lang="en-US" sz="1200" dirty="0" err="1"/>
              <a:t>prg_info.st_mode</a:t>
            </a:r>
            <a:r>
              <a:rPr lang="en-US" sz="1200" dirty="0"/>
              <a:t> &amp; S_ISGID)) {</a:t>
            </a:r>
          </a:p>
          <a:p>
            <a:r>
              <a:rPr lang="en-US" sz="1200" dirty="0"/>
              <a:t>        </a:t>
            </a:r>
            <a:r>
              <a:rPr lang="en-US" sz="1200" dirty="0" err="1"/>
              <a:t>log_err</a:t>
            </a:r>
            <a:r>
              <a:rPr lang="en-US" sz="1200" dirty="0"/>
              <a:t>("file is either </a:t>
            </a:r>
            <a:r>
              <a:rPr lang="en-US" sz="1200" dirty="0" err="1"/>
              <a:t>setuid</a:t>
            </a:r>
            <a:r>
              <a:rPr lang="en-US" sz="1200" dirty="0"/>
              <a:t> or </a:t>
            </a:r>
            <a:r>
              <a:rPr lang="en-US" sz="1200" dirty="0" err="1"/>
              <a:t>setgid</a:t>
            </a:r>
            <a:r>
              <a:rPr lang="en-US" sz="1200" dirty="0"/>
              <a:t>: (%s/%s)\n", </a:t>
            </a:r>
            <a:r>
              <a:rPr lang="en-US" sz="1200" dirty="0" err="1"/>
              <a:t>cwd</a:t>
            </a:r>
            <a:r>
              <a:rPr lang="en-US" sz="1200" dirty="0"/>
              <a:t>, </a:t>
            </a:r>
            <a:r>
              <a:rPr lang="en-US" sz="1200" dirty="0" err="1"/>
              <a:t>cmd</a:t>
            </a:r>
            <a:r>
              <a:rPr lang="en-US" sz="1200" dirty="0"/>
              <a:t>);</a:t>
            </a:r>
          </a:p>
          <a:p>
            <a:r>
              <a:rPr lang="en-US" sz="1200" dirty="0"/>
              <a:t>        exit(119);</a:t>
            </a:r>
          </a:p>
          <a:p>
            <a:r>
              <a:rPr lang="en-US" sz="1200" dirty="0"/>
              <a:t>    }</a:t>
            </a:r>
          </a:p>
          <a:p>
            <a:endParaRPr lang="en-US" sz="1200" dirty="0"/>
          </a:p>
          <a:p>
            <a:r>
              <a:rPr lang="en-US" sz="1200" dirty="0"/>
              <a:t>    /*                                                                                                                                                                          </a:t>
            </a:r>
          </a:p>
          <a:p>
            <a:r>
              <a:rPr lang="en-US" sz="1200" dirty="0"/>
              <a:t>     * Error out if the target name/group is different from                                                                                                                     </a:t>
            </a:r>
          </a:p>
          <a:p>
            <a:r>
              <a:rPr lang="en-US" sz="1200" dirty="0"/>
              <a:t>     * the name/group of the </a:t>
            </a:r>
            <a:r>
              <a:rPr lang="en-US" sz="1200" dirty="0" err="1"/>
              <a:t>cwd</a:t>
            </a:r>
            <a:r>
              <a:rPr lang="en-US" sz="1200" dirty="0"/>
              <a:t> or the program.                                                                                                                                </a:t>
            </a:r>
          </a:p>
          <a:p>
            <a:r>
              <a:rPr lang="en-US" sz="1200" dirty="0"/>
              <a:t>     */</a:t>
            </a:r>
          </a:p>
          <a:p>
            <a:r>
              <a:rPr lang="en-US" sz="1200" dirty="0"/>
              <a:t>    if ((</a:t>
            </a:r>
            <a:r>
              <a:rPr lang="en-US" sz="1200" dirty="0" err="1"/>
              <a:t>uid</a:t>
            </a:r>
            <a:r>
              <a:rPr lang="en-US" sz="1200" dirty="0"/>
              <a:t> != </a:t>
            </a:r>
            <a:r>
              <a:rPr lang="en-US" sz="1200" dirty="0" err="1"/>
              <a:t>dir_info.st_uid</a:t>
            </a:r>
            <a:r>
              <a:rPr lang="en-US" sz="1200" dirty="0"/>
              <a:t>) || …) {</a:t>
            </a:r>
          </a:p>
          <a:p>
            <a:r>
              <a:rPr lang="en-US" sz="1200" dirty="0"/>
              <a:t>          …</a:t>
            </a:r>
          </a:p>
          <a:p>
            <a:r>
              <a:rPr lang="en-US" sz="1200" dirty="0"/>
              <a:t>          exit(120);</a:t>
            </a:r>
          </a:p>
          <a:p>
            <a:r>
              <a:rPr lang="en-US" sz="1200" dirty="0"/>
              <a:t>    }</a:t>
            </a:r>
          </a:p>
          <a:p>
            <a:r>
              <a:rPr lang="en-US" sz="1200" dirty="0"/>
              <a:t>    /*                                                                                                                                                                          </a:t>
            </a:r>
          </a:p>
          <a:p>
            <a:r>
              <a:rPr lang="en-US" sz="1200" dirty="0"/>
              <a:t>     * Error out if the program is not executable for the user.                                                                                                                 </a:t>
            </a:r>
          </a:p>
          <a:p>
            <a:r>
              <a:rPr lang="en-US" sz="1200" dirty="0"/>
              <a:t>     * Otherwise, she won't find any error in the logs except for                                                                                                               </a:t>
            </a:r>
          </a:p>
          <a:p>
            <a:r>
              <a:rPr lang="en-US" sz="1200" dirty="0"/>
              <a:t>     * "[error] Premature end of script headers: ..."                                                                                                                           </a:t>
            </a:r>
          </a:p>
          <a:p>
            <a:r>
              <a:rPr lang="en-US" sz="1200" dirty="0"/>
              <a:t>     */</a:t>
            </a:r>
          </a:p>
          <a:p>
            <a:r>
              <a:rPr lang="en-US" sz="1200" dirty="0"/>
              <a:t>    if (!(</a:t>
            </a:r>
            <a:r>
              <a:rPr lang="en-US" sz="1200" dirty="0" err="1"/>
              <a:t>prg_info.st_mode</a:t>
            </a:r>
            <a:r>
              <a:rPr lang="en-US" sz="1200" dirty="0"/>
              <a:t> &amp; S_IXUSR)) {</a:t>
            </a:r>
          </a:p>
          <a:p>
            <a:r>
              <a:rPr lang="en-US" sz="1200" dirty="0"/>
              <a:t>        </a:t>
            </a:r>
            <a:r>
              <a:rPr lang="en-US" sz="1200" dirty="0" err="1"/>
              <a:t>log_err</a:t>
            </a:r>
            <a:r>
              <a:rPr lang="en-US" sz="1200" dirty="0"/>
              <a:t>("file has no execute permission: (%s/%s)\n", </a:t>
            </a:r>
            <a:r>
              <a:rPr lang="en-US" sz="1200" dirty="0" err="1"/>
              <a:t>cwd</a:t>
            </a:r>
            <a:r>
              <a:rPr lang="en-US" sz="1200" dirty="0"/>
              <a:t>, </a:t>
            </a:r>
            <a:r>
              <a:rPr lang="en-US" sz="1200" dirty="0" err="1"/>
              <a:t>cmd</a:t>
            </a:r>
            <a:r>
              <a:rPr lang="en-US" sz="1200" dirty="0"/>
              <a:t>);</a:t>
            </a:r>
          </a:p>
          <a:p>
            <a:r>
              <a:rPr lang="en-US" sz="1200" dirty="0"/>
              <a:t>        exit(121);</a:t>
            </a:r>
          </a:p>
          <a:p>
            <a:r>
              <a:rPr lang="en-US" sz="1200" dirty="0"/>
              <a:t>    }</a:t>
            </a: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05560" y="159120"/>
              <a:ext cx="8287200" cy="4734000"/>
            </p14:xfrm>
          </p:contentPart>
        </mc:Choice>
        <mc:Fallback>
          <p:pic>
            <p:nvPicPr>
              <p:cNvPr id="5" name="Ink 4"/>
              <p:cNvPicPr/>
              <p:nvPr/>
            </p:nvPicPr>
            <p:blipFill>
              <a:blip r:embed="rId3"/>
              <a:stretch>
                <a:fillRect/>
              </a:stretch>
            </p:blipFill>
            <p:spPr>
              <a:xfrm>
                <a:off x="196200" y="149760"/>
                <a:ext cx="8305920" cy="4752720"/>
              </a:xfrm>
              <a:prstGeom prst="rect">
                <a:avLst/>
              </a:prstGeom>
            </p:spPr>
          </p:pic>
        </mc:Fallback>
      </mc:AlternateContent>
    </p:spTree>
    <p:extLst>
      <p:ext uri="{BB962C8B-B14F-4D97-AF65-F5344CB8AC3E}">
        <p14:creationId xmlns:p14="http://schemas.microsoft.com/office/powerpoint/2010/main" val="3110441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40</a:t>
            </a:fld>
            <a:endParaRPr lang="en-US"/>
          </a:p>
        </p:txBody>
      </p:sp>
      <p:sp>
        <p:nvSpPr>
          <p:cNvPr id="3" name="Rectangle 2"/>
          <p:cNvSpPr/>
          <p:nvPr/>
        </p:nvSpPr>
        <p:spPr>
          <a:xfrm>
            <a:off x="352797" y="222760"/>
            <a:ext cx="8334005" cy="4801315"/>
          </a:xfrm>
          <a:prstGeom prst="rect">
            <a:avLst/>
          </a:prstGeom>
          <a:solidFill>
            <a:schemeClr val="accent6">
              <a:lumMod val="20000"/>
              <a:lumOff val="80000"/>
            </a:schemeClr>
          </a:solidFill>
        </p:spPr>
        <p:txBody>
          <a:bodyPr wrap="square">
            <a:spAutoFit/>
          </a:bodyPr>
          <a:lstStyle/>
          <a:p>
            <a:r>
              <a:rPr lang="en-US" dirty="0"/>
              <a:t> /*                                                                                                                                                                          </a:t>
            </a:r>
          </a:p>
          <a:p>
            <a:r>
              <a:rPr lang="en-US" dirty="0"/>
              <a:t>   </a:t>
            </a:r>
            <a:r>
              <a:rPr lang="en-US" dirty="0" smtClean="0"/>
              <a:t>* </a:t>
            </a:r>
            <a:r>
              <a:rPr lang="en-US" dirty="0"/>
              <a:t>Execute the command, replacing our image with its own.                                                                                                                   </a:t>
            </a:r>
          </a:p>
          <a:p>
            <a:r>
              <a:rPr lang="en-US" dirty="0"/>
              <a:t>   </a:t>
            </a:r>
            <a:r>
              <a:rPr lang="en-US" dirty="0" smtClean="0"/>
              <a:t>*</a:t>
            </a:r>
            <a:r>
              <a:rPr lang="en-US" dirty="0"/>
              <a:t>/</a:t>
            </a:r>
          </a:p>
          <a:p>
            <a:r>
              <a:rPr lang="nl-NL" dirty="0" smtClean="0"/>
              <a:t>   ...</a:t>
            </a:r>
          </a:p>
          <a:p>
            <a:r>
              <a:rPr lang="nl-NL" dirty="0" smtClean="0"/>
              <a:t>  </a:t>
            </a:r>
            <a:r>
              <a:rPr lang="nl-NL" dirty="0" err="1" smtClean="0"/>
              <a:t>execv</a:t>
            </a:r>
            <a:r>
              <a:rPr lang="nl-NL" dirty="0"/>
              <a:t>(</a:t>
            </a:r>
            <a:r>
              <a:rPr lang="nl-NL" dirty="0" err="1"/>
              <a:t>cmd</a:t>
            </a:r>
            <a:r>
              <a:rPr lang="nl-NL" dirty="0"/>
              <a:t>, &amp;</a:t>
            </a:r>
            <a:r>
              <a:rPr lang="nl-NL" dirty="0" err="1"/>
              <a:t>argv</a:t>
            </a:r>
            <a:r>
              <a:rPr lang="nl-NL" dirty="0"/>
              <a:t>[3]);</a:t>
            </a:r>
          </a:p>
          <a:p>
            <a:endParaRPr lang="nl-NL" dirty="0"/>
          </a:p>
          <a:p>
            <a:r>
              <a:rPr lang="nl-NL" dirty="0"/>
              <a:t>    /*                                                                                                                                                                          </a:t>
            </a:r>
          </a:p>
          <a:p>
            <a:r>
              <a:rPr lang="en-US" dirty="0"/>
              <a:t>     * (I can't help myself...sorry.)                                                                                                                                           </a:t>
            </a:r>
          </a:p>
          <a:p>
            <a:r>
              <a:rPr lang="en-US" dirty="0"/>
              <a:t>     *                                                                                                                                                                          </a:t>
            </a:r>
          </a:p>
          <a:p>
            <a:r>
              <a:rPr lang="en-US" dirty="0"/>
              <a:t>     * Uh oh.  Still here.  Where's the </a:t>
            </a:r>
            <a:r>
              <a:rPr lang="en-US" dirty="0" err="1"/>
              <a:t>kaboom</a:t>
            </a:r>
            <a:r>
              <a:rPr lang="en-US" dirty="0"/>
              <a:t>?  There was supposed to be an                                                                                                    </a:t>
            </a:r>
          </a:p>
          <a:p>
            <a:r>
              <a:rPr lang="nl-NL" dirty="0"/>
              <a:t>     * EARTH-</a:t>
            </a:r>
            <a:r>
              <a:rPr lang="nl-NL" dirty="0" err="1"/>
              <a:t>shattering</a:t>
            </a:r>
            <a:r>
              <a:rPr lang="nl-NL" dirty="0"/>
              <a:t> </a:t>
            </a:r>
            <a:r>
              <a:rPr lang="nl-NL" dirty="0" err="1"/>
              <a:t>kaboom</a:t>
            </a:r>
            <a:r>
              <a:rPr lang="nl-NL" dirty="0"/>
              <a:t>!                                                                                                                                                 </a:t>
            </a:r>
          </a:p>
          <a:p>
            <a:r>
              <a:rPr lang="nl-NL" dirty="0"/>
              <a:t>     *                                                                                                                                                                          </a:t>
            </a:r>
          </a:p>
          <a:p>
            <a:r>
              <a:rPr lang="en-US" dirty="0"/>
              <a:t>     * Oh well, log the failure and error out.                                                                                                                                  </a:t>
            </a:r>
          </a:p>
          <a:p>
            <a:r>
              <a:rPr lang="en-US" dirty="0"/>
              <a:t>     */</a:t>
            </a:r>
          </a:p>
          <a:p>
            <a:r>
              <a:rPr lang="en-US" dirty="0"/>
              <a:t>    </a:t>
            </a:r>
            <a:r>
              <a:rPr lang="en-US" dirty="0" err="1"/>
              <a:t>log_err</a:t>
            </a:r>
            <a:r>
              <a:rPr lang="en-US" dirty="0"/>
              <a:t>("(%d)%s: exec failed (%s)\n", </a:t>
            </a:r>
            <a:r>
              <a:rPr lang="en-US" dirty="0" err="1"/>
              <a:t>errno</a:t>
            </a:r>
            <a:r>
              <a:rPr lang="en-US" dirty="0"/>
              <a:t>, </a:t>
            </a:r>
            <a:r>
              <a:rPr lang="en-US" dirty="0" err="1"/>
              <a:t>strerror</a:t>
            </a:r>
            <a:r>
              <a:rPr lang="en-US" dirty="0"/>
              <a:t>(</a:t>
            </a:r>
            <a:r>
              <a:rPr lang="en-US" dirty="0" err="1"/>
              <a:t>errno</a:t>
            </a:r>
            <a:r>
              <a:rPr lang="en-US" dirty="0"/>
              <a:t>), </a:t>
            </a:r>
            <a:r>
              <a:rPr lang="en-US" dirty="0" err="1"/>
              <a:t>cmd</a:t>
            </a:r>
            <a:r>
              <a:rPr lang="en-US" dirty="0"/>
              <a:t>);</a:t>
            </a:r>
          </a:p>
          <a:p>
            <a:r>
              <a:rPr lang="en-US" dirty="0"/>
              <a:t>    exit(255);</a:t>
            </a:r>
          </a:p>
          <a:p>
            <a:r>
              <a:rPr lang="en-US" dirty="0"/>
              <a:t>}</a:t>
            </a:r>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297360" y="1141920"/>
              <a:ext cx="3155400" cy="3656520"/>
            </p14:xfrm>
          </p:contentPart>
        </mc:Choice>
        <mc:Fallback>
          <p:pic>
            <p:nvPicPr>
              <p:cNvPr id="4" name="Ink 3"/>
              <p:cNvPicPr/>
              <p:nvPr/>
            </p:nvPicPr>
            <p:blipFill>
              <a:blip r:embed="rId3"/>
              <a:stretch>
                <a:fillRect/>
              </a:stretch>
            </p:blipFill>
            <p:spPr>
              <a:xfrm>
                <a:off x="288000" y="1132560"/>
                <a:ext cx="3174120" cy="3675240"/>
              </a:xfrm>
              <a:prstGeom prst="rect">
                <a:avLst/>
              </a:prstGeom>
            </p:spPr>
          </p:pic>
        </mc:Fallback>
      </mc:AlternateContent>
    </p:spTree>
    <p:extLst>
      <p:ext uri="{BB962C8B-B14F-4D97-AF65-F5344CB8AC3E}">
        <p14:creationId xmlns:p14="http://schemas.microsoft.com/office/powerpoint/2010/main" val="20964459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41</a:t>
            </a:fld>
            <a:endParaRPr lang="en-US"/>
          </a:p>
        </p:txBody>
      </p:sp>
      <p:sp>
        <p:nvSpPr>
          <p:cNvPr id="7" name="Rectangle 6"/>
          <p:cNvSpPr/>
          <p:nvPr/>
        </p:nvSpPr>
        <p:spPr>
          <a:xfrm>
            <a:off x="141120" y="87136"/>
            <a:ext cx="5935772" cy="43396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a:t>
            </a:r>
            <a:r>
              <a:rPr lang="en-US" sz="1200" dirty="0" err="1"/>
              <a:t>suexec.c</a:t>
            </a:r>
            <a:r>
              <a:rPr lang="en-US" sz="1200" dirty="0"/>
              <a:t> -- "Wrapper" support program for </a:t>
            </a:r>
            <a:r>
              <a:rPr lang="en-US" sz="1200" dirty="0" err="1"/>
              <a:t>suEXEC</a:t>
            </a:r>
            <a:r>
              <a:rPr lang="en-US" sz="1200" dirty="0"/>
              <a:t> </a:t>
            </a:r>
            <a:r>
              <a:rPr lang="en-US" sz="1200" dirty="0" err="1"/>
              <a:t>behaviour</a:t>
            </a:r>
            <a:r>
              <a:rPr lang="en-US" sz="1200" dirty="0"/>
              <a:t> for Apache                                                                                                        </a:t>
            </a:r>
          </a:p>
          <a:p>
            <a:r>
              <a:rPr lang="en-US" sz="1200" dirty="0" smtClean="0"/>
              <a:t>*</a:t>
            </a:r>
            <a:r>
              <a:rPr lang="en-US" sz="1200" dirty="0"/>
              <a:t>**********************************************************************                                                                                                        </a:t>
            </a:r>
          </a:p>
          <a:p>
            <a:r>
              <a:rPr lang="en-US" sz="1200" dirty="0"/>
              <a:t> *                                                                                                                                                                              </a:t>
            </a:r>
          </a:p>
          <a:p>
            <a:r>
              <a:rPr lang="en-US" sz="1200" dirty="0"/>
              <a:t> * NOTE! : DO NOT edit this code!!!  Unless you know what you are doing,                                                                                                        </a:t>
            </a:r>
          </a:p>
          <a:p>
            <a:r>
              <a:rPr lang="en-US" sz="1200" dirty="0"/>
              <a:t> *         editing this code might open up your system in unexpected                                                                                                            </a:t>
            </a:r>
          </a:p>
          <a:p>
            <a:r>
              <a:rPr lang="en-US" sz="1200" dirty="0"/>
              <a:t> *         ways to would-be crackers.  Every precaution has been taken                                                                                                          </a:t>
            </a:r>
          </a:p>
          <a:p>
            <a:r>
              <a:rPr lang="en-US" sz="1200" dirty="0"/>
              <a:t> *         to make this code as safe as possible; alter it at your own </a:t>
            </a:r>
            <a:r>
              <a:rPr lang="en-US" sz="1200" dirty="0" smtClean="0"/>
              <a:t>risk</a:t>
            </a:r>
            <a:r>
              <a:rPr lang="en-US" sz="1200" dirty="0"/>
              <a:t>.                                                                                                                                                                </a:t>
            </a:r>
          </a:p>
          <a:p>
            <a:r>
              <a:rPr lang="en-US" sz="1200" dirty="0" smtClean="0"/>
              <a:t> */</a:t>
            </a:r>
          </a:p>
          <a:p>
            <a:r>
              <a:rPr lang="en-US" sz="1200" dirty="0" smtClean="0"/>
              <a:t>…</a:t>
            </a:r>
          </a:p>
          <a:p>
            <a:r>
              <a:rPr lang="en-US" sz="1200" dirty="0"/>
              <a:t> if ((</a:t>
            </a:r>
            <a:r>
              <a:rPr lang="en-US" sz="1200" dirty="0" err="1"/>
              <a:t>setuid</a:t>
            </a:r>
            <a:r>
              <a:rPr lang="en-US" sz="1200" dirty="0"/>
              <a:t>(</a:t>
            </a:r>
            <a:r>
              <a:rPr lang="en-US" sz="1200" dirty="0" err="1"/>
              <a:t>uid</a:t>
            </a:r>
            <a:r>
              <a:rPr lang="en-US" sz="1200" dirty="0"/>
              <a:t>)) != 0) {</a:t>
            </a:r>
          </a:p>
          <a:p>
            <a:r>
              <a:rPr lang="en-US" sz="1200" dirty="0"/>
              <a:t>        </a:t>
            </a:r>
            <a:r>
              <a:rPr lang="en-US" sz="1200" dirty="0" err="1"/>
              <a:t>log_err</a:t>
            </a:r>
            <a:r>
              <a:rPr lang="en-US" sz="1200" dirty="0"/>
              <a:t>("failed to </a:t>
            </a:r>
            <a:r>
              <a:rPr lang="en-US" sz="1200" dirty="0" err="1"/>
              <a:t>setuid</a:t>
            </a:r>
            <a:r>
              <a:rPr lang="en-US" sz="1200" dirty="0"/>
              <a:t> (%</a:t>
            </a:r>
            <a:r>
              <a:rPr lang="en-US" sz="1200" dirty="0" err="1"/>
              <a:t>lu</a:t>
            </a:r>
            <a:r>
              <a:rPr lang="en-US" sz="1200" dirty="0"/>
              <a:t>: %s)\n", (unsigned long)</a:t>
            </a:r>
            <a:r>
              <a:rPr lang="en-US" sz="1200" dirty="0" err="1"/>
              <a:t>uid</a:t>
            </a:r>
            <a:r>
              <a:rPr lang="en-US" sz="1200" dirty="0"/>
              <a:t>, </a:t>
            </a:r>
            <a:r>
              <a:rPr lang="en-US" sz="1200" dirty="0" err="1"/>
              <a:t>cmd</a:t>
            </a:r>
            <a:r>
              <a:rPr lang="en-US" sz="1200" dirty="0"/>
              <a:t>);</a:t>
            </a:r>
          </a:p>
          <a:p>
            <a:r>
              <a:rPr lang="en-US" sz="1200" dirty="0"/>
              <a:t>        exit(110);</a:t>
            </a:r>
          </a:p>
          <a:p>
            <a:r>
              <a:rPr lang="en-US" sz="1200" dirty="0"/>
              <a:t>    }</a:t>
            </a:r>
          </a:p>
          <a:p>
            <a:r>
              <a:rPr lang="en-US" sz="1200" dirty="0"/>
              <a:t>    …</a:t>
            </a:r>
          </a:p>
          <a:p>
            <a:r>
              <a:rPr lang="en-US" sz="1200" dirty="0"/>
              <a:t>/*                                                                                                                                                                          </a:t>
            </a:r>
          </a:p>
          <a:p>
            <a:r>
              <a:rPr lang="en-US" sz="1200" dirty="0"/>
              <a:t>     * Error out if the program is writable by others.                                                                                                                          </a:t>
            </a:r>
          </a:p>
          <a:p>
            <a:r>
              <a:rPr lang="en-US" sz="1200" dirty="0"/>
              <a:t>     */</a:t>
            </a:r>
          </a:p>
          <a:p>
            <a:r>
              <a:rPr lang="en-US" sz="1200" dirty="0"/>
              <a:t>    if ((</a:t>
            </a:r>
            <a:r>
              <a:rPr lang="en-US" sz="1200" dirty="0" err="1"/>
              <a:t>prg_info.st_mode</a:t>
            </a:r>
            <a:r>
              <a:rPr lang="en-US" sz="1200" dirty="0"/>
              <a:t> &amp; S_IWOTH) || …) {</a:t>
            </a:r>
          </a:p>
          <a:p>
            <a:r>
              <a:rPr lang="en-US" sz="1200" dirty="0"/>
              <a:t>        </a:t>
            </a:r>
            <a:r>
              <a:rPr lang="en-US" sz="1200" dirty="0" err="1"/>
              <a:t>log_err</a:t>
            </a:r>
            <a:r>
              <a:rPr lang="en-US" sz="1200" dirty="0"/>
              <a:t>("file is writable by others: (%s/%s)\n", </a:t>
            </a:r>
            <a:r>
              <a:rPr lang="en-US" sz="1200" dirty="0" err="1"/>
              <a:t>cwd</a:t>
            </a:r>
            <a:r>
              <a:rPr lang="en-US" sz="1200" dirty="0"/>
              <a:t>, </a:t>
            </a:r>
            <a:r>
              <a:rPr lang="en-US" sz="1200" dirty="0" err="1"/>
              <a:t>cmd</a:t>
            </a:r>
            <a:r>
              <a:rPr lang="en-US" sz="1200" dirty="0"/>
              <a:t>);</a:t>
            </a:r>
          </a:p>
          <a:p>
            <a:r>
              <a:rPr lang="en-US" sz="1200" dirty="0"/>
              <a:t>        exit(118);</a:t>
            </a:r>
          </a:p>
          <a:p>
            <a:r>
              <a:rPr lang="en-US" sz="1200" dirty="0"/>
              <a:t>    }</a:t>
            </a:r>
          </a:p>
          <a:p>
            <a:r>
              <a:rPr lang="en-US" sz="1200" dirty="0" smtClean="0"/>
              <a:t>…</a:t>
            </a:r>
          </a:p>
        </p:txBody>
      </p:sp>
      <p:sp>
        <p:nvSpPr>
          <p:cNvPr id="8" name="Rectangle 7"/>
          <p:cNvSpPr/>
          <p:nvPr/>
        </p:nvSpPr>
        <p:spPr>
          <a:xfrm>
            <a:off x="4297742" y="1914289"/>
            <a:ext cx="4689706" cy="30469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Error out if the program is not executable for the user.                                                                                                                 </a:t>
            </a:r>
          </a:p>
          <a:p>
            <a:r>
              <a:rPr lang="en-US" sz="1200" dirty="0"/>
              <a:t>     * Otherwise, she won't find any error in the logs except for                                                                                                               </a:t>
            </a:r>
          </a:p>
          <a:p>
            <a:r>
              <a:rPr lang="en-US" sz="1200" dirty="0"/>
              <a:t>     * "[error] Premature end of script headers: ..."                                                                                                                           </a:t>
            </a:r>
          </a:p>
          <a:p>
            <a:r>
              <a:rPr lang="en-US" sz="1200" dirty="0"/>
              <a:t>     */</a:t>
            </a:r>
          </a:p>
          <a:p>
            <a:r>
              <a:rPr lang="en-US" sz="1200" dirty="0"/>
              <a:t>    if (!(</a:t>
            </a:r>
            <a:r>
              <a:rPr lang="en-US" sz="1200" dirty="0" err="1"/>
              <a:t>prg_info.st_mode</a:t>
            </a:r>
            <a:r>
              <a:rPr lang="en-US" sz="1200" dirty="0"/>
              <a:t> &amp; S_IXUSR)) {</a:t>
            </a:r>
          </a:p>
          <a:p>
            <a:r>
              <a:rPr lang="en-US" sz="1200" dirty="0"/>
              <a:t>        </a:t>
            </a:r>
            <a:r>
              <a:rPr lang="en-US" sz="1200" dirty="0" err="1"/>
              <a:t>log_err</a:t>
            </a:r>
            <a:r>
              <a:rPr lang="en-US" sz="1200" dirty="0"/>
              <a:t>("file has no execute permission: (%s/%s)\n", </a:t>
            </a:r>
            <a:r>
              <a:rPr lang="en-US" sz="1200" dirty="0" err="1"/>
              <a:t>cwd</a:t>
            </a:r>
            <a:r>
              <a:rPr lang="en-US" sz="1200" dirty="0"/>
              <a:t>, </a:t>
            </a:r>
            <a:r>
              <a:rPr lang="en-US" sz="1200" dirty="0" err="1"/>
              <a:t>cmd</a:t>
            </a:r>
            <a:r>
              <a:rPr lang="en-US" sz="1200" dirty="0"/>
              <a:t>);</a:t>
            </a:r>
          </a:p>
          <a:p>
            <a:r>
              <a:rPr lang="en-US" sz="1200" dirty="0"/>
              <a:t>        exit(121);</a:t>
            </a:r>
          </a:p>
          <a:p>
            <a:r>
              <a:rPr lang="en-US" sz="1200" dirty="0"/>
              <a:t>    }</a:t>
            </a:r>
          </a:p>
          <a:p>
            <a:r>
              <a:rPr lang="en-US" sz="1200" dirty="0" smtClean="0"/>
              <a:t>…</a:t>
            </a:r>
          </a:p>
          <a:p>
            <a:r>
              <a:rPr lang="nl-NL" sz="1200" dirty="0"/>
              <a:t> </a:t>
            </a:r>
            <a:r>
              <a:rPr lang="nl-NL" sz="1200" dirty="0" err="1"/>
              <a:t>execv</a:t>
            </a:r>
            <a:r>
              <a:rPr lang="nl-NL" sz="1200" dirty="0"/>
              <a:t>(</a:t>
            </a:r>
            <a:r>
              <a:rPr lang="nl-NL" sz="1200" dirty="0" err="1"/>
              <a:t>cmd</a:t>
            </a:r>
            <a:r>
              <a:rPr lang="nl-NL" sz="1200" dirty="0"/>
              <a:t>, &amp;</a:t>
            </a:r>
            <a:r>
              <a:rPr lang="nl-NL" sz="1200" dirty="0" err="1"/>
              <a:t>argv</a:t>
            </a:r>
            <a:r>
              <a:rPr lang="nl-NL" sz="1200" dirty="0"/>
              <a:t>[3]);</a:t>
            </a:r>
          </a:p>
          <a:p>
            <a:r>
              <a:rPr lang="en-US" sz="1200" dirty="0" err="1" smtClean="0"/>
              <a:t>log_err</a:t>
            </a:r>
            <a:r>
              <a:rPr lang="en-US" sz="1200" dirty="0"/>
              <a:t>("(%d)%s: exec failed (%s)\n", </a:t>
            </a:r>
            <a:r>
              <a:rPr lang="en-US" sz="1200" dirty="0" err="1"/>
              <a:t>errno</a:t>
            </a:r>
            <a:r>
              <a:rPr lang="en-US" sz="1200" dirty="0"/>
              <a:t>, </a:t>
            </a:r>
            <a:r>
              <a:rPr lang="en-US" sz="1200" dirty="0" err="1"/>
              <a:t>strerror</a:t>
            </a:r>
            <a:r>
              <a:rPr lang="en-US" sz="1200" dirty="0"/>
              <a:t>(</a:t>
            </a:r>
            <a:r>
              <a:rPr lang="en-US" sz="1200" dirty="0" err="1"/>
              <a:t>errno</a:t>
            </a:r>
            <a:r>
              <a:rPr lang="en-US" sz="1200" dirty="0"/>
              <a:t>), </a:t>
            </a:r>
            <a:r>
              <a:rPr lang="en-US" sz="1200" dirty="0" err="1"/>
              <a:t>cmd</a:t>
            </a:r>
            <a:r>
              <a:rPr lang="en-US" sz="1200" dirty="0"/>
              <a:t>);</a:t>
            </a:r>
          </a:p>
          <a:p>
            <a:r>
              <a:rPr lang="en-US" sz="1200" dirty="0"/>
              <a:t>    exit(255);</a:t>
            </a:r>
          </a:p>
          <a:p>
            <a:r>
              <a:rPr lang="en-US" sz="1200" dirty="0"/>
              <a:t>}</a:t>
            </a:r>
          </a:p>
          <a:p>
            <a:endParaRPr lang="en-US" sz="1200" dirty="0" smtClean="0"/>
          </a:p>
          <a:p>
            <a:endParaRPr lang="en-US" sz="1200" dirty="0"/>
          </a:p>
        </p:txBody>
      </p:sp>
    </p:spTree>
    <p:extLst>
      <p:ext uri="{BB962C8B-B14F-4D97-AF65-F5344CB8AC3E}">
        <p14:creationId xmlns:p14="http://schemas.microsoft.com/office/powerpoint/2010/main" val="351874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41120" y="87136"/>
            <a:ext cx="5935772" cy="43396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a:t>
            </a:r>
            <a:r>
              <a:rPr lang="en-US" sz="1200" dirty="0" err="1"/>
              <a:t>suexec.c</a:t>
            </a:r>
            <a:r>
              <a:rPr lang="en-US" sz="1200" dirty="0"/>
              <a:t> -- "Wrapper" support program for </a:t>
            </a:r>
            <a:r>
              <a:rPr lang="en-US" sz="1200" dirty="0" err="1"/>
              <a:t>suEXEC</a:t>
            </a:r>
            <a:r>
              <a:rPr lang="en-US" sz="1200" dirty="0"/>
              <a:t> </a:t>
            </a:r>
            <a:r>
              <a:rPr lang="en-US" sz="1200" dirty="0" err="1"/>
              <a:t>behaviour</a:t>
            </a:r>
            <a:r>
              <a:rPr lang="en-US" sz="1200" dirty="0"/>
              <a:t> for Apache                                                                                                        </a:t>
            </a:r>
          </a:p>
          <a:p>
            <a:r>
              <a:rPr lang="en-US" sz="1200" dirty="0" smtClean="0"/>
              <a:t>*</a:t>
            </a:r>
            <a:r>
              <a:rPr lang="en-US" sz="1200" dirty="0"/>
              <a:t>**********************************************************************                                                                                                        </a:t>
            </a:r>
          </a:p>
          <a:p>
            <a:r>
              <a:rPr lang="en-US" sz="1200" dirty="0"/>
              <a:t> *                                                                                                                                                                              </a:t>
            </a:r>
          </a:p>
          <a:p>
            <a:r>
              <a:rPr lang="en-US" sz="1200" dirty="0"/>
              <a:t> * NOTE! : DO NOT edit this code!!!  Unless you know what you are doing,                                                                                                        </a:t>
            </a:r>
          </a:p>
          <a:p>
            <a:r>
              <a:rPr lang="en-US" sz="1200" dirty="0"/>
              <a:t> *         editing this code might open up your system in unexpected                                                                                                            </a:t>
            </a:r>
          </a:p>
          <a:p>
            <a:r>
              <a:rPr lang="en-US" sz="1200" dirty="0"/>
              <a:t> *         ways to would-be crackers.  Every precaution has been taken                                                                                                          </a:t>
            </a:r>
          </a:p>
          <a:p>
            <a:r>
              <a:rPr lang="en-US" sz="1200" dirty="0"/>
              <a:t> *         to make this code as safe as possible; alter it at your own </a:t>
            </a:r>
            <a:r>
              <a:rPr lang="en-US" sz="1200" dirty="0" smtClean="0"/>
              <a:t>risk</a:t>
            </a:r>
            <a:r>
              <a:rPr lang="en-US" sz="1200" dirty="0"/>
              <a:t>.                                                                                                                                                                </a:t>
            </a:r>
          </a:p>
          <a:p>
            <a:r>
              <a:rPr lang="en-US" sz="1200" dirty="0" smtClean="0"/>
              <a:t> */</a:t>
            </a:r>
          </a:p>
          <a:p>
            <a:r>
              <a:rPr lang="en-US" sz="1200" dirty="0" smtClean="0"/>
              <a:t>…</a:t>
            </a:r>
          </a:p>
          <a:p>
            <a:r>
              <a:rPr lang="en-US" sz="1200" dirty="0"/>
              <a:t> if ((</a:t>
            </a:r>
            <a:r>
              <a:rPr lang="en-US" sz="1200" dirty="0" err="1"/>
              <a:t>setuid</a:t>
            </a:r>
            <a:r>
              <a:rPr lang="en-US" sz="1200" dirty="0"/>
              <a:t>(</a:t>
            </a:r>
            <a:r>
              <a:rPr lang="en-US" sz="1200" dirty="0" err="1"/>
              <a:t>uid</a:t>
            </a:r>
            <a:r>
              <a:rPr lang="en-US" sz="1200" dirty="0"/>
              <a:t>)) != 0) {</a:t>
            </a:r>
          </a:p>
          <a:p>
            <a:r>
              <a:rPr lang="en-US" sz="1200" dirty="0"/>
              <a:t>        </a:t>
            </a:r>
            <a:r>
              <a:rPr lang="en-US" sz="1200" dirty="0" err="1"/>
              <a:t>log_err</a:t>
            </a:r>
            <a:r>
              <a:rPr lang="en-US" sz="1200" dirty="0"/>
              <a:t>("failed to </a:t>
            </a:r>
            <a:r>
              <a:rPr lang="en-US" sz="1200" dirty="0" err="1"/>
              <a:t>setuid</a:t>
            </a:r>
            <a:r>
              <a:rPr lang="en-US" sz="1200" dirty="0"/>
              <a:t> (%</a:t>
            </a:r>
            <a:r>
              <a:rPr lang="en-US" sz="1200" dirty="0" err="1"/>
              <a:t>lu</a:t>
            </a:r>
            <a:r>
              <a:rPr lang="en-US" sz="1200" dirty="0"/>
              <a:t>: %s)\n", (unsigned long)</a:t>
            </a:r>
            <a:r>
              <a:rPr lang="en-US" sz="1200" dirty="0" err="1"/>
              <a:t>uid</a:t>
            </a:r>
            <a:r>
              <a:rPr lang="en-US" sz="1200" dirty="0"/>
              <a:t>, </a:t>
            </a:r>
            <a:r>
              <a:rPr lang="en-US" sz="1200" dirty="0" err="1"/>
              <a:t>cmd</a:t>
            </a:r>
            <a:r>
              <a:rPr lang="en-US" sz="1200" dirty="0"/>
              <a:t>);</a:t>
            </a:r>
          </a:p>
          <a:p>
            <a:r>
              <a:rPr lang="en-US" sz="1200" dirty="0"/>
              <a:t>        exit(110);</a:t>
            </a:r>
          </a:p>
          <a:p>
            <a:r>
              <a:rPr lang="en-US" sz="1200" dirty="0"/>
              <a:t>    }</a:t>
            </a:r>
          </a:p>
          <a:p>
            <a:r>
              <a:rPr lang="en-US" sz="1200" dirty="0"/>
              <a:t>    …</a:t>
            </a:r>
          </a:p>
          <a:p>
            <a:r>
              <a:rPr lang="en-US" sz="1200" dirty="0"/>
              <a:t>/*                                                                                                                                                                          </a:t>
            </a:r>
          </a:p>
          <a:p>
            <a:r>
              <a:rPr lang="en-US" sz="1200" dirty="0"/>
              <a:t>     * Error out if the program is writable by others.                                                                                                                          </a:t>
            </a:r>
          </a:p>
          <a:p>
            <a:r>
              <a:rPr lang="en-US" sz="1200" dirty="0"/>
              <a:t>     */</a:t>
            </a:r>
          </a:p>
          <a:p>
            <a:r>
              <a:rPr lang="en-US" sz="1200" dirty="0"/>
              <a:t>    if ((</a:t>
            </a:r>
            <a:r>
              <a:rPr lang="en-US" sz="1200" dirty="0" err="1"/>
              <a:t>prg_info.st_mode</a:t>
            </a:r>
            <a:r>
              <a:rPr lang="en-US" sz="1200" dirty="0"/>
              <a:t> &amp; S_IWOTH) || …) {</a:t>
            </a:r>
          </a:p>
          <a:p>
            <a:r>
              <a:rPr lang="en-US" sz="1200" dirty="0"/>
              <a:t>        </a:t>
            </a:r>
            <a:r>
              <a:rPr lang="en-US" sz="1200" dirty="0" err="1"/>
              <a:t>log_err</a:t>
            </a:r>
            <a:r>
              <a:rPr lang="en-US" sz="1200" dirty="0"/>
              <a:t>("file is writable by others: (%s/%s)\n", </a:t>
            </a:r>
            <a:r>
              <a:rPr lang="en-US" sz="1200" dirty="0" err="1"/>
              <a:t>cwd</a:t>
            </a:r>
            <a:r>
              <a:rPr lang="en-US" sz="1200" dirty="0"/>
              <a:t>, </a:t>
            </a:r>
            <a:r>
              <a:rPr lang="en-US" sz="1200" dirty="0" err="1"/>
              <a:t>cmd</a:t>
            </a:r>
            <a:r>
              <a:rPr lang="en-US" sz="1200" dirty="0"/>
              <a:t>);</a:t>
            </a:r>
          </a:p>
          <a:p>
            <a:r>
              <a:rPr lang="en-US" sz="1200" dirty="0"/>
              <a:t>        exit(118);</a:t>
            </a:r>
          </a:p>
          <a:p>
            <a:r>
              <a:rPr lang="en-US" sz="1200" dirty="0"/>
              <a:t>    }</a:t>
            </a:r>
          </a:p>
          <a:p>
            <a:r>
              <a:rPr lang="en-US" sz="1200" dirty="0" smtClean="0"/>
              <a:t>…</a:t>
            </a:r>
          </a:p>
        </p:txBody>
      </p:sp>
      <p:sp>
        <p:nvSpPr>
          <p:cNvPr id="8" name="Rectangle 7"/>
          <p:cNvSpPr/>
          <p:nvPr/>
        </p:nvSpPr>
        <p:spPr>
          <a:xfrm>
            <a:off x="4297742" y="1914289"/>
            <a:ext cx="4689706" cy="30469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Error out if the program is not executable for the user.                                                                                                                 </a:t>
            </a:r>
          </a:p>
          <a:p>
            <a:r>
              <a:rPr lang="en-US" sz="1200" dirty="0"/>
              <a:t>     * Otherwise, she won't find any error in the logs except for                                                                                                               </a:t>
            </a:r>
          </a:p>
          <a:p>
            <a:r>
              <a:rPr lang="en-US" sz="1200" dirty="0"/>
              <a:t>     * "[error] Premature end of script headers: ..."                                                                                                                           </a:t>
            </a:r>
          </a:p>
          <a:p>
            <a:r>
              <a:rPr lang="en-US" sz="1200" dirty="0"/>
              <a:t>     */</a:t>
            </a:r>
          </a:p>
          <a:p>
            <a:r>
              <a:rPr lang="en-US" sz="1200" dirty="0"/>
              <a:t>    if (!(</a:t>
            </a:r>
            <a:r>
              <a:rPr lang="en-US" sz="1200" dirty="0" err="1"/>
              <a:t>prg_info.st_mode</a:t>
            </a:r>
            <a:r>
              <a:rPr lang="en-US" sz="1200" dirty="0"/>
              <a:t> &amp; S_IXUSR)) {</a:t>
            </a:r>
          </a:p>
          <a:p>
            <a:r>
              <a:rPr lang="en-US" sz="1200" dirty="0"/>
              <a:t>        </a:t>
            </a:r>
            <a:r>
              <a:rPr lang="en-US" sz="1200" dirty="0" err="1"/>
              <a:t>log_err</a:t>
            </a:r>
            <a:r>
              <a:rPr lang="en-US" sz="1200" dirty="0"/>
              <a:t>("file has no execute permission: (%s/%s)\n", </a:t>
            </a:r>
            <a:r>
              <a:rPr lang="en-US" sz="1200" dirty="0" err="1"/>
              <a:t>cwd</a:t>
            </a:r>
            <a:r>
              <a:rPr lang="en-US" sz="1200" dirty="0"/>
              <a:t>, </a:t>
            </a:r>
            <a:r>
              <a:rPr lang="en-US" sz="1200" dirty="0" err="1"/>
              <a:t>cmd</a:t>
            </a:r>
            <a:r>
              <a:rPr lang="en-US" sz="1200" dirty="0"/>
              <a:t>);</a:t>
            </a:r>
          </a:p>
          <a:p>
            <a:r>
              <a:rPr lang="en-US" sz="1200" dirty="0"/>
              <a:t>        exit(121);</a:t>
            </a:r>
          </a:p>
          <a:p>
            <a:r>
              <a:rPr lang="en-US" sz="1200" dirty="0"/>
              <a:t>    }</a:t>
            </a:r>
          </a:p>
          <a:p>
            <a:r>
              <a:rPr lang="en-US" sz="1200" dirty="0" smtClean="0"/>
              <a:t>…</a:t>
            </a:r>
          </a:p>
          <a:p>
            <a:r>
              <a:rPr lang="nl-NL" sz="1200" dirty="0"/>
              <a:t> </a:t>
            </a:r>
            <a:r>
              <a:rPr lang="nl-NL" sz="1200" dirty="0" err="1"/>
              <a:t>execv</a:t>
            </a:r>
            <a:r>
              <a:rPr lang="nl-NL" sz="1200" dirty="0"/>
              <a:t>(</a:t>
            </a:r>
            <a:r>
              <a:rPr lang="nl-NL" sz="1200" dirty="0" err="1"/>
              <a:t>cmd</a:t>
            </a:r>
            <a:r>
              <a:rPr lang="nl-NL" sz="1200" dirty="0"/>
              <a:t>, &amp;</a:t>
            </a:r>
            <a:r>
              <a:rPr lang="nl-NL" sz="1200" dirty="0" err="1"/>
              <a:t>argv</a:t>
            </a:r>
            <a:r>
              <a:rPr lang="nl-NL" sz="1200" dirty="0"/>
              <a:t>[3]);</a:t>
            </a:r>
          </a:p>
          <a:p>
            <a:r>
              <a:rPr lang="en-US" sz="1200" dirty="0" err="1" smtClean="0"/>
              <a:t>log_err</a:t>
            </a:r>
            <a:r>
              <a:rPr lang="en-US" sz="1200" dirty="0"/>
              <a:t>("(%d)%s: exec failed (%s)\n", </a:t>
            </a:r>
            <a:r>
              <a:rPr lang="en-US" sz="1200" dirty="0" err="1"/>
              <a:t>errno</a:t>
            </a:r>
            <a:r>
              <a:rPr lang="en-US" sz="1200" dirty="0"/>
              <a:t>, </a:t>
            </a:r>
            <a:r>
              <a:rPr lang="en-US" sz="1200" dirty="0" err="1"/>
              <a:t>strerror</a:t>
            </a:r>
            <a:r>
              <a:rPr lang="en-US" sz="1200" dirty="0"/>
              <a:t>(</a:t>
            </a:r>
            <a:r>
              <a:rPr lang="en-US" sz="1200" dirty="0" err="1"/>
              <a:t>errno</a:t>
            </a:r>
            <a:r>
              <a:rPr lang="en-US" sz="1200" dirty="0"/>
              <a:t>), </a:t>
            </a:r>
            <a:r>
              <a:rPr lang="en-US" sz="1200" dirty="0" err="1"/>
              <a:t>cmd</a:t>
            </a:r>
            <a:r>
              <a:rPr lang="en-US" sz="1200" dirty="0"/>
              <a:t>);</a:t>
            </a:r>
          </a:p>
          <a:p>
            <a:r>
              <a:rPr lang="en-US" sz="1200" dirty="0"/>
              <a:t>    exit(255);</a:t>
            </a:r>
          </a:p>
          <a:p>
            <a:r>
              <a:rPr lang="en-US" sz="1200" dirty="0"/>
              <a:t>}</a:t>
            </a:r>
          </a:p>
          <a:p>
            <a:endParaRPr lang="en-US" sz="1200" dirty="0" smtClean="0"/>
          </a:p>
          <a:p>
            <a:endParaRPr lang="en-US" sz="1200" dirty="0"/>
          </a:p>
        </p:txBody>
      </p:sp>
      <p:sp>
        <p:nvSpPr>
          <p:cNvPr id="2" name="Slide Number Placeholder 1"/>
          <p:cNvSpPr>
            <a:spLocks noGrp="1"/>
          </p:cNvSpPr>
          <p:nvPr>
            <p:ph type="sldNum" sz="quarter" idx="12"/>
          </p:nvPr>
        </p:nvSpPr>
        <p:spPr/>
        <p:txBody>
          <a:bodyPr/>
          <a:lstStyle/>
          <a:p>
            <a:fld id="{6507B5A5-F0C2-644D-AEA7-E773B6B78F38}" type="slidenum">
              <a:rPr lang="en-US" smtClean="0"/>
              <a:t>42</a:t>
            </a:fld>
            <a:endParaRPr lang="en-US"/>
          </a:p>
        </p:txBody>
      </p:sp>
      <p:sp>
        <p:nvSpPr>
          <p:cNvPr id="3" name="Rectangle 2"/>
          <p:cNvSpPr/>
          <p:nvPr/>
        </p:nvSpPr>
        <p:spPr>
          <a:xfrm>
            <a:off x="2266705" y="1366897"/>
            <a:ext cx="4198258" cy="1878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smtClean="0"/>
          </a:p>
          <a:p>
            <a:pPr algn="ctr"/>
            <a:endParaRPr lang="en-US" sz="2800" dirty="0"/>
          </a:p>
          <a:p>
            <a:pPr algn="ctr"/>
            <a:endParaRPr lang="en-US" sz="2800" dirty="0" smtClean="0"/>
          </a:p>
          <a:p>
            <a:pPr algn="ctr"/>
            <a:r>
              <a:rPr lang="en-US" sz="2800" dirty="0" smtClean="0"/>
              <a:t>Well done Apache!</a:t>
            </a:r>
            <a:endParaRPr lang="en-US" sz="2800" dirty="0"/>
          </a:p>
        </p:txBody>
      </p:sp>
      <p:sp>
        <p:nvSpPr>
          <p:cNvPr id="4" name="7-Point Star 3"/>
          <p:cNvSpPr/>
          <p:nvPr/>
        </p:nvSpPr>
        <p:spPr>
          <a:xfrm>
            <a:off x="2663600" y="1596184"/>
            <a:ext cx="881987" cy="864231"/>
          </a:xfrm>
          <a:prstGeom prst="star7">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7-Point Star 4"/>
          <p:cNvSpPr/>
          <p:nvPr/>
        </p:nvSpPr>
        <p:spPr>
          <a:xfrm>
            <a:off x="3986581" y="1596184"/>
            <a:ext cx="881987" cy="864231"/>
          </a:xfrm>
          <a:prstGeom prst="star7">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5189749" y="1596184"/>
            <a:ext cx="881987" cy="864231"/>
          </a:xfrm>
          <a:prstGeom prst="star7">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6495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710484"/>
            <a:ext cx="8229600" cy="857250"/>
          </a:xfrm>
        </p:spPr>
        <p:txBody>
          <a:bodyPr/>
          <a:lstStyle/>
          <a:p>
            <a:r>
              <a:rPr lang="en-US" dirty="0" smtClean="0"/>
              <a:t>How is </a:t>
            </a:r>
            <a:r>
              <a:rPr lang="en-US" b="1" dirty="0" err="1" smtClean="0"/>
              <a:t>setuid</a:t>
            </a:r>
            <a:r>
              <a:rPr lang="en-US" dirty="0" smtClean="0"/>
              <a:t> implemented?</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43</a:t>
            </a:fld>
            <a:endParaRPr lang="en-US"/>
          </a:p>
        </p:txBody>
      </p:sp>
      <p:sp>
        <p:nvSpPr>
          <p:cNvPr id="5" name="Rectangle 4"/>
          <p:cNvSpPr/>
          <p:nvPr/>
        </p:nvSpPr>
        <p:spPr>
          <a:xfrm>
            <a:off x="4021861" y="3288170"/>
            <a:ext cx="4506990" cy="1200329"/>
          </a:xfrm>
          <a:prstGeom prst="rect">
            <a:avLst/>
          </a:prstGeom>
          <a:solidFill>
            <a:schemeClr val="accent5">
              <a:lumMod val="20000"/>
              <a:lumOff val="80000"/>
            </a:schemeClr>
          </a:solidFill>
        </p:spPr>
        <p:txBody>
          <a:bodyPr wrap="square">
            <a:spAutoFit/>
          </a:bodyPr>
          <a:lstStyle/>
          <a:p>
            <a:r>
              <a:rPr lang="en-US" dirty="0"/>
              <a:t> if ((</a:t>
            </a:r>
            <a:r>
              <a:rPr lang="en-US" dirty="0" err="1"/>
              <a:t>setuid</a:t>
            </a:r>
            <a:r>
              <a:rPr lang="en-US" dirty="0"/>
              <a:t>(</a:t>
            </a:r>
            <a:r>
              <a:rPr lang="en-US" dirty="0" err="1"/>
              <a:t>uid</a:t>
            </a:r>
            <a:r>
              <a:rPr lang="en-US" dirty="0"/>
              <a:t>)) != 0) {</a:t>
            </a:r>
          </a:p>
          <a:p>
            <a:r>
              <a:rPr lang="en-US" dirty="0"/>
              <a:t>        </a:t>
            </a:r>
            <a:r>
              <a:rPr lang="en-US" dirty="0" err="1"/>
              <a:t>log_err</a:t>
            </a:r>
            <a:r>
              <a:rPr lang="en-US" dirty="0"/>
              <a:t>("failed to </a:t>
            </a:r>
            <a:r>
              <a:rPr lang="en-US" dirty="0" err="1"/>
              <a:t>setuid</a:t>
            </a:r>
            <a:r>
              <a:rPr lang="en-US" dirty="0"/>
              <a:t> (%</a:t>
            </a:r>
            <a:r>
              <a:rPr lang="en-US" dirty="0" err="1"/>
              <a:t>lu</a:t>
            </a:r>
            <a:r>
              <a:rPr lang="en-US" dirty="0"/>
              <a:t>: %s)\n", </a:t>
            </a:r>
            <a:r>
              <a:rPr lang="en-US" dirty="0" smtClean="0"/>
              <a:t>…);</a:t>
            </a:r>
            <a:endParaRPr lang="en-US" dirty="0"/>
          </a:p>
          <a:p>
            <a:r>
              <a:rPr lang="en-US" dirty="0"/>
              <a:t>        exit(110);</a:t>
            </a:r>
          </a:p>
          <a:p>
            <a:r>
              <a:rPr lang="en-US" dirty="0"/>
              <a:t>    }</a:t>
            </a:r>
          </a:p>
        </p:txBody>
      </p:sp>
    </p:spTree>
    <p:extLst>
      <p:ext uri="{BB962C8B-B14F-4D97-AF65-F5344CB8AC3E}">
        <p14:creationId xmlns:p14="http://schemas.microsoft.com/office/powerpoint/2010/main" val="2861680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libc</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44</a:t>
            </a:fld>
            <a:endParaRPr lang="en-US"/>
          </a:p>
        </p:txBody>
      </p:sp>
      <p:pic>
        <p:nvPicPr>
          <p:cNvPr id="5" name="Picture 4" descr="Screen Shot 2014-04-03 at 10.0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8" y="1375715"/>
            <a:ext cx="8271559" cy="324580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4086360" y="910080"/>
              <a:ext cx="1117080" cy="36360"/>
            </p14:xfrm>
          </p:contentPart>
        </mc:Choice>
        <mc:Fallback>
          <p:pic>
            <p:nvPicPr>
              <p:cNvPr id="3" name="Ink 2"/>
              <p:cNvPicPr/>
              <p:nvPr/>
            </p:nvPicPr>
            <p:blipFill>
              <a:blip r:embed="rId4"/>
              <a:stretch>
                <a:fillRect/>
              </a:stretch>
            </p:blipFill>
            <p:spPr>
              <a:xfrm>
                <a:off x="4077000" y="900720"/>
                <a:ext cx="1135800" cy="55080"/>
              </a:xfrm>
              <a:prstGeom prst="rect">
                <a:avLst/>
              </a:prstGeom>
            </p:spPr>
          </p:pic>
        </mc:Fallback>
      </mc:AlternateContent>
    </p:spTree>
    <p:extLst>
      <p:ext uri="{BB962C8B-B14F-4D97-AF65-F5344CB8AC3E}">
        <p14:creationId xmlns:p14="http://schemas.microsoft.com/office/powerpoint/2010/main" val="3304801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45</a:t>
            </a:fld>
            <a:endParaRPr lang="en-US"/>
          </a:p>
        </p:txBody>
      </p:sp>
      <p:sp>
        <p:nvSpPr>
          <p:cNvPr id="3" name="Rectangle 2"/>
          <p:cNvSpPr/>
          <p:nvPr/>
        </p:nvSpPr>
        <p:spPr>
          <a:xfrm>
            <a:off x="422704" y="306400"/>
            <a:ext cx="382557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dirty="0" err="1"/>
              <a:t>glibc</a:t>
            </a:r>
            <a:r>
              <a:rPr lang="en-US" dirty="0"/>
              <a:t>/</a:t>
            </a:r>
            <a:r>
              <a:rPr lang="en-US" dirty="0" err="1"/>
              <a:t>sysdeps</a:t>
            </a:r>
            <a:r>
              <a:rPr lang="en-US" dirty="0"/>
              <a:t>/</a:t>
            </a:r>
            <a:r>
              <a:rPr lang="en-US" dirty="0" err="1"/>
              <a:t>unix</a:t>
            </a:r>
            <a:r>
              <a:rPr lang="en-US" dirty="0"/>
              <a:t>/</a:t>
            </a:r>
            <a:r>
              <a:rPr lang="en-US" dirty="0" err="1"/>
              <a:t>sysv</a:t>
            </a:r>
            <a:r>
              <a:rPr lang="en-US" dirty="0"/>
              <a:t>/</a:t>
            </a:r>
            <a:r>
              <a:rPr lang="en-US" dirty="0" err="1"/>
              <a:t>linux</a:t>
            </a:r>
            <a:r>
              <a:rPr lang="en-US" dirty="0" smtClean="0"/>
              <a:t>/</a:t>
            </a:r>
            <a:r>
              <a:rPr lang="en-US" dirty="0" err="1" smtClean="0"/>
              <a:t>setuid.c</a:t>
            </a:r>
            <a:r>
              <a:rPr lang="en-US" dirty="0" smtClean="0"/>
              <a:t>:</a:t>
            </a:r>
            <a:endParaRPr lang="en-US" dirty="0"/>
          </a:p>
        </p:txBody>
      </p:sp>
      <p:sp>
        <p:nvSpPr>
          <p:cNvPr id="5" name="Rectangle 4"/>
          <p:cNvSpPr/>
          <p:nvPr/>
        </p:nvSpPr>
        <p:spPr>
          <a:xfrm>
            <a:off x="422706" y="1005440"/>
            <a:ext cx="6580273" cy="3046988"/>
          </a:xfrm>
          <a:prstGeom prst="rect">
            <a:avLst/>
          </a:prstGeom>
          <a:solidFill>
            <a:schemeClr val="accent3">
              <a:lumMod val="20000"/>
              <a:lumOff val="80000"/>
            </a:schemeClr>
          </a:solidFill>
        </p:spPr>
        <p:txBody>
          <a:bodyPr wrap="square">
            <a:spAutoFit/>
          </a:bodyPr>
          <a:lstStyle/>
          <a:p>
            <a:r>
              <a:rPr lang="en-US" sz="2400" dirty="0" err="1"/>
              <a:t>int</a:t>
            </a:r>
            <a:endParaRPr lang="en-US" sz="2400" dirty="0"/>
          </a:p>
          <a:p>
            <a:r>
              <a:rPr lang="en-US" sz="2400" dirty="0"/>
              <a:t>__</a:t>
            </a:r>
            <a:r>
              <a:rPr lang="en-US" sz="2400" dirty="0" err="1"/>
              <a:t>setuid</a:t>
            </a:r>
            <a:r>
              <a:rPr lang="en-US" sz="2400" dirty="0"/>
              <a:t> (</a:t>
            </a:r>
            <a:r>
              <a:rPr lang="en-US" sz="2400" dirty="0" err="1"/>
              <a:t>uid_t</a:t>
            </a:r>
            <a:r>
              <a:rPr lang="en-US" sz="2400" dirty="0"/>
              <a:t> </a:t>
            </a:r>
            <a:r>
              <a:rPr lang="en-US" sz="2400" dirty="0" err="1"/>
              <a:t>uid</a:t>
            </a:r>
            <a:r>
              <a:rPr lang="en-US" sz="2400" dirty="0"/>
              <a:t>)</a:t>
            </a:r>
          </a:p>
          <a:p>
            <a:r>
              <a:rPr lang="en-US" sz="2400" dirty="0"/>
              <a:t>{</a:t>
            </a:r>
          </a:p>
          <a:p>
            <a:r>
              <a:rPr lang="en-US" sz="2400" dirty="0"/>
              <a:t>  return INLINE_SETXID_SYSCALL (</a:t>
            </a:r>
            <a:r>
              <a:rPr lang="en-US" sz="2400" dirty="0" err="1"/>
              <a:t>setuid</a:t>
            </a:r>
            <a:r>
              <a:rPr lang="en-US" sz="2400" dirty="0"/>
              <a:t>, 1, </a:t>
            </a:r>
            <a:r>
              <a:rPr lang="en-US" sz="2400" dirty="0" err="1"/>
              <a:t>uid</a:t>
            </a:r>
            <a:r>
              <a:rPr lang="en-US" sz="2400" dirty="0"/>
              <a:t>);</a:t>
            </a:r>
          </a:p>
          <a:p>
            <a:r>
              <a:rPr lang="en-US" sz="2400" dirty="0"/>
              <a:t>}</a:t>
            </a:r>
          </a:p>
          <a:p>
            <a:r>
              <a:rPr lang="en-US" sz="2400" dirty="0"/>
              <a:t>#</a:t>
            </a:r>
            <a:r>
              <a:rPr lang="en-US" sz="2400" dirty="0" err="1"/>
              <a:t>ifndef</a:t>
            </a:r>
            <a:r>
              <a:rPr lang="en-US" sz="2400" dirty="0"/>
              <a:t> __</a:t>
            </a:r>
            <a:r>
              <a:rPr lang="en-US" sz="2400" dirty="0" err="1"/>
              <a:t>setuid</a:t>
            </a:r>
            <a:endParaRPr lang="en-US" sz="2400" dirty="0"/>
          </a:p>
          <a:p>
            <a:r>
              <a:rPr lang="en-US" sz="2400" dirty="0" err="1"/>
              <a:t>weak_alias</a:t>
            </a:r>
            <a:r>
              <a:rPr lang="en-US" sz="2400" dirty="0"/>
              <a:t> (__</a:t>
            </a:r>
            <a:r>
              <a:rPr lang="en-US" sz="2400" dirty="0" err="1"/>
              <a:t>setuid</a:t>
            </a:r>
            <a:r>
              <a:rPr lang="en-US" sz="2400" dirty="0"/>
              <a:t>, </a:t>
            </a:r>
            <a:r>
              <a:rPr lang="en-US" sz="2400" dirty="0" err="1"/>
              <a:t>setuid</a:t>
            </a:r>
            <a:r>
              <a:rPr lang="en-US" sz="2400" dirty="0"/>
              <a:t>)</a:t>
            </a:r>
          </a:p>
          <a:p>
            <a:r>
              <a:rPr lang="en-US" sz="2400" dirty="0"/>
              <a:t>#</a:t>
            </a:r>
            <a:r>
              <a:rPr lang="en-US" sz="2400" dirty="0" err="1" smtClean="0"/>
              <a:t>endif</a:t>
            </a:r>
            <a:endParaRPr lang="en-US" sz="2400"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1491840" y="810720"/>
              <a:ext cx="5177880" cy="3108600"/>
            </p14:xfrm>
          </p:contentPart>
        </mc:Choice>
        <mc:Fallback>
          <p:pic>
            <p:nvPicPr>
              <p:cNvPr id="4" name="Ink 3"/>
              <p:cNvPicPr/>
              <p:nvPr/>
            </p:nvPicPr>
            <p:blipFill>
              <a:blip r:embed="rId3"/>
              <a:stretch>
                <a:fillRect/>
              </a:stretch>
            </p:blipFill>
            <p:spPr>
              <a:xfrm>
                <a:off x="1482480" y="801360"/>
                <a:ext cx="5196600" cy="3127320"/>
              </a:xfrm>
              <a:prstGeom prst="rect">
                <a:avLst/>
              </a:prstGeom>
            </p:spPr>
          </p:pic>
        </mc:Fallback>
      </mc:AlternateContent>
    </p:spTree>
    <p:extLst>
      <p:ext uri="{BB962C8B-B14F-4D97-AF65-F5344CB8AC3E}">
        <p14:creationId xmlns:p14="http://schemas.microsoft.com/office/powerpoint/2010/main" val="20744791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46</a:t>
            </a:fld>
            <a:endParaRPr lang="en-US"/>
          </a:p>
        </p:txBody>
      </p:sp>
      <p:sp>
        <p:nvSpPr>
          <p:cNvPr id="3" name="Rectangle 2"/>
          <p:cNvSpPr/>
          <p:nvPr/>
        </p:nvSpPr>
        <p:spPr>
          <a:xfrm>
            <a:off x="1830460" y="3343681"/>
            <a:ext cx="6526704" cy="923330"/>
          </a:xfrm>
          <a:prstGeom prst="rect">
            <a:avLst/>
          </a:prstGeom>
          <a:solidFill>
            <a:schemeClr val="accent5">
              <a:lumMod val="20000"/>
              <a:lumOff val="80000"/>
            </a:schemeClr>
          </a:solidFill>
        </p:spPr>
        <p:txBody>
          <a:bodyPr wrap="square">
            <a:spAutoFit/>
          </a:bodyPr>
          <a:lstStyle/>
          <a:p>
            <a:r>
              <a:rPr lang="en-US" dirty="0"/>
              <a:t>#define DO_CALL(</a:t>
            </a:r>
            <a:r>
              <a:rPr lang="en-US" dirty="0" err="1"/>
              <a:t>syscall_name</a:t>
            </a:r>
            <a:r>
              <a:rPr lang="en-US" dirty="0"/>
              <a:t>, </a:t>
            </a:r>
            <a:r>
              <a:rPr lang="en-US" dirty="0" err="1"/>
              <a:t>args</a:t>
            </a:r>
            <a:r>
              <a:rPr lang="en-US" dirty="0"/>
              <a:t>)                                           \</a:t>
            </a:r>
          </a:p>
          <a:p>
            <a:r>
              <a:rPr lang="ro-RO" dirty="0"/>
              <a:t>  lea SYS_ify (syscall_name), %rax;                                           \</a:t>
            </a:r>
          </a:p>
          <a:p>
            <a:r>
              <a:rPr lang="ro-RO" dirty="0"/>
              <a:t>  </a:t>
            </a:r>
            <a:r>
              <a:rPr lang="ro-RO" dirty="0" smtClean="0"/>
              <a:t>syscall</a:t>
            </a:r>
            <a:endParaRPr lang="ro-RO" dirty="0"/>
          </a:p>
        </p:txBody>
      </p:sp>
      <p:sp>
        <p:nvSpPr>
          <p:cNvPr id="4" name="TextBox 3"/>
          <p:cNvSpPr txBox="1"/>
          <p:nvPr/>
        </p:nvSpPr>
        <p:spPr>
          <a:xfrm>
            <a:off x="4749237" y="2974349"/>
            <a:ext cx="3607929" cy="369332"/>
          </a:xfrm>
          <a:prstGeom prst="rect">
            <a:avLst/>
          </a:prstGeom>
          <a:noFill/>
        </p:spPr>
        <p:txBody>
          <a:bodyPr wrap="none" rtlCol="0">
            <a:spAutoFit/>
          </a:bodyPr>
          <a:lstStyle/>
          <a:p>
            <a:r>
              <a:rPr lang="en-US" dirty="0" err="1"/>
              <a:t>glibc</a:t>
            </a:r>
            <a:r>
              <a:rPr lang="en-US" dirty="0"/>
              <a:t>/</a:t>
            </a:r>
            <a:r>
              <a:rPr lang="en-US" dirty="0" err="1"/>
              <a:t>sysdeps</a:t>
            </a:r>
            <a:r>
              <a:rPr lang="en-US" dirty="0"/>
              <a:t>/</a:t>
            </a:r>
            <a:r>
              <a:rPr lang="en-US" dirty="0" err="1"/>
              <a:t>unix</a:t>
            </a:r>
            <a:r>
              <a:rPr lang="en-US" dirty="0"/>
              <a:t>/x86_64</a:t>
            </a:r>
            <a:r>
              <a:rPr lang="en-US" dirty="0" smtClean="0"/>
              <a:t>/</a:t>
            </a:r>
            <a:r>
              <a:rPr lang="en-US" dirty="0" err="1" smtClean="0"/>
              <a:t>sysdep.h</a:t>
            </a:r>
            <a:endParaRPr lang="en-US" dirty="0"/>
          </a:p>
        </p:txBody>
      </p:sp>
      <p:sp>
        <p:nvSpPr>
          <p:cNvPr id="5" name="Rectangle 4"/>
          <p:cNvSpPr/>
          <p:nvPr/>
        </p:nvSpPr>
        <p:spPr>
          <a:xfrm>
            <a:off x="2826672" y="4082345"/>
            <a:ext cx="1056374" cy="369332"/>
          </a:xfrm>
          <a:prstGeom prst="rect">
            <a:avLst/>
          </a:prstGeom>
          <a:solidFill>
            <a:schemeClr val="accent6">
              <a:lumMod val="40000"/>
              <a:lumOff val="60000"/>
            </a:schemeClr>
          </a:solidFill>
        </p:spPr>
        <p:txBody>
          <a:bodyPr wrap="none">
            <a:spAutoFit/>
          </a:bodyPr>
          <a:lstStyle/>
          <a:p>
            <a:r>
              <a:rPr lang="fr-FR" dirty="0" err="1"/>
              <a:t>int</a:t>
            </a:r>
            <a:r>
              <a:rPr lang="fr-FR" dirty="0"/>
              <a:t> $0x80</a:t>
            </a:r>
            <a:endParaRPr lang="en-US" dirty="0"/>
          </a:p>
        </p:txBody>
      </p:sp>
      <p:sp>
        <p:nvSpPr>
          <p:cNvPr id="6" name="Rectangle 5"/>
          <p:cNvSpPr/>
          <p:nvPr/>
        </p:nvSpPr>
        <p:spPr>
          <a:xfrm>
            <a:off x="335155" y="863591"/>
            <a:ext cx="6879498" cy="2031325"/>
          </a:xfrm>
          <a:prstGeom prst="rect">
            <a:avLst/>
          </a:prstGeom>
          <a:solidFill>
            <a:schemeClr val="accent5">
              <a:lumMod val="20000"/>
              <a:lumOff val="80000"/>
            </a:schemeClr>
          </a:solidFill>
        </p:spPr>
        <p:txBody>
          <a:bodyPr wrap="square">
            <a:spAutoFit/>
          </a:bodyPr>
          <a:lstStyle/>
          <a:p>
            <a:r>
              <a:rPr lang="en-US" dirty="0"/>
              <a:t>#define PSEUDO(name, </a:t>
            </a:r>
            <a:r>
              <a:rPr lang="en-US" dirty="0" err="1"/>
              <a:t>syscall_name</a:t>
            </a:r>
            <a:r>
              <a:rPr lang="en-US" dirty="0"/>
              <a:t>, </a:t>
            </a:r>
            <a:r>
              <a:rPr lang="en-US" dirty="0" err="1"/>
              <a:t>args</a:t>
            </a:r>
            <a:r>
              <a:rPr lang="en-US" dirty="0"/>
              <a:t>) </a:t>
            </a:r>
            <a:r>
              <a:rPr lang="en-US" dirty="0" smtClean="0"/>
              <a:t> \</a:t>
            </a:r>
            <a:endParaRPr lang="en-US" dirty="0"/>
          </a:p>
          <a:p>
            <a:r>
              <a:rPr lang="en-US" dirty="0"/>
              <a:t>lose:                                                                       </a:t>
            </a:r>
            <a:r>
              <a:rPr lang="en-US" dirty="0" smtClean="0"/>
              <a:t> </a:t>
            </a:r>
            <a:r>
              <a:rPr lang="en-US" dirty="0"/>
              <a:t>\</a:t>
            </a:r>
          </a:p>
          <a:p>
            <a:r>
              <a:rPr lang="cs-CZ" dirty="0"/>
              <a:t>  </a:t>
            </a:r>
            <a:r>
              <a:rPr lang="cs-CZ" dirty="0" err="1"/>
              <a:t>jmp</a:t>
            </a:r>
            <a:r>
              <a:rPr lang="cs-CZ" dirty="0"/>
              <a:t> JUMPTARGET(</a:t>
            </a:r>
            <a:r>
              <a:rPr lang="cs-CZ" dirty="0" err="1"/>
              <a:t>syscall_error</a:t>
            </a:r>
            <a:r>
              <a:rPr lang="cs-CZ" dirty="0"/>
              <a:t>) </a:t>
            </a:r>
            <a:r>
              <a:rPr lang="cs-CZ" dirty="0" smtClean="0"/>
              <a:t>                   \</a:t>
            </a:r>
            <a:endParaRPr lang="cs-CZ" dirty="0"/>
          </a:p>
          <a:p>
            <a:r>
              <a:rPr lang="en-US" dirty="0"/>
              <a:t>  .</a:t>
            </a:r>
            <a:r>
              <a:rPr lang="en-US" dirty="0" err="1"/>
              <a:t>globl</a:t>
            </a:r>
            <a:r>
              <a:rPr lang="en-US" dirty="0"/>
              <a:t> </a:t>
            </a:r>
            <a:r>
              <a:rPr lang="en-US" dirty="0" err="1"/>
              <a:t>syscall_error</a:t>
            </a:r>
            <a:r>
              <a:rPr lang="en-US" dirty="0"/>
              <a:t>; </a:t>
            </a:r>
            <a:r>
              <a:rPr lang="en-US" dirty="0" smtClean="0"/>
              <a:t>                                           \</a:t>
            </a:r>
            <a:endParaRPr lang="en-US" dirty="0"/>
          </a:p>
          <a:p>
            <a:r>
              <a:rPr lang="en-US" dirty="0"/>
              <a:t>  ENTRY (name) </a:t>
            </a:r>
            <a:r>
              <a:rPr lang="en-US" dirty="0" smtClean="0"/>
              <a:t>                                                     \</a:t>
            </a:r>
            <a:endParaRPr lang="en-US" dirty="0"/>
          </a:p>
          <a:p>
            <a:r>
              <a:rPr lang="en-US" dirty="0"/>
              <a:t>  DO_CALL (</a:t>
            </a:r>
            <a:r>
              <a:rPr lang="en-US" dirty="0" err="1"/>
              <a:t>syscall_name</a:t>
            </a:r>
            <a:r>
              <a:rPr lang="en-US" dirty="0"/>
              <a:t>, </a:t>
            </a:r>
            <a:r>
              <a:rPr lang="en-US" dirty="0" err="1"/>
              <a:t>args</a:t>
            </a:r>
            <a:r>
              <a:rPr lang="en-US" dirty="0"/>
              <a:t>); </a:t>
            </a:r>
            <a:r>
              <a:rPr lang="en-US" dirty="0" smtClean="0"/>
              <a:t>                        \</a:t>
            </a:r>
            <a:endParaRPr lang="en-US" dirty="0"/>
          </a:p>
          <a:p>
            <a:r>
              <a:rPr lang="en-US" dirty="0"/>
              <a:t>  </a:t>
            </a:r>
            <a:r>
              <a:rPr lang="en-US" dirty="0" err="1"/>
              <a:t>jb</a:t>
            </a:r>
            <a:r>
              <a:rPr lang="en-US" dirty="0"/>
              <a:t> lose</a:t>
            </a:r>
          </a:p>
        </p:txBody>
      </p:sp>
      <p:sp>
        <p:nvSpPr>
          <p:cNvPr id="7" name="TextBox 6"/>
          <p:cNvSpPr txBox="1"/>
          <p:nvPr/>
        </p:nvSpPr>
        <p:spPr>
          <a:xfrm>
            <a:off x="4091382" y="494258"/>
            <a:ext cx="3123271" cy="369332"/>
          </a:xfrm>
          <a:prstGeom prst="rect">
            <a:avLst/>
          </a:prstGeom>
          <a:noFill/>
        </p:spPr>
        <p:txBody>
          <a:bodyPr wrap="none" rtlCol="0">
            <a:spAutoFit/>
          </a:bodyPr>
          <a:lstStyle/>
          <a:p>
            <a:r>
              <a:rPr lang="en-US" dirty="0" err="1"/>
              <a:t>glibc</a:t>
            </a:r>
            <a:r>
              <a:rPr lang="en-US" dirty="0"/>
              <a:t>/</a:t>
            </a:r>
            <a:r>
              <a:rPr lang="en-US" dirty="0" err="1"/>
              <a:t>sysdeps</a:t>
            </a:r>
            <a:r>
              <a:rPr lang="en-US" dirty="0" smtClean="0"/>
              <a:t>/x86_64/</a:t>
            </a:r>
            <a:r>
              <a:rPr lang="en-US" dirty="0" err="1" smtClean="0"/>
              <a:t>sysdep.h</a:t>
            </a:r>
            <a:endParaRPr lang="en-US" dirty="0"/>
          </a:p>
        </p:txBody>
      </p:sp>
      <mc:AlternateContent xmlns:mc="http://schemas.openxmlformats.org/markup-compatibility/2006">
        <mc:Choice xmlns:p14="http://schemas.microsoft.com/office/powerpoint/2010/main" Requires="p14">
          <p:contentPart p14:bwMode="auto" r:id="rId2">
            <p14:nvContentPartPr>
              <p14:cNvPr id="8" name="Ink 7"/>
              <p14:cNvContentPartPr/>
              <p14:nvPr/>
            </p14:nvContentPartPr>
            <p14:xfrm>
              <a:off x="1545480" y="3141720"/>
              <a:ext cx="3969360" cy="1450800"/>
            </p14:xfrm>
          </p:contentPart>
        </mc:Choice>
        <mc:Fallback>
          <p:pic>
            <p:nvPicPr>
              <p:cNvPr id="8" name="Ink 7"/>
              <p:cNvPicPr/>
              <p:nvPr/>
            </p:nvPicPr>
            <p:blipFill>
              <a:blip r:embed="rId3"/>
              <a:stretch>
                <a:fillRect/>
              </a:stretch>
            </p:blipFill>
            <p:spPr>
              <a:xfrm>
                <a:off x="1536120" y="3132360"/>
                <a:ext cx="3988080" cy="1469520"/>
              </a:xfrm>
              <a:prstGeom prst="rect">
                <a:avLst/>
              </a:prstGeom>
            </p:spPr>
          </p:pic>
        </mc:Fallback>
      </mc:AlternateContent>
    </p:spTree>
    <p:extLst>
      <p:ext uri="{BB962C8B-B14F-4D97-AF65-F5344CB8AC3E}">
        <p14:creationId xmlns:p14="http://schemas.microsoft.com/office/powerpoint/2010/main" val="25619068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848775"/>
          </a:xfrm>
        </p:spPr>
        <p:txBody>
          <a:bodyPr>
            <a:normAutofit/>
          </a:bodyPr>
          <a:lstStyle/>
          <a:p>
            <a:r>
              <a:rPr lang="en-US" sz="5400" dirty="0" smtClean="0"/>
              <a:t>Why can’t </a:t>
            </a:r>
            <a:r>
              <a:rPr lang="en-US" sz="5400" b="1" dirty="0" err="1" smtClean="0"/>
              <a:t>libc</a:t>
            </a:r>
            <a:r>
              <a:rPr lang="en-US" sz="5400" dirty="0" smtClean="0"/>
              <a:t> call directly into the kernel?</a:t>
            </a:r>
            <a:endParaRPr lang="en-US" sz="5400" dirty="0"/>
          </a:p>
        </p:txBody>
      </p:sp>
      <p:sp>
        <p:nvSpPr>
          <p:cNvPr id="3" name="Slide Number Placeholder 2"/>
          <p:cNvSpPr>
            <a:spLocks noGrp="1"/>
          </p:cNvSpPr>
          <p:nvPr>
            <p:ph type="sldNum" sz="quarter" idx="12"/>
          </p:nvPr>
        </p:nvSpPr>
        <p:spPr/>
        <p:txBody>
          <a:bodyPr/>
          <a:lstStyle/>
          <a:p>
            <a:fld id="{6507B5A5-F0C2-644D-AEA7-E773B6B78F38}" type="slidenum">
              <a:rPr lang="en-US" smtClean="0"/>
              <a:t>47</a:t>
            </a:fld>
            <a:endParaRPr lang="en-US"/>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2391840" y="2712600"/>
              <a:ext cx="4280760" cy="1579320"/>
            </p14:xfrm>
          </p:contentPart>
        </mc:Choice>
        <mc:Fallback>
          <p:pic>
            <p:nvPicPr>
              <p:cNvPr id="4" name="Ink 3"/>
              <p:cNvPicPr/>
              <p:nvPr/>
            </p:nvPicPr>
            <p:blipFill>
              <a:blip r:embed="rId3"/>
              <a:stretch>
                <a:fillRect/>
              </a:stretch>
            </p:blipFill>
            <p:spPr>
              <a:xfrm>
                <a:off x="2382480" y="2703240"/>
                <a:ext cx="4299480" cy="1598040"/>
              </a:xfrm>
              <a:prstGeom prst="rect">
                <a:avLst/>
              </a:prstGeom>
            </p:spPr>
          </p:pic>
        </mc:Fallback>
      </mc:AlternateContent>
    </p:spTree>
    <p:extLst>
      <p:ext uri="{BB962C8B-B14F-4D97-AF65-F5344CB8AC3E}">
        <p14:creationId xmlns:p14="http://schemas.microsoft.com/office/powerpoint/2010/main" val="3668367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50"/>
            <a:ext cx="8229600" cy="857250"/>
          </a:xfrm>
        </p:spPr>
        <p:txBody>
          <a:bodyPr/>
          <a:lstStyle/>
          <a:p>
            <a:r>
              <a:rPr lang="en-US" dirty="0" smtClean="0"/>
              <a:t>Getting to the Kernel</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48</a:t>
            </a:fld>
            <a:endParaRPr lang="en-US"/>
          </a:p>
        </p:txBody>
      </p:sp>
      <p:sp>
        <p:nvSpPr>
          <p:cNvPr id="5" name="Rectangle 4"/>
          <p:cNvSpPr/>
          <p:nvPr/>
        </p:nvSpPr>
        <p:spPr>
          <a:xfrm>
            <a:off x="808175" y="1111155"/>
            <a:ext cx="5859647" cy="1693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027442" y="1266495"/>
            <a:ext cx="1986441" cy="584776"/>
          </a:xfrm>
          <a:prstGeom prst="rect">
            <a:avLst/>
          </a:prstGeom>
        </p:spPr>
        <p:txBody>
          <a:bodyPr wrap="none">
            <a:spAutoFit/>
          </a:bodyPr>
          <a:lstStyle/>
          <a:p>
            <a:r>
              <a:rPr lang="da-DK" sz="3200" dirty="0" err="1" smtClean="0"/>
              <a:t>setuid</a:t>
            </a:r>
            <a:r>
              <a:rPr lang="da-DK" sz="3200" dirty="0" smtClean="0"/>
              <a:t>(</a:t>
            </a:r>
            <a:r>
              <a:rPr lang="da-DK" sz="3200" dirty="0" err="1" smtClean="0"/>
              <a:t>uid</a:t>
            </a:r>
            <a:r>
              <a:rPr lang="da-DK" sz="3200" dirty="0" smtClean="0"/>
              <a:t>)</a:t>
            </a:r>
            <a:endParaRPr lang="en-US" sz="3200" dirty="0"/>
          </a:p>
        </p:txBody>
      </p:sp>
      <p:sp>
        <p:nvSpPr>
          <p:cNvPr id="7" name="TextBox 6"/>
          <p:cNvSpPr txBox="1"/>
          <p:nvPr/>
        </p:nvSpPr>
        <p:spPr>
          <a:xfrm rot="16200000">
            <a:off x="-31989" y="1589661"/>
            <a:ext cx="978378" cy="523220"/>
          </a:xfrm>
          <a:prstGeom prst="rect">
            <a:avLst/>
          </a:prstGeom>
          <a:noFill/>
        </p:spPr>
        <p:txBody>
          <a:bodyPr wrap="none" rtlCol="0">
            <a:spAutoFit/>
          </a:bodyPr>
          <a:lstStyle/>
          <a:p>
            <a:r>
              <a:rPr lang="en-US" sz="2800" dirty="0" err="1" smtClean="0"/>
              <a:t>httpd</a:t>
            </a:r>
            <a:endParaRPr lang="en-US" sz="2800" dirty="0"/>
          </a:p>
        </p:txBody>
      </p:sp>
      <p:sp>
        <p:nvSpPr>
          <p:cNvPr id="8" name="Bent Arrow 7"/>
          <p:cNvSpPr/>
          <p:nvPr/>
        </p:nvSpPr>
        <p:spPr>
          <a:xfrm rot="10800000" flipH="1">
            <a:off x="2322514" y="1851271"/>
            <a:ext cx="1552035" cy="44158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874550" y="1940018"/>
            <a:ext cx="1766379" cy="461665"/>
          </a:xfrm>
          <a:prstGeom prst="rect">
            <a:avLst/>
          </a:prstGeom>
        </p:spPr>
        <p:txBody>
          <a:bodyPr wrap="none">
            <a:spAutoFit/>
          </a:bodyPr>
          <a:lstStyle/>
          <a:p>
            <a:r>
              <a:rPr lang="en-US" sz="2400" b="1" dirty="0" err="1" smtClean="0"/>
              <a:t>libc</a:t>
            </a:r>
            <a:r>
              <a:rPr lang="en-US" sz="2400" b="1" dirty="0" smtClean="0"/>
              <a:t>: </a:t>
            </a:r>
            <a:r>
              <a:rPr lang="en-US" sz="2400" b="1" dirty="0" err="1" smtClean="0"/>
              <a:t>setuid</a:t>
            </a:r>
            <a:r>
              <a:rPr lang="en-US" sz="2400" b="1" dirty="0" smtClean="0"/>
              <a:t>()</a:t>
            </a:r>
            <a:endParaRPr lang="en-US" sz="2400" dirty="0"/>
          </a:p>
        </p:txBody>
      </p:sp>
      <p:sp>
        <p:nvSpPr>
          <p:cNvPr id="13" name="Rectangle 12"/>
          <p:cNvSpPr/>
          <p:nvPr/>
        </p:nvSpPr>
        <p:spPr>
          <a:xfrm>
            <a:off x="1834977" y="3532364"/>
            <a:ext cx="266265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b="1" dirty="0" err="1" smtClean="0"/>
              <a:t>linux</a:t>
            </a:r>
            <a:r>
              <a:rPr lang="en-US" sz="2400" b="1" dirty="0" smtClean="0"/>
              <a:t> kernel: </a:t>
            </a:r>
            <a:r>
              <a:rPr lang="en-US" sz="2400" b="1" dirty="0" err="1" smtClean="0"/>
              <a:t>syscall</a:t>
            </a:r>
            <a:endParaRPr lang="en-US" sz="2400" dirty="0"/>
          </a:p>
        </p:txBody>
      </p:sp>
      <p:pic>
        <p:nvPicPr>
          <p:cNvPr id="15" name="Picture 14"/>
          <p:cNvPicPr>
            <a:picLocks noChangeAspect="1"/>
          </p:cNvPicPr>
          <p:nvPr/>
        </p:nvPicPr>
        <p:blipFill>
          <a:blip r:embed="rId2"/>
          <a:stretch>
            <a:fillRect/>
          </a:stretch>
        </p:blipFill>
        <p:spPr>
          <a:xfrm>
            <a:off x="6927602" y="2631039"/>
            <a:ext cx="1849195" cy="1282879"/>
          </a:xfrm>
          <a:prstGeom prst="rect">
            <a:avLst/>
          </a:prstGeom>
          <a:ln>
            <a:solidFill>
              <a:srgbClr val="FF0000"/>
            </a:solidFill>
          </a:ln>
        </p:spPr>
      </p:pic>
      <p:cxnSp>
        <p:nvCxnSpPr>
          <p:cNvPr id="16" name="Curved Connector 15"/>
          <p:cNvCxnSpPr>
            <a:stCxn id="17" idx="3"/>
            <a:endCxn id="15" idx="1"/>
          </p:cNvCxnSpPr>
          <p:nvPr/>
        </p:nvCxnSpPr>
        <p:spPr>
          <a:xfrm>
            <a:off x="5547421" y="2492596"/>
            <a:ext cx="1380181" cy="779883"/>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2938" y="2307930"/>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18" name="Curved Connector 17"/>
          <p:cNvCxnSpPr>
            <a:stCxn id="15" idx="2"/>
            <a:endCxn id="13" idx="1"/>
          </p:cNvCxnSpPr>
          <p:nvPr/>
        </p:nvCxnSpPr>
        <p:spPr>
          <a:xfrm rot="5400000" flipH="1">
            <a:off x="4768228" y="829947"/>
            <a:ext cx="150721" cy="6017223"/>
          </a:xfrm>
          <a:prstGeom prst="curvedConnector4">
            <a:avLst>
              <a:gd name="adj1" fmla="val -620244"/>
              <a:gd name="adj2" fmla="val 115525"/>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06296" y="3590752"/>
            <a:ext cx="2403222"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143720" y="1710360"/>
              <a:ext cx="7807320" cy="2636640"/>
            </p14:xfrm>
          </p:contentPart>
        </mc:Choice>
        <mc:Fallback>
          <p:pic>
            <p:nvPicPr>
              <p:cNvPr id="4" name="Ink 3"/>
              <p:cNvPicPr/>
              <p:nvPr/>
            </p:nvPicPr>
            <p:blipFill>
              <a:blip r:embed="rId4"/>
              <a:stretch>
                <a:fillRect/>
              </a:stretch>
            </p:blipFill>
            <p:spPr>
              <a:xfrm>
                <a:off x="1134360" y="1701000"/>
                <a:ext cx="7826040" cy="2655360"/>
              </a:xfrm>
              <a:prstGeom prst="rect">
                <a:avLst/>
              </a:prstGeom>
            </p:spPr>
          </p:pic>
        </mc:Fallback>
      </mc:AlternateContent>
    </p:spTree>
    <p:extLst>
      <p:ext uri="{BB962C8B-B14F-4D97-AF65-F5344CB8AC3E}">
        <p14:creationId xmlns:p14="http://schemas.microsoft.com/office/powerpoint/2010/main" val="1065418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98" y="4300111"/>
            <a:ext cx="8855149" cy="555680"/>
          </a:xfrm>
        </p:spPr>
        <p:txBody>
          <a:bodyPr>
            <a:normAutofit fontScale="90000"/>
          </a:bodyPr>
          <a:lstStyle/>
          <a:p>
            <a:r>
              <a:rPr lang="en-US" dirty="0" smtClean="0"/>
              <a:t>Course Goal Reminder: </a:t>
            </a:r>
            <a:r>
              <a:rPr lang="en-US" b="1" dirty="0" smtClean="0"/>
              <a:t>Minimizing Magic</a:t>
            </a: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sp>
        <p:nvSpPr>
          <p:cNvPr id="6" name="Rectangle 5"/>
          <p:cNvSpPr/>
          <p:nvPr/>
        </p:nvSpPr>
        <p:spPr>
          <a:xfrm>
            <a:off x="420979" y="677051"/>
            <a:ext cx="1031907" cy="30197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9" y="3741977"/>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9" y="268931"/>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5" y="1600202"/>
            <a:ext cx="6984543" cy="2934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4" y="1487507"/>
            <a:ext cx="5993943" cy="22538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20" y="2061091"/>
            <a:ext cx="4963029" cy="3969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20" y="3006958"/>
            <a:ext cx="4963029" cy="21173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5" y="3433063"/>
            <a:ext cx="3932113"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50" y="2817576"/>
            <a:ext cx="3053599"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173714"/>
            <a:ext cx="3932114" cy="29654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2457998"/>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9" y="1893680"/>
            <a:ext cx="1173639" cy="22694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833696"/>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72" y="3218691"/>
            <a:ext cx="1794677" cy="21437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624441"/>
            <a:ext cx="4355060" cy="2177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3" name="TextBox 2"/>
          <p:cNvSpPr txBox="1"/>
          <p:nvPr/>
        </p:nvSpPr>
        <p:spPr>
          <a:xfrm>
            <a:off x="281739" y="84263"/>
            <a:ext cx="8827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Class 1:</a:t>
            </a:r>
            <a:endParaRPr lang="en-US" dirty="0"/>
          </a:p>
        </p:txBody>
      </p:sp>
      <p:sp>
        <p:nvSpPr>
          <p:cNvPr id="4" name="TextBox 3"/>
          <p:cNvSpPr txBox="1"/>
          <p:nvPr/>
        </p:nvSpPr>
        <p:spPr>
          <a:xfrm>
            <a:off x="1675777" y="1293517"/>
            <a:ext cx="4789226" cy="1200328"/>
          </a:xfrm>
          <a:prstGeom prst="rect">
            <a:avLst/>
          </a:prstGeom>
          <a:solidFill>
            <a:schemeClr val="accent2">
              <a:lumMod val="75000"/>
            </a:schemeClr>
          </a:solidFill>
        </p:spPr>
        <p:txBody>
          <a:bodyPr wrap="square" rtlCol="0">
            <a:spAutoFit/>
          </a:bodyPr>
          <a:lstStyle/>
          <a:p>
            <a:pPr algn="ctr"/>
            <a:r>
              <a:rPr lang="en-US" sz="2400" dirty="0" smtClean="0">
                <a:solidFill>
                  <a:schemeClr val="bg1">
                    <a:lumMod val="95000"/>
                  </a:schemeClr>
                </a:solidFill>
              </a:rPr>
              <a:t>If you have any gaps left (other than synchronization primitives), post then in comments or email me.  </a:t>
            </a:r>
            <a:endParaRPr lang="en-US" sz="2400" dirty="0">
              <a:solidFill>
                <a:schemeClr val="bg1">
                  <a:lumMod val="95000"/>
                </a:schemeClr>
              </a:solidFill>
            </a:endParaRPr>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2415960" y="1149480"/>
              <a:ext cx="2707560" cy="2367000"/>
            </p14:xfrm>
          </p:contentPart>
        </mc:Choice>
        <mc:Fallback>
          <p:pic>
            <p:nvPicPr>
              <p:cNvPr id="7" name="Ink 6"/>
              <p:cNvPicPr/>
              <p:nvPr/>
            </p:nvPicPr>
            <p:blipFill>
              <a:blip r:embed="rId3"/>
              <a:stretch>
                <a:fillRect/>
              </a:stretch>
            </p:blipFill>
            <p:spPr>
              <a:xfrm>
                <a:off x="2406600" y="1140120"/>
                <a:ext cx="2726280" cy="2385720"/>
              </a:xfrm>
              <a:prstGeom prst="rect">
                <a:avLst/>
              </a:prstGeom>
            </p:spPr>
          </p:pic>
        </mc:Fallback>
      </mc:AlternateContent>
    </p:spTree>
    <p:extLst>
      <p:ext uri="{BB962C8B-B14F-4D97-AF65-F5344CB8AC3E}">
        <p14:creationId xmlns:p14="http://schemas.microsoft.com/office/powerpoint/2010/main" val="234523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Traditional PC Design</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49</a:t>
            </a:fld>
            <a:endParaRPr lang="en-US"/>
          </a:p>
        </p:txBody>
      </p:sp>
      <p:sp>
        <p:nvSpPr>
          <p:cNvPr id="5" name="Rectangle 4"/>
          <p:cNvSpPr/>
          <p:nvPr/>
        </p:nvSpPr>
        <p:spPr>
          <a:xfrm>
            <a:off x="4553527" y="1073723"/>
            <a:ext cx="2932546" cy="2641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CPU</a:t>
            </a:r>
            <a:endParaRPr lang="en-US" sz="6000" dirty="0"/>
          </a:p>
        </p:txBody>
      </p:sp>
      <p:sp>
        <p:nvSpPr>
          <p:cNvPr id="6" name="Rectangle 5"/>
          <p:cNvSpPr/>
          <p:nvPr/>
        </p:nvSpPr>
        <p:spPr>
          <a:xfrm>
            <a:off x="1616364" y="1074590"/>
            <a:ext cx="2182091" cy="264102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Programmable Interrupt Controller</a:t>
            </a:r>
          </a:p>
          <a:p>
            <a:pPr algn="ctr"/>
            <a:r>
              <a:rPr lang="en-US" sz="3600" dirty="0" smtClean="0"/>
              <a:t>(PIC)</a:t>
            </a:r>
            <a:endParaRPr lang="en-US" sz="3600" dirty="0"/>
          </a:p>
        </p:txBody>
      </p:sp>
      <p:cxnSp>
        <p:nvCxnSpPr>
          <p:cNvPr id="9" name="Elbow Connector 8"/>
          <p:cNvCxnSpPr>
            <a:stCxn id="6" idx="3"/>
            <a:endCxn id="5" idx="1"/>
          </p:cNvCxnSpPr>
          <p:nvPr/>
        </p:nvCxnSpPr>
        <p:spPr>
          <a:xfrm flipV="1">
            <a:off x="3798455" y="2394235"/>
            <a:ext cx="755073" cy="866"/>
          </a:xfrm>
          <a:prstGeom prst="bent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348182" y="4260273"/>
            <a:ext cx="1205345" cy="3463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Timer</a:t>
            </a:r>
            <a:endParaRPr lang="en-US" dirty="0"/>
          </a:p>
        </p:txBody>
      </p:sp>
      <p:cxnSp>
        <p:nvCxnSpPr>
          <p:cNvPr id="14" name="Elbow Connector 13"/>
          <p:cNvCxnSpPr>
            <a:stCxn id="12" idx="0"/>
            <a:endCxn id="6" idx="2"/>
          </p:cNvCxnSpPr>
          <p:nvPr/>
        </p:nvCxnSpPr>
        <p:spPr>
          <a:xfrm rot="16200000" flipV="1">
            <a:off x="3056803" y="3366220"/>
            <a:ext cx="544660" cy="1243445"/>
          </a:xfrm>
          <a:prstGeom prst="bent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57200" y="4201391"/>
            <a:ext cx="1985818" cy="3463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Keyboard</a:t>
            </a:r>
            <a:endParaRPr lang="en-US" dirty="0"/>
          </a:p>
        </p:txBody>
      </p:sp>
      <p:cxnSp>
        <p:nvCxnSpPr>
          <p:cNvPr id="16" name="Elbow Connector 15"/>
          <p:cNvCxnSpPr>
            <a:stCxn id="15" idx="0"/>
            <a:endCxn id="6" idx="2"/>
          </p:cNvCxnSpPr>
          <p:nvPr/>
        </p:nvCxnSpPr>
        <p:spPr>
          <a:xfrm rot="5400000" flipH="1" flipV="1">
            <a:off x="1835871" y="3329852"/>
            <a:ext cx="485779" cy="1257300"/>
          </a:xfrm>
          <a:prstGeom prst="bentConnector3">
            <a:avLst>
              <a:gd name="adj1" fmla="val 50000"/>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23480" y="2723040"/>
              <a:ext cx="8867520" cy="2327400"/>
            </p14:xfrm>
          </p:contentPart>
        </mc:Choice>
        <mc:Fallback>
          <p:pic>
            <p:nvPicPr>
              <p:cNvPr id="2" name="Ink 1"/>
              <p:cNvPicPr/>
              <p:nvPr/>
            </p:nvPicPr>
            <p:blipFill>
              <a:blip r:embed="rId4"/>
              <a:stretch>
                <a:fillRect/>
              </a:stretch>
            </p:blipFill>
            <p:spPr>
              <a:xfrm>
                <a:off x="114120" y="2713680"/>
                <a:ext cx="8886240" cy="2346120"/>
              </a:xfrm>
              <a:prstGeom prst="rect">
                <a:avLst/>
              </a:prstGeom>
            </p:spPr>
          </p:pic>
        </mc:Fallback>
      </mc:AlternateContent>
    </p:spTree>
    <p:extLst>
      <p:ext uri="{BB962C8B-B14F-4D97-AF65-F5344CB8AC3E}">
        <p14:creationId xmlns:p14="http://schemas.microsoft.com/office/powerpoint/2010/main" val="3971260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7 at 9.20.3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38" y="641815"/>
            <a:ext cx="6263259" cy="422300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50</a:t>
            </a:fld>
            <a:endParaRPr lang="en-US"/>
          </a:p>
        </p:txBody>
      </p:sp>
      <p:sp>
        <p:nvSpPr>
          <p:cNvPr id="7" name="TextBox 6"/>
          <p:cNvSpPr txBox="1"/>
          <p:nvPr/>
        </p:nvSpPr>
        <p:spPr>
          <a:xfrm>
            <a:off x="97386" y="40799"/>
            <a:ext cx="7943200" cy="530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Page 2213 of Intel x86 Manual:</a:t>
            </a:r>
          </a:p>
          <a:p>
            <a:r>
              <a:rPr lang="en-US" sz="1050" dirty="0" smtClean="0"/>
              <a:t>http</a:t>
            </a:r>
            <a:r>
              <a:rPr lang="en-US" sz="1050" dirty="0"/>
              <a:t>://</a:t>
            </a:r>
            <a:r>
              <a:rPr lang="en-US" sz="1050" dirty="0" err="1"/>
              <a:t>www.intel.com</a:t>
            </a:r>
            <a:r>
              <a:rPr lang="en-US" sz="1050" dirty="0"/>
              <a:t>/content/dam/www/public/us/en/documents/manuals/64-ia-32-architectures-software-developer-manual-325462.</a:t>
            </a:r>
            <a:r>
              <a:rPr lang="en-US" sz="1050" dirty="0" smtClean="0"/>
              <a:t>pdf</a:t>
            </a:r>
            <a:endParaRPr lang="en-US" sz="1050" dirty="0"/>
          </a:p>
        </p:txBody>
      </p:sp>
      <p:sp>
        <p:nvSpPr>
          <p:cNvPr id="8" name="TextBox 7"/>
          <p:cNvSpPr txBox="1"/>
          <p:nvPr/>
        </p:nvSpPr>
        <p:spPr>
          <a:xfrm>
            <a:off x="5670897" y="3576205"/>
            <a:ext cx="3087586"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smtClean="0"/>
              <a:t>Modern x86 Design: </a:t>
            </a:r>
          </a:p>
          <a:p>
            <a:pPr algn="ctr"/>
            <a:r>
              <a:rPr lang="en-US" sz="2000" dirty="0" smtClean="0"/>
              <a:t>“APIC” = “Advanced PIC”</a:t>
            </a:r>
            <a:endParaRPr lang="en-US" sz="2000" dirty="0"/>
          </a:p>
        </p:txBody>
      </p:sp>
    </p:spTree>
    <p:extLst>
      <p:ext uri="{BB962C8B-B14F-4D97-AF65-F5344CB8AC3E}">
        <p14:creationId xmlns:p14="http://schemas.microsoft.com/office/powerpoint/2010/main" val="40818231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 name="Picture 9" descr="Screen Shot 2013-11-07 at 10.13.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98" y="825212"/>
            <a:ext cx="8376920" cy="317373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51</a:t>
            </a:fld>
            <a:endParaRPr lang="en-US"/>
          </a:p>
        </p:txBody>
      </p:sp>
      <p:sp>
        <p:nvSpPr>
          <p:cNvPr id="7" name="TextBox 6"/>
          <p:cNvSpPr txBox="1"/>
          <p:nvPr/>
        </p:nvSpPr>
        <p:spPr>
          <a:xfrm>
            <a:off x="97386" y="40799"/>
            <a:ext cx="7943200" cy="530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Page 2213 of Intel x86 Manual:</a:t>
            </a:r>
          </a:p>
          <a:p>
            <a:r>
              <a:rPr lang="en-US" sz="1050" dirty="0" smtClean="0"/>
              <a:t>http</a:t>
            </a:r>
            <a:r>
              <a:rPr lang="en-US" sz="1050" dirty="0"/>
              <a:t>://</a:t>
            </a:r>
            <a:r>
              <a:rPr lang="en-US" sz="1050" dirty="0" err="1"/>
              <a:t>www.intel.com</a:t>
            </a:r>
            <a:r>
              <a:rPr lang="en-US" sz="1050" dirty="0"/>
              <a:t>/content/dam/www/public/us/en/documents/manuals/64-ia-32-architectures-software-developer-manual-325462.</a:t>
            </a:r>
            <a:r>
              <a:rPr lang="en-US" sz="1050" dirty="0" smtClean="0"/>
              <a:t>pdf</a:t>
            </a:r>
            <a:endParaRPr lang="en-US" sz="1050" dirty="0"/>
          </a:p>
        </p:txBody>
      </p:sp>
      <p:sp>
        <p:nvSpPr>
          <p:cNvPr id="5" name="TextBox 4"/>
          <p:cNvSpPr txBox="1"/>
          <p:nvPr/>
        </p:nvSpPr>
        <p:spPr>
          <a:xfrm>
            <a:off x="4968616" y="4074144"/>
            <a:ext cx="3169168" cy="707886"/>
          </a:xfrm>
          <a:prstGeom prst="rect">
            <a:avLst/>
          </a:prstGeom>
          <a:noFill/>
        </p:spPr>
        <p:txBody>
          <a:bodyPr wrap="square" rtlCol="0">
            <a:spAutoFit/>
          </a:bodyPr>
          <a:lstStyle/>
          <a:p>
            <a:r>
              <a:rPr lang="en-US" sz="2000" i="1" dirty="0" smtClean="0"/>
              <a:t>What should generate an “External Interrupt”?</a:t>
            </a:r>
            <a:endParaRPr lang="en-US" sz="2000" i="1" dirty="0"/>
          </a:p>
        </p:txBody>
      </p:sp>
      <p:sp>
        <p:nvSpPr>
          <p:cNvPr id="9" name="TextBox 8"/>
          <p:cNvSpPr txBox="1"/>
          <p:nvPr/>
        </p:nvSpPr>
        <p:spPr>
          <a:xfrm>
            <a:off x="942145" y="4074144"/>
            <a:ext cx="3169168" cy="707886"/>
          </a:xfrm>
          <a:prstGeom prst="rect">
            <a:avLst/>
          </a:prstGeom>
          <a:noFill/>
        </p:spPr>
        <p:txBody>
          <a:bodyPr wrap="square" rtlCol="0">
            <a:spAutoFit/>
          </a:bodyPr>
          <a:lstStyle/>
          <a:p>
            <a:r>
              <a:rPr lang="en-US" sz="2000" i="1" dirty="0" smtClean="0"/>
              <a:t>What should generate a “Local Interrupt”?</a:t>
            </a:r>
            <a:endParaRPr lang="en-US" sz="2000" i="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37200" y="766440"/>
              <a:ext cx="7223040" cy="2701440"/>
            </p14:xfrm>
          </p:contentPart>
        </mc:Choice>
        <mc:Fallback>
          <p:pic>
            <p:nvPicPr>
              <p:cNvPr id="2" name="Ink 1"/>
              <p:cNvPicPr/>
              <p:nvPr/>
            </p:nvPicPr>
            <p:blipFill>
              <a:blip r:embed="rId4"/>
              <a:stretch>
                <a:fillRect/>
              </a:stretch>
            </p:blipFill>
            <p:spPr>
              <a:xfrm>
                <a:off x="627840" y="757080"/>
                <a:ext cx="7241760" cy="2720160"/>
              </a:xfrm>
              <a:prstGeom prst="rect">
                <a:avLst/>
              </a:prstGeom>
            </p:spPr>
          </p:pic>
        </mc:Fallback>
      </mc:AlternateContent>
    </p:spTree>
    <p:extLst>
      <p:ext uri="{BB962C8B-B14F-4D97-AF65-F5344CB8AC3E}">
        <p14:creationId xmlns:p14="http://schemas.microsoft.com/office/powerpoint/2010/main" val="190265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pic>
        <p:nvPicPr>
          <p:cNvPr id="5" name="Picture 4" descr="Screen Shot 2013-11-07 at 10.14.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1" y="88188"/>
            <a:ext cx="3986015" cy="495292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42240" y="955800"/>
              <a:ext cx="3977280" cy="2903040"/>
            </p14:xfrm>
          </p:contentPart>
        </mc:Choice>
        <mc:Fallback>
          <p:pic>
            <p:nvPicPr>
              <p:cNvPr id="2" name="Ink 1"/>
              <p:cNvPicPr/>
              <p:nvPr/>
            </p:nvPicPr>
            <p:blipFill>
              <a:blip r:embed="rId4"/>
              <a:stretch>
                <a:fillRect/>
              </a:stretch>
            </p:blipFill>
            <p:spPr>
              <a:xfrm>
                <a:off x="632880" y="946440"/>
                <a:ext cx="3996000" cy="2921760"/>
              </a:xfrm>
              <a:prstGeom prst="rect">
                <a:avLst/>
              </a:prstGeom>
            </p:spPr>
          </p:pic>
        </mc:Fallback>
      </mc:AlternateContent>
    </p:spTree>
    <p:extLst>
      <p:ext uri="{BB962C8B-B14F-4D97-AF65-F5344CB8AC3E}">
        <p14:creationId xmlns:p14="http://schemas.microsoft.com/office/powerpoint/2010/main" val="19484427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p:pic>
        <p:nvPicPr>
          <p:cNvPr id="5" name="Picture 4" descr="Screen Shot 2013-11-07 at 10.16.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64" y="142261"/>
            <a:ext cx="4531868" cy="3855720"/>
          </a:xfrm>
          <a:prstGeom prst="rect">
            <a:avLst/>
          </a:prstGeom>
          <a:ln>
            <a:noFill/>
          </a:ln>
          <a:effectLst>
            <a:outerShdw blurRad="292100" dist="139700" dir="2700000" algn="tl" rotWithShape="0">
              <a:srgbClr val="333333">
                <a:alpha val="65000"/>
              </a:srgbClr>
            </a:outerShdw>
          </a:effectLst>
        </p:spPr>
      </p:pic>
      <p:pic>
        <p:nvPicPr>
          <p:cNvPr id="6" name="Picture 5" descr="Screen Shot 2013-11-07 at 10.17.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894" y="368640"/>
            <a:ext cx="3777361" cy="4586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183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pic>
        <p:nvPicPr>
          <p:cNvPr id="2" name="Picture 1" descr="Screen Shot 2014-04-03 at 10.44.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48" y="192543"/>
            <a:ext cx="4578487" cy="446007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905749" y="314692"/>
            <a:ext cx="2659702" cy="646331"/>
          </a:xfrm>
          <a:prstGeom prst="rect">
            <a:avLst/>
          </a:prstGeom>
        </p:spPr>
        <p:txBody>
          <a:bodyPr wrap="none">
            <a:spAutoFit/>
          </a:bodyPr>
          <a:lstStyle/>
          <a:p>
            <a:r>
              <a:rPr lang="en-US" dirty="0" err="1" smtClean="0"/>
              <a:t>IronKernel</a:t>
            </a:r>
            <a:r>
              <a:rPr lang="en-US" dirty="0" smtClean="0"/>
              <a:t>:</a:t>
            </a:r>
          </a:p>
          <a:p>
            <a:r>
              <a:rPr lang="en-US" dirty="0" smtClean="0"/>
              <a:t>arch</a:t>
            </a:r>
            <a:r>
              <a:rPr lang="en-US" dirty="0"/>
              <a:t>/arm/</a:t>
            </a:r>
            <a:r>
              <a:rPr lang="en-US" dirty="0" err="1"/>
              <a:t>cpu</a:t>
            </a:r>
            <a:r>
              <a:rPr lang="en-US" dirty="0"/>
              <a:t>/</a:t>
            </a:r>
            <a:r>
              <a:rPr lang="en-US" dirty="0" err="1"/>
              <a:t>interrupt.rs</a:t>
            </a:r>
            <a:endParaRPr lang="en-US" dirty="0"/>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487440" y="2233440"/>
              <a:ext cx="1064160" cy="2235600"/>
            </p14:xfrm>
          </p:contentPart>
        </mc:Choice>
        <mc:Fallback>
          <p:pic>
            <p:nvPicPr>
              <p:cNvPr id="5" name="Ink 4"/>
              <p:cNvPicPr/>
              <p:nvPr/>
            </p:nvPicPr>
            <p:blipFill>
              <a:blip r:embed="rId4"/>
              <a:stretch>
                <a:fillRect/>
              </a:stretch>
            </p:blipFill>
            <p:spPr>
              <a:xfrm>
                <a:off x="478080" y="2224080"/>
                <a:ext cx="1082880" cy="2254320"/>
              </a:xfrm>
              <a:prstGeom prst="rect">
                <a:avLst/>
              </a:prstGeom>
            </p:spPr>
          </p:pic>
        </mc:Fallback>
      </mc:AlternateContent>
    </p:spTree>
    <p:extLst>
      <p:ext uri="{BB962C8B-B14F-4D97-AF65-F5344CB8AC3E}">
        <p14:creationId xmlns:p14="http://schemas.microsoft.com/office/powerpoint/2010/main" val="40124609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0" y="137089"/>
            <a:ext cx="3687618" cy="1482545"/>
          </a:xfrm>
        </p:spPr>
        <p:txBody>
          <a:bodyPr>
            <a:normAutofit fontScale="90000"/>
          </a:bodyPr>
          <a:lstStyle/>
          <a:p>
            <a:r>
              <a:rPr lang="en-US" dirty="0" smtClean="0"/>
              <a:t>Handling </a:t>
            </a:r>
            <a:r>
              <a:rPr lang="en-US" dirty="0" err="1" smtClean="0"/>
              <a:t>Syscall</a:t>
            </a:r>
            <a:r>
              <a:rPr lang="en-US" dirty="0" smtClean="0"/>
              <a:t> 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sp>
        <p:nvSpPr>
          <p:cNvPr id="6" name="Rectangle 5"/>
          <p:cNvSpPr/>
          <p:nvPr/>
        </p:nvSpPr>
        <p:spPr>
          <a:xfrm>
            <a:off x="334817" y="104293"/>
            <a:ext cx="4722092" cy="1597714"/>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tlCol="0" anchor="ctr"/>
          <a:lstStyle/>
          <a:p>
            <a:r>
              <a:rPr lang="en-US" sz="3600" b="1" dirty="0" smtClean="0"/>
              <a:t>…</a:t>
            </a:r>
          </a:p>
          <a:p>
            <a:r>
              <a:rPr lang="en-US" sz="3600" b="1" dirty="0" smtClean="0"/>
              <a:t>lea</a:t>
            </a:r>
            <a:r>
              <a:rPr lang="en-US" sz="3600" dirty="0"/>
              <a:t>	</a:t>
            </a:r>
            <a:r>
              <a:rPr lang="en-US" sz="3600" b="1" dirty="0" smtClean="0"/>
              <a:t>SYS_</a:t>
            </a:r>
            <a:r>
              <a:rPr lang="en-US" sz="3600" b="1" dirty="0" err="1" smtClean="0"/>
              <a:t>setuid</a:t>
            </a:r>
            <a:r>
              <a:rPr lang="en-US" sz="3600" dirty="0" smtClean="0"/>
              <a:t>,%</a:t>
            </a:r>
            <a:r>
              <a:rPr lang="en-US" sz="3600" dirty="0" err="1"/>
              <a:t>r</a:t>
            </a:r>
            <a:r>
              <a:rPr lang="en-US" sz="3600" dirty="0" err="1" smtClean="0"/>
              <a:t>ax</a:t>
            </a:r>
            <a:endParaRPr lang="en-US" sz="3600" dirty="0" smtClean="0"/>
          </a:p>
          <a:p>
            <a:r>
              <a:rPr lang="en-US" sz="3600" b="1" dirty="0" err="1" smtClean="0">
                <a:solidFill>
                  <a:schemeClr val="accent2">
                    <a:lumMod val="75000"/>
                  </a:schemeClr>
                </a:solidFill>
              </a:rPr>
              <a:t>int</a:t>
            </a:r>
            <a:r>
              <a:rPr lang="en-US" sz="3600" b="1" dirty="0" smtClean="0"/>
              <a:t> 	$0x80</a:t>
            </a:r>
          </a:p>
        </p:txBody>
      </p:sp>
      <p:sp>
        <p:nvSpPr>
          <p:cNvPr id="7" name="Rectangle 6"/>
          <p:cNvSpPr/>
          <p:nvPr/>
        </p:nvSpPr>
        <p:spPr>
          <a:xfrm>
            <a:off x="5962072" y="1809746"/>
            <a:ext cx="2932546" cy="2641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CPU</a:t>
            </a:r>
            <a:endParaRPr lang="en-US" sz="6000" dirty="0"/>
          </a:p>
        </p:txBody>
      </p:sp>
      <p:sp>
        <p:nvSpPr>
          <p:cNvPr id="8" name="Rectangle 7"/>
          <p:cNvSpPr/>
          <p:nvPr/>
        </p:nvSpPr>
        <p:spPr>
          <a:xfrm>
            <a:off x="3024909" y="1810612"/>
            <a:ext cx="2182091" cy="264102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Programmable Interrupt Controller</a:t>
            </a:r>
          </a:p>
          <a:p>
            <a:pPr algn="ctr"/>
            <a:r>
              <a:rPr lang="en-US" sz="3600" dirty="0" smtClean="0"/>
              <a:t>(PIC)</a:t>
            </a:r>
            <a:endParaRPr lang="en-US" sz="3600" dirty="0"/>
          </a:p>
        </p:txBody>
      </p:sp>
      <p:cxnSp>
        <p:nvCxnSpPr>
          <p:cNvPr id="9" name="Elbow Connector 8"/>
          <p:cNvCxnSpPr>
            <a:stCxn id="8" idx="3"/>
            <a:endCxn id="7" idx="1"/>
          </p:cNvCxnSpPr>
          <p:nvPr/>
        </p:nvCxnSpPr>
        <p:spPr>
          <a:xfrm flipV="1">
            <a:off x="5207000" y="3130258"/>
            <a:ext cx="755073" cy="866"/>
          </a:xfrm>
          <a:prstGeom prst="bent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197" name="Comment 5"/>
          <p:cNvSpPr>
            <a:spLocks noRot="1" noChangeAspect="1" noEditPoints="1" noChangeArrowheads="1" noChangeShapeType="1" noTextEdit="1"/>
          </p:cNvSpPr>
          <p:nvPr/>
        </p:nvSpPr>
        <p:spPr bwMode="auto">
          <a:xfrm>
            <a:off x="5059363" y="3620691"/>
            <a:ext cx="17462" cy="16669"/>
          </a:xfrm>
          <a:custGeom>
            <a:avLst/>
            <a:gdLst>
              <a:gd name="T0" fmla="+- 0 14053 14053"/>
              <a:gd name="T1" fmla="*/ T0 w 48"/>
              <a:gd name="T2" fmla="+- 0 13412 13412"/>
              <a:gd name="T3" fmla="*/ 13412 h 61"/>
              <a:gd name="T4" fmla="+- 0 14068 14053"/>
              <a:gd name="T5" fmla="*/ T4 w 48"/>
              <a:gd name="T6" fmla="+- 0 13440 13412"/>
              <a:gd name="T7" fmla="*/ 13440 h 61"/>
              <a:gd name="T8" fmla="+- 0 14077 14053"/>
              <a:gd name="T9" fmla="*/ T8 w 48"/>
              <a:gd name="T10" fmla="+- 0 13450 13412"/>
              <a:gd name="T11" fmla="*/ 13450 h 61"/>
              <a:gd name="T12" fmla="+- 0 14100 14053"/>
              <a:gd name="T13" fmla="*/ T12 w 48"/>
              <a:gd name="T14" fmla="+- 0 13472 13412"/>
              <a:gd name="T15" fmla="*/ 13472 h 61"/>
            </a:gdLst>
            <a:ahLst/>
            <a:cxnLst>
              <a:cxn ang="0">
                <a:pos x="T1" y="T3"/>
              </a:cxn>
              <a:cxn ang="0">
                <a:pos x="T5" y="T7"/>
              </a:cxn>
              <a:cxn ang="0">
                <a:pos x="T9" y="T11"/>
              </a:cxn>
              <a:cxn ang="0">
                <a:pos x="T13" y="T15"/>
              </a:cxn>
            </a:cxnLst>
            <a:rect l="0" t="0" r="r" b="b"/>
            <a:pathLst>
              <a:path w="48" h="61" extrusionOk="0">
                <a:moveTo>
                  <a:pt x="0" y="0"/>
                </a:moveTo>
                <a:cubicBezTo>
                  <a:pt x="15" y="28"/>
                  <a:pt x="24" y="38"/>
                  <a:pt x="47" y="6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15880" y="390240"/>
              <a:ext cx="7207920" cy="4471920"/>
            </p14:xfrm>
          </p:contentPart>
        </mc:Choice>
        <mc:Fallback>
          <p:pic>
            <p:nvPicPr>
              <p:cNvPr id="3" name="Ink 2"/>
              <p:cNvPicPr/>
              <p:nvPr/>
            </p:nvPicPr>
            <p:blipFill>
              <a:blip r:embed="rId3"/>
              <a:stretch>
                <a:fillRect/>
              </a:stretch>
            </p:blipFill>
            <p:spPr>
              <a:xfrm>
                <a:off x="506520" y="380880"/>
                <a:ext cx="7226640" cy="4490640"/>
              </a:xfrm>
              <a:prstGeom prst="rect">
                <a:avLst/>
              </a:prstGeom>
            </p:spPr>
          </p:pic>
        </mc:Fallback>
      </mc:AlternateContent>
    </p:spTree>
    <p:extLst>
      <p:ext uri="{BB962C8B-B14F-4D97-AF65-F5344CB8AC3E}">
        <p14:creationId xmlns:p14="http://schemas.microsoft.com/office/powerpoint/2010/main" val="52565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pic>
        <p:nvPicPr>
          <p:cNvPr id="6" name="Picture 5" descr="Screen Shot 2013-11-07 at 10.4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1" y="856543"/>
            <a:ext cx="8705088" cy="267233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2291" y="450273"/>
            <a:ext cx="2116760" cy="369332"/>
          </a:xfrm>
          <a:prstGeom prst="rect">
            <a:avLst/>
          </a:prstGeom>
          <a:noFill/>
        </p:spPr>
        <p:txBody>
          <a:bodyPr wrap="none" rtlCol="0">
            <a:spAutoFit/>
          </a:bodyPr>
          <a:lstStyle/>
          <a:p>
            <a:r>
              <a:rPr lang="en-US" dirty="0" smtClean="0"/>
              <a:t>Intel manual, p. 146:</a:t>
            </a:r>
            <a:endParaRPr lang="en-US"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745560" y="1176480"/>
              <a:ext cx="1161360" cy="47160"/>
            </p14:xfrm>
          </p:contentPart>
        </mc:Choice>
        <mc:Fallback>
          <p:pic>
            <p:nvPicPr>
              <p:cNvPr id="2" name="Ink 1"/>
              <p:cNvPicPr/>
              <p:nvPr/>
            </p:nvPicPr>
            <p:blipFill>
              <a:blip r:embed="rId4"/>
              <a:stretch>
                <a:fillRect/>
              </a:stretch>
            </p:blipFill>
            <p:spPr>
              <a:xfrm>
                <a:off x="736200" y="1167120"/>
                <a:ext cx="1180080" cy="65880"/>
              </a:xfrm>
              <a:prstGeom prst="rect">
                <a:avLst/>
              </a:prstGeom>
            </p:spPr>
          </p:pic>
        </mc:Fallback>
      </mc:AlternateContent>
    </p:spTree>
    <p:extLst>
      <p:ext uri="{BB962C8B-B14F-4D97-AF65-F5344CB8AC3E}">
        <p14:creationId xmlns:p14="http://schemas.microsoft.com/office/powerpoint/2010/main" val="3219301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57</a:t>
            </a:fld>
            <a:endParaRPr lang="en-US"/>
          </a:p>
        </p:txBody>
      </p:sp>
      <p:pic>
        <p:nvPicPr>
          <p:cNvPr id="3" name="Picture 2" descr="Screen Shot 2013-11-07 at 10.47.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112" y="202830"/>
            <a:ext cx="5848853" cy="470514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2424600" y="422280"/>
              <a:ext cx="4217400" cy="4717080"/>
            </p14:xfrm>
          </p:contentPart>
        </mc:Choice>
        <mc:Fallback>
          <p:pic>
            <p:nvPicPr>
              <p:cNvPr id="4" name="Ink 3"/>
              <p:cNvPicPr/>
              <p:nvPr/>
            </p:nvPicPr>
            <p:blipFill>
              <a:blip r:embed="rId4"/>
              <a:stretch>
                <a:fillRect/>
              </a:stretch>
            </p:blipFill>
            <p:spPr>
              <a:xfrm>
                <a:off x="2415240" y="412920"/>
                <a:ext cx="4236120" cy="4735800"/>
              </a:xfrm>
              <a:prstGeom prst="rect">
                <a:avLst/>
              </a:prstGeom>
            </p:spPr>
          </p:pic>
        </mc:Fallback>
      </mc:AlternateContent>
    </p:spTree>
    <p:extLst>
      <p:ext uri="{BB962C8B-B14F-4D97-AF65-F5344CB8AC3E}">
        <p14:creationId xmlns:p14="http://schemas.microsoft.com/office/powerpoint/2010/main" val="16884429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6350"/>
            <a:ext cx="8229600" cy="857250"/>
          </a:xfrm>
        </p:spPr>
        <p:txBody>
          <a:bodyPr/>
          <a:lstStyle/>
          <a:p>
            <a:r>
              <a:rPr lang="en-US" dirty="0" smtClean="0"/>
              <a:t>Context Switch!</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58</a:t>
            </a:fld>
            <a:endParaRPr lang="en-US"/>
          </a:p>
        </p:txBody>
      </p:sp>
      <p:sp>
        <p:nvSpPr>
          <p:cNvPr id="5" name="Rectangle 4"/>
          <p:cNvSpPr/>
          <p:nvPr/>
        </p:nvSpPr>
        <p:spPr>
          <a:xfrm>
            <a:off x="808175" y="1111155"/>
            <a:ext cx="5859647" cy="1693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027442" y="1266495"/>
            <a:ext cx="1986441" cy="584776"/>
          </a:xfrm>
          <a:prstGeom prst="rect">
            <a:avLst/>
          </a:prstGeom>
        </p:spPr>
        <p:txBody>
          <a:bodyPr wrap="none">
            <a:spAutoFit/>
          </a:bodyPr>
          <a:lstStyle/>
          <a:p>
            <a:r>
              <a:rPr lang="da-DK" sz="3200" dirty="0" err="1" smtClean="0"/>
              <a:t>setuid</a:t>
            </a:r>
            <a:r>
              <a:rPr lang="da-DK" sz="3200" dirty="0" smtClean="0"/>
              <a:t>(</a:t>
            </a:r>
            <a:r>
              <a:rPr lang="da-DK" sz="3200" dirty="0" err="1" smtClean="0"/>
              <a:t>uid</a:t>
            </a:r>
            <a:r>
              <a:rPr lang="da-DK" sz="3200" dirty="0" smtClean="0"/>
              <a:t>)</a:t>
            </a:r>
            <a:endParaRPr lang="en-US" sz="3200" dirty="0"/>
          </a:p>
        </p:txBody>
      </p:sp>
      <p:sp>
        <p:nvSpPr>
          <p:cNvPr id="7" name="TextBox 6"/>
          <p:cNvSpPr txBox="1"/>
          <p:nvPr/>
        </p:nvSpPr>
        <p:spPr>
          <a:xfrm rot="16200000">
            <a:off x="-31989" y="1589661"/>
            <a:ext cx="978378" cy="523220"/>
          </a:xfrm>
          <a:prstGeom prst="rect">
            <a:avLst/>
          </a:prstGeom>
          <a:noFill/>
        </p:spPr>
        <p:txBody>
          <a:bodyPr wrap="none" rtlCol="0">
            <a:spAutoFit/>
          </a:bodyPr>
          <a:lstStyle/>
          <a:p>
            <a:r>
              <a:rPr lang="en-US" sz="2800" dirty="0" err="1" smtClean="0"/>
              <a:t>httpd</a:t>
            </a:r>
            <a:endParaRPr lang="en-US" sz="2800" dirty="0"/>
          </a:p>
        </p:txBody>
      </p:sp>
      <p:sp>
        <p:nvSpPr>
          <p:cNvPr id="8" name="Bent Arrow 7"/>
          <p:cNvSpPr/>
          <p:nvPr/>
        </p:nvSpPr>
        <p:spPr>
          <a:xfrm rot="10800000" flipH="1">
            <a:off x="2322514" y="1851271"/>
            <a:ext cx="1552035" cy="44158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874550" y="1940018"/>
            <a:ext cx="1766379" cy="461665"/>
          </a:xfrm>
          <a:prstGeom prst="rect">
            <a:avLst/>
          </a:prstGeom>
        </p:spPr>
        <p:txBody>
          <a:bodyPr wrap="none">
            <a:spAutoFit/>
          </a:bodyPr>
          <a:lstStyle/>
          <a:p>
            <a:r>
              <a:rPr lang="en-US" sz="2400" b="1" dirty="0" err="1" smtClean="0"/>
              <a:t>libc</a:t>
            </a:r>
            <a:r>
              <a:rPr lang="en-US" sz="2400" b="1" dirty="0" smtClean="0"/>
              <a:t>: </a:t>
            </a:r>
            <a:r>
              <a:rPr lang="en-US" sz="2400" b="1" dirty="0" err="1" smtClean="0"/>
              <a:t>setuid</a:t>
            </a:r>
            <a:r>
              <a:rPr lang="en-US" sz="2400" b="1" dirty="0" smtClean="0"/>
              <a:t>()</a:t>
            </a:r>
            <a:endParaRPr lang="en-US" sz="2400" dirty="0"/>
          </a:p>
        </p:txBody>
      </p:sp>
      <p:sp>
        <p:nvSpPr>
          <p:cNvPr id="13" name="Rectangle 12"/>
          <p:cNvSpPr/>
          <p:nvPr/>
        </p:nvSpPr>
        <p:spPr>
          <a:xfrm>
            <a:off x="1834977" y="3532364"/>
            <a:ext cx="266265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b="1" dirty="0" err="1" smtClean="0"/>
              <a:t>linux</a:t>
            </a:r>
            <a:r>
              <a:rPr lang="en-US" sz="2400" b="1" dirty="0" smtClean="0"/>
              <a:t> kernel: </a:t>
            </a:r>
            <a:r>
              <a:rPr lang="en-US" sz="2400" b="1" dirty="0" err="1" smtClean="0"/>
              <a:t>syscall</a:t>
            </a:r>
            <a:endParaRPr lang="en-US" sz="2400" dirty="0"/>
          </a:p>
        </p:txBody>
      </p:sp>
      <p:pic>
        <p:nvPicPr>
          <p:cNvPr id="15" name="Picture 14"/>
          <p:cNvPicPr>
            <a:picLocks noChangeAspect="1"/>
          </p:cNvPicPr>
          <p:nvPr/>
        </p:nvPicPr>
        <p:blipFill>
          <a:blip r:embed="rId2"/>
          <a:stretch>
            <a:fillRect/>
          </a:stretch>
        </p:blipFill>
        <p:spPr>
          <a:xfrm>
            <a:off x="6927602" y="2631039"/>
            <a:ext cx="1849195" cy="1282879"/>
          </a:xfrm>
          <a:prstGeom prst="rect">
            <a:avLst/>
          </a:prstGeom>
          <a:ln>
            <a:solidFill>
              <a:srgbClr val="FF0000"/>
            </a:solidFill>
          </a:ln>
        </p:spPr>
      </p:pic>
      <p:cxnSp>
        <p:nvCxnSpPr>
          <p:cNvPr id="16" name="Curved Connector 15"/>
          <p:cNvCxnSpPr>
            <a:stCxn id="17" idx="3"/>
            <a:endCxn id="15" idx="1"/>
          </p:cNvCxnSpPr>
          <p:nvPr/>
        </p:nvCxnSpPr>
        <p:spPr>
          <a:xfrm>
            <a:off x="5547421" y="2492596"/>
            <a:ext cx="1380181" cy="779883"/>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2938" y="2307930"/>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18" name="Curved Connector 17"/>
          <p:cNvCxnSpPr>
            <a:stCxn id="15" idx="2"/>
            <a:endCxn id="13" idx="1"/>
          </p:cNvCxnSpPr>
          <p:nvPr/>
        </p:nvCxnSpPr>
        <p:spPr>
          <a:xfrm rot="5400000" flipH="1">
            <a:off x="4768228" y="829947"/>
            <a:ext cx="150721" cy="6017223"/>
          </a:xfrm>
          <a:prstGeom prst="curvedConnector4">
            <a:avLst>
              <a:gd name="adj1" fmla="val -620244"/>
              <a:gd name="adj2" fmla="val 115525"/>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06296" y="3590752"/>
            <a:ext cx="2403222"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165680" y="1731960"/>
              <a:ext cx="6791040" cy="3126960"/>
            </p14:xfrm>
          </p:contentPart>
        </mc:Choice>
        <mc:Fallback>
          <p:pic>
            <p:nvPicPr>
              <p:cNvPr id="4" name="Ink 3"/>
              <p:cNvPicPr/>
              <p:nvPr/>
            </p:nvPicPr>
            <p:blipFill>
              <a:blip r:embed="rId4"/>
              <a:stretch>
                <a:fillRect/>
              </a:stretch>
            </p:blipFill>
            <p:spPr>
              <a:xfrm>
                <a:off x="1156320" y="1722600"/>
                <a:ext cx="6809760" cy="3145680"/>
              </a:xfrm>
              <a:prstGeom prst="rect">
                <a:avLst/>
              </a:prstGeom>
            </p:spPr>
          </p:pic>
        </mc:Fallback>
      </mc:AlternateContent>
    </p:spTree>
    <p:extLst>
      <p:ext uri="{BB962C8B-B14F-4D97-AF65-F5344CB8AC3E}">
        <p14:creationId xmlns:p14="http://schemas.microsoft.com/office/powerpoint/2010/main" val="627415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3046" y="205979"/>
            <a:ext cx="4673759" cy="857250"/>
          </a:xfrm>
        </p:spPr>
        <p:txBody>
          <a:bodyPr>
            <a:normAutofit/>
          </a:bodyPr>
          <a:lstStyle/>
          <a:p>
            <a:r>
              <a:rPr lang="en-US" sz="3200" i="1" dirty="0" smtClean="0"/>
              <a:t>What’s wrong with </a:t>
            </a:r>
            <a:r>
              <a:rPr lang="en-US" sz="3200" i="1" dirty="0" err="1" smtClean="0"/>
              <a:t>Zhtta</a:t>
            </a:r>
            <a:r>
              <a:rPr lang="en-US" sz="3200" i="1" dirty="0" smtClean="0"/>
              <a:t>?</a:t>
            </a:r>
            <a:endParaRPr lang="en-US" sz="3200" i="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pic>
        <p:nvPicPr>
          <p:cNvPr id="9" name="Picture 8" descr="Screen Shot 2014-04-02 at 8.5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78" y="1187834"/>
            <a:ext cx="8706600" cy="193398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903960" y="1647720"/>
              <a:ext cx="1765440" cy="262800"/>
            </p14:xfrm>
          </p:contentPart>
        </mc:Choice>
        <mc:Fallback>
          <p:pic>
            <p:nvPicPr>
              <p:cNvPr id="3" name="Ink 2"/>
              <p:cNvPicPr/>
              <p:nvPr/>
            </p:nvPicPr>
            <p:blipFill>
              <a:blip r:embed="rId4"/>
              <a:stretch>
                <a:fillRect/>
              </a:stretch>
            </p:blipFill>
            <p:spPr>
              <a:xfrm>
                <a:off x="894600" y="1638360"/>
                <a:ext cx="1784160" cy="281520"/>
              </a:xfrm>
              <a:prstGeom prst="rect">
                <a:avLst/>
              </a:prstGeom>
            </p:spPr>
          </p:pic>
        </mc:Fallback>
      </mc:AlternateContent>
    </p:spTree>
    <p:extLst>
      <p:ext uri="{BB962C8B-B14F-4D97-AF65-F5344CB8AC3E}">
        <p14:creationId xmlns:p14="http://schemas.microsoft.com/office/powerpoint/2010/main" val="2254337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59</a:t>
            </a:fld>
            <a:endParaRPr lang="en-US"/>
          </a:p>
        </p:txBody>
      </p:sp>
      <p:sp>
        <p:nvSpPr>
          <p:cNvPr id="3" name="Rectangle 2"/>
          <p:cNvSpPr/>
          <p:nvPr/>
        </p:nvSpPr>
        <p:spPr>
          <a:xfrm rot="16200000">
            <a:off x="-1085163" y="1849144"/>
            <a:ext cx="3497021" cy="369332"/>
          </a:xfrm>
          <a:prstGeom prst="rect">
            <a:avLst/>
          </a:prstGeom>
        </p:spPr>
        <p:txBody>
          <a:bodyPr wrap="none">
            <a:spAutoFit/>
          </a:bodyPr>
          <a:lstStyle/>
          <a:p>
            <a:r>
              <a:rPr lang="en-US" dirty="0"/>
              <a:t>linux-3.2.0/arch/x86/kernel</a:t>
            </a:r>
            <a:r>
              <a:rPr lang="en-US" dirty="0" smtClean="0"/>
              <a:t>/</a:t>
            </a:r>
            <a:r>
              <a:rPr lang="en-US" dirty="0" err="1" smtClean="0"/>
              <a:t>traps.c</a:t>
            </a:r>
            <a:endParaRPr lang="en-US" dirty="0"/>
          </a:p>
        </p:txBody>
      </p:sp>
      <p:sp>
        <p:nvSpPr>
          <p:cNvPr id="4" name="Rectangle 3"/>
          <p:cNvSpPr/>
          <p:nvPr/>
        </p:nvSpPr>
        <p:spPr>
          <a:xfrm>
            <a:off x="953979" y="171652"/>
            <a:ext cx="7732821"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t>void</a:t>
            </a:r>
            <a:r>
              <a:rPr lang="en-US" dirty="0"/>
              <a:t> </a:t>
            </a:r>
            <a:r>
              <a:rPr lang="en-US" b="1" dirty="0"/>
              <a:t>__</a:t>
            </a:r>
            <a:r>
              <a:rPr lang="en-US" b="1" dirty="0" err="1"/>
              <a:t>init</a:t>
            </a:r>
            <a:r>
              <a:rPr lang="en-US" dirty="0"/>
              <a:t> </a:t>
            </a:r>
            <a:r>
              <a:rPr lang="en-US" dirty="0" err="1"/>
              <a:t>trap_init</a:t>
            </a:r>
            <a:r>
              <a:rPr lang="en-US" dirty="0"/>
              <a:t>(</a:t>
            </a:r>
            <a:r>
              <a:rPr lang="en-US" b="1" dirty="0"/>
              <a:t>void</a:t>
            </a:r>
            <a:r>
              <a:rPr lang="en-US" dirty="0"/>
              <a:t>)</a:t>
            </a:r>
          </a:p>
          <a:p>
            <a:r>
              <a:rPr lang="en-US" dirty="0"/>
              <a:t>{</a:t>
            </a:r>
          </a:p>
          <a:p>
            <a:r>
              <a:rPr lang="fr-FR" dirty="0" smtClean="0"/>
              <a:t>        …</a:t>
            </a:r>
            <a:endParaRPr lang="en-US" dirty="0"/>
          </a:p>
          <a:p>
            <a:r>
              <a:rPr lang="en-US" dirty="0"/>
              <a:t>        </a:t>
            </a:r>
            <a:r>
              <a:rPr lang="en-US" dirty="0" err="1"/>
              <a:t>set_intr_gate</a:t>
            </a:r>
            <a:r>
              <a:rPr lang="en-US" dirty="0"/>
              <a:t>(X86_TRAP_DE, &amp;</a:t>
            </a:r>
            <a:r>
              <a:rPr lang="en-US" dirty="0" err="1"/>
              <a:t>divide_error</a:t>
            </a:r>
            <a:r>
              <a:rPr lang="en-US" dirty="0"/>
              <a:t>);</a:t>
            </a:r>
          </a:p>
          <a:p>
            <a:r>
              <a:rPr lang="en-US" dirty="0"/>
              <a:t>        </a:t>
            </a:r>
            <a:r>
              <a:rPr lang="en-US" dirty="0" err="1"/>
              <a:t>set_intr_gate_ist</a:t>
            </a:r>
            <a:r>
              <a:rPr lang="en-US" dirty="0"/>
              <a:t>(X86_TRAP_NMI, &amp;</a:t>
            </a:r>
            <a:r>
              <a:rPr lang="en-US" dirty="0" err="1"/>
              <a:t>nmi</a:t>
            </a:r>
            <a:r>
              <a:rPr lang="en-US" dirty="0"/>
              <a:t>, NMI_STACK);</a:t>
            </a:r>
          </a:p>
          <a:p>
            <a:r>
              <a:rPr lang="en-US" dirty="0" smtClean="0"/>
              <a:t>        …</a:t>
            </a:r>
          </a:p>
          <a:p>
            <a:r>
              <a:rPr lang="en-US" dirty="0"/>
              <a:t> </a:t>
            </a:r>
            <a:r>
              <a:rPr lang="en-US" dirty="0" smtClean="0"/>
              <a:t>       </a:t>
            </a:r>
            <a:r>
              <a:rPr lang="en-US" dirty="0" err="1" smtClean="0"/>
              <a:t>set_intr_gate</a:t>
            </a:r>
            <a:r>
              <a:rPr lang="en-US" dirty="0"/>
              <a:t>(X86_TRAP_BR, &amp;bounds);</a:t>
            </a:r>
          </a:p>
          <a:p>
            <a:r>
              <a:rPr lang="en-US" dirty="0"/>
              <a:t>        </a:t>
            </a:r>
            <a:r>
              <a:rPr lang="en-US" dirty="0" err="1"/>
              <a:t>set_intr_gate</a:t>
            </a:r>
            <a:r>
              <a:rPr lang="en-US" dirty="0"/>
              <a:t>(X86_TRAP_UD, &amp;</a:t>
            </a:r>
            <a:r>
              <a:rPr lang="en-US" dirty="0" err="1"/>
              <a:t>invalid_op</a:t>
            </a:r>
            <a:r>
              <a:rPr lang="en-US" dirty="0"/>
              <a:t>)</a:t>
            </a:r>
            <a:r>
              <a:rPr lang="en-US" dirty="0" smtClean="0"/>
              <a:t>;</a:t>
            </a:r>
          </a:p>
          <a:p>
            <a:r>
              <a:rPr lang="en-US" dirty="0" smtClean="0"/>
              <a:t>        …</a:t>
            </a:r>
            <a:endParaRPr lang="en-US" dirty="0"/>
          </a:p>
          <a:p>
            <a:r>
              <a:rPr lang="en-US" dirty="0"/>
              <a:t>        </a:t>
            </a:r>
            <a:r>
              <a:rPr lang="en-US" b="1" dirty="0"/>
              <a:t>/* Reserve all the </a:t>
            </a:r>
            <a:r>
              <a:rPr lang="en-US" b="1" dirty="0" err="1"/>
              <a:t>builtin</a:t>
            </a:r>
            <a:r>
              <a:rPr lang="en-US" b="1" dirty="0"/>
              <a:t> and the </a:t>
            </a:r>
            <a:r>
              <a:rPr lang="en-US" b="1" dirty="0" err="1"/>
              <a:t>syscall</a:t>
            </a:r>
            <a:r>
              <a:rPr lang="en-US" b="1" dirty="0"/>
              <a:t> vector: */</a:t>
            </a:r>
            <a:endParaRPr lang="en-US" dirty="0"/>
          </a:p>
          <a:p>
            <a:r>
              <a:rPr lang="da-DK" dirty="0"/>
              <a:t>        </a:t>
            </a:r>
            <a:r>
              <a:rPr lang="da-DK" b="1" dirty="0"/>
              <a:t>for</a:t>
            </a:r>
            <a:r>
              <a:rPr lang="da-DK" dirty="0"/>
              <a:t> (i = 0; i &lt; FIRST_EXTERNAL_VECTOR; i++)</a:t>
            </a:r>
          </a:p>
          <a:p>
            <a:r>
              <a:rPr lang="en-US" dirty="0"/>
              <a:t>                </a:t>
            </a:r>
            <a:r>
              <a:rPr lang="en-US" dirty="0" err="1"/>
              <a:t>set_bit</a:t>
            </a:r>
            <a:r>
              <a:rPr lang="en-US" dirty="0"/>
              <a:t>(</a:t>
            </a:r>
            <a:r>
              <a:rPr lang="en-US" dirty="0" err="1"/>
              <a:t>i</a:t>
            </a:r>
            <a:r>
              <a:rPr lang="en-US" dirty="0"/>
              <a:t>, </a:t>
            </a:r>
            <a:r>
              <a:rPr lang="en-US" dirty="0" err="1"/>
              <a:t>used_vectors</a:t>
            </a:r>
            <a:r>
              <a:rPr lang="en-US" dirty="0"/>
              <a:t>);</a:t>
            </a:r>
          </a:p>
          <a:p>
            <a:endParaRPr lang="en-US" dirty="0"/>
          </a:p>
          <a:p>
            <a:r>
              <a:rPr lang="en-US" dirty="0" smtClean="0"/>
              <a:t>        </a:t>
            </a:r>
            <a:r>
              <a:rPr lang="en-US" dirty="0" err="1" smtClean="0"/>
              <a:t>set_system_intr_gate</a:t>
            </a:r>
            <a:r>
              <a:rPr lang="en-US" dirty="0"/>
              <a:t>(IA32_SYSCALL_VECTOR, ia32_syscall);</a:t>
            </a:r>
          </a:p>
          <a:p>
            <a:r>
              <a:rPr lang="en-US" dirty="0"/>
              <a:t>        </a:t>
            </a:r>
            <a:r>
              <a:rPr lang="en-US" dirty="0" err="1"/>
              <a:t>set_bit</a:t>
            </a:r>
            <a:r>
              <a:rPr lang="en-US" dirty="0"/>
              <a:t>(IA32_SYSCALL_VECTOR, </a:t>
            </a:r>
            <a:r>
              <a:rPr lang="en-US" dirty="0" err="1"/>
              <a:t>used_vectors</a:t>
            </a:r>
            <a:r>
              <a:rPr lang="en-US" dirty="0"/>
              <a:t>);</a:t>
            </a:r>
          </a:p>
          <a:p>
            <a:r>
              <a:rPr lang="en-US" dirty="0" smtClean="0"/>
              <a:t>        …</a:t>
            </a:r>
            <a:endParaRPr lang="en-US" dirty="0"/>
          </a:p>
          <a:p>
            <a:r>
              <a:rPr lang="en-US" dirty="0" smtClean="0"/>
              <a:t>        </a:t>
            </a:r>
            <a:r>
              <a:rPr lang="en-US" dirty="0" err="1" smtClean="0"/>
              <a:t>cpu_init</a:t>
            </a:r>
            <a:r>
              <a:rPr lang="en-US" dirty="0"/>
              <a:t>();</a:t>
            </a: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1235880" y="3646440"/>
              <a:ext cx="5691600" cy="794880"/>
            </p14:xfrm>
          </p:contentPart>
        </mc:Choice>
        <mc:Fallback>
          <p:pic>
            <p:nvPicPr>
              <p:cNvPr id="5" name="Ink 4"/>
              <p:cNvPicPr/>
              <p:nvPr/>
            </p:nvPicPr>
            <p:blipFill>
              <a:blip r:embed="rId3"/>
              <a:stretch>
                <a:fillRect/>
              </a:stretch>
            </p:blipFill>
            <p:spPr>
              <a:xfrm>
                <a:off x="1226520" y="3637080"/>
                <a:ext cx="5710320" cy="813600"/>
              </a:xfrm>
              <a:prstGeom prst="rect">
                <a:avLst/>
              </a:prstGeom>
            </p:spPr>
          </p:pic>
        </mc:Fallback>
      </mc:AlternateContent>
    </p:spTree>
    <p:extLst>
      <p:ext uri="{BB962C8B-B14F-4D97-AF65-F5344CB8AC3E}">
        <p14:creationId xmlns:p14="http://schemas.microsoft.com/office/powerpoint/2010/main" val="41835769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60</a:t>
            </a:fld>
            <a:endParaRPr lang="en-US"/>
          </a:p>
        </p:txBody>
      </p:sp>
      <p:sp>
        <p:nvSpPr>
          <p:cNvPr id="3" name="Rectangle 2"/>
          <p:cNvSpPr/>
          <p:nvPr/>
        </p:nvSpPr>
        <p:spPr>
          <a:xfrm rot="16200000">
            <a:off x="-1085163" y="1849144"/>
            <a:ext cx="3497021" cy="369332"/>
          </a:xfrm>
          <a:prstGeom prst="rect">
            <a:avLst/>
          </a:prstGeom>
        </p:spPr>
        <p:txBody>
          <a:bodyPr wrap="none">
            <a:spAutoFit/>
          </a:bodyPr>
          <a:lstStyle/>
          <a:p>
            <a:r>
              <a:rPr lang="en-US" dirty="0"/>
              <a:t>linux-3.2.0/arch/x86/kernel</a:t>
            </a:r>
            <a:r>
              <a:rPr lang="en-US" dirty="0" smtClean="0"/>
              <a:t>/</a:t>
            </a:r>
            <a:r>
              <a:rPr lang="en-US" dirty="0" err="1" smtClean="0"/>
              <a:t>traps.c</a:t>
            </a:r>
            <a:endParaRPr lang="en-US" dirty="0"/>
          </a:p>
        </p:txBody>
      </p:sp>
      <p:sp>
        <p:nvSpPr>
          <p:cNvPr id="4" name="Rectangle 3"/>
          <p:cNvSpPr/>
          <p:nvPr/>
        </p:nvSpPr>
        <p:spPr>
          <a:xfrm>
            <a:off x="953979" y="171652"/>
            <a:ext cx="7732821"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t>void</a:t>
            </a:r>
            <a:r>
              <a:rPr lang="en-US" dirty="0"/>
              <a:t> </a:t>
            </a:r>
            <a:r>
              <a:rPr lang="en-US" b="1" dirty="0"/>
              <a:t>__</a:t>
            </a:r>
            <a:r>
              <a:rPr lang="en-US" b="1" dirty="0" err="1"/>
              <a:t>init</a:t>
            </a:r>
            <a:r>
              <a:rPr lang="en-US" dirty="0"/>
              <a:t> </a:t>
            </a:r>
            <a:r>
              <a:rPr lang="en-US" dirty="0" err="1"/>
              <a:t>trap_init</a:t>
            </a:r>
            <a:r>
              <a:rPr lang="en-US" dirty="0"/>
              <a:t>(</a:t>
            </a:r>
            <a:r>
              <a:rPr lang="en-US" b="1" dirty="0"/>
              <a:t>void</a:t>
            </a:r>
            <a:r>
              <a:rPr lang="en-US" dirty="0"/>
              <a:t>)</a:t>
            </a:r>
          </a:p>
          <a:p>
            <a:r>
              <a:rPr lang="en-US" dirty="0"/>
              <a:t>{</a:t>
            </a:r>
          </a:p>
          <a:p>
            <a:r>
              <a:rPr lang="fr-FR" dirty="0" smtClean="0"/>
              <a:t>        …</a:t>
            </a:r>
            <a:endParaRPr lang="en-US" dirty="0"/>
          </a:p>
          <a:p>
            <a:r>
              <a:rPr lang="en-US" dirty="0"/>
              <a:t>        </a:t>
            </a:r>
            <a:r>
              <a:rPr lang="en-US" dirty="0" err="1"/>
              <a:t>set_intr_gate</a:t>
            </a:r>
            <a:r>
              <a:rPr lang="en-US" dirty="0"/>
              <a:t>(X86_TRAP_DE, &amp;</a:t>
            </a:r>
            <a:r>
              <a:rPr lang="en-US" dirty="0" err="1"/>
              <a:t>divide_error</a:t>
            </a:r>
            <a:r>
              <a:rPr lang="en-US" dirty="0"/>
              <a:t>);</a:t>
            </a:r>
          </a:p>
          <a:p>
            <a:r>
              <a:rPr lang="en-US" dirty="0"/>
              <a:t>        </a:t>
            </a:r>
            <a:r>
              <a:rPr lang="en-US" dirty="0" err="1"/>
              <a:t>set_intr_gate_ist</a:t>
            </a:r>
            <a:r>
              <a:rPr lang="en-US" dirty="0"/>
              <a:t>(X86_TRAP_NMI, &amp;</a:t>
            </a:r>
            <a:r>
              <a:rPr lang="en-US" dirty="0" err="1"/>
              <a:t>nmi</a:t>
            </a:r>
            <a:r>
              <a:rPr lang="en-US" dirty="0"/>
              <a:t>, NMI_STACK);</a:t>
            </a:r>
          </a:p>
          <a:p>
            <a:r>
              <a:rPr lang="en-US" dirty="0" smtClean="0"/>
              <a:t>        …</a:t>
            </a:r>
          </a:p>
          <a:p>
            <a:r>
              <a:rPr lang="en-US" dirty="0"/>
              <a:t> </a:t>
            </a:r>
            <a:r>
              <a:rPr lang="en-US" dirty="0" smtClean="0"/>
              <a:t>       </a:t>
            </a:r>
            <a:r>
              <a:rPr lang="en-US" dirty="0" err="1" smtClean="0"/>
              <a:t>set_intr_gate</a:t>
            </a:r>
            <a:r>
              <a:rPr lang="en-US" dirty="0"/>
              <a:t>(X86_TRAP_BR, &amp;bounds);</a:t>
            </a:r>
          </a:p>
          <a:p>
            <a:r>
              <a:rPr lang="en-US" dirty="0"/>
              <a:t>        </a:t>
            </a:r>
            <a:r>
              <a:rPr lang="en-US" dirty="0" err="1"/>
              <a:t>set_intr_gate</a:t>
            </a:r>
            <a:r>
              <a:rPr lang="en-US" dirty="0"/>
              <a:t>(X86_TRAP_UD, &amp;</a:t>
            </a:r>
            <a:r>
              <a:rPr lang="en-US" dirty="0" err="1"/>
              <a:t>invalid_op</a:t>
            </a:r>
            <a:r>
              <a:rPr lang="en-US" dirty="0"/>
              <a:t>)</a:t>
            </a:r>
            <a:r>
              <a:rPr lang="en-US" dirty="0" smtClean="0"/>
              <a:t>;</a:t>
            </a:r>
          </a:p>
          <a:p>
            <a:r>
              <a:rPr lang="en-US" dirty="0" smtClean="0"/>
              <a:t>        …</a:t>
            </a:r>
            <a:endParaRPr lang="en-US" dirty="0"/>
          </a:p>
          <a:p>
            <a:r>
              <a:rPr lang="en-US" dirty="0"/>
              <a:t>        </a:t>
            </a:r>
            <a:r>
              <a:rPr lang="en-US" b="1" dirty="0"/>
              <a:t>/* Reserve all the </a:t>
            </a:r>
            <a:r>
              <a:rPr lang="en-US" b="1" dirty="0" err="1"/>
              <a:t>builtin</a:t>
            </a:r>
            <a:r>
              <a:rPr lang="en-US" b="1" dirty="0"/>
              <a:t> and the </a:t>
            </a:r>
            <a:r>
              <a:rPr lang="en-US" b="1" dirty="0" err="1"/>
              <a:t>syscall</a:t>
            </a:r>
            <a:r>
              <a:rPr lang="en-US" b="1" dirty="0"/>
              <a:t> vector: */</a:t>
            </a:r>
            <a:endParaRPr lang="en-US" dirty="0"/>
          </a:p>
          <a:p>
            <a:r>
              <a:rPr lang="da-DK" dirty="0"/>
              <a:t>        </a:t>
            </a:r>
            <a:r>
              <a:rPr lang="da-DK" b="1" dirty="0"/>
              <a:t>for</a:t>
            </a:r>
            <a:r>
              <a:rPr lang="da-DK" dirty="0"/>
              <a:t> (i = 0; i &lt; FIRST_EXTERNAL_VECTOR; i++)</a:t>
            </a:r>
          </a:p>
          <a:p>
            <a:r>
              <a:rPr lang="en-US" dirty="0"/>
              <a:t>                </a:t>
            </a:r>
            <a:r>
              <a:rPr lang="en-US" dirty="0" err="1"/>
              <a:t>set_bit</a:t>
            </a:r>
            <a:r>
              <a:rPr lang="en-US" dirty="0"/>
              <a:t>(</a:t>
            </a:r>
            <a:r>
              <a:rPr lang="en-US" dirty="0" err="1"/>
              <a:t>i</a:t>
            </a:r>
            <a:r>
              <a:rPr lang="en-US" dirty="0"/>
              <a:t>, </a:t>
            </a:r>
            <a:r>
              <a:rPr lang="en-US" dirty="0" err="1"/>
              <a:t>used_vectors</a:t>
            </a:r>
            <a:r>
              <a:rPr lang="en-US" dirty="0"/>
              <a:t>);</a:t>
            </a:r>
          </a:p>
          <a:p>
            <a:endParaRPr lang="en-US" dirty="0"/>
          </a:p>
          <a:p>
            <a:r>
              <a:rPr lang="en-US" dirty="0" smtClean="0"/>
              <a:t>        </a:t>
            </a:r>
            <a:r>
              <a:rPr lang="en-US" dirty="0" err="1" smtClean="0"/>
              <a:t>set_system_intr_gate</a:t>
            </a:r>
            <a:r>
              <a:rPr lang="en-US" dirty="0"/>
              <a:t>(IA32_SYSCALL_VECTOR, ia32_syscall);</a:t>
            </a:r>
          </a:p>
          <a:p>
            <a:r>
              <a:rPr lang="en-US" dirty="0"/>
              <a:t>        </a:t>
            </a:r>
            <a:r>
              <a:rPr lang="en-US" dirty="0" err="1"/>
              <a:t>set_bit</a:t>
            </a:r>
            <a:r>
              <a:rPr lang="en-US" dirty="0"/>
              <a:t>(IA32_SYSCALL_VECTOR, </a:t>
            </a:r>
            <a:r>
              <a:rPr lang="en-US" dirty="0" err="1"/>
              <a:t>used_vectors</a:t>
            </a:r>
            <a:r>
              <a:rPr lang="en-US" dirty="0"/>
              <a:t>);</a:t>
            </a:r>
          </a:p>
          <a:p>
            <a:r>
              <a:rPr lang="en-US" dirty="0" smtClean="0"/>
              <a:t>        …</a:t>
            </a:r>
            <a:endParaRPr lang="en-US" dirty="0"/>
          </a:p>
          <a:p>
            <a:r>
              <a:rPr lang="en-US" dirty="0" smtClean="0"/>
              <a:t>        </a:t>
            </a:r>
            <a:r>
              <a:rPr lang="en-US" dirty="0" err="1" smtClean="0"/>
              <a:t>cpu_init</a:t>
            </a:r>
            <a:r>
              <a:rPr lang="en-US" dirty="0"/>
              <a:t>();</a:t>
            </a:r>
          </a:p>
        </p:txBody>
      </p:sp>
      <p:sp>
        <p:nvSpPr>
          <p:cNvPr id="5" name="Rectangle 4"/>
          <p:cNvSpPr/>
          <p:nvPr/>
        </p:nvSpPr>
        <p:spPr>
          <a:xfrm>
            <a:off x="194037" y="1927492"/>
            <a:ext cx="8696392" cy="707886"/>
          </a:xfrm>
          <a:prstGeom prst="rect">
            <a:avLst/>
          </a:prstGeom>
          <a:solidFill>
            <a:schemeClr val="tx2"/>
          </a:solidFill>
        </p:spPr>
        <p:txBody>
          <a:bodyPr wrap="square">
            <a:spAutoFit/>
          </a:bodyPr>
          <a:lstStyle/>
          <a:p>
            <a:r>
              <a:rPr lang="en-US" sz="2000" dirty="0" smtClean="0">
                <a:solidFill>
                  <a:srgbClr val="FFFF00"/>
                </a:solidFill>
              </a:rPr>
              <a:t>gash&gt; find </a:t>
            </a:r>
            <a:r>
              <a:rPr lang="en-US" sz="2000" dirty="0">
                <a:solidFill>
                  <a:srgbClr val="FFFF00"/>
                </a:solidFill>
              </a:rPr>
              <a:t>. -name "*.h" -print | </a:t>
            </a:r>
            <a:r>
              <a:rPr lang="en-US" sz="2000" dirty="0" err="1">
                <a:solidFill>
                  <a:srgbClr val="FFFF00"/>
                </a:solidFill>
              </a:rPr>
              <a:t>xargs</a:t>
            </a:r>
            <a:r>
              <a:rPr lang="en-US" sz="2000" dirty="0">
                <a:solidFill>
                  <a:srgbClr val="FFFF00"/>
                </a:solidFill>
              </a:rPr>
              <a:t> </a:t>
            </a:r>
            <a:r>
              <a:rPr lang="en-US" sz="2000" dirty="0" err="1">
                <a:solidFill>
                  <a:srgbClr val="FFFF00"/>
                </a:solidFill>
              </a:rPr>
              <a:t>grep</a:t>
            </a:r>
            <a:r>
              <a:rPr lang="en-US" sz="2000" dirty="0">
                <a:solidFill>
                  <a:srgbClr val="FFFF00"/>
                </a:solidFill>
              </a:rPr>
              <a:t> "IA32_SYSCALL_VECTOR"</a:t>
            </a:r>
          </a:p>
          <a:p>
            <a:r>
              <a:rPr lang="en-US" sz="2000" dirty="0">
                <a:solidFill>
                  <a:srgbClr val="FFFF00"/>
                </a:solidFill>
              </a:rPr>
              <a:t>./arch/x86/include/</a:t>
            </a:r>
            <a:r>
              <a:rPr lang="en-US" sz="2000" dirty="0" err="1">
                <a:solidFill>
                  <a:srgbClr val="FFFF00"/>
                </a:solidFill>
              </a:rPr>
              <a:t>asm</a:t>
            </a:r>
            <a:r>
              <a:rPr lang="en-US" sz="2000" dirty="0">
                <a:solidFill>
                  <a:srgbClr val="FFFF00"/>
                </a:solidFill>
              </a:rPr>
              <a:t>/</a:t>
            </a:r>
            <a:r>
              <a:rPr lang="en-US" sz="2000" dirty="0" err="1">
                <a:solidFill>
                  <a:srgbClr val="FFFF00"/>
                </a:solidFill>
              </a:rPr>
              <a:t>irq_vectors.h</a:t>
            </a:r>
            <a:r>
              <a:rPr lang="en-US" sz="2000" dirty="0">
                <a:solidFill>
                  <a:srgbClr val="FFFF00"/>
                </a:solidFill>
              </a:rPr>
              <a:t>:#define IA32_SYSCALL_VECTOR		0x80</a:t>
            </a:r>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5187960" y="2084040"/>
              <a:ext cx="3592080" cy="2052720"/>
            </p14:xfrm>
          </p:contentPart>
        </mc:Choice>
        <mc:Fallback>
          <p:pic>
            <p:nvPicPr>
              <p:cNvPr id="6" name="Ink 5"/>
              <p:cNvPicPr/>
              <p:nvPr/>
            </p:nvPicPr>
            <p:blipFill>
              <a:blip r:embed="rId3"/>
              <a:stretch>
                <a:fillRect/>
              </a:stretch>
            </p:blipFill>
            <p:spPr>
              <a:xfrm>
                <a:off x="5178600" y="2074680"/>
                <a:ext cx="3610800" cy="2071440"/>
              </a:xfrm>
              <a:prstGeom prst="rect">
                <a:avLst/>
              </a:prstGeom>
            </p:spPr>
          </p:pic>
        </mc:Fallback>
      </mc:AlternateContent>
    </p:spTree>
    <p:extLst>
      <p:ext uri="{BB962C8B-B14F-4D97-AF65-F5344CB8AC3E}">
        <p14:creationId xmlns:p14="http://schemas.microsoft.com/office/powerpoint/2010/main" val="33684379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61</a:t>
            </a:fld>
            <a:endParaRPr lang="en-US"/>
          </a:p>
        </p:txBody>
      </p:sp>
      <p:sp>
        <p:nvSpPr>
          <p:cNvPr id="4" name="Rectangle 3"/>
          <p:cNvSpPr/>
          <p:nvPr/>
        </p:nvSpPr>
        <p:spPr>
          <a:xfrm rot="16200000">
            <a:off x="-496449" y="1336092"/>
            <a:ext cx="2379941" cy="369332"/>
          </a:xfrm>
          <a:prstGeom prst="rect">
            <a:avLst/>
          </a:prstGeom>
        </p:spPr>
        <p:txBody>
          <a:bodyPr wrap="none">
            <a:spAutoFit/>
          </a:bodyPr>
          <a:lstStyle/>
          <a:p>
            <a:r>
              <a:rPr lang="en-US" dirty="0"/>
              <a:t>linux-3.2.0/kernel</a:t>
            </a:r>
            <a:r>
              <a:rPr lang="en-US" dirty="0" smtClean="0"/>
              <a:t>/</a:t>
            </a:r>
            <a:r>
              <a:rPr lang="en-US" dirty="0" err="1" smtClean="0"/>
              <a:t>sys.c</a:t>
            </a:r>
            <a:endParaRPr lang="en-US" dirty="0"/>
          </a:p>
        </p:txBody>
      </p:sp>
      <p:sp>
        <p:nvSpPr>
          <p:cNvPr id="5" name="Rectangle 4"/>
          <p:cNvSpPr/>
          <p:nvPr/>
        </p:nvSpPr>
        <p:spPr>
          <a:xfrm>
            <a:off x="1126246" y="330786"/>
            <a:ext cx="6096000" cy="369331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SYSCALL_DEFINE1(</a:t>
            </a:r>
            <a:r>
              <a:rPr lang="en-US" dirty="0" err="1"/>
              <a:t>setuid</a:t>
            </a:r>
            <a:r>
              <a:rPr lang="en-US" dirty="0"/>
              <a:t>, </a:t>
            </a:r>
            <a:r>
              <a:rPr lang="en-US" dirty="0" err="1"/>
              <a:t>uid_t</a:t>
            </a:r>
            <a:r>
              <a:rPr lang="en-US" dirty="0"/>
              <a:t>, </a:t>
            </a:r>
            <a:r>
              <a:rPr lang="en-US" dirty="0" err="1"/>
              <a:t>uid</a:t>
            </a:r>
            <a:r>
              <a:rPr lang="en-US" dirty="0"/>
              <a:t>)</a:t>
            </a:r>
          </a:p>
          <a:p>
            <a:r>
              <a:rPr lang="en-US" dirty="0"/>
              <a:t>{</a:t>
            </a:r>
          </a:p>
          <a:p>
            <a:r>
              <a:rPr lang="en-US" dirty="0"/>
              <a:t>        </a:t>
            </a:r>
            <a:r>
              <a:rPr lang="en-US" b="1" dirty="0" err="1"/>
              <a:t>const</a:t>
            </a:r>
            <a:r>
              <a:rPr lang="en-US" dirty="0"/>
              <a:t> </a:t>
            </a:r>
            <a:r>
              <a:rPr lang="en-US" b="1" dirty="0" err="1"/>
              <a:t>struct</a:t>
            </a:r>
            <a:r>
              <a:rPr lang="en-US" dirty="0"/>
              <a:t> </a:t>
            </a:r>
            <a:r>
              <a:rPr lang="en-US" b="1" dirty="0"/>
              <a:t>cred</a:t>
            </a:r>
            <a:r>
              <a:rPr lang="en-US" dirty="0"/>
              <a:t> *</a:t>
            </a:r>
            <a:r>
              <a:rPr lang="en-US" b="1" dirty="0"/>
              <a:t>old</a:t>
            </a:r>
            <a:r>
              <a:rPr lang="en-US" dirty="0"/>
              <a:t>;</a:t>
            </a:r>
          </a:p>
          <a:p>
            <a:r>
              <a:rPr lang="en-US" dirty="0"/>
              <a:t>        </a:t>
            </a:r>
            <a:r>
              <a:rPr lang="en-US" b="1" dirty="0" err="1"/>
              <a:t>struct</a:t>
            </a:r>
            <a:r>
              <a:rPr lang="en-US" dirty="0"/>
              <a:t> </a:t>
            </a:r>
            <a:r>
              <a:rPr lang="en-US" b="1" dirty="0"/>
              <a:t>cred</a:t>
            </a:r>
            <a:r>
              <a:rPr lang="en-US" dirty="0"/>
              <a:t> *</a:t>
            </a:r>
            <a:r>
              <a:rPr lang="en-US" b="1" dirty="0"/>
              <a:t>new</a:t>
            </a:r>
            <a:r>
              <a:rPr lang="en-US" dirty="0" smtClean="0"/>
              <a:t>;</a:t>
            </a:r>
          </a:p>
          <a:p>
            <a:r>
              <a:rPr lang="hu-HU" dirty="0" smtClean="0"/>
              <a:t>        </a:t>
            </a:r>
            <a:r>
              <a:rPr lang="hu-HU" b="1" dirty="0" smtClean="0"/>
              <a:t>int</a:t>
            </a:r>
            <a:r>
              <a:rPr lang="hu-HU" dirty="0" smtClean="0"/>
              <a:t> </a:t>
            </a:r>
            <a:r>
              <a:rPr lang="hu-HU" b="1" dirty="0" smtClean="0"/>
              <a:t>retval</a:t>
            </a:r>
            <a:r>
              <a:rPr lang="hu-HU" dirty="0" smtClean="0"/>
              <a:t>;</a:t>
            </a:r>
          </a:p>
          <a:p>
            <a:endParaRPr lang="hu-HU" dirty="0" smtClean="0"/>
          </a:p>
          <a:p>
            <a:r>
              <a:rPr lang="en-US" dirty="0" smtClean="0"/>
              <a:t>        </a:t>
            </a:r>
            <a:r>
              <a:rPr lang="en-US" dirty="0"/>
              <a:t>new = </a:t>
            </a:r>
            <a:r>
              <a:rPr lang="en-US" dirty="0" err="1"/>
              <a:t>prepare_creds</a:t>
            </a:r>
            <a:r>
              <a:rPr lang="en-US" dirty="0"/>
              <a:t>();</a:t>
            </a:r>
          </a:p>
          <a:p>
            <a:r>
              <a:rPr lang="en-US" dirty="0"/>
              <a:t>        </a:t>
            </a:r>
            <a:r>
              <a:rPr lang="en-US" b="1" dirty="0"/>
              <a:t>if</a:t>
            </a:r>
            <a:r>
              <a:rPr lang="en-US" dirty="0"/>
              <a:t> (!new</a:t>
            </a:r>
            <a:r>
              <a:rPr lang="en-US" dirty="0" smtClean="0"/>
              <a:t>)</a:t>
            </a:r>
          </a:p>
          <a:p>
            <a:r>
              <a:rPr lang="is-IS" dirty="0" smtClean="0"/>
              <a:t>                </a:t>
            </a:r>
            <a:r>
              <a:rPr lang="is-IS" b="1" dirty="0" smtClean="0"/>
              <a:t>return</a:t>
            </a:r>
            <a:r>
              <a:rPr lang="is-IS" dirty="0" smtClean="0"/>
              <a:t> -ENOMEM;</a:t>
            </a:r>
          </a:p>
          <a:p>
            <a:r>
              <a:rPr lang="en-US" dirty="0" smtClean="0"/>
              <a:t>        </a:t>
            </a:r>
            <a:r>
              <a:rPr lang="en-US" dirty="0"/>
              <a:t>old = </a:t>
            </a:r>
            <a:r>
              <a:rPr lang="en-US" dirty="0" err="1"/>
              <a:t>current_cred</a:t>
            </a:r>
            <a:r>
              <a:rPr lang="en-US" dirty="0"/>
              <a:t>();</a:t>
            </a:r>
          </a:p>
          <a:p>
            <a:endParaRPr lang="en-US" dirty="0"/>
          </a:p>
          <a:p>
            <a:r>
              <a:rPr lang="hr-HR" dirty="0"/>
              <a:t>        retval = -EPERM;</a:t>
            </a:r>
          </a:p>
          <a:p>
            <a:r>
              <a:rPr lang="en-US" dirty="0"/>
              <a:t>        </a:t>
            </a:r>
            <a:endParaRPr lang="hr-HR"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199880" y="613440"/>
              <a:ext cx="4466880" cy="4099680"/>
            </p14:xfrm>
          </p:contentPart>
        </mc:Choice>
        <mc:Fallback>
          <p:pic>
            <p:nvPicPr>
              <p:cNvPr id="2" name="Ink 1"/>
              <p:cNvPicPr/>
              <p:nvPr/>
            </p:nvPicPr>
            <p:blipFill>
              <a:blip r:embed="rId3"/>
              <a:stretch>
                <a:fillRect/>
              </a:stretch>
            </p:blipFill>
            <p:spPr>
              <a:xfrm>
                <a:off x="1190520" y="604080"/>
                <a:ext cx="4485600" cy="4118400"/>
              </a:xfrm>
              <a:prstGeom prst="rect">
                <a:avLst/>
              </a:prstGeom>
            </p:spPr>
          </p:pic>
        </mc:Fallback>
      </mc:AlternateContent>
    </p:spTree>
    <p:extLst>
      <p:ext uri="{BB962C8B-B14F-4D97-AF65-F5344CB8AC3E}">
        <p14:creationId xmlns:p14="http://schemas.microsoft.com/office/powerpoint/2010/main" val="13312717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62</a:t>
            </a:fld>
            <a:endParaRPr lang="en-US"/>
          </a:p>
        </p:txBody>
      </p:sp>
      <p:sp>
        <p:nvSpPr>
          <p:cNvPr id="4" name="Rectangle 3"/>
          <p:cNvSpPr/>
          <p:nvPr/>
        </p:nvSpPr>
        <p:spPr>
          <a:xfrm>
            <a:off x="395994" y="133274"/>
            <a:ext cx="8185740"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smtClean="0"/>
              <a:t>…</a:t>
            </a:r>
          </a:p>
          <a:p>
            <a:r>
              <a:rPr lang="en-US" b="1" dirty="0" smtClean="0"/>
              <a:t>if</a:t>
            </a:r>
            <a:r>
              <a:rPr lang="en-US" dirty="0" smtClean="0"/>
              <a:t> </a:t>
            </a:r>
            <a:r>
              <a:rPr lang="en-US" dirty="0"/>
              <a:t>(</a:t>
            </a:r>
            <a:r>
              <a:rPr lang="en-US" dirty="0" err="1"/>
              <a:t>nsown_capable</a:t>
            </a:r>
            <a:r>
              <a:rPr lang="en-US" dirty="0"/>
              <a:t>(CAP_SETUID)) {</a:t>
            </a:r>
          </a:p>
          <a:p>
            <a:r>
              <a:rPr lang="nl-NL" dirty="0"/>
              <a:t>                new-&gt;</a:t>
            </a:r>
            <a:r>
              <a:rPr lang="nl-NL" dirty="0" err="1"/>
              <a:t>suid</a:t>
            </a:r>
            <a:r>
              <a:rPr lang="nl-NL" dirty="0"/>
              <a:t> = new-&gt;</a:t>
            </a:r>
            <a:r>
              <a:rPr lang="nl-NL" dirty="0" err="1"/>
              <a:t>uid</a:t>
            </a:r>
            <a:r>
              <a:rPr lang="nl-NL" dirty="0"/>
              <a:t> = </a:t>
            </a:r>
            <a:r>
              <a:rPr lang="nl-NL" dirty="0" err="1"/>
              <a:t>uid</a:t>
            </a:r>
            <a:r>
              <a:rPr lang="nl-NL" dirty="0"/>
              <a:t>;</a:t>
            </a:r>
          </a:p>
          <a:p>
            <a:r>
              <a:rPr lang="en-US" dirty="0"/>
              <a:t>                </a:t>
            </a:r>
            <a:r>
              <a:rPr lang="en-US" b="1" dirty="0"/>
              <a:t>if</a:t>
            </a:r>
            <a:r>
              <a:rPr lang="en-US" dirty="0"/>
              <a:t> (</a:t>
            </a:r>
            <a:r>
              <a:rPr lang="en-US" dirty="0" err="1"/>
              <a:t>uid</a:t>
            </a:r>
            <a:r>
              <a:rPr lang="en-US" dirty="0"/>
              <a:t> != old-&gt;</a:t>
            </a:r>
            <a:r>
              <a:rPr lang="en-US" dirty="0" err="1"/>
              <a:t>uid</a:t>
            </a:r>
            <a:r>
              <a:rPr lang="en-US" dirty="0"/>
              <a:t>) {</a:t>
            </a:r>
          </a:p>
          <a:p>
            <a:r>
              <a:rPr lang="da-DK" dirty="0"/>
              <a:t>                        </a:t>
            </a:r>
            <a:r>
              <a:rPr lang="da-DK" dirty="0" err="1"/>
              <a:t>retval</a:t>
            </a:r>
            <a:r>
              <a:rPr lang="da-DK" dirty="0"/>
              <a:t> = </a:t>
            </a:r>
            <a:r>
              <a:rPr lang="da-DK" dirty="0" err="1">
                <a:solidFill>
                  <a:schemeClr val="tx1"/>
                </a:solidFill>
              </a:rPr>
              <a:t>set_user</a:t>
            </a:r>
            <a:r>
              <a:rPr lang="da-DK" dirty="0">
                <a:solidFill>
                  <a:schemeClr val="tx1"/>
                </a:solidFill>
              </a:rPr>
              <a:t>(new);</a:t>
            </a:r>
          </a:p>
          <a:p>
            <a:r>
              <a:rPr lang="en-US" dirty="0"/>
              <a:t>                        </a:t>
            </a:r>
            <a:r>
              <a:rPr lang="en-US" b="1" dirty="0"/>
              <a:t>if</a:t>
            </a:r>
            <a:r>
              <a:rPr lang="en-US" dirty="0"/>
              <a:t> (</a:t>
            </a:r>
            <a:r>
              <a:rPr lang="en-US" dirty="0" err="1"/>
              <a:t>retval</a:t>
            </a:r>
            <a:r>
              <a:rPr lang="en-US" dirty="0"/>
              <a:t> &lt; 0</a:t>
            </a:r>
            <a:r>
              <a:rPr lang="en-US" dirty="0" smtClean="0"/>
              <a:t>) </a:t>
            </a:r>
            <a:r>
              <a:rPr lang="hr-HR" b="1" dirty="0" smtClean="0"/>
              <a:t>goto</a:t>
            </a:r>
            <a:r>
              <a:rPr lang="hr-HR" dirty="0" smtClean="0"/>
              <a:t> </a:t>
            </a:r>
            <a:r>
              <a:rPr lang="hr-HR" b="1" dirty="0"/>
              <a:t>error</a:t>
            </a:r>
            <a:r>
              <a:rPr lang="hr-HR" dirty="0"/>
              <a:t>;</a:t>
            </a:r>
          </a:p>
          <a:p>
            <a:r>
              <a:rPr lang="hr-HR" dirty="0"/>
              <a:t>                }</a:t>
            </a:r>
          </a:p>
          <a:p>
            <a:r>
              <a:rPr lang="en-US" dirty="0"/>
              <a:t>        } </a:t>
            </a:r>
            <a:r>
              <a:rPr lang="en-US" b="1" dirty="0"/>
              <a:t>else</a:t>
            </a:r>
            <a:r>
              <a:rPr lang="en-US" dirty="0"/>
              <a:t> </a:t>
            </a:r>
            <a:r>
              <a:rPr lang="en-US" b="1" dirty="0"/>
              <a:t>if</a:t>
            </a:r>
            <a:r>
              <a:rPr lang="en-US" dirty="0"/>
              <a:t> (</a:t>
            </a:r>
            <a:r>
              <a:rPr lang="en-US" dirty="0" err="1"/>
              <a:t>uid</a:t>
            </a:r>
            <a:r>
              <a:rPr lang="en-US" dirty="0"/>
              <a:t> != old-&gt;</a:t>
            </a:r>
            <a:r>
              <a:rPr lang="en-US" dirty="0" err="1"/>
              <a:t>uid</a:t>
            </a:r>
            <a:r>
              <a:rPr lang="en-US" dirty="0"/>
              <a:t> &amp;&amp; </a:t>
            </a:r>
            <a:r>
              <a:rPr lang="en-US" dirty="0" err="1"/>
              <a:t>uid</a:t>
            </a:r>
            <a:r>
              <a:rPr lang="en-US" dirty="0"/>
              <a:t> != new-&gt;</a:t>
            </a:r>
            <a:r>
              <a:rPr lang="en-US" dirty="0" err="1"/>
              <a:t>suid</a:t>
            </a:r>
            <a:r>
              <a:rPr lang="en-US" dirty="0"/>
              <a:t>) </a:t>
            </a:r>
            <a:r>
              <a:rPr lang="en-US" dirty="0" smtClean="0"/>
              <a:t>{ </a:t>
            </a:r>
            <a:r>
              <a:rPr lang="hr-HR" b="1" dirty="0" smtClean="0"/>
              <a:t>goto</a:t>
            </a:r>
            <a:r>
              <a:rPr lang="hr-HR" dirty="0" smtClean="0"/>
              <a:t> </a:t>
            </a:r>
            <a:r>
              <a:rPr lang="hr-HR" b="1" dirty="0"/>
              <a:t>error</a:t>
            </a:r>
            <a:r>
              <a:rPr lang="hr-HR" dirty="0" smtClean="0"/>
              <a:t>; }</a:t>
            </a:r>
          </a:p>
          <a:p>
            <a:r>
              <a:rPr lang="hr-HR" dirty="0"/>
              <a:t> </a:t>
            </a:r>
            <a:r>
              <a:rPr lang="hr-HR" dirty="0" smtClean="0"/>
              <a:t>...</a:t>
            </a:r>
          </a:p>
          <a:p>
            <a:r>
              <a:rPr lang="nl-NL" dirty="0"/>
              <a:t> new-&gt;</a:t>
            </a:r>
            <a:r>
              <a:rPr lang="nl-NL" dirty="0" err="1"/>
              <a:t>fsuid</a:t>
            </a:r>
            <a:r>
              <a:rPr lang="nl-NL" dirty="0"/>
              <a:t> = new-&gt;</a:t>
            </a:r>
            <a:r>
              <a:rPr lang="nl-NL" dirty="0" err="1"/>
              <a:t>euid</a:t>
            </a:r>
            <a:r>
              <a:rPr lang="nl-NL" dirty="0"/>
              <a:t> = </a:t>
            </a:r>
            <a:r>
              <a:rPr lang="nl-NL" dirty="0" err="1"/>
              <a:t>uid</a:t>
            </a:r>
            <a:r>
              <a:rPr lang="nl-NL" dirty="0" smtClean="0"/>
              <a:t>;</a:t>
            </a:r>
            <a:endParaRPr lang="nl-NL" dirty="0"/>
          </a:p>
          <a:p>
            <a:r>
              <a:rPr lang="nl-NL" dirty="0"/>
              <a:t> </a:t>
            </a:r>
            <a:r>
              <a:rPr lang="nl-NL" dirty="0" err="1" smtClean="0"/>
              <a:t>retval</a:t>
            </a:r>
            <a:r>
              <a:rPr lang="nl-NL" dirty="0" smtClean="0"/>
              <a:t> </a:t>
            </a:r>
            <a:r>
              <a:rPr lang="nl-NL" dirty="0"/>
              <a:t>= </a:t>
            </a:r>
            <a:r>
              <a:rPr lang="nl-NL" dirty="0" err="1"/>
              <a:t>security_task_fix_setuid</a:t>
            </a:r>
            <a:r>
              <a:rPr lang="nl-NL" dirty="0"/>
              <a:t>(new, </a:t>
            </a:r>
            <a:r>
              <a:rPr lang="nl-NL" dirty="0" err="1"/>
              <a:t>old</a:t>
            </a:r>
            <a:r>
              <a:rPr lang="nl-NL" dirty="0"/>
              <a:t>, LSM_SETID_ID);</a:t>
            </a:r>
          </a:p>
          <a:p>
            <a:r>
              <a:rPr lang="en-US" dirty="0"/>
              <a:t> </a:t>
            </a:r>
            <a:r>
              <a:rPr lang="en-US" b="1" dirty="0" smtClean="0"/>
              <a:t>if</a:t>
            </a:r>
            <a:r>
              <a:rPr lang="en-US" dirty="0" smtClean="0"/>
              <a:t> </a:t>
            </a:r>
            <a:r>
              <a:rPr lang="en-US" dirty="0"/>
              <a:t>(</a:t>
            </a:r>
            <a:r>
              <a:rPr lang="en-US" dirty="0" err="1"/>
              <a:t>retval</a:t>
            </a:r>
            <a:r>
              <a:rPr lang="en-US" dirty="0"/>
              <a:t> &lt; 0</a:t>
            </a:r>
            <a:r>
              <a:rPr lang="en-US" dirty="0" smtClean="0"/>
              <a:t>)</a:t>
            </a:r>
            <a:r>
              <a:rPr lang="hr-HR" dirty="0" smtClean="0"/>
              <a:t> </a:t>
            </a:r>
            <a:r>
              <a:rPr lang="hr-HR" b="1" dirty="0"/>
              <a:t>goto</a:t>
            </a:r>
            <a:r>
              <a:rPr lang="hr-HR" dirty="0"/>
              <a:t> </a:t>
            </a:r>
            <a:r>
              <a:rPr lang="hr-HR" b="1" dirty="0"/>
              <a:t>error</a:t>
            </a:r>
            <a:r>
              <a:rPr lang="hr-HR" dirty="0" smtClean="0"/>
              <a:t>;</a:t>
            </a:r>
            <a:endParaRPr lang="hr-HR" dirty="0"/>
          </a:p>
          <a:p>
            <a:r>
              <a:rPr lang="en-US" dirty="0"/>
              <a:t> </a:t>
            </a:r>
            <a:r>
              <a:rPr lang="en-US" b="1" dirty="0" smtClean="0"/>
              <a:t>return</a:t>
            </a:r>
            <a:r>
              <a:rPr lang="en-US" dirty="0" smtClean="0"/>
              <a:t> </a:t>
            </a:r>
            <a:r>
              <a:rPr lang="en-US" b="1" dirty="0" err="1">
                <a:solidFill>
                  <a:srgbClr val="FF0000"/>
                </a:solidFill>
              </a:rPr>
              <a:t>commit_creds</a:t>
            </a:r>
            <a:r>
              <a:rPr lang="en-US" b="1" dirty="0">
                <a:solidFill>
                  <a:srgbClr val="FF0000"/>
                </a:solidFill>
              </a:rPr>
              <a:t>(new)</a:t>
            </a:r>
            <a:r>
              <a:rPr lang="en-US" b="1" dirty="0" smtClean="0">
                <a:solidFill>
                  <a:srgbClr val="FF0000"/>
                </a:solidFill>
              </a:rPr>
              <a:t>;</a:t>
            </a:r>
            <a:endParaRPr lang="en-US" b="1" dirty="0">
              <a:solidFill>
                <a:srgbClr val="FF0000"/>
              </a:solidFill>
            </a:endParaRPr>
          </a:p>
          <a:p>
            <a:r>
              <a:rPr lang="en-US" b="1" dirty="0"/>
              <a:t>error</a:t>
            </a:r>
            <a:r>
              <a:rPr lang="en-US" dirty="0"/>
              <a:t>:</a:t>
            </a:r>
          </a:p>
          <a:p>
            <a:r>
              <a:rPr lang="en-US" dirty="0"/>
              <a:t>        </a:t>
            </a:r>
            <a:r>
              <a:rPr lang="en-US" dirty="0" err="1"/>
              <a:t>abort_creds</a:t>
            </a:r>
            <a:r>
              <a:rPr lang="en-US" dirty="0"/>
              <a:t>(new);</a:t>
            </a:r>
          </a:p>
          <a:p>
            <a:r>
              <a:rPr lang="en-US" dirty="0"/>
              <a:t>        </a:t>
            </a:r>
            <a:r>
              <a:rPr lang="en-US" b="1" dirty="0"/>
              <a:t>return</a:t>
            </a:r>
            <a:r>
              <a:rPr lang="en-US" dirty="0"/>
              <a:t> </a:t>
            </a:r>
            <a:r>
              <a:rPr lang="en-US" dirty="0" err="1"/>
              <a:t>retval</a:t>
            </a:r>
            <a:r>
              <a:rPr lang="en-US" dirty="0"/>
              <a:t>;</a:t>
            </a:r>
          </a:p>
          <a:p>
            <a:r>
              <a:rPr lang="en-US" dirty="0"/>
              <a:t>}</a:t>
            </a:r>
            <a:endParaRPr lang="hr-HR"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30040" y="1304280"/>
              <a:ext cx="3510000" cy="2542680"/>
            </p14:xfrm>
          </p:contentPart>
        </mc:Choice>
        <mc:Fallback>
          <p:pic>
            <p:nvPicPr>
              <p:cNvPr id="3" name="Ink 2"/>
              <p:cNvPicPr/>
              <p:nvPr/>
            </p:nvPicPr>
            <p:blipFill>
              <a:blip r:embed="rId3"/>
              <a:stretch>
                <a:fillRect/>
              </a:stretch>
            </p:blipFill>
            <p:spPr>
              <a:xfrm>
                <a:off x="220680" y="1294920"/>
                <a:ext cx="3528720" cy="2561400"/>
              </a:xfrm>
              <a:prstGeom prst="rect">
                <a:avLst/>
              </a:prstGeom>
            </p:spPr>
          </p:pic>
        </mc:Fallback>
      </mc:AlternateContent>
    </p:spTree>
    <p:extLst>
      <p:ext uri="{BB962C8B-B14F-4D97-AF65-F5344CB8AC3E}">
        <p14:creationId xmlns:p14="http://schemas.microsoft.com/office/powerpoint/2010/main" val="2282487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63</a:t>
            </a:fld>
            <a:endParaRPr lang="en-US"/>
          </a:p>
        </p:txBody>
      </p:sp>
      <p:sp>
        <p:nvSpPr>
          <p:cNvPr id="3" name="Rectangle 2"/>
          <p:cNvSpPr/>
          <p:nvPr/>
        </p:nvSpPr>
        <p:spPr>
          <a:xfrm>
            <a:off x="361615" y="94884"/>
            <a:ext cx="8325185"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                                                                                                 </a:t>
            </a:r>
          </a:p>
          <a:p>
            <a:r>
              <a:rPr lang="en-US" dirty="0"/>
              <a:t> * </a:t>
            </a:r>
            <a:r>
              <a:rPr lang="en-US" dirty="0" err="1"/>
              <a:t>commit_creds</a:t>
            </a:r>
            <a:r>
              <a:rPr lang="en-US" dirty="0"/>
              <a:t> - Install new credentials upon the current task                                     </a:t>
            </a:r>
          </a:p>
          <a:p>
            <a:r>
              <a:rPr lang="en-US" dirty="0"/>
              <a:t> * </a:t>
            </a:r>
            <a:r>
              <a:rPr lang="en-US" b="1" dirty="0"/>
              <a:t>@new</a:t>
            </a:r>
            <a:r>
              <a:rPr lang="en-US" dirty="0"/>
              <a:t>: The credentials to be assigned                                                             </a:t>
            </a:r>
          </a:p>
          <a:p>
            <a:r>
              <a:rPr lang="en-US" dirty="0"/>
              <a:t> *                                                                                                  </a:t>
            </a:r>
          </a:p>
          <a:p>
            <a:r>
              <a:rPr lang="en-US" dirty="0"/>
              <a:t> * Install a new set of credentials to the current task, using RCU to replace                       </a:t>
            </a:r>
          </a:p>
          <a:p>
            <a:r>
              <a:rPr lang="en-US" dirty="0"/>
              <a:t> * the old set.  Both the objective and the subjective credentials pointers are                     </a:t>
            </a:r>
          </a:p>
          <a:p>
            <a:r>
              <a:rPr lang="en-US" dirty="0"/>
              <a:t> * updated.  This function may not be called if the subjective credentials are                      </a:t>
            </a:r>
          </a:p>
          <a:p>
            <a:r>
              <a:rPr lang="nl-NL" dirty="0"/>
              <a:t> * in </a:t>
            </a:r>
            <a:r>
              <a:rPr lang="nl-NL" dirty="0" err="1"/>
              <a:t>an</a:t>
            </a:r>
            <a:r>
              <a:rPr lang="nl-NL" dirty="0"/>
              <a:t> </a:t>
            </a:r>
            <a:r>
              <a:rPr lang="nl-NL" dirty="0" err="1"/>
              <a:t>overridden</a:t>
            </a:r>
            <a:r>
              <a:rPr lang="nl-NL" dirty="0"/>
              <a:t> state.                                                                          </a:t>
            </a:r>
          </a:p>
          <a:p>
            <a:r>
              <a:rPr lang="nl-NL" dirty="0"/>
              <a:t> *                                                                                                  </a:t>
            </a:r>
          </a:p>
          <a:p>
            <a:r>
              <a:rPr lang="nl-NL" dirty="0"/>
              <a:t> * </a:t>
            </a:r>
            <a:r>
              <a:rPr lang="nl-NL" dirty="0" err="1"/>
              <a:t>This</a:t>
            </a:r>
            <a:r>
              <a:rPr lang="nl-NL" dirty="0"/>
              <a:t> </a:t>
            </a:r>
            <a:r>
              <a:rPr lang="nl-NL" dirty="0" err="1"/>
              <a:t>function</a:t>
            </a:r>
            <a:r>
              <a:rPr lang="nl-NL" dirty="0"/>
              <a:t> </a:t>
            </a:r>
            <a:r>
              <a:rPr lang="nl-NL" dirty="0" err="1"/>
              <a:t>eats</a:t>
            </a:r>
            <a:r>
              <a:rPr lang="nl-NL" dirty="0"/>
              <a:t> the </a:t>
            </a:r>
            <a:r>
              <a:rPr lang="nl-NL" dirty="0" err="1"/>
              <a:t>caller's</a:t>
            </a:r>
            <a:r>
              <a:rPr lang="nl-NL" dirty="0"/>
              <a:t> </a:t>
            </a:r>
            <a:r>
              <a:rPr lang="nl-NL" dirty="0" err="1"/>
              <a:t>reference</a:t>
            </a:r>
            <a:r>
              <a:rPr lang="nl-NL" dirty="0"/>
              <a:t> </a:t>
            </a:r>
            <a:r>
              <a:rPr lang="nl-NL" dirty="0" err="1"/>
              <a:t>to</a:t>
            </a:r>
            <a:r>
              <a:rPr lang="nl-NL" dirty="0"/>
              <a:t> the new </a:t>
            </a:r>
            <a:r>
              <a:rPr lang="nl-NL" dirty="0" err="1"/>
              <a:t>credentials</a:t>
            </a:r>
            <a:r>
              <a:rPr lang="nl-NL" dirty="0"/>
              <a:t>.                                </a:t>
            </a:r>
          </a:p>
          <a:p>
            <a:r>
              <a:rPr lang="nl-NL" dirty="0"/>
              <a:t> *                                                                                                  </a:t>
            </a:r>
          </a:p>
          <a:p>
            <a:r>
              <a:rPr lang="nl-NL" dirty="0"/>
              <a:t> * Always returns 0 </a:t>
            </a:r>
            <a:r>
              <a:rPr lang="nl-NL" dirty="0" err="1"/>
              <a:t>thus</a:t>
            </a:r>
            <a:r>
              <a:rPr lang="nl-NL" dirty="0"/>
              <a:t> </a:t>
            </a:r>
            <a:r>
              <a:rPr lang="nl-NL" dirty="0" err="1"/>
              <a:t>allowing</a:t>
            </a:r>
            <a:r>
              <a:rPr lang="nl-NL" dirty="0"/>
              <a:t> </a:t>
            </a:r>
            <a:r>
              <a:rPr lang="nl-NL" dirty="0" err="1"/>
              <a:t>this</a:t>
            </a:r>
            <a:r>
              <a:rPr lang="nl-NL" dirty="0"/>
              <a:t> </a:t>
            </a:r>
            <a:r>
              <a:rPr lang="nl-NL" dirty="0" err="1"/>
              <a:t>function</a:t>
            </a:r>
            <a:r>
              <a:rPr lang="nl-NL" dirty="0"/>
              <a:t> </a:t>
            </a:r>
            <a:r>
              <a:rPr lang="nl-NL" dirty="0" err="1"/>
              <a:t>to</a:t>
            </a:r>
            <a:r>
              <a:rPr lang="nl-NL" dirty="0"/>
              <a:t> </a:t>
            </a:r>
            <a:r>
              <a:rPr lang="nl-NL" dirty="0" err="1"/>
              <a:t>be</a:t>
            </a:r>
            <a:r>
              <a:rPr lang="nl-NL" dirty="0"/>
              <a:t> </a:t>
            </a:r>
            <a:r>
              <a:rPr lang="nl-NL" dirty="0" err="1"/>
              <a:t>tail-called</a:t>
            </a:r>
            <a:r>
              <a:rPr lang="nl-NL" dirty="0"/>
              <a:t> at the end                        </a:t>
            </a:r>
          </a:p>
          <a:p>
            <a:r>
              <a:rPr lang="en-US" dirty="0"/>
              <a:t> * of, say, </a:t>
            </a:r>
            <a:r>
              <a:rPr lang="en-US" b="1" dirty="0" err="1"/>
              <a:t>sys_setgid</a:t>
            </a:r>
            <a:r>
              <a:rPr lang="en-US" b="1" dirty="0"/>
              <a:t>()</a:t>
            </a:r>
            <a:r>
              <a:rPr lang="en-US" dirty="0"/>
              <a:t>.                                                                           </a:t>
            </a:r>
          </a:p>
          <a:p>
            <a:r>
              <a:rPr lang="en-US" dirty="0"/>
              <a:t> */</a:t>
            </a:r>
          </a:p>
          <a:p>
            <a:r>
              <a:rPr lang="en-US" b="1" dirty="0" err="1"/>
              <a:t>int</a:t>
            </a:r>
            <a:r>
              <a:rPr lang="en-US" dirty="0"/>
              <a:t> </a:t>
            </a:r>
            <a:r>
              <a:rPr lang="en-US" b="1" dirty="0" err="1"/>
              <a:t>commit_creds</a:t>
            </a:r>
            <a:r>
              <a:rPr lang="en-US" dirty="0"/>
              <a:t>(</a:t>
            </a:r>
            <a:r>
              <a:rPr lang="en-US" b="1" dirty="0" err="1"/>
              <a:t>struct</a:t>
            </a:r>
            <a:r>
              <a:rPr lang="en-US" dirty="0"/>
              <a:t> </a:t>
            </a:r>
            <a:r>
              <a:rPr lang="en-US" b="1" dirty="0"/>
              <a:t>cred</a:t>
            </a:r>
            <a:r>
              <a:rPr lang="en-US" dirty="0"/>
              <a:t> *</a:t>
            </a:r>
            <a:r>
              <a:rPr lang="en-US" b="1" dirty="0"/>
              <a:t>new</a:t>
            </a:r>
            <a:r>
              <a:rPr lang="en-US" dirty="0"/>
              <a:t>)</a:t>
            </a:r>
          </a:p>
          <a:p>
            <a:r>
              <a:rPr lang="en-US" dirty="0"/>
              <a:t>{</a:t>
            </a:r>
          </a:p>
          <a:p>
            <a:r>
              <a:rPr lang="en-US" dirty="0"/>
              <a:t>        </a:t>
            </a:r>
            <a:r>
              <a:rPr lang="en-US" dirty="0" smtClean="0"/>
              <a:t>…</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2133000" y="4201200"/>
              <a:ext cx="1599840" cy="141840"/>
            </p14:xfrm>
          </p:contentPart>
        </mc:Choice>
        <mc:Fallback>
          <p:pic>
            <p:nvPicPr>
              <p:cNvPr id="4" name="Ink 3"/>
              <p:cNvPicPr/>
              <p:nvPr/>
            </p:nvPicPr>
            <p:blipFill>
              <a:blip r:embed="rId3"/>
              <a:stretch>
                <a:fillRect/>
              </a:stretch>
            </p:blipFill>
            <p:spPr>
              <a:xfrm>
                <a:off x="2123640" y="4191840"/>
                <a:ext cx="1618560" cy="160560"/>
              </a:xfrm>
              <a:prstGeom prst="rect">
                <a:avLst/>
              </a:prstGeom>
            </p:spPr>
          </p:pic>
        </mc:Fallback>
      </mc:AlternateContent>
    </p:spTree>
    <p:extLst>
      <p:ext uri="{BB962C8B-B14F-4D97-AF65-F5344CB8AC3E}">
        <p14:creationId xmlns:p14="http://schemas.microsoft.com/office/powerpoint/2010/main" val="39669097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64</a:t>
            </a:fld>
            <a:endParaRPr lang="en-US"/>
          </a:p>
        </p:txBody>
      </p:sp>
      <p:sp>
        <p:nvSpPr>
          <p:cNvPr id="3" name="Rectangle 2"/>
          <p:cNvSpPr/>
          <p:nvPr/>
        </p:nvSpPr>
        <p:spPr>
          <a:xfrm>
            <a:off x="361615" y="94884"/>
            <a:ext cx="8325185"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u="sng" dirty="0" err="1"/>
              <a:t>int</a:t>
            </a:r>
            <a:r>
              <a:rPr lang="en-US" u="sng" dirty="0"/>
              <a:t> </a:t>
            </a:r>
            <a:r>
              <a:rPr lang="en-US" b="1" u="sng" dirty="0" err="1"/>
              <a:t>commit_creds</a:t>
            </a:r>
            <a:r>
              <a:rPr lang="en-US" u="sng" dirty="0"/>
              <a:t>(</a:t>
            </a:r>
            <a:r>
              <a:rPr lang="en-US" b="1" u="sng" dirty="0" err="1"/>
              <a:t>struct</a:t>
            </a:r>
            <a:r>
              <a:rPr lang="en-US" u="sng" dirty="0"/>
              <a:t> </a:t>
            </a:r>
            <a:r>
              <a:rPr lang="en-US" b="1" u="sng" dirty="0"/>
              <a:t>cred</a:t>
            </a:r>
            <a:r>
              <a:rPr lang="en-US" u="sng" dirty="0"/>
              <a:t> *</a:t>
            </a:r>
            <a:r>
              <a:rPr lang="en-US" b="1" u="sng" dirty="0"/>
              <a:t>new</a:t>
            </a:r>
            <a:r>
              <a:rPr lang="en-US" u="sng" dirty="0"/>
              <a:t>)</a:t>
            </a:r>
          </a:p>
          <a:p>
            <a:r>
              <a:rPr lang="en-US" u="sng" dirty="0"/>
              <a:t>{</a:t>
            </a:r>
          </a:p>
          <a:p>
            <a:r>
              <a:rPr lang="en-US" dirty="0"/>
              <a:t>        </a:t>
            </a:r>
            <a:r>
              <a:rPr lang="en-US" b="1" dirty="0" err="1"/>
              <a:t>struct</a:t>
            </a:r>
            <a:r>
              <a:rPr lang="en-US" dirty="0"/>
              <a:t> </a:t>
            </a:r>
            <a:r>
              <a:rPr lang="en-US" b="1" dirty="0" err="1"/>
              <a:t>task_struct</a:t>
            </a:r>
            <a:r>
              <a:rPr lang="en-US" dirty="0"/>
              <a:t> *</a:t>
            </a:r>
            <a:r>
              <a:rPr lang="en-US" b="1" dirty="0"/>
              <a:t>task</a:t>
            </a:r>
            <a:r>
              <a:rPr lang="en-US" dirty="0"/>
              <a:t> = current</a:t>
            </a:r>
            <a:r>
              <a:rPr lang="en-US" dirty="0" smtClean="0"/>
              <a:t>;</a:t>
            </a:r>
          </a:p>
          <a:p>
            <a:endParaRPr lang="en-US" b="1" dirty="0"/>
          </a:p>
          <a:p>
            <a:r>
              <a:rPr lang="en-US" b="1" dirty="0" smtClean="0"/>
              <a:t>/</a:t>
            </a:r>
            <a:r>
              <a:rPr lang="en-US" b="1" dirty="0"/>
              <a:t>* do it                                                                                    </a:t>
            </a:r>
            <a:endParaRPr lang="en-US" dirty="0"/>
          </a:p>
          <a:p>
            <a:r>
              <a:rPr lang="en-US" b="1" dirty="0"/>
              <a:t>         * RLIMIT_NPROC limits on user-&gt;processes have already been checked                         </a:t>
            </a:r>
            <a:endParaRPr lang="en-US" dirty="0"/>
          </a:p>
          <a:p>
            <a:r>
              <a:rPr lang="en-US" b="1" dirty="0"/>
              <a:t>         * in </a:t>
            </a:r>
            <a:r>
              <a:rPr lang="en-US" b="1" dirty="0" err="1"/>
              <a:t>set_user</a:t>
            </a:r>
            <a:r>
              <a:rPr lang="en-US" b="1" dirty="0"/>
              <a:t>().                                                                           </a:t>
            </a:r>
            <a:endParaRPr lang="en-US" dirty="0"/>
          </a:p>
          <a:p>
            <a:r>
              <a:rPr lang="en-US" b="1" dirty="0"/>
              <a:t>         */</a:t>
            </a:r>
            <a:endParaRPr lang="en-US" dirty="0"/>
          </a:p>
          <a:p>
            <a:r>
              <a:rPr lang="en-US" dirty="0"/>
              <a:t>        </a:t>
            </a:r>
            <a:r>
              <a:rPr lang="en-US" dirty="0" err="1"/>
              <a:t>alter_cred_subscribers</a:t>
            </a:r>
            <a:r>
              <a:rPr lang="en-US" dirty="0"/>
              <a:t>(new, 2);</a:t>
            </a:r>
          </a:p>
          <a:p>
            <a:r>
              <a:rPr lang="en-US" dirty="0"/>
              <a:t>        </a:t>
            </a:r>
            <a:r>
              <a:rPr lang="en-US" b="1" dirty="0"/>
              <a:t>if</a:t>
            </a:r>
            <a:r>
              <a:rPr lang="en-US" dirty="0"/>
              <a:t> (new-&gt;user != old-&gt;user)</a:t>
            </a:r>
          </a:p>
          <a:p>
            <a:r>
              <a:rPr lang="en-US" dirty="0"/>
              <a:t>                </a:t>
            </a:r>
            <a:r>
              <a:rPr lang="en-US" dirty="0" err="1"/>
              <a:t>atomic_inc</a:t>
            </a:r>
            <a:r>
              <a:rPr lang="en-US" dirty="0"/>
              <a:t>(&amp;new-&gt;user-&gt;processes);</a:t>
            </a:r>
          </a:p>
          <a:p>
            <a:r>
              <a:rPr lang="en-US" dirty="0"/>
              <a:t>        </a:t>
            </a:r>
            <a:r>
              <a:rPr lang="en-US" dirty="0" err="1"/>
              <a:t>rcu_assign_pointer</a:t>
            </a:r>
            <a:r>
              <a:rPr lang="en-US" dirty="0"/>
              <a:t>(task-&gt;</a:t>
            </a:r>
            <a:r>
              <a:rPr lang="en-US" dirty="0" err="1"/>
              <a:t>real_cred</a:t>
            </a:r>
            <a:r>
              <a:rPr lang="en-US" dirty="0"/>
              <a:t>, new);</a:t>
            </a:r>
          </a:p>
          <a:p>
            <a:r>
              <a:rPr lang="en-US" dirty="0"/>
              <a:t>        </a:t>
            </a:r>
            <a:r>
              <a:rPr lang="en-US" dirty="0" err="1"/>
              <a:t>rcu_assign_pointer</a:t>
            </a:r>
            <a:r>
              <a:rPr lang="en-US" dirty="0"/>
              <a:t>(task-&gt;cred, new);</a:t>
            </a:r>
          </a:p>
          <a:p>
            <a:r>
              <a:rPr lang="en-US" dirty="0"/>
              <a:t>        </a:t>
            </a:r>
            <a:r>
              <a:rPr lang="en-US" b="1" dirty="0"/>
              <a:t>if</a:t>
            </a:r>
            <a:r>
              <a:rPr lang="en-US" dirty="0"/>
              <a:t> (new-&gt;user != old-&gt;user)</a:t>
            </a:r>
          </a:p>
          <a:p>
            <a:r>
              <a:rPr lang="en-US" dirty="0"/>
              <a:t>                </a:t>
            </a:r>
            <a:r>
              <a:rPr lang="en-US" dirty="0" err="1"/>
              <a:t>atomic_dec</a:t>
            </a:r>
            <a:r>
              <a:rPr lang="en-US" dirty="0"/>
              <a:t>(&amp;old-&gt;user-&gt;processes);</a:t>
            </a:r>
          </a:p>
          <a:p>
            <a:r>
              <a:rPr lang="en-US" dirty="0"/>
              <a:t>        </a:t>
            </a:r>
            <a:r>
              <a:rPr lang="en-US" dirty="0" err="1"/>
              <a:t>alter_cred_subscribers</a:t>
            </a:r>
            <a:r>
              <a:rPr lang="en-US" dirty="0"/>
              <a:t>(old, -2)</a:t>
            </a:r>
            <a:r>
              <a:rPr lang="en-US" dirty="0" smtClean="0"/>
              <a:t>;</a:t>
            </a:r>
          </a:p>
          <a:p>
            <a:r>
              <a:rPr lang="en-US" dirty="0"/>
              <a:t> </a:t>
            </a:r>
            <a:r>
              <a:rPr lang="en-US" dirty="0" smtClean="0"/>
              <a:t>       …</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603720" y="516600"/>
              <a:ext cx="5032440" cy="3245040"/>
            </p14:xfrm>
          </p:contentPart>
        </mc:Choice>
        <mc:Fallback>
          <p:pic>
            <p:nvPicPr>
              <p:cNvPr id="4" name="Ink 3"/>
              <p:cNvPicPr/>
              <p:nvPr/>
            </p:nvPicPr>
            <p:blipFill>
              <a:blip r:embed="rId3"/>
              <a:stretch>
                <a:fillRect/>
              </a:stretch>
            </p:blipFill>
            <p:spPr>
              <a:xfrm>
                <a:off x="594360" y="507240"/>
                <a:ext cx="5051160" cy="3263760"/>
              </a:xfrm>
              <a:prstGeom prst="rect">
                <a:avLst/>
              </a:prstGeom>
            </p:spPr>
          </p:pic>
        </mc:Fallback>
      </mc:AlternateContent>
    </p:spTree>
    <p:extLst>
      <p:ext uri="{BB962C8B-B14F-4D97-AF65-F5344CB8AC3E}">
        <p14:creationId xmlns:p14="http://schemas.microsoft.com/office/powerpoint/2010/main" val="27716986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50"/>
            <a:ext cx="8229600" cy="857250"/>
          </a:xfrm>
        </p:spPr>
        <p:txBody>
          <a:bodyPr/>
          <a:lstStyle/>
          <a:p>
            <a:r>
              <a:rPr lang="en-US" dirty="0" smtClean="0"/>
              <a:t>Back to Apache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65</a:t>
            </a:fld>
            <a:endParaRPr lang="en-US"/>
          </a:p>
        </p:txBody>
      </p:sp>
      <p:sp>
        <p:nvSpPr>
          <p:cNvPr id="5" name="Rectangle 4"/>
          <p:cNvSpPr/>
          <p:nvPr/>
        </p:nvSpPr>
        <p:spPr>
          <a:xfrm>
            <a:off x="808175" y="1111155"/>
            <a:ext cx="5859647" cy="1693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027442" y="1266495"/>
            <a:ext cx="1986441" cy="584776"/>
          </a:xfrm>
          <a:prstGeom prst="rect">
            <a:avLst/>
          </a:prstGeom>
        </p:spPr>
        <p:txBody>
          <a:bodyPr wrap="none">
            <a:spAutoFit/>
          </a:bodyPr>
          <a:lstStyle/>
          <a:p>
            <a:r>
              <a:rPr lang="da-DK" sz="3200" dirty="0" err="1" smtClean="0"/>
              <a:t>setuid</a:t>
            </a:r>
            <a:r>
              <a:rPr lang="da-DK" sz="3200" dirty="0" smtClean="0"/>
              <a:t>(</a:t>
            </a:r>
            <a:r>
              <a:rPr lang="da-DK" sz="3200" dirty="0" err="1" smtClean="0"/>
              <a:t>uid</a:t>
            </a:r>
            <a:r>
              <a:rPr lang="da-DK" sz="3200" dirty="0" smtClean="0"/>
              <a:t>)</a:t>
            </a:r>
            <a:endParaRPr lang="en-US" sz="3200" dirty="0"/>
          </a:p>
        </p:txBody>
      </p:sp>
      <p:sp>
        <p:nvSpPr>
          <p:cNvPr id="7" name="TextBox 6"/>
          <p:cNvSpPr txBox="1"/>
          <p:nvPr/>
        </p:nvSpPr>
        <p:spPr>
          <a:xfrm rot="16200000">
            <a:off x="-31989" y="1589661"/>
            <a:ext cx="978378" cy="523220"/>
          </a:xfrm>
          <a:prstGeom prst="rect">
            <a:avLst/>
          </a:prstGeom>
          <a:noFill/>
        </p:spPr>
        <p:txBody>
          <a:bodyPr wrap="none" rtlCol="0">
            <a:spAutoFit/>
          </a:bodyPr>
          <a:lstStyle/>
          <a:p>
            <a:r>
              <a:rPr lang="en-US" sz="2800" dirty="0" err="1" smtClean="0"/>
              <a:t>httpd</a:t>
            </a:r>
            <a:endParaRPr lang="en-US" sz="2800" dirty="0"/>
          </a:p>
        </p:txBody>
      </p:sp>
      <p:sp>
        <p:nvSpPr>
          <p:cNvPr id="8" name="Bent Arrow 7"/>
          <p:cNvSpPr/>
          <p:nvPr/>
        </p:nvSpPr>
        <p:spPr>
          <a:xfrm rot="10800000" flipH="1">
            <a:off x="2322514" y="1851271"/>
            <a:ext cx="1552035" cy="44158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874550" y="1940018"/>
            <a:ext cx="1766379" cy="461665"/>
          </a:xfrm>
          <a:prstGeom prst="rect">
            <a:avLst/>
          </a:prstGeom>
        </p:spPr>
        <p:txBody>
          <a:bodyPr wrap="none">
            <a:spAutoFit/>
          </a:bodyPr>
          <a:lstStyle/>
          <a:p>
            <a:r>
              <a:rPr lang="en-US" sz="2400" b="1" dirty="0" err="1" smtClean="0"/>
              <a:t>libc</a:t>
            </a:r>
            <a:r>
              <a:rPr lang="en-US" sz="2400" b="1" dirty="0" smtClean="0"/>
              <a:t>: </a:t>
            </a:r>
            <a:r>
              <a:rPr lang="en-US" sz="2400" b="1" dirty="0" err="1" smtClean="0"/>
              <a:t>setuid</a:t>
            </a:r>
            <a:r>
              <a:rPr lang="en-US" sz="2400" b="1" dirty="0" smtClean="0"/>
              <a:t>()</a:t>
            </a:r>
            <a:endParaRPr lang="en-US" sz="2400" dirty="0"/>
          </a:p>
        </p:txBody>
      </p:sp>
      <p:sp>
        <p:nvSpPr>
          <p:cNvPr id="13" name="Rectangle 12"/>
          <p:cNvSpPr/>
          <p:nvPr/>
        </p:nvSpPr>
        <p:spPr>
          <a:xfrm>
            <a:off x="1834977" y="3532364"/>
            <a:ext cx="266265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b="1" dirty="0" err="1" smtClean="0"/>
              <a:t>linux</a:t>
            </a:r>
            <a:r>
              <a:rPr lang="en-US" sz="2400" b="1" dirty="0" smtClean="0"/>
              <a:t> kernel: </a:t>
            </a:r>
            <a:r>
              <a:rPr lang="en-US" sz="2400" b="1" dirty="0" err="1" smtClean="0"/>
              <a:t>syscall</a:t>
            </a:r>
            <a:endParaRPr lang="en-US" sz="2400" dirty="0"/>
          </a:p>
        </p:txBody>
      </p:sp>
      <p:pic>
        <p:nvPicPr>
          <p:cNvPr id="15" name="Picture 14"/>
          <p:cNvPicPr>
            <a:picLocks noChangeAspect="1"/>
          </p:cNvPicPr>
          <p:nvPr/>
        </p:nvPicPr>
        <p:blipFill>
          <a:blip r:embed="rId2"/>
          <a:stretch>
            <a:fillRect/>
          </a:stretch>
        </p:blipFill>
        <p:spPr>
          <a:xfrm>
            <a:off x="6927602" y="2631039"/>
            <a:ext cx="1849195" cy="1282879"/>
          </a:xfrm>
          <a:prstGeom prst="rect">
            <a:avLst/>
          </a:prstGeom>
          <a:ln>
            <a:solidFill>
              <a:srgbClr val="FF0000"/>
            </a:solidFill>
          </a:ln>
        </p:spPr>
      </p:pic>
      <p:cxnSp>
        <p:nvCxnSpPr>
          <p:cNvPr id="16" name="Curved Connector 15"/>
          <p:cNvCxnSpPr>
            <a:stCxn id="17" idx="3"/>
            <a:endCxn id="15" idx="1"/>
          </p:cNvCxnSpPr>
          <p:nvPr/>
        </p:nvCxnSpPr>
        <p:spPr>
          <a:xfrm>
            <a:off x="5547421" y="2492596"/>
            <a:ext cx="1380181" cy="779883"/>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2938" y="2307930"/>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18" name="Curved Connector 17"/>
          <p:cNvCxnSpPr>
            <a:stCxn id="15" idx="2"/>
            <a:endCxn id="13" idx="1"/>
          </p:cNvCxnSpPr>
          <p:nvPr/>
        </p:nvCxnSpPr>
        <p:spPr>
          <a:xfrm rot="5400000" flipH="1">
            <a:off x="4768228" y="829947"/>
            <a:ext cx="150721" cy="6017223"/>
          </a:xfrm>
          <a:prstGeom prst="curvedConnector4">
            <a:avLst>
              <a:gd name="adj1" fmla="val -620244"/>
              <a:gd name="adj2" fmla="val 115525"/>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06296" y="3590752"/>
            <a:ext cx="2403222"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492120" y="1746000"/>
              <a:ext cx="8023320" cy="3064320"/>
            </p14:xfrm>
          </p:contentPart>
        </mc:Choice>
        <mc:Fallback>
          <p:pic>
            <p:nvPicPr>
              <p:cNvPr id="4" name="Ink 3"/>
              <p:cNvPicPr/>
              <p:nvPr/>
            </p:nvPicPr>
            <p:blipFill>
              <a:blip r:embed="rId4"/>
              <a:stretch>
                <a:fillRect/>
              </a:stretch>
            </p:blipFill>
            <p:spPr>
              <a:xfrm>
                <a:off x="482760" y="1736640"/>
                <a:ext cx="8042040" cy="3083040"/>
              </a:xfrm>
              <a:prstGeom prst="rect">
                <a:avLst/>
              </a:prstGeom>
            </p:spPr>
          </p:pic>
        </mc:Fallback>
      </mc:AlternateContent>
    </p:spTree>
    <p:extLst>
      <p:ext uri="{BB962C8B-B14F-4D97-AF65-F5344CB8AC3E}">
        <p14:creationId xmlns:p14="http://schemas.microsoft.com/office/powerpoint/2010/main" val="5568223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Idea?</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66</a:t>
            </a:fld>
            <a:endParaRPr lang="en-US"/>
          </a:p>
        </p:txBody>
      </p:sp>
      <p:sp>
        <p:nvSpPr>
          <p:cNvPr id="4" name="TextBox 3"/>
          <p:cNvSpPr txBox="1"/>
          <p:nvPr/>
        </p:nvSpPr>
        <p:spPr>
          <a:xfrm>
            <a:off x="1640496" y="1957749"/>
            <a:ext cx="56089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Make system calls work in </a:t>
            </a:r>
            <a:r>
              <a:rPr lang="en-US" sz="2800" dirty="0" err="1" smtClean="0"/>
              <a:t>IronKernel</a:t>
            </a:r>
            <a:endParaRPr lang="en-US" sz="2800" dirty="0"/>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567520" y="942480"/>
              <a:ext cx="3882600" cy="3283560"/>
            </p14:xfrm>
          </p:contentPart>
        </mc:Choice>
        <mc:Fallback>
          <p:pic>
            <p:nvPicPr>
              <p:cNvPr id="5" name="Ink 4"/>
              <p:cNvPicPr/>
              <p:nvPr/>
            </p:nvPicPr>
            <p:blipFill>
              <a:blip r:embed="rId3"/>
              <a:stretch>
                <a:fillRect/>
              </a:stretch>
            </p:blipFill>
            <p:spPr>
              <a:xfrm>
                <a:off x="2558160" y="933120"/>
                <a:ext cx="3901320" cy="3302280"/>
              </a:xfrm>
              <a:prstGeom prst="rect">
                <a:avLst/>
              </a:prstGeom>
            </p:spPr>
          </p:pic>
        </mc:Fallback>
      </mc:AlternateContent>
    </p:spTree>
    <p:extLst>
      <p:ext uri="{BB962C8B-B14F-4D97-AF65-F5344CB8AC3E}">
        <p14:creationId xmlns:p14="http://schemas.microsoft.com/office/powerpoint/2010/main" val="28440285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Charge</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67</a:t>
            </a:fld>
            <a:endParaRPr lang="en-US"/>
          </a:p>
        </p:txBody>
      </p:sp>
      <p:sp>
        <p:nvSpPr>
          <p:cNvPr id="11" name="TextBox 10"/>
          <p:cNvSpPr txBox="1"/>
          <p:nvPr/>
        </p:nvSpPr>
        <p:spPr>
          <a:xfrm>
            <a:off x="622056" y="1313142"/>
            <a:ext cx="446320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smtClean="0"/>
              <a:t>Sign up for PS4 demos today!</a:t>
            </a:r>
            <a:endParaRPr lang="en-US" sz="2800" b="1" dirty="0"/>
          </a:p>
        </p:txBody>
      </p:sp>
      <p:sp>
        <p:nvSpPr>
          <p:cNvPr id="12" name="TextBox 11"/>
          <p:cNvSpPr txBox="1"/>
          <p:nvPr/>
        </p:nvSpPr>
        <p:spPr>
          <a:xfrm>
            <a:off x="3254037" y="2044362"/>
            <a:ext cx="530601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PS4 is due 11:59pm Sunday, 6 April </a:t>
            </a:r>
            <a:endParaRPr lang="en-US" sz="2800" b="1" dirty="0"/>
          </a:p>
        </p:txBody>
      </p:sp>
      <p:sp>
        <p:nvSpPr>
          <p:cNvPr id="8" name="TextBox 7"/>
          <p:cNvSpPr txBox="1"/>
          <p:nvPr/>
        </p:nvSpPr>
        <p:spPr>
          <a:xfrm>
            <a:off x="847272" y="2779025"/>
            <a:ext cx="7371443" cy="1815882"/>
          </a:xfrm>
          <a:prstGeom prst="rect">
            <a:avLst/>
          </a:prstGeom>
          <a:solidFill>
            <a:srgbClr val="FFFF00"/>
          </a:solidFill>
          <a:ln w="28575" cmpd="sng">
            <a:solidFill>
              <a:schemeClr val="accent6">
                <a:lumMod val="75000"/>
              </a:schemeClr>
            </a:solidFill>
          </a:ln>
        </p:spPr>
        <p:txBody>
          <a:bodyPr wrap="square" rtlCol="0">
            <a:spAutoFit/>
          </a:bodyPr>
          <a:lstStyle/>
          <a:p>
            <a:pPr algn="ctr"/>
            <a:r>
              <a:rPr lang="en-US" sz="2800" dirty="0" smtClean="0"/>
              <a:t>When writing security-sensitive code, emulate Apache’s </a:t>
            </a:r>
            <a:r>
              <a:rPr lang="en-US" sz="2800" dirty="0" err="1" smtClean="0"/>
              <a:t>suEXEC</a:t>
            </a:r>
            <a:r>
              <a:rPr lang="en-US" sz="2800" dirty="0" smtClean="0"/>
              <a:t>, not </a:t>
            </a:r>
            <a:r>
              <a:rPr lang="en-US" sz="2800" dirty="0" err="1" smtClean="0"/>
              <a:t>glibc</a:t>
            </a:r>
            <a:r>
              <a:rPr lang="en-US" sz="2800" dirty="0" smtClean="0"/>
              <a:t> or the Linux kernel.  </a:t>
            </a:r>
          </a:p>
          <a:p>
            <a:pPr algn="ctr"/>
            <a:r>
              <a:rPr lang="en-US" sz="2800" dirty="0" smtClean="0"/>
              <a:t>(Note: any code that runs on the Internet is “security-sensitive”.)</a:t>
            </a:r>
            <a:endParaRPr lang="en-US" sz="28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97960" y="2629800"/>
              <a:ext cx="347760" cy="2203560"/>
            </p14:xfrm>
          </p:contentPart>
        </mc:Choice>
        <mc:Fallback>
          <p:pic>
            <p:nvPicPr>
              <p:cNvPr id="3" name="Ink 2"/>
              <p:cNvPicPr/>
              <p:nvPr/>
            </p:nvPicPr>
            <p:blipFill>
              <a:blip r:embed="rId3"/>
              <a:stretch>
                <a:fillRect/>
              </a:stretch>
            </p:blipFill>
            <p:spPr>
              <a:xfrm>
                <a:off x="588600" y="2620440"/>
                <a:ext cx="366480" cy="2222280"/>
              </a:xfrm>
              <a:prstGeom prst="rect">
                <a:avLst/>
              </a:prstGeom>
            </p:spPr>
          </p:pic>
        </mc:Fallback>
      </mc:AlternateContent>
    </p:spTree>
    <p:extLst>
      <p:ext uri="{BB962C8B-B14F-4D97-AF65-F5344CB8AC3E}">
        <p14:creationId xmlns:p14="http://schemas.microsoft.com/office/powerpoint/2010/main" val="3947532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3046" y="205979"/>
            <a:ext cx="4673759" cy="857250"/>
          </a:xfrm>
        </p:spPr>
        <p:txBody>
          <a:bodyPr>
            <a:normAutofit/>
          </a:bodyPr>
          <a:lstStyle/>
          <a:p>
            <a:r>
              <a:rPr lang="en-US" sz="3200" i="1" dirty="0" smtClean="0"/>
              <a:t>What’s wrong with </a:t>
            </a:r>
            <a:r>
              <a:rPr lang="en-US" sz="3200" i="1" dirty="0" err="1" smtClean="0"/>
              <a:t>Zhtta</a:t>
            </a:r>
            <a:r>
              <a:rPr lang="en-US" sz="3200" i="1" dirty="0" smtClean="0"/>
              <a:t>?</a:t>
            </a:r>
            <a:endParaRPr lang="en-US" sz="3200" i="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pic>
        <p:nvPicPr>
          <p:cNvPr id="9" name="Picture 8" descr="Screen Shot 2014-04-02 at 8.5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78" y="1187834"/>
            <a:ext cx="8706600" cy="193398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966362" y="3814199"/>
            <a:ext cx="5795351"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Note: because of the way pathnames are handled, I think it is probably actually secure (except for links in www/).</a:t>
            </a:r>
          </a:p>
        </p:txBody>
      </p:sp>
    </p:spTree>
    <p:extLst>
      <p:ext uri="{BB962C8B-B14F-4D97-AF65-F5344CB8AC3E}">
        <p14:creationId xmlns:p14="http://schemas.microsoft.com/office/powerpoint/2010/main" val="1159637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p:sp>
        <p:nvSpPr>
          <p:cNvPr id="6" name="Rectangle 5"/>
          <p:cNvSpPr/>
          <p:nvPr/>
        </p:nvSpPr>
        <p:spPr>
          <a:xfrm>
            <a:off x="1044228" y="776804"/>
            <a:ext cx="6970889" cy="2308324"/>
          </a:xfrm>
          <a:prstGeom prst="rect">
            <a:avLst/>
          </a:prstGeom>
        </p:spPr>
        <p:txBody>
          <a:bodyPr wrap="square">
            <a:spAutoFit/>
          </a:bodyPr>
          <a:lstStyle/>
          <a:p>
            <a:pPr algn="ctr"/>
            <a:r>
              <a:rPr lang="en-US" sz="4800" dirty="0" smtClean="0"/>
              <a:t>Why Might Letting Anyone Read Any File on your Machine Be a Bad Idea?</a:t>
            </a:r>
            <a:endParaRPr lang="en-US" sz="4800" dirty="0"/>
          </a:p>
        </p:txBody>
      </p:sp>
      <p:sp>
        <p:nvSpPr>
          <p:cNvPr id="7" name="Rounded Rectangle 6">
            <a:hlinkClick r:id="rId2"/>
          </p:cNvPr>
          <p:cNvSpPr/>
          <p:nvPr/>
        </p:nvSpPr>
        <p:spPr>
          <a:xfrm>
            <a:off x="5092700" y="3661834"/>
            <a:ext cx="2921000" cy="71966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t>LMGTFY</a:t>
            </a:r>
            <a:endParaRPr lang="en-US" sz="3200" dirty="0"/>
          </a:p>
        </p:txBody>
      </p:sp>
    </p:spTree>
    <p:extLst>
      <p:ext uri="{BB962C8B-B14F-4D97-AF65-F5344CB8AC3E}">
        <p14:creationId xmlns:p14="http://schemas.microsoft.com/office/powerpoint/2010/main" val="12123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srcRect t="21880" r="794" b="2998"/>
          <a:stretch/>
        </p:blipFill>
        <p:spPr bwMode="auto">
          <a:xfrm>
            <a:off x="0" y="0"/>
            <a:ext cx="9144000" cy="517172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sp>
        <p:nvSpPr>
          <p:cNvPr id="6" name="TextBox 5"/>
          <p:cNvSpPr txBox="1"/>
          <p:nvPr/>
        </p:nvSpPr>
        <p:spPr>
          <a:xfrm>
            <a:off x="202864" y="571500"/>
            <a:ext cx="3131053" cy="3416320"/>
          </a:xfrm>
          <a:prstGeom prst="rect">
            <a:avLst/>
          </a:prstGeom>
          <a:solidFill>
            <a:schemeClr val="lt1">
              <a:alpha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smtClean="0"/>
              <a:t>This is serious: </a:t>
            </a:r>
            <a:r>
              <a:rPr lang="en-US" sz="3600" dirty="0" smtClean="0"/>
              <a:t>actually trying the passwords would be wrong and criminal.*</a:t>
            </a:r>
            <a:endParaRPr lang="en-US" sz="3600" dirty="0"/>
          </a:p>
        </p:txBody>
      </p:sp>
      <p:sp>
        <p:nvSpPr>
          <p:cNvPr id="7" name="TextBox 6"/>
          <p:cNvSpPr txBox="1"/>
          <p:nvPr/>
        </p:nvSpPr>
        <p:spPr>
          <a:xfrm>
            <a:off x="2989936" y="3723262"/>
            <a:ext cx="5926184" cy="1200329"/>
          </a:xfrm>
          <a:prstGeom prst="rect">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Just because someone “broadcasts” their password or uses laughable security, doesn’t mean the FBI considers it “authorized” access.  Whether it is you or Google that is breaking the law in this case is unclear.</a:t>
            </a:r>
            <a:endParaRPr lang="en-US"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59480" y="3150720"/>
              <a:ext cx="2485440" cy="914040"/>
            </p14:xfrm>
          </p:contentPart>
        </mc:Choice>
        <mc:Fallback>
          <p:pic>
            <p:nvPicPr>
              <p:cNvPr id="2" name="Ink 1"/>
              <p:cNvPicPr/>
              <p:nvPr/>
            </p:nvPicPr>
            <p:blipFill>
              <a:blip r:embed="rId4"/>
              <a:stretch>
                <a:fillRect/>
              </a:stretch>
            </p:blipFill>
            <p:spPr>
              <a:xfrm>
                <a:off x="150120" y="3141360"/>
                <a:ext cx="2504160" cy="932760"/>
              </a:xfrm>
              <a:prstGeom prst="rect">
                <a:avLst/>
              </a:prstGeom>
            </p:spPr>
          </p:pic>
        </mc:Fallback>
      </mc:AlternateContent>
    </p:spTree>
    <p:extLst>
      <p:ext uri="{BB962C8B-B14F-4D97-AF65-F5344CB8AC3E}">
        <p14:creationId xmlns:p14="http://schemas.microsoft.com/office/powerpoint/2010/main" val="1785738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57771</TotalTime>
  <Words>3588</Words>
  <Application>Microsoft Office PowerPoint</Application>
  <PresentationFormat>On-screen Show (16:9)</PresentationFormat>
  <Paragraphs>698</Paragraphs>
  <Slides>68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Bitmap Image</vt:lpstr>
      <vt:lpstr>Class 18: System Calls</vt:lpstr>
      <vt:lpstr>Plan for Today</vt:lpstr>
      <vt:lpstr>Minimizing Magic</vt:lpstr>
      <vt:lpstr>Course Goal Reminder: Minimizing Magic</vt:lpstr>
      <vt:lpstr>Course Goal Reminder: Minimizing Magic</vt:lpstr>
      <vt:lpstr>What’s wrong with Zhtta?</vt:lpstr>
      <vt:lpstr>What’s wrong with Zhtta?</vt:lpstr>
      <vt:lpstr>PowerPoint Presentation</vt:lpstr>
      <vt:lpstr>PowerPoint Presentation</vt:lpstr>
      <vt:lpstr>Unix (Sort-of) “Solution”</vt:lpstr>
      <vt:lpstr>Zhtta and Apache’s (Partial) Solution</vt:lpstr>
      <vt:lpstr>Apache’s (Partial) Solution</vt:lpstr>
      <vt:lpstr>Apache’s (Further) Solution</vt:lpstr>
      <vt:lpstr>PowerPoint Presentation</vt:lpstr>
      <vt:lpstr>Access Control</vt:lpstr>
      <vt:lpstr>PowerPoint Presentation</vt:lpstr>
      <vt:lpstr>PowerPoint Presentation</vt:lpstr>
      <vt:lpstr>PowerPoint Presentation</vt:lpstr>
      <vt:lpstr>PowerPoint Presentation</vt:lpstr>
      <vt:lpstr>Access Control Matrix</vt:lpstr>
      <vt:lpstr>PowerPoint Presentation</vt:lpstr>
      <vt:lpstr>PowerPoint Presentation</vt:lpstr>
      <vt:lpstr>PowerPoint Presentation</vt:lpstr>
      <vt:lpstr>Unix File Mode Permission Bits</vt:lpstr>
      <vt:lpstr>PowerPoint Presentation</vt:lpstr>
      <vt:lpstr>Changing Users</vt:lpstr>
      <vt:lpstr>Using setuid</vt:lpstr>
      <vt:lpstr>Using setuid</vt:lpstr>
      <vt:lpstr>PowerPoint Presentation</vt:lpstr>
      <vt:lpstr>POSIX Spec for setuid</vt:lpstr>
      <vt:lpstr>PowerPoint Presentation</vt:lpstr>
      <vt:lpstr>Where should Apache httpd call setuid?</vt:lpstr>
      <vt:lpstr>PowerPoint Presentation</vt:lpstr>
      <vt:lpstr>PowerPoint Presentation</vt:lpstr>
      <vt:lpstr>Apache’s (Further)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setuid implemented?</vt:lpstr>
      <vt:lpstr>libc</vt:lpstr>
      <vt:lpstr>PowerPoint Presentation</vt:lpstr>
      <vt:lpstr>PowerPoint Presentation</vt:lpstr>
      <vt:lpstr>Why can’t libc call directly into the kernel?</vt:lpstr>
      <vt:lpstr>Getting to the Kernel</vt:lpstr>
      <vt:lpstr>Traditional PC Design</vt:lpstr>
      <vt:lpstr>PowerPoint Presentation</vt:lpstr>
      <vt:lpstr>PowerPoint Presentation</vt:lpstr>
      <vt:lpstr>PowerPoint Presentation</vt:lpstr>
      <vt:lpstr>PowerPoint Presentation</vt:lpstr>
      <vt:lpstr>PowerPoint Presentation</vt:lpstr>
      <vt:lpstr>Handling Syscall Interrupts</vt:lpstr>
      <vt:lpstr>PowerPoint Presentation</vt:lpstr>
      <vt:lpstr>PowerPoint Presentation</vt:lpstr>
      <vt:lpstr>Context Switch!</vt:lpstr>
      <vt:lpstr>PowerPoint Presentation</vt:lpstr>
      <vt:lpstr>PowerPoint Presentation</vt:lpstr>
      <vt:lpstr>PowerPoint Presentation</vt:lpstr>
      <vt:lpstr>PowerPoint Presentation</vt:lpstr>
      <vt:lpstr>PowerPoint Presentation</vt:lpstr>
      <vt:lpstr>PowerPoint Presentation</vt:lpstr>
      <vt:lpstr>Back to Apache</vt:lpstr>
      <vt:lpstr>Project Idea?</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UVaUser</cp:lastModifiedBy>
  <cp:revision>466</cp:revision>
  <cp:lastPrinted>2014-02-18T16:56:09Z</cp:lastPrinted>
  <dcterms:created xsi:type="dcterms:W3CDTF">2013-08-26T17:24:32Z</dcterms:created>
  <dcterms:modified xsi:type="dcterms:W3CDTF">2014-04-03T17:49:54Z</dcterms:modified>
</cp:coreProperties>
</file>