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300" r:id="rId3"/>
    <p:sldId id="326" r:id="rId4"/>
    <p:sldId id="258" r:id="rId5"/>
    <p:sldId id="294" r:id="rId6"/>
    <p:sldId id="295" r:id="rId7"/>
    <p:sldId id="298" r:id="rId8"/>
    <p:sldId id="299" r:id="rId9"/>
    <p:sldId id="296" r:id="rId10"/>
    <p:sldId id="297" r:id="rId11"/>
    <p:sldId id="301" r:id="rId12"/>
    <p:sldId id="302" r:id="rId13"/>
    <p:sldId id="303" r:id="rId14"/>
    <p:sldId id="287" r:id="rId15"/>
    <p:sldId id="288" r:id="rId16"/>
    <p:sldId id="289" r:id="rId17"/>
    <p:sldId id="290" r:id="rId18"/>
    <p:sldId id="291" r:id="rId19"/>
    <p:sldId id="293" r:id="rId20"/>
    <p:sldId id="304" r:id="rId21"/>
    <p:sldId id="278" r:id="rId22"/>
    <p:sldId id="279" r:id="rId23"/>
    <p:sldId id="307" r:id="rId24"/>
    <p:sldId id="281" r:id="rId25"/>
    <p:sldId id="282" r:id="rId26"/>
    <p:sldId id="308" r:id="rId27"/>
    <p:sldId id="309" r:id="rId28"/>
    <p:sldId id="267" r:id="rId29"/>
    <p:sldId id="268" r:id="rId30"/>
    <p:sldId id="286" r:id="rId31"/>
    <p:sldId id="306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18" autoAdjust="0"/>
    <p:restoredTop sz="94660"/>
  </p:normalViewPr>
  <p:slideViewPr>
    <p:cSldViewPr snapToGrid="0" snapToObjects="1">
      <p:cViewPr varScale="1">
        <p:scale>
          <a:sx n="149" d="100"/>
          <a:sy n="149" d="100"/>
        </p:scale>
        <p:origin x="-45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4/8/14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31:04.5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9973 11551,'54'-41,"26"10,13 0,35-7,44-8,39 1,58-10,15 1,14 10,38 7,1 21,-6 9,34-1,-25 1,23 5,14 7,8-2,33 1,-15 6,-17 0,31 5,-17 3,-10 7,22 6,-31-2,-8-10,23-4,-3-3,-15-1,15-1,-30-4,-30-6,12-4,-11 11,-9 3,10 4,-45-14,-22 3,-12-12,-26 4,9-11,-5 18,-15 8,-8 27,-33 1,-38 19,-14 19,-33 21,-13 8,-23 24,-57 16,-63-24,-78 21,-62-28,-49-16,-69-16,-48-19,-44-6,-63-15,-42-10,-9-8,-67 1,21-10,-40 4,-18 0,-8 3,-58-4,28 1,34-1,-21-1,36 1,17 5,-28 1,68-4,47-7,-16-2,50-8,58-16,35-21,89-26,86-28,61-37,79-11,56-35,45-13,36-5,39-8,48 11,71 6,111-14,73 36,27 63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54:47.200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12539 587,'12'-6,"-8"4,-4 2,0 0,0 0,0 0,0 0,0 0,0 0,0 0,-1 3,1-3,0 0,-7 12,7-12,-10 16,-10 14,20-30,0 0,-38 38,38-38,-46 56,3 9,8 13,9 12,-19 20,2 13,-3 12,6 14,13 8,17 5,27-2,18 0,16-4,5 5,8-13,12-22,21-19,10-21,-8-23,-30-16,-20-9</inkml:trace>
  <inkml:trace contextRef="#ctx0" brushRef="#br0" timeOffset="3946">16551 1949,'31'-2,"18"-3,-49 5,56-6,19-1,20 0,20 4,13 0,13 4,8-2,5-2,22 6,21 1,-1 1,-2-2,2 1,-4-3,-5-1,0-3,-9-3,-8-5,-9-1,1-4,-7 5,-2-1,6 8,-5 10,-2 9,-8 12</inkml:trace>
  <inkml:trace contextRef="#ctx0" brushRef="#br0" timeOffset="4977">15014 1979,'-154'-9,"-4"5,-12 4,-10-1,4 0,-8-4,6-2,12-6,25 2,37 1,34 7</inkml:trace>
  <inkml:trace contextRef="#ctx0" brushRef="#br0" timeOffset="16260">9850 3896,'-7'-30,"-1"7,8 23,0 0,0 0,-5-11,5 11,0 0,0-1,0 1,-3 9,-22 22,25-31,0 0,-46 45,46-45,-63 52,5 16,13 19,22 20,-9 25,-9 25,9 24,31 13,40 5,37-2,9-9,-4-17,9-19,19-28,25-31,8-30</inkml:trace>
  <inkml:trace contextRef="#ctx0" brushRef="#br0" timeOffset="19235">15624 4876,'-55'13,"-25"-5,-9 1,-15-1,-17-5,-18-2,-1 2,-15-2,4-5,6 1,0 0,-10 0,-9 0,-7-2,-3-2,2 2,6-5,5 3,-5 1,8 1,-7-3,7 9,-8 2,5-3,-3 0,4 0,18-4,-3 8,13-2,2-1,6-2,7-4,1 1,9 3,12 1,14-2,10 11,31 5</inkml:trace>
  <inkml:trace contextRef="#ctx0" brushRef="#br0" timeOffset="20743">16439 4886,'44'11,"24"1,-68-12,105 9,28-5,31-2,27 0,13 0,10 2,-1-11,14-6,-3-2,4-8,10 9,8 0,-9-5,-7 6,-3 5,-1 8,-14 5,-7 3,-20 2,-18-5,-16 8,-9-3,-8-2,-31 1,-40 4</inkml:trace>
  <inkml:trace contextRef="#ctx0" brushRef="#br0" timeOffset="43819">10184 8334,'-11'-10,"-45"8,56 2,-72 4,-4 12,11 18,1 15,-19 19,-21 21,7 24,22 16,40 13,22 10,7 19,17 18,24 16,20 3,30 5,30 1,23-21,34-22,19-31,-6-33,8-38,12-28,-17-27</inkml:trace>
  <inkml:trace contextRef="#ctx0" brushRef="#br0" timeOffset="45034">17094 8446,'-26'-21,"-1"4,27 17,0 0,-9-3,9 3,0 11,10 16,-10-27,0 0,0 0,4 49,-4-49,0 0,-5 66,5-66,-11 85,5 32,2 9,-4 22,0 10,0 13,-2 13,-3 6,-14-1,-12-5,4-8,17-20,21-21,2-21,0-21,-4-9</inkml:trace>
  <inkml:trace contextRef="#ctx0" brushRef="#br0" timeOffset="47572">13459 11493,'-30'0,"-31"6,61-6,-79 13,-34 2,-22 3,-23-6,-18-8,-10-6,-22-8,-15 1,-19 0,1 5,2 4,7 10,17 7,53 3</inkml:trace>
  <inkml:trace contextRef="#ctx0" brushRef="#br0" timeOffset="48589">19393 13162,'-87'-12,"-20"7,-16 2,-16 2,-20-6,-30 3,-12-3,-6 1,-13-3,13 0,17-6,27 1,20 1,31 6,46 8,33 12</inkml:trace>
  <inkml:trace contextRef="#ctx0" brushRef="#br0" timeOffset="50727">14170 11527,'-3'-1,"-12"8,15-7,0 0,0 0,0 0,-7 16,7-16,0 0,0 0,2 25,-2-25,0 0,32 31,-32-31,66 41,31-1,21-8,22-6,20-11,24-9,21-3,25 1,16 3,18 1,13-1,12-3,11-3,15 0,11 1,-5-5,0 1,-8-1,-1-2,10 1,0 5,-9-2,-20 3,-28-3,-12 5,-10-5,-11 2,-14-5,-32 5,-14-1,-20-4,-25 6,-27-8,-19-15,-10 0,-6-2,-12-3,-23-6</inkml:trace>
  <inkml:trace contextRef="#ctx0" brushRef="#br0" timeOffset="158038">14826 3636,'-33'-36,"-19"-9,52 45,-67-40,12 25,9 17,17 31,24 37,-2 7,-39-22,-30-24,-32-26,-21-22,-22-13,4 2,15 23,34 20,-6 9,-3 2,-35-13,-23-18,-7-19,7-10,32 17,35 22,41 19,1 9,-34-7,-30-15,-40-23,-27-26,-13-1,28 12,35 21,41 16,29 9,-2 8,-16-2,-33-7,-41-17,-21-19,-23-16,-9 2,-5 1,6 4,48 25,57 10,49 20,5 7,-9 7,-34-7,-30-21,-20-13,-11-20,-7-3,-7-2,-10 0,-7 3,10 8,22 5,33 4,32 8,32 8,3 1,-37 4,1-1,12-19,4 3,-16-6,-38 0,-45 8,-13 2,32-8,49-7,50-3,30 1,-4 8</inkml:trace>
  <inkml:trace contextRef="#ctx0" brushRef="#br0" timeOffset="169628">15244 4092,'45'-38,"-3"2,-42 36,48-36,24 13,24 31,26 33,-7 38,-20 40,-29 23,-35 3,-36 10,-32-18,-56-23,-43-43,-22-44,-7-51,9-52,8-42,42-39,37-43,56-12,50 42,63 48,86 48,76 52,3 46,-62 30,-96 14</inkml:trace>
  <inkml:trace contextRef="#ctx0" brushRef="#br0" timeOffset="181184">14901 1010,'-33'-35,"0"5,33 30,0 0,-16-35,16 35,-2-31,30 0,31 5,43 1,45-5,8 15,1 26,-19 34,-14 32,-17 24,-20 24,-30 8,-23 2,-11-5,-12-2,0-9,-30-9,-35-13,-31-18,-18-34,-8-29,-10-30,-5-20,13-28,7-26,7-18,11-11,30-7,43-14,48-9,61 3,66 17,70 23,-34 55,-79 57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59:06.792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5097 1932,'7'-6,"-31"9,24-3,0 0,-57-3,57 3,-73 8,1 1,-15 8,-6-7,-4-6,-10 3,-1-2,28-8,17 21,34-3,9 23,10 17,10 39,3 28,18 27,8 22,1 14,-9 26,-22 10,-8 17,-12 13,10 6,17 18,6 4,-9 8,-10-3,-5 2,11-2,0-14,-11 4,-15-7,9-40,13-42,0-41,12-27,-4-28,-4-37,4-23,-1-25,3-8,14-10,18-2,28-2,34 10,67 11,61 14,38 37,-7 23,-82 14</inkml:trace>
  <inkml:trace contextRef="#ctx0" brushRef="#br0" timeOffset="28989">6446 3423,'0'-6,"-11"-6,11 12,0 0,0 0,-32-16,32 16,0 0,-40-15,40 15,-48-7,-38 4,-56 3,-47-1,-10-3,4-3,26 0,22-5,37 17,40-7,46 7,27-7,58-5,95-3,88-3,47 8,-7 13,-59 6,-102 10,-101-9,-88-11,-105-12,-69 8,-15 6,-9 9</inkml:trace>
  <inkml:trace contextRef="#ctx0" brushRef="#br0" timeOffset="43932">5022 4775,'20'-10,"-6"0,-14 10,0 0,0 0,27-5,-27 5,0 0,46 4,-46-4,69 5,29 8,7 1,33 2,31 5,28 15,13 0,17-11,6-19,-18-7,-18-18,-8 1,13-13,10 5,15 3,10 4,-4 4,-28 2,-28 4,-59 5,-51 4,-39 6,-35 3,-56 0,-67-13,-55-3,-48-2,-39-1,-6-4,3 7,-5 1,-8 7,-5-3,23-3,21 10,23-12,35 15,45 3,39 4,37 7,54-15,24-3,75 15</inkml:trace>
  <inkml:trace contextRef="#ctx0" brushRef="#br0" timeOffset="95962">5116 6294,'20'-17,"7"7,-27 10,0 0,51-5,-51 5,93-8,25 8,32 1,35 0,21-3,28 3,30 5,18 1,7 6,12-9,10-3,11-1,14 2,14 1,-1 0,-15 0,-4-3,-13 1,2-1,-8 0,-12-2,-16 2,-11-2,-7 7,2 12,-15-2,-8 4,-29-9,-15-3,-10-1,-9 1,-16-1,-15-2,-22 8,-56 6</inkml:trace>
  <inkml:trace contextRef="#ctx0" brushRef="#br0" timeOffset="113950">7444 7720,'-30'-10,"-53"6,83 4,-138 6,-47-5,-19-3,-6 0,-5-8,-8 0,1-4,11 2,28 3,44 18,53 1</inkml:trace>
  <inkml:trace contextRef="#ctx0" brushRef="#br0" timeOffset="115265">12110 7113,'28'-51,"0"-7,-28 58,19-54,6-12,6-6,14-2,15-5,23 8,23 11,28 2,22 29,12 18,6 25,8 20,2 28,-17 28,-26 24,-37 20,-56 12,-56 7,-49 7,-32-10,-40-4,-36-25,-42-29,-31-42,-23-42,-11-66,18-38,27-40,34-38,57-21,74-5,88 26,84 3,97 28,82 32,43 39,2 46,-10 41,-45 35</inkml:trace>
  <inkml:trace contextRef="#ctx0" brushRef="#br0" timeOffset="117003">21362 7662,'5'-21,"-11"10,6 11,0 0,0 0,-16-23,16 23,0 0,-22-22,22 22,-51-2,-28-11,-20 7,-34-9,-28-21,8 6,56 35,60 34,26 30,-16 9,-50-15,-53-30,-52-42,-17-30,-22-16,-1-5,4 26,9 17,27 35,13 20,-13 7,-44-14,-19-23,-38-26,-7-13,-7 6,19 7,44 28,29 26,3 6,-17-8,-12-19,-22-28,-10-20,72 17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01:58.104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6313 4566,'17'-4,"-1"-2,-16 6,0 0,0 0,4-2,-4 2,0 0,2 1,-2-1,3 11,-12 12,9-23,0 0,0 0,-31 31,31-31,0 0,-70 28,70-28,-103 18,1-17,29 5,52-6</inkml:trace>
  <inkml:trace contextRef="#ctx0" brushRef="#br0" timeOffset="1986">6808 4419,'3'-9,"-6"17,3-8,0 0,0 0,-1 40,1-40,0 0,10 61,-10-61,8 73,2 6,-7-11,-13-17,5-41,4-10</inkml:trace>
  <inkml:trace contextRef="#ctx0" brushRef="#br0" timeOffset="2501">7034 4416,'9'-34,"-6"3,-3 31,0 0,0 0,8-19,-8 19,0 0,19-23,-19 23,46-3,23 30,1 23,-34 16,-21 7,-26-10,-17-3,-10-13,3-19,17-14,16-13,5-1,35 6,36-7,21 6,20 0,11-10,-8 0,-20 10</inkml:trace>
  <inkml:trace contextRef="#ctx0" brushRef="#br0" timeOffset="3010">5736 4475,'10'-20,"-17"18,7 2,0 0,-48 13,48-13,-98 35,18 34,78 5,82 21,59 17,0-8,-14-28,8-12,-13-22</inkml:trace>
  <inkml:trace contextRef="#ctx0" brushRef="#br0" timeOffset="3444">7454 4066,'36'-33,"-8"29,-28 4,90 22,58 61,17 47,-26 33,-76 7,-82 4,-70-7,-60-10,-35 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04:48.437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17030 4025,'56'-13,"-11"4,-45 9,68-12,20-1,14-5,19-3,-1-5,12 2,16 14,23 12,25 27,3 7,-4-9,-8-5,-12-7,-5-12,-12-3,-14-19,1 2,5 0,24 9,10 10,12 8,8 2,13 10,-7-6,18-4,-12-1,-12-10,-2 1,-7 0,-6-2,-9 0,-4-3,5 0,16-7,-11-2,-20 2,-16-18,-20 3,-10-15,2-12,15 1,7 39,-2 0,-18 59</inkml:trace>
  <inkml:trace contextRef="#ctx0" brushRef="#br0" timeOffset="28487">2021 2968,'-2'-3,"-19"-6,21 9,0 0,0 0,-24-4,24 4,0 0,-41-5,41 5,-56 5,-5-5,-7-9,-9 18,1-3,2 11,18 15,-1 23,2 25,-1 15,1 38,15 1,8 22,11 23,5 7,0 43,2-1,13-2,7 26,8-2,1-4,4-7,9-24,12-15,3-32,1-15,16-50,49-20,45-18,38-24,14 4,-1 30</inkml:trace>
  <inkml:trace contextRef="#ctx0" brushRef="#br0" timeOffset="63109">22467 6707,'70'28,"-57"13,-13-41,-1 81,-9 41,-13 15,1 0,-34-35,-51-51,-56-28,-3-26</inkml:trace>
  <inkml:trace contextRef="#ctx0" brushRef="#br0" timeOffset="63523">23006 7145,'33'-7,"-31"9,-2-2,0 0,0 0,0 0,0 0,-1 0,1 0,0 0,0 0,0 0,-20-19,20 19,0 0,0 0,-25-31,25 31,0 0,-31-53,31 53,-24-22,17 15,29 26,28-3</inkml:trace>
  <inkml:trace contextRef="#ctx0" brushRef="#br0" timeOffset="63788">23403 6922,'6'-8,"-19"-1,13 9,0 0,0 0,-25-9,25 9,0 0,-26-22,26 22,-12-29</inkml:trace>
  <inkml:trace contextRef="#ctx0" brushRef="#br0" timeOffset="63977">23761 7034,'17'-8,"-35"-31,18 39,0 0,-25-24,25 24</inkml:trace>
  <inkml:trace contextRef="#ctx0" brushRef="#br0" timeOffset="79370">16351 11851,'-9'-17,"-27"-1,36 18,0 0,-67-17,67 17,-100-23,-31-2,-12 3,-6 17,-2 19,1 13,2 21,-6 9,-14-7,-11-13,-1-17,-23-20,-41-26,-50-20,-37-9,-7 7,32 18,24 20,19 17,13 10,5-2,15-7,54-8,68-3</inkml:trace>
  <inkml:trace contextRef="#ctx0" brushRef="#br0" timeOffset="81223">18937 11341,'14'-11,"-11"7,-3 4,0 0,0 0,1-1,-1 1,0 0,1 6,-1-6,4 27,5 21,-9-48,0 0,11 59,-11-59,2 56,-7-4,17-8,-4-2,11-4,12-14,11-8,20-16,22 1,32-7,33 7,30 6,10-12,16 2,-3 5,9-13,4 7,-13 6,5-9,-17 2,-16 5,-25-5,-18 8,-10-3,-6 7,-20-5,-9 2,-24-3,-35-2,-12-2,-5-7,1-2,2 6,7-1,-2 3,10 4,0-3,-1-5,-15-3,-14-16,-14-23,23-23,40-19,39 26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06:56.133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10597 6066,'-18'-40,"-21"10,39 30,-64-17,-29 1,-12 9,-18 4,-26 5,-32 4,-47-3,-34-1,-24-7,-21-1,-31 3,-24 0,-32 2,-9 0,-14 2,0-5,-17 5,-11-9,-7 8,22 8,46-14,40-7,49-10,41-6,43-10,52-29,57-16,31-16,13-7,26 3,24-2,26 5,43-5,41 7,67-4,83 3,79-8,72-1,54 2,50 1,55 10,62 7,37 3,13 5,28 8,27 5,19 13,5 15,-9 11,-12 20,-6 6,56 13,-69 16,-14 18,-73 18,-31 13,-35 16,-32 20,-35 28,-53 21,-79 20,-92 11,-76-7,-97-6,-80-9,-85 0,-78-11,-99-33,-108-35,-88-31,-76-25,-51-7,-39-18,-42-4,-36-14,-39-9,-26 2,16 14,22 9,19 8,2 7,18-2,39-15,82-29,81-29,82-7,118 9,134 10</inkml:trace>
  <inkml:trace contextRef="#ctx0" brushRef="#br0" timeOffset="796">19795 4825,'44'-6,"-15"70,-29-64,14 98,-9 38,-16-7,11-16,-3-15,10-33,0-32</inkml:trace>
  <inkml:trace contextRef="#ctx0" brushRef="#br0" timeOffset="1079">20224 4918,'27'16,"-24"48,-3-64,1 106,-23 13,12 16,16-34,12-22,-1-28</inkml:trace>
  <inkml:trace contextRef="#ctx0" brushRef="#br0" timeOffset="1285">20565 5217,'17'-75,"-31"22,14 53,-26-26,16 15</inkml:trace>
  <inkml:trace contextRef="#ctx0" brushRef="#br0" timeOffset="1477">20665 5590,'22'-16,"-28"12,6 4,0 0,0 0,-17-15,17 15,0 0,-22-21,22 21</inkml:trace>
  <inkml:trace contextRef="#ctx0" brushRef="#br0" timeOffset="2030">21282 5031,'30'-48,"-60"28,30 20,0 0,-67-33,67 33,-97-19,8 26,18 32,32 8,33 10,23-8,24-3,17-1,21-7,7 5,-9 7,-9 11,-27 20,-46 0,-47-9,-39-38,-39-27,10-17,28 8,47 4</inkml:trace>
  <inkml:trace contextRef="#ctx0" brushRef="#br0" timeOffset="2688">21744 5194,'31'-56,"-31"21,0 35,0 0,-50-35,50 35,-89-43,-23 16,19 35,41 38,50 28,51 2,34-16,3-18,8-25,-20-16,-21-23,-20-14,-18 9,-17 7,-13 14,-2 41,10 25,14 47,2 4,7 23,-15-41,0-17,1-21,12-31</inkml:trace>
  <inkml:trace contextRef="#ctx0" brushRef="#br0" timeOffset="3295">22178 5697,'25'88,"-13"13,-14-6,-9-26,11-50,0-23,0-34,-14-47,2-27,4 5,13 10,14 40,23 27,4 55,-6 31,-11 32,-31-16,-24-24,-22-27,-19-16,-5-13</inkml:trace>
  <inkml:trace contextRef="#ctx0" brushRef="#br0" timeOffset="3924">22599 5637,'29'28,"-22"23,-7-51,-2 78,1-2,8-16,20-36,1-20,-1-25,-18-39,0-23,8-14,17 44,33 27,20 73,-6 13,-22-1,-19-16,-4-25,-12-27,-7-60,-2-8,7-9,24-17,27 40,48 64,27 61,-5 42,-48 9,-37 19,-30-3</inkml:trace>
  <inkml:trace contextRef="#ctx0" brushRef="#br0" timeOffset="21703">4098 7624,'1'-2,"-3"2,2 0,0 0,0 0,-19-3,19 3,0 0,-38 0,38 0,-60-2,-24 11,-25-9,-8 1,13-14,19 17,26 6,23 0,13 15,13 25,5 29,1 22,-2 7,3-4,11 28,-2-6,-5 18,-9 9,-15-14,10-5,5-29,6-30,-2-37,9-7,8-10,11-11,25 16,28-5,55-1,53-9,67 0,58-8,65 18,38 9,30 29,19 25</inkml:trace>
  <inkml:trace contextRef="#ctx0" brushRef="#br0" timeOffset="121083">8847 10742,'23'106,"-13"32,17 21,8-6,13-16,0-28,-13-37,-31-49,-15-32,-44-60,-18-48,-8-42,14-8,36 24,42 27,44 24,49 24,67 47,9 55,-48 44,-78 26,-76 1,-51-17,-37-14,-2-9,26-10,48-14,45 0,70 12,62 5,49 13,21 16,-57 1,-67-12,-50-20,-36-26</inkml:trace>
  <inkml:trace contextRef="#ctx0" brushRef="#br0" timeOffset="121685">10178 11209,'10'56,"-5"30,7 9,11-12,34-18,31-23,19-22,-19-27,-23-30,-32-41,-29-25,-20-6,-9 20,23 18</inkml:trace>
  <inkml:trace contextRef="#ctx0" brushRef="#br0" timeOffset="122124">11138 11115,'-4'1,"-60"5,64-6,-99 19,4 18,40 3,41-5,59 2,30-3,26 1,13 5,-7 17,-39 12,-33 10,-49-7,-44-11,-43-26,13-20,38-18,40-33</inkml:trace>
  <inkml:trace contextRef="#ctx0" brushRef="#br0" timeOffset="122408">11549 10735,'38'53,"6"70,15 42,-9 1,-7-19,-10-33,-6-46,1-38</inkml:trace>
  <inkml:trace contextRef="#ctx0" brushRef="#br0" timeOffset="122649">11935 11260,'-6'1,"-37"-3,43 2,-86-10,-35-12,8-2,25-1,26-1,38 6,46 0</inkml:trace>
  <inkml:trace contextRef="#ctx0" brushRef="#br0" timeOffset="123193">13441 10775,'98'-34,"-44"3,-49 3,-43 4,-44 10,-24 33,-7 38,2 37,18 30,50 21,56 5,64-12,39-23,28-36,13-49,-14-65,-33-58,-41-65,-79-13,-58 19,-20 18,-28 19,9 31,39 47</inkml:trace>
  <inkml:trace contextRef="#ctx0" brushRef="#br0" timeOffset="123642">14319 11549,'-4'-1,"-23"-2,27 3,0 0,0 0,-35 4,35-4,0 0,-22 17,22-17,14 45,22 2,-36-47,44 32,-15-27,-24-29,-29-35,-12 4,9 32,17 23,10 19,2-2,8-9</inkml:trace>
  <inkml:trace contextRef="#ctx0" brushRef="#br0" timeOffset="124073">15134 10522,'22'37,"-3"39,-19-76,25 125,15 40,4 18,-8-14,-15-43,-12-42,-12-42,-4-31</inkml:trace>
  <inkml:trace contextRef="#ctx0" brushRef="#br0" timeOffset="124313">15677 11562,'16'17,"-40"0,24-17,0 0,-83 11,83-11,-121 2,-19 4,22 7,31 3,36-3,30-6</inkml:trace>
  <inkml:trace contextRef="#ctx0" brushRef="#br0" timeOffset="124611">15175 10591,'-4'-18,"-45"9,49 9,-88 15,-6 31,19 12,38 12,30 2,25-9</inkml:trace>
  <inkml:trace contextRef="#ctx0" brushRef="#br0" timeOffset="125123">16172 10806,'17'-13,"-40"3,23 10,0 0,-55-9,55 9,-86 10,-5 31,5 32,26 36,41 26,45 1,34 0,19-23,31-41,22-58,5-63,-1-65,-54-50,-70 20,-59 5,-55-6,-41 23,-5 47,23 54</inkml:trace>
  <inkml:trace contextRef="#ctx0" brushRef="#br0" timeOffset="232546.3301">16806 12193,'-7'0,"-27"-4,34 4,0 0,-65-17,65 17,-71-19,4 2,8 8,-3 8,-8 1,-26 1,-7 8,-4 4,-15 8,-7-3,4 3,-16 3,-8-1,-6-4,-5-2,-4-5,-8-3,-22-5,-33-7,-19-4,-4 3,7 13,0 5,-13-1,-16 2,-16 0,-8-3,-10-3,-338-21,332-10,9 1,-6 0,6 4,8 7,-3 9,33 11,43 1,42 22</inkml:trace>
  <inkml:trace contextRef="#ctx0" brushRef="#br0" timeOffset="255182.1188">15610 11960,'-21'-10,"-22"11,43-1,0 0,-46 17,46-17,-45 42,7 27,17 26,31 12,36-4,44-7,37-15,39-18,44-15,33-12,31-19,14-19,15-16,-1-6,-10-7,-37-11,-54 6,-43-4,-38 1,-51 10,-54-2,-50-2,-41-11,-20-5,1-7,16 0,26 18,24 24,26 15,24 37,54 35,45 16,22 10,4-1,-32-9,-35-8,-60-15,-78-12,-81-29,-36-11,39-6,28-3</inkml:trace>
  <inkml:trace contextRef="#ctx0" brushRef="#br0" timeOffset="256009.3669">18697 11278,'-1'13,"-3"36,4-49,-3 81,3 21,10 8,15-32,5-35,-2-44,-3-38,-3-49,-3-23,10-13,14 35,28 57,20 63,17 38,-20 17,-42-6,-17-29,-23-36,4-26,-8-46,8-26,7-16,13 31,7 43,17 47,-1 40,-16 23,-6-13,-17-13,-9-26,-6-18,15-28,12-16</inkml:trace>
  <inkml:trace contextRef="#ctx0" brushRef="#br0" timeOffset="256467.5043">20068 11277,'18'-16,"-21"0,3 16,0 0,0 0,-36-12,36 12,0 0,-57-4,57 4,-85 14,24 10,39 32,36 11,42-14,2-18,-8-18,-7-30,-11-24,-8-13,-20 4,3-2,-2 32,15 22,23 39,-6 24,3-5,-12-12,-7-28</inkml:trace>
  <inkml:trace contextRef="#ctx0" brushRef="#br0" timeOffset="257006.666">20680 11096,'3'-12,"-26"8,23 4,0 0,-49 4,49-4,-79 0,0 24,29 7,30 0,39 1,30 5,26 6,4 1,4 15,-13 13,-32-8,-42 1,-56-30,-38-32,-9-12,33-21</inkml:trace>
  <inkml:trace contextRef="#ctx0" brushRef="#br0" timeOffset="257306.756">20887 10701,'39'17,"-9"46,-30-63,25 130,3 26,-3 19,11-34,0-37,4-38</inkml:trace>
  <inkml:trace contextRef="#ctx0" brushRef="#br0" timeOffset="257546.828">21199 11217,'-4'-4,"-54"-6,58 10,-80-16,-24-9,19 12,18-9,16 4,23 10</inkml:trace>
  <inkml:trace contextRef="#ctx0" brushRef="#br0" timeOffset="258128.0023">21358 11373,'38'-11,"-6"2,-32 9,0 0,47-25,-47 25,38-26,5-17,-17-20,-27 14,-15 6,-16 19,-8 38,8 27,11 28,25 10,23-8,21-8,12-18,5-21</inkml:trace>
  <inkml:trace contextRef="#ctx0" brushRef="#br0" timeOffset="258357.071">22018 11440,'24'-25,"-33"-38,9 63,-18-67,25-15,43-10,41 12,29 48,-15 21</inkml:trace>
  <inkml:trace contextRef="#ctx0" brushRef="#br0" timeOffset="259488.4103">19739 12030,'-27'19,"-29"20,56-39,-71 55,-9 16,4 26,53-2,54 1,59-21,22-18,20-36,-7-35,-33-37,-39-51,-53-31,-63 14,-46 17,-2 23,40 44</inkml:trace>
  <inkml:trace contextRef="#ctx0" brushRef="#br0" timeOffset="259951.5492">20330 12620,'1'-32,"-21"4,20 28,0 0,0 0,0 0,0 0,-4-3,4 3,0 0,0 0,0 0,0 4,0-4,0 0,0 0,20 18,-20-18,0 0,34 22,-34-22,35 14,-4-12,-31-2,0 0,0 0,0 0,0 0,0 0,0 0,0 0,0 0,0 0,0 0,22-9,-22 9,0 0,0 0,0 0,0 0,0 0,0 0,0 0,0 0,0 0,1-21,-1 21,0 0,0 0,0 0,0 0,0 0,0 0,0 0,0 0,-13-24,13 24,0 0,0 0,0 0,0 0,0 0,0 0,0 0,-30-11,30 11,0 0,0 0,0 0,0 0,0 0,0 0,-19 5,19-5,0 0,0 0,0 0,0 0,0 0,4 22,-4-22,0 0,0 0,0 0,0 0,10 30,-10-30,0 0,0 0,0 0,22 16,-22-16,0 0,0 0,23 6,-23-6,0 0,16-9,-16 9,1-17</inkml:trace>
  <inkml:trace contextRef="#ctx0" brushRef="#br0" timeOffset="260310.6569">20824 12007,'9'-15,"-21"33,12-18,0 0,-8 66,8-66,-4 102,18 30,3 0,6-22,3-31,-16-38,0-34,1-41</inkml:trace>
  <inkml:trace contextRef="#ctx0" brushRef="#br0" timeOffset="260609.7466">21188 11979,'21'39,"-12"51,-9-90,8 119,1 15,7-2,17-16,0-31,-9-31,-7-39,7-24</inkml:trace>
  <inkml:trace contextRef="#ctx0" brushRef="#br0" timeOffset="261198.9233">21999 12474,'-24'23,"-3"27,27-50,-28 84,11 22,7-4,10-19,-1-26,-1-50,-14-33,-10-61,-4-19,12-23,25 10,26 12,12 55,19 32,-2 51,-19 26,-4 30,-30 1,-20-10,-19-31,-17-19,-16-33,-3-19,25-13</inkml:trace>
  <inkml:trace contextRef="#ctx0" brushRef="#br0" timeOffset="261546.0274">22301 12639,'9'11,"-19"4,10-15,0 0,-16 10,16-10,-17 2,11-13,6 11,0 0,0 0,0 0,0-33,0 33,0 0,0 0,0-44,0 44,0 0,6-74,-6 74,16-67,14 12,10 10,7 0,-3 32</inkml:trace>
  <inkml:trace contextRef="#ctx0" brushRef="#br0" timeOffset="262025.1711">22508 12523,'20'5,"12"-13,-32 8,0 0,42-23,-42 23,62-32,2-7,-3-9,-20-19,-26 3,-26 32,-33-6,-7 32,-3 39,18 18,20 21,33 13,51-10,23 6,12-33,3-23,-9-28,-10-31,-11-4,-43 5</inkml:trace>
  <inkml:trace contextRef="#ctx0" brushRef="#br0" timeOffset="263619.6493">17140 11278,'5'-21,"-1"-2,-4 23,0 0,33-25,-33 25,55-36,6 1,-4 11,2 20,6 25,10 31,-9 22,-18 6,-13 5,-1-6,20-12,12-5,21-8,10-12,-11-11,-10-23</inkml:trace>
  <inkml:trace contextRef="#ctx0" brushRef="#br0" timeOffset="264245.8371">17885 11111,'7'-5,"-5"-4,-2 9,0 0,0 0,0 0,5-10,-5 10,0 0,0 0,12-17,-12 17,0 0,19-22,-19 22,19-16,8 4,-27 12,24 6,9 21,-8 14,-1 2,-7-5,12-13,0-12,-2-13,-7-9</inkml:trace>
  <inkml:trace contextRef="#ctx0" brushRef="#br0" timeOffset="288564.1304">23399 12910,'-4'-13,"-26"-3,30 16,0 0,0 0,0 0,0 0,-36-9,36 9,0 0,0 0,0 0,-22-3,22 3,0 0,0 0,-6 12,6-12,0 0,-7 23,7-23,-35 46,-36-25,-22-7,-3 12,20 17,9-1,-8 8,-41-26,-40-24,-24-28,-6-22,15 7,21 26,32 22,27 31,1 12,-12 12,-8-9,-20-18,-28-2,-20-22,-9-13,10-1,-7-7,4 3,20 5,40 14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13:20.610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7069 12205,'18'-4,"-24"-18,6 22,0 0,-4-53,4 53,-10-81,16-30,-4-30,21-31,4 6,-1 52,-2 49,-7 36,-4 24,28 48,21 58,13 45,-6 1,-13-35,-15-48,-10-47,-17-51,-14-64,2-43,-7-22,-9 31,17 72,4 35,7 28,18 49,27 54,-4 46,-10 23,-36-14,-6-29,0-32,16-35,13-50</inkml:trace>
  <inkml:trace contextRef="#ctx0" brushRef="#br0" timeOffset="303.0909">8108 11895,'43'42,"-4"23,-39-65,44 70,8-12,22-24,5-29,-22-45,-35-44,-30-23,-33-19,17 32,22 8</inkml:trace>
  <inkml:trace contextRef="#ctx0" brushRef="#br0" timeOffset="559.1677">8751 11035,'25'-11,"-14"47,-11-36,0 0,6 99,-6-99,8 153,24 39,11 8,19-26,-9-47,-5-53</inkml:trace>
  <inkml:trace contextRef="#ctx0" brushRef="#br0" timeOffset="741.2223">9013 11847,'-19'-37,"-12"20,31 17,-73-17,-23-1,7 3,29 7,33 2</inkml:trace>
  <inkml:trace contextRef="#ctx0" brushRef="#br0" timeOffset="1123.3369">9047 11878,'101'-3,"-9"-15,-8-20,-6-24,-11-14,-41 5,-38 9,-45 21,-24 40,-8 46,20 41,38 19,34 1,45-8,18-26,11-35,-2-44,-9-42</inkml:trace>
  <inkml:trace contextRef="#ctx0" brushRef="#br0" timeOffset="1363.4089">9892 11633,'25'55,"-64"20,39-75,-71 79,-11-13,26-14,40-14,34-11</inkml:trace>
  <inkml:trace contextRef="#ctx0" brushRef="#br0" timeOffset="1590.477">10079 12072,'23'4,"-45"-17,22 13,0 0,-77-40,77 40,-119-67,3-1,25 11,19 5,19 12,24 5</inkml:trace>
  <inkml:trace contextRef="#ctx0" brushRef="#br0" timeOffset="2063.6189">10311 12049,'37'16,"-26"-26,-11 10,0 0,0 0,-13-52,13 52,0 0,-17-84,17 84,-12-113,16-25,12-45,12-33,-2 34,8 53,-11 44,-5 44,7 41,16 79,30 71,-1 56,-2 18,-23-61,-11-45,-11-57,-2-52</inkml:trace>
  <inkml:trace contextRef="#ctx0" brushRef="#br0" timeOffset="2275.6825">10804 11563,'-37'23,"-44"-10,81-13,-109-1,5-9,28-7,38 1,22-2,27-6</inkml:trace>
  <inkml:trace contextRef="#ctx0" brushRef="#br0" timeOffset="2803.8409">11023 11199,'1'38,"-11"-7,10-31,0 0,0 0,-14 23,14-23,0 0,-16 22,16-22,-8 47,27 40,7 26,1-9,-16-35,-4-48,-16-35,-14-69,-5-38,12-12,16 6,27 19,24 33,2 28,16 29,4 36,-13 23,-20 4</inkml:trace>
  <inkml:trace contextRef="#ctx0" brushRef="#br0" timeOffset="3149.9447">11817 11219,'29'-10,"-87"1,58 9,-122 13,-25 32,25 37,68 34,77 7,64-2,39-17,-1-40,-15-47,-27-41</inkml:trace>
  <inkml:trace contextRef="#ctx0" brushRef="#br0" timeOffset="4903.4706">7685 13557,'17'-12,"-25"-36,8 48,-36-92,-9-41,-14-45,17-20,39 42,32 58,29 35,26 36,55 66,-19 44,-60 10,-64-4,-70-17,-32-12,8-15,38-14,43-11,41 5,75 19,48 13,18 5,-21 1,-53-20,-29-16,-35-21,-29-16</inkml:trace>
  <inkml:trace contextRef="#ctx0" brushRef="#br0" timeOffset="5469.6404">8385 12814,'61'73,"5"35,11 15,2-18,10-26,-1-36,-22-43,-28-55,-25-47,-30-24,3 3,4 29,29 67,41 60,37 60,19 20,-9-16,-21-38,-26-46,-26-48,-37-68,-24-42,-3-12,11 29,18 40,22 33</inkml:trace>
  <inkml:trace contextRef="#ctx0" brushRef="#br0" timeOffset="6040.8117">10106 13272,'14'-9,"-6"-5,-8 14,0 0,3-42,-3 42,0-75,-5-37,7-22,-4-39,-15-11,-8 62,24 60,11 33,21 39,28 56,20 52,18 28,6 18,-27-37,-16-38</inkml:trace>
  <inkml:trace contextRef="#ctx0" brushRef="#br0" timeOffset="6284.8849">10610 12934,'1'-11,"-20"3,19 8,0 0,-47 2,47-2,-87 13,-35 2,-14-6,35 2,47-5,54-7,45-13</inkml:trace>
  <inkml:trace contextRef="#ctx0" brushRef="#br0" timeOffset="6645.9932">10871 12944,'40'76,"-11"-8,-4-15,-3-25,9-24,-7-34,-9-29,-14-27,-7-18,9 8,28 24,29 25,17 15,-13-4</inkml:trace>
  <inkml:trace contextRef="#ctx0" brushRef="#br0" timeOffset="7050.1144">11795 12535,'-12'8,"-33"11,45-19,-65 47,1 15,24 11,52-2,57 4,58-10,20-31,-5-27,-35-31,-26-18</inkml:trace>
  <inkml:trace contextRef="#ctx0" brushRef="#br0" timeOffset="40612.18">6655 10417,'4'-62,"-14"18,10 44,-31-28,-26 26,-40 39,-28 54,-1 55,12 47,17 33,-14 30,-21 42,25 20,63-3,69-11,53-10,42-25,28-39,46-65,58-68,17-49,-16-24,-29-14</inkml:trace>
  <inkml:trace contextRef="#ctx0" brushRef="#br0" timeOffset="41271.3777">11900 10094,'20'-87,"-9"31,9 18,17 29,37 36,64 55,81 62,38 62,5 59,-10 86,-68 3,-59 3,-86-27,-80-35,-66-37,-35-50,-10-55,9-59,35-42,70-41,72-21</inkml:trace>
  <inkml:trace contextRef="#ctx0" brushRef="#br0" timeOffset="43259.9741">14034 10813,'-17'11,"-11"1,28-12,0 0,0 0,-8 10,8-10,0 0,0 1,0-1,2-8,2 4,-4 4,0 0,0 0,3 6,-3-6,0 0,12 46,-12-46,26 91,-3 30,-10 8,-6-21,3-27,7-33,15-33</inkml:trace>
  <inkml:trace contextRef="#ctx0" brushRef="#br0" timeOffset="43516.0509">14171 10816,'2'-30,"-9"38,7-8,0 0,4 59,-4-59,25 120,3 28,6-8,-2-30,-2-32,-11-32,-5-26</inkml:trace>
  <inkml:trace contextRef="#ctx0" brushRef="#br0" timeOffset="43726.1139">14455 11268,'-41'14,"-73"3,-55-8,-4 1,51 0,68-5,55-5</inkml:trace>
  <inkml:trace contextRef="#ctx0" brushRef="#br0" timeOffset="43923.173">14359 11473,'66'24,"-67"-1,1-23,0 0,0 0,-48 20,48-20,0 0,-106 4,106-4,-122-4,17-8,24-3,26-4</inkml:trace>
  <inkml:trace contextRef="#ctx0" brushRef="#br0" timeOffset="44438.3275">14779 10886,'3'-55,"-69"11,66 44,-70-30,0 6,23 10,33 15,11 38,12 65,2 49,4 22,-4-2,-3-20,-6-27,2-30,-7-38,20-31,49-14,51-6,8 7,-9 6,-34-3,-46-7,-34-11</inkml:trace>
  <inkml:trace contextRef="#ctx0" brushRef="#br0" timeOffset="44921.4724">14924 11496,'28'7,"-10"41,-18-48,19 66,-2-7,2-12,-2-25,2-20,-3-25,-11-24,3-11,1 1,11 12,13 34,22 34,9 43,-11 18,-36-11,-11-21,-11-20,8-22,-4-13</inkml:trace>
  <inkml:trace contextRef="#ctx0" brushRef="#br0" timeOffset="45434.6263">15580 11423,'-7'-7,"-15"14,22-7,0 0,0 0,-36 36,36-36,0 0,-35 51,35-51,-22 54,15-9,9-9,1-11,16 2,1 7,9-2,5-12,12-18,3-32,-9-24,-21-12,-32 8,-28 15,-31 16,-18 11,24 17,37 10</inkml:trace>
  <inkml:trace contextRef="#ctx0" brushRef="#br0" timeOffset="45700.7061">16031 11639,'-33'8,"-33"1,66-9,-71 4,19 0,29 0</inkml:trace>
  <inkml:trace contextRef="#ctx0" brushRef="#br0" timeOffset="46106.8279">16187 11275,'-8'-10,"-34"20,42-10,0 0,-51 34,51-34,-41 41,30-5,32-4,21-5,9-4,1-4,-2 5,-9 7,-5 10,-28 9,-27-12,-15-12,-2-27</inkml:trace>
  <inkml:trace contextRef="#ctx0" brushRef="#br0" timeOffset="46360.9041">16204 10958,'33'-1,"-6"41,-27-40,26 84,5 26,0 18,-6-21,1-21</inkml:trace>
  <inkml:trace contextRef="#ctx0" brushRef="#br0" timeOffset="46556.9629">16481 11459,'5'-32,"-12"20,7 12,0 0,0 0,-23-4,23 4,0 0,-58-4,58 4,-62 3,18 3,27 2</inkml:trace>
  <inkml:trace contextRef="#ctx0" brushRef="#br0" timeOffset="47086.1216">16724 11377,'35'-6,"-35"11,0-5,0 0,0 0,-34 18,34-18,0 0,-46 32,46-32,-31 44,19 6,32-13,21-9,-7-23,-3-37,-30-39,-27-36,-12-13,-7-1,0 16,6 46,31 45,13 33,34 59,10 33,11 21,-19-8,-1-21,-8-32,-5-35,0-38</inkml:trace>
  <inkml:trace contextRef="#ctx0" brushRef="#br0" timeOffset="47648.2902">16650 10884,'6'-46,"-10"12,4 34,0 0,0 0,5-14,-5 14,0 0,23-10,-23 10,45-3,9 10,26 13,-2 8,-10 10,-15 3,-29 2,-12 6,-7 5,4 4,-6 12,3 12,9 18,2 3,6 2,2-1,-23-16,-48-16,-45-24,-35-23,-24-12,-6-5,26 2,38 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16:17.841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10061 2733,'5'-14,"-5"3,0 11,0 0,0 0,0 0,0 0,-11-17,11 17,0 0,0 0,0 0,-20-22,20 22,0 0,0 0,-21-6,21 6,0 0,-38 11,38-11,-100 14,-66-6,-44-9,-7-16,0-4,-26-2,-21 3,-11-1,-1 4,13 15,9 15,12 10,-6 5,-34 2,-7-2,1-11,0-5,-15 1,-25-3,-26-2,-3-5,23-1,30 5,15-8,2-2,-11 9,-12-13,46 12,59-15,39-17,19 8,1-7,6 15,-1 11,20-4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16:32.226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10007 2420,'28'-16,"-4"4,-24 12,0 0,28-3,-28 3,35 12,19 19,5 25,22 29,7 38,15 31,-3 34,-16 30,-12 8,-14 17,-34-3,-55-7,-36-17,-14-20,-1-24,-2-18,-2-21,-12-11,-21-6</inkml:trace>
  <inkml:trace contextRef="#ctx0" brushRef="#br0" timeOffset="3242.3242">24026 13810,'28'-12,"-12"3,-16 9,0 0,0 0,-2-15,2 15,0 0,-45-45,45 45,-100-75,-56-35,-5-12,3 16,17 39,46 58,56 71,52 78,19 24,-48-14,-80-68,-94-69,-57-77,-67-56,-38-47,-36-4,12 31,67 65,74 70,94 58,37 42,39 22,-24-22,-76-65,-113-86,-83-80,-31-28,7 16,43 38,83 71,114 77,89 70,42 51,14-7,-79-50,-111-82,-79-71,-68-64,-38-15,9 23,37 55,70 74,75 51,35 12,-28-20,-39-35,-22-51,-7-28,-3-10</inkml:trace>
  <inkml:trace contextRef="#ctx0" brushRef="#br0" timeOffset="11651.165">22033 12182,'2'-11,"4"3,-6 8,0 0,8-9,-8 9,1-3,-9 7,8-4,0 0,0 0,-20 26,20-26,0 0,-24 79,24-79,-18 102,8 6,8-16,12-24,25-26,9-23,17-13,20-26,-6 1,-12 0,-25-4</inkml:trace>
  <inkml:trace contextRef="#ctx0" brushRef="#br0" timeOffset="12056.2055">22559 12471,'-2'-10,"-34"-9,36 19,0 0,0 0,-43-12,43 12,0 0,-38 17,38-17,-31 45,22 19,45-6,11-23,13-18,-12-40,-17-22,-10-13,-17 28,4 26,13 25,-8 7,-2 13,-11-11,-1-20,3-11</inkml:trace>
  <inkml:trace contextRef="#ctx0" brushRef="#br0" timeOffset="12294.2293">22755 12185,'14'7,"2"16,-16-23,0 0,20 53,-20-53,28 75,-14 30,-9-4,-9-17,12-29</inkml:trace>
  <inkml:trace contextRef="#ctx0" brushRef="#br0" timeOffset="12487.2486">22824 12549,'-30'-7,"-23"-1,53 8,0 0,-48-8,48 8,-36-7,14 6,8 4,23 9</inkml:trace>
  <inkml:trace contextRef="#ctx0" brushRef="#br0" timeOffset="12772.2771">22874 12604,'77'1,"-19"0,-7-25,-30-11,-13-6,-26 2,-20 15,-3 23,6 32,19 19,12 12,17-8,14-4,28-11,7-28</inkml:trace>
  <inkml:trace contextRef="#ctx0" brushRef="#br0" timeOffset="12939.2938">23271 12686,'6'-12,"-12"-4,6 16,0 0,0 0,-16-32,16 32,0 0,-11-47,11 47,9-37,32-12,13 13</inkml:trace>
  <inkml:trace contextRef="#ctx0" brushRef="#br0" timeOffset="13514.3513">23639 11963,'5'3,"-6"5,1-8,0 0,-13 51,13-51,-9 98,7 44,4 43,2-29,-4-47,19-43,3-44</inkml:trace>
  <inkml:trace contextRef="#ctx0" brushRef="#br0" timeOffset="14466.4465">23888 12280,'-34'4,"-40"9,74-13,-92-17,-2 5,17 19,34-2</inkml:trace>
  <inkml:trace contextRef="#ctx0" brushRef="#br0" timeOffset="15045.5044">23889 12437,'1'58,"-23"16,22-74,-11 65,21-18,16-26,12-15,5-35,-14-12,-27-20,-31 9,-4 28,-10-10,6 15</inkml:trace>
  <inkml:trace contextRef="#ctx0" brushRef="#br0" timeOffset="15596.5595">24189 12447,'12'7,"-38"19,26-26,0 0,-46 29,46-29,-41 70,13-7,32-8,25 2,23-26,3-47,-14-31,-13-65,-12-10,-14-6,-10 11,0 31,-2 31,10 48,0 13,4 62,8 42,5 19,0 12,-3-42,12-20,2-42,-2-20</inkml:trace>
  <inkml:trace contextRef="#ctx0" brushRef="#br0" timeOffset="16244.6243">24668 12447,'-13'2,"-18"1,31-3,0 0,-48 7,48-7,-53 29,28 19,22 3,42-7,20 13,-7-48,-13-16,-14-53,-7 20,-12-25,-10 36,3 16,2 12,8 23,3 29,-4 11,1-33,5-3,1-25</inkml:trace>
  <inkml:trace contextRef="#ctx0" brushRef="#br0" timeOffset="16693.6692">24831 12396,'11'-5,"6"21,-17-16,0 0,29 50,-29-50,38 57,-7 13,-13-37,8-5,-10-13,-1-13,-8-16,-5-16,1 2,0 19,-2 10,2 27,9 41,-12 28,-18 12,-29-12,-39-26,-31-36,-38-58,21-28,28-1</inkml:trace>
  <inkml:trace contextRef="#ctx0" brushRef="#br0" timeOffset="18425.8424">5204 3770,'1'0,"-29"15,28-15,0 0,-66 22,66-22,-116 10,-18-13,-25 2,-35-4,-37 10,-27-2,-9 6,3-7,5-4,1-4,-6-6,-15-2,12 8,21 3,40 5,43 15,31 29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17:17.570"/>
    </inkml:context>
    <inkml:brush xml:id="br0">
      <inkml:brushProperty name="width" value="0.05292" units="cm"/>
      <inkml:brushProperty name="height" value="0.05292" units="cm"/>
      <inkml:brushProperty name="color" value="#EA700D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13537 432,'-6'-13,"-9"4,15 9,0 0,0 0,-20 6,20-6,0 0,-16 36,16-36,-9 105,20 56,-7 15,2-10,12-16,1-40,-2-37,-8-45</inkml:trace>
  <inkml:trace contextRef="#ctx0" brushRef="#br0" timeOffset="920.092">14162 712,'13'-4,"-24"-7,11 11,0 0,-48-21,48 21,-79-20,-26 12,4 25,10 24,41 1,31-1,25 2,32-2,24-4,2-16,-21-22,-16-14,-4-20,-3-13,3 6,2 16,-7 16,-1 6,-9 3,-5 1,0 1,-2-1,1 1,-1-1,-1 1,-1 0,-4 14,2 19,-9 30,8 18,2 19,5 3,-7-7,0-27,8-27,19-22,10-21</inkml:trace>
  <inkml:trace contextRef="#ctx0" brushRef="#br0" timeOffset="1802.1802">14690 698,'1'0,"-3"-2,2 2,0 0,0 0,0 0,-4-7,4 7,0 0,0 0,-6-11,6 11,0 0,-9-11,9 11,-12-12,-8 3,20 9,0 0,0 0,-22-6,22 6,0 0,-35 4,35-4,-42 27,-5 29,2 28,11 7,14 4,22 5,47 5,29-8,14-21,0-27,4-45,-26-49,-39-35,-45 3,-29 23,-14 31,-12 37,10 30,17 12,19-7,13-22,13-27,28-40</inkml:trace>
  <inkml:trace contextRef="#ctx0" brushRef="#br0" timeOffset="2450.245">15688 791,'12'-4,"-51"-23,39 27,-102-51,-24-18,10 2,23 9,33 28,26 53,24 68,7 33,-8-7,18-14,18-25,5-27,-12-40,6-20,18-13,23 1,22 28,29 54,-3 35,-15 35,-31 7,-45-11,-38-18,-37-20,-41-27,-39-39,-23-31,-23-20,16 16</inkml:trace>
  <inkml:trace contextRef="#ctx0" brushRef="#br1" timeOffset="10350.0349">15631 2301,'-113'-11,"-54"-12,-38-5,-31-7,2-4,-3-5,-4 3,6 7,20 11,31 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17:56.70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13115 4055,'2'0,"-2"-1,0 1,0 0,0 0,0 0,-12 1,12-1,0 0,0 0,-44-2,44 2,0 0,-68-7,68 7,-89-10,-25-4,-21-8,-13 11,10 20,14 17,14 15,-8 1,3-4,-14-17,-23-17,-37-23,-26-15,-19-9,-12 8,-2 6,4 17,7 17,-2 14,-6 1,-4-9,-8-14,-11-14,1-8,8-1,-6 12,3 10,11 8,11 7,7 5,-13 7,0 3,32-6,62-15,39-9</inkml:trace>
  <inkml:trace contextRef="#ctx0" brushRef="#br0" timeOffset="43252.3248">20866 4344,'-7'-11,"-5"3,12 8,0 0,0 0,-28-7,28 7,0 0,-37-11,37 11,-32-9,-6 8,-12-6,-8 6,12 5,10 5,-1 20,3-5,-11 24,12 13,0 10,10 13,-12 19,-4 9,-2 32,25 13,14 20,17 15,-10 18,-1 13,-3 6,12 2,2 9,2 12,-12 8,-9 6,5 10,17 4,15 5,-4-9,-37 15,-13-17,-6 8,15-14,5-3,-2-22,-6-10,-3-26,4-22,-6-38,3-16,-8-26,8-21,15-31,10-19,7-22,36-7,53 24,81 7,37 11,-8 2,-9-5</inkml:trace>
  <inkml:trace contextRef="#ctx0" brushRef="#br0" timeOffset="44920.4916">21283 7953,'15'-8,"-13"5,-2 3,0 0,0 0,-13-2,13 2,0 0,-44-1,44 1,-70-3,-4 4,-14-17,3 20,8-4,1 3,9 12,27 14,14 5,-9 12,-4 19,-2 10,1 17,5 17,12 19,14 8,1 14,3 7,4 1,14 8,7-3,12-15,-2-9,10-14,-8-23,5-10,-2-30,4-14,-9-21,-17-13,2-3,-4-11,12 0,8-4,33 3,16 5,5 6,-10 9,-22-12,-12 8,-30-9,-40-4,-61-4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32:07.73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12817 8790,'116'-54,"14"19,34-12,26-9,44-8,66-5,37 3,48 0,83-3,25 3,12 24,61 20,-13 32,-26 27,39 43,-107 30,-54 13,-2 48,-34 25,-57 40,-76 47,-96 17,-53 12,-22 10,-20-8,-56 9,-82-54,-124-54,-118-38,-85-58,-56-37,-102-12,-41-32,-25-16,-97-18,26-8,36-2,-22-5,60-17,68-39,37-59,107-59,80-59,46-72,82-24,85 3,100-27,120 25,135 26,180 12,170 65,161 83,219 101,61 145,-38 142,-41 149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19:06.43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740 12876,'2'-20,"-3"2,1 18,0 0,0 0,3-31,-3 31,0 0,9-28,-9 28,8-18,1 13,-9 5,0 0,24-1,-24 1,45 12,19-1,26 8,8-4,2 15,-9 14,-6-10,-15-22,2 10,-21-20,-27 4,-16-10,-9-6,-16-14,-17-29,-3 0,0-4,14 9,14 33,5 13,6 5,24 28,27 13,16 7,-13 9,-34-6,-32 7,-50-3,-33-8,-27-4,-5-11,2-18,15 17</inkml:trace>
  <inkml:trace contextRef="#ctx0" brushRef="#br0" timeOffset="14258.4257">20741 11253,'9'-25,"-18"-12,9 37,0 0,-31-36,31 36,-55-55,-38-23,-48-10,-47-15,-24-5,13 16,18 10,30 15,28 16,24 13,44 20,34 16,21 2,17 1,11-1,19 1,23-9,0 3,17 6,-28 5,-27 4,-45-4,-63-10,-19 1,-9-3,6 6,13 16,54 11,47 25,44 33,22 11,-24 2,-35-17</inkml:trace>
  <inkml:trace contextRef="#ctx0" brushRef="#br0" timeOffset="15489.5488">21057 11705,'-25'-20,"-28"-12,53 32,-52-10,4 0,-1 13,-1 15,23-4,16 6,31 15,33 0,21 10,6 7,-13 1,-43-11,-37 0,-25-21,-32-13,-15-22,-1-4,23 3,38 9</inkml:trace>
  <inkml:trace contextRef="#ctx0" brushRef="#br0" timeOffset="16077.6076">21273 11669,'-14'0,"-28"12,42-12,0 0,-38 31,38-31,-36 54,31 12,26 1,15 1,-3-34,-6-27,5-36,-10-4,8-29,-8 4,-23 29,2 12,-1 17,10 30,14 34,11 11,-4 3,7-30,-21-38,-10-27</inkml:trace>
  <inkml:trace contextRef="#ctx0" brushRef="#br0" timeOffset="16424.6423">21894 11519,'9'-13,"-38"-11,29 24,0 0,0 0,-53-9,53 9,0 0,-46 3,46-3,-36 45,15 13,10 36,13 4,12 18,0-24,2-9,-1-18,-4-32</inkml:trace>
  <inkml:trace contextRef="#ctx0" brushRef="#br0" timeOffset="16620.6619">21845 11993,'-26'-15,"-22"1,48 14,-79-25,-11-5,12-7</inkml:trace>
  <inkml:trace contextRef="#ctx0" brushRef="#br0" timeOffset="17126.7125">21922 12032,'9'2,"5"-5,-14 3,0 0,31-10,-31 10,42-31,8-10,-5-2,-23-6,-32 29,-30-1,-13 26,1 34,13 8,45 26,39 16,27-12,-6-30,3-32</inkml:trace>
  <inkml:trace contextRef="#ctx0" brushRef="#br0" timeOffset="17590.7589">22402 11527,'-8'57,"3"-19,5-38,-6 61,17 18,12 45,2 6,-24-20,-20-40,3-55</inkml:trace>
  <inkml:trace contextRef="#ctx0" brushRef="#br0" timeOffset="18887.8886">22623 11812,'-4'4,"1"-4,3 0,0 0,0 0,0 0,0 0,2 0,-2 0,0 0,0 0,0 0,5-4,-5 4,0 0,0 0,8-5,-8 5,0 0,10-8,-10 8,9-13,-7 2,-2 11,0 0,0 0,0 0,0 0,0 0,0 0,0 0,0-12,0 12,0 0,0 0,0 0,0 0,0 0,0 0,-11 4,11-4,0 0,0 0,0 0,0 0,0 0,-29 29,29-29,0 0,0 0,0 0,0 0,-21 34,21-34,0 0,0 0,0 0,-24 47,24-47,0 0,0 0,-10 19,10-19,0 0,5 30,-5-30,21 26,12 5,7 1,-16-19,-2-3,-9-10,9-21,6-8,14-33,-10 21,-4 15,-16 22,3 16,7 40,15 45,-8 29,-16 5,-34-30,-22-38,-30-47,-24-32,10-17</inkml:trace>
  <inkml:trace contextRef="#ctx0" brushRef="#br0" timeOffset="19238.9237">22545 11687,'-26'11,"-35"13,61-24,-86 2,-25 2,12 12</inkml:trace>
  <inkml:trace contextRef="#ctx0" brushRef="#br0" timeOffset="20558.0556">20544 12670,'34'2,"8"-10,-42 8,0 0,47-19,-47 19,39-41,-16-16,-27-2,-26 17,-5 12,-1 30,4 38,9 33,27 15,18 12,19-9,15-31,-3-27</inkml:trace>
  <inkml:trace contextRef="#ctx0" brushRef="#br0" timeOffset="20814.0812">20978 12596,'10'43,"-34"10,24-53,-37 41,-7 4,8-7,30-4</inkml:trace>
  <inkml:trace contextRef="#ctx0" brushRef="#br0" timeOffset="21066.1064">21126 12907,'6'-3,"-35"-22,29 25,0 0,-61-48,61 48,-74-63,12 1,17 15,41 22,12 4,15 10</inkml:trace>
  <inkml:trace contextRef="#ctx0" brushRef="#br0" timeOffset="21326.1324">21278 12691,'17'-2,"-34"-8,17 10,0 0,0 0,0 0,-34-3,34 3,0 0,0 0,-45 0,45 0,0 0,-47 11,47-11,-32 26,44 14,36 15,16-7,1-20</inkml:trace>
  <inkml:trace contextRef="#ctx0" brushRef="#br0" timeOffset="21595.1593">21402 12307,'24'32,"-27"45,3-77,7 103,1 2,3-4,11-24,9-18</inkml:trace>
  <inkml:trace contextRef="#ctx0" brushRef="#br0" timeOffset="21867.1865">21581 12708,'26'34,"-8"25,-18-59,37 56,-2-22,5-12,-2-28,9-44,-25-8,-12-7,-7-2</inkml:trace>
  <inkml:trace contextRef="#ctx0" brushRef="#br0" timeOffset="22216.2214">22145 12679,'-9'-2,"-23"1,32 1,0 0,0 0,0 0,0 0,0 0,-42 2,42-2,0 0,0 0,0 0,0 0,-32 0,32 0,0 0,0 0,0 0,-9 12,9-12,0 0,0 0,25 46,-25-46,0 0,38 46,-38-46,55 46,-19-10,-19-7,-19 1,-7 5,-12-11,-20-9,14-18</inkml:trace>
  <inkml:trace contextRef="#ctx0" brushRef="#br0" timeOffset="22440.2438">22315 12727,'10'39,"-2"31,-8-70,0 56,8-1,1-37</inkml:trace>
  <inkml:trace contextRef="#ctx0" brushRef="#br0" timeOffset="22602.26">22311 12645,'5'-16,"7"11,-12 5,0 0,0 0,19-2,-19 2,0 0,48 15,-48-15</inkml:trace>
  <inkml:trace contextRef="#ctx0" brushRef="#br0" timeOffset="22886.2884">22695 12808,'-1'21,"-26"-5,27-16,0 0,-58 19,58-19,-59 19,14 33,42-6,45 10,31-5,6-41,-12-20,-36-32,-31-11,-13-16,7 35</inkml:trace>
  <inkml:trace contextRef="#ctx0" brushRef="#br0" timeOffset="23201.3199">22982 13003,'57'66,"-32"15,-11-21,-21-26,6-21,2-16,13-31,5-16,14-14,13 0,4 28,17 44,14 66,17 35,-14 31,-16-9</inkml:trace>
  <inkml:trace contextRef="#ctx0" brushRef="#br0" timeOffset="24322.432">4487 10828,'-5'-14,"2"8,3 6,0 0,0 0,0 0,5-5,-5 5,0 0,0 0,31-6,-31 6,0 0,68 2,-68-2,110-2,50 0,35 6,21-4,4-5,18 3,10-3,13 13,0-6,4-6,-14-11,-24-3,-35-6,-41-2</inkml:trace>
  <inkml:trace contextRef="#ctx0" brushRef="#br0" timeOffset="35581.5578">6184 11476,'7'-18,"10"4,-17 14,0 0,0 0,24-8,-24 8,0 0,56 2,-56-2,77-1,29 4,20-5,26 3,19 1,30 1,24-6,19 2,20 0,1-2,13 2,18 4,-2 4,19 11,21 6,11 6,-2-4,29-7,-30-10,6-2,-3-3,2 1,-12 1,5-4,-13-8,2-2,3 4,7 8,-9 3,-10-7,-16-7,-10-8,0 0,6 4,-5 1,-13-2,-5-2,-15 5,-6 4,-9 8,-3 10,-20 4,-32 5,-31-3,-28-3,-34 10,-14 7</inkml:trace>
  <inkml:trace contextRef="#ctx0" brushRef="#br0" timeOffset="36506.6503">19362 12901,'17'-1,"-18"-9,1 10,0 0,0 0,-12-20,12 20,0 0,-46-45,46 45,-78-81,-45-31,-41-22,1 5,5 5,13 14,27 14,29 23,40 36,46 28,47 18,64 35,38 20,-3-8,-39-28,-66-21,-41-12,-36-20,-33-8,-21 6,14 27,19 35,34 28,41 26,14 5,19 3,11 5</inkml:trace>
  <inkml:trace contextRef="#ctx0" brushRef="#br0" timeOffset="37348.7345">19306 13290,'2'2,"-7"4,5-6,0 0,-8 17,8-17,-12 56,20 38,8 20,-6-15,3-39,-6-38,4-30,-3-40,4-30,0-16,3 2,13 30,7 39,7 25,-1 37,-1 39,-14 2,-13-5,-19-14,1-29,-7-2,9 0</inkml:trace>
  <inkml:trace contextRef="#ctx0" brushRef="#br0" timeOffset="37725.7722">19904 13514,'-17'-3,"-18"26,35-23,0 0,-25 40,25-40,-21 61,38 2,34-16,20-20,-17-34,-19-43,-48-35,-37-1,0 17,16 27,22 27</inkml:trace>
  <inkml:trace contextRef="#ctx0" brushRef="#br0" timeOffset="38137.8134">20163 13586,'19'36,"-35"26,16-62,-11 52,-6-19,19-26,7-17,18-37,-3-16,5-3,-2 17,2 31,12 38,2 47,0 4,-28-3,-8-28,-16-21,0-22</inkml:trace>
  <inkml:trace contextRef="#ctx0" brushRef="#br0" timeOffset="38360.8357">20845 13621,'-25'-22,"-42"-11,67 33,-79-25,8 24,26 8</inkml:trace>
  <inkml:trace contextRef="#ctx0" brushRef="#br0" timeOffset="38811.8808">21162 13292,'21'-13,"-31"12,10 1,0 0,0 0,-38 12,38-12,0 0,-42 21,42-21,-42 32,29 0,12 4,22 2,7-4,9-2,1 3,-7 18,-18 5,-12-8,-36-12,-14-30,-9-13,2-17</inkml:trace>
  <inkml:trace contextRef="#ctx0" brushRef="#br0" timeOffset="39081.9078">21266 13207,'52'3,"-33"22,-19-25,0 0,10 67,-10-67,-11 93,0 23,0-9,12-21,17-29</inkml:trace>
  <inkml:trace contextRef="#ctx0" brushRef="#br0" timeOffset="39295.9292">21461 13641,'-17'0,"-36"-6,53 6,-72-22,12 5,25 2,34 12</inkml:trace>
  <inkml:trace contextRef="#ctx0" brushRef="#br0" timeOffset="39720.9717">21713 13696,'13'5,"-23"-7,10 2,0 0,0 0,0 0,-38-9,38 9,0 0,0 0,-51-2,51 2,0 0,-39 12,39-12,-4 24,19 8,-15-32,0 0,0 0,0 0,0 0,0 0,0 0,0 0,0 0,0 0,0 0,28 31,-28-31,0 0,0 0,0 0,0 0,0 0,0 0,0 0,0 0,0 0,34 14,-34-14,0 0,0 0,0 0,0 0,0 0,0 0,0 0,0 0,39-1,-39 1,0 0,0 0,0 0,0 0,0 0,0 0,0 0,26-6,-26 6,0 0,0 0,0 0,0 0,0 0,0 0,22-22,-22 22,0 0,0 0,0 0,0 0,0 0,16-24,-16 24,0 0,0 0,0 0,0 0,1-10,-1 10,0 0,0 0,0 0,-1 0,1 0,0 0,0 0,1 22,-1-22,0 0,6 46,-6-46,17 38,0-10,-5-15</inkml:trace>
  <inkml:trace contextRef="#ctx0" brushRef="#br0" timeOffset="39918.9915">21851 13822,'19'2,"-6"1,-13-3,0 0,0 0,0 0,0 0,9-7,-9 7,0 0,0 0,0 0,3-20,-3 20,0 0,0 0,8-44,-8 44,0 0,23-37,-23 37,44-31,3 17</inkml:trace>
  <inkml:trace contextRef="#ctx0" brushRef="#br0" timeOffset="40266.0262">22119 13637,'12'12,"-9"13,-3-25,0 0,-2 54,2-54,18 58,-1 19,24-21,-11-21,20-39,-26-52,-15-11,3 2,16 6,-10 20,29 7</inkml:trace>
  <inkml:trace contextRef="#ctx0" brushRef="#br0" timeOffset="40655.0651">22612 13674,'-2'2,"-28"9,30-11,0 0,0 0,-33 18,33-18,0 0,-41 43,41-43,-13 34,8-4,22-17,19-22,5-6,14-10,-21 16,-9 9,3 23,-2 28,-23 16,2-24,-10 0,0-26,12-16</inkml:trace>
  <inkml:trace contextRef="#ctx0" brushRef="#br0" timeOffset="40877.0873">22798 13418,'14'-3,"1"18,-15-15,0 0,13 53,-13-53,11 92,-1 21,5 4,2-13</inkml:trace>
  <inkml:trace contextRef="#ctx0" brushRef="#br0" timeOffset="41085.1081">22871 13744,'-3'-3,"-26"-2,29 5,0 0,0 0,-45-8,45 8,0 0,-48-19,48 19,-40-13,16 5</inkml:trace>
  <inkml:trace contextRef="#ctx0" brushRef="#br0" timeOffset="41309.1305">23088 13773,'24'50,"-17"7,-7-57,-2 55,5-9,-1-27</inkml:trace>
  <inkml:trace contextRef="#ctx0" brushRef="#br0" timeOffset="41486.1482">23051 13565,'16'-19,"4"14,-20 5,0 0,0 0,23 15,-23-15,0 0,37 36,-37-36,45 38</inkml:trace>
  <inkml:trace contextRef="#ctx0" brushRef="#br0" timeOffset="42170.2166">23365 13766,'36'42,"-35"-3,-1-39,-10 53,-12 7,20-29,9-14,20-14,3-30,-3-42,-16-13,-27 11,4 26,-11 22,17 19,11 11,28 21,13-1,15 7,0-11,-11-13,-7-5,-7 7,-13 19,-2-6,-12-17,0-3,12-4,5-18,-1-20,3-12,-2-11,19 3,10 5,-7 29,9 17,-9 44,-3 44,-15 26,-6-17,-5-14,-15-10,18-11</inkml:trace>
  <inkml:trace contextRef="#ctx0" brushRef="#br0" timeOffset="44593.4589">8734 12611,'-23'2,"7"-12,16 10,0 0,0 0,-25-34,25 34,0 0,-28-46,28 46,-24-40,12 29,-12 17,-6 11,-15 1,-20-5,-11-5,-15-5,-20-13,-10-5,10 3,16 10,8-2,14 12,-13-1,-45-2,-24-9,-23-12,11-1,1 9,6 13,-15 16,-15 6,5-2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20:21.10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3821 4648,'42'-27,"3"17,-45 10,82-13,20 7,30 2,21-3,12 7,18 0,19 2,15 6,25-3,4 4,-6 8,-6-11,2-2,-4-3,0-4,-3 1,-4-1,5 3,-5 1,4-3,-3 4,5 0,10 2,3 2,-2 2,-9-7,-3-3,-4-6,13 0,11 4,17 11,-9 5,1-3,-7-3,-8 0,17 0,2 3,3-1,-10-8,-17-6,-6-9,3 2,0-2,-3 1,-4-2,-4 3,1 2,-5 0,14 3,-28 2,4-1,-2 6,-7-1,-18-7,-19 0,-14-1,-5 3,2 7,6 2,6 9,-1 0,-2-10,-9 4,11-1,-9-1,-13 2,-13-3,-11 0,-9 7,-13-5,-23-9,2 1,-9-4,-11-2,-5 2,-3 9</inkml:trace>
  <inkml:trace contextRef="#ctx0" brushRef="#br0" timeOffset="4043.4043">22285 5075,'40'-3,"-10"20,-30-17,0 0,26 62,-26-62,41 108,-6 42,10 32,13 65,15 46,-3 43,-20 37,-38-11,-33-12,-49-28,-43-19,-40-34,-27-42,-35-34,8-11,10 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29:18.1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21751 8015,'44'12,"-15"-21,-29 9,0 0,17-18,-17 18,-12-29,-12 8,24 21,0 0,0 0,-49-40,49 40,0 0,-61-17,61 17,-83-14,5 14,-28 15,-8-8,-11 10,-3 14,-1 6,6 11,15-2,23 10,28-11,19-2,16 8,18 17,10 9,6 11,5 24,-10 27,3 9,-5 13,7 15,-4 4,5-7,-3-16,-6-26,6-30,1-19,17-11,7-19,15-10,-15-26,6 0,8-1,12-4,23-6,14 4,10-10,6 18,-17 1</inkml:trace>
  <inkml:trace contextRef="#ctx0" brushRef="#br0" timeOffset="15810.2858">21120 5763,'27'-37,"-1"13,-26 24,0 0,0 0,0 0,10-10,-10 10,0 0,0 0,-30-24,30 24,0 0,-88-13,88 13,-121-14,0 46,32 15,60 37,39 42,32 13,10 3,8 16,9-21,-27-21,-44-31,-57-29,-40-32,-8-7,40 37,33 44,46 28,16 25,-8 1,-11-12,-5-37,9-21,12-23,16-17,17-17,35 9,32 16,10-1,-1-11</inkml:trace>
  <inkml:trace contextRef="#ctx0" brushRef="#br0" timeOffset="17598.2858">19544 5801,'53'-33,"-35"30,-18 3,0 0,21 8,-21-8,56 38,61 37,64 34,11 7,-30 3,-40-14,-34-19,-26-43,-28-32,-15-19,-13-18,-24-40,-29-17,-16 8,17 37,31 29,31 27,30 58,15 16,-2 13,-44-32,-51-32,-49-33,-44-28,1 2,42 10,24-2,17 17,-7 1</inkml:trace>
  <inkml:trace contextRef="#ctx0" brushRef="#br0" timeOffset="18271.2858">18886 5913,'9'-16,"-8"5,-1 11,0 0,0 0,0-13,0 13,0 0,0-5,0 5,8 8,30 30,-38-38,64 74,16-16,-17-20,-30-40,-20-34,-33-51,-16-12,0 26,9 19,14 27</inkml:trace>
  <inkml:trace contextRef="#ctx0" brushRef="#br0" timeOffset="18729.2858">19204 5767,'63'73,"-26"24,8 4,-5-12,-5-22,-1-41,-34-34,-32-69,-27-18,-4-26,-13-13,26 28,39 38,42 38,15 38,16 64,-7 20,-34-3,-39-29,-12-38,9-16</inkml:trace>
  <inkml:trace contextRef="#ctx0" brushRef="#br0" timeOffset="19001.2858">19289 5140,'6'16,"21"47,-27-63,40 111,21 18,-2-11,-10-30</inkml:trace>
  <inkml:trace contextRef="#ctx0" brushRef="#br0" timeOffset="19196.2858">19496 5443,'-21'3,"-41"10,62-13,-64 8,10 1,20 4</inkml:trace>
  <inkml:trace contextRef="#ctx0" brushRef="#br0" timeOffset="19530.2858">19580 5425,'30'10,"-20"12,-10-22,0 0,0 0,-2 27,2-27,0 0,-3 52,3-52,17 33,19 5,9-31,-8-25,-23-18,-22-26,-11 4,1 38,-8-2,-5 11</inkml:trace>
  <inkml:trace contextRef="#ctx0" brushRef="#br0" timeOffset="20072.2858">19824 5076,'21'45,"14"12,-35-57,53 42,-10-10,7-19,-17-32,-19-26,-12-6,-2 0,2 3,7 31,11 25,21 35,8 25,-6 28,-21-5,-36-31,-33-34,-14-40</inkml:trace>
  <inkml:trace contextRef="#ctx0" brushRef="#br0" timeOffset="20705.2858">20261 4904,'13'-12,"-10"3,-3 9,0 0,0 0,0 0,-5-7,5 7,0 0,0 0,-9-1,9 1,0 0,-12 34,12-34,0 54,10 10,-10-64,32 65,30-28,-6-33,-21-23,-25-33,-43-17,-33 20,-6 2,5 18,27 18</inkml:trace>
  <inkml:trace contextRef="#ctx0" brushRef="#br0" timeOffset="21127.2858">20497 4689,'8'14,"3"14,-11-28,0 0,19 48,-19-48,50 32,19-3,-10-23,-10-35,-18-22,-23-36,-27-13,-20 13,2 27</inkml:trace>
  <inkml:trace contextRef="#ctx0" brushRef="#br0" timeOffset="22620.2858">21606 7797,'-4'-2,"-6"4,10-2,0 0,0 0,-11 1,11-1,0 0,-21 4,21-4,-30 13,-4 2,34-15,-30 7,-3-2,-9 9,-5-1</inkml:trace>
  <inkml:trace contextRef="#ctx0" brushRef="#br0" timeOffset="45140.2858">16582 6757,'2'-1,"-6"7,4-6,0 0,0 0,-8 27,8-27,0 0,-3 60,3-60,22 100,8 13,-23-5,-22-32,6-36,6-30,2-10,4-4,3 1,11 2,17 1,9-1,21-6,15-5,5-4,1-8,9 5,19 12,16 11,-18 5,-39-9,-34-9,-21-7,-4-20,-26-14,-7-8,-5-16,-2-10,9 17,16 29,5 20,-2 15,-9 3,-36-1,-48-4,-47-5,-28 9,-3 4,31 9,39 2</inkml:trace>
  <inkml:trace contextRef="#ctx0" brushRef="#br0" timeOffset="45900.2858">17063 6928,'40'9,"20"12,-60-21,102 49,19 13,-19 1,-81-35,-61-22,-64-33,-44-40,-11-19,-15-8,28 23,98 57,78 37,76 53,13 18,-27-7,-43-24,-53-36,-36-47,-37-35,-9-12,6 10,53 50,26 36,21 34,-12-9,-28-10</inkml:trace>
  <inkml:trace contextRef="#ctx0" brushRef="#br0" timeOffset="46066.2858">15965 6930,'58'-1</inkml:trace>
  <inkml:trace contextRef="#ctx0" brushRef="#br0" timeOffset="47746.2858">16466 6843,'13'30,"3"19,-16-49,34 63,-1 6,1 2,-13-5,-14-6,-28-23,-21-20,-30-25,-28-19,-22 2,-9 9,-14-2,-6 13,-23-1,-20 2,-23 4,-9-18,7-5,0-4,26 4,53 14,74 3,51 8,-1 6,-24 5,-16-2,-20-13,-16-1,-16 4,-13-2,-33 5,-30 3,-31 3,-19-4,1-9,-5-4,-16-10,-14-7,-26-2,1 3,26 6,39 3,69 3,44 1,50 0,40-1,24 2,11-7,10-12,-1-9,-5-9,3-19,2 3,6 6,0 13,-11 13,3 12,-10 14,2 10,10 21,12 18,32 11,40-6,53-12,30-14,39-14,21-15,22-6,17-4,11-8,23-4,-9-3,-3 2,-2 2,-15-2,-12-2,-6 1,-9 3,2 10,-5 10,-6 4,-24 14,-29-1,-19 7,-25 5,-33-2,-21 0,-16-1,-7 3,-15 1,-14 10</inkml:trace>
  <inkml:trace contextRef="#ctx0" brushRef="#br0" timeOffset="48363.2858">15521 6734,'-3'11,"5"11,-2-22,0 0,18 49,-18-49,60 113,19 32,-29 4</inkml:trace>
  <inkml:trace contextRef="#ctx0" brushRef="#br0" timeOffset="48751.2858">14073 6677,'28'28,"3"30,-31-58,36 94,-7 19,-2 3,-6-21,-10-29,-12-29,-13-24</inkml:trace>
  <inkml:trace contextRef="#ctx0" brushRef="#br0" timeOffset="49068.2858">13117 6731,'-12'4,"-19"42,31-46,-15 85,15 19,22 16,7-17,-10-20,-11-30,-13-45</inkml:trace>
  <inkml:trace contextRef="#ctx0" brushRef="#br0" timeOffset="49379.2858">12092 6751,'6'14,"-5"48,-1-62,-3 101,10 6,14-4,-2-20,-7-35</inkml:trace>
  <inkml:trace contextRef="#ctx0" brushRef="#br0" timeOffset="49677.2858">11358 6717,'-61'14,"14"30,47-44,-18 79,21 32,31 17,25 11,15 8</inkml:trace>
  <inkml:trace contextRef="#ctx0" brushRef="#br0" timeOffset="56667.2858">10878 6039,'7'-17,"1"9,-8 8,0 0,0 0,4 1,-4-1,0 0,0 25,0-25,-4 61,8 29,10 12,-7-17,0-29</inkml:trace>
  <inkml:trace contextRef="#ctx0" brushRef="#br0" timeOffset="57291.2858">11549 6025,'24'-16,"-15"8,-9 8,0 0,0 0,12-7,-12 7,0 0,25-4,-25 4,50 21,19 26,-4 22,-16 13,-28-4,-40-13,-23-24,-7-17,16-16,17-5,23-3,27 1,29 6,29 6,19 11,-17 5,-21-14</inkml:trace>
  <inkml:trace contextRef="#ctx0" brushRef="#br0" timeOffset="57920.2858">12569 6157,'11'-24,"-12"5,1 19,0 0,14-9,-14 9,32-5,14 18,-46-13,59 31,-8 9,-20-1,-30-2,-24-11,-12-7,6-6,26 2,20-1,16 4,20 14,7 9,-3 6,-40-4,-29-10,-28-12,-37-16,-13-14,16-11,24 2</inkml:trace>
  <inkml:trace contextRef="#ctx0" brushRef="#br0" timeOffset="58329.2858">13527 6074,'12'20,"-12"34,0-54,-6 62,-1-4,12-6,16-16,5-15,-1-17,-1-12,12-12,11-4</inkml:trace>
  <inkml:trace contextRef="#ctx0" brushRef="#br0" timeOffset="58566.2858">13717 6092,'29'27,"-8"35,-21-62,32 81,-3 1,-3-9,7-13,-6-18</inkml:trace>
  <inkml:trace contextRef="#ctx0" brushRef="#br0" timeOffset="59119.2858">15016 5927,'-32'3,"-48"16,80-19,-73 38,9 15,24 2,37-3,31-5,33-4,21-9,-14-2,-7 12,-11 13,-37 1,-43-17,-50-16,-40-30,-20-3</inkml:trace>
  <inkml:trace contextRef="#ctx0" brushRef="#br0" timeOffset="63976.2858">16254 1160,'11'60,"-21"12,10-72,-4 83,9 19,12 24,8 3,-17-20,2-27,0-34,-9-41,-4-32,-7-41,-1-34,-4-14,-4 2,1 2,14 7,11 7,21 10,14 16,18 31,27 39,10 37,-3 37,-28 19,-32 2,-37-8,-29-19,-22-22,-30-26,-24-36,6-25,33-6</inkml:trace>
  <inkml:trace contextRef="#ctx0" brushRef="#br0" timeOffset="64621.2858">17561 743,'-20'-16,"-29"-1,49 17,-72-17,-8 0,7 6,5-2,1-4,28 13,20 14,17 20,-5 32,0 29,-7 22,-5 6,5-9,12-20,13-9,3-15,8-10,21-9,20-6,23-4,5-8,-6-13,-16-6,-25-14</inkml:trace>
  <inkml:trace contextRef="#ctx0" brushRef="#br0" timeOffset="64950.2858">17727 1237,'0'6,"-7"26,7-32,0 0,-10 58,10-58,7 75,13-2,10-13,8-26,15-22,2-31,-10-25</inkml:trace>
  <inkml:trace contextRef="#ctx0" brushRef="#br0" timeOffset="65133.2858">17796 1121,'-7'-22,"4"-3,3 25,0 0,0 0,-10-22,10 22,0 0,7-30,-7 30</inkml:trace>
  <inkml:trace contextRef="#ctx0" brushRef="#br0" timeOffset="65705.2858">17958 581,'17'-27,"-7"11,-10 16,0 0,0 0,24-6,-24 6,0 0,64 13,-64-13,101 46,11 7,2 2,-18-10,-34-7,-32-18,-17-4,-10 9,-19 11,17 37,15 35,29 38,13 22,-5-12,-18-27,-40-36,-53-44,-34-31,-19-20,15 2,10 13,20 14</inkml:trace>
  <inkml:trace contextRef="#ctx0" brushRef="#br0" timeOffset="75562.2858">19897 1026,'-8'0,"-28"2,36-2,0 0,-73 12,73-12,-101 12,-24-5,-16-3,20 4,46 3</inkml:trace>
  <inkml:trace contextRef="#ctx0" brushRef="#br0" timeOffset="75793.2858">19876 1285,'108'31,"-77"-7,-37-7,-32 4,-51 7,-36-18,8 6,8 1</inkml:trace>
  <inkml:trace contextRef="#ctx0" brushRef="#br0" timeOffset="77863.2858">16986 1803,'45'-21,"-37"18,-8 3,0 0,0 0,-20 13,20-13,0 0,-68 34,68-34,-124 35,-38 0,-10 23,19 40,16 22,1 16,-38 11,6-5,5 9,37 12,35 6,32 3,10 8,-2-1,8 5,15 0,16 0,19 9,-2 0,7-8,-2-4,4 1,3-7,-17-5,-1-9,-7-14,-4-18,2-26,0-32,5-33,-1-26,7-14,5-17,7-10,10 6,9 4,4-1,-11 9,-4 2,-2 9,6 11,-15 6,-2 10,-18 19,-12-12,1-12,0-15,7-16,4-23,1-18,-12-3,-25 3,-9-5,-13-4,-7-15,8-9,4 6</inkml:trace>
  <inkml:trace contextRef="#ctx0" brushRef="#br0" timeOffset="97159.2858">20627 7806,'13'-11,"-2"-1,-11 12,0 0,0 0,3-5,-3 5,0 0,-6-4,6 4,-21-8,-23-3,44 11,0 0,-66 3,66-3,-73 20,-4 28,6 26,4 25,13 40,16 30,31 39,23 33,14 30,-7 30,-13 14,-14 6,-4 11,12 9,12-7,10-31,-5-21,0-29,-18-38,-9-27,-12-42,-7-32,-9-33,-17-29,11-16,0-21,25-7,12-7,12-12</inkml:trace>
  <inkml:trace contextRef="#ctx0" brushRef="#br0" timeOffset="97950.2858">20366 12852,'7'-4,"-9"-9,2 13,0 0,0 0,0 0,-1-17,1 17,0 0,0 0,0-41,0 41,0 0,6-39,-6 39,26-55,5 5,14 8,-15 11,-25 26,-10 20,-21 30,-7 13,-14-8,-7-1,-9-15,-21-24,2-45,-4-26,6-14,32-4,18 19,40 10</inkml:trace>
  <inkml:trace contextRef="#ctx0" brushRef="#br0" timeOffset="98340.2858">20933 12197,'36'79,"-27"18,-2 10,0-29,-3-33,2-40</inkml:trace>
  <inkml:trace contextRef="#ctx0" brushRef="#br0" timeOffset="98510.2858">20850 12020,'9'-28,"-4"-6,-5 34,0 0,27-30,-27 30</inkml:trace>
  <inkml:trace contextRef="#ctx0" brushRef="#br0" timeOffset="98863.2858">21526 11780,'-58'-39,"-24"19,2 27,14 30,34 51,47 30,39 28,20 3,-23-21,-31-25,-26-41,-12-25,7-31</inkml:trace>
  <inkml:trace contextRef="#ctx0" brushRef="#br0" timeOffset="99089.2858">21431 12329,'-4'10,"-56"10,60-20,-73-3,-10-4,42 1,36 5,36-5</inkml:trace>
  <inkml:trace contextRef="#ctx0" brushRef="#br0" timeOffset="100478.2858">22309 11703,'-10'-16,"0"13,10 3,0 0,0 0,-15 8,15-8,0 0,-48 62,48-62,-45 28,-2 11,22-12,-6 1,21 1,3-10,-3-5,5-7,-3 11,6 14,-13 12,0 23,-10 25,1 13,17-8,18-6,27-10,11-15,15-25,13-22,9-9,19-9,21 0,21-6,22-12,3-5,4 4,8 9,0 12,19 24,-16-2,-2 7,-44-8,-31-26,-37 10,-23-30,-11 2,-25-17,-12-55,-4-39,-2-27,4-6,-7 16,0 48,-1 8,-8 23,3 14,-12 37,-7 8,-15 7,-32 32,-33-12,-49 11,-39-3,-34-3,-21 13,-4 0,8-11,1 8,30-18,17-3,60-18,36 9</inkml:trace>
  <inkml:trace contextRef="#ctx0" brushRef="#br0" timeOffset="101558.2858">20796 10752,'39'65,"-21"17,-24-4,-18-20</inkml:trace>
  <inkml:trace contextRef="#ctx0" brushRef="#br0" timeOffset="101708.2858">20784 11320,'53'64,"-36"-13,-17-51,-5 34</inkml:trace>
  <inkml:trace contextRef="#ctx0" brushRef="#br0" timeOffset="101857.2858">20781 11674,'62'16,"-61"-18,-1 2,0 0,-17-8,17 8</inkml:trace>
  <inkml:trace contextRef="#ctx0" brushRef="#br0" timeOffset="104025.2858">20699 12947,'0'6,"0"16,0-22,0 0,0 0,14 35,-14-35,0 0,30 42,-30-42,52 36,31-6,15-15,15 1,11-9,17-6,-8-14,-5-9,-9-3,-20 7,-25 12,-16 1,-24 9,-28 15,-14 17,-8-1,-21 14,1-12,3-5,11-21,13-4,9-9,12-12,9-9,20-15,-17 21,-11-15,-17-3,-28 3,-23-6,-10-2,0 7,2 3,8 15,1 14</inkml:trace>
  <inkml:trace contextRef="#ctx0" brushRef="#br0" timeOffset="118681.2858">21566 9007,'-10'-23,"23"4,-13 19,0 0,38-8,-38 8,74-20,27 26,39-9,25 1,9 13,-15 14,-35 25,-39 17,-48 6,-60 6,-54 2,-52-30,-32-23,-31-37,-17-36,9-18,19-25,27-12,55-17,74 30,71 13,89 31,69 32,18 44,-28 10,-44 9</inkml:trace>
  <inkml:trace contextRef="#ctx0" brushRef="#br0" timeOffset="119737.2858">23226 9101,'-31'-21,"-21"-1,52 22,-53-5,0 4,-10 16,2 5,22 26,43 0,35 17,24-33,7-4,-5-44,-28-16,-12-46,-14-41,-9 10,-11 26,-3 43,10 33,-3 21,6 63,4 28,6 6,0-17,1-11,2-44,4-10</inkml:trace>
  <inkml:trace contextRef="#ctx0" brushRef="#br0" timeOffset="120058.2858">23497 9156,'12'-9,"-15"3,3 6,0 0,0 0,0 0,-29-10,29 10,0 0,0 0,-48 5,48-5,0 0,-41 28,41-28,1 49,29 15,33-27,0-8,-24-30,-21-44,-28 6,-11-22,13 32</inkml:trace>
  <inkml:trace contextRef="#ctx0" brushRef="#br0" timeOffset="120226.2858">23695 9117,'48'25,"-22"16,-26-41,14 60,-15 15,4-10,3-12</inkml:trace>
  <inkml:trace contextRef="#ctx0" brushRef="#br0" timeOffset="120422.2858">23755 9063,'-2'-18,"-7"-28,9 46,0 0,0 0,2-24,-2 24,0 0,7-9,-7 9,14-16</inkml:trace>
  <inkml:trace contextRef="#ctx0" brushRef="#br0" timeOffset="121050.2858">23979 9166,'37'12,"-32"58,-5-70,-1 82,0-30,1-13,9-36,13-26,-11-36,6-12,4 6,-11 33,13 36,14 31,-5 8,-17 10,-1-21</inkml:trace>
  <inkml:trace contextRef="#ctx0" brushRef="#br0" timeOffset="121477.2858">24351 9169,'3'6,"-23"4,20-10,0 0,0 0,-33 36,33-36,0 0,-18 47,18-47,0 57,20-26,9-23,6-3,2-24,-12-3,-18 16,-7 5,-3 4,0 55,6 20,-11 10,-19-5,27-83,-44 54,-13-6,-10-27</inkml:trace>
  <inkml:trace contextRef="#ctx0" brushRef="#br0" timeOffset="122257.2858">23123 9620,'-4'-2,"-27"5,31-3,0 0,-53 28,53-28,-58 31,-1 14,16 16,32-1,49-14,26 11,0-34,3-10,-17-8,-8-18</inkml:trace>
  <inkml:trace contextRef="#ctx0" brushRef="#br0" timeOffset="122497.2858">23269 9731,'17'17,"-1"27,-16-44,0 0,3 67,-3-67,5 59,5-4,10-23</inkml:trace>
  <inkml:trace contextRef="#ctx0" brushRef="#br0" timeOffset="122664.2858">23337 9704,'-9'-47,"7"23,2 24,0 0,0 0,-6-14,6 14,0 0,-4-14,4 14</inkml:trace>
  <inkml:trace contextRef="#ctx0" brushRef="#br0" timeOffset="123283.2858">23537 9778,'23'17,"-20"28,-3-45,0 0,1 61,-1-61,-7 36,15 9,15-31</inkml:trace>
  <inkml:trace contextRef="#ctx0" brushRef="#br0" timeOffset="123464.2858">23567 9669,'21'-26,"-17"12,-4 14,0 0,0 0,3-9,-3 9,0 0,4-14,-4 14</inkml:trace>
  <inkml:trace contextRef="#ctx0" brushRef="#br0" timeOffset="123632.2858">23683 9570,'21'19,"-10"50,-3 15,6 24,6 1,4-32,-3-17</inkml:trace>
  <inkml:trace contextRef="#ctx0" brushRef="#br0" timeOffset="123799.2858">23879 10024,'-10'-5,"-14"1,24 4,0 0,-48-16,48 16,-67-23,-2 10</inkml:trace>
  <inkml:trace contextRef="#ctx0" brushRef="#br0" timeOffset="124026.2858">23941 9943,'15'3,"-15"30,0-33,0 0,0 62,0-62,11 37,7 2</inkml:trace>
  <inkml:trace contextRef="#ctx0" brushRef="#br0" timeOffset="124198.2858">23899 9864,'2'-13,"8"9,-10 4,0 0,0 0,22-2,-22 2,0 0,48 0,-48 0</inkml:trace>
  <inkml:trace contextRef="#ctx0" brushRef="#br0" timeOffset="124437.2858">24283 9925,'10'3,"-21"0,11-3,0 0,0 0,-35 13,35-13,0 0,-45 16,45-16,-25 8,26 33,24 2,21-13,0-7,-6-23,-4-27</inkml:trace>
  <inkml:trace contextRef="#ctx0" brushRef="#br0" timeOffset="124820.2858">24456 9973,'-12'9,"-16"1,28-10,0 0,0 0,-40 36,40-36,0 0,-8 42,8-42,4 46,34-7,-1-30,3-27,-18-26,-13 3,-11-4,1 30,4 18,11 34,-9 12,12-6,-7-28,2 3</inkml:trace>
  <inkml:trace contextRef="#ctx0" brushRef="#br0" timeOffset="125077.2858">24557 9606,'6'28,"9"18,-15-46,26 109,7 12,4 2,-6-34,3-9,-9-10</inkml:trace>
  <inkml:trace contextRef="#ctx0" brushRef="#br0" timeOffset="125599.2858">23101 10246,'1'0,"8"23,-9-23,0 0,13 66,-13-66,19 71,0 1,-3 6,1-21,-13-24,2-12</inkml:trace>
  <inkml:trace contextRef="#ctx0" brushRef="#br0" timeOffset="125854.2858">23292 10494,'8'-5,"-43"14,35-9,0 0,-59-4,59 4,-79-4,11 9,32-4</inkml:trace>
  <inkml:trace contextRef="#ctx0" brushRef="#br0" timeOffset="126470.2858">23415 10489,'1'-1,"2"8,-3-7,0 0,0 0,-1 34,1-34,0 0,9 54,-9-54,5 41,-1-1,3-30,-1-3,-1-5,-3-6,2-14,-6-31,-9 5,-4-36,-10-23,4 7,11 56,9-11,-3 35,-14-8</inkml:trace>
  <inkml:trace contextRef="#ctx0" brushRef="#br0" timeOffset="126919.2858">23448 10500,'8'-4,"4"-2,-12 6,0 0,0 0,0 0,25-16,-25 16,0 0,0 0,30-17,-30 17,0 0,30-2,-30 2,25 5,-1 3,1 4,5 28,-22 12,6-8,-10 8,7-18,-3-18,-1-5</inkml:trace>
  <inkml:trace contextRef="#ctx0" brushRef="#br0" timeOffset="127682.2858">23750 10528,'4'3,"6"11,-10-14,0 0,0 0,14 44,-14-44,0 0,0 36,0-36,6 34,-9-10,0-12</inkml:trace>
  <inkml:trace contextRef="#ctx0" brushRef="#br0" timeOffset="127867.2858">23764 10432,'14'-47,"-14"24,0 23,0 0,0 0,-6-13,6 13,0 0,-4-22,4 22</inkml:trace>
  <inkml:trace contextRef="#ctx0" brushRef="#br0" timeOffset="128198.2858">23950 10520,'32'51,"-26"20,-6-71,-2 26,-1 24,5-38,2-13,3-33,4-8,6-1,7 3,-2 23,-4 12,-4 23,7 26,-17-17,-7 23</inkml:trace>
  <inkml:trace contextRef="#ctx0" brushRef="#br0" timeOffset="128752.2858">24254 10550,'13'-5,"-23"-1,10 6,0 0,0 0,-24 2,24-2,0 0,-26 1,26-1,-15 9,9 29,6-38,0 0,0 0,0 0,0 0,10 38,-10-38,0 0,0 0,0 0,31 29,-31-29,0 0,0 0,32 24,-32-24,0 0,17 3,-17-3,16-2,-3-10,1-16,5 14,3 26,4 31,6 22,-21 21,-24-5,-35-27,-29-11,-29-25,0-15,22-3,37 9,12 14</inkml:trace>
  <inkml:trace contextRef="#ctx0" brushRef="#br0" timeOffset="178968.2858">22441 4500,'16'-25,"12"11,-28 14,0 0,53 1,-53-1,71 33,18 5,8 37,48 53,12 41,-20 2,-44-6,-35-9,-29-46,-22 29,1-36,12-7,19 58,17-11,-8 17,7 10,31 8,18-27,-15 21,-28-62,-8 29,-5 19,-12-2,-12-15,-16-23,21 26,24-26,14 4,-2 24,-25-17,-17-15,-16-22,-4-7,11-31,-9-8,15-11,-5-26,-7-5,-9-5,-19-27,-13-30,-4 12,5 41,-5 38,9-7,1 8,1-11,5 3,-25 31,-27-13,-23-27,-18-13,-2-49,24 4,33 24,19-3,13 5,1 6</inkml:trace>
  <inkml:trace contextRef="#ctx0" brushRef="#br0" timeOffset="181761.2858">21544 9676,'-32'10,"-9"-7,41-3,0 0,-53-2,53 2,-57-1,5 1,2-7,13 18,4 15,16-7,11 37,27 0,22 25,26 15,32 5,-4 5,-31-6,-29 4,-31-15,-34-13,-17-5,-11-3,-2 7,24 28</inkml:trace>
  <inkml:trace contextRef="#ctx0" brushRef="#br0" timeOffset="182280.2858">21274 9076,'-31'-38,"9"12,22 26,0 0,0 0,0 0,-12-14,12 14,0 0,0 0,-5-2,5 2,0 0,-1 31,1-31</inkml:trace>
  <inkml:trace contextRef="#ctx0" brushRef="#br0" timeOffset="210642.2858">2227 8425,'54'-22,"6"7,-60 15,81-24,14-12,24-6,29-2,57 9,62 9,23 26,-32 37,-42-1,-28-3,-43-12,-28-16,-27-19,20-8,29-10,46 6,77 26,30 11,3 14,-20-4,-30-2,-28-22,-4-10,0-13,3-4,24 1,35 7,23 14,-5 10,-52 13,-90 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44:25.6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2960 3786,'5'-12,"-8"11,3 1,-33 7,-33-8,66 1,-105 6,-13-13,-25 11,-7 12,0-1,8-6,25 3,31 11,38 2,21-1,17-9,4 50,6 8,-4 21,6 28,0-2,-2 8,3 3,5-7,-6-21,-6-17,1-9,5-30,8 5,9 1,5-28,27-11,40-23,37-17,38 1,12-2,10 10,9 19,-15 11,-16 18</inkml:trace>
  <inkml:trace contextRef="#ctx0" brushRef="#br0" timeOffset="13095">2805 5382,'10'-26,"-6"-8,-4 34,0 0,3-19,-3 19,-6-7,-22-3,28 10,0 0,-60 6,60-6,-89 25,-26 16,-11-1,9 4,20 26,-1 5,11 12,20-4,18-8,28 13,20 18,10-3,12 5,8-13,0-1,-12-6,-4-2,6-15,13-30,39-16,55-7,32-18,35 11,16-8</inkml:trace>
  <inkml:trace contextRef="#ctx0" brushRef="#br0" timeOffset="15881">10914 9962,'14'-14,"-10"12,-4 2,0 0,0 0,18-3,-18 3,0 0,50-3,-50 3,72-8,23 0,33 0,41 5,24 5,25-2,35 6,26 3,39 13,19-3,5 0,10-9,14 0,14 0,14 1,2-4,2-7,5 0,8 5,5 5,-6 5,-13-1,-1-3,-23 15,-9 5,-17 6,-28 6,-41-14,-50-7,-33-9,-52-10,-59 11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7:45:28.1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15487 11954,'-13'2,"-13"-1,26-1,0 0,0 0,-22 1,22-1,0 0,-30-2,30 2,-27-5,-8 1,-8-5,-5 3,-12-2,-8 0,-16 6,-6-3,-10 1,-4 3,-6 4,-3 3,-12 0,-5-2,-8-1,-11-2,0 0,-7-3,-3 1,-2 1,-10 0,4-3,-3 2,-3 3,-5 1,0 0,6 3,-1 0,2 2,1 1,10 4,-10-4,4-5,-1 0,8-4,1-1,0-6,-7-1,-1-2,-3 2,11-1,6-4,7 1,0-3,20 5,23-5,33 5,40 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33:09.47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1345 3063,'5'-15,"-33"-7,28 22,0 0,-51-25,51 25,-60-17,7 2,-9 21,-4 10,-11 33,5 18,27 15,10 12,-6 31,8 23,6 19,5 35,-5 21,-1 11,20 53,16 8,13 22,2 12,1 12,-3 7,4-28,11-2,4-39,7-34,-11-72,-16-68,-6-38,13-34,53-15,61 8,65 1,87 34,32 20,1-4,-22-8,-24-9</inkml:trace>
  <inkml:trace contextRef="#ctx0" brushRef="#br0" timeOffset="24348">915 10739,'0'-23,"7"3,-7 20,0 0,31-25,-31 25,88-21,27-1,31 39,20 8,30 6,10 7,40-25,32-25,64 9,-8-13,6 6,8 5,50-9,-4-1,48-1,8-7,31-2,-27 2,-11 6,15 15,13 9,-9 11,30 4,-61-5,-41 0,-19-2,-73-7,-73-1,-62 13</inkml:trace>
  <inkml:trace contextRef="#ctx0" brushRef="#br0" timeOffset="25301">1060 12363,'-9'-12,"11"4,-2 8,0 0,44-4,-44 4,119-24,66 18,41-3,51 8,67-7,30 4,54 18,12-4,44-8,-25-5,27-11,7 4,25 11,-53 8,-28-7,22-5,-25-10,-17-2,3-3,-63 8,-88 2,-73 15</inkml:trace>
  <inkml:trace contextRef="#ctx0" brushRef="#br0" timeOffset="73257">8635 8643,'7'-28,"2"-2,-9 30,0 0,32-25,-32 25,60-19,57 16,49 16,22 18,59 28,15 19,-32 4,-39 9,-52 9,-25 22,-18 34,-30 19,-28 38,-28 40,-13 31,14 40,28 57,-13-1,-32-19,-23 3,-7-47,11-47,-11-26,-24-54,-35-60,-74-55,-91-78,-71-68,-49-46,0-8,15 8,6 18,55 50,86 66</inkml:trace>
  <inkml:trace contextRef="#ctx0" brushRef="#br0" timeOffset="109092">11421 5598,'4'-2,"2"3,-6-1,0 0,0 0,3 4,-3-4,0 0,-10 12,10-12,-27 14,-27 11,54-25,-60 33,13 12,8 23,20 13,12 13,9 21,0 8,12 14,1 26,-12 7,-20 11,1 23,9 5,9 1,2 21,11 3,-5 2,-14 30,-4-10,-10 3,5 15,22-11,10-5,-4 25,-35-18,-28-6,4 11,24-18,16-1,1 14,-11-8,-12-12,14 9,26-30,16-12,3-12,3-42,-13-35,7-26,12-35,2-23,21-19,4-21,32-13,40-2,3 6,-14 2,-57-2</inkml:trace>
  <inkml:trace contextRef="#ctx0" brushRef="#br0" timeOffset="152643">18598 6977,'-9'-3,"-7"5,16-2,0 0,0 0,-31 6,31-6,0 0,-57 5,57-5,-69 3,-14 12,-23-5,3 6,19 1,15-16,28-8,16-10,-7-16,9-5,15 13</inkml:trace>
  <inkml:trace contextRef="#ctx0" brushRef="#br0" timeOffset="154010">23752 10085,'-30'7,"-25"6,55-13,-77 1,-11 20,-17-9,-28-10,-32-3,-33-21,3-12,-15 6,2-5,-20 10,26 13,43 3,21 8,44-6,16 11</inkml:trace>
  <inkml:trace contextRef="#ctx0" brushRef="#br0" timeOffset="169435">23272 11662,'55'33,"6"3,5 31,10 45,-23 17,-19 25,4 26,-29-6,-24-25,-46-16,-21-44,-16-21,-14-1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38:11.13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8763 2297,'5'-9,"-2"-4,-3 13,0 0,0 0,0 0,11-14,-11 14,0 0,0 0,21-14,-21 14,0 0,55-12,-55 12,68-1,17-3,34 0,22-5,26-8,20 5,26-1,35 8,17 6,35 2,-23 2,17-7,-17-3,-5-3,-19 11,-19 7,-23 11,-30 17,-24 24</inkml:trace>
  <inkml:trace contextRef="#ctx0" brushRef="#br0" timeOffset="17307">16055 5597,'3'3,"-17"11,14-14,0 0,-42 15,42-15,-82 11,-49-1,-38-9,-16-7,-43 9,-21-2,-30-1,-52-1,-7-3,-23-7,-33-7,12 1,-12-2,-4-1,1 1,10 4,-3 1,9 1,26 5,-8 5,30 3,20 2,-7-1,34 0,18-1,5 4,28 4,16 9,-6 5,14 3,35-15,6 6,3-9,29-6,-2-2,6-2,18 4,3-7,40 13,44 1</inkml:trace>
  <inkml:trace contextRef="#ctx0" brushRef="#br0" timeOffset="91931">1371 1421,'24'-79,"-1"15,21-10,23-15,26 4,21 7,26 2,2 24,38 24,24 2,23 30,35 27,-8 32,-36 34,-7 18,-39 21,-34 21,-69 9,-79-8,-78-2,-85 0,-63-10,-31-11,-28-16,23-35,-15-39,-40-36,-5-67,25-49,32-74,101 5,92 1,104-14,96 22,82 17,12 26,12 57</inkml:trace>
  <inkml:trace contextRef="#ctx0" brushRef="#br0" timeOffset="93041">3253 1956,'45'7,"51"55,77 47,45 10,98 11,35-26,79-6,55-22,39-13,76 1,3-5,25-13,154-8,-88-7,5 2,59 15,-52-2,-33 28,0 36,-87 18,-76 10,-33 16,-96-9,-89-15,-73-20,-102-41,-79-51,-33-28,-34-58,-30-47,-24-49,-8 2,13 34,23 53,45 58,20 26,73 87,74 66,48 31,12 25,-90-57,-122-69,-133-26,-119-55,-28-40,-13-14,63-7,51 2,58 3</inkml:trace>
  <inkml:trace contextRef="#ctx0" brushRef="#br0" timeOffset="93959">16141 4258,'65'-34,"-23"-23,-16-34,3-42,7-41,10-18,-8 48,7 59,-23 60,-6 40,12 70,0 61,7 7,1 0,-20-33,-10-27,1-25,6-35</inkml:trace>
  <inkml:trace contextRef="#ctx0" brushRef="#br0" timeOffset="94152">16638 4014,'-1'-13,"0"7,1 6,0 0,0 0,-11-4,11 4,0 0,-48-10,48 10,-82-18,-2 5,23 9,43 7</inkml:trace>
  <inkml:trace contextRef="#ctx0" brushRef="#br0" timeOffset="94730">16982 3934,'-7'22,"-7"50,14-72,-18 100,10 15,17-7,-1-26,9-21,-14-43,8-36,-15-68,-12-41,13-14,33 15,13 38,18 51,15 47,1 46,-38 33,-37-10,-35-28,-39-28,-8-21,20-5,23-2,52-1</inkml:trace>
  <inkml:trace contextRef="#ctx0" brushRef="#br0" timeOffset="95174">17552 4087,'21'-19,"-35"-3,14 22,0 0,0 0,-38-3,38 3,0 0,-48 13,48-13,-53 40,10 24,24 6,17-16,16-23,7-30,14-31,-3-8,-2-1,-8 17,-10 20,6 26,1 25,1 14,-4-4,-8-29,-9-24</inkml:trace>
  <inkml:trace contextRef="#ctx0" brushRef="#br0" timeOffset="95549">17992 3956,'-31'-9,"-24"13,55-4,-72 13,3 30,19 35,55 2,39-2,14-7,-1-41,5-26</inkml:trace>
  <inkml:trace contextRef="#ctx0" brushRef="#br0" timeOffset="96236">18106 3470,'17'32,"-20"41,3-73,-10 134,10 49,10 38,18-53,0-52,3-59,-1-54,-2-60,7-35,6-20,-2 33,5 49,2 62,-21 46,-7 22,-3-13,-5-17,-8-26,3-43</inkml:trace>
  <inkml:trace contextRef="#ctx0" brushRef="#br0" timeOffset="96698">18642 4201,'68'22,"-28"-19,-40-3,35-4,12-21,6-14,-8-11,-34-16,-14 28,-27 10,-15 29,-15 30,-2 29,30 24,47 15,57 10,21-30,11-40,0-51,-2-29</inkml:trace>
  <inkml:trace contextRef="#ctx0" brushRef="#br0" timeOffset="97664">20126 4020,'12'15,"-6"-17,-6 2,0 0,0 0,1-29,-1 29,0 0,12-48,-12 48,16-67,31-11,-2 38,18 36,-20 44,3 21,-9 2,-2-6,20-33,11-28,-5-37,-6-15,-12 0</inkml:trace>
  <inkml:trace contextRef="#ctx0" brushRef="#br0" timeOffset="98932">21321 3470,'-11'-1,"-33"6,44-5,0 0,-77 23,77-23,-105 50,7 30,35 33,46 27,54-1,43-18,6-51,7-29,-27-60,-42-60,-55-33,-35 28,-20 39,4 66,18 40,7 8,45 5,48-15,40-22</inkml:trace>
  <inkml:trace contextRef="#ctx0" brushRef="#br0" timeOffset="99370">21758 3595,'-23'-19,"-33"8,56 11,-65 13,-26 36,-7 23,30 43,53 41,58-10,28-30,20-51,4-65,-12-78,-33-48,-40-14,-37 4,-25 41,-14 23</inkml:trace>
  <inkml:trace contextRef="#ctx0" brushRef="#br0" timeOffset="99717">22298 3440,'-10'69,"-32"37,-30 47,-14 12,29-17,25-29,21-28,21-60</inkml:trace>
  <inkml:trace contextRef="#ctx0" brushRef="#br0" timeOffset="100135">22102 3598,'4'4,"-21"1,17-5,0 0,0 0,-47-5,47 5,0 0,-67 1,67-1,-58 10,2 18,27 13,38 26,23-3,10-52,13-21,0-33,-5-9,-29-7,-25 17,-14-15,-5 47</inkml:trace>
  <inkml:trace contextRef="#ctx0" brushRef="#br0" timeOffset="100519">22331 3960,'-11'22,"-8"18,19-40,0 0,-9 52,9-52,15 69,28-15,7-25,-4-32,-16-41,-38-38,-22 6,-13 43,-8 18,-1 24</inkml:trace>
  <inkml:trace contextRef="#ctx0" brushRef="#br0" timeOffset="101320">22860 4143,'11'104,"-6"-26,3-42,-7-28,13-29,-7-44,1-8,-6 23,4 27,2 35,15 32,5 18,13-19,-11-18,-1-50,-3-27,-10-36,-4 10,2 52,4-1</inkml:trace>
  <inkml:trace contextRef="#ctx0" brushRef="#br0" timeOffset="101796">23181 4178,'23'15,"8"-9,-31-6,0 0,0 0,36-10,-36 10,0 0,35-10,-35 10,30-25,-20-20,-21 20,-5 6,-18 24,-1 20,-2 25,26 22,25-23,8 0,21-32,15-35</inkml:trace>
  <inkml:trace contextRef="#ctx0" brushRef="#br0" timeOffset="102232">23508 3688,'-9'37,"-13"50,22-87,-38 125,16 12,20-6,17-45,5-45,14-31,8-49,5-9,6 21,-4 16,6 57,-28 35,-39-6,-34-22,-29-37,-34-45,0 2</inkml:trace>
  <inkml:trace contextRef="#ctx0" brushRef="#br0" timeOffset="102905">22171 4843,'20'30,"-24"-11,4-19,0 0,0 0,-36 27,36-27,0 0,-52 30,52-30,-45 44,30-9,22 15,36-20,14-9,7 13,-7-21,-8 33,-17-12,-36 17,-25-34,-26-6,-7-29,16-15,14 4</inkml:trace>
  <inkml:trace contextRef="#ctx0" brushRef="#br0" timeOffset="103379">22385 5084,'10'3,"-3"-5,-7 2,0 0,0 0,0 0,13-3,-13 3,0 0,0 0,21-2,-21 2,0 0,32-7,-32 7,44-20,-6 2,-11-33,-33 21,-10 0,-24 27,-4 44,8 14,23 23,18 3,25-5,19-37,6-31,-5-23</inkml:trace>
  <inkml:trace contextRef="#ctx0" brushRef="#br0" timeOffset="103684">22681 5156,'5'12,"-5"-9,0-3,0 0,0 0,-2-5,2 5,0 0,-2-44,2 44,6-59,7-11,19 23,2 20</inkml:trace>
  <inkml:trace contextRef="#ctx0" brushRef="#br0" timeOffset="103992">22943 4947,'8'39,"-10"33,2-72,1 68,16-31,9 15,14-43,7-42,-15-5,-14-34,-11 5,3 12,-10 30</inkml:trace>
  <inkml:trace contextRef="#ctx0" brushRef="#br0" timeOffset="104287">23202 5037,'35'59,"2"-17,-37-42,38 29,-14-31,-6-12,-19-59,-17-1,-12 43,1-2,-1 47,15 22,6 19,19 21,24-10,12-14,20-19</inkml:trace>
  <inkml:trace contextRef="#ctx0" brushRef="#br0" timeOffset="104489">23613 5324,'32'-6,"-20"-4,-12 10,0 0,4-70,-4 70,-4-75,1-12,15 32,14 12,22 1,7 36</inkml:trace>
  <inkml:trace contextRef="#ctx0" brushRef="#br0" timeOffset="104800">24049 4891,'27'-13,"-20"-1,-7 14,0 0,0 0,-21-14,21 14,0 0,-55 5,55-5,-53 24,17 9,36-33,-11 33,36 18,22 3,23 12,-1-5,-28 15,-37-11,-35-9,-51-26,-35-48</inkml:trace>
  <inkml:trace contextRef="#ctx0" brushRef="#br0" timeOffset="198448">15876 5047,'3'-46,"7"17,-10 29,0 0,28-20,-28 20,62-2,60 27,91 38,48 16,5-4,-18-19,-15-34,-18-32,-18-27,-16-19,9-2,-20 14,16 16,27 29,12 23,-7 8,-19-3,-17-9,-2-20,0 0,-3-3,15 5,14 19,-40-7,-92-13</inkml:trace>
  <inkml:trace contextRef="#ctx0" brushRef="#br0" timeOffset="199318">21209 5760,'14'-35,"-9"4,-5 31,0 0,28-37,-28 37,49-32,21-7,19-6,8-3,-1-8,-12 4,-28 5,-27 10,-9 11,-17 22,-6 17,-13 35,-12-10,15 24,3-12,16-9,1-26,7-22,-4-23,-7-39,1-13,-2 8,-10 31,-18-1,-38 15,-23 16,-25 4,-5 35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45:28.12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12874 4705,'15'9,"-3"-3,-12-6,0 0,0 0,20 3,-20-3,0 0,25-5,-25 5,42-5,17 0,19-2,24-2,31-3,20 1,26 4,14-1,15-1,44-8,1-2,23 2,1-1,8 5,-1 1,-12 2,0 1,-22-1,-19 11,-22 8,-28 25,-30 7,-34 7,-40 15,-35-3,-39 4,-41 2,-36 1,-42 12,-34-4,-29-8,-41-11,-30-13,-35-13,-18-6,-13-4,-17-12,-11-5,-4-9,10-5,12 1,15 0,3-6,29 1,36-7,45 0,46-9,40-3,46-3,45-10,31-10,37-7,40-7,54-5,56 5,57 10,57 11,47 20,-17 21,-68 26</inkml:trace>
  <inkml:trace contextRef="#ctx0" brushRef="#br0" timeOffset="3041">14158 5723,'-10'7,"-11"-1,21-6,0 0,-49 4,49-4,-62 2,-33-2,-22-4,-34 3,-30 2,-8 7,10-4,41-2,36-3,45 0,47 3</inkml:trace>
  <inkml:trace contextRef="#ctx0" brushRef="#br0" timeOffset="4103">14079 5851,'20'-16,"13"4,-33 12,0 0,67-13,-67 13,102-9,32 2,32 11,33 3,18-3,4 2,-1 1,-14 3,-22 3,-25-6,-31-2,-32-9,-26-5,-27 2,-25-1,-24 0</inkml:trace>
  <inkml:trace contextRef="#ctx0" brushRef="#br0" timeOffset="4906">17433 5808,'-34'2,"12"-4,22 2,0 0,0 0,2-3,-2 3,0 0,27-4,-27 4,53-3,32-1,-85 4,121 0,19-1,19-2,8 2,10-3,10 1,2 2,-14 5,-21-2,-36 8</inkml:trace>
  <inkml:trace contextRef="#ctx0" brushRef="#br0" timeOffset="23302">13109 2519,'87'-18,"22"2,23 3,12 6,16 8,23 5,14 11,15 0,3 3,-13-10,3-8,2-1,10-4,7 2,7 0,7-2,-3 2,11 5,11 11,15 3,-6-1,-1 7,-20-8,-6-2,-11 2,-5-11,1 7,-12-6,6 1,-12 6,-1-6,-16-8,-13 8,7-11,7 12,-8 1,1-7,-17-2,-6 4,-10-7,3 1,-17 11,-43-6</inkml:trace>
  <inkml:trace contextRef="#ctx0" brushRef="#br0" timeOffset="37304">2450 9388,'19'-24,"-11"6,-8 18,0 0,0 0,-3-21,3 21,0 0,-13-9,13 9,-18-4,-1 3,19 1,0 0,0 0,-27 4,27-4,0 0,-40 11,40-11,-51 23,-2 3,-9 13,-6-3,-2 10,8 28,3-11,12 29,2 1,-3 5,0 12,4 5,16 7,9 0,6-3,2 1,3 10,12-7,13-16,18-17,14-1,9-3,0-19,1-14,6-5,3-3,-4-18,13-1,7 16,-15 13,-28-3</inkml:trace>
  <inkml:trace contextRef="#ctx0" brushRef="#br0" timeOffset="39214">10876 10225,'-45'-9,"-10"1,55 8,-75-14,-8 2,-8 1,-17 3,-23 1,-5 2,7 4,0-3,8-2,-7 0,17 7,25 9</inkml:trace>
  <inkml:trace contextRef="#ctx0" brushRef="#br0" timeOffset="40319">8142 10777,'8'-21,"-25"1,17 20,0 0,-60-27,60 27,-83-24,-15 11,-9 16,-20 2,-34 3,-25-8,-1-6,-21-9,-10-1,-5-5,6-1,15 0,35 3,36 12,43 10</inkml:trace>
  <inkml:trace contextRef="#ctx0" brushRef="#br0" timeOffset="41779">6254 11230,'-43'0,"-25"2,68-2,-86 11,-38-3,-32 6,-16-1,-10-9,8-11,15 0,35-5,41 13</inkml:trace>
  <inkml:trace contextRef="#ctx0" brushRef="#br0" timeOffset="42423">3817 11230,'-2'-6,"-17"-1,19 7,0 0,0 0,-36-6,36 6,0 0,-63-5,63 5,-100 0,-30 1,-17-2,11-3,41 11,62-3</inkml:trace>
  <inkml:trace contextRef="#ctx0" brushRef="#br0" timeOffset="43761">6743 12275,'1'2,"4"12,-5-14,0 0,0 0,0 22,0-22,0 0,4 22,-4-22,-4 21,5-1,-1-20,0 0,0 0,4 13,-4-13,0 0,10 7,-10-7,35 4,23-2,27-1,29 2,26 0,4 0,22 3,12 2,11-3,16 2,15 7,3 2,5-3,-7-4,-11-6,-3-2,-4-3,5 3,3 7,-11-1,-8 3,-8 2,-14-3,-9-7,-27-9,-36-6,-30-3,-18-2,-12 3,-16 1,-10 6,-8 11</inkml:trace>
  <inkml:trace contextRef="#ctx0" brushRef="#br0" timeOffset="55390">6930 11587,'3'-12,"2"-3,-5 15,0 0,0 0,13-17,-13 17,0 0,26-17,-26 17,45-16,24 3,15-5,19-2,14-10,17-2,26 0,7 1,8 2,5 1,9 2,19 5,10 4,10 12,1 6,-10 7,-21 3,-23 9,-8 5,6 10,-1 15,-4 7,-29 10,-5 5,0 7,-4 6,-1 4,2 10,1-4,-16 4,-23-1,-40 1,-50 3,-43 0,-25-2,-28-1,-25-3,-54-15,-47-9,-23-13,-30-17,-24-14,-14-7,-20-14,-6-10,-2-17,5-4,17-13,20-13,41-7,27-16,25-13,44-14,48-5,47-12,37-6,25-8,24-1,33-3,12 5,12-7,2 22,33 16,57 43</inkml:trace>
  <inkml:trace contextRef="#ctx0" brushRef="#br0" timeOffset="58095">16196 6737,'13'-27,"21"4,-34 23,0 0,53-22,-53 22,66-15,20 1,7 7,24 4,24-2,21 2,23 4,11 2,24-3,14-6,18 11,4-10,17 8,12-5,-12-1,-13 4,6 9,-7 2,-9 11,-7 0,-26 10,-14-7,-20 15,-31-3,-45 9,-28 4,-34 24,-25 6,-19 14,-24-3,-48-4,-31-11,-47-24,-37-23,-25-10,-33-16,-32-16,-25-8,-29-10,0-8,-6 3,2 4,16-1,-2-7,14-1,33 1,27-8,32 0,37 2,33-7,30-3,45-6,44-6,31 0,32-2,55 4,38 8,59 21,86 31,85 41</inkml:trace>
  <inkml:trace contextRef="#ctx0" brushRef="#br0" timeOffset="63117">15628 8817,'6'-16,"2"6,-8 10,0 0,0 0,14-9,-14 9,0 0,38-3,-38 3,70 3,26 1,21 1,13 0,14-11,15-2,9-13,18-2,11 7,10 2,16 1,-8-3,7 4,5 1,-10 8,-17-8,-15-1,-9 4,7 6,-13 11,-5 9,-18 15,-16 2,-20 1,-15 15,-20 13,-24 3,-48 7,-36-1,-28-6,-27-5,-22-4,-17-6,-32-12,-29-26,-24-7,-30-14,-20-13,-1 2,-13-5,7 5,-1-3,6 0,9 2,21-4,11 7,20-8,12 7,17 0,26 1,19-3,10 4,13 1,21-4,38-10,30-7,23-10,23-6,27-6,39 1,30 13,37 18,42 13,39 20,49 25,10 28</inkml:trace>
  <inkml:trace contextRef="#ctx0" brushRef="#br0" timeOffset="91116">18696 7805,'29'-11,"-1"2,-28 9,0 0,32-7,-32 7,48-6,4 1,-5 13,-20 6,-30 7,-32 5,-30-3,1-1,10 4,25-5,18 4,19-3,9-3,18 9,5-8,-13-6,-32-10,-28 1,7 7,1 23,0-5,1 7,17-10,6-5,2 2,-2 4</inkml:trace>
  <inkml:trace contextRef="#ctx0" brushRef="#br0" timeOffset="92433">13168 9693,'-1'-3,"3"-1,-2 4,0 0,0 0,0 0,9-3,-9 3,0 0,0 0,17-9,-17 9,0 0,36-5,-36 5,73 7,17 14,-15 12,-37 7,-34-5,-30-6,-21-4,-10-3,16-6,33-5,36 1,33 7,33 4,-1 7,-24 0,-43-5,-53-1,-70-7,-56-7,-3-2,33 3,45 12</inkml:trace>
  <inkml:trace contextRef="#ctx0" brushRef="#br1" timeOffset="415880">14651 3654,'0'-9,"-2"-4,2 13,0 0,0 0,-1-17,1 17,0 0,3-13,-3 13,17-13,6 6,-23 7,0 0,34-4,-34 4,43-5,19 7,1 6,-2 12,13 16,-7 23,-17 12,-13 15,-15 6,-17-7,-22-7,-25-20,-31-26,-32-27,-12-32,-12-23,16-13,35-12,42-8,30-5,36 10,33 18,36 14,30 27,8 22,-36 19</inkml:trace>
  <inkml:trace contextRef="#ctx0" brushRef="#br1" timeOffset="416587">14697 3905,'-2'-6,"-12"8,14-2,0 0,0 0,-24 13,24-13,0 0,-42 29,42-29</inkml:trace>
  <inkml:trace contextRef="#ctx0" brushRef="#br1" timeOffset="417709">13711 4938,'-111'188,"7"23,-1 22,-21 17,-25 1,0-3,17 0,26-8,28-8,22-12,34-20,33-8,48-10,33-13,38-14,28-30,1-17,-6-20,-21-9,-8-8,-20-8,-14-8,-13-6,-21-14,-25-8,-30-18,-13-7,-13-20,4-8,-2-5,-7-5,-1 4,10-5,-3-2,-8-4,-7-7,13 1,7 24,17 16,9 18,27 27,14 18,28-2,7-6,-4 0,-22 4,-21-10,-24-14,-17-17,-18-25,-22-35,-19-18,8-3,11 18,29 36,12 27,6 51,5 34,-15 23,-21-15,-55-37,-71-45,-51-15,22 22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47:50.00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2257 10405,'-4'-28,"-28"3,32 25,0 0,-52 0,52 0,-56-5,7 12,16 10,0 20,-3-1,-2 4,12 29,11-7,23 12,13 2,11-5,8-13,14-15,19-5,28-5,10-5,5-9,6-5,5-4,15-2,24-5,3-5,9 3,-3-2,-2-7,1-2,19 0,9 2,15-1,11-4,-1-1,18 5,-7-1,1-3,18 6,-8-4,4 9,-4 6,-20-4,3 3,-6 3,-11 2,-2 3,-11 4,-38-15,-20-5,-15-5,-17 0,-17 2,-7 4,2 7,-16-3,-13-6,-26-11,-19-14,-28-19,-18-10,-27-5,-34-2,-6 10,-25 1,3 11,-15 8,-4 7,-8 1,2 11,-14 1,-6 7,-1 10,-6-1,-24-8,-5 6,-9-4,3 3,-5 4,-6-5,3 11,2 2,0 2,5 3,-6-5,4 4,0-3,5-3,9 4,1 1,11-3,5 4,18 2,4-7,4-10,8 1,6 6,-2-3,12-6,18 17,4-14,15 7,-2-11,18 2,23 0,21-5,-4 5,-19 22</inkml:trace>
  <inkml:trace contextRef="#ctx0" brushRef="#br0" timeOffset="1083">4968 11016,'-4'-8,"-3"5,7 3,0 0,0 0,-9 3,9-3,0 0,-4 19,4-19,12 40,7 3,-19-43,22 41,-3-3,-9-2</inkml:trace>
  <inkml:trace contextRef="#ctx0" brushRef="#br0" timeOffset="1494">5520 10965,'33'51,"-2"24,0 24</inkml:trace>
  <inkml:trace contextRef="#ctx0" brushRef="#br0" timeOffset="2583">7004 11013,'-1'-6,"7"17,-6-11,0 0,21 42,-21-42,36 82,11 39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47:56.90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9342 8709,'10'-6,"8"2,-18 4,0 0,0 0,19-1,-19 1,0 0,28 4,-28-4,43 1,9 4,-2-2,8-2,2-1,1 1,9 2,1 1,7-2,11-1,5-3,-2 4,-11-3,-10-2,-6-2,1 0,3 1,6 5,-1-2,-2 0,-4-5,-7 2,7-3,-9-2,1 2,-21 3,-12 1</inkml:trace>
  <inkml:trace contextRef="#ctx0" brushRef="#br0" timeOffset="1474">14527 6570,'-12'-15,"-7"-7,19 22,0 0,-10-16,10 16,-1-9,4 7,-3 2,0 0,0 0,0 0,0 0,0 0,0 0,-2 4,2-4,0 0,0 0,0 0,0 0,0 0,-4 11,4-11,0 0,0 0,0 0,0 0,-17 24,17-24,0 0,0 0,0 0,-16 34,16-34,0 0,0 0,-3 43,3-43,0 0,-2 46,2-46,7 39,2-7,-15-10,-10-2,-21-13,-33-11,-27-13,-29-5,-17-3,1 3,-5 4,-2 2,19-4,19 3,4 5,15 4,-2 1,-13 3,-3-2,14-3,30-8,24-2,31 11,31 11,42-70,14 31,-3 4,-12 2,-25 14</inkml:trace>
  <inkml:trace contextRef="#ctx0" brushRef="#br0" timeOffset="40571">9660 5854,'44'-44,"-13"-4,-31 48,43-69,30-10,21-14,45-26,33-7,49-21,55-11,24-6,27-17,17-9,32-6,42 9,32 12,4 17,4 15,-28 19,-14 12,-17 10,-25 20,-34 19,-59 22,-64 12,-58 27,-59 21,-50 25,-34 25,-41 25,-39 6,-11-4,-10-17,28-20,34-31,17-23,26-24,32-47,28-35,-1-1,-22 13,-9 21,-36 0,-31 1,-33-1,-28-2,4 15,10 10,9 3</inkml:trace>
  <inkml:trace contextRef="#ctx0" brushRef="#br0" timeOffset="41264">17169 2358,'66'101,"-29"64,-24 88,-10 64,1 24,16 11,3 24,3 2,-8 14,-11-24,0-50,17-65,-4-100,4-87,14-85,7-105</inkml:trace>
  <inkml:trace contextRef="#ctx0" brushRef="#br0" timeOffset="42259">17373 2284,'100'-73,"-35"24,31 7,73 15,73 21,74-3,58 3,23-19,8-2,7-7,3 11,-15 16,4 16,-56 6,-54 2,-74 4,-61-1,-56 4,-44 1,-25 35,-24 35,-28 32,-9 61,-8 74,15 49,3 23,0 53,10 33,4 15,-1-37,3-57,-12-61,-23-84,-38-57,-56-60,-46-45,-65-51,-33-4,-39 14,-18 24,-38-5,-26 29,-32 5,-1-1,13-12,26-13,36-18,65-24,94-18,128-14</inkml:trace>
  <inkml:trace contextRef="#ctx0" brushRef="#br0" timeOffset="43481">22558 2093,'6'-31,"-6"6,0 25,0 0,0 0,6-34,-6 34,0 0,18-35,-18 35,36-15,39 15,24 16,29 20,-11 35,-15-1,-33 13,-9 31,-23 4,-20 9,-36-1,-38-21,-22 14,21 4,33 44,26 3,13 11,0-2,-11 37,2-22,-6 9,2-16,-12-7,-13-10,-11-11,4-7,30 8,36-17,-7-30,-12-43,-32-30,-46-38,-56-40,-40-14,5-1,48 28,51 18,36 20,15 13</inkml:trace>
  <inkml:trace contextRef="#ctx0" brushRef="#br0" timeOffset="44470">23443 3568,'47'1,"-14"1,-33-2,0 0,33 10,-33-10,41 5,36 42,15 9,-8-23,-39-13,-25 6,-28 7,-30-4,-22 7,-22 16,2 5,-1-1,9-5,12-12,22-9,16-9,22-16</inkml:trace>
  <inkml:trace contextRef="#ctx0" brushRef="#br0" timeOffset="44757">23950 4215,'-3'-11,"-27"8,30 3,0 0,-62 5,62-5,-86 15,5 16,12 26,27-32,8 11,22-23,11-5</inkml:trace>
  <inkml:trace contextRef="#ctx0" brushRef="#br0" timeOffset="45321">24319 3883,'-5'125,"-9"-13,-4-16,-2-20,8-22,12-51,8-6,23-49,-4-35,15-15,16-24,3 56,12 61,6 15,-16 40,-38 53,-13 34,-5 0,-1 4,-3 27</inkml:trace>
  <inkml:trace contextRef="#ctx0" brushRef="#br0" timeOffset="47436">12362 6421,'-10'4,"-7"11,17-15,0 0,0 0,-9 32,9-32,0 0,-13 61,13-61,-13 89,10 37,16 28,17 9,49-19,60-14,42-15,43-28,43-9,34-29,33-18,28-21,28-15,0-11,4-5,14 12,-40 2,-21 8,-44-1,-34-1,-40 2,-39 6,-54-4,-67 6,-58-14,-28-13,-23-17,-20-24,-7-21,-8-3,9 5,15 27,25 34,26 31,43 51,31 27,21 18,-10-4,-4-4,-26-28,-28-23,-56-13,-74-28,-70-4,7 7,52 13</inkml:trace>
  <inkml:trace contextRef="#ctx0" brushRef="#br0" timeOffset="47986">18208 7346,'13'62,"-4"61,-5 40,6 61,3 43,9 46,13 57,-11 39,-8 23,-6-20,7-18,-6-28,-8-32,-15-51,-3-54,12-71,14-72,8-67,-1-77</inkml:trace>
  <inkml:trace contextRef="#ctx0" brushRef="#br0" timeOffset="49139">18647 7317,'63'-75,"-12"14,29 3,61 22,66 15,48 12,60-2,63 5,29-6,20 3,7-3,-9 5,-45-3,-58-7,-65-2,-44 7,-47-6,-45 26,-47 3,-31 34,-15 43,-6 55,-12 60,-11 47,-14 49,-19 42,-12 31,-1 21,-15 22,6-4,20-37,11-34,-1-81,-7-49,-18-61,2-55,-15-34,-3-5,-33-27,-46-9,-50 2,-100-3,-51-5,-54 14,-38 7,-33 16,13 6,22-6,58-25,89-17,94-33,89-25,70-26</inkml:trace>
  <inkml:trace contextRef="#ctx0" brushRef="#br0" timeOffset="49999">23447 9121,'27'-3,"-9"-2,-18 5,0 0,0 0,31-7,-31 7,0 0,44-7,-44 7,58-2,10 18,-3 5,-4-11,-13 14,-27-3,-21-11,-17 34,-18 1,-11 31,-19-4,-18-4,2 1,18-22,29 9,10-16,14-16,5-22</inkml:trace>
  <inkml:trace contextRef="#ctx0" brushRef="#br0" timeOffset="50336">23978 9553,'-11'4,"-37"22,48-26,-72 43,1 19,0 0,20 13,14-24,19-15,13-20</inkml:trace>
  <inkml:trace contextRef="#ctx0" brushRef="#br0" timeOffset="50930">24207 9384,'19'15,"-9"37,-10-52,6 80,-2 6,6-3,8-43,0-4,2-36,-1-31,-11-45,-11-29,5-8,25 6,12 12,5 36,4 22,-8 40,1 39,-8 45,-6 8,-7 22,-22 22,-6 27</inkml:trace>
  <inkml:trace contextRef="#ctx0" brushRef="#br0" timeOffset="52839">12487 5866,'20'-7,"-20"3,0 4,0 0,0 0,0 0,-2-11,2 11,0 0,0 0,3-22,-3 22,0 0,8-17,-8 17</inkml:trace>
  <inkml:trace contextRef="#ctx0" brushRef="#br0" timeOffset="53005">12982 5590,'94'-85,"-5"15,-1 7,15 5,31 8</inkml:trace>
  <inkml:trace contextRef="#ctx0" brushRef="#br0" timeOffset="53372">14146 5071,'146'-72,"-4"4,-1 3,-6-2,-4-2,-1-4,10 5,1-1,3 6,10-3,-8 4,-8-6,-8 0,-20 3,-2 2,6 8,16 16,-12 5,-4 11,-25 8</inkml:trace>
  <inkml:trace contextRef="#ctx0" brushRef="#br0" timeOffset="53815">16974 3934,'12'24,"-10"-1,-2-23,0 0,0 0,-9 21,9-21,0 0,-20 29,20-29,-22 32,12 11,6 1,-9-11,-3-10,11-16,6-7,15-13,17-18,6-11,-3-6,-26-13,-6 7,-16 15,-21 0,-26 3,-35 3,-9 3,11 7,12 12</inkml:trace>
  <inkml:trace contextRef="#ctx0" brushRef="#br0" timeOffset="67808">10290 9167,'0'-1,"-10"6,10-5,0 0,0 0,0 0,0 0,-5 14,5-14,0 0,0 0,0 0,11 15,-11-15,0 0,0 0,45 22,-45-22,0 0,66 16,-66-16,91 12,23-8,30-5,29-5,38-7,35 5,30 1,3 0,19 4,-6 0,-6 5,-14 3,-13 2,-20-1,-33-4,-31-1,-51 0,-55 1</inkml:trace>
  <inkml:trace contextRef="#ctx0" brushRef="#br0" timeOffset="68393">14327 9468,'-51'-5,"-80"-8,-53 2,-26-1,-38 4,-22 6,-21 1,-27 3,-11 2,0-1,12-2,6 2,6-1,28 0,39-3,42-9,61 1</inkml:trace>
  <inkml:trace contextRef="#ctx0" brushRef="#br0" timeOffset="82214">17233 2464,'-3'1,"-35"-6,38 5,0 0,-65-11,65 11,-88-17,0 5</inkml:trace>
  <inkml:trace contextRef="#ctx0" brushRef="#br0" timeOffset="82926">18032 7562,'-36'36</inkml:trace>
  <inkml:trace contextRef="#ctx0" brushRef="#br0" timeOffset="234127">11928 5926,'0'-32,"-8"2,8 30,0 0,0 0,-3-31,3 31,0 0,0-26,0 26,7-25,13 6,15 9,17 3,12 2,16 4,11 2,15 6,5 12,-13 11,-15 13,-18 4,-5 16,-11 11,-1 7,-15 5,-24 7,-20-2,-20 4,-15-3,-18-11,-22-11,-19-20,-27-8,-25-11,3-40,6-16,16-18,12-22,25-21,26-28,24-4,33-1,26 3,17 7,20 10,15 17,25 12,45 21,28 29,39 33,1 30,-77 11</inkml:trace>
  <inkml:trace contextRef="#ctx0" brushRef="#br0" timeOffset="236588">18151 7107,'-10'0,"2"3,8-3,0 0,0 0,-9 3,9-3,0 0,-10 7,10-7,-9 7,5 0,4-7,0 0,0 0,0 0,0 0,0 0,-5 7,5-7,0 0,0 0,0 0,0 0,-7 8,7-8,0 0,0 0,0 0,-7 9,7-9,0 0,0 0,-7 15,7-15,0 0,-8 17,8-17,-6 19,6 6,0 2,-4-1,5 15,-10-12,11 10,-9-12,8 8,-2-5,-1 5</inkml:trace>
  <inkml:trace contextRef="#ctx0" brushRef="#br0" timeOffset="241140">18295 7964,'30'-50,"-18"14,-12 36,0 0,4-21,-4 21</inkml:trace>
  <inkml:trace contextRef="#ctx0" brushRef="#br0" timeOffset="241884">18242 7946,'-13'39,"2"19,11-58,2 79,-3 5,12 0,0-13,6-8,-2-11,-13-13,-1-3,2-6,6-13,19-8,30-9,35 6,19-4,29 0,40 2,13-6,27 1,31 2,16-2,14 0,5 1,0 0,5 3,-3-2,-8-2,-19 5,-32-10,-29 5,-23-18,-1 7,-10-4,-17-9,-4 11,-20 8,-35-9,-26-1,-17 1,-29 12,-27 0</inkml:trace>
  <inkml:trace contextRef="#ctx0" brushRef="#br0" timeOffset="242398">23445 7622,'44'-30,"-20"-2,-24 32,0 0,-7-17,7 17,-59-62,-55-27,-45-37,-37-3,-8 24,28 26</inkml:trace>
  <inkml:trace contextRef="#ctx0" brushRef="#br0" timeOffset="242624">23333 8100,'-11'44,"-92"-77,103 33,-183-116,-64-47,-31 4,-12 9,34 25</inkml:trace>
  <inkml:trace contextRef="#ctx0" brushRef="#br0" timeOffset="243314">22040 7635,'272'248,"2"8,-115-66,-164-102,-116-67,-113-115,-109-107,-69-21,-40-3,70 74,139 97,168 97,155 79,85 63,4 10,-121-72,-141-105,-132-109,-101-87,-62-27,2 27,87 74,147 93,128 75,102 78,69 44,12 7,-89-52,-116-99,-97-72,-62-74,-41-13,-3 11,30 26,60 31,106 53,97 49,84 48,15 22,-62-21,-90-42</inkml:trace>
  <inkml:trace contextRef="#ctx0" brushRef="#br1" timeOffset="252871">22818 9048,'72'62,"39"44,-3 6,-46-54,-75-45,-86-82,-103-75,-64-31,-38-3,-17 33,32 38,90 88,127 78,127 77,125 97,81 43,-19 2,-123-89,-145-99,-116-97,-122-110,-110-85,-64-53,-17 35,69 61,135 106,154 87,148 88,146 97,126 68,69 68,-28 9,-137-87,-191-143,-131-115,-140-123,-117-103,-109-58,-34-13,29 49,97 86,160 106,170 98,163 102,135 104,88 75,1 46,-120-75,-207-149,-155-134,-107-94,-61-51,-13-6,42 27,93 41,112 66,106 78,122 74,87 26,6-22,-26-59,-27-68,-25-75,-34-70,-9-50,-11-28,13 35,72 95,111 107,103 87,47 66,-38-22,-120-74,-137-113,-102-98,-79-89,-89-78,-82-44,-39 25,0 68,77 89,66 95,10 61,-18 44,-48 25,-80-19,-70-31,-71-45,-31-39,8-14,70 14,118 36,134 32,139 41,139 44,91 26,-10-19,-137-102,-152-141,-123-106,-93-69,-65-14,-35 15,46 61,100 85</inkml:trace>
  <inkml:trace contextRef="#ctx0" brushRef="#br1" timeOffset="254479">9580 6565,'-3'-2,"2"1,1 1,0 0,0 0,-3-1,3 1,0 0,-7 5,7-5,-24 15,-22 6,46-21,-89 19,-11-5,-11-14,-4-1,13-7,17-1,35-4,38-1,34-2,33 0,40-6</inkml:trace>
  <inkml:trace contextRef="#ctx0" brushRef="#br1" timeOffset="254802">9385 6472,'94'-3,"-25"16,-42-4,-30-1,-31-6,-66 1,-38-4,-10-6,3-8,13-1,21 7,45 10,65 8,86 12,106 5,71 10,-1 29,-70 52</inkml:trace>
  <inkml:trace contextRef="#ctx0" brushRef="#br1" timeOffset="282525">18823 9033,'0'11,"-20"-2,20-9,0 0,-65-5,65 5,-87-18</inkml:trace>
  <inkml:trace contextRef="#ctx0" brushRef="#br1" timeOffset="284512">22506 8919,'90'29,"4"21,0 42,-9 9,-17 36,-21 10,-33 23,-21 18,-26 14,-8 12,-13-8,-17 8,-29-22,-31-29,-38-48,-38-28,-50-44,-45-49,-32-46,-33-40,-21-25,-5-22,22-15,25-16,39-12,41-12,58-7,68-11,95 3,86-7,63 2,41 9,35 47,31 30,50 44,37 38,35 49,36 45,35 49,46 66,44 55,40 74,-19 53,-96 1</inkml:trace>
  <inkml:trace contextRef="#ctx0" brushRef="#br1" timeOffset="286899">18827 9393,'72'52,"-11"20,-19 8,-27 6,-28 15,-44-10,-59-21,-52-19,-52-19,-39-10,-45-18,-49-19,-50-26,-35-15,-16-26,-13-22,-12-26,-30-18,-24-16,-1-15,18-18,26-6,25 0,19 14,21 10,26 4,33 9,42-1,56 11,75 13,72 12,55 21,28 20,11 29,16 18,25 19,48 22,45 23,45 3,-15 0,-21-11,-31-16,-68-6,-53-14,-63-5,-52 6,-26 7,-11 21,32 23,82 32,55 25,41 28,17 21,-13 18,-19 18</inkml:trace>
  <inkml:trace contextRef="#ctx0" brushRef="#br1" timeOffset="364935">23170 10310,'-35'4,"-34"0,69-4,-96-9,-33 8,-8 10,-10-8,-21 1,-20 5,-25-12,-12 0,3-2,21-10,25 8,22-5,26 5,52-5,41 10,26 0,10 3,1 3,-2 14,-7 18,-4 16,1 27,13 18,8 1,9-14,-9-22,-1-37,-8-20,1-19,15-12,11-10,40 4,31 20,38 11,29 10,17 3,2-5,10 3,-2-8,3 2,-6-6,-30-17,-30-9,-25-7,-30-11,-4 9,-23 19,-15-18,-21 19,-7 9,-8 11</inkml:trace>
  <inkml:trace contextRef="#ctx0" brushRef="#br1" timeOffset="365947">22894 10424,'55'19,"13"23,9-11,-3 0,-50-27,-52-14,28 10,-96-48,-39-8,-12 0,33 20,53 42,73 41,57 22,19 11,-28-20,-63-13,-56-45,-64-42,-39-38,-1 3,51 28,82 49,50 24,47 30,3-4,-46-3,-64-35,-62-52,-43-22,-27-6,19 11,60 34,72 26,53 35,14 24,-5-8,-49-19,-46-22,-51-31,-48-19,-21-22,14 30,50 1,62 38,56 29,26-3,-10 0,-40-23,-31-26,-30-30,8 2,51 14</inkml:trace>
  <inkml:trace contextRef="#ctx0" brushRef="#br1" timeOffset="366767">23852 11169,'15'3,"-15"-3,0 0,0 0,0 0,-1-8,1 8,0 0,-11-25,11 25,-29-66,-24-5,-13-28,-15 6,2 10,0 7,8 10,14 26,34 24,29 14,27 9,47 31,16-4,-13 1,-40-14,-34-16,-26-13,-28-12,-24-6,-11 3,8 30,24 29,25 22,34 9,12 11,2 14</inkml:trace>
  <inkml:trace contextRef="#ctx0" brushRef="#br1" timeOffset="367474">23281 11575,'11'0,"0"17,-11-17,0 0,13 51,-13-51,21 64,-3 17,-1-19,-15-25,2-24,-6-27,-10-49,-21-18,15-18,21 17,17 19,16 39,8 24,10 47,-13 10,-14 4,-28-9,-19-12,-23-9,-22-21,2 2,26-16</inkml:trace>
  <inkml:trace contextRef="#ctx0" brushRef="#br1" timeOffset="367740">23636 11694,'17'16,"-10"-10,-7-6,0 0,0 0,-1-1,1 1,0 0,-8-17,8 17,-17-38,-1-9,18 47,7-58,0 17</inkml:trace>
  <inkml:trace contextRef="#ctx0" brushRef="#br1" timeOffset="367936">23851 11499,'28'61,"-10"-20,-18-41,2 50,6-24,4-16</inkml:trace>
  <inkml:trace contextRef="#ctx0" brushRef="#br1" timeOffset="368403">23847 11469,'-27'-53,"26"4,1 49,0 0,4-26,-4 26,12-10,-1-8,-9-9,0 9,0 4,7 10,8 7,12 21,1 6,0 11,1 16,9-1,-2 16,-4-26,-8-21,-14-23,-1-7,1-43,3 9,-1-33,1 39,7-20,1 39</inkml:trace>
  <inkml:trace contextRef="#ctx0" brushRef="#br1" timeOffset="368808">24409 11325,'-28'-4,"-15"11,43-7,0 0,-43 25,43-25,-10 31,18 25,33-7,3-32,-2-4,-19-26,-2-15,-20 3,-7 7,6 16,4 11,7 23,-10 11,6-1,1-32,2-8</inkml:trace>
  <inkml:trace contextRef="#ctx0" brushRef="#br1" timeOffset="369079">24381 10849,'28'24,"-6"31,-22-55,39 100,2 24,0 3,0-9,-5-34,-8-20</inkml:trace>
  <inkml:trace contextRef="#ctx0" brushRef="#br1" timeOffset="369639">24618 11400,'1'0,"-10"-2,9 2,0 0,0 0,0 0,-26-4,26 4,0 0,0 0,-37-11,37 11,0 0,-48-29,48 29,-36-20,21 17,14 3,14 2,23 6,22 2,7-2,2-2,-12-4,-1-34,-23 7,-10-15,-21-4,-20-1,-13-14,0 47,-2 26,11 28,15 22,31-2,17 24,23-22,-4 2,-25-42</inkml:trace>
  <inkml:trace contextRef="#ctx0" brushRef="#br1" timeOffset="370118">23724 11937,'25'24,"-7"24,-18-48,21 97,7 13,2-2,-5-18,-18-30,0-30,-10-27</inkml:trace>
  <inkml:trace contextRef="#ctx0" brushRef="#br1" timeOffset="370461">23995 12106,'10'2,"-23"10,13-12,0 0,-28 37,28-37,-45 39,-10 0,24-11,12-5,17-12,16 7,12 5,16 8,12 11,-4-10,1 5</inkml:trace>
  <inkml:trace contextRef="#ctx0" brushRef="#br1" timeOffset="370881">24078 12368,'25'-23,"3"-3,-28 26,0 0,16-27,-16 27,40-42,-1 21,-4-15,-17 13,-17 11,-27-17,-7 12,6 23,7 29,2 12,18 13,23 6,15-26,9 1,5-34,-2-10</inkml:trace>
  <inkml:trace contextRef="#ctx0" brushRef="#br1" timeOffset="371360">24374 12120,'10'13,"-8"9,-2-22,0 0,0 0,5 36,-5-36,0 0,12 34,-12-34,26 19,17 7,-43-26,48 17,-1-24,-9-24,-21 7,-3 3,-9 4,1 18,4 29,15 31,-12 28,-6 7,-30-8,-28-25,-34-50,-6-38,20-28,50-2,49-16,47-14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50:02.24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10876 7928,'4'27,"5"34,-9-61,14 88,10 12,8 4,-5-13,-20-18,-15-18,-18-15,-22-20,-32-11,-21-9,-29 0,-17 1,-26-5,-27 2,-11 3,1 6,-18 6,-14-2,-16-1,-14 4,-6-4,1 1,-9-3,-9 0,4-3,8-7,14-3,6-3,-1 1,8 1,13-7,36 2,31-5,22 0,39-11,28-6,13-6,7 9,13-4,14-6,23-3,10-7,-4-12,9-14,16 5,19 7,12 4,22 21,36 10,44 14,43 2,32 3,25 1,19 5,23 3,16 2,2 0,2 3,2-3,5 6,-5 0,-1 0,11-1,-23-5,-10 5,-20 8,-22 8,-16 5,-19-8,-13-7,-21-1,-23-7,-35 2,-43 10</inkml:trace>
  <inkml:trace contextRef="#ctx0" brushRef="#br0" timeOffset="7043">10144 7137,'8'-10,"-15"-9,7 19,0 0,0 0,-21-21,21 21,0 0,-23-18,23 18,-26-12,-7 1,-4 6,-16-3,-19-3,-20 0,-27-3,-36-5,-17-6,-4 1,-10 2,-16 6,3 8,25 12,42 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8T16:49:44.54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5372 10496,'-7'-9,"-12"-7,19 16,0 0,0 0,0 0,0 0,0 0,-16-18,16 18,0 0,0 0,0 0,0 0,-6-13,6 13,0 0,0 0,0 0,1-15,-1 15,0 0,0 0,8-21,-8 21,0 0,13-22,-13 22,21-24,9 0,13-5,12 3,4 6,6 6,-6 7,-15 9,-3 18,-7 9,18 11,-4 3,-3 1,-7 8,-9 5,-5 12,-17 13,-16 5,-11 1,-4 1,-10-7,-7-6,4 2,-27-9,-8-8,-23-17,-5-19,-19-29,15-17,15-24,15-23,4-18,20-8,36-8,22 3,28-2,9 11,16 11,-3 3,11 19,-5 17,3 11</inkml:trace>
  <inkml:trace contextRef="#ctx0" brushRef="#br0" timeOffset="1417">5949 10535,'42'-28,"-2"-9,-40 37,49-52,12-8,27-5,24-22,-10-9,-6-11,-17-15,-25-14,-16-17,-26-8,-31-2,-37-3,-29-2,-24 4,-34-10,-34-1,-25 12,-21 13,-18 10,-17 13,-13 16,17 7,18 5,20 6,16 13,15 16,15 3,31 18,28 6,37 12,28 8,20 13,11-3,2-2,4 4,1-3,2-1,6 2,6-3,1-1,-2 2,-3 7,-1 2,5 0,11 2,10 6,19 17,19-13,16 4,5-14,-11-14,-24 15,-39-4,-21-2,-38-6,-32-1,-15 0,13 17,10 2,9 29,20-2,31 3,3-4,0-19,-1-16</inkml:trace>
  <inkml:trace contextRef="#ctx0" brushRef="#br0" timeOffset="2382">3229 6418,'-20'-8,"4"1,16 7,0 0,0 0,0 0,0 0,-9-9,9 9,0 0,0 0,0 0,-4-20,4 20,0 0,0 0,15-24,-15 24,0 0,30-18,-30 18,49 1,21-1,8 9,11 24,2 10,5 12,-5 9,-16 5,-15 5,-24 12,-34-3,-31-3,-30-5,-26-8,-20-17,-18-25,9-23,17-26,-5-20,11-36,20-9,11-37,25 16,18 17,30 23,50 12,50 15,32 13,1 33</inkml:trace>
  <inkml:trace contextRef="#ctx0" brushRef="#br0" timeOffset="3996">4100 6966,'15'0,"16"7,-31-7,0 0,48 3,-48-3,83 20,30-4,35 16,35-14,29-2,35-8,25-18,12-11,-5-11,-25-25,-27-31,-22-32,-29-33,-25-21,-18-26,-24-22,-16-6,-41 1,-22-16,-20-5,-19 8,-22 19,-20 1,-26 1,-6 9,-3 6,9 19,10 9,7 11,4 7,-9 13,-6 8,-19-7,17 14,8 10,10 13,-6 24,19 10,5 22,21 9,30 10,2 23,13 13,12 3,5 6,12 8,0 4,6 6,1-3,6-4,-26-5,-28-12,-16-8,-23-19,-38-14,-24-8,-15 9,8 3,-2 28,42 13,18 23,11 7,4 9,-9 13,-7 4,-8 4</inkml:trace>
  <inkml:trace contextRef="#ctx0" brushRef="#br0" timeOffset="37635">11367 2174,'12'19,"-6"12,-6-31,0 0,5 41,-5-41,3 42,0-5,-6-14,-4-11,-7-3,-20-9,-19-8,-26-6,-20-3,-12 0,-5 5,-5 3,-10 2,-8-1,-12 5,-3 1,-2 2,-9 1,-1-1,-3 4,-7-4,-3 1,-15-1,6-1,-10-3,0 2,-3-8,1 3,5 5,-3 6,12-3,5 1,6 5,10-5,7 4,3 1,6-3,9-5,12 1,3-5,0 8,5-3,27 1,12-1,-1 5,18-7,24 2,30-4,8-11,5-1,4-4,19-15,-7-9,6-6,7-6,-22 22</inkml:trace>
  <inkml:trace contextRef="#ctx0" brushRef="#br0" timeOffset="43655">16282 1698,'-3'-7,"-15"13,18-6,0 0,-43 37,43-37,-56 73,-10 27,16 15,33 6,53 15,36 15,32 12,22-7,40-15,43-26,47-18,16-10,-33-22,-49-17,-48-15,-46-15,-37-11,-26-6,-18-8,-8-14,-14-9,-13-9,-20 0,-9 2,-4 2,22 20,22 13,11 3,22 19,28 27,24 2,-9 8,-35 2,-41 4,-53-6,-33 1,-31-3,-47-10,-33-14,25-21,49-12,60-1,55-5</inkml:trace>
  <inkml:trace contextRef="#ctx0" brushRef="#br0" timeOffset="44528">16930 864,'-13'11,"-25"32,38-43,-37 79,23 34,23 24,23 10,5-18,-2-24,-8-36,-19-37,-10-27,-20-31,-24-47,-8-35,12-28,11 2,24 26,30 20,33 17,27 22,27 32,1 35,-24 25,-58 19,-71 26,-60 7,-15-11,3-15,-19-13,-30 2</inkml:trace>
  <inkml:trace contextRef="#ctx0" brushRef="#br0" timeOffset="48114">5846 5585,'-21'26,"-14"-7,35-19,0 0,-39 4,39-4,-53-2,6 4,9 3,6 0,-6 3,-9 2,-10-4,-19 5,-3-15,-11 4,-12-7,-15 0,-6-2,2 5,3-22,15 3,8 4,13-4,29 9,28-4,23-3,31-5,28 1,9-1,-13-9</inkml:trace>
  <inkml:trace contextRef="#ctx0" brushRef="#br0" timeOffset="51399">16927 3618,'-14'18,"-16"18,30-36,-38 62,10 16,7 0,28 9,14 5,36 11,16-6,20-14,9-15,13-6,-4-24,9-8,0-11,2-13,-8-6,3-3,-22-1,-25 2,-35-3,-28 2,-7 2,-9 5,-13 16,-3 4,-19 7,0-8,9 2,22-1,13-11,12-7,18-8,6-19,-1-21,1-16,-11 12,-1 16,-16 4,-18-8,-26-18,-35-7,-26-5,4 14,14 20,2 19</inkml:trace>
  <inkml:trace contextRef="#ctx0" brushRef="#br0" timeOffset="52601">3746 5546,'-6'-4,"-26"4,32 0,0 0,-62-1,62 1,-76-7,-31 13,-27 1,-32 5,-9 4,-1-12,-2-1,2-19,23-2,22 10,25 14</inkml:trace>
  <inkml:trace contextRef="#ctx0" brushRef="#br0" timeOffset="54025">2213 5710,'-2'-3,"-2"2,4 1,0 0,0 0,0 0,0 0,-3 0,3 0,0 0,0 0,0 0,-1 0,1 0,0 0,0 0,-4 3,4-3,0 0,-12 5,12-5,-36 10,-16-9,52-1,-63-4,-3-3,12 5,16 8,15 3,5 12,4 13,4-16,9 23,3 4,4 14,-8-10,-5 7,4-27,3-7,4-9,1-8,11 1,29 3,39 10,7-10,6 23</inkml:trace>
  <inkml:trace contextRef="#ctx0" brushRef="#br0" timeOffset="66724">18825 3860,'2'-4,"-19"-1,17 5,0 0,-45-11,45 11,-54-11,-19-12,10-3,12-5,9 9,29 14,10 9,-5 8,2 25,8 31,0 30,1 26,-8 15,8 19,1 16,-5 17,-21 13,10 7,2 3,21-18,-3-14,-16-16,-10-28,15-39,15-32,22-40,12-20,14-24,12-15,26-3,39 14,-6 17,-38-1,-42 14</inkml:trace>
  <inkml:trace contextRef="#ctx0" brushRef="#br0" timeOffset="68843">18644 5084,'21'-2,"3"3,-24-1,0 0,18 6,-18-6,5 2,-4-2,-1 0,0 0,0 0,0 0,0 0,0 0,0 0,0 0,0 0,0 0,0 0,0 0,0 0,0 0,0 0,0 0,0 0,0 0,0 0,0 0,0 0,0 0,4-5,-4 5,0 0,0 0,0 0,0 0,0 0,0 0,0 0,0 0,7-8,-7 8,0 0,0 0,0 0,0 0,0 0,0 0,0 0,9-13,-9 13,0 0,0 0,0 0,0 0,0 0,0 0,7-11,-7 11,0 0,0 0,0 0,0 0,0 0,1-7,-1 7,0 0,0 0,0 0,0 0,-4-9,4 9,0 0,0 0,0 0,-14-11,14 11,0 0,0 0,-26-20,26 20,0 0,-23-28,23 28,-27-35,7 16,-10 5,-4 3,-8 11,-10 8,-1 16,6 20,-4 13,15 27,6 19,2 27,-6 13,0 12,5 25,1 11,-13 4,-14-4,-31-15,-41-22,-40-24,-29-20,-33-14,-35-18,-50-16,-50-20,-23-13,-20-6,-8-3,-12 1,-19-1,-16-2,-27-17,-8 19,-1-20,6-9,11-4,9-13,-5 0,1-8,2-9,50-15,30-19,37-10,29 4,20 13,15 20,13-1,35 1,46-4,27-13,25 2,32 6,18 5,27 5,13 6,21 17,10 7,8 6,5 3,3 3,7 5,5-2,11-3,34 2,27 4,7-16,-21 13,-10 9,-19 4,-23-8,-10-1,-20-10,-23 6,-19 7,-33 28,-4 23,25 10,39-8,31-9,26 5,39-3,41 11</inkml:trace>
  <inkml:trace contextRef="#ctx0" brushRef="#br0" timeOffset="80630">5027 10892,'11'-9,"-14"6,3 3,0 0,0 0,-26 5,26-5,0 0,-49 13,49-13,-66 19,-3-2,6 0,7-6,22 2,20-3,20 4,28 9,26-3,21-1,9 8,-11-7,-34-7,-34-6,-22-4,-45-3,-38-12,-8 7,-2-1,-13 2,0 1</inkml:trace>
  <inkml:trace contextRef="#ctx0" brushRef="#br0" timeOffset="82005">2293 7579,'15'-16,"-13"15,-2 1,0 0,0 0,0 0,-5 7,5-7,0 0,0 0,-18 18,18-18,0 0,-51 13,51-13,-76 7,-11-1,12 3,12 4,3-1,15-3,17 0,14 10,3 10,13 26,-1 2,0 17,5 23,1 29,-4-10,3 20,0-21,7-2,-6 16,-10-19,-1-17,6-19,2-50,4-6,2-12,13-2,22-1,18-10,33 16,34-12,27 14,-17 1</inkml:trace>
  <inkml:trace contextRef="#ctx0" brushRef="#br0" timeOffset="84386">8230 7901,'1'-1,"-2"3,1-2,0 0,0 0,-8 9,8-9,0 0,-5 17,5-17,-3 27,7 8,-4-35,7 49,6 4,-6 5,7 7,3-1,-6 1,-8-4,-7-8,5-11,3-19,8-11,6-7,20-8,14-6,27-5,15-2,23-4,15 4,22 1,8 2,18 6,15 1,16 3,7 3,-2-2,4 2,2 0,4 6,7-3,-4 7,-12-3,-2 1,-8-2,0-1,-7 0,-5 3,-23-1,-12-5,-13-2,-9 2,-10 2,-5-8,-10-4,-20-6,-13 4,-12-4,-1 6,4 5,-9 4,-7-3,-17-2,0 0,-10 5,4 2,-7 1,6 6,-11-3,-6-4,-9-6,-8-6,-6-11,-7-7,4-5,18-5,13-2,4 6,-4 14</inkml:trace>
  <inkml:trace contextRef="#ctx0" brushRef="#br0" timeOffset="85643">10852 8265,'1'23,"2"22,-3-45,3 74,9 26,7 6,-10-17,-1-29,-2-25</inkml:trace>
  <inkml:trace contextRef="#ctx0" brushRef="#br0" timeOffset="86081">13264 8305,'-13'4,"-7"34,20-38,0 0,-10 64,10-64,7 97,21 14</inkml:trace>
  <inkml:trace contextRef="#ctx0" brushRef="#br0" timeOffset="86688">9159 8285,'20'-22,"-16"14,-4 8,0 0,0 0,4 3,-4-3,0 0,13 36,-13-36,13 73,-14 12,-4-2,-8-11,-6-25</inkml:trace>
  <inkml:trace contextRef="#ctx0" brushRef="#br0" timeOffset="86935">8594 8358,'0'7,"-4"38,4-45,0 0,-7 77,7-77,11 119</inkml:trace>
  <inkml:trace contextRef="#ctx0" brushRef="#br1" timeOffset="191398">7898 11002,'5'-4,"-13"0,8 4,0 0,0 0,-22-2,22 2,0 0,-46 0,46 0,-61-1,-27 1,-27 1,-15-7,-22 0,-8-3,-7 4,-10 0,-10 5,25 1,30-7,45-1,33-3,38 7,18 2</inkml:trace>
  <inkml:trace contextRef="#ctx0" brushRef="#br1" timeOffset="191926">7701 11250,'3'-2,"-9"3,6-1,0 0,0 0,-17 2,17-2,0 0,-40-1,40 1,-68 2,-28-11,-18-2,-15-1,-16 2,-15 2,-13-3,3 6,10-7,31 1,37 4,23 6,17 14</inkml:trace>
  <inkml:trace contextRef="#ctx0" brushRef="#br1" timeOffset="194786">3005 5648,'13'-10,"-4"-13,-9 23,0 0,0 0,0 0,7-21,-7 21,0 0,0 0,10-25,-10 25,0 0,22-12,-22 12,48-25,25 12,31-9,20-1,27 9,25-4,4-5,22 13,13-8,26 3,-4 12,-8 8,-29 9,-13 10,-16 18,-19 7,-21 3,-28 2,-42 5,-39 10,-50 12,-35 0,-34-3,-25 1,-47-7,-37 0,-16-5,2-10,0-27,-12-11,3-18,7-23,3-26,17-13,16-21,18-9,33-8,29 6,39 0,49-4,78-13,113-15,80 7,52 10</inkml:trace>
  <inkml:trace contextRef="#ctx0" brushRef="#br1" timeOffset="195525">18359 4021,'-5'-31,"0"1,5 30,0 0,0 0,-5-25,5 25,0 0,0-22,0 22</inkml:trace>
  <inkml:trace contextRef="#ctx0" brushRef="#br1" timeOffset="196412">18941 3832,'16'-3,"-26"2,10 1,0 0,-59-8,59 8,-103-20,-10 5,7 16,16 19,17 23,21 26,25 26,19 35,16 25,8 8,1 25,-7 5,0 13,4-12,35-9,30-8,5-19,6-13,-4-17,16-25,23-28,-4-31,-19-16,-33-11,-46-16,-20-4,-16-7,-31-8,-45-9,-45-9,-38-18,-12-13,20-26,24-34,4-40,13-36,12-49,26-34,53 22,68 25,82 35,73 46,61 48,43 59,-71 31,-156 4</inkml:trace>
  <inkml:trace contextRef="#ctx0" brushRef="#br1" timeOffset="220463">18482 3907,'-3'-9,"-19"3,22 6,0 0,0 0,-32-4,32 4,0 0,-25 19,25-19,-24 38,3 30,-11 27,5 19,-5 17,8 31,0 15,7 13,17 10,31 2,14-1,1-6,-18-20,-9-17,16-43,51-28,21-39,8-16,-10-19</inkml:trace>
  <inkml:trace contextRef="#ctx0" brushRef="#br1" timeOffset="220731">18196 6992,'-6'-63,"-6"-1,12 64</inkml:trace>
  <inkml:trace contextRef="#ctx0" brushRef="#br1" timeOffset="221207">18536 6421,'-40'10,"-8"12,48-22,-46 47,4 25,-6 15,-7 16,14 16,8 23,16 26,12 21,8 18,21 16,27 6,21 21,-7-16,-23-18,-27-26,-11-40,-7-45</inkml:trace>
  <inkml:trace contextRef="#ctx0" brushRef="#br1" timeOffset="221660">19921 7225,'19'-27,"-15"21,-4 6</inkml:trace>
  <inkml:trace contextRef="#ctx0" brushRef="#br1" timeOffset="246209">22293 6671</inkml:trace>
  <inkml:trace contextRef="#ctx0" brushRef="#br1" timeOffset="246607">22171 6898,'48'113,"-63"-58,-111-77,-82-86,-43-18,-8 0,43 47,73 49,79 85,76 72,52 42,-24-8,-89-58,-76-65,-41-59,-48-39,-49-50,-21 6,20 35,63 47,60 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4/8/14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s.virginia.edu/~evans/pictures/za2010/0618_us-slovenia/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9.xml"/><Relationship Id="rId3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10.xml"/><Relationship Id="rId3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1.xml"/><Relationship Id="rId3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2.xml"/><Relationship Id="rId3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3.xml"/><Relationship Id="rId3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4.xml"/><Relationship Id="rId3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customXml" Target="../ink/ink16.xml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customXml" Target="../ink/ink18.xml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9.xml"/><Relationship Id="rId3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20.xml"/><Relationship Id="rId3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customXml" Target="../ink/ink21.xml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22.xml"/><Relationship Id="rId3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collab.itc.virginia.edu/portal/site/b509ff12-456d-4e48-000d-c3d85a57258b" TargetMode="External"/><Relationship Id="rId3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ustomXml" Target="../ink/ink2.xml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ustomXml" Target="../ink/ink23.xml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collab.itc.virginia.edu/portal/site/b509ff12-456d-4e48-000d-c3d85a57258b" TargetMode="External"/></Relationships>
</file>

<file path=ppt/slides/_rels/slide31.xml.rels><?xml version="1.0" encoding="UTF-8" standalone="yes"?>
<Relationships xmlns="http://schemas.openxmlformats.org/package/2006/relationships"><Relationship Id="rId11" Type="http://schemas.microsoft.com/office/2007/relationships/hdphoto" Target="../media/hdphoto6.wdp"/><Relationship Id="rId12" Type="http://schemas.openxmlformats.org/officeDocument/2006/relationships/image" Target="../media/image23.png"/><Relationship Id="rId13" Type="http://schemas.openxmlformats.org/officeDocument/2006/relationships/customXml" Target="../ink/ink24.xml"/><Relationship Id="rId14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microsoft.com/office/2007/relationships/hdphoto" Target="../media/hdphoto2.wdp"/><Relationship Id="rId4" Type="http://schemas.openxmlformats.org/officeDocument/2006/relationships/image" Target="../media/image19.png"/><Relationship Id="rId5" Type="http://schemas.microsoft.com/office/2007/relationships/hdphoto" Target="../media/hdphoto3.wdp"/><Relationship Id="rId6" Type="http://schemas.openxmlformats.org/officeDocument/2006/relationships/image" Target="../media/image20.png"/><Relationship Id="rId7" Type="http://schemas.microsoft.com/office/2007/relationships/hdphoto" Target="../media/hdphoto4.wdp"/><Relationship Id="rId8" Type="http://schemas.openxmlformats.org/officeDocument/2006/relationships/image" Target="../media/image21.png"/><Relationship Id="rId9" Type="http://schemas.microsoft.com/office/2007/relationships/hdphoto" Target="../media/hdphoto5.wdp"/><Relationship Id="rId10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customXml" Target="../ink/ink3.xml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5.xml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6.xml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8.xml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646" r="846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5512" y="4175563"/>
            <a:ext cx="2684707" cy="967937"/>
          </a:xfrm>
          <a:noFill/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43" y="20394"/>
            <a:ext cx="5248023" cy="1726627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19: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Synchronization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</a:t>
            </a: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/>
              <a:t>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</a:t>
            </a:r>
            <a:r>
              <a:rPr lang="de-DE" sz="1600" b="1" dirty="0">
                <a:solidFill>
                  <a:srgbClr val="FF0000"/>
                </a:solidFill>
              </a:rPr>
              <a:t>p++</a:t>
            </a:r>
            <a:r>
              <a:rPr lang="de-DE" sz="1600" dirty="0"/>
              <a:t>;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n2s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pl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</a:t>
            </a:r>
            <a:r>
              <a:rPr lang="en-US" sz="1600" b="1" dirty="0" smtClean="0"/>
              <a:t>s2n</a:t>
            </a:r>
            <a:r>
              <a:rPr lang="en-US" sz="1600" b="1" dirty="0"/>
              <a:t>(payload, </a:t>
            </a:r>
            <a:r>
              <a:rPr lang="en-US" sz="1600" b="1" dirty="0" err="1"/>
              <a:t>bp</a:t>
            </a:r>
            <a:r>
              <a:rPr lang="en-US" sz="1600" b="1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memcpy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bp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pl</a:t>
            </a:r>
            <a:r>
              <a:rPr lang="en-US" sz="1600" b="1" dirty="0">
                <a:solidFill>
                  <a:srgbClr val="FF0000"/>
                </a:solidFill>
              </a:rPr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787310" y="1909104"/>
            <a:ext cx="354458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n2s</a:t>
            </a:r>
            <a:r>
              <a:rPr lang="en-US" dirty="0" smtClean="0"/>
              <a:t> copies two bytes into 16-bit </a:t>
            </a:r>
            <a:r>
              <a:rPr lang="en-US" dirty="0" err="1" smtClean="0"/>
              <a:t>int</a:t>
            </a:r>
            <a:r>
              <a:rPr lang="en-US" dirty="0" smtClean="0"/>
              <a:t>:</a:t>
            </a:r>
          </a:p>
          <a:p>
            <a:r>
              <a:rPr lang="en-US" dirty="0" smtClean="0"/>
              <a:t> 	payload = p[0:1]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61331" y="3450717"/>
            <a:ext cx="354458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s2n</a:t>
            </a:r>
            <a:r>
              <a:rPr lang="en-US" dirty="0" smtClean="0"/>
              <a:t> copies 16-bit </a:t>
            </a:r>
            <a:r>
              <a:rPr lang="en-US" dirty="0" err="1" smtClean="0"/>
              <a:t>int</a:t>
            </a:r>
            <a:r>
              <a:rPr lang="en-US" dirty="0" smtClean="0"/>
              <a:t> into two bytes:</a:t>
            </a:r>
          </a:p>
          <a:p>
            <a:r>
              <a:rPr lang="en-US" dirty="0" smtClean="0"/>
              <a:t> 	</a:t>
            </a:r>
            <a:r>
              <a:rPr lang="en-US" dirty="0" err="1" smtClean="0"/>
              <a:t>bp</a:t>
            </a:r>
            <a:r>
              <a:rPr lang="en-US" dirty="0" smtClean="0"/>
              <a:t>[0:1] = payload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53200" y="511367"/>
            <a:ext cx="2243452" cy="21733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data</a:t>
            </a:r>
          </a:p>
          <a:p>
            <a:r>
              <a:rPr lang="en-US" sz="2800" dirty="0" smtClean="0"/>
              <a:t>0:  type</a:t>
            </a:r>
          </a:p>
          <a:p>
            <a:r>
              <a:rPr lang="en-US" sz="2800" dirty="0" smtClean="0"/>
              <a:t>1: length (1)</a:t>
            </a:r>
          </a:p>
          <a:p>
            <a:r>
              <a:rPr lang="en-US" sz="2800" dirty="0" smtClean="0"/>
              <a:t>2: length (2)</a:t>
            </a:r>
          </a:p>
          <a:p>
            <a:r>
              <a:rPr lang="en-US" sz="2800" dirty="0" smtClean="0"/>
              <a:t>3: …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39720" y="311040"/>
              <a:ext cx="7386120" cy="3784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0360" y="301680"/>
                <a:ext cx="7404840" cy="380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209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</a:t>
            </a: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/>
              <a:t>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</a:t>
            </a:r>
            <a:r>
              <a:rPr lang="de-DE" sz="1600" b="1" dirty="0">
                <a:solidFill>
                  <a:srgbClr val="FF0000"/>
                </a:solidFill>
              </a:rPr>
              <a:t>p++</a:t>
            </a:r>
            <a:r>
              <a:rPr lang="de-DE" sz="1600" dirty="0"/>
              <a:t>;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n2s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pl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memcpy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bp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pl</a:t>
            </a:r>
            <a:r>
              <a:rPr lang="en-US" sz="1600" b="1" dirty="0">
                <a:solidFill>
                  <a:srgbClr val="FF0000"/>
                </a:solidFill>
              </a:rPr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787310" y="1909104"/>
            <a:ext cx="354458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n2s</a:t>
            </a:r>
            <a:r>
              <a:rPr lang="en-US" dirty="0" smtClean="0"/>
              <a:t> copies two bytes into 16-bit </a:t>
            </a:r>
            <a:r>
              <a:rPr lang="en-US" dirty="0" err="1" smtClean="0"/>
              <a:t>int</a:t>
            </a:r>
            <a:r>
              <a:rPr lang="en-US" dirty="0" smtClean="0"/>
              <a:t>:</a:t>
            </a:r>
          </a:p>
          <a:p>
            <a:r>
              <a:rPr lang="en-US" dirty="0" smtClean="0"/>
              <a:t> 	payload = p[0:1]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53200" y="511367"/>
            <a:ext cx="2243452" cy="21733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data</a:t>
            </a:r>
          </a:p>
          <a:p>
            <a:r>
              <a:rPr lang="en-US" sz="2800" dirty="0" smtClean="0"/>
              <a:t>0:  type</a:t>
            </a:r>
          </a:p>
          <a:p>
            <a:r>
              <a:rPr lang="en-US" sz="2800" dirty="0" smtClean="0"/>
              <a:t>1: length (1)</a:t>
            </a:r>
          </a:p>
          <a:p>
            <a:r>
              <a:rPr lang="en-US" sz="2800" dirty="0" smtClean="0"/>
              <a:t>2: length (2)</a:t>
            </a:r>
          </a:p>
          <a:p>
            <a:r>
              <a:rPr lang="en-US" sz="2800" dirty="0" smtClean="0"/>
              <a:t>3: …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777526" y="3068202"/>
            <a:ext cx="2723823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User controls size</a:t>
            </a:r>
          </a:p>
          <a:p>
            <a:r>
              <a:rPr lang="en-US" dirty="0" smtClean="0"/>
              <a:t>of s3-&gt;</a:t>
            </a:r>
            <a:r>
              <a:rPr lang="en-US" dirty="0" err="1" smtClean="0"/>
              <a:t>rrec</a:t>
            </a:r>
            <a:r>
              <a:rPr lang="en-US" dirty="0" smtClean="0"/>
              <a:t>-&gt;data,</a:t>
            </a:r>
          </a:p>
          <a:p>
            <a:r>
              <a:rPr lang="en-US" dirty="0" smtClean="0"/>
              <a:t>and value of payload!</a:t>
            </a:r>
          </a:p>
          <a:p>
            <a:r>
              <a:rPr lang="en-US" dirty="0" smtClean="0"/>
              <a:t>Can read up to 64K-2 bytes</a:t>
            </a:r>
          </a:p>
          <a:p>
            <a:r>
              <a:rPr lang="en-US" dirty="0" smtClean="0"/>
              <a:t>beyond allocated object…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1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</a:t>
            </a: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/>
              <a:t>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</a:t>
            </a:r>
            <a:r>
              <a:rPr lang="de-DE" sz="1600" b="1" dirty="0">
                <a:solidFill>
                  <a:srgbClr val="FF0000"/>
                </a:solidFill>
              </a:rPr>
              <a:t>p++</a:t>
            </a:r>
            <a:r>
              <a:rPr lang="de-DE" sz="1600" dirty="0"/>
              <a:t>;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n2s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pl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memcpy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bp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pl</a:t>
            </a:r>
            <a:r>
              <a:rPr lang="en-US" sz="1600" b="1" dirty="0">
                <a:solidFill>
                  <a:srgbClr val="FF0000"/>
                </a:solidFill>
              </a:rPr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449670" y="1423446"/>
            <a:ext cx="523713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if </a:t>
            </a:r>
            <a:r>
              <a:rPr lang="en-US" dirty="0"/>
              <a:t>(1 + 2 + payload + 16 &gt; s-&gt;s3-&gt;</a:t>
            </a:r>
            <a:r>
              <a:rPr lang="en-US" dirty="0" err="1"/>
              <a:t>rrec.length</a:t>
            </a:r>
            <a:r>
              <a:rPr lang="en-US" dirty="0"/>
              <a:t>)</a:t>
            </a:r>
          </a:p>
          <a:p>
            <a:r>
              <a:rPr lang="en-US" dirty="0" smtClean="0"/>
              <a:t>      return </a:t>
            </a:r>
            <a:r>
              <a:rPr lang="en-US" dirty="0"/>
              <a:t>0; /* silently discard per RFC 6520 sec. 4 *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08448" y="373573"/>
            <a:ext cx="387677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if (1 + 2 + 16 &gt; s-&gt;s3-&gt;</a:t>
            </a:r>
            <a:r>
              <a:rPr lang="en-US" dirty="0" err="1"/>
              <a:t>rrec.length</a:t>
            </a:r>
            <a:r>
              <a:rPr lang="en-US" dirty="0"/>
              <a:t>)</a:t>
            </a:r>
          </a:p>
          <a:p>
            <a:r>
              <a:rPr lang="en-US" dirty="0"/>
              <a:t>     return 0; /* silently discard */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1943446" y="696739"/>
            <a:ext cx="2465002" cy="1110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1321203" y="1746612"/>
            <a:ext cx="2128467" cy="528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49670" y="3013188"/>
            <a:ext cx="5237130" cy="17543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unsigned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write_length</a:t>
            </a:r>
            <a:r>
              <a:rPr lang="en-US" dirty="0"/>
              <a:t> = 1 /* heartbeat type */ +</a:t>
            </a:r>
          </a:p>
          <a:p>
            <a:r>
              <a:rPr lang="en-US" dirty="0" smtClean="0"/>
              <a:t>                                                  2 </a:t>
            </a:r>
            <a:r>
              <a:rPr lang="en-US" dirty="0"/>
              <a:t>/* heartbeat length */ +</a:t>
            </a:r>
          </a:p>
          <a:p>
            <a:r>
              <a:rPr lang="en-US" dirty="0" smtClean="0"/>
              <a:t>                                                  payload </a:t>
            </a:r>
            <a:r>
              <a:rPr lang="en-US" dirty="0"/>
              <a:t>+ padding</a:t>
            </a:r>
            <a:r>
              <a:rPr lang="en-US" dirty="0" smtClean="0"/>
              <a:t>;</a:t>
            </a:r>
          </a:p>
          <a:p>
            <a:r>
              <a:rPr lang="en-US" dirty="0"/>
              <a:t>if (</a:t>
            </a:r>
            <a:r>
              <a:rPr lang="en-US" dirty="0" err="1"/>
              <a:t>write_length</a:t>
            </a:r>
            <a:r>
              <a:rPr lang="en-US" dirty="0"/>
              <a:t> &gt; SSL3_RT_MAX_PLAIN_LENGTH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return </a:t>
            </a:r>
            <a:r>
              <a:rPr lang="en-US" dirty="0"/>
              <a:t>0</a:t>
            </a:r>
            <a:r>
              <a:rPr lang="en-US" dirty="0" smtClean="0"/>
              <a:t>;</a:t>
            </a:r>
          </a:p>
          <a:p>
            <a:r>
              <a:rPr lang="en-US" dirty="0"/>
              <a:t>buffer = </a:t>
            </a:r>
            <a:r>
              <a:rPr lang="en-US" dirty="0" err="1"/>
              <a:t>OPENSSL_malloc</a:t>
            </a:r>
            <a:r>
              <a:rPr lang="en-US" dirty="0"/>
              <a:t>(</a:t>
            </a:r>
            <a:r>
              <a:rPr lang="en-US" dirty="0" err="1"/>
              <a:t>write_length</a:t>
            </a:r>
            <a:r>
              <a:rPr lang="en-US" dirty="0"/>
              <a:t>)</a:t>
            </a:r>
            <a:r>
              <a:rPr lang="en-US" dirty="0" smtClean="0"/>
              <a:t>;</a:t>
            </a: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 flipV="1">
            <a:off x="1798470" y="2940427"/>
            <a:ext cx="1651200" cy="949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215800" y="208440"/>
              <a:ext cx="5762520" cy="4530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6440" y="199080"/>
                <a:ext cx="5781240" cy="45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104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</a:t>
            </a: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/>
              <a:t>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</a:t>
            </a:r>
            <a:r>
              <a:rPr lang="de-DE" sz="1600" b="1" dirty="0">
                <a:solidFill>
                  <a:srgbClr val="FF0000"/>
                </a:solidFill>
              </a:rPr>
              <a:t>p++</a:t>
            </a:r>
            <a:r>
              <a:rPr lang="de-DE" sz="1600" dirty="0"/>
              <a:t>;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n2s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pl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memcpy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bp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pl</a:t>
            </a:r>
            <a:r>
              <a:rPr lang="en-US" sz="1600" b="1" dirty="0">
                <a:solidFill>
                  <a:srgbClr val="FF0000"/>
                </a:solidFill>
              </a:rPr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449670" y="1423446"/>
            <a:ext cx="523713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if </a:t>
            </a:r>
            <a:r>
              <a:rPr lang="en-US" dirty="0"/>
              <a:t>(1 + 2 + payload + 16 &gt; s-&gt;s3-&gt;</a:t>
            </a:r>
            <a:r>
              <a:rPr lang="en-US" dirty="0" err="1"/>
              <a:t>rrec.length</a:t>
            </a:r>
            <a:r>
              <a:rPr lang="en-US" dirty="0"/>
              <a:t>)</a:t>
            </a:r>
          </a:p>
          <a:p>
            <a:r>
              <a:rPr lang="en-US" dirty="0" smtClean="0"/>
              <a:t>      return </a:t>
            </a:r>
            <a:r>
              <a:rPr lang="en-US" dirty="0"/>
              <a:t>0; /* silently discard per RFC 6520 sec. 4 *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08448" y="373573"/>
            <a:ext cx="387677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if (1 + 2 + 16 &gt; s-&gt;s3-&gt;</a:t>
            </a:r>
            <a:r>
              <a:rPr lang="en-US" dirty="0" err="1"/>
              <a:t>rrec.length</a:t>
            </a:r>
            <a:r>
              <a:rPr lang="en-US" dirty="0"/>
              <a:t>)</a:t>
            </a:r>
          </a:p>
          <a:p>
            <a:r>
              <a:rPr lang="en-US" dirty="0"/>
              <a:t>     return 0; /* silently discard */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1943446" y="696739"/>
            <a:ext cx="2465002" cy="1110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1321203" y="1746612"/>
            <a:ext cx="2128467" cy="528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49670" y="3013188"/>
            <a:ext cx="5237130" cy="17543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unsigned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write_length</a:t>
            </a:r>
            <a:r>
              <a:rPr lang="en-US" dirty="0"/>
              <a:t> = 1 /* heartbeat type */ +</a:t>
            </a:r>
          </a:p>
          <a:p>
            <a:r>
              <a:rPr lang="en-US" dirty="0" smtClean="0"/>
              <a:t>                                                  2 </a:t>
            </a:r>
            <a:r>
              <a:rPr lang="en-US" dirty="0"/>
              <a:t>/* heartbeat length */ +</a:t>
            </a:r>
          </a:p>
          <a:p>
            <a:r>
              <a:rPr lang="en-US" dirty="0" smtClean="0"/>
              <a:t>                                                  payload </a:t>
            </a:r>
            <a:r>
              <a:rPr lang="en-US" dirty="0"/>
              <a:t>+ padding</a:t>
            </a:r>
            <a:r>
              <a:rPr lang="en-US" dirty="0" smtClean="0"/>
              <a:t>;</a:t>
            </a:r>
          </a:p>
          <a:p>
            <a:r>
              <a:rPr lang="en-US" dirty="0"/>
              <a:t>if (</a:t>
            </a:r>
            <a:r>
              <a:rPr lang="en-US" dirty="0" err="1"/>
              <a:t>write_length</a:t>
            </a:r>
            <a:r>
              <a:rPr lang="en-US" dirty="0"/>
              <a:t> &gt; SSL3_RT_MAX_PLAIN_LENGTH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return </a:t>
            </a:r>
            <a:r>
              <a:rPr lang="en-US" dirty="0"/>
              <a:t>0</a:t>
            </a:r>
            <a:r>
              <a:rPr lang="en-US" dirty="0" smtClean="0"/>
              <a:t>;</a:t>
            </a:r>
          </a:p>
          <a:p>
            <a:r>
              <a:rPr lang="en-US" dirty="0"/>
              <a:t>buffer = </a:t>
            </a:r>
            <a:r>
              <a:rPr lang="en-US" dirty="0" err="1"/>
              <a:t>OPENSSL_malloc</a:t>
            </a:r>
            <a:r>
              <a:rPr lang="en-US" dirty="0"/>
              <a:t>(</a:t>
            </a:r>
            <a:r>
              <a:rPr lang="en-US" dirty="0" err="1"/>
              <a:t>write_length</a:t>
            </a:r>
            <a:r>
              <a:rPr lang="en-US" dirty="0"/>
              <a:t>)</a:t>
            </a:r>
            <a:r>
              <a:rPr lang="en-US" dirty="0" smtClean="0"/>
              <a:t>;</a:t>
            </a: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 flipV="1">
            <a:off x="1798470" y="2940427"/>
            <a:ext cx="1651200" cy="949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98470" y="1019904"/>
            <a:ext cx="5822482" cy="25545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Yuck, yuck, yuck!</a:t>
            </a:r>
          </a:p>
          <a:p>
            <a:pPr algn="ctr"/>
            <a:r>
              <a:rPr lang="en-US" sz="4000" dirty="0" smtClean="0"/>
              <a:t>Even after such a bug, the </a:t>
            </a:r>
            <a:r>
              <a:rPr lang="en-US" sz="4000" dirty="0" err="1" smtClean="0"/>
              <a:t>OpenSSL</a:t>
            </a:r>
            <a:r>
              <a:rPr lang="en-US" sz="4000" dirty="0" smtClean="0"/>
              <a:t> maintainers still haven’t learned…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3130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680254" y="1123709"/>
            <a:ext cx="2776053" cy="857250"/>
          </a:xfrm>
        </p:spPr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584" y="164307"/>
            <a:ext cx="7550401" cy="27760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o something that is</a:t>
            </a:r>
          </a:p>
          <a:p>
            <a:pPr marL="457200" lvl="1" indent="0">
              <a:buNone/>
            </a:pPr>
            <a:r>
              <a:rPr lang="en-US" b="1" dirty="0" smtClean="0"/>
              <a:t>fun </a:t>
            </a:r>
            <a:r>
              <a:rPr lang="en-US" dirty="0" smtClean="0"/>
              <a:t>(for you to do, and others to see)</a:t>
            </a:r>
            <a:endParaRPr lang="en-US" b="1" dirty="0" smtClean="0"/>
          </a:p>
          <a:p>
            <a:pPr marL="457200" lvl="1" indent="0">
              <a:buNone/>
            </a:pPr>
            <a:r>
              <a:rPr lang="en-US" b="1" dirty="0" smtClean="0"/>
              <a:t>relevant </a:t>
            </a:r>
            <a:r>
              <a:rPr lang="en-US" dirty="0" smtClean="0"/>
              <a:t>(to the class)</a:t>
            </a:r>
            <a:endParaRPr lang="en-US" b="1" dirty="0" smtClean="0"/>
          </a:p>
          <a:p>
            <a:pPr marL="457200" lvl="1" indent="0">
              <a:buNone/>
            </a:pPr>
            <a:r>
              <a:rPr lang="en-US" b="1" dirty="0"/>
              <a:t>technically </a:t>
            </a:r>
            <a:r>
              <a:rPr lang="en-US" b="1" dirty="0" smtClean="0"/>
              <a:t>interesting </a:t>
            </a:r>
            <a:r>
              <a:rPr lang="en-US" dirty="0" smtClean="0"/>
              <a:t>(to you and me)</a:t>
            </a:r>
            <a:endParaRPr lang="en-US" b="1" dirty="0"/>
          </a:p>
          <a:p>
            <a:pPr marL="457200" lvl="1" indent="0">
              <a:buNone/>
            </a:pPr>
            <a:r>
              <a:rPr lang="en-US" b="1" dirty="0" smtClean="0"/>
              <a:t>useful </a:t>
            </a:r>
            <a:r>
              <a:rPr lang="en-US" dirty="0" smtClean="0"/>
              <a:t>(at least to you, hopefully to many)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9147" y="2948884"/>
            <a:ext cx="8506838" cy="18158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You probably </a:t>
            </a:r>
            <a:r>
              <a:rPr lang="en-US" sz="2800" b="1" dirty="0" smtClean="0"/>
              <a:t>can’t maximize all of these!</a:t>
            </a:r>
            <a:r>
              <a:rPr lang="en-US" sz="2800" dirty="0" smtClean="0"/>
              <a:t>  It is okay to sacrifice one or two of them to increase others.  A good project should be strong on at least 2 of these, which is much better than being mediocre of all four.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504440" y="693360"/>
              <a:ext cx="6188040" cy="2152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5080" y="684000"/>
                <a:ext cx="6206760" cy="217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2652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646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Anyone you want</a:t>
            </a:r>
          </a:p>
          <a:p>
            <a:pPr marL="0" indent="0">
              <a:buNone/>
            </a:pPr>
            <a:r>
              <a:rPr lang="en-US" b="1" dirty="0" smtClean="0"/>
              <a:t>Size:</a:t>
            </a:r>
            <a:r>
              <a:rPr lang="en-US" dirty="0" smtClean="0"/>
              <a:t> 1-110 (7B) people </a:t>
            </a:r>
            <a:r>
              <a:rPr lang="en-US" dirty="0" smtClean="0">
                <a:solidFill>
                  <a:srgbClr val="000090"/>
                </a:solidFill>
              </a:rPr>
              <a:t>(</a:t>
            </a:r>
            <a:r>
              <a:rPr lang="en-US" i="1" dirty="0" smtClean="0">
                <a:solidFill>
                  <a:srgbClr val="000090"/>
                </a:solidFill>
              </a:rPr>
              <a:t>recommended</a:t>
            </a:r>
            <a:r>
              <a:rPr lang="en-US" dirty="0" smtClean="0">
                <a:solidFill>
                  <a:srgbClr val="000090"/>
                </a:solidFill>
              </a:rPr>
              <a:t>: 2-5)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Okay to include people not in class 	“Impressiveness” should scale as </a:t>
            </a:r>
            <a:r>
              <a:rPr lang="en-US" dirty="0" err="1" smtClean="0">
                <a:latin typeface="Cambria Math"/>
                <a:cs typeface="Cambria Math"/>
              </a:rPr>
              <a:t>sqrt</a:t>
            </a:r>
            <a:r>
              <a:rPr lang="en-US" dirty="0" smtClean="0">
                <a:latin typeface="Cambria Math"/>
                <a:cs typeface="Cambria Math"/>
              </a:rPr>
              <a:t>(</a:t>
            </a:r>
            <a:r>
              <a:rPr lang="en-US" i="1" dirty="0" smtClean="0">
                <a:latin typeface="Cambria Math"/>
                <a:cs typeface="Cambria Math"/>
              </a:rPr>
              <a:t>N</a:t>
            </a:r>
            <a:r>
              <a:rPr lang="en-US" dirty="0" smtClean="0">
                <a:latin typeface="Cambria Math"/>
                <a:cs typeface="Cambria Math"/>
              </a:rPr>
              <a:t>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/>
              <a:t>(</a:t>
            </a:r>
            <a:r>
              <a:rPr lang="en-US" i="1" dirty="0">
                <a:latin typeface="Cambria Math"/>
                <a:cs typeface="Cambria Math"/>
              </a:rPr>
              <a:t>N</a:t>
            </a:r>
            <a:r>
              <a:rPr lang="en-US" dirty="0"/>
              <a:t> = # of teammates in class</a:t>
            </a:r>
            <a:r>
              <a:rPr lang="en-US" dirty="0" smtClean="0"/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9667" y="4045836"/>
            <a:ext cx="7323666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Choose </a:t>
            </a:r>
            <a:r>
              <a:rPr lang="en-US" sz="2400" dirty="0"/>
              <a:t>your teammates carefully and manage it well.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983960" y="1450440"/>
              <a:ext cx="940680" cy="442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4600" y="1441080"/>
                <a:ext cx="959400" cy="46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49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501"/>
                </a:solidFill>
              </a:rPr>
              <a:t>A		Do something you </a:t>
            </a:r>
            <a:r>
              <a:rPr lang="en-US" b="1" i="1" dirty="0" smtClean="0">
                <a:solidFill>
                  <a:srgbClr val="00B501"/>
                </a:solidFill>
              </a:rPr>
              <a:t>are proud of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A-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	Do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something you find </a:t>
            </a:r>
            <a:r>
              <a:rPr lang="en-US" b="1" i="1" dirty="0" smtClean="0">
                <a:solidFill>
                  <a:schemeClr val="accent3">
                    <a:lumMod val="75000"/>
                  </a:schemeClr>
                </a:solidFill>
              </a:rPr>
              <a:t>satisfactory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00090"/>
                </a:solidFill>
              </a:rPr>
              <a:t>B+	</a:t>
            </a:r>
            <a:r>
              <a:rPr lang="en-US" b="1" dirty="0">
                <a:solidFill>
                  <a:srgbClr val="000090"/>
                </a:solidFill>
              </a:rPr>
              <a:t>	</a:t>
            </a:r>
            <a:r>
              <a:rPr lang="en-US" b="1" dirty="0" smtClean="0">
                <a:solidFill>
                  <a:srgbClr val="000090"/>
                </a:solidFill>
              </a:rPr>
              <a:t>Do </a:t>
            </a:r>
            <a:r>
              <a:rPr lang="en-US" b="1" dirty="0">
                <a:solidFill>
                  <a:srgbClr val="000090"/>
                </a:solidFill>
              </a:rPr>
              <a:t>something you find </a:t>
            </a:r>
            <a:r>
              <a:rPr lang="en-US" b="1" i="1" dirty="0" smtClean="0">
                <a:solidFill>
                  <a:srgbClr val="000090"/>
                </a:solidFill>
              </a:rPr>
              <a:t>not embarrassing</a:t>
            </a: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90"/>
                </a:solidFill>
              </a:rPr>
              <a:t>&lt;=B	Do </a:t>
            </a:r>
            <a:r>
              <a:rPr lang="en-US" b="1" dirty="0">
                <a:solidFill>
                  <a:srgbClr val="000090"/>
                </a:solidFill>
              </a:rPr>
              <a:t>something </a:t>
            </a:r>
            <a:r>
              <a:rPr lang="en-US" b="1" dirty="0" smtClean="0">
                <a:solidFill>
                  <a:srgbClr val="000090"/>
                </a:solidFill>
              </a:rPr>
              <a:t>embarrassing</a:t>
            </a:r>
            <a:endParaRPr lang="en-US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13132" y="1583154"/>
            <a:ext cx="715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 (</a:t>
            </a:r>
            <a:r>
              <a:rPr lang="en-US" sz="2400" dirty="0"/>
              <a:t>and that I think its reasonable for you </a:t>
            </a:r>
            <a:r>
              <a:rPr lang="en-US" sz="2400" dirty="0" smtClean="0"/>
              <a:t>to </a:t>
            </a:r>
            <a:r>
              <a:rPr lang="en-US" sz="2400" dirty="0"/>
              <a:t>be </a:t>
            </a:r>
            <a:r>
              <a:rPr lang="en-US" sz="2400" dirty="0" smtClean="0"/>
              <a:t>proud of)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3132" y="2459454"/>
            <a:ext cx="715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 (</a:t>
            </a:r>
            <a:r>
              <a:rPr lang="en-US" sz="2400" dirty="0"/>
              <a:t>and that I think </a:t>
            </a:r>
            <a:r>
              <a:rPr lang="en-US" sz="2400" dirty="0" smtClean="0"/>
              <a:t>it is okay for you to find satisfactory)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413132" y="3388671"/>
            <a:ext cx="761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 (</a:t>
            </a:r>
            <a:r>
              <a:rPr lang="en-US" sz="2400" dirty="0"/>
              <a:t>and that I think </a:t>
            </a:r>
            <a:r>
              <a:rPr lang="en-US" sz="2400" dirty="0" smtClean="0"/>
              <a:t>is okay for you to not find embarrassing)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326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“A+”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B501"/>
                </a:solidFill>
              </a:rPr>
              <a:t>A+</a:t>
            </a:r>
            <a:r>
              <a:rPr lang="en-US" dirty="0">
                <a:solidFill>
                  <a:srgbClr val="00B501"/>
                </a:solidFill>
              </a:rPr>
              <a:t>		Do something </a:t>
            </a:r>
            <a:r>
              <a:rPr lang="en-US" dirty="0" smtClean="0">
                <a:solidFill>
                  <a:srgbClr val="00B501"/>
                </a:solidFill>
              </a:rPr>
              <a:t>I am impressed by</a:t>
            </a:r>
          </a:p>
          <a:p>
            <a:pPr marL="800100" lvl="2" indent="0">
              <a:buNone/>
            </a:pPr>
            <a:r>
              <a:rPr lang="en-US" sz="2800" dirty="0" smtClean="0"/>
              <a:t>I will help you get into grad school, find a high-paying interesting job, or give you a low-paying interesting job.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8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486655" cy="857250"/>
          </a:xfrm>
        </p:spPr>
        <p:txBody>
          <a:bodyPr/>
          <a:lstStyle/>
          <a:p>
            <a:r>
              <a:rPr lang="en-US" dirty="0" smtClean="0"/>
              <a:t>Ideas for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2383"/>
            <a:ext cx="8229600" cy="367488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Extensions to </a:t>
            </a:r>
            <a:r>
              <a:rPr lang="en-US" sz="3600" b="1" dirty="0" err="1" smtClean="0"/>
              <a:t>IronKernel</a:t>
            </a:r>
            <a:endParaRPr lang="en-US" sz="3600" b="1" dirty="0" smtClean="0"/>
          </a:p>
          <a:p>
            <a:pPr marL="0" indent="0">
              <a:buNone/>
            </a:pPr>
            <a:r>
              <a:rPr lang="en-US" sz="3600" dirty="0" smtClean="0"/>
              <a:t>	Run a user-level process; Flash drive file system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Concurrency mechanisms; Networking stack</a:t>
            </a:r>
            <a:endParaRPr lang="en-US" sz="3600" dirty="0"/>
          </a:p>
          <a:p>
            <a:pPr marL="0" indent="0">
              <a:buNone/>
            </a:pPr>
            <a:r>
              <a:rPr lang="en-US" sz="3600" b="1" dirty="0" smtClean="0"/>
              <a:t>Some interesting systems-level program</a:t>
            </a:r>
          </a:p>
          <a:p>
            <a:pPr marL="0" indent="0">
              <a:buNone/>
            </a:pPr>
            <a:r>
              <a:rPr lang="en-US" sz="3600" b="1" dirty="0" smtClean="0"/>
              <a:t>Some contribution to Rust</a:t>
            </a:r>
          </a:p>
          <a:p>
            <a:pPr marL="0" indent="0">
              <a:buNone/>
            </a:pPr>
            <a:r>
              <a:rPr lang="en-US" sz="3600" b="1" dirty="0" smtClean="0"/>
              <a:t>Some contribution to computing </a:t>
            </a:r>
            <a:r>
              <a:rPr lang="en-US" sz="3600" dirty="0" smtClean="0"/>
              <a:t>(e.g., </a:t>
            </a:r>
            <a:r>
              <a:rPr lang="en-US" sz="3600" dirty="0" err="1" smtClean="0"/>
              <a:t>SafeSSL</a:t>
            </a:r>
            <a:r>
              <a:rPr lang="en-US" sz="3600" dirty="0" smtClean="0"/>
              <a:t>?)</a:t>
            </a:r>
            <a:endParaRPr lang="en-US" sz="3600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43855" y="647730"/>
            <a:ext cx="396360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Doesn’t have to use Rust</a:t>
            </a:r>
          </a:p>
          <a:p>
            <a:r>
              <a:rPr lang="en-US" sz="2400" b="1" dirty="0"/>
              <a:t>Doesn’t have to be a program</a:t>
            </a:r>
            <a:endParaRPr lang="en-US" sz="20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96720" y="1059480"/>
              <a:ext cx="8378280" cy="3252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360" y="1050120"/>
                <a:ext cx="8397000" cy="327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17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1335160" y="1575154"/>
            <a:ext cx="6903652" cy="17666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Due Thursday: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Project Ideas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16-21 Apr: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  	Project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Design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Reviews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24 &amp; 29 Apr: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	Project Presentations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983520" y="1331280"/>
              <a:ext cx="7638840" cy="3458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4160" y="1321920"/>
                <a:ext cx="7657560" cy="347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533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PS4 Postmortem</a:t>
            </a:r>
            <a:r>
              <a:rPr lang="en-US" dirty="0" smtClean="0"/>
              <a:t> (?)</a:t>
            </a:r>
          </a:p>
          <a:p>
            <a:pPr marL="0" indent="0">
              <a:buNone/>
            </a:pPr>
            <a:r>
              <a:rPr lang="en-US" b="1" dirty="0" smtClean="0"/>
              <a:t>Yesterday’s SSL Bug</a:t>
            </a:r>
          </a:p>
          <a:p>
            <a:pPr marL="0" indent="0">
              <a:buNone/>
            </a:pPr>
            <a:r>
              <a:rPr lang="en-US" b="1" dirty="0" smtClean="0"/>
              <a:t>Projects</a:t>
            </a:r>
          </a:p>
          <a:p>
            <a:pPr marL="0" indent="0">
              <a:buNone/>
            </a:pPr>
            <a:r>
              <a:rPr lang="en-US" b="1" dirty="0" smtClean="0"/>
              <a:t>Synchronization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38036" y="3230135"/>
            <a:ext cx="4630144" cy="1200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Due this week:</a:t>
            </a:r>
          </a:p>
          <a:p>
            <a:pPr algn="ctr"/>
            <a:r>
              <a:rPr lang="en-US" sz="2400" b="1" dirty="0" smtClean="0"/>
              <a:t>After your demo: PS4 Assessment</a:t>
            </a:r>
          </a:p>
          <a:p>
            <a:pPr algn="ctr"/>
            <a:r>
              <a:rPr lang="en-US" sz="2400" b="1" dirty="0" smtClean="0"/>
              <a:t>By 11:59pm Thursday: Project Idea</a:t>
            </a:r>
            <a:endParaRPr lang="en-U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485880" y="3980520"/>
              <a:ext cx="5223600" cy="723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6520" y="3971160"/>
                <a:ext cx="5242320" cy="74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625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501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139"/>
            <a:ext cx="8229600" cy="85725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Synchronization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018880" y="3565440"/>
              <a:ext cx="4173120" cy="1331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9520" y="3556080"/>
                <a:ext cx="4191840" cy="135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489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Screen Shot 2014-03-18 at 10.4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3" y="129747"/>
            <a:ext cx="6458380" cy="474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18 at 10.50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64" y="988056"/>
            <a:ext cx="4806136" cy="405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186085" y="338667"/>
            <a:ext cx="1356561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Class 14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89600" y="926640"/>
              <a:ext cx="3134520" cy="70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0240" y="917280"/>
                <a:ext cx="3153240" cy="8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384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08448" y="136367"/>
            <a:ext cx="4572000" cy="45243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“What </a:t>
            </a:r>
            <a:r>
              <a:rPr lang="en-US" dirty="0"/>
              <a:t>is significant about the bakery algorithm is that it implements mutual exclusion without relying on any lower-level mutual exclusion.  Assuming that reads and writes of a memory location are atomic actions, as previous mutual exclusion algorithms had done, is tantamount to assuming mutually exclusive access to the location.  So a mutual exclusion algorithm that assumes atomic reads and writes is assuming lower-level mutual exclusion</a:t>
            </a:r>
            <a:r>
              <a:rPr lang="en-US" dirty="0" smtClean="0"/>
              <a:t>.  </a:t>
            </a:r>
            <a:r>
              <a:rPr lang="en-US" dirty="0"/>
              <a:t>Such an algorithm cannot really be said to solve the mutual exclusion problem.  Before the bakery algorithm, people believed that the mutual exclusion problem was unsolvable--that you could implement mutual exclusion only by using lower-level mutual exclusion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0048" y="4176865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0861" y="4638529"/>
            <a:ext cx="3401555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We will explore this next Tuesday!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139" y="85506"/>
            <a:ext cx="1356561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Class 14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09040" y="860040"/>
              <a:ext cx="8514000" cy="4126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680" y="850680"/>
                <a:ext cx="8532720" cy="414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5470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8 at 8.59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35" y="1601168"/>
            <a:ext cx="4225258" cy="316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Screen Shot 2014-04-08 at 8.56.2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6943" r="1700" b="3431"/>
          <a:stretch/>
        </p:blipFill>
        <p:spPr>
          <a:xfrm>
            <a:off x="102286" y="59660"/>
            <a:ext cx="4500612" cy="242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35" y="2430108"/>
            <a:ext cx="2440188" cy="261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2657" y="4691133"/>
            <a:ext cx="3065813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Edsger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Dijkstra</a:t>
            </a:r>
            <a:r>
              <a:rPr lang="en-US" sz="2000" dirty="0" smtClean="0">
                <a:solidFill>
                  <a:srgbClr val="FFFF00"/>
                </a:solidFill>
              </a:rPr>
              <a:t> (1930-2002)</a:t>
            </a:r>
            <a:endParaRPr lang="en-US" sz="2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4849560" y="147600"/>
              <a:ext cx="846000" cy="681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0200" y="138240"/>
                <a:ext cx="864720" cy="69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853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Dijkstra’s</a:t>
            </a:r>
            <a:r>
              <a:rPr lang="en-US" dirty="0" smtClean="0"/>
              <a:t>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80129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39028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29679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6195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8573" y="1079792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0363" y="3100917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7946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4436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10926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48251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20329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7011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160720" y="1427040"/>
              <a:ext cx="5507640" cy="2733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1360" y="1417680"/>
                <a:ext cx="5526360" cy="27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299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1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51" y="3216788"/>
            <a:ext cx="6519734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66400" y="3730320"/>
              <a:ext cx="8493840" cy="1354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040" y="3720960"/>
                <a:ext cx="8512560" cy="137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928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 descr="Screen Shot 2014-04-08 at 9.02.5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/>
          <a:stretch/>
        </p:blipFill>
        <p:spPr>
          <a:xfrm>
            <a:off x="659756" y="1126864"/>
            <a:ext cx="7576400" cy="1411878"/>
          </a:xfrm>
          <a:prstGeom prst="rect">
            <a:avLst/>
          </a:prstGeom>
        </p:spPr>
      </p:pic>
      <p:pic>
        <p:nvPicPr>
          <p:cNvPr id="4" name="Picture 3" descr="Screen Shot 2014-04-08 at 9.03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r="2879"/>
          <a:stretch/>
        </p:blipFill>
        <p:spPr>
          <a:xfrm>
            <a:off x="659756" y="2301153"/>
            <a:ext cx="7576400" cy="11055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87312" y="1687512"/>
            <a:ext cx="1022865" cy="289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r"/>
            <a:r>
              <a:rPr lang="en-US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herself,</a:t>
            </a:r>
            <a:endParaRPr lang="en-US" sz="2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375560" y="1625400"/>
              <a:ext cx="6820200" cy="1698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6200" y="1616040"/>
                <a:ext cx="6838920" cy="171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078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1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51" y="3216788"/>
            <a:ext cx="6519734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801720" y="191520"/>
              <a:ext cx="8113680" cy="4596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2360" y="182160"/>
                <a:ext cx="8132400" cy="461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962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7621"/>
            <a:ext cx="8229600" cy="1281950"/>
          </a:xfrm>
        </p:spPr>
        <p:txBody>
          <a:bodyPr>
            <a:noAutofit/>
          </a:bodyPr>
          <a:lstStyle/>
          <a:p>
            <a:r>
              <a:rPr lang="en-US" dirty="0" smtClean="0"/>
              <a:t>How does </a:t>
            </a:r>
            <a:r>
              <a:rPr lang="en-US" cap="small" dirty="0" smtClean="0"/>
              <a:t>UV</a:t>
            </a:r>
            <a:r>
              <a:rPr lang="en-US" dirty="0" smtClean="0"/>
              <a:t>a</a:t>
            </a:r>
            <a:r>
              <a:rPr lang="en-US" cap="small" dirty="0" smtClean="0"/>
              <a:t>Collab</a:t>
            </a:r>
            <a:r>
              <a:rPr lang="en-US" dirty="0" smtClean="0"/>
              <a:t> solve mutual exclusion problem?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Screen Shot 2013-10-09 at 5.4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8" y="398723"/>
            <a:ext cx="2425700" cy="596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5869" y="3060629"/>
            <a:ext cx="786211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 smtClean="0"/>
              <a:t>“UVaCollab </a:t>
            </a:r>
            <a:r>
              <a:rPr lang="en-US" sz="3600" dirty="0"/>
              <a:t>is an </a:t>
            </a:r>
            <a:r>
              <a:rPr lang="en-US" sz="3600" b="1" dirty="0"/>
              <a:t>advanced</a:t>
            </a:r>
            <a:r>
              <a:rPr lang="en-US" sz="3600" dirty="0"/>
              <a:t> </a:t>
            </a:r>
            <a:r>
              <a:rPr lang="en-US" sz="3600" b="1" dirty="0"/>
              <a:t>web-based </a:t>
            </a:r>
            <a:r>
              <a:rPr lang="en-US" sz="3600" dirty="0"/>
              <a:t>course and </a:t>
            </a:r>
            <a:r>
              <a:rPr lang="en-US" sz="3600" b="1" dirty="0"/>
              <a:t>collaboration </a:t>
            </a:r>
            <a:r>
              <a:rPr lang="en-US" sz="3600" b="1" dirty="0" smtClean="0"/>
              <a:t>environment</a:t>
            </a:r>
            <a:r>
              <a:rPr lang="en-US" sz="3600" dirty="0" smtClean="0"/>
              <a:t>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271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Screen Shot 2013-10-09 at 5.45.48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0" y="93750"/>
            <a:ext cx="4591814" cy="494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11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08 at 10.42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5292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Screen Shot 2014-04-08 at 10.43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31" y="3100114"/>
            <a:ext cx="2649549" cy="115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13805" y="1174536"/>
            <a:ext cx="3557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Public Talk this Wednesday!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110840" y="2928240"/>
              <a:ext cx="3403440" cy="1373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1480" y="2918880"/>
                <a:ext cx="3422160" cy="139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376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Screen Shot 2013-10-09 at 5.45.48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0" y="93750"/>
            <a:ext cx="4591814" cy="494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10-09 at 5.45.48 PM.png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4"/>
          <a:stretch/>
        </p:blipFill>
        <p:spPr>
          <a:xfrm>
            <a:off x="145855" y="494322"/>
            <a:ext cx="8805736" cy="3715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32520" y="1358280"/>
              <a:ext cx="6731280" cy="2354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3160" y="1348920"/>
                <a:ext cx="6750000" cy="237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859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79907" y="3112293"/>
            <a:ext cx="7553286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Charge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Think about how to solve this without atomic read/writes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Project ideas due by Thursday (11:59pm)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Submit PS4 Assessment</a:t>
            </a:r>
            <a:endParaRPr lang="en-US" sz="2400" b="1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/>
              <p14:cNvContentPartPr/>
              <p14:nvPr/>
            </p14:nvContentPartPr>
            <p14:xfrm>
              <a:off x="3261960" y="4273200"/>
              <a:ext cx="2313720" cy="42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2600" y="4263840"/>
                <a:ext cx="2332440" cy="6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456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244662" cy="857250"/>
          </a:xfrm>
        </p:spPr>
        <p:txBody>
          <a:bodyPr/>
          <a:lstStyle/>
          <a:p>
            <a:r>
              <a:rPr lang="en-US" dirty="0" smtClean="0"/>
              <a:t>PS4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518" y="1200151"/>
            <a:ext cx="3634828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There is </a:t>
            </a:r>
            <a:r>
              <a:rPr lang="en-US" b="1" dirty="0" smtClean="0"/>
              <a:t>nothing magic</a:t>
            </a:r>
            <a:r>
              <a:rPr lang="en-US" dirty="0" smtClean="0"/>
              <a:t> going on in the kernel.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Memory Protection </a:t>
            </a:r>
            <a:r>
              <a:rPr lang="en-US" dirty="0" smtClean="0"/>
              <a:t>is Really Valuable!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7724" y="2181941"/>
            <a:ext cx="4761865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Problem 1:	32 out of 32 teams</a:t>
            </a:r>
          </a:p>
          <a:p>
            <a:r>
              <a:rPr lang="en-US" b="1" dirty="0" smtClean="0"/>
              <a:t>Problem 2:       31 / 32 </a:t>
            </a:r>
            <a:endParaRPr lang="en-US" b="1" dirty="0"/>
          </a:p>
          <a:p>
            <a:r>
              <a:rPr lang="en-US" b="1" dirty="0" smtClean="0"/>
              <a:t>Problem 3:       31 / 32 (upside-down)</a:t>
            </a:r>
          </a:p>
          <a:p>
            <a:r>
              <a:rPr lang="en-US" b="1" dirty="0" smtClean="0"/>
              <a:t>Problem 4:       28 / 32 (echoing)</a:t>
            </a:r>
          </a:p>
          <a:p>
            <a:r>
              <a:rPr lang="en-US" b="1" dirty="0" smtClean="0"/>
              <a:t>Problem 5:       26 </a:t>
            </a:r>
            <a:r>
              <a:rPr lang="en-US" b="1" dirty="0"/>
              <a:t>(note: 4 teams doing </a:t>
            </a:r>
            <a:r>
              <a:rPr lang="en-US" b="1" dirty="0" smtClean="0"/>
              <a:t>projects)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Problem 6:       14 (file system)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Problem 7:       13 (file system commands)</a:t>
            </a:r>
          </a:p>
          <a:p>
            <a:r>
              <a:rPr lang="en-US" b="1" dirty="0" smtClean="0"/>
              <a:t>Problem 8:       21 (memory allocator fix)</a:t>
            </a:r>
          </a:p>
          <a:p>
            <a:r>
              <a:rPr lang="en-US" b="1" dirty="0" smtClean="0"/>
              <a:t>Problem 9:       26 (interesting improvement)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2292" y1="18274" x2="62292" y2="18274"/>
                        <a14:foregroundMark x1="30417" y1="7107" x2="30417" y2="7107"/>
                        <a14:foregroundMark x1="24375" y1="5076" x2="24375" y2="5076"/>
                        <a14:foregroundMark x1="20625" y1="5330" x2="20625" y2="53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4759" y="63906"/>
            <a:ext cx="2582041" cy="21194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221400" y="1068840"/>
              <a:ext cx="8329680" cy="3790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2040" y="1059480"/>
                <a:ext cx="8348400" cy="380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801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08 at 7.2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4" y="369697"/>
            <a:ext cx="8077200" cy="430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8471" y="120752"/>
            <a:ext cx="4407808" cy="85725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Yesterday’s SSL Bug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26389" y="4474942"/>
            <a:ext cx="1809334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HT: Dan Truong</a:t>
            </a:r>
            <a:endParaRPr lang="en-US" sz="20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98080" y="277200"/>
              <a:ext cx="8400960" cy="1796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720" y="267840"/>
                <a:ext cx="8419680" cy="181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014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7703" y="516794"/>
            <a:ext cx="4761124" cy="4524314"/>
          </a:xfrm>
          <a:prstGeom prst="rect">
            <a:avLst/>
          </a:prstGeom>
          <a:solidFill>
            <a:srgbClr val="F2DCDB"/>
          </a:solidFill>
          <a:ln>
            <a:solidFill>
              <a:srgbClr val="C0504D"/>
            </a:solidFill>
          </a:ln>
        </p:spPr>
        <p:txBody>
          <a:bodyPr wrap="square">
            <a:spAutoFit/>
          </a:bodyPr>
          <a:lstStyle/>
          <a:p>
            <a:endParaRPr lang="de-DE" sz="1200" dirty="0"/>
          </a:p>
          <a:p>
            <a:r>
              <a:rPr lang="de-DE" sz="1200" dirty="0"/>
              <a:t>                 /* </a:t>
            </a:r>
            <a:r>
              <a:rPr lang="de-DE" sz="1200" dirty="0" err="1"/>
              <a:t>Enter</a:t>
            </a:r>
            <a:r>
              <a:rPr lang="de-DE" sz="1200" dirty="0"/>
              <a:t> </a:t>
            </a:r>
            <a:r>
              <a:rPr lang="de-DE" sz="1200" dirty="0" err="1"/>
              <a:t>response</a:t>
            </a:r>
            <a:r>
              <a:rPr lang="de-DE" sz="1200" dirty="0"/>
              <a:t> type, </a:t>
            </a:r>
            <a:r>
              <a:rPr lang="de-DE" sz="1200" dirty="0" err="1"/>
              <a:t>length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copy</a:t>
            </a:r>
            <a:r>
              <a:rPr lang="de-DE" sz="1200" dirty="0"/>
              <a:t> </a:t>
            </a:r>
            <a:r>
              <a:rPr lang="de-DE" sz="1200" dirty="0" err="1"/>
              <a:t>payload</a:t>
            </a:r>
            <a:r>
              <a:rPr lang="de-DE" sz="1200" dirty="0"/>
              <a:t> */</a:t>
            </a:r>
          </a:p>
          <a:p>
            <a:r>
              <a:rPr lang="de-DE" sz="1200" dirty="0"/>
              <a:t>                 *</a:t>
            </a:r>
            <a:r>
              <a:rPr lang="de-DE" sz="1200" dirty="0" err="1"/>
              <a:t>bp</a:t>
            </a:r>
            <a:r>
              <a:rPr lang="de-DE" sz="1200" dirty="0"/>
              <a:t>++ = TLS1_HB_RESPONSE;</a:t>
            </a:r>
          </a:p>
          <a:p>
            <a:r>
              <a:rPr lang="en-US" sz="1200" dirty="0"/>
              <a:t>                 s2n(payload, </a:t>
            </a:r>
            <a:r>
              <a:rPr lang="en-US" sz="1200" dirty="0" err="1"/>
              <a:t>bp</a:t>
            </a:r>
            <a:r>
              <a:rPr lang="en-US" sz="1200" dirty="0"/>
              <a:t>);</a:t>
            </a:r>
          </a:p>
          <a:p>
            <a:r>
              <a:rPr lang="en-US" sz="1200" dirty="0"/>
              <a:t>                 </a:t>
            </a:r>
            <a:r>
              <a:rPr lang="en-US" sz="1200" dirty="0" err="1"/>
              <a:t>memcpy</a:t>
            </a:r>
            <a:r>
              <a:rPr lang="en-US" sz="1200" dirty="0"/>
              <a:t>(</a:t>
            </a:r>
            <a:r>
              <a:rPr lang="en-US" sz="1200" dirty="0" err="1"/>
              <a:t>bp</a:t>
            </a:r>
            <a:r>
              <a:rPr lang="en-US" sz="1200" dirty="0"/>
              <a:t>, </a:t>
            </a:r>
            <a:r>
              <a:rPr lang="en-US" sz="1200" dirty="0" err="1"/>
              <a:t>pl</a:t>
            </a:r>
            <a:r>
              <a:rPr lang="en-US" sz="1200" dirty="0"/>
              <a:t>, payload);</a:t>
            </a:r>
          </a:p>
          <a:p>
            <a:r>
              <a:rPr lang="en-US" sz="1200" dirty="0"/>
              <a:t>                 </a:t>
            </a:r>
            <a:r>
              <a:rPr lang="en-US" sz="1200" dirty="0" err="1"/>
              <a:t>bp</a:t>
            </a:r>
            <a:r>
              <a:rPr lang="en-US" sz="1200" dirty="0"/>
              <a:t> += payload;</a:t>
            </a:r>
          </a:p>
          <a:p>
            <a:r>
              <a:rPr lang="en-US" sz="1200" dirty="0"/>
              <a:t>                 /* Random padding */</a:t>
            </a:r>
          </a:p>
          <a:p>
            <a:r>
              <a:rPr lang="en-US" sz="1200" dirty="0"/>
              <a:t>                 </a:t>
            </a:r>
            <a:r>
              <a:rPr lang="en-US" sz="1200" dirty="0" err="1"/>
              <a:t>RAND_pseudo_bytes</a:t>
            </a:r>
            <a:r>
              <a:rPr lang="en-US" sz="1200" dirty="0"/>
              <a:t>(</a:t>
            </a:r>
            <a:r>
              <a:rPr lang="en-US" sz="1200" dirty="0" err="1"/>
              <a:t>bp</a:t>
            </a:r>
            <a:r>
              <a:rPr lang="en-US" sz="1200" dirty="0"/>
              <a:t>, padding);</a:t>
            </a:r>
          </a:p>
          <a:p>
            <a:endParaRPr lang="en-US" sz="1200" dirty="0"/>
          </a:p>
          <a:p>
            <a:r>
              <a:rPr lang="en-US" sz="1200" dirty="0"/>
              <a:t>                 r = dtls1_write_bytes(s, TLS1_RT_HEARTBEAT, buffer, </a:t>
            </a:r>
            <a:endParaRPr lang="en-US" sz="1200" dirty="0" smtClean="0"/>
          </a:p>
          <a:p>
            <a:r>
              <a:rPr lang="en-US" sz="1200" dirty="0"/>
              <a:t>	</a:t>
            </a:r>
            <a:r>
              <a:rPr lang="en-US" sz="1200" dirty="0" smtClean="0"/>
              <a:t>			   3 </a:t>
            </a:r>
            <a:r>
              <a:rPr lang="en-US" sz="1200" dirty="0"/>
              <a:t>+ payload + padding)</a:t>
            </a:r>
            <a:r>
              <a:rPr lang="en-US" sz="1200" dirty="0" smtClean="0"/>
              <a:t>;</a:t>
            </a:r>
          </a:p>
          <a:p>
            <a:endParaRPr lang="en-US" sz="1200" dirty="0"/>
          </a:p>
          <a:p>
            <a:r>
              <a:rPr lang="en-US" sz="1200" dirty="0"/>
              <a:t>                 if (r &gt;= 0 &amp;&amp; s-&gt;</a:t>
            </a:r>
            <a:r>
              <a:rPr lang="en-US" sz="1200" dirty="0" err="1"/>
              <a:t>msg_callback</a:t>
            </a:r>
            <a:r>
              <a:rPr lang="en-US" sz="1200" dirty="0"/>
              <a:t>)</a:t>
            </a:r>
          </a:p>
          <a:p>
            <a:r>
              <a:rPr lang="en-US" sz="1200" dirty="0"/>
              <a:t>                         s-&gt;</a:t>
            </a:r>
            <a:r>
              <a:rPr lang="en-US" sz="1200" dirty="0" err="1"/>
              <a:t>msg_callback</a:t>
            </a:r>
            <a:r>
              <a:rPr lang="en-US" sz="1200" dirty="0"/>
              <a:t>(1, s-&gt;version, TLS1_RT_HEARTBEAT,</a:t>
            </a:r>
          </a:p>
          <a:p>
            <a:r>
              <a:rPr lang="en-US" sz="1200" dirty="0"/>
              <a:t>                                 buffer, 3 + payload + padding,</a:t>
            </a:r>
          </a:p>
          <a:p>
            <a:r>
              <a:rPr lang="en-US" sz="1200" dirty="0"/>
              <a:t>                                 s, s-&gt;</a:t>
            </a:r>
            <a:r>
              <a:rPr lang="en-US" sz="1200" dirty="0" err="1"/>
              <a:t>msg_callback_arg</a:t>
            </a:r>
            <a:r>
              <a:rPr lang="en-US" sz="1200" dirty="0"/>
              <a:t>);</a:t>
            </a:r>
          </a:p>
          <a:p>
            <a:endParaRPr lang="en-US" sz="1200" dirty="0"/>
          </a:p>
          <a:p>
            <a:r>
              <a:rPr lang="en-US" sz="1200" dirty="0"/>
              <a:t>                 </a:t>
            </a:r>
            <a:r>
              <a:rPr lang="en-US" sz="1200" dirty="0" err="1"/>
              <a:t>OPENSSL_free</a:t>
            </a:r>
            <a:r>
              <a:rPr lang="en-US" sz="1200" dirty="0"/>
              <a:t>(buffer);</a:t>
            </a:r>
          </a:p>
          <a:p>
            <a:endParaRPr lang="en-US" sz="1200" dirty="0"/>
          </a:p>
          <a:p>
            <a:r>
              <a:rPr lang="en-US" sz="1200" dirty="0"/>
              <a:t>                 if (r &lt; 0)</a:t>
            </a:r>
          </a:p>
          <a:p>
            <a:r>
              <a:rPr lang="is-IS" sz="1200" dirty="0"/>
              <a:t>                         return r;</a:t>
            </a:r>
          </a:p>
          <a:p>
            <a:r>
              <a:rPr lang="is-IS" sz="1200" dirty="0"/>
              <a:t>                 }</a:t>
            </a:r>
          </a:p>
          <a:p>
            <a:r>
              <a:rPr lang="is-IS" sz="1200" dirty="0"/>
              <a:t>         ..</a:t>
            </a:r>
            <a:r>
              <a:rPr lang="is-IS" sz="1200" dirty="0" smtClean="0"/>
              <a:t>.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3429" y="136886"/>
            <a:ext cx="4134086" cy="4524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 err="1"/>
              <a:t>int</a:t>
            </a:r>
            <a:endParaRPr lang="en-US" sz="1200" dirty="0"/>
          </a:p>
          <a:p>
            <a:r>
              <a:rPr lang="en-US" sz="1200" dirty="0"/>
              <a:t>dtls1_process_heartbeat(SSL *s)</a:t>
            </a:r>
          </a:p>
          <a:p>
            <a:r>
              <a:rPr lang="en-US" sz="1200" dirty="0"/>
              <a:t>         {</a:t>
            </a:r>
          </a:p>
          <a:p>
            <a:r>
              <a:rPr lang="en-US" sz="1200" dirty="0"/>
              <a:t>         unsigned char *p = &amp;s-&gt;s3-&gt;</a:t>
            </a:r>
            <a:r>
              <a:rPr lang="en-US" sz="1200" dirty="0" err="1"/>
              <a:t>rrec.data</a:t>
            </a:r>
            <a:r>
              <a:rPr lang="en-US" sz="1200" dirty="0"/>
              <a:t>[0], *</a:t>
            </a:r>
            <a:r>
              <a:rPr lang="en-US" sz="1200" dirty="0" err="1"/>
              <a:t>pl</a:t>
            </a:r>
            <a:r>
              <a:rPr lang="en-US" sz="1200" dirty="0"/>
              <a:t>;</a:t>
            </a:r>
          </a:p>
          <a:p>
            <a:r>
              <a:rPr lang="en-US" sz="1200" dirty="0"/>
              <a:t>         unsigned short </a:t>
            </a:r>
            <a:r>
              <a:rPr lang="en-US" sz="1200" dirty="0" err="1"/>
              <a:t>hbtype</a:t>
            </a:r>
            <a:r>
              <a:rPr lang="en-US" sz="1200" dirty="0"/>
              <a:t>;</a:t>
            </a:r>
          </a:p>
          <a:p>
            <a:r>
              <a:rPr lang="en-US" sz="1200" dirty="0"/>
              <a:t>         unsigned </a:t>
            </a:r>
            <a:r>
              <a:rPr lang="en-US" sz="1200" dirty="0" err="1"/>
              <a:t>int</a:t>
            </a:r>
            <a:r>
              <a:rPr lang="en-US" sz="1200" dirty="0"/>
              <a:t> payload;</a:t>
            </a:r>
          </a:p>
          <a:p>
            <a:r>
              <a:rPr lang="en-US" sz="1200" dirty="0"/>
              <a:t>         unsigned </a:t>
            </a:r>
            <a:r>
              <a:rPr lang="en-US" sz="1200" dirty="0" err="1"/>
              <a:t>int</a:t>
            </a:r>
            <a:r>
              <a:rPr lang="en-US" sz="1200" dirty="0"/>
              <a:t> padding = 16; /* Use minimum padding */</a:t>
            </a:r>
          </a:p>
          <a:p>
            <a:endParaRPr lang="en-US" sz="1200" dirty="0"/>
          </a:p>
          <a:p>
            <a:r>
              <a:rPr lang="en-US" sz="1200" dirty="0"/>
              <a:t>         /* Read type and payload length first */</a:t>
            </a:r>
          </a:p>
          <a:p>
            <a:r>
              <a:rPr lang="de-DE" sz="1200" dirty="0"/>
              <a:t>         </a:t>
            </a:r>
            <a:r>
              <a:rPr lang="de-DE" sz="1200" dirty="0" err="1"/>
              <a:t>hbtype</a:t>
            </a:r>
            <a:r>
              <a:rPr lang="de-DE" sz="1200" dirty="0"/>
              <a:t> = *p++;</a:t>
            </a:r>
          </a:p>
          <a:p>
            <a:r>
              <a:rPr lang="en-US" sz="1200" dirty="0"/>
              <a:t>         n2s(p, payload);</a:t>
            </a:r>
          </a:p>
          <a:p>
            <a:r>
              <a:rPr lang="en-US" sz="1200" dirty="0"/>
              <a:t>         </a:t>
            </a:r>
            <a:r>
              <a:rPr lang="en-US" sz="1200" dirty="0" err="1"/>
              <a:t>pl</a:t>
            </a:r>
            <a:r>
              <a:rPr lang="en-US" sz="1200" dirty="0"/>
              <a:t> = p</a:t>
            </a:r>
            <a:r>
              <a:rPr lang="en-US" sz="1200" dirty="0" smtClean="0"/>
              <a:t>;</a:t>
            </a:r>
            <a:endParaRPr lang="en-US" sz="1200" dirty="0"/>
          </a:p>
          <a:p>
            <a:r>
              <a:rPr lang="en-US" sz="1200" dirty="0"/>
              <a:t>         </a:t>
            </a:r>
            <a:r>
              <a:rPr lang="en-US" sz="1200" dirty="0" smtClean="0"/>
              <a:t>…</a:t>
            </a:r>
            <a:endParaRPr lang="en-US" sz="1200" dirty="0"/>
          </a:p>
          <a:p>
            <a:r>
              <a:rPr lang="en-US" sz="1200" dirty="0"/>
              <a:t>         if (</a:t>
            </a:r>
            <a:r>
              <a:rPr lang="en-US" sz="1200" dirty="0" err="1"/>
              <a:t>hbtype</a:t>
            </a:r>
            <a:r>
              <a:rPr lang="en-US" sz="1200" dirty="0"/>
              <a:t> == TLS1_HB_REQUEST)</a:t>
            </a:r>
          </a:p>
          <a:p>
            <a:r>
              <a:rPr lang="en-US" sz="1200" dirty="0"/>
              <a:t>                 {</a:t>
            </a:r>
          </a:p>
          <a:p>
            <a:r>
              <a:rPr lang="en-US" sz="1200" dirty="0"/>
              <a:t>                 unsigned char *buffer, *</a:t>
            </a:r>
            <a:r>
              <a:rPr lang="en-US" sz="1200" dirty="0" err="1"/>
              <a:t>bp</a:t>
            </a:r>
            <a:r>
              <a:rPr lang="en-US" sz="1200" dirty="0"/>
              <a:t>;</a:t>
            </a:r>
          </a:p>
          <a:p>
            <a:r>
              <a:rPr lang="fr-FR" sz="1200" dirty="0"/>
              <a:t>                 </a:t>
            </a:r>
            <a:r>
              <a:rPr lang="fr-FR" sz="1200" dirty="0" err="1"/>
              <a:t>int</a:t>
            </a:r>
            <a:r>
              <a:rPr lang="fr-FR" sz="1200" dirty="0"/>
              <a:t> r;</a:t>
            </a:r>
          </a:p>
          <a:p>
            <a:endParaRPr lang="fr-FR" sz="1200" dirty="0"/>
          </a:p>
          <a:p>
            <a:r>
              <a:rPr lang="fr-FR" sz="1200" dirty="0"/>
              <a:t>                 /* </a:t>
            </a:r>
            <a:r>
              <a:rPr lang="fr-FR" sz="1200" dirty="0" err="1"/>
              <a:t>Allocate</a:t>
            </a:r>
            <a:r>
              <a:rPr lang="fr-FR" sz="1200" dirty="0"/>
              <a:t> </a:t>
            </a:r>
            <a:r>
              <a:rPr lang="fr-FR" sz="1200" dirty="0" err="1"/>
              <a:t>memory</a:t>
            </a:r>
            <a:r>
              <a:rPr lang="fr-FR" sz="1200" dirty="0"/>
              <a:t> for the </a:t>
            </a:r>
            <a:r>
              <a:rPr lang="fr-FR" sz="1200" dirty="0" err="1"/>
              <a:t>response</a:t>
            </a:r>
            <a:r>
              <a:rPr lang="fr-FR" sz="1200" dirty="0"/>
              <a:t>, size </a:t>
            </a:r>
            <a:r>
              <a:rPr lang="fr-FR" sz="1200" dirty="0" err="1"/>
              <a:t>is</a:t>
            </a:r>
            <a:r>
              <a:rPr lang="fr-FR" sz="1200" dirty="0"/>
              <a:t> 1 byte</a:t>
            </a:r>
          </a:p>
          <a:p>
            <a:r>
              <a:rPr lang="fr-FR" sz="1200" dirty="0"/>
              <a:t>                  * message type, plus 2 bytes </a:t>
            </a:r>
            <a:r>
              <a:rPr lang="fr-FR" sz="1200" dirty="0" err="1"/>
              <a:t>payload</a:t>
            </a:r>
            <a:r>
              <a:rPr lang="fr-FR" sz="1200" dirty="0"/>
              <a:t> </a:t>
            </a:r>
            <a:r>
              <a:rPr lang="fr-FR" sz="1200" dirty="0" err="1"/>
              <a:t>length</a:t>
            </a:r>
            <a:r>
              <a:rPr lang="fr-FR" sz="1200" dirty="0"/>
              <a:t>, plus</a:t>
            </a:r>
          </a:p>
          <a:p>
            <a:r>
              <a:rPr lang="fr-FR" sz="1200" dirty="0"/>
              <a:t>                  * </a:t>
            </a:r>
            <a:r>
              <a:rPr lang="fr-FR" sz="1200" dirty="0" err="1"/>
              <a:t>payload</a:t>
            </a:r>
            <a:r>
              <a:rPr lang="fr-FR" sz="1200" dirty="0"/>
              <a:t>, plus </a:t>
            </a:r>
            <a:r>
              <a:rPr lang="fr-FR" sz="1200" dirty="0" err="1"/>
              <a:t>padding</a:t>
            </a:r>
            <a:endParaRPr lang="fr-FR" sz="1200" dirty="0"/>
          </a:p>
          <a:p>
            <a:r>
              <a:rPr lang="fr-FR" sz="1200" dirty="0"/>
              <a:t>                  */</a:t>
            </a:r>
          </a:p>
          <a:p>
            <a:r>
              <a:rPr lang="en-US" sz="1200" dirty="0"/>
              <a:t>                 buffer = </a:t>
            </a:r>
            <a:r>
              <a:rPr lang="en-US" sz="1200" dirty="0" err="1"/>
              <a:t>OPENSSL_malloc</a:t>
            </a:r>
            <a:r>
              <a:rPr lang="en-US" sz="1200" dirty="0"/>
              <a:t>(1 + 2 + payload + padding);</a:t>
            </a:r>
          </a:p>
          <a:p>
            <a:r>
              <a:rPr lang="de-DE" sz="1200" dirty="0"/>
              <a:t>                 </a:t>
            </a:r>
            <a:r>
              <a:rPr lang="de-DE" sz="1200" dirty="0" err="1"/>
              <a:t>bp</a:t>
            </a:r>
            <a:r>
              <a:rPr lang="de-DE" sz="1200" dirty="0"/>
              <a:t> = </a:t>
            </a:r>
            <a:r>
              <a:rPr lang="de-DE" sz="1200" dirty="0" err="1"/>
              <a:t>buffer</a:t>
            </a:r>
            <a:r>
              <a:rPr lang="de-DE" sz="1200" dirty="0" smtClean="0"/>
              <a:t>;</a:t>
            </a:r>
            <a:endParaRPr lang="de-DE" sz="1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83560" y="887400"/>
              <a:ext cx="7183440" cy="3831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4200" y="878040"/>
                <a:ext cx="7202160" cy="384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18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*p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*p++;</a:t>
            </a:r>
          </a:p>
          <a:p>
            <a:r>
              <a:rPr lang="en-US" sz="1600" dirty="0" smtClean="0"/>
              <a:t>     n2s</a:t>
            </a:r>
            <a:r>
              <a:rPr lang="en-US" sz="1600" dirty="0"/>
              <a:t>(p, payload);</a:t>
            </a:r>
          </a:p>
          <a:p>
            <a:r>
              <a:rPr lang="en-US" sz="1600" dirty="0" smtClean="0"/>
              <a:t>     </a:t>
            </a:r>
            <a:r>
              <a:rPr lang="en-US" sz="1600" dirty="0" err="1" smtClean="0"/>
              <a:t>pl</a:t>
            </a:r>
            <a:r>
              <a:rPr lang="en-US" sz="1600" dirty="0" smtClean="0"/>
              <a:t> </a:t>
            </a:r>
            <a:r>
              <a:rPr lang="en-US" sz="1600" dirty="0"/>
              <a:t>= 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/>
              <a:t>memcpy</a:t>
            </a:r>
            <a:r>
              <a:rPr lang="en-US" sz="1600" b="1" dirty="0"/>
              <a:t>(</a:t>
            </a:r>
            <a:r>
              <a:rPr lang="en-US" sz="1600" b="1" dirty="0" err="1"/>
              <a:t>bp</a:t>
            </a:r>
            <a:r>
              <a:rPr lang="en-US" sz="1600" b="1" dirty="0"/>
              <a:t>, </a:t>
            </a:r>
            <a:r>
              <a:rPr lang="en-US" sz="1600" b="1" dirty="0" err="1"/>
              <a:t>pl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77880" y="3724920"/>
              <a:ext cx="2557800" cy="330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8520" y="3715560"/>
                <a:ext cx="2576520" cy="34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05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*p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*p++;</a:t>
            </a:r>
          </a:p>
          <a:p>
            <a:r>
              <a:rPr lang="en-US" sz="1600" dirty="0" smtClean="0"/>
              <a:t>     n2s</a:t>
            </a:r>
            <a:r>
              <a:rPr lang="en-US" sz="1600" dirty="0"/>
              <a:t>(p, payload);</a:t>
            </a:r>
          </a:p>
          <a:p>
            <a:r>
              <a:rPr lang="en-US" sz="1600" dirty="0" smtClean="0"/>
              <a:t>     </a:t>
            </a:r>
            <a:r>
              <a:rPr lang="en-US" sz="1600" dirty="0" err="1" smtClean="0"/>
              <a:t>pl</a:t>
            </a:r>
            <a:r>
              <a:rPr lang="en-US" sz="1600" dirty="0" smtClean="0"/>
              <a:t> </a:t>
            </a:r>
            <a:r>
              <a:rPr lang="en-US" sz="1600" dirty="0"/>
              <a:t>= 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/>
              <a:t>memcpy</a:t>
            </a:r>
            <a:r>
              <a:rPr lang="en-US" sz="1600" b="1" dirty="0"/>
              <a:t>(</a:t>
            </a:r>
            <a:r>
              <a:rPr lang="en-US" sz="1600" b="1" dirty="0" err="1"/>
              <a:t>bp</a:t>
            </a:r>
            <a:r>
              <a:rPr lang="en-US" sz="1600" b="1" dirty="0"/>
              <a:t>, </a:t>
            </a:r>
            <a:r>
              <a:rPr lang="en-US" sz="1600" b="1" dirty="0" err="1"/>
              <a:t>pl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pic>
        <p:nvPicPr>
          <p:cNvPr id="4" name="Picture 3" descr="Screen Shot 2014-04-08 at 7.23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55" y="523021"/>
            <a:ext cx="7407277" cy="417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130920" y="703080"/>
              <a:ext cx="5835960" cy="3843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1560" y="693720"/>
                <a:ext cx="5854680" cy="38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407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*p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*p++;</a:t>
            </a:r>
          </a:p>
          <a:p>
            <a:r>
              <a:rPr lang="en-US" sz="1600" dirty="0" smtClean="0"/>
              <a:t>     n2s</a:t>
            </a:r>
            <a:r>
              <a:rPr lang="en-US" sz="1600" dirty="0"/>
              <a:t>(p, payload);</a:t>
            </a:r>
          </a:p>
          <a:p>
            <a:r>
              <a:rPr lang="en-US" sz="1600" dirty="0" smtClean="0"/>
              <a:t>     </a:t>
            </a:r>
            <a:r>
              <a:rPr lang="en-US" sz="1600" dirty="0" err="1" smtClean="0"/>
              <a:t>pl</a:t>
            </a:r>
            <a:r>
              <a:rPr lang="en-US" sz="1600" dirty="0" smtClean="0"/>
              <a:t> </a:t>
            </a:r>
            <a:r>
              <a:rPr lang="en-US" sz="1600" dirty="0"/>
              <a:t>= 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memcpy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</a:t>
            </a:r>
            <a:r>
              <a:rPr lang="en-US" sz="1600" dirty="0" err="1"/>
              <a:t>pl</a:t>
            </a:r>
            <a:r>
              <a:rPr lang="en-US" sz="1600" dirty="0"/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370216" y="1370671"/>
            <a:ext cx="7409388" cy="3139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/>
              <a:t>typedef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ssl3_record_st</a:t>
            </a:r>
          </a:p>
          <a:p>
            <a:r>
              <a:rPr lang="en-US" dirty="0"/>
              <a:t>    {</a:t>
            </a:r>
          </a:p>
          <a:p>
            <a:r>
              <a:rPr lang="en-US" dirty="0"/>
              <a:t>        </a:t>
            </a:r>
            <a:r>
              <a:rPr lang="en-US" dirty="0" err="1"/>
              <a:t>int</a:t>
            </a:r>
            <a:r>
              <a:rPr lang="en-US" dirty="0"/>
              <a:t> type;              </a:t>
            </a:r>
            <a:r>
              <a:rPr lang="en-US" dirty="0" smtClean="0"/>
              <a:t>              </a:t>
            </a:r>
            <a:r>
              <a:rPr lang="en-US" dirty="0"/>
              <a:t>/* type of record */</a:t>
            </a:r>
          </a:p>
          <a:p>
            <a:r>
              <a:rPr lang="en-US" dirty="0"/>
              <a:t>        unsigned </a:t>
            </a:r>
            <a:r>
              <a:rPr lang="en-US" dirty="0" err="1"/>
              <a:t>int</a:t>
            </a:r>
            <a:r>
              <a:rPr lang="en-US" dirty="0"/>
              <a:t> length;    </a:t>
            </a:r>
            <a:r>
              <a:rPr lang="en-US" dirty="0" smtClean="0"/>
              <a:t>   /</a:t>
            </a:r>
            <a:r>
              <a:rPr lang="en-US" dirty="0"/>
              <a:t>* How many bytes available */</a:t>
            </a:r>
          </a:p>
          <a:p>
            <a:r>
              <a:rPr lang="en-US" dirty="0"/>
              <a:t>        unsigned </a:t>
            </a:r>
            <a:r>
              <a:rPr lang="en-US" dirty="0" err="1"/>
              <a:t>int</a:t>
            </a:r>
            <a:r>
              <a:rPr lang="en-US" dirty="0"/>
              <a:t> off;       </a:t>
            </a:r>
            <a:r>
              <a:rPr lang="en-US" dirty="0" smtClean="0"/>
              <a:t>      /</a:t>
            </a:r>
            <a:r>
              <a:rPr lang="en-US" dirty="0"/>
              <a:t>* read/write offset into '</a:t>
            </a:r>
            <a:r>
              <a:rPr lang="en-US" dirty="0" err="1"/>
              <a:t>buf</a:t>
            </a:r>
            <a:r>
              <a:rPr lang="en-US" dirty="0"/>
              <a:t>' */</a:t>
            </a:r>
          </a:p>
          <a:p>
            <a:r>
              <a:rPr lang="en-US" dirty="0"/>
              <a:t>        unsigned char *data;    /* pointer to the record data */</a:t>
            </a:r>
          </a:p>
          <a:p>
            <a:r>
              <a:rPr lang="en-US" dirty="0"/>
              <a:t>        unsigned char *input;   /* where the decode bytes are */</a:t>
            </a:r>
          </a:p>
          <a:p>
            <a:r>
              <a:rPr lang="en-US" dirty="0"/>
              <a:t>        unsigned char *comp;  </a:t>
            </a:r>
            <a:r>
              <a:rPr lang="en-US" dirty="0" smtClean="0"/>
              <a:t>/</a:t>
            </a:r>
            <a:r>
              <a:rPr lang="en-US" dirty="0"/>
              <a:t>* only used with decompression - </a:t>
            </a:r>
            <a:r>
              <a:rPr lang="en-US" dirty="0" err="1"/>
              <a:t>malloc</a:t>
            </a:r>
            <a:r>
              <a:rPr lang="en-US" dirty="0"/>
              <a:t>()</a:t>
            </a:r>
            <a:r>
              <a:rPr lang="en-US" dirty="0" err="1"/>
              <a:t>ed</a:t>
            </a:r>
            <a:r>
              <a:rPr lang="en-US" dirty="0"/>
              <a:t> */</a:t>
            </a:r>
          </a:p>
          <a:p>
            <a:r>
              <a:rPr lang="en-US" dirty="0"/>
              <a:t>        unsigned long epoch;   </a:t>
            </a:r>
            <a:r>
              <a:rPr lang="en-US" dirty="0" smtClean="0"/>
              <a:t>/</a:t>
            </a:r>
            <a:r>
              <a:rPr lang="en-US" dirty="0"/>
              <a:t>* epoch number, needed by DTLS1 */</a:t>
            </a:r>
          </a:p>
          <a:p>
            <a:r>
              <a:rPr lang="en-US" dirty="0"/>
              <a:t>        unsigned char </a:t>
            </a:r>
            <a:r>
              <a:rPr lang="en-US" dirty="0" err="1"/>
              <a:t>seq_num</a:t>
            </a:r>
            <a:r>
              <a:rPr lang="en-US" dirty="0"/>
              <a:t>[8]; /* sequence number, needed by DTLS1 */</a:t>
            </a:r>
          </a:p>
          <a:p>
            <a:r>
              <a:rPr lang="en-US" dirty="0"/>
              <a:t>    } SSL3_RECORD;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671480" y="2477880"/>
              <a:ext cx="2296440" cy="650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2120" y="2468520"/>
                <a:ext cx="2315160" cy="66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920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59677</TotalTime>
  <Words>2457</Words>
  <Application>Microsoft Macintosh PowerPoint</Application>
  <PresentationFormat>On-screen Show (16:9)</PresentationFormat>
  <Paragraphs>408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Class 19: Synchronization</vt:lpstr>
      <vt:lpstr>Plan for Today</vt:lpstr>
      <vt:lpstr>PowerPoint Presentation</vt:lpstr>
      <vt:lpstr>PS4</vt:lpstr>
      <vt:lpstr>Yesterday’s SSL Bug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Project Teams</vt:lpstr>
      <vt:lpstr>Project Grading</vt:lpstr>
      <vt:lpstr>“A+” Projects</vt:lpstr>
      <vt:lpstr>Ideas for Projects</vt:lpstr>
      <vt:lpstr>Project Schedule</vt:lpstr>
      <vt:lpstr>Synchronization</vt:lpstr>
      <vt:lpstr>PowerPoint Presentation</vt:lpstr>
      <vt:lpstr>PowerPoint Presentation</vt:lpstr>
      <vt:lpstr>PowerPoint Presentation</vt:lpstr>
      <vt:lpstr>Dijkstra’s Problem</vt:lpstr>
      <vt:lpstr>PowerPoint Presentation</vt:lpstr>
      <vt:lpstr>PowerPoint Presentation</vt:lpstr>
      <vt:lpstr>PowerPoint Presentation</vt:lpstr>
      <vt:lpstr>How does UVaCollab solve mutual exclusion problem?</vt:lpstr>
      <vt:lpstr>PowerPoint Presentation</vt:lpstr>
      <vt:lpstr>PowerPoint Presentation</vt:lpstr>
      <vt:lpstr>PowerPoint Presentation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509</cp:revision>
  <cp:lastPrinted>2014-04-08T16:10:18Z</cp:lastPrinted>
  <dcterms:created xsi:type="dcterms:W3CDTF">2013-08-26T17:24:32Z</dcterms:created>
  <dcterms:modified xsi:type="dcterms:W3CDTF">2014-04-08T23:27:49Z</dcterms:modified>
</cp:coreProperties>
</file>