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7" r:id="rId2"/>
    <p:sldId id="361" r:id="rId3"/>
    <p:sldId id="386" r:id="rId4"/>
    <p:sldId id="382" r:id="rId5"/>
    <p:sldId id="383" r:id="rId6"/>
    <p:sldId id="384" r:id="rId7"/>
    <p:sldId id="385" r:id="rId8"/>
    <p:sldId id="376" r:id="rId9"/>
    <p:sldId id="377" r:id="rId10"/>
    <p:sldId id="379" r:id="rId11"/>
    <p:sldId id="381" r:id="rId12"/>
    <p:sldId id="320" r:id="rId13"/>
    <p:sldId id="321" r:id="rId14"/>
    <p:sldId id="323" r:id="rId15"/>
    <p:sldId id="319" r:id="rId16"/>
    <p:sldId id="325" r:id="rId17"/>
    <p:sldId id="322" r:id="rId18"/>
    <p:sldId id="324" r:id="rId19"/>
    <p:sldId id="327" r:id="rId20"/>
    <p:sldId id="328" r:id="rId21"/>
    <p:sldId id="329" r:id="rId22"/>
    <p:sldId id="330" r:id="rId23"/>
    <p:sldId id="387" r:id="rId24"/>
    <p:sldId id="331" r:id="rId25"/>
    <p:sldId id="332" r:id="rId26"/>
    <p:sldId id="334" r:id="rId27"/>
    <p:sldId id="280" r:id="rId28"/>
    <p:sldId id="260" r:id="rId29"/>
    <p:sldId id="283" r:id="rId30"/>
    <p:sldId id="284" r:id="rId31"/>
    <p:sldId id="338" r:id="rId32"/>
    <p:sldId id="306" r:id="rId33"/>
    <p:sldId id="335" r:id="rId34"/>
    <p:sldId id="337" r:id="rId35"/>
    <p:sldId id="339" r:id="rId36"/>
    <p:sldId id="340" r:id="rId37"/>
    <p:sldId id="388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718" autoAdjust="0"/>
    <p:restoredTop sz="94660"/>
  </p:normalViewPr>
  <p:slideViewPr>
    <p:cSldViewPr snapToGrid="0" snapToObjects="1">
      <p:cViewPr varScale="1">
        <p:scale>
          <a:sx n="136" d="100"/>
          <a:sy n="136" d="100"/>
        </p:scale>
        <p:origin x="-696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1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4/15/14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30:01.57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1552 6425,'22'-20,"-3"6,-19 14,0 0,17-3,-17 3,33-1,54 18,73 24,51-1,25 16,-31-5,-30-21,-10-22,-1-16,11-5,1-21,3-4,23 22,32-3,41 14,29 2,47-4,21 0,-11-1,-21-3,-8 5,1 9,25 24,1 5,-30-8,-39-15,-30-26,-1-14,10-2,19 19,33 18,5 23,-62-2,-81-9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09:48.439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18605 12369,'29'-10,"9"-1,-38 11,0 0,54-8,-54 8,61-3,19 3,13 1,17-5,18 1,25-2,29 9,16 7,17 3,17-1,3-1,8-7,3-1,13 0,-6-4,16 4,-14 2,20-1,-12 11,-1 12,-19-8,-15 13,-34-8,-47 4</inkml:trace>
  <inkml:trace contextRef="#ctx0" brushRef="#br0" timeOffset="1346.1346">16424 13046,'-23'-2,"-16"2,39 0,0 0,-59 2,59-2,-74 6,-7 0,-24 0,-20 3,-13-6,-25-5,-19-3,-18 0,-15 8,-14 3,-11-2,-9-3,-12-4,-14-1,-1-5,-7-2,2-3,5 3,-3-3,-1 6,6-6,-1 6,14-2,-3 3,9 4,11-4,11 0,15-2,18-1,23 5,36 2,34 3,34 9</inkml:trace>
  <inkml:trace contextRef="#ctx0" brushRef="#br0" timeOffset="41716.1712">8804 2566,'-4'106,"22"18,9 16,0 12,-18 5,-25-5,-6-5,0 2,5 7,1 5,-5 14,-2 0,18-2,27 14,17 5,-1 15,-12 5,-3 14,1 13,-12 11,-13 6,-29-8,-25 11,5 16,35 20,44 28,34 19,-5 4,-24-3,-31 1,1-9,2-3,-9-31,-25-29,-7-29,11-5,28-7,31 26,14-13,-4-12</inkml:trace>
  <inkml:trace contextRef="#ctx0" brushRef="#br0" timeOffset="87188.718">9504 2017,'0'-14,"-9"1,9 13,0 0,0 0,0 0,0 0,0 0,-6-12,6 12,0 0,0 0,0 0,0 0,-11-8,11 8,0 0,0 0,0 0,-12 0,12 0,0 0,0 0,-12 7,12-7,0 0,-23 18,23-18,-31 26,-6 8,-12 5,-2 11,-1 14,14 12,17 6,-9 13,0 4,18-1,14 14,16 4,11 8,8-2,0-11,9-12,30-14,10 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11:49.403"/>
    </inkml:context>
    <inkml:brush xml:id="br0">
      <inkml:brushProperty name="width" value="0.05292" units="cm"/>
      <inkml:brushProperty name="height" value="0.05292" units="cm"/>
      <inkml:brushProperty name="color" value="#C0504D"/>
    </inkml:brush>
    <inkml:brush xml:id="br1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10977 5128,'26'36,"-30"84,-23 52,-2 47,15 34,25 24,17 22,-1-29,0-28,0-47,-3-50,-5-55</inkml:trace>
  <inkml:trace contextRef="#ctx0" brushRef="#br0" timeOffset="1299.1299">11072 5314,'68'-56,"7"19,58 8,63 13,67 4,71-6,51 1,51-4,47 2,39 1,49 4,37 12,27 8,22 15,10 9,-3 0,5 16,11 13,-9 9,-35 2,-38-4,-54 3,-54-14,-69-18,-70-8,-75-12,-65-24,-73 17,-54-10,-39 31,-26 0,-20 58,-7 53,0 26,9 26,15 50,4 12,5 2,-28-7,-22-51,-44-16,-42-71,-64-41,-46-47,-76-25,-26-27,-60-2,-48-28,-55 6,-35-9,-30 14,-32 4,-44 11,-56-6,-51 8,-8 13,18 20,14 15,20 2,15-2,33-2,78-1,84-10,100-9,102-10,91-12,77-1,46 0,21 7,3 7</inkml:trace>
  <inkml:trace contextRef="#ctx0" brushRef="#br0" timeOffset="2672.2672">14269 2659,'66'30,"-38"47,-15 64,-28 33,-16 11,7-9,19-12,18-33,-4-41,-24-47,-35-23,-41-18,-47-17,-35-7,-49-6,-48 3,-31 1,-11 5,12-1,28-2,28-11,37-11,27-15,32-16,47-12,45-9,42-20,34-20,24-4,28 8,22 28,27 29,22 33,20 28,25 17,26 7,31 3,50 10,49 15,29 17,-22 8,-45-7,-50-14,-45-32</inkml:trace>
  <inkml:trace contextRef="#ctx0" brushRef="#br0" timeOffset="3098.3098">16140 2631,'19'148,"-18"43,-8 34,-19-22,11-29,24-33,14-44,-5-55,-2-41,-7-43,-4-39,-8-26</inkml:trace>
  <inkml:trace contextRef="#ctx0" brushRef="#br0" timeOffset="3772.3772">16258 2570,'134'3,"1"0,26 6,23 7,36-6,42 13,5 8,-6-8,-29-9,-30 1,-26-3,-40 5,-43 2,-27 18,-8 48,10 52,1 40,9 26,-15 2,-41-19,-71-35,-105-55,-105-55,-98-45,-55-19,3-1,22-1,38 3,48-2,46-5,79-11,94-3,121-9</inkml:trace>
  <inkml:trace contextRef="#ctx0" brushRef="#br0" timeOffset="4216.4216">21042 2618,'61'136,"-58"64,-21 3,-9-27,-11-7,23-24,27-22,5-23,8-48,-1-27</inkml:trace>
  <inkml:trace contextRef="#ctx0" brushRef="#br0" timeOffset="4866.4866">20838 2672,'121'-21,"-43"15,23 7,13-1,30 0,47 8,33-2,13 6,-8 13,-31-6,-50 4,-31-4,-27 24,-18 34,7 57,13 37,15 44,3 4,-29-22,-53-32,-60-34,-61-41,-69-27,-82-51,-86-35,-19-33,10-16,15 12,0-13,14 21,11 22</inkml:trace>
  <inkml:trace contextRef="#ctx0" brushRef="#br0" timeOffset="5952.5952">14937 5865,'23'-51,"-56"10,33 41,-74-30,-24 23,-54 24,-15 21,30 23,66 9,78-2,88 13,61 22,30 24,-1 26,-63 4,-77-15,-89-36,-57-39,-58-39,1-37,29-27,78-20</inkml:trace>
  <inkml:trace contextRef="#ctx0" brushRef="#br0" timeOffset="6241.6241">15403 6064,'85'59,"-53"100,-21 20,-16-17,-23-26,17-31,16-30,1-50</inkml:trace>
  <inkml:trace contextRef="#ctx0" brushRef="#br0" timeOffset="6481.6481">15749 6597,'36'-9,"-63"9,27 0,0 0,-86-12,86 12,-124-23,-21 2,28 10,35 23</inkml:trace>
  <inkml:trace contextRef="#ctx0" brushRef="#br0" timeOffset="6842.6842">15867 6577,'5'0,"-37"47,32-47,-16 90,22 10,46-11,28-30,4-44,-21-49,-43-44,-52-22,-24-5,-6 15,7 26,24 31</inkml:trace>
  <inkml:trace contextRef="#ctx0" brushRef="#br0" timeOffset="7114.7114">16458 7046,'55'-1,"-44"-17,-11 18,0 0,-14-55,14 55,-13-85,6-22,27-6,17 10,12 22,-8 27</inkml:trace>
  <inkml:trace contextRef="#ctx0" brushRef="#br0" timeOffset="7522.7522">16859 6720,'102'24,"5"-15,7-10,-3-27,-17-28,-42-10,-40 1,-46 7,-39 19,-35 37,-1 40,30 24,60 19,67 14,53 11,28-19,6-24,-31-41</inkml:trace>
  <inkml:trace contextRef="#ctx0" brushRef="#br0" timeOffset="8085.8085">13721 4053,'29'80,"11"68,-3 43,-21-14,-15-27,12-25,21-32,6-26,-12-35,-18-31</inkml:trace>
  <inkml:trace contextRef="#ctx0" brushRef="#br0" timeOffset="8522.8522">14048 5033,'20'18,"-28"-14,8-4,0 0,0 0,0 0,-3-13,3 13,0 0,0 0,-2-42,2 42,0 0,17-73,-17 73,27-73,8-5,-15 21,-20 38,-2 33,-16 55,-9 24,-12 1,-6-17,1-31,-9-37,-15-46,-15-33,9-10</inkml:trace>
  <inkml:trace contextRef="#ctx0" brushRef="#br0" timeOffset="9008.9008">13483 4039,'48'18,"0"25,-48-43,69 67,32 14,23-2,-11-15,-42-34,-55-30,-43-30,-44-28,-31-17,-9-2,6 23,29 64,26 56,16 39,13-9,19-37</inkml:trace>
  <inkml:trace contextRef="#ctx0" brushRef="#br0" timeOffset="9838.9838">17489 4346,'23'85,"-12"51,-12 26,-13-18,-2-21,6-11,12-36,-2-34,15-36,13-47,8-27,14-34,-15 19,-20 47,-11 32,-5 31,-12 46,-16-15,-16-29,-20-38,-19-50,-1-30,30 12,18 8,32 14</inkml:trace>
  <inkml:trace contextRef="#ctx0" brushRef="#br0" timeOffset="10547.0546">17375 4243,'45'4,"15"33,-60-37,96 64,9 11,-26-6,-42-42,-45-20,-23-22,-50-30,-10-9,1 18,19 36,30 34,10 34,24 11,5-18,13-20</inkml:trace>
  <inkml:trace contextRef="#ctx0" brushRef="#br0" timeOffset="11149.1148">18206 5065,'45'15,"-39"-13,-6-2,0 0,0 0,-16-21,16 21,0 0,-28-67,28 67,-44-109,7-25,13-2,16-14,0 11,-6 46,15 55,33 42,42 70,30 33,-12 7,-49-58,-48-46,-46-30,-48-44,-20-16,21 6,21 26,32 48,36 67,22 64,4 19,-24-31</inkml:trace>
  <inkml:trace contextRef="#ctx0" brushRef="#br0" timeOffset="12005.2004">22111 4313,'12'58,"10"70,-18 34,-28 16,-9-22,16-12,6-55,15-47,8-6,7-42,11-36,19-19,10 6,-17 56,-19 17,-32 50,-46-21,-12-34,-12-24,3-31,13-51,21 0,23 9,33 11</inkml:trace>
  <inkml:trace contextRef="#ctx0" brushRef="#br0" timeOffset="12616.2615">22621 5468,'10'-29,"-23"-64,13 93,-39-137,-3-27,0-4,12 1,12 22,19 59,19 52,16 23,27 71,21 23,5 23,-34-56,-48-33,-24-30,-32-34,-12-27,-9 20,7 28,31 66,19 64,10 18,-10-31,-18-28</inkml:trace>
  <inkml:trace contextRef="#ctx0" brushRef="#br0" timeOffset="13171.317">22085 4488,'37'6,"-15"-1,-22-5,0 0,0 0,13 7,-13-7,0 0,24 64,-24-64,39 62,2-10,-17-11,-14-35,-3-23,-29-32,-31-37,-8 9,-8 42,17 41,9 53,12 14,21 14</inkml:trace>
  <inkml:trace contextRef="#ctx0" brushRef="#br0" timeOffset="13674.3673">22661 5638,'12'0,"-2"-31,-10 31,0 0,10-55,-10 55,19-71,19-23,9 0,-4 38,-15 22,-24 29,-21 27,-31 50,-20 13,-15-35,4-18,8-30,-12-40,-42-54,-19 13</inkml:trace>
  <inkml:trace contextRef="#ctx0" brushRef="#br0" timeOffset="39968.9965">13147 2973,'39'94,"-33"26,-15-7,-12-27</inkml:trace>
  <inkml:trace contextRef="#ctx0" brushRef="#br0" timeOffset="40820.0816">17537 3209,'17'-31,"-4"-5,-13 36,0 0,23-26,-23 26,42-17,18 22,12 30,3 47,-22 30,-29-5,-43-28,-11-28,-7-36,-10-16,24-19,16 0,34-15,37 24,51 2,41 21,15 4,8 9,-25-16</inkml:trace>
  <inkml:trace contextRef="#ctx0" brushRef="#br0" timeOffset="41565.1561">21861 3219,'8'-5,"-6"0,-2 5,0 0,0 0,0 0,2-5,-2 5,0 0,0 0,9-4,-9 4,0 0,36 18,-36-18,62 25,25 5,-6 16,-30-11,-30-8,-42 11,-19-25,-15 0,3-5,26-11,11 12,20 6,22 1,15 47,14 4,-5 11,-41-6,-37-25,-36-10,-36-38,-43-30,-39-31</inkml:trace>
  <inkml:trace contextRef="#ctx0" brushRef="#br0" timeOffset="43532.3528">10544 8565,'0'37,"-2"35,2-72,0 95,6 7,6-10,7-25,-5-30</inkml:trace>
  <inkml:trace contextRef="#ctx0" brushRef="#br0" timeOffset="43725.3721">10473 8434,'11'-63,"-18"14,7 49,0-30,13 15</inkml:trace>
  <inkml:trace contextRef="#ctx0" brushRef="#br0" timeOffset="44026.4022">11172 8316,'-56'7,"-39"20,2 26,30 28,53 18,48 12,28 4,10-1,-17-8,-30-28,-25-26,-15-32</inkml:trace>
  <inkml:trace contextRef="#ctx0" brushRef="#br0" timeOffset="44209.4205">11090 8933,'-8'-17,"-24"5,32 12,0 0,-64-9,64 9,-108-12,-10-5,18 4</inkml:trace>
  <inkml:trace contextRef="#ctx0" brushRef="#br0" timeOffset="45481.5477">12180 8500,'37'71,"-20"59,-8 28,0-13,-2-31,10-35,-8-50,-3-56,-19-51,-21-55,-17-38,-12 7,12 31,24 32,41 35,42 35,50 53,36 49,-20 28,-58 4,-58-13,-51-21,-44-19,-42-22,-7-11,18-13,57-8</inkml:trace>
  <inkml:trace contextRef="#ctx0" brushRef="#br0" timeOffset="45790.5786">12907 8373,'35'23,"-33"79,-2-102,7 145,3 20,-7-9,-2-30,-8-37,-6-35,3-33</inkml:trace>
  <inkml:trace contextRef="#ctx0" brushRef="#br0" timeOffset="46303.6299">14093 9043,'0'-1,"-1"-3,1 4,0 0,0 0,8-28,-8 28,0 0,19-54,-19 54,21-77,-6-9,-29 13,14 73,-28-46,-19 33,-5 38,11 27,36 14,40 1,36-7,20-25,-5-33,-18-34,-13-34</inkml:trace>
  <inkml:trace contextRef="#ctx0" brushRef="#br0" timeOffset="46939.6935">14852 8501,'46'127,"-27"41,10 11,5-20,10-38,-6-54,-22-54,-18-51,-27-57,-15-45,-1-36,-10 4,8 24,29 28,25 34,27 33,42 49,40 51,6 32,-29 16,-43 11,-51-11,-57-12,-45-32,-30-27,6-13,34-3,39 11</inkml:trace>
  <inkml:trace contextRef="#ctx0" brushRef="#br0" timeOffset="47632.7628">15536 8437,'21'-35,"4"12,-25 23,0 0,60-8,-60 8,99 2,25 16,1 26,-4 33,-32 27,-55 14,-43 6,-45-16,-36-24,-23-20,18-24,45-24,31-13,40-8,70-6,58 2,21 15,0-1,-21 1</inkml:trace>
  <inkml:trace contextRef="#ctx0" brushRef="#br0" timeOffset="50830.0825">12140 9803,'-6'-16,"-5"14,11 2,0 0,0 0,-14 17,14-17,0 0,0 61,0-61,16 90,4 15,-3-8,0-19,-4-25,-5-26,-8-24,0-20,-13-30,-2-21,-15-15,-5-9,3 8,16 19,13 7,11 12,7 10,12 13,-2 9,10 6,-4 6,0 16,-20 11,-8 3,-8 0,-2-7,6-7,-2-5,2-8,1-1,3-4,-1-3,0-1,-3 0,4-2,1 3,2 3,3 4,0 14,-2 7,-15 6,-5-9,1-6,4-9,0-4,-6 5,-10 16,1 11</inkml:trace>
  <inkml:trace contextRef="#ctx0" brushRef="#br0" timeOffset="52412.2407">12355 10332,'38'-57,"-17"-18,-8-23,0-9,-4 18,-1 34,-10 27,7 32,24 61,25 44,3 0,3-20,7-37,2-44,-1-43,-8-34,-19-24,-9-11,-26 12,-10 24</inkml:trace>
  <inkml:trace contextRef="#ctx0" brushRef="#br0" timeOffset="52739.2734">13247 10337,'14'-4,"-19"-33,5 37,0 0,-8-63,8 63,0-80,14-15,15 1,15 15,16 19</inkml:trace>
  <inkml:trace contextRef="#ctx0" brushRef="#br0" timeOffset="52919.2914">13674 9913,'14'105,"-16"9,3-7,5-19,14-29</inkml:trace>
  <inkml:trace contextRef="#ctx0" brushRef="#br0" timeOffset="53102.3097">13762 9946,'-21'-125,"4"26,10 20,-3 18,18 18,11 21</inkml:trace>
  <inkml:trace contextRef="#ctx0" brushRef="#br0" timeOffset="53329.3324">13932 9662,'47'101,"-14"38,-12 7,-16-18,0-31,-1-31,11-38,5-30,-12-25,-13-19</inkml:trace>
  <inkml:trace contextRef="#ctx0" brushRef="#br0" timeOffset="53481.3476">14021 10156,'-16'-17,"-10"4,26 13,0 0,-46-11,46 11,-61-16,-8-4,20 2,26 4</inkml:trace>
  <inkml:trace contextRef="#ctx0" brushRef="#br0" timeOffset="54338.4333">14349 10276,'16'7,"-7"-10,-9 3,0 0,0 0,26-12,-26 12,0 0,53-28,-53 28,56-41,-3-18,-23-17,-37 8,-40 23,-26 17,-3 44,11 34,48 29,55 14,41-3,24-10,1-21,-18-29</inkml:trace>
  <inkml:trace contextRef="#ctx0" brushRef="#br0" timeOffset="54885.488">15254 9581,'-3'43,"-32"47,-14 39,2 21,13 5,12-20,-1-28,-2-28,8-38</inkml:trace>
  <inkml:trace contextRef="#ctx0" brushRef="#br0" timeOffset="55521.5516">15400 10218,'41'50,"-20"6,-21-56,17 42,-6-19,-5-22,3-29,-11-21,2-19,-7 2,10 16,1 20,17 20,24 17,15 11,15 2,6-4,-8-22,-28-13,-32-14,-36-2,-22 3,-14 21,-6 34,20 31,28 17,36 9,41-5,16-13,5-22,-7-32</inkml:trace>
  <inkml:trace contextRef="#ctx0" brushRef="#br0" timeOffset="55898.5893">16232 10118,'1'-6,"-17"23,16-17,0 0,0 0,-32 40,32-40,0 0,-30 56,30-56,-13 61,19-10,9-19,2-26,3-26,0-19,-3-9,-6 12,-4 30,18 29,1 29,-2 1,-1-11,1-14</inkml:trace>
  <inkml:trace contextRef="#ctx0" brushRef="#br0" timeOffset="56396.6391">16687 10180,'-19'14,"-29"28,48-42,-61 67,29-2,30-14,25-22,21-27,4-32,-6-34,-11-39,-17-30,-10 8,-19 30,-22 21,-2 33,5 47,16 49,17 44,30 37,5 4,5-38,8-34</inkml:trace>
  <inkml:trace contextRef="#ctx0" brushRef="#br0" timeOffset="56878.6873">17537 10068,'-9'-12,"-28"7,37 5,0 0,-64 19,64-19,-62 37,27 27,37 3,38-7,8-21,-7-30,-18-38,-11-24,-4-13,-2 18,0 38,8 32,-5 40,4 7,1-7,2-11,7-31</inkml:trace>
  <inkml:trace contextRef="#ctx0" brushRef="#br0" timeOffset="57117.7112">17674 9676,'1'-3,"1"53,-2-50,-3 102,1 28,16 24,10-9,10-56</inkml:trace>
  <inkml:trace contextRef="#ctx0" brushRef="#br0" timeOffset="57297.7292">17796 10200,'-31'-13,"-21"0,52 13,-90-27,-16-11,27 11</inkml:trace>
  <inkml:trace contextRef="#ctx0" brushRef="#br0" timeOffset="57731.7726">18423 10002,'-1'-22,"-39"11,40 11,0 0,-54 6,54-6,-59 26,33 23,46-5,32 15,20-8,-5-14,-23-5,-14 6,-24 5,-32-9,-38-17,-11-33,15-8,24-6</inkml:trace>
  <inkml:trace contextRef="#ctx0" brushRef="#br0" timeOffset="58185.818">18721 10080,'11'-6,"-33"16,22-10,0 0,-46 42,46-42,-47 54,29 15,29-12,19-7,10-29,-5-37,-22-21,-7-27,-6-1,-8 23,18 30,3 41,16 39,6 7,-14-4,18-15,-10-13,-13-35</inkml:trace>
  <inkml:trace contextRef="#ctx0" brushRef="#br0" timeOffset="58975.897">18947 10229,'12'-3,"8"26,-20-23,0 0,23 52,-23-52,27 49,-9-4,-8-25,12-17,-2-26,-12-13,8-13,1 1,4 15,3 12,4 45,0 37,-12 14,-6-15,-9-18,-2-34,0-16,4-36,1-13,18 5,5-1,-6 23,7 26,15 37,1 17,14-7,-11-21,2-23,-13-37,-24-28,-29 1,-28 3,-18 33,0 38,25 34,16 17,42 27,41 6,37-18,7-29,-4-49,1-27,-16-36</inkml:trace>
  <inkml:trace contextRef="#ctx0" brushRef="#br0" timeOffset="59246.9241">20340 9597,'32'15,"-27"56,-5-71,-7 112,-16 40,-2 21,4-26,13-16,25-46,11-45</inkml:trace>
  <inkml:trace contextRef="#ctx0" brushRef="#br0" timeOffset="59427.9422">20488 10270,'-10'-28,"-13"17,23 11,0 0,-49-7,49 7,-80 4,-9-2,20 15,45-5</inkml:trace>
  <inkml:trace contextRef="#ctx0" brushRef="#br0" timeOffset="59685.968">20613 10215,'18'100,"-9"-7,-19-41,1-19</inkml:trace>
  <inkml:trace contextRef="#ctx0" brushRef="#br0" timeOffset="59867.9862">20596 9982,'21'-53,"-18"11,-3 42,0 0,0-33,0 33,13-17</inkml:trace>
  <inkml:trace contextRef="#ctx0" brushRef="#br0" timeOffset="60625.0619">20872 10280,'35'93,"-22"-13,-5-40,-9-37,3-26,19-40,0-17,12 6,9 7,-3 28,-3 52,-4 53,-14 2,-9-4,-22-12,6-28,-4-23,-7-34,18-13,3-3,19-12,22 35,5 18,1 42,-12 18,13-3,-6-17,-7-25,-1-52,-29-20,-23-20,-25 6,-9 32,-5 47,16 61,10 18,24 8,34 10,37-19,10-23,17-41,7-14,10-38</inkml:trace>
  <inkml:trace contextRef="#ctx0" brushRef="#br0" timeOffset="60983.0977">22030 9356,'50'-28,"15"2,-65 26,86 14,27 5,8 46,-22 10,-47 1,-56-21,-54-8,-26-1,5 6,22 10</inkml:trace>
  <inkml:trace contextRef="#ctx0" brushRef="#br0" timeOffset="61150.1144">22514 10558,'36'32,"-12"-41,-24 9,0 0,0 0,11-21,-11 21,0 0,6-36,-6 36</inkml:trace>
  <inkml:trace contextRef="#ctx0" brushRef="#br0" timeOffset="61867.1861">20667 10975,'-108'0,"-40"-1,-45 10,-43-19,-49 3,-15-9,22-4,34 10,29 4,19 16</inkml:trace>
  <inkml:trace contextRef="#ctx0" brushRef="#br1" timeOffset="105987.5977">21748 11541,'-29'-43,"-63"-54,-53-19,-49-40,-51-19,-39-31,-36-27,-23-5,-5 1,15-4,29 30,53 38,72 33,62 53,76 32,62 32</inkml:trace>
  <inkml:trace contextRef="#ctx0" brushRef="#br1" timeOffset="106381.6371">20849 9508,'-81'37,"-70"46,-59 47,-26 53,-29 23,-18 3,13 1,19-11,31-12,52-14,56-20,25-27</inkml:trace>
  <inkml:trace contextRef="#ctx0" brushRef="#br1" timeOffset="108085.8075">11197 10978,'-4'13,"1"32,3-45,0 0,7 74,-7-74,4 101,-2 23,6-11,9-13,1-25,2-35,-15-38,-7-43,-3-39</inkml:trace>
  <inkml:trace contextRef="#ctx0" brushRef="#br1" timeOffset="108434.8424">11169 11063,'-14'-47,"18"16,-4 31,0 0,0 0,28-18,-28 18,0 0,52-9,-52 9,65 5,28 24,3 18,-17 17,-29 9,-35 1,-34-6,-31-16,-33-15,-23-17,-4-14,15-14,19-13,29-10</inkml:trace>
  <inkml:trace contextRef="#ctx0" brushRef="#br1" timeOffset="108891.8881">11807 11002,'12'12,"1"52,-13-64,16 103,-2 17,-2 8,-5-28,1-35,7-29</inkml:trace>
  <inkml:trace contextRef="#ctx0" brushRef="#br1" timeOffset="109086.9076">12136 11622,'8'15,"-45"6,37-21,0 0,-69 11,69-11,-110 5,-1-6,36-3,28-8</inkml:trace>
  <inkml:trace contextRef="#ctx0" brushRef="#br1" timeOffset="109297.9287">11969 11202,'-10'-29,"-70"11,80 18,-97 3,-7 24,29 15,33-2</inkml:trace>
  <inkml:trace contextRef="#ctx0" brushRef="#br1" timeOffset="110026.0015">12598 11171,'37'16,"10"47,-47-63,56 95,-4 11,-4-13,-4-24,-5-29,-11-36,-10-37,-16-42,-9-30,1 1,-2 40,10 40,20 49,27 59,16 17,4-13,0-40,-2-44,-11-47,-15-38,0-36,-24-4,-25 27,-8 34,-6 31,-22 32</inkml:trace>
  <inkml:trace contextRef="#ctx0" brushRef="#br1" timeOffset="111132.1121">11331 12247,'25'33,"1"69,-11 8,-11 18,-4-128,3 126,7-26,2-40,6-36,-2-43,-9-46</inkml:trace>
  <inkml:trace contextRef="#ctx0" brushRef="#br1" timeOffset="111435.1424">11382 12276,'11'-21,"24"11,-35 10,0 0,76 11,-76-11,100 37,-13 20,-28 10,-63 10,-52-16,-55-16,-9-21,21-12,34-9,40 0,37-5</inkml:trace>
  <inkml:trace contextRef="#ctx0" brushRef="#br1" timeOffset="112174.2163">11986 12287,'-1'-33,"12"3,-11 30,0 0,0 0,39-16,-39 16,0 0,57 10,-57-10,78 53,-12 46,-30 31,-34-13,-31-38,-34-28,-10-31,9-29,11-25,36-6,42 7,60 23,37 27,5 19,-9 6,-17 0,-31-17</inkml:trace>
  <inkml:trace contextRef="#ctx0" brushRef="#br1" timeOffset="112803.2792">13213 12769,'-13'-12,"-6"-32,19 44,-29-81,-4-15,-6-17,23-6,28 19,30 37,23 40,22 45,5 41,-30 19,-47-13,-63-15,-55-27,-19-18,35-12,56 4,47 6,55 21,46 9,20 16,8 11,-9-4,-23-12,-24-22,-40-27</inkml:trace>
  <inkml:trace contextRef="#ctx0" brushRef="#br1" timeOffset="114514.4503">14635 11639,'9'-13,"-27"10,18 3,0 0,0 0,-41 19,41-19,0 0,-66 54,66-54,-54 79,33-3,41-23,29-24,7-35,-5-28,-24-22,-36-9,-29 16,-11 24,10 12</inkml:trace>
  <inkml:trace contextRef="#ctx0" brushRef="#br1" timeOffset="114754.4743">14869 11902,'35'-3,"-21"-22,-14 25,0 0,0 0,-1-43,1 43,0 0,-13-52,13 52,-12-50,24 1,16 9,29 11,17 8</inkml:trace>
  <inkml:trace contextRef="#ctx0" brushRef="#br1" timeOffset="115223.5212">15855 11060,'10'21,"-5"51,-5-72,17 111,6 33,1 2,0-27,2-42,-5-44,-6-47</inkml:trace>
  <inkml:trace contextRef="#ctx0" brushRef="#br1" timeOffset="115573.5562">15837 11227,'-12'-38,"18"10,-6 28,0 0,36-25,-36 25,71-20,25 16,5 25,5 22,-30 11,-45 1,-50 1,-53-14,-30-15,-2-9,32-5,28-2,34-5,33-1</inkml:trace>
  <inkml:trace contextRef="#ctx0" brushRef="#br1" timeOffset="116488.6477">16455 11073,'22'-29,"2"9,-24 20,0 0,40-14,-40 14,52 2,3 30,-5 42,-31 20,-37 30,-27-31,-31-33,-9-30,-3-27,44-17,24-2,24 3,47 13,36 18,23 12,3 7,-6-5,-24-8</inkml:trace>
  <inkml:trace contextRef="#ctx0" brushRef="#br1" timeOffset="117072.7061">17601 11557,'-26'-50,"-15"-29,-7-25,-4-12,21-14,50 20,48 41,30 57,14 59,-33 35,-48 10,-44-17,-51-22,-26-27,5-7,50-8,43 9,61 17,50 15,21 13,5 6,-22 4,-41-5,-69-21</inkml:trace>
  <inkml:trace contextRef="#ctx0" brushRef="#br1" timeOffset="117557.7546">16132 12267,'26'102,"-26"4,19 0,1-23,-8-22,-2-30,-8-31</inkml:trace>
  <inkml:trace contextRef="#ctx0" brushRef="#br1" timeOffset="118041.803">16003 12184,'4'-32,"11"4,-15 28,0 0,40-23,-40 23,55-5,19 20,17 23,-2 22,-37 11,-39 5,-51-8,-40-23,-25-29,20-10,38-4,35-3,28 6,36 14,22 21,21 14,2 6,1 0,-3-2,-3-11,-40-26</inkml:trace>
  <inkml:trace contextRef="#ctx0" brushRef="#br1" timeOffset="118339.8328">16735 11924,'62'-18,"-35"50,-27-32,34 97,6 27,-13 20,4 6,1-26,-3-23,5-39</inkml:trace>
  <inkml:trace contextRef="#ctx0" brushRef="#br1" timeOffset="119127.9116">17709 12146,'20'7,"-1"44,-19-51,47 93,6 16,-5-9,-9-14,-8-33,-12-36,-9-47,-17-53,-5-36,-4-3,-2 33,21 58,23 49,41 63,24 24,10-15,-11-33,-20-49,-26-57,-14-54,-19-29,-25 21,-18 26,-19 32</inkml:trace>
  <inkml:trace contextRef="#ctx0" brushRef="#br1" timeOffset="120408.0396">11111 10666,'-19'-17,"-47"6,66 11,-99-10,-28 1,8 4,21 11,32 23,29 20,20 42,2 51,-6 55,-9 48,-12 27,20 4,-4-18,-3-19,19-8,48-57,64-21,56-28,54-20,26-30,32-24,4-34</inkml:trace>
  <inkml:trace contextRef="#ctx0" brushRef="#br1" timeOffset="121296.1284">17978 10821,'-30'-3,"3"-9,27 12,0 0,0 0,1-5,-1 5,0 0,21 1,-21-1,41 20,19 12,-60-32,72 44,15 14,23 5,16 19,-22 12,-17 26,-21 28,-1 38,-19 19,-7 14,-7 9,-20-12,-17-21,-22-24,-23-36,-30-31,-35-26,-40-27,-23-21,-24-3</inkml:trace>
  <inkml:trace contextRef="#ctx0" brushRef="#br1" timeOffset="148759.8745">19875 11923,'-30'9,"-16"-5,46-4,-67 8,-15-19,-19 0,-8-10,-13-2,28-2,9 9,30 12,26 2,15 6,13 1</inkml:trace>
  <inkml:trace contextRef="#ctx0" brushRef="#br1" timeOffset="149132.9118">19187 11597,'-10'25,"-7"6,17-31,0 0,-23 47,23-47,-31 54,8-7,0-6,-7-3,18-13,17-6,43 20,44 18,8 8,3 15</inkml:trace>
  <inkml:trace contextRef="#ctx0" brushRef="#br1" timeOffset="170177.016">20549 11553,'0'70,"-5"21,17 29,-7-2,12-9,7-26,-19-40,-5-39,1-53,-27-54,1-23,-2-22,8 6,22 44,37 43,12 36,24 34,-2 51,-17 20,-31 10,-39-14,-28-23,-28-21,-9-29,15-6,26-23,32-16</inkml:trace>
  <inkml:trace contextRef="#ctx0" brushRef="#br1" timeOffset="170434.0417">21008 11551,'35'-6,"-34"7,-1-1,0 0,0 0,-10 19,10-19,0 0,-13 62,13-62,-10 85,5 9,2-6,-1-12,11-27,16-20</inkml:trace>
  <inkml:trace contextRef="#ctx0" brushRef="#br1" timeOffset="170630.0613">21236 12074,'-17'17,"-20"-12,37-5,0 0,-71 1,71-1,-84-2,18 6,16-4,27-12</inkml:trace>
  <inkml:trace contextRef="#ctx0" brushRef="#br1" timeOffset="170824.0807">21083 11622,'20'-15,"-58"20,38-5,0 0,0 0,-42 17,42-17,0 0,-57 46,57-46,-58 52,18-14</inkml:trace>
  <inkml:trace contextRef="#ctx0" brushRef="#br1" timeOffset="171569.1552">21750 11643,'22'73,"19"26,9-8,-7 10,8-42,-10-23,-7-41,-11-37,-14-44,0-22,-17 6,-5 46,10 43,25 37,24 56,24 17,20-8,-19-58,-3-49,-16-46,-18-41,-16-32,-35 26,-12 34,-12 24,-21 52</inkml:trace>
  <inkml:trace contextRef="#ctx0" brushRef="#br1" timeOffset="172286.2269">20668 12525,'13'22,"19"57,-32-79,20 105,-8-1,2-13,2-24,4-40,-12-33,-12-53</inkml:trace>
  <inkml:trace contextRef="#ctx0" brushRef="#br1" timeOffset="172605.2588">20735 12478,'33'-2,"15"-2,-48 4,68 6,-8 15,-12 23,-23 20,-37 2,-40-15,-33-19,2-16,19-8,28 0,26-5,23-2</inkml:trace>
  <inkml:trace contextRef="#ctx0" brushRef="#br1" timeOffset="173026.3009">21087 12558,'26'-28,"2"14,-28 14,0 0,57-5,-57 5,67 24,-9 39,-17 14,-32 4,-21-19,-35-22,-21-10,11-35,25-6,27 0,31 0,56 12,20 8,35 3,-12 4,-15-14</inkml:trace>
  <inkml:trace contextRef="#ctx0" brushRef="#br1" timeOffset="173746.3729">22154 12412,'-20'32,"6"48,14-80,3 95,14 13,5-17,13-25,-12-30,-14-33,-7-45,-22-52,-5-22,0-12,9 25,26 50,37 38,27 20,16 29,-18 12,-37 5,-26-3,-55-3,-39-6,3-19,22-6,48 6,40 28,38 11,21-7,16 0,0-14,-16-16,-29-13,-30-24</inkml:trace>
  <inkml:trace contextRef="#ctx0" brushRef="#br1" timeOffset="174127.411">22950 12223,'15'-38,"-1"5,-14 33,0 0,40-21,-40 21,56-10,18 2,2 22,-1 17,-24-2,-34-5,-31 16,-31-10,-17 24,-11-6,13 17,33 19</inkml:trace>
  <inkml:trace contextRef="#ctx0" brushRef="#br1" timeOffset="174291.4274">23288 12896,'34'14,"-34"-24,0 10,0 0,0 0,0 0,0 0,-3-21,3 21,0 0,0 0,0 0,-17-50,17 50,0 0,0 0,-7-24,7 24,0 0,-9-4,9 4</inkml:trace>
  <inkml:trace contextRef="#ctx0" brushRef="#br1" timeOffset="192556.2537">23593 11286,'12'-1,"-5"-1,-7 2,0 0,0 0,7-6,-7 6,0 0,5-6,-5 6,9-2,8 1,-17 1,0 0,0 0,32 5,-32-5,0 0,40 17,-40-17,43 29,-9-1,-13 39,-51 153,14-129,13 8,20 23,5-10,24 21,-2-2,3-1,-11 5,-25-25,-20-6,-36-27,-19-24,-19-23,-11-8,11-22,-6 5</inkml:trace>
  <inkml:trace contextRef="#ctx0" brushRef="#br1" timeOffset="194927.4908">22285 8148,'26'0,"-17"7,-9-7,0 0,6 47,-6-47,9 94,17 39,-2-27,-4-17,1-37,-4-40,-13-59,-20-46,-12-23,6-6,9 25,20 46,24 1,19 45,21 23,3 26,-21 30,-29 1,-41-5,-38-13,-38-24,-4-28,11-3,31-13,39 10</inkml:trace>
  <inkml:trace contextRef="#ctx0" brushRef="#br1" timeOffset="195302.5283">22859 8170,'12'50,"-9"42,4 37,-7-30,-3-16,9-6</inkml:trace>
  <inkml:trace contextRef="#ctx0" brushRef="#br1" timeOffset="195917.5898">23667 8190,'30'37,"-23"35,-7-72,12 81,2-14,5-13,17-18,-6-32,-3-28,-2-43,-7-15,3 15,0 60,24 43,-2 42,1-33,-11-11,0-34,0-18,-3-61,-11-11,-12 9,-13 39,-31-11</inkml:trace>
  <inkml:trace contextRef="#ctx0" brushRef="#br1" timeOffset="196732.6713">19626 8254,'39'92,"-17"22,-2-6,-21-33,2-44,5-34,1-52,-3-58,-15-26,-15-16,0 41,20 55,32 35,23 29,34 39,7 35,-28 0,-59-10,-48-20,-48-25,-13-13,29 2,37 1</inkml:trace>
  <inkml:trace contextRef="#ctx0" brushRef="#br1" timeOffset="197199.718">20027 8131,'42'-49,"-8"17,-34 32,48-15,8 22,9 21,6 25,-27 38,-35 1,-37-13,-34-27,-20-17,16-13,38-9,39 1,30 0,31 15,10-8,8-8,-5-4,-22 1</inkml:trace>
  <inkml:trace contextRef="#ctx0" brushRef="#br1" timeOffset="197745.7726">20854 8196,'12'2,"-15"41,3-43,0 0,-5 77,5-77,1 88,15-1,11-29,11-16,3-46,-6-33,-11-38,0-18,-15 35,5 28,14 49,12 40,4 3,0-14,-1-28,-4-35,-19-46,-11-37,-23-24,-23 18,-4 10,5 29</inkml:trace>
  <inkml:trace contextRef="#ctx0" brushRef="#br1" timeOffset="198429.841">24493 8933,'-31'28,"-43"14,74-42,-103 24,-32-6,-34-6,-19-10,-21-13,-12-8,-11 14,-18 1,-3 13,5 4,-16-5,-22 2,-7-2,-10 6,-32-2,-24-7,-6-5,14 5,31 15</inkml:trace>
  <inkml:trace contextRef="#ctx0" brushRef="#br1" timeOffset="216665.6644">21797 8100,'9'52,"-16"82,-4 22,3 4,8-18,5-26,12-15</inkml:trace>
  <inkml:trace contextRef="#ctx0" brushRef="#br1" timeOffset="219082.9061">22760 9014,'-275'13,"-15"-1,-19-8,-13-2,-3 5,325-7,0 0,-318-1,318 1,-305-2,16-14,24-14,34 7</inkml:trace>
  <inkml:trace contextRef="#ctx0" brushRef="#br1" timeOffset="259938.9913">20450 11213,'-7'-13,"-34"-11,41 24,0 0,-51-21,51 21,-65-32,14 10,5 1,19 12,18 11,1 9,7 28,13 20,-2 37,-2 30,-19 18,-16 26,-4 16,15 11,-8 6,-4-7,21-7,31-28,14-26,27-32,21-38,19-28,39-21,16-18,24 13,-7 7,-36-4</inkml:trace>
  <inkml:trace contextRef="#ctx0" brushRef="#br1" timeOffset="260771.0745">24709 12120,'17'-14,"-35"7,18 7,0 0,-62-8,62 8,-85 2,-15-6,3 12,7-2,7 0,11-13,14 9</inkml:trace>
  <inkml:trace contextRef="#ctx0" brushRef="#br1" timeOffset="261124.1098">24240 11793,'1'-11,"-30"9,29 2,0 0,0 0,-32 27,32-27,0 0,-34 47,34-47,-37 65,2 1,-2 9,-1-12,32-4,24-22,33 3,20-5,10 7,-30-7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16:28.888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6004 5831,'28'-24,"-8"4,-20 20,0 0,42-17,-42 17,83-17,34 0,31 4,28-1,31-2,27 0,22 4,19-2,18 7,21 7,14 8,4 8,8-3,8 0,-3 2,-7-1,0 11,-24-3,-13-3,-34-9,-31 3,-37 3,-45 1,-56 6</inkml:trace>
  <inkml:trace contextRef="#ctx0" brushRef="#br0" timeOffset="819">3845 6834,'5'-21,"-36"11,31 10,0 0,-70-5,70 5,-132-1,-62 3,-55-5,-38-7,-28-8,-19 3,-11-14,34 14,75-6,67-3,95 16,74-16</inkml:trace>
  <inkml:trace contextRef="#ctx0" brushRef="#br0" timeOffset="1758">13003 6456,'7'-23,"-8"-3,1 26,0 0,-23-46,23 46,-38-67,-28-20,-57-21,-39-15,-24-1,4 8,15 23,40 22,58 25,66 31,76 14,75 29,52 14,-23-7,-72-18,-74-26,-38-9,-52-18,-43 0,-24 22,4 28,37 33,44 33,45 34,41 4,3-7,-13-13</inkml:trace>
  <inkml:trace contextRef="#ctx0" brushRef="#br0" timeOffset="2717">12928 5855,'27'17,"-5"44,-22-61,43 104,16 24,-4-5,-16-28,-4-38,-13-46,-28-51,-35-60,-21-39,-9-19,4-1,23 26,38 41,38 41,27 48,28 58,6 52,-23 14,-41-6,-25-20,-28-20,-11-21,6-11,6-16</inkml:trace>
  <inkml:trace contextRef="#ctx0" brushRef="#br0" timeOffset="3169">13234 5365,'9'25,"19"31,-28-56,36 85,6 18,8 13,-15-7,-4-23,-24-18,-23-26</inkml:trace>
  <inkml:trace contextRef="#ctx0" brushRef="#br0" timeOffset="3430">13102 5212,'19'-63,"-10"26,-9 37,0 0,-9-25,9 25,-13-24</inkml:trace>
  <inkml:trace contextRef="#ctx0" brushRef="#br0" timeOffset="3675">13451 5183,'35'72,"-20"34,15 7,0-21,-2-31</inkml:trace>
  <inkml:trace contextRef="#ctx0" brushRef="#br0" timeOffset="4101">13376 4847,'14'-5,"-6"10,-8-5,0 0,7 17,-7-17</inkml:trace>
  <inkml:trace contextRef="#ctx0" brushRef="#br0" timeOffset="4612">13549 4671,'51'83,"-3"69,-15 28,-12-25,0-37,4-42,3-56,-5-54,-8-36,-1-34,-7-13,-8 43,-5 47,4 31,-8 38,1 29,5 0,1-12,24-19,31-20,14-21,-4-13,-9-1,-14-10</inkml:trace>
  <inkml:trace contextRef="#ctx0" brushRef="#br0" timeOffset="5004">14090 4735,'16'8,"-39"27,23-35,0 0,-30 45,30-45,-23 41,20-11,22-5,17-16,-1-9,9-9,-9 19,5 20,-7 25,-25 11,-31-15,-20-22,-20-25,12-15</inkml:trace>
  <inkml:trace contextRef="#ctx0" brushRef="#br0" timeOffset="5304">14079 4226,'24'-13,"-15"32,-9-19,0 0,29 86,-29-86,47 157,10 30,-2 0,-22-66,-1-48</inkml:trace>
  <inkml:trace contextRef="#ctx0" brushRef="#br0" timeOffset="5468">14347 4639,'-37'-13,"-40"7,77 6,-102-3,15 12</inkml:trace>
  <inkml:trace contextRef="#ctx0" brushRef="#br0" timeOffset="5890">14637 4666,'36'8,"-40"0,4-8,0 0,0 0,-38 22,38-22,0 0,-54 29,54-29,-45 30,23-6,29-14,20-16,-9-21,9-15,-3-4,1 17,13 22,20 45,25 28,-7-4,-9-17,-11-19,-28-26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17:06.468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6559 13312,'11'-6,"-8"4,-3 2,0 0,0 0,0 0,0 0,0 0,0 0,0 0,0 0,0 0,-9 0,9 0,0 0,0 0,-39-8,39 8,0 0,-58-9,58 9,-79-12,-10 12,-25 6,-12-3,-2 0,4-1,9 1,13 0,12-3,23 8,18-6,21 0,3 8</inkml:trace>
  <inkml:trace contextRef="#ctx0" brushRef="#br0" timeOffset="17264">12640 8958,'14'-4,"-17"8,3-4,0 0,0 0,0 0,-11 8,11-8,0 0,0 0,-23 10,23-10,0 0,-36 14,36-14,-40 22,2 6,1 6,2 10,1 12,6 7,7 20,12 17,1 12,7 15,-22 5,-11 9,2 11,3 16,8 12,8 9,1 8,1-3,7 1,-5 2,-9-9,-9-2,0-1,12-12,28-13,23-20,23-17,27-26,34-14,29-10,-5-17,-35-3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17:54.50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6816 7776,'60'-30,"13"4,30 12,35 4,30 6,36 5,23-6,16-6,32-7,32-4,29-1,23 0,22 0,8-9,9-6,30-1,15 7,23 11,17 6,7 7,-2-3,-8 7,11-2,-1 5,-2 3,-5 4,-28 4,-22-2,-11 1,-15 0,-8 2,-19-6,-15 1,-15 0,-10 7,3-4,17 18,-29-7,-6 6,-27 4,-11 10,-10-5,-7 9,-10-10,-25 7,-23-16,-13 0,-24 1,-28 10,-36-4</inkml:trace>
  <inkml:trace contextRef="#ctx0" brushRef="#br0" timeOffset="1265">14314 8785,'-6'-6,"-32"0,38 6,0 0,-56 1,56-1,-97 3,-47 0,-31-11,-32 1,-31-2,-32-1,-26-6,-25 17,-19-6,-8 0,-11 5,-35 4,5-3,-14-2,-6-3,-5-1,-6 3,-11-7,8-1,0-1,-12 1,13 9,7-6,14 12,7-2,11-1,4 13,19-10,12-3,19 13,11-11,17 11,13 4,38-9,39-9,33-5,42 11,38-24,46 15,20-9,17 9,9 25</inkml:trace>
  <inkml:trace contextRef="#ctx0" brushRef="#br0" timeOffset="2930">23234 7864,'8'-18,"3"5,-11 13,0 0,0 0,0 0,14-1,-14 1,0 0,0 0,18 8,-18-8,0 0,18 12,-18-12,32 25,22 15,-3-8,-8-5,-10 45,-9-5,-19 19,-18 13,-10 17,-5 20,6 30,1 22,9 18,-10-4,3 26,-1-14,-3 5,-7-24,-34-2,-23-60,-24-27,-37-47,-53-59,-40-41,-9-3,11 10,25 28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18:31.100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15070 2912,'12'-8,"-12"7,0 1,0 0,0 0,0 0,-12 2,12-2,0 0,0 0,-51 9,51-9,0 0,-77 12,77-12,-118 20,-35-1,-32-3,-34-8,-28-18,-16 0,-10 4,17 4,10 4,29 8</inkml:trace>
  <inkml:trace contextRef="#ctx0" brushRef="#br0" timeOffset="1486">1776 4707,'32'-96,"-5"-2,27-3,30-4,28 4,29 3,34 6,24 1,21 29,7 29,6 16,-2 38,-4 37,32 27,11 47,-15 43,-6 35,-19 42,8 47,31 27,27 34,-1 20,-33 28,-50 18,-66-3,-75-7,-77-24,-67-39,-61-41,-58-49,-65-59,-42-71,-39-66,-19-73,-12-71,-21-64,-1-47,1-60,24-45,35-45,42-43,32-51,52 0,50-11,49 22,60 24,65 17,72 27,58 35,68 57,98 47,115 61,121 70,110 107,80 114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18:51.078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1960 12769,'0'-1,"-7"0,7 1,0 0,0 0,-10 0,10 0,0 0,-15-2,15 2,-27 4,-13 1,40-5,-51 0,-26-12,3 9,-16-16,9 13,0-8,14 4,11-4,21 13,15 2,9 6,7 2,6 23,9 19,-5 3,-6 14,-7 11,-7-8,-8 11,-8-1,4-21,7-7,12-19,7-12,28-8,66 0,49-13,38-1,18 2,-24 10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19:21.605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7124 7163,'7'2,"-8"-1,1-1,0 0,0 0,0 0,0 0,0 0,0 0,0 0,0 0,0 0,0 0,0 0,0 0,0 0,-1 0,1 0,0 0,0 0,0 0,0 0,-4 4,4-4,0 0,0 0,0 0,-14 5,14-5,0 0,0 0,-31 6,31-6,0 0,-51-7,51 7,-87-10,-40-7,-49-3,-3-3,-26-1,19 4,33-1,40 4,51 10,43 8</inkml:trace>
  <inkml:trace contextRef="#ctx0" brushRef="#br0" timeOffset="795">13199 8051,'-16'5,"-50"-1,66-4,-102 1,-25-2,-9-9,-18 0,-8-7,-19 0,5 4,10-2,3 6,-13-2,-3 2,8-4,33 5,8 3,19 0,12 8,22 0,39 10,8 9</inkml:trace>
  <inkml:trace contextRef="#ctx0" brushRef="#br0" timeOffset="1842">3520 7109,'33'1,"-5"23,-28-24,0 0,27 44,-27-44,46 56,15 7,13-9,-7-19,-22-30,-14-16,-11-31,-13-9,0 5,8 14,17 24,32 45,22 13,0 3,-28-29,-35-20,-18-41,-15-24,10-18,21-5</inkml:trace>
  <inkml:trace contextRef="#ctx0" brushRef="#br0" timeOffset="2287">4274 6748,'46'9,"-27"46,-19-55,29 95,1 16,-13-2,5-27,8-28,-10-46,-7-13,2-33,-4-18,1 13,8 27,25 39,12 28,-14 18,-8-7,-16-12,-3-15</inkml:trace>
  <inkml:trace contextRef="#ctx0" brushRef="#br0" timeOffset="2484">4829 7213,'-7'-60,"11"47,-4 13,0 0,0 0,15 6,-15-6,0 0,32 39,-32-39,22 55,5-4,-27-51,24 49,-6-26</inkml:trace>
  <inkml:trace contextRef="#ctx0" brushRef="#br0" timeOffset="2634">4768 7029,'-32'-62,"16"29,16 33,-5-36,16 8</inkml:trace>
  <inkml:trace contextRef="#ctx0" brushRef="#br0" timeOffset="2906">4930 6587,'35'21,"-11"42,-24-63,34 98,8 31,8 4,2-6,-3-19,-12-26,-12-31</inkml:trace>
  <inkml:trace contextRef="#ctx0" brushRef="#br0" timeOffset="3269">5225 7202,'46'1,"8"-7,-54 6,52-5,0-18,-14-20,-35-3,-17 11,-24 10,-11 36,4 24,28 29,39 6,36 1,28-15,-4-31,5-17,0-35</inkml:trace>
  <inkml:trace contextRef="#ctx0" brushRef="#br0" timeOffset="4064">7338 6387,'-2'-1,"-40"-11,42 12,-98-18,-63-14,-37-9,-15-5,33-5,33 3,41 8,41 11,56 2</inkml:trace>
  <inkml:trace contextRef="#ctx0" brushRef="#br0" timeOffset="5004">17337 6300,'46'5,"-4"1,-42-6,0 0,0 0,0 0,28-4,-28 4,0 0,0 0,9 5,-9-5,0 0,-14 12,14-12,-45 12,-44 2,89-14,-121 19,-27-8,-30-4,-31-7,-19 4,-3-4,11 4,11-6,2-7,20 3,24 5,39 4,31 7,-11-10,-33-10,-4-12,6 0,21 0,17 8,14 10,7 14</inkml:trace>
  <inkml:trace contextRef="#ctx0" brushRef="#br0" timeOffset="6255">3815 6248,'33'43,"-7"-8,-26-35,17 38,3-4,4-15,2-16,3-9,-8-11,-23-19,-4-11,0 14,8 23,34 29,34 21,-2 5,-19-11,-28-32,-15-21,-23-38,3-5,10-2</inkml:trace>
  <inkml:trace contextRef="#ctx0" brushRef="#br0" timeOffset="6693">4230 5872,'1'0,"0"10,-1-10,0 0,11 62,-11-62,24 85,24 39,3 7,-19-24,-10-43,-6-32,-6-42,-13-46,2-13,5-5,12 23,7 40,24 35,12 28,-12 15,-3-9,-18-13,-5-25</inkml:trace>
  <inkml:trace contextRef="#ctx0" brushRef="#br0" timeOffset="6904">4798 6154,'42'55,"-13"14,-1-21,-9-7,15-10</inkml:trace>
  <inkml:trace contextRef="#ctx0" brushRef="#br0" timeOffset="7054">4885 6066,'-41'-63,"12"22,29 41,-19-27,22 1</inkml:trace>
  <inkml:trace contextRef="#ctx0" brushRef="#br0" timeOffset="7309">4921 5733,'24'11,"-5"38,-19-49,25 79,5 26,14 11,14-1,-12-24,-12-23,-18-24</inkml:trace>
  <inkml:trace contextRef="#ctx0" brushRef="#br0" timeOffset="7689">5160 6328,'24'-4,"19"4,-43 0,0 0,64 4,-64-4,73 8,-7-19,-19-13,-23-34,-35 9,-22 3,-21 14,3 23,11 46,35 16,27 7,33-1,25-10,2-28,-1-24,-15-22</inkml:trace>
  <inkml:trace contextRef="#ctx0" brushRef="#br0" timeOffset="11380">5920 5896,'13'-15,"-10"8,-3 7,0 0,0 0,0 0,3 0,-3 0,0 0,0 0,14 22,-14-22,0 0,34 59,-34-59,45 53,-17-7,-22-33,-1-18,1-30,-8-17,-2-3,13 8,-1 25,11 16,20 29,9 9,-5-2,-3-4,-17-7,-9-9</inkml:trace>
  <inkml:trace contextRef="#ctx0" brushRef="#br0" timeOffset="11754">6499 5878,'7'5,"-12"4,5-9,0 0,0 0,0 0,-18 14,18-14,0 0,0 0,-24 23,24-23,0 0,-1 31,1-31,12 39,22-12,11-17,-12-30,-28-25,-24-3,-18 8,-3 10,12 22</inkml:trace>
  <inkml:trace contextRef="#ctx0" brushRef="#br0" timeOffset="12145">6844 5743,'13'52,"-12"13,-1-65,-2 67,-2-14,9-15</inkml:trace>
  <inkml:trace contextRef="#ctx0" brushRef="#br0" timeOffset="12310">6953 5906,'-2'-2,"-16"11,18-9,0 0,0 0,-39 12,39-12,0 0,-66 12,66-12,-77 2</inkml:trace>
  <inkml:trace contextRef="#ctx0" brushRef="#br0" timeOffset="13110">6020 6743,'41'31,"-15"29,-26-60,13 57,-21-20,4-30,3-15,10-37,-1-7,-1-6,9 17,-3 35,20 26,8 33,-12 1,-19-25</inkml:trace>
  <inkml:trace contextRef="#ctx0" brushRef="#br0" timeOffset="13425">6439 6748,'19'48,"-19"11,0-59,1 33,20-16,13-22,-2-19,-17-23,-17 10,-23 6,-2 27,0 6</inkml:trace>
  <inkml:trace contextRef="#ctx0" brushRef="#br0" timeOffset="13863">6591 6723,'31'4,"-8"26,-23-30,0 0,23 44,-23-44,22 47,-3-12,-6-23,-5-14,-1-31,-7-8,4-16,7 33,4 14,15 20,14 23,-16-17,-10-17,-9-24,-18-32,-4-4,4-7</inkml:trace>
  <inkml:trace contextRef="#ctx0" brushRef="#br0" timeOffset="37265">12618 9182,'-4'34,"-19"52,23-86,-15 127,3 44,0 32,0 40,10 40,4 37,0 15,3 7,-1-3,-3-25,2-35,-3-51,0-53,10-67,2-69</inkml:trace>
  <inkml:trace contextRef="#ctx0" brushRef="#br0" timeOffset="38392">12783 9091,'58'-24,"-9"28,-49-4,64 4,23 3,23-8,32-6,34-1,30-4,17-1,7-13,-10 2,-23 4,-22 3,-40 6,-26 8,-39 12,-23 10,-19 12,-10 32,-11 35,-16 47,-7 43,-6 54,0 22,2 36,5 22,0 12,-4 0,-2-15,13-36,7-34,4-50,-14-59,-15-53,-8-45,-29-31,-38-41,-47-23,-31-7,-31 2,-20 7,-24 15,-6 13,12 17,20 13,39 3,59 1,44-17</inkml:trace>
  <inkml:trace contextRef="#ctx0" brushRef="#br0" timeOffset="39246">12810 8591,'-2'-12,"-11"36,13-24,0 0,-4 54,4-54,19 76,8 1,-9-26,-11-31,-3-27,-15-54,-16-40,-5 10,19-17,17 53,29 31,23 48,6 33,7 13,-15 7,-23 1,-30-8,-21-16,-29-20,-26-22,-3-10,31-5</inkml:trace>
  <inkml:trace contextRef="#ctx0" brushRef="#br0" timeOffset="39620">13280 8637,'-8'10,"-26"27,34-37,0 0,-35 56,35-56,-21 59,38-6,29-16,2-29,-3-24,-21-27,-29-14,-30-2,-6 23,14 20,14 10</inkml:trace>
  <inkml:trace contextRef="#ctx0" brushRef="#br0" timeOffset="39952">13560 8686,'11'-8,"-14"9,3-1,0 0,0 0,0 0,-16 19,16-19,0 0,0 0,-28 42,28-42,0 0,-24 55,24-55,-4 52,29-16,19-13,-4-29,-13-20,-10-13,-25-3,-23 1,-10 6,0 7</inkml:trace>
  <inkml:trace contextRef="#ctx0" brushRef="#br0" timeOffset="40207">13813 8921,'12'-4,"-16"-25,4 29,0 0,-24-49,24 49,-21-57,21-1,14 3,16 9,4 11</inkml:trace>
  <inkml:trace contextRef="#ctx0" brushRef="#br0" timeOffset="40748">14053 8401,'-10'22,"1"8,9-30,0 0,-11 46,11-46,-1 66,22 9,15 1,9-15,3-27,-7-26,-6-34,-22-19,-10-12,-5 3,2 30,16 22,15 35,11 10,-2-11,-6-17,-13-21,-2-34,-12-16,2 2,9 13</inkml:trace>
  <inkml:trace contextRef="#ctx0" brushRef="#br0" timeOffset="41158">14786 8541,'-4'-1,"-25"2,29-1,0 0,-53 8,53-8,-45 28,21 11,31 0,26-12,7-12,3-24,-15-21,-16-11,-6 15,4 20,10 27,10 23,-10 2,-9-6,2-11,0-17</inkml:trace>
  <inkml:trace contextRef="#ctx0" brushRef="#br0" timeOffset="41765">15020 8542,'0'31,"6"14,-6-45,0 0,14 49,-14-49,26 32,9-11,9-29,3-24,-7-22,-3 5,1 7,-8 22,-3 13,4 28,19 39,-2 22,-7 16,-17-8,-30-10,-33-12,-46-14</inkml:trace>
  <inkml:trace contextRef="#ctx0" brushRef="#br0" timeOffset="42970">14862 10497,'57'-13,"6"-7,-63 20,59-31,3-10,16-8,22-9,19 1,19-5,20 11,6 18,11 24,2 11,-21 9,-36 0,-22-8,-26-7,-22 1,-14 5,-18 4,-21 5,-26 14,-26 12,-2 11,-3 10,-6-5,12-7,19-15,18-9,18-17,24-15,14-23,10-17,-2-17,-12 9,-17 12,-11 3,-8-8,-30 3,-14-6,-29-5,-1 8</inkml:trace>
  <inkml:trace contextRef="#ctx0" brushRef="#br0" timeOffset="43479">17378 9013,'-3'22,"-21"50,24-72,-44 124,-8 45,-6 57,14 49,11 27,14 15,-8 4,-20-15,-2-22,8-34,9-32,14-46,-2-64</inkml:trace>
  <inkml:trace contextRef="#ctx0" brushRef="#br0" timeOffset="44473">17427 9243,'94'-48,"-26"9,-6-1,14 3,23 9,40 12,40 7,42 20,18 18,28 26,12 15,-8 13,-19-5,-38-23,-45-8,-41-7,-53-23,-49-2,-24 17,-23 28,-7 33,-21 40,9 44,-8 44,15 55,14 33,8 27,4 8,-22-27,-16-31,-29-57,-35-60,-39-66,-40-69,-42-47,-27-36,-19-19,-17-4,4 7,0 12,8 10,22 9,26 18,61 5,54 19,47 4,41-10</inkml:trace>
  <inkml:trace contextRef="#ctx0" brushRef="#br0" timeOffset="45431">17457 8760,'4'2,"-6"-7,2 5,0 0,0 0,1-22,-1 22,0 0,-19-42,19 42,-21-72,-2-27,16-8,9 8,19 31,23 31,12 39,6 41,-11 32,-44-3,-22-9,-17-21,-16-16,-1-15,25-3,23-4,16 1,29 6,12 12,2 24,11 15,-29 7,-27-18,-34-19,-25-30,-36-26,-5-8,18 1</inkml:trace>
  <inkml:trace contextRef="#ctx0" brushRef="#br0" timeOffset="45867">18044 8556,'4'-11,"-25"14,21-3,0 0,0 0,-31 28,31-28,0 0,-24 50,24-50,-10 58,22-3,27-18,-6-24,-8-34,-14-16,3-18,-18 21,11 22,4 28,16 38,-17 8,-3-8,-2-17</inkml:trace>
  <inkml:trace contextRef="#ctx0" brushRef="#br0" timeOffset="46168">18185 8180,'24'-19,"-14"24,-10-5,0 0,22 58,-22-58,14 112,2 35,-10-1,-6-24,2-37,-7-33,6-45</inkml:trace>
  <inkml:trace contextRef="#ctx0" brushRef="#br0" timeOffset="46502">18389 8590,'39'5,"-9"15,-30-20,0 0,0 0,13 34,-13-34,0 0,-4 42,4-42,-16 33,-17-12,0-5,2-3,23-5,10-1,11 4,14 14,8 9,14 2,-1-4,-9-21</inkml:trace>
  <inkml:trace contextRef="#ctx0" brushRef="#br0" timeOffset="46793">18647 8905,'41'-20,"-10"-1,-31 21,0 0,34-34,-34 34,36-41,-19-4,-17-5,-15 4,-11 22,-4 37,11 20,6 21,27 15,32 4,18 4,6-20,-4-18</inkml:trace>
  <inkml:trace contextRef="#ctx0" brushRef="#br0" timeOffset="46976">19093 9041,'22'-22,"-22"-16,0 38,0 0,-2-62,2 62,-3-75,13 3,24 15,13 16,9 23,5 6</inkml:trace>
  <inkml:trace contextRef="#ctx0" brushRef="#br0" timeOffset="47385">19464 8769,'13'55,"6"2,-19-57,25 53,21-18,22-35,-4-18,2-17,-18-13,-17 10,-1 12,-3 26,16 31,-4 45,-2 11,-30 12,-40-22,-44-27,-32-13</inkml:trace>
  <inkml:trace contextRef="#ctx0" brushRef="#br0" timeOffset="47766">19867 10900,'8'-45,"17"11,-25 34</inkml:trace>
  <inkml:trace contextRef="#ctx0" brushRef="#br0" timeOffset="48345">20049 10681,'60'-29,"13"-12,12 1,12 3,-4-12,6 2,-5 17,-1 8,-2 20,1 22,-14 16,-28 2,-33 5,-24 2,-22 17,-10 7,-7-3,8 2,13-14,29-26,7-20,20-32,24-26,11-34,-12-10,-16 15,-18 9,-26 15,-26-2,-21 14,-6 10,-16-3,4 7,14 5</inkml:trace>
  <inkml:trace contextRef="#ctx0" brushRef="#br0" timeOffset="49182">21950 9926,'20'-6,"-33"-9,13 15,0 0,0 0,-34-16,34 16,0 0,-46-10,46 10,-64 15,5 16,-4 34,29 32,31 21,24-22,28-8,10-24,3-37,-5-33,-9-17,-15-37</inkml:trace>
  <inkml:trace contextRef="#ctx0" brushRef="#br0" timeOffset="49437">22117 10389,'40'9,"-39"-19,-1 10,0 0,0 0,-14-36,14 36,0 0,-19-78,19 78,-14-80,20 10,27 9,21 22,-3 1</inkml:trace>
  <inkml:trace contextRef="#ctx0" brushRef="#br0" timeOffset="49646">22466 9907,'19'106,"-18"20,5 3,-13-27,17-19,8-20</inkml:trace>
  <inkml:trace contextRef="#ctx0" brushRef="#br0" timeOffset="49810">22554 10054,'0'-103,"-6"16,0 11,3 9,11 2</inkml:trace>
  <inkml:trace contextRef="#ctx0" brushRef="#br0" timeOffset="50005">22731 9539,'43'39,"-21"52,-3 53,0 21,-14 0,-1-5,20-40</inkml:trace>
  <inkml:trace contextRef="#ctx0" brushRef="#br0" timeOffset="50156">22988 10388,'-10'-60,"-26"9,36 51,-55-15,-22 2,-3 8</inkml:trace>
  <inkml:trace contextRef="#ctx0" brushRef="#br0" timeOffset="50393">23033 10040,'41'42,"-33"29,-8-71,-3 81,-7-24,9-14,17-5</inkml:trace>
  <inkml:trace contextRef="#ctx0" brushRef="#br0" timeOffset="50529">23143 10227,'-6'-94,"-4"19,11 13,4 38,23 3</inkml:trace>
  <inkml:trace contextRef="#ctx0" brushRef="#br0" timeOffset="50800">23454 10105,'12'-2,"-35"5,23-3,0 0,-49-1,49 1,-75 24,18 12,26 20,43 23,37-23,3-4,7-34,-6-27</inkml:trace>
  <inkml:trace contextRef="#ctx0" brushRef="#br0" timeOffset="51194">23611 10223,'7'2,"-31"14,24-16,0 0,0 0,-44 15,44-15,0 0,-47 37,47-37,-26 36,24 0,29 12,7-37,1-26,-7-10,-9-29,-4 27,-6 24,-1 12,-1 53,-14-30,7 22,-1-34</inkml:trace>
  <inkml:trace contextRef="#ctx0" brushRef="#br0" timeOffset="51491">23827 9572,'26'16,"-22"20,-4-36,0 0,1 60,-1-60,-12 95,9 48,9 29,-2-45,2 12</inkml:trace>
  <inkml:trace contextRef="#ctx0" brushRef="#br0" timeOffset="52822">24641 11105,'20'-41,"-27"28,7 13,0 0,-45-11,45 11,-94-22,-35 9,-21-19,-22 28,-26 9,-30-18,-22-3,-31-20,-5-10,8 8,36 7,24 4,67-7,25 15,40 0,38 14,33 24,18 24,18 28,-15 7,-11 14,-14 23,-6 21,-18 37,-5 38,-3 24,15 13,23 4,7-12,22-27,8-29,5-36,22-50,5-33,25-42,33-22,38-14,17-19,32 4,12 10,8-1,-2 19,10 24,-3 3,-25-15,-39-20,-27-16,-21 10,-23 0,-23-28,-20-6,-24-42,-12-53,7-27,23-15,2-37,14-25,-9 35,-18-3,-14 35,-20 4,-28 28,-28 13</inkml:trace>
  <inkml:trace contextRef="#ctx0" brushRef="#br0" timeOffset="66601">13526 9491,'23'12,"-4"35,-19-47,11 76,-6 19,-6 9,-1-1,-12-14</inkml:trace>
  <inkml:trace contextRef="#ctx0" brushRef="#br0" timeOffset="67194">13301 10549,'1'-31,"11"-7,-12 38,0 0,31-28,-31 28,40-13,4 23,8 24,-11 17,-24 3,-20-3,-25-9,-8-11,9-13,20-11,17-3,33-6,18 3,16 5,4 15,-11 5</inkml:trace>
  <inkml:trace contextRef="#ctx0" brushRef="#br0" timeOffset="67904">13394 11200,'31'-12,"-15"0,-16 12,0 0,0 0,31-15,-31 15,0 0,42 1,-42-1,42 16,-5 16,-18 7,-29-6,-18-11,-8-13,11-8,19-1,22 1,30 9,13 19,6 14,-9 19,-22 8,-34-12,-40-9,-51-25,-37-25,-24-30,0-9</inkml:trace>
  <inkml:trace contextRef="#ctx0" brushRef="#br0" timeOffset="71181">10565 1652,'-3'15,"-21"15,24-30,0 0,-7 51,7-51,10 72,1 7,15 2,0-10,-2-2,-2-5,-13-6,-9-15,-21-12,-12-8,-22-9,-19-2,-8 2,-5 5,-14 0,-18-2,-19-1,-14 2,-4-1,-17-1,0-5,-17-1,-12-4,-13 2,0-3,3-1,3-2,-3 5,7-4,3 2,-8 3,22-9,-7 3,9-2,3-8,-2 4,5-1,16 5,15 2,19-2,20 4,13 0,19-7,11 0,16-6,-12 6,-7 2,13-14,5 3,4-5,7-8,12-7,9-2,15-16,6-9,4-14,-6-10,-2 1,5 4,3 5,15 4,20 7,14 10,28 11,22 9,24 15,23 8,23 5,41-11,8 12,42 0,32-1,12-2,8 12,31-7,9 10,19 4,4 4,-14-3,27 2,-45 1,-26 7,-44 0,-59 3,-54-1,-50 1</inkml:trace>
  <inkml:trace contextRef="#ctx0" brushRef="#br0" timeOffset="71829">4834 2504,'-9'-19,"-1"7,10 12,0 0,-9-15,9 15</inkml:trace>
  <inkml:trace contextRef="#ctx0" brushRef="#br0" timeOffset="72621">4821 2360,'14'-11,"2"8,-21 11,-20 11,-34 8,-5 12,-9 11,1 13,-4 5,2 8,-2 17,5 8,20 11,26 0,32-9,24 0,30-12,19-2,21-11,-5-12,-6-10,-23-11,-29-17,-16-11,-18-11,-5-7,-8-13,-6-14,-4-12,1-4,10-24,2-2,-2 17,0 12,7 22,-2 22,9 27,19 17,17 9,-14 10,-4-4,-40-10,-60-22,-46-27,-55-21,-19-3,5-1</inkml:trace>
  <inkml:trace contextRef="#ctx0" brushRef="#br0" timeOffset="82544">6253 2489,'185'-10,"9"4,14 2,7 5,13-6,-14 1,-3-2,2-3,3 5,-1 1,3 4,-1-6,-3-8,-10-3,-9-1,-5 7,7 10,-9 8,-14 0,-19-2,-24 1,-28-5,-32 6</inkml:trace>
  <inkml:trace contextRef="#ctx0" brushRef="#br0" timeOffset="92992">11018 9834,'27'-22,"1"6,-28 16,0 0,48-11,-48 11,83-9,33 6,38 2,31 4,24 8,7 11,-7 12,-14 8,-28 5,-23 2,-26-5,-42-13,-47-14,-27-15,-25-17,-34-29,-28-24,-20-15,-13-12,2 9,10 22,31 28,40 27,32 24,57 37,54 24,45 23,7 13,-36-10,-62-12,-65-17,-59-14,-49-17,-56-23,-39-8,0 6</inkml:trace>
  <inkml:trace contextRef="#ctx0" brushRef="#br0" timeOffset="104442">10756 10352,'8'-9,"-9"-1,1 10,0 0,0 0,0 0,-1-7,1 7,0 0,0 0,-3-5,3 5,0 0,-17-1,17 1,-32 10,-11 14,43-24,-40 36,14 3,18-5,28 0,16-7,8-8,13-9,-17-10</inkml:trace>
  <inkml:trace contextRef="#ctx0" brushRef="#br0" timeOffset="105588">11066 10226,'-3'-7,"-38"0,41 7,0 0,-55-18,55 18,-53-11,8-4,7 6,27 15,40 27,9 17,-11 22,-4 6,-15-8,2-15,5-23,-9-21,5-10,16-5,25-1,-3 6,-3 5,-14 1,-13-2</inkml:trace>
  <inkml:trace contextRef="#ctx0" brushRef="#br0" timeOffset="105812">11211 10399,'12'20,"-1"20,-11-40,0 0,19 45,-19-45,10 39,-3-11,-1-14,-5-14</inkml:trace>
  <inkml:trace contextRef="#ctx0" brushRef="#br0" timeOffset="106008">11246 10318,'-4'-24,"-17"-1,21 25,0 0,0 0,0 0,-22-22,22 22,0 0,0 0,-13-8,13 8,0 0,-6-4,6 4,6-6</inkml:trace>
  <inkml:trace contextRef="#ctx0" brushRef="#br0" timeOffset="106462">11290 10123,'-7'-20,"-10"-7,8 7,10 14,7 1,23 14,10 14,12 7,-6 8,-6 12,1 5,-11-1,-9 0,-3-7,-2 5,-3-2,-24-6,-6-10,-12-9,-15-15,-16-13,0-4,19 2,26 0</inkml:trace>
  <inkml:trace contextRef="#ctx0" brushRef="#br0" timeOffset="106786">12042 10409,'-37'-16,"-19"0,56 16,-66-12,-5 7,11 3,33 9,33 8</inkml:trace>
  <inkml:trace contextRef="#ctx0" brushRef="#br0" timeOffset="106983">12077 10551,'3'8,"-31"-14,28 6,0 0,-59-24,59 24,-72-25,10 9,20 15,22 9</inkml:trace>
  <inkml:trace contextRef="#ctx0" brushRef="#br0" timeOffset="107612">11942 10877,'12'-16,"-10"19,-2-3,0 0,0 0,7 39,-7-39,0 0,9 72,-9-72,-2 80,1-1,-4-16,-1-20,4-25,7-17</inkml:trace>
  <inkml:trace contextRef="#ctx0" brushRef="#br0" timeOffset="107837">12207 11289,'-38'27,"-22"-18,60-9,-93-10,1-2,35 5,25 3,29 4,15 0</inkml:trace>
  <inkml:trace contextRef="#ctx0" brushRef="#br0" timeOffset="108061">11909 10945,'-2'-3,"-29"26,31-23,0 0,-31 35,31-35,-43 38,1 1,19-4,11-12</inkml:trace>
  <inkml:trace contextRef="#ctx0" brushRef="#br0" timeOffset="110276">11340 1879,'-1'-15,"-10"-6,11 21,0 0,0 0,-30-15,30 15,0 0,-35-9,35 9,-57 11,-7 36,19 20,25 7,30-5,38-19,4-34,-10-43,-4-50,-12-36,-30 0,-3 25,9 31,-4 39,3 23,-9 61,6 34,-14 12,1-14,5-33</inkml:trace>
  <inkml:trace contextRef="#ctx0" brushRef="#br0" timeOffset="110607">11453 1986,'15'8,"-16"10,1-18,0 0,0 0,-29 38,29-38,0 0,-35 43,35-43,-24 47,27-2,22-6,13-22,-4-32,-8-28,-12-20,-22 0,-17 22,8 19</inkml:trace>
  <inkml:trace contextRef="#ctx0" brushRef="#br0" timeOffset="110954">11592 1995,'46'-1,"-29"4,-17-3,0 0,0 0,0 0,0 12,0-12,0 0,0 0,-17 32,17-32,0 0,-11 44,11-44,-8 45,20-4,15-7,15-17,-7-23,3-23,-25-17,-21 1,-12 0,-9 9,10 9</inkml:trace>
  <inkml:trace contextRef="#ctx0" brushRef="#br0" timeOffset="111196">11835 2143,'34'44,"-8"-9,-26-35,0 0,0 0,9 13,-9-13,0 0,1 0,-1 0,1-10,-2-28,1 38,0 0,0 0,0 0,2-45,-2 45,0 0,0 0,1-40,-1 40,0 0,10-37,-10 37</inkml:trace>
  <inkml:trace contextRef="#ctx0" brushRef="#br0" timeOffset="111693">12058 1817,'17'3,"-11"24,-6-27,0 0,-4 55,4-55,-6 86,4 9,14-10,7-24,9-27,-5-26,12-36,-13-20,1-4,-8 15,1 27,7 26,1 31,14 10,-1-10,0-14,-11-28,-4-35,-11-23,-8-6,20 10,12 27</inkml:trace>
  <inkml:trace contextRef="#ctx0" brushRef="#br0" timeOffset="112069">12855 2191,'-5'-3,"-35"-7,40 10,-50 6,-3 19,25-2,25 12,20-9,4-20,5-29,-1-14,0 2,-2 21,4 27,5 38,-7 7,-8-8,-8-18,-1-26</inkml:trace>
  <inkml:trace contextRef="#ctx0" brushRef="#br0" timeOffset="112449">12965 2210,'13'-38,"0"20,-13 18,0 0,0 0,0 0,16 10,-16-10,0 0,0 0,25 43,-25-43,0 0,18 49,-18-49,25 39,6-18,-1-18,-5-22,-2-23,1 1,7 10,3 16,8 35,5 48,-9 24,-24 7,-35-8,-40-26,-33-30,-44-15</inkml:trace>
  <inkml:trace contextRef="#ctx0" brushRef="#br0" timeOffset="114326">4740 2973,'15'3,"-5"-6,-10 3,0 0,0 0,8-10,-8 10,0 0,6-24,-6 24,7-22,-6 18,-1 4,0 0,0 0,0 0,0 0,0 0,-3 0,3 0,0 0,0 0,0 0,0 0,-18 7,18-7,0 0,0 0,0 0,-44 11,44-11,0 0,0 0,-45 16,45-16,0 0,-44 39,44-39,-45 54,11 10,7 4,18-6,15 3,20-8,10 8,0-5,-5 21,-23 13,-13 4,-15-11,15-12,3-15,9-27,7 1,20-14,28 0,16-4,24 8,4-15,-24 8</inkml:trace>
  <inkml:trace contextRef="#ctx0" brushRef="#br0" timeOffset="118126">15717 10729,'-1'-4,"-18"-1,19 5,0 0,0 0,-15 4,15-4,0 0,-25 16,25-16,-24 18,0 6,24-24,-22 29,9 7,16-7,17-2,24-2,9-2,6-13,-13-13,-18-10</inkml:trace>
  <inkml:trace contextRef="#ctx0" brushRef="#br0" timeOffset="118741">16016 10547,'-5'-7,"0"4,5 3,0 0,0 0,0 0,0 0,0 0,0 0,0 0,4 3,-4-3,0 0,3 2,-3-2,0-2,-2-2,2 4,0 0,0 0,0 0,0 0,0 0,0 0,0 0,-3-4,3 4,0 0,0 0,0 0,0 0,0 0,0 0,-3-3,3 3,0 0,0 0,0 0,0 0,0 0,-2-2,2 2,0 0,0 0,0 0,0 0,-1 0,1 0,0 0,0 0,0 0,-2 5,2-5,0 0,0 0,-3 27,3-27,0 0,1 55,-1-55,7 86,0 6,3-12,11-30,10-23,1-18,-8-7,-12-2,-11-2,-6-2,-4 0</inkml:trace>
  <inkml:trace contextRef="#ctx0" brushRef="#br0" timeOffset="119340">16198 10783,'13'5,"-18"27,5-32,0 0,0 0,7 32,-7-32,0 0,18 42,-18-42,11 33,4-13,-4-11</inkml:trace>
  <inkml:trace contextRef="#ctx0" brushRef="#br0" timeOffset="119535">16201 10706,'12'-20,"-22"5,10 15,0 0,0 0,-7-14,7 14,0 0,-3-6,3 6,-4 0,4 3,0-3</inkml:trace>
  <inkml:trace contextRef="#ctx0" brushRef="#br0" timeOffset="119956">16318 10597,'-12'-25,"9"5,16 10,13 20,22 20,-1 12,-12 9,-15 5,-7 10,-8 8,1 5,-5-10,-1-15,-9-17,3-18,-16-11,-14-13,1-9,16 4</inkml:trace>
  <inkml:trace contextRef="#ctx0" brushRef="#br0" timeOffset="120267">16775 10847,'-16'-15,"-30"-4,46 19,0 0,-57-14,57 14,-47 1,14 10</inkml:trace>
  <inkml:trace contextRef="#ctx0" brushRef="#br0" timeOffset="120461">16772 10954,'7'3,"-30"-6,23 3,0 0,0 0,-38-15,38 15,0 0,-59-14,59 14,-52-5,25 1</inkml:trace>
  <inkml:trace contextRef="#ctx0" brushRef="#br0" timeOffset="120822">16923 10656,'-7'-20,"-34"22,41-2,0 0,-45 34,45-34,-39 66,13 20,44-2,33-26,14-26,0-33,-12-34,-27-32,-35-6,-48 11,-17 20,-12 23</inkml:trace>
  <inkml:trace contextRef="#ctx0" brushRef="#br0" timeOffset="121718">15546 11404,'5'16,"3"33,-8-49,15 69,-17 13,-5-24,4-28,5-27,1-24,2-29,13-15,6-7,-4 8,-7 29,5 25,10 29,5 37,-11 11,-13 2,-6-19,1-19,2-22</inkml:trace>
  <inkml:trace contextRef="#ctx0" brushRef="#br0" timeOffset="122473">15953 11289,'-13'3,"-26"7,39-10,0 0,0 0,-36 6,36-6,0 0,-40-5,40 5,-36-2,17-4,14 1,8 1,15 17,12 28,-8 23,-6 16,-10-2,0-16,4-18,-4-15,3-12,6-9,6-4,5-10,7-5,3-3,-13 1</inkml:trace>
  <inkml:trace contextRef="#ctx0" brushRef="#br0" timeOffset="122699">16061 11495,'-9'24,"15"10,-6-34,0 0,11 42,-11-42,5 35,9-12,-8-14</inkml:trace>
  <inkml:trace contextRef="#ctx0" brushRef="#br0" timeOffset="122876">16008 11382,'-2'-19,"2"4,0 15,0 0,0 0,2-6,-2 6,0 0,1-2,-1 2,7 2</inkml:trace>
  <inkml:trace contextRef="#ctx0" brushRef="#br0" timeOffset="123316">16100 11219,'17'-13,"-11"4,5-1,-3 6,2 1,13 12,2 9,2 7,-2 10,-8 17,-7 19,1 18,0 0,8-13,0-25,-15-19,-9-11,-23-15,-20-16,0 0,13-2,18 10</inkml:trace>
  <inkml:trace contextRef="#ctx0" brushRef="#br0" timeOffset="123595">16546 11423,'-43'-13,"-6"7,49 6,0 0,-35 8,35-8,-33 16</inkml:trace>
  <inkml:trace contextRef="#ctx0" brushRef="#br0" timeOffset="123775">16562 11578,'-7'-4,"-30"-5,37 9,0 0,0 0,-32-8,32 8,0 0,-37-8,37 8</inkml:trace>
  <inkml:trace contextRef="#ctx0" brushRef="#br0" timeOffset="124091">16578 11307,'28'-40,"-6"18,-22 22,0 0,43-12,-43 12,44 7,4 15,-15 12,-20-2,-26-5,-21-3,-15 3,12 4</inkml:trace>
  <inkml:trace contextRef="#ctx0" brushRef="#br0" timeOffset="124224">16714 11673,'14'21,"-10"-11,-4-10,0 0,0 0,-2 3,2-3,0 0,-6 5,6-5</inkml:trace>
  <inkml:trace contextRef="#ctx0" brushRef="#br0" timeOffset="124857">18217 10174,'6'-9,"-4"-5,-2 14,0 0,0 0,0 0,1-10,-1 10,0 0,0 0,3-3,-3 3,0 0,5 5,-5-5</inkml:trace>
  <inkml:trace contextRef="#ctx0" brushRef="#br0" timeOffset="125020">18409 10351,'10'5,"-4"-9,-2 3</inkml:trace>
  <inkml:trace contextRef="#ctx0" brushRef="#br0" timeOffset="125953">18161 10140,'-14'-2,"7"-7,7 9,0 0,0 0,11-23,-11 23,0 0,28-21,-28 21,53-13,19 25,18 23,-17 30,-36 16,-34 22,-31 5,-28-10,-30-31,-16-27,12-29,34-17,42 4,47-7,60 10,27 0,27 9,13 17,-6 23,-23 8,-50 0</inkml:trace>
  <inkml:trace contextRef="#ctx0" brushRef="#br0" timeOffset="129663">3450 9871,'75'-1,"0"8,13-8,4 10,26-11,-1-7,29 3,-2-9,-5 5,-23 0,-44 2,-43-2,-29-6,-27-18,-24-1,-22-12,-10-4,3 0,17 17,23 9,37 22,18 17,46 32,34 33,-15 0,-31 3,-44-6,-54 4,-64-17,-50 4,-36 11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21:49.613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15366 7397,'-3'-2,"-16"0,19 2,0 0,0 0,-32 2,32-2,0 0,-43 11,43-11,-51 15,-5 13,-4 10,9 8,4 12,11 7,2 13,-1 12,8 8,-5 10,9 7,4 8,6 6,10 7,0-5,7-8,13-19,11-17,25-12,30-12,15-1,0 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22:27.164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14002 1118,'2'0,"1"-1,-3 1,0 0,0 0,4 0,-4 0,0 0,3 1,-3-1,3 6,-4 0,1-6,0 0,0 0,0 0,0 0,0 0,-7 5,7-5,0 0,0 0,0 0,0 0,-11 1,11-1,0 0,0 0,0 0,-29 0,29 0,0 0,0 0,-36 4,36-4,0 0,-40 6,40-6,-45 11,-10 8,-11-2,-9-7,-12-4,-17-7,-11 0,1-6,-19 3,-12-7,-12 0,5 2,-3-3,-14 0,-5-1,-2-2,16 4,-3 0,18 1,5 5,17 1,33 2,42 3,22 8,19 21</inkml:trace>
  <inkml:trace contextRef="#ctx0" brushRef="#br0" timeOffset="43462">2274 2581,'-4'-22,"7"13,-3 9,0 0,0 0,0 0,0 0,14-4,-14 4,0 0,0 0,0 0,28 8,-28-8,0 0,0 0,30 33,-30-33,0 0,29 45,-29-45,33 50,-11 16,-9 1,-9 21,-5 0,-5-11,6-30,4-1,3-23,12-2,20-4,33 1,36-13,25 6,34-12,19 4,18-3,15 4,23-5,13 9,11-8,10 7,10 0,-8 1,14 3,13 0,9 4,1 1,-7-1,-8-5,-2 1,-5 0,7 1,0 2,-11-3,-6 2,-11-3,-12-1,-14-2,3 3,4 9,-9-4,-17 2,-33-5,-26-6,-23-3,-25-1,-15-5,-17 0,-15-4,-14-1,-19-1,-3-2,-2 4,3-3,-1 1,4-9,-10-14,-14-27,-4-28,0-17,-6-23,-6-6,-6 0,1 13,13 24,-6 21,-16 13,-17 19,-19 5,-30-4,-19 0,-25-13,-26 6,-29-5,-20 12,-26 4,-20 10,-15 6,-8 10,-17 5,-3 9,-10 4,-19 0,-3 3,-7 3,-1-6,-1 4,-26-7,1 1,3 0,-1 3,15 2,11-9,8 0,7-2,16 4,26-1,33 0,25 5,30 0,26-5,27-4,17 12,19-13,-9 13,-4-5,-10 6,-5 12,13 3,35-3,30 3,27 8,35 27,62 33,92 68</inkml:trace>
  <inkml:trace contextRef="#ctx0" brushRef="#br0" timeOffset="68115">964 2084,'13'-19,"-6"4,-7 15,0 0,0 0,28-5,-28 5,0 0,58-12,-58 12,81-5,14 18,13-12,-14 20,4-15,12 14,12 5,-4-22,-2 13,-1-17,-1 3,-2-1,5-16,14-3,13 1,-7 6</inkml:trace>
  <inkml:trace contextRef="#ctx0" brushRef="#br0" timeOffset="70632">18099 5004,'7'33,"-16"31,9-64,-11 113,-3 32,-8 34,6 43,-1 24,10 26,-7-11,3-16,-9-47,-4-49,10-66,9-59</inkml:trace>
  <inkml:trace contextRef="#ctx0" brushRef="#br0" timeOffset="71394">18095 5133,'42'-21,"-39"19,-3 2,0 0,0 0,18 4,-18-4,0 0,63 14,-63-14,99-3,44-5,38 4,33-5,-22 3,-33-11,-49 6,-37 0,-28 17,-28 12,-20 44,-15 36,-12 55,14 51,21 51,18 40,5 7,-17-24,-26-35,-42-61,-48-62,-49-60,-60-56,-47-33,-9-21,6-1,33-1,46 2,58 1,76 19,53 1</inkml:trace>
  <inkml:trace contextRef="#ctx0" brushRef="#br0" timeOffset="72827">18188 4154,'7'6,"-12"34,5-40,0 0,6 79,-6-79,19 114,13 25,-4-22,-7-32,3-44,-18-42,-9-57,-13-30,-2-38,11-11,7 21,14 48,19 38,30 44,14 50,14 48,-32 8,-51-15,-53-23,-54-22,-19-20,19-23,32-4</inkml:trace>
  <inkml:trace contextRef="#ctx0" brushRef="#br0" timeOffset="73176">18821 4595,'-46'-19,"-44"25,4 28,41 19,66 5,34-7,20-20,-18-32,-5-32,-22-14,-42-10,-28 6,5 6</inkml:trace>
  <inkml:trace contextRef="#ctx0" brushRef="#br0" timeOffset="73754">18978 4660,'27'23,"-18"-3,-9-20,0 0,0 0,-15 20,15-20,0 0,-14 15,14-15,-10 12,13-5,-3-7,0 0,0 0,0 0,0 0,0 0,19 2,-19-2,0 0,0 0,0 0,0 0,23 1,-23-1,0 0,0 0,0 0,30-10,-30 10,0 0,0 0,28-21,-28 21,0 0,18-19,-18 19,16-16,-3 2,-3 4,-13 2,-23-7,-12 1,-4 9,5 10,11 25,21 1,21 18,13-16,5 1,7-10,-3-10,-24-15,-5-16,-27-28,2 2,0 12</inkml:trace>
  <inkml:trace contextRef="#ctx0" brushRef="#br0" timeOffset="74147">19319 4836,'8'0,"-12"-11,4 11,0 0,0 0,-20-53,20 53,0 0,-24-65,24 65,-14-65,22 0,20 4,18 24,-1 10</inkml:trace>
  <inkml:trace contextRef="#ctx0" brushRef="#br0" timeOffset="74732">19478 4570,'45'53,"-24"7,-21-60,21 48,-5-14,-12-32,3-32,-8-20,2-15,12 7,5 44,18 38,21 28,-5 5,-5-13,-21-35,-3-29,-30-30,-6-11,13-10</inkml:trace>
  <inkml:trace contextRef="#ctx0" brushRef="#br0" timeOffset="75097">20103 4425,'13'10,"-28"0,15-10,0 0,0 0,-42 15,42-15,0 0,-58 22,58-22,-42 38,41 26,35-13,10-24,-3-20,-4-33,-7-14,-2 7,-4 27,5 21,-2 21,-4 5,-5-9</inkml:trace>
  <inkml:trace contextRef="#ctx0" brushRef="#br0" timeOffset="75501">20332 4446,'43'33,"-2"28,-41-61,50 34,-15-26,4-15,2-19,-9-2,-8-17,-21 20,11 18,22 37,13 43,1 22,-17 27,-25-8</inkml:trace>
  <inkml:trace contextRef="#ctx0" brushRef="#br0" timeOffset="76377">19392 6139,'36'-12,"6"-4,-42 16,63-15,17-4,34 2,31 3,26 1,9 2,9 7,-16 12,-20-2,-41 6,-28-4,-47 9,-33 8,-29 6,-13 21,-19 1,-3-6,25 4,29-32,16-13,23-13,24-30,1-36,-16-2,-21 3,-24-1,-20 0,-26 13,-19 6,3 13,29 12</inkml:trace>
  <inkml:trace contextRef="#ctx0" brushRef="#br0" timeOffset="76782">21533 5172,'-4'53,"-19"65,-9 77,0 34,12 32,12 10,13-22,-2-19,3-45,-8-57,2-70,7-64</inkml:trace>
  <inkml:trace contextRef="#ctx0" brushRef="#br0" timeOffset="77499">21433 5160,'75'-81,"-9"36,37 8,40 44,46-4,22 17,27-10,-7 14,-17-25,-39 10,-30-24,-37 33,-34-11,-18 27,-19 40,-6 20,1 71,26 60,23 23,-5 25,-15 11,-51-39,-80-32,-84-75,-101-47,-60-16,-53-30,-3-9,32-6,59-20,67-7,79 7,71-25,50-9,14-37</inkml:trace>
  <inkml:trace contextRef="#ctx0" brushRef="#br0" timeOffset="78279">22106 4346,'-7'38,"-1"37,8-75,1 90,9-1,1-13,0-22,-7-50,0-49,-8-24,-8-22,5-10,14 1,7 41,13 23,16 53,-3 39,-20 20,-40-3,-32-16,-19-36,-14-14,7 1,11-23</inkml:trace>
  <inkml:trace contextRef="#ctx0" brushRef="#br0" timeOffset="78863">22157 4724,'16'-5,"6"-9,-22 14,0 0,0 0,32-12,-32 12,0 0,35-3,-35 3,30 18,-6 8,1 12,-33 5,1-3,-26-3,-5-24,-18-6,-6-17</inkml:trace>
  <inkml:trace contextRef="#ctx0" brushRef="#br0" timeOffset="79299">22501 4638,'-11'-6,"-29"3,40 3,0 0,-56-3,56 3,-47 46,28-8,35 20,20-18,7-22,-9-32,-13-3,-7-31,-6 22,3 25,16 39,-6 14,-5 5,1-8,-16-21</inkml:trace>
  <inkml:trace contextRef="#ctx0" brushRef="#br0" timeOffset="79626">22563 4193,'8'34,"-2"28,-6-62,7 100,-9 11,2 13,-1-11,5-22,3-24,13-27</inkml:trace>
  <inkml:trace contextRef="#ctx0" brushRef="#br0" timeOffset="79969">22768 4666,'-23'24,"-18"-7,41-17,-51 35,14-23,19 14,31 17,18-23,6 38,-1-25,-18 5,-8-10</inkml:trace>
  <inkml:trace contextRef="#ctx0" brushRef="#br0" timeOffset="80304">22853 4917,'43'-15,"2"7,-45 8,48-23,0-10,-21-27,-23 26,0 0,-19 22,-14 28,-1 25,5 7,29 12,20 2,13-8,18-28</inkml:trace>
  <inkml:trace contextRef="#ctx0" brushRef="#br0" timeOffset="80488">23193 5015,'40'-27,"-17"9,-23 18,0 0,15-25,-15 25,20-36,-12 8,8-32,7 23,8-6,13-4,-13 32</inkml:trace>
  <inkml:trace contextRef="#ctx0" brushRef="#br0" timeOffset="80927">23556 4713,'28'33,"-16"16,-12-49,23 48,6-8,22-6,-8-33,1-12,3-30,-15-2,1-5,-3 21,-1 13,5 59,8 32,-11 39,-21-18,-30 8,-26-14,-29-37,-25-14,-25-9</inkml:trace>
  <inkml:trace contextRef="#ctx0" brushRef="#br0" timeOffset="83591">20602 7486,'-9'13,"3"6,6-19,0 0,0 58,0-58,5 72,11 9,16 15,20-5,16-31,10-8,17-13,12-11,-7-3,-28-3,-29-11,-15-3,-17-8,-11-12,-10-10,0-1</inkml:trace>
  <inkml:trace contextRef="#ctx0" brushRef="#br0" timeOffset="83908">21286 7967,'10'-3,"-10"4,0-1,0 0,0 0,0 0,-1 5,1-5,0 0,0 0,2 22,-2-22,0 0,11 34,-11-34,8 35,7 8,-4-19,-15 3,-18-7,-17-21,-13-5,-10 6,5 8,20-4,12 11</inkml:trace>
  <inkml:trace contextRef="#ctx0" brushRef="#br0" timeOffset="85141">20715 8663,'-4'-7,"-1"1,5 6,0 0,0 0,-5-3,5 3,0 0,-8 0,8 0,-7 4,6 7,1-11,0 0,0 0,-4 22,4-22,0 0,-3 60,3-60,-7 76,5 1,15-24,0-30,5-14,-13-13,-3 2,-6 0,-6-1,3-1,9-3,8-18,-5-10,9-6,-2-7,5 16,-8-5,8 10,2 10,10 4,2 19,2 19,2 25,-8 29,-8-3,-12-12,-3-10,4-24,2-8,-10-22</inkml:trace>
  <inkml:trace contextRef="#ctx0" brushRef="#br0" timeOffset="85696">21374 8613,'3'-20,"-34"3,31 17,0 0,-50-3,50 3,-61-13,1 2,17 16,20-2,17 5,22 21,10 22,-2 32,-11 26,-10-2,-9-43,9-17,-2-15,12-14,10-12,18-12,8 5,13 14,-6 2,-8-12,-17-3</inkml:trace>
  <inkml:trace contextRef="#ctx0" brushRef="#br0" timeOffset="85920">21475 8841,'16'23,"-5"28,-11-51,16 56,-3 6,-7-13,1-19,-7-27</inkml:trace>
  <inkml:trace contextRef="#ctx0" brushRef="#br0" timeOffset="86086">21460 8762,'1'-13,"10"10,-11 3,0 0,0 0,13 3,-13-3,0 0,16 8,-16-8</inkml:trace>
  <inkml:trace contextRef="#ctx0" brushRef="#br0" timeOffset="86645">21561 8479,'0'-33,"5"20,-5 13,0 0,0 0,21-13,-21 13,0 0,27-5,-27 5,35 4,0 13,-35-17,32 24,0 5,6 8,-1 5,-15 5,-6-2,-2 19,2-22,-1 26,11 13,9 9,-3-11,-5-11,-13-13,-29-25,-25-4,-33-21,-14-15,-14-10,31 22,24 1,14 28</inkml:trace>
  <inkml:trace contextRef="#ctx0" brushRef="#br0" timeOffset="88340">2572 4847,'-46'-6,"-41"9,87-3,-95 9,-6 11,9-7,0-2,-4-3,21 2,32 6,22 11,14 0,-3 42,-5 16,3 10,-2 27,-5 6,11-20,4-16,5-17,22-15,35 2,42-13,19-9,-5-3,12 5</inkml:trace>
  <inkml:trace contextRef="#ctx0" brushRef="#br0" timeOffset="91135">12603 2202,'0'-2,"-17"5,17-3,0 0,-33 16,33-16</inkml:trace>
  <inkml:trace contextRef="#ctx0" brushRef="#br0" timeOffset="91767">12347 2388,'-23'-6,"-11"2,24 1,19 0,35 4,31 1,14-2,20-1,41-2,29 3,27 6,29-1,26 6,27 2,25 6,24-3,18 5,8-2,13 2,10-2,-7-4,7 2,-7-7,-19-7,-16-8,-5-3,-11-4,-19 3,-17 7,-26 13,-22 12,-35 18</inkml:trace>
  <inkml:trace contextRef="#ctx0" brushRef="#br0" timeOffset="92950">20813 9431,'21'-19,"-28"12,7 7,0 0,0 0,-11 0,11 0,0 0,-21 10,21-10</inkml:trace>
  <inkml:trace contextRef="#ctx0" brushRef="#br0" timeOffset="93139">20877 9845,'4'5,"-14"-6,10 1,0 0,0 0,-15-14,15 14,0 0,-11-12,11 12</inkml:trace>
  <inkml:trace contextRef="#ctx0" brushRef="#br0" timeOffset="93272">20827 9921,'6'20,"-7"-10,-1 1</inkml:trace>
  <inkml:trace contextRef="#ctx0" brushRef="#br0" timeOffset="95119">20880 10399,'0'-2,"1"0,-1 2,0 0,0 0,0 0,1-2,-1 2,0 0,0 0,-2 0,2 0,0 0,-5-5,5 5,-21-6,-13 5,34 1,0 0,-49 8,49-8,-51 21,6 21,6 11,27 11,47-12,28-1,11-27,5-9,0-29,-39-9</inkml:trace>
  <inkml:trace contextRef="#ctx0" brushRef="#br0" timeOffset="95659">21299 10185,'28'-13,"-39"6,11 7,0 0,0 0,0 0,-28-6,28 6,0 0,0 0,-49-3,49 3,0 0,-56 4,56-4,-50 3,13 11,16 3,21 17,13 29,9 34,-6 25,-15 10,0-31,6-35,5-21,13-20,6-18,20-13,8-5,-8 10,-2-8,-15-3</inkml:trace>
  <inkml:trace contextRef="#ctx0" brushRef="#br0" timeOffset="95986">21518 10245,'5'-3,"-2"28,-3-25,0 0,11 73,-11-73,11 93,-17 5,-6-5,7-16,2-21,5-46</inkml:trace>
  <inkml:trace contextRef="#ctx0" brushRef="#br0" timeOffset="96348">21685 10503,'7'5,"-21"8,14-13,0 0,0 0,-35 31,35-31,0 0,-50 27,50-27,-51 25,20-12,10 0,21 0,26 9,14 3,14 14,-18-17,-1 9,-10-11,-15-6</inkml:trace>
  <inkml:trace contextRef="#ctx0" brushRef="#br0" timeOffset="97189">21909 10199,'-14'-18,"-4"9,18 9,0 0,0 0,-7-2,7 2,0 0,0 4,0-4,16 17,33 24,-49-41,0 0,67 37,-67-37,65 38,-9 6,-12 12,-17 6,-9 21,-15 11,-9 13,0-5,-4-16,2-11,-6-34,-14-12,-15-40,-19-17,9 0,16 3,26 9</inkml:trace>
  <inkml:trace contextRef="#ctx0" brushRef="#br0" timeOffset="97478">22735 10543,'-75'-5,"-19"-1,25-2,12 11,21 4</inkml:trace>
  <inkml:trace contextRef="#ctx0" brushRef="#br0" timeOffset="97687">22794 10763,'-51'-13,"-124"-27,79 18,44 12,34 7</inkml:trace>
  <inkml:trace contextRef="#ctx0" brushRef="#br0" timeOffset="97970">23233 10212,'-6'-18,"-19"40,25-22,0 0,-14 78,14-78,-3 104,1 55,4 14,4-37,-1-4</inkml:trace>
  <inkml:trace contextRef="#ctx0" brushRef="#br0" timeOffset="106511">22597 8767,'-53'-11,"-40"-2,8 20,14-18,16 5,21 13</inkml:trace>
  <inkml:trace contextRef="#ctx0" brushRef="#br0" timeOffset="106707">22643 8961,'-5'6,"-36"-8,41 2,0 0,-71-5,71 5,-82 6,15-16,28 14</inkml:trace>
  <inkml:trace contextRef="#ctx0" brushRef="#br0" timeOffset="107095">23055 8340,'54'-21,"-10"1,-44 20,52-4,24-1,9 44,-16 14,-35-27,-34 37,-40-33,-25 26,-6-8,27 21,30 0</inkml:trace>
  <inkml:trace contextRef="#ctx0" brushRef="#br0" timeOffset="107235">23381 9045,'50'73,"-27"-35,-23-38,10 13,-6-16,-3 0,-2 2</inkml:trace>
  <inkml:trace contextRef="#ctx0" brushRef="#br0" timeOffset="108190">20716 11615,'24'28,"-28"38,4-66,-3 67,8 3,-15-4,16-19,-3-23,0-27,6-39,-14-30,12-20,11-8,2 48,9 31,10 44,4 51,1 38,-14-3,-14-27,-13-18,6-37</inkml:trace>
  <inkml:trace contextRef="#ctx0" brushRef="#br0" timeOffset="108729">21466 11461,'16'-16,"-38"3,22 13,0 0,-52-11,52 11,-89-22,2 7,16 18,38 7,17 14,20 35,18 44,6 29,-9 21,-5-31,10-15,-5-34,-7-30,11-21,-5-18,26-11,20-3,3 9,-6-13,-26 5</inkml:trace>
  <inkml:trace contextRef="#ctx0" brushRef="#br0" timeOffset="109038">21623 11484,'17'0,"-5"54,-12-54,18 95,-6 46,-7-6,-21-17,6-36,10-32,6-38</inkml:trace>
  <inkml:trace contextRef="#ctx0" brushRef="#br0" timeOffset="109372">21775 11801,'34'6,"-33"13,-1-19,0 0,0 0,-1 39,1-39,0 0,-19 44,19-44,-22 50,-16-4,17-2,12-10,35-4,16-2,9 7,5-5,-6 0,-17-20</inkml:trace>
  <inkml:trace contextRef="#ctx0" brushRef="#br0" timeOffset="109766">22416 11808,'-16'-14,"-11"7,27 7,0 0,-47 6,47-6,-73 14,15 8,20 2,25-8</inkml:trace>
  <inkml:trace contextRef="#ctx0" brushRef="#br0" timeOffset="110048">22496 12043,'2'-6,"-15"-1,13 7,0 0,0 0,-21-4,21 4,0 0,-32-2,32 2,-40 10,1 2,9-6,14 1</inkml:trace>
  <inkml:trace contextRef="#ctx0" brushRef="#br0" timeOffset="110706">21826 11445,'18'-30,"-3"18,-15 12,0 0,0 0,0 0,21-17,-21 17,0 0,0 0,24-6,-24 6,0 0,25-2,-25 2,21 6,-8 0,-7 1,-9 14,-14 7,14 22,15 25,14 22,2 21,-6-3,6 8,4 0,8-14,-9-17,-15-25,-14-14,-15 2,-10-30,-28-10,-34-28,17-7,0-6,20 8,36 8</inkml:trace>
  <inkml:trace contextRef="#ctx0" brushRef="#br0" timeOffset="111310">22895 11443,'15'-42,"-6"21,-9 21,0 0,38-18,-38 18,52-13,10 24,15 29,-10-2,-31 0,-33-1,-14 0,-29-12,-16 13</inkml:trace>
  <inkml:trace contextRef="#ctx0" brushRef="#br0" timeOffset="111518">23157 12137,'43'42,"-18"-30,-25-12,0 0,0 0,0 0,24-1,-24 1,0 0,0 0,15-7,-15 7,0 0,7-6,-7 6,1-5,-3-2,2 7</inkml:trace>
  <inkml:trace contextRef="#ctx0" brushRef="#br0" timeOffset="147166">8286 10836,'29'2,"-26"49,-3-51,-12 94,3 32,-5 27,6 8,10-2,15-14,6-18,-4-30,-6-42,-13-41</inkml:trace>
  <inkml:trace contextRef="#ctx0" brushRef="#br0" timeOffset="148396">8387 10861,'10'-34,"-29"22,19 12,0 0,0 0,0 0,-4-3,4 3,0 0,0 0,12 0,-12 0,0 0,47 0,-47 0,93-5,45-9,45-9,42-11,59-5,59-1,57 4,36 9,28-1,11 4,3-1,18 2,17 12,12 11,-7 11,-31 5,-29-3,-52 0,-50 0,-54 0,-64 3,-66-1,-68 2,-49 10,-37 9,-19 12,-12 17,-1 21,0 24,11 22,17 22,27 14,1 1,-1-6,-24-16,-25-27,-55-34,-60-39,-68-40,-65-25,-60-14,-40-4,-42 5,-31 3,-51 5,-14 9,-12 5,-4 9,-18-2,-7-4,6-3,-4-5,58 1,45-5,61 0,77 1,88-2,99 2,76 3,17 8,-6 0,-38 0</inkml:trace>
  <inkml:trace contextRef="#ctx0" brushRef="#br0" timeOffset="149461">8343 9987,'12'35,"20"64,4 28,-34-26,-10-24,-3-35,7-35,-1-39,-5-48,-3-15,0-14,35 32,27 39,25 49,9 47,-11 34,-18 18,-37-16,-9-19,8-25,6-31</inkml:trace>
  <inkml:trace contextRef="#ctx0" brushRef="#br0" timeOffset="149745">8962 10237,'52'44,"-21"15,-31-59,37 50,2-30,14-25,-13-43,-8-25,-23-7,-21 5,-7 21</inkml:trace>
  <inkml:trace contextRef="#ctx0" brushRef="#br0" timeOffset="150295">9354 10044,'62'44,"-13"31,-11 13,-27-20,-4-26,7-27,7-29,-6-35,-11-19,1-6,2 11,0 35,24 43,7 32,-3 0,-4-5,-1-18,-13-25,0-34,0-14,10-4,-2 9,4 36,11 53,-2 39,-10 8,-2-6,-17-35,10-37,12-47</inkml:trace>
  <inkml:trace contextRef="#ctx0" brushRef="#br0" timeOffset="151099">10201 9467,'22'16,"4"55,-26-71,20 117,-2 37,-3 13,1-30,-4-35,-4-47,-3-45,-6-39,11-45,11-26,-4 36,18 52,17 45,2 38,-32 17,-17-4,-36-23,-23-27,-12-21,10-28,16-21,16-4,42 13,29 7,49 9,25-4,17-3,-14-10,-40-15,-48-9,-45 0,-37 6,-17 27,2 37,13 42,21 13,37 7,32-10,22-16,13-29,4-29,5-24</inkml:trace>
  <inkml:trace contextRef="#ctx0" brushRef="#br0" timeOffset="151325">11439 10304,'54'-12,"-33"-35,-21 47,-6-98,3-20,29 0,27 27,33 35,6 26</inkml:trace>
  <inkml:trace contextRef="#ctx0" brushRef="#br0" timeOffset="152111">9800 10767,'26'-1,"-27"42,1-41,-11 101,-12 46,-3 17,20 7,10-3,1-16,-6-31,2-33,-2-33,2-25</inkml:trace>
  <inkml:trace contextRef="#ctx0" brushRef="#br0" timeOffset="152605">11686 10757,'48'23,"-36"63,-12-86,-14 134,-22 35,-18 16,-7-5,18-11,25-26,19-38,-6-47,24-46</inkml:trace>
  <inkml:trace contextRef="#ctx0" brushRef="#br0" timeOffset="153072">14125 10482,'-5'123,"-26"55,-3 29,-5 9,4-10,9-22,9-18,10-32,7-37,12-40,4-36</inkml:trace>
  <inkml:trace contextRef="#ctx0" brushRef="#br0" timeOffset="153505">15577 10517,'40'42,"-19"113,-17 51,-25 36,-20 17,12-10,22-13,20-26,-6-25,-25-39</inkml:trace>
  <inkml:trace contextRef="#ctx0" brushRef="#br0" timeOffset="154992">12595 12476,'-8'19,"1"11,7-30,0 0,-2 58,2-58,-2 63,-3-1,10-14,4-30,21-12,17-23,-2-21,-4-8,-7-15</inkml:trace>
  <inkml:trace contextRef="#ctx0" brushRef="#br0" timeOffset="155157">12706 12313,'-13'-33,"13"2,0 31,0 0,0 0,-7-15,7 15,0 0,-7-1,7 1</inkml:trace>
  <inkml:trace contextRef="#ctx0" brushRef="#br0" timeOffset="156190">10296 12300,'-26'-20,"10"26,16-6,0 0,0 0,2 39,-2-39,0 0,9 78,-9-78,3 95,-2 24,1-13,-12-44,6-36,0-31</inkml:trace>
  <inkml:trace contextRef="#ctx0" brushRef="#br0" timeOffset="156539">10473 12502,'3'8,"-15"14,12-22,0 0,-35 43,35-43,-53 47,-7 0,10-16,30-18,26-14,39-2,32 13,15 18,-1 8,-25-1,-30-12,-30-8</inkml:trace>
  <inkml:trace contextRef="#ctx0" brushRef="#br0" timeOffset="159506">744 5029,'6'-8,"4"1,-10 7,0 0,0 0,30-15,-30 15,0 0,69-7,-69 7,115 19,37 1,10 6,-28-6,-12-2,-23-21,-25 3,-18-12,-28 0,-24 3,-20-3,-27-36,-12 5,-8-5,-4 0,37 40,22 7,10 5,25 22,27 23,15 12,6-12,-22-15,-29 9,-32-11,-20 4,-55 4,-54 0,-28 5,-8 1</inkml:trace>
  <inkml:trace contextRef="#ctx0" brushRef="#br0" timeOffset="212590">9117 11077,'-2'-4,"1"2,1 2,0 0,0 0,4 6,-4-6,0 0,13 30,-13-30,28 75,-4 20,-13-5,-4-11,-3-15,-5-21</inkml:trace>
  <inkml:trace contextRef="#ctx0" brushRef="#br0" timeOffset="215156">10395 10980,'-11'-12,"-1"-4,12 16,0 0,0 0,0 0,0 0,0 0,-3-11,3 11,0 0,0 0,0 0,0 0,7-11,-7 11,0 0,0 0,0 0,13-8,-13 8,0 0,0 0,41-5,-41 5,0 0,70 7,-70-7,96 30,-2 31,-18 28,-28 10,-39-11,-35-25,-43-10,-16-20,1-16,29-16,38-4,49 2,60 6,42 4,12 10,-6 9,-20-5</inkml:trace>
  <inkml:trace contextRef="#ctx0" brushRef="#br0" timeOffset="215869">12522 10971,'-11'-22,"19"10,-8 12,0 0,47-4,-47 4,108 23,42 26,-22 12,-52 7,-58-5,-43-12,-43-18,-15-17,24-14,46-3,52 8,66 25,32 32,-13 21,-38 4,-56-14,-64-26,-69-31,-58-32,-10-18,33-4,68 2</inkml:trace>
  <inkml:trace contextRef="#ctx0" brushRef="#br0" timeOffset="216419">14745 11056,'-9'-4,"-12"17,21-13,0 0,-10 47,10-47,-3 79,-1 14,-5-10,-1-23,14-25,17-14,16-16,17-11,19-5,14 5,-5 11,-12 3,-28-13</inkml:trace>
  <inkml:trace contextRef="#ctx0" brushRef="#br0" timeOffset="216614">15024 11211,'-21'22,"3"41,18-63,6 85,10 21,12 7,-1-18,-12-33</inkml:trace>
  <inkml:trace contextRef="#ctx0" brushRef="#br0" timeOffset="217345">16256 11238,'-57'-21,"-1"-6,58 27,-49-29,5 12,16 9,8 14,-1 24,-5 29,-1 13,8-7,8-19,17-23,2-13,16-7,21-9,13 2,10 15,0 27,0 27,-23 8,-41-5,-41-17,-41-21,-35-28,-25-21,-8-23,6 0,10 1</inkml:trace>
  <inkml:trace contextRef="#ctx0" brushRef="#br0" timeOffset="231428">1040 4158,'0'-31,"-1"29,1 2,0 0,-7 12,7-12</inkml:trace>
  <inkml:trace contextRef="#ctx0" brushRef="#br0" timeOffset="231620">991 4619,'9'22,"7"23,-16-45,0 0,-4 42,4-42,-7 52,-19 0</inkml:trace>
  <inkml:trace contextRef="#ctx0" brushRef="#br0" timeOffset="231800">1060 5446,'1'5,"-8"20,7-25,0 0,0 0,-1 45,1-45,0 0,-6 42,6-42</inkml:trace>
  <inkml:trace contextRef="#ctx0" brushRef="#br0" timeOffset="231933">1009 5765,'1'13,"-1"-8,0-5,0 0,0 0,-2 15,2-15,0 0,-2 28,2-28</inkml:trace>
  <inkml:trace contextRef="#ctx0" brushRef="#br0" timeOffset="234543">9018 8668,'-7'-10,"-10"1,17 9,0 0,0 0,-28 1,28-1,0 0,-48 9,48-9,-66 26,15 32,31 27,37 0,36-14,24-14,9-25,-10-19,-22-21</inkml:trace>
  <inkml:trace contextRef="#ctx0" brushRef="#br0" timeOffset="235374">9263 8544,'-11'11,"8"0,3-11,0 0,0 0,-1 12,1-12,0 0,1 12,-1-12,0 17,2-6,-2-11,0 0,0 0,0 0,0 0,-1 6,1-6,0 0,0 0,0 0,-5 7,5-7,0 0,0 0,-8 9,8-9,0 0,-13 30,13-30,-1 72,3 36,-6-4,-5-25,7-19,-1-29,5-25,1-22,3-25,14-13,9 1,4 21,10 27,-4 23,-1 26,-16 11,-25-12,-16-7,-2-13</inkml:trace>
  <inkml:trace contextRef="#ctx0" brushRef="#br0" timeOffset="235692">9611 8933,'30'-17,"-20"7,-10 10,0 0,0 0,-13 1,13-1,0 0,-32 18,32-18,-40 46,23 15,17-61,20 61,28-27,7-21,-8-30,-21-22,-40-20,-23 6,-7 16</inkml:trace>
  <inkml:trace contextRef="#ctx0" brushRef="#br0" timeOffset="236037">9865 8955,'10'-1,"-22"7,12-6,0 0,0 0,-35 22,35-22,0 0,-34 39,34-39,-18 51,28 3,42-14,22-18,-8-27,-21-24,-25-19,-38-15,-26 6,-8 17,11 16</inkml:trace>
  <inkml:trace contextRef="#ctx0" brushRef="#br0" timeOffset="236414">10187 8916,'13'-21,"-43"15,30 6,0 0,0 0,-49 9,49-9,0 0,-59 21,59-21,-40 31,35 1,30-6,30 1,24-8,-1 3,-21 2,-30 8,-30 10,-24 3,-22-8,-13-12,10-16</inkml:trace>
  <inkml:trace contextRef="#ctx0" brushRef="#br0" timeOffset="236594">10287 8995,'23'-3,"-6"37,-17-34,0 0,21 60,-21-60,14 72,-2-7</inkml:trace>
  <inkml:trace contextRef="#ctx0" brushRef="#br0" timeOffset="236788">10309 8953,'13'-24,"-4"17,-9 7,0 0,0 0,32 2,-32-2,0 0,46 11,-46-11</inkml:trace>
  <inkml:trace contextRef="#ctx0" brushRef="#br0" timeOffset="237137">10652 9078,'42'59,"-23"8,-14-10,-3-20,-4-27,10-20,7-31,7-20,-3-4,6 3,-3 23,19 31,-2 31,3 16,-7-3,-5-4,-3-15,6-14,3-20</inkml:trace>
  <inkml:trace contextRef="#ctx0" brushRef="#br0" timeOffset="237533">11215 9025,'8'-4,"-11"6,3-2,0 0,0 0,0 0,-20 9,20-9,0 0,0 0,-46 18,46-18,0 0,-53 28,53-28,-35 36,21-8,32-4,9-17,4-13,11-4,6 1,-8 7,3 24,-1 18,-12 26,-13 10,-31-4,-24-22,-29-30,-7-25</inkml:trace>
  <inkml:trace contextRef="#ctx0" brushRef="#br0" timeOffset="237999">12057 8840,'13'17,"-14"48,1-65,-9 111,-13 20,4-4,5-18,24-18,20-22,3-22,-14-34,-8-31</inkml:trace>
  <inkml:trace contextRef="#ctx0" brushRef="#br0" timeOffset="239019">12030 8868,'69'-30,"0"3,34 11,23 5,29 5,35 0,31 5,25 2,17-5,18-1,20 0,24 6,20 6,0 3,-2 0,-2-5,-16 1,-28 6,-28 2,-43-4,-28 5,-52-2,-42-2,-38 9,-30-3,-12 13,-28 5,-3 15,-3 19,1 23,17 23,18 16,3 8,-14-8,-11-18,-27-27,-26-27,-36-32,-44-23,-42-21,-40-14,-29-9,-45 5,-15 8,-17 14,-9 7,-22 0,-14-1,-9-2,-4-2,16-5,16-8,16-8,36-1,53 2,64 0,59 7</inkml:trace>
  <inkml:trace contextRef="#ctx0" brushRef="#br0" timeOffset="240093">12945 8844,'24'-2,"-17"20,-7-18,0 0,13 53,-13-53,4 95,3 33,-12 11,-2-3,4-19,4-21,9-27,7-28</inkml:trace>
  <inkml:trace contextRef="#ctx0" brushRef="#br0" timeOffset="240546">14059 8828,'-11'-4,"-6"29,17-25,0 0,-14 75,14-75,-21 120,-5 39,22-12,14-22,8-24,7-23,8-22</inkml:trace>
  <inkml:trace contextRef="#ctx0" brushRef="#br0" timeOffset="241171">14727 9098,'42'6,"-37"6,-5-12,0 0,0 0,-9 41,9-41,0 0,-13 73,13-73,-8 95,-8 10,4-16,6-20,9-31,6-17</inkml:trace>
  <inkml:trace contextRef="#ctx0" brushRef="#br0" timeOffset="241365">14934 9656,'-4'8,"-34"5,38-13,0 0,-59 3,59-3,-77-4,3-2,21-1</inkml:trace>
  <inkml:trace contextRef="#ctx0" brushRef="#br0" timeOffset="241576">14700 9239,'-4'-6,"-37"28,41-22,0 0,-61 33,61-33,-68 40,28-1</inkml:trace>
  <inkml:trace contextRef="#ctx0" brushRef="#br0" timeOffset="241974">15524 8865,'40'8,"-39"28,-1-36,0 0,-21 80,21-80,-38 121,-3 26,7 10,17-14,4-25,12-34,-3-33,8-30</inkml:trace>
  <inkml:trace contextRef="#ctx0" brushRef="#br0" timeOffset="242286">16427 8868,'50'98,"-49"71,-6 46,-7 8,-1-22,-5-15</inkml:trace>
  <inkml:trace contextRef="#ctx0" brushRef="#br0" timeOffset="244380">2606 5398,'82'-3,"8"-10,14 7,29 6,35-2,31 15,27-8,30 1,13 1,17-9,10 2,12 1,-2 1,17 7,13-3,4-2,6 8,-4-4,3 2,2-3,6 5,-2-5,-8-7,-2-2,2-3,8-3,-2 2,6 3,3 3,-3-2,-7-1,-3-3,-2 4,-7 4,2 6,4 6,-8 9,15-2,-12-4,-6-3,-18-5,-15-2,-17-4,-21 4,-36 4,-35 9</inkml:trace>
  <inkml:trace contextRef="#ctx0" brushRef="#br0" timeOffset="267810">13275 11750,'13'5,"-18"-13,5 8,0 0,0 0,-20-39,20 39,0 0,-38-65,38 65,-59-93,-34-19,-24-14,-19-3,5 11,25 28,39 37,31 31,23 25</inkml:trace>
  <inkml:trace contextRef="#ctx0" brushRef="#br0" timeOffset="268201">13266 11788,'58'66,"-54"-52,-4-14,0 0,0 0,-24-17,24 17,0 0,-59-64,59 64,-101-101,-44-20,-18 0,-6 13,20 16,45 26,62 51,70 64,75 104,26 52,-16-44,-53-75,-48-76,-39-72</inkml:trace>
  <inkml:trace contextRef="#ctx0" brushRef="#br0" timeOffset="269189">13598 10718,'-2'-4,"-13"-1,15 5,0 0,0 0,0 0,-27-3,27 3,0 0,0 0,-40 7,40-7,0 0,-49 14,49-14,-52 34,2 15,11 18,15 7,15 8,19 9,16-2,15-14,17-29,15-22,13-30,-2-24,-12-22,-17-18,-40 13,-34 12,-21 13,-19 31,-14 44,6 19,21 2,26-3,34 4,26-2,-6-11</inkml:trace>
  <inkml:trace contextRef="#ctx0" brushRef="#br0" timeOffset="272523">15088 9800,'-11'-25,"-26"-15,37 40,-51-51,-19-16,-29-16,-19-14,-15-11,3 2,19 17,31 16,30 27,21 19</inkml:trace>
  <inkml:trace contextRef="#ctx0" brushRef="#br0" timeOffset="273093">15068 9020,'-6'1,"-19"10,25-11,0 0,0 0,-32 22,32-22,0 0,-29 37,29-37,-18 49,11 12,18 8,21-11,22-18,11-31,1-42,-21-27,-22-22,-42 7,-20 14,-17 18,-19 14</inkml:trace>
  <inkml:trace contextRef="#ctx0" brushRef="#br0" timeOffset="291299">10142 5296,'12'-3,"-8"3,-4 0,0 0,0 0,4 14,-4-14,0 0,10 58,-10-58,34 118,5 38,-22 6,-22-33,-2-29</inkml:trace>
  <inkml:trace contextRef="#ctx0" brushRef="#br0" timeOffset="291955">11952 5501,'34'75,"-8"37,-16-2,-4-18</inkml:trace>
  <inkml:trace contextRef="#ctx0" brushRef="#br0" timeOffset="292191">12769 5610,'76'53,"-25"43,-8 11,-21-10,5-24</inkml:trace>
  <inkml:trace contextRef="#ctx0" brushRef="#br0" timeOffset="292385">13726 5742,'90'-2,"-31"35,-13 31,-23 2,-5-1</inkml:trace>
  <inkml:trace contextRef="#ctx0" brushRef="#br0" timeOffset="292610">14456 5672,'54'-31,"-1"19,-53 12,33 6,4 50,0 46,7 36,0 16</inkml:trace>
  <inkml:trace contextRef="#ctx0" brushRef="#br0" timeOffset="312205">21125 410,'11'-3,"-1"0,-10 3,0 0,0 0,0 0,8-1,-8 1,0 0,0 0,16 5,-16-5,0 0,31 19,-31-19,31 32,27 13,6 9,2 14,-1 13,0 23,-4 2,-8 14,-5 16,-4 37,2 18,-8 12,-15-1,-20 8,-11 13,-17-23,-34-42,-41-55,-48-4</inkml:trace>
  <inkml:trace contextRef="#ctx0" brushRef="#br0" timeOffset="344706">7501 5737,'-11'-10,"-27"13,38-3,0 0,-62 8,62-8,-81 12,-17 0,-20-6,-14-2,1-8,18-3,14-8,27 5,27 7</inkml:trace>
  <inkml:trace contextRef="#ctx0" brushRef="#br0" timeOffset="345097">6426 5615,'7'-5,"-4"19,-3-14,0 0,0 0,0 0,8 20,-8-20,0 0,0 0,15 26,-15-26,0 0,12 28,-12-28,-1 25,-6-1,-4-3,15-1,27 0,26-1,34-6,17 2,-19 5,-31 12</inkml:trace>
  <inkml:trace contextRef="#ctx0" brushRef="#br0" timeOffset="346184">7969 5753,'-26'6,"3"3,23-9,0 0,0 0,0 0,0 0,0 0,0 0,0 0,0 0,0 0,0 0,0 0,0 0,0 0,0 0,0 0,-12 14,12-14,0 0,0 0,0 0,0 0,0 0,0 0,0 0,0 0,0 0,0 0,0 0,0 0,0 0,0 0,-6 11,6-11,0 0,0 0,0 0,0 0,0 0,0 0,0 0,0 0,0 0,0 0,0 0,0 0,0 0,9 7,-9-7,0 0,0 0,0 0,0 0,0 0,0 0,0 0,0 0,0 0,0 0,0 0,0 0,29 2,-29-2,0 0,0 0,0 0,0 0,0 0,0 0,0 0,41-1,-41 1,0 0,0 0,0 0,0 0,0 0,0 0,0 0,0 0,0 0,0 0,40-9,-40 9,0 0,0 0,0 0,0 0,0 0,0 0,0 0,0 0,0 0,38-18,-38 18,0 0,0 0,0 0,0 0,0 0,0 0,0 0,0 0,21-24,-21 24,0 0,0 0,0 0,0 0,0 0,0 0,0 0,-6-30,6 30,0 0,0 0,0 0,0 0,0 0,0 0,-25-27,25 27,0 0,0 0,0 0,0 0,0 0,-28-8,28 8,0 0,0 0,0 0,0 0,-31 12,31-12,0 0,0 0,0 0,-22 41,22-41,0 0,0 0,-13 64,13-64,0 0,-3 70,3-70,12 59,12-12,16-19,8-10,-4-15</inkml:trace>
  <inkml:trace contextRef="#ctx0" brushRef="#br0" timeOffset="346576">8258 5809,'34'15,"-4"31,-30-46,20 58,-13 4,-1-13,2-22,3-26,-4-32,-5-29,2-1,1 20,13 23,17 28,25 35,0 16,-18-7,-28 0,-4-13</inkml:trace>
  <inkml:trace contextRef="#ctx0" brushRef="#br0" timeOffset="346889">8861 5718,'9'7,"-3"42,-6-49,6 82,10 17,4 13,-12-21,9-24</inkml:trace>
  <inkml:trace contextRef="#ctx0" brushRef="#br0" timeOffset="347098">9005 6032,'-3'-16,"-38"5,41 11,0 0,-66-2,66 2,-76-11,10 10</inkml:trace>
  <inkml:trace contextRef="#ctx0" brushRef="#br0" timeOffset="347458">9029 6069,'67'-4,"-14"11,-53-7,58-3,-11-14,-11-17,-28-2,-19-5,-13 20,-4 14,-1 32,4 19,19 12,16 5</inkml:trace>
  <inkml:trace contextRef="#ctx0" brushRef="#br0" timeOffset="347667">9523 6228,'42'-55,"-24"9,-18 46,11-50,2 8,7 6,15 20</inkml:trace>
  <inkml:trace contextRef="#ctx0" brushRef="#br0" timeOffset="348374">10324 5924,'2'-5,"-11"23,9-18,0 0,-6 68,6-68,-13 95,-3 12,12-9,12-26,7-36,-1-27,-5-28,7-23,-1-16,9 5,14 25,17 43,-1 36,-21 13,-30-2,-27-17,-24-21,-27-27,-6-14,23-8,22-8</inkml:trace>
  <inkml:trace contextRef="#ctx0" brushRef="#br0" timeOffset="348812">10710 6206,'18'-18,"-36"13,18 5,0 0,0 0,-44 15,44-15,0 0,-41 46,41-46,-24 65,17-2,30-19,13-24,5-27,-18-30,-12-20,-24-9,7 27,8 33,17 36,13 41,-6 1,-4-11,2-19,-1-31</inkml:trace>
  <inkml:trace contextRef="#ctx0" brushRef="#br0" timeOffset="349095">10982 5870,'15'13,"-5"47,-10-60,10 94,-3 22,-3 4,-1-16,4-24,-1-26,5-34</inkml:trace>
  <inkml:trace contextRef="#ctx0" brushRef="#br0" timeOffset="349442">11220 6209,'22'-5,"-16"7,-6-2,0 0,0 0,0 0,0 0,-10 11,10-11,0 0,0 0,0 0,-28 19,28-19,0 0,0 0,-51 18,51-18,0 0,-53 20,53-20,-43 23,26-4,29 4,18-2,10 0,14 11,7 15,-7 0,-26-10,-23-17</inkml:trace>
  <inkml:trace contextRef="#ctx0" brushRef="#br0" timeOffset="349805">11245 6458,'73'-7,"-10"5,-2-9,-3-17,-9-24,-19-16,-20 11,-17 17,-16 17,-15 33,-7 33,12 15,9 10,30-5,25 0,14-12,11-24</inkml:trace>
  <inkml:trace contextRef="#ctx0" brushRef="#br0" timeOffset="350002">11738 6555,'41'4,"-3"-8,-38 4,0 0,0 0,19-17,-19 17,0 0,6-38,-6 38,-12-62,-7-4,12 8,21 19,9 14</inkml:trace>
  <inkml:trace contextRef="#ctx0" brushRef="#br0" timeOffset="350530">11986 6309,'25'33,"-2"3,-23-36,0 0,18 33,-18-33,34 23,12-18,8-15,-3-14,-4-9,-10 0,-10 6,-3 13,4 26,12 35,9 40,-16 33,4 19,-44-58,-23-21,-13-50,-12-47,3-23,28-27,43-13,28-30,29 5,10 66,13 46,-15 32</inkml:trace>
  <inkml:trace contextRef="#ctx0" brushRef="#br0" timeOffset="352331">7359 4131,'26'-6,"-30"8,4-2,0 0,0 0,-31 8,31-8,0 0,-57 14,57-14,-65 30,3 14,-13-3,-10-8,4-6,22-14,17-6</inkml:trace>
  <inkml:trace contextRef="#ctx0" brushRef="#br0" timeOffset="352676">6786 4110,'21'22,"-20"27,-1-49,-8 65,-13 4,8-11,16-10,44-8,29-3,2-12,-13-9,-16-11,-16-2</inkml:trace>
  <inkml:trace contextRef="#ctx0" brushRef="#br0" timeOffset="353473">7878 4251,'5'1,"-5"-1,0 0,0 0,0 0,0 0,0 0,0-1,0 1,0 0,0 0,0 0,4-1,-4 1,0 0,0 0,17-1,-17 1,0 0,35-2,-35 2,50-4,9-4,-1-8,-24-9,-44-14,-34 4,-12 19,5 30,22 36,17 22,14 4,29 1,7-25,18-20,-7-28,-18-33</inkml:trace>
  <inkml:trace contextRef="#ctx0" brushRef="#br0" timeOffset="353810">8240 4174,'45'38,"-11"24,-34-62,33 74,-9-16,-13-19,0-33,16-29,-3-29,-2-9,-10-6,-3 37,12 39,36 77,-6 9,0 5,-26-36</inkml:trace>
  <inkml:trace contextRef="#ctx0" brushRef="#br0" timeOffset="354048">8763 3893,'61'86,"-10"38,2 17,-12-23,-9-25</inkml:trace>
  <inkml:trace contextRef="#ctx0" brushRef="#br0" timeOffset="354245">9029 4395,'-30'-22,"-12"7,42 15,0 0,-53-6,53 6,-70-11,-5-3,17-2,37 6</inkml:trace>
  <inkml:trace contextRef="#ctx0" brushRef="#br0" timeOffset="354533">9010 4311,'66'28,"-8"3,-14-6,-18-24,-9-15,-3-25,9-6,-21 6,-9 15,-16 21,2 37,1 19,18 1</inkml:trace>
  <inkml:trace contextRef="#ctx0" brushRef="#br0" timeOffset="354733">9442 4533,'44'-14,"-27"-14,-17 28,0 0,1-49,-1 49,4-60,14 14,25 14,17 19,21 8</inkml:trace>
  <inkml:trace contextRef="#ctx0" brushRef="#br0" timeOffset="355231">10406 4174,'-13'-7,"-36"5,49 2,0 0,-58 16,58-16,-51 40,33 23,35 5,34-12,13-22,-6-35,-24-52,-20-37,-20-42,-18-26,-4 35,11 58,10 51,14 39,-3 52,3 36,19 24,-1-12,5-32</inkml:trace>
  <inkml:trace contextRef="#ctx0" brushRef="#br0" timeOffset="355580">10757 4224,'10'-25,"-14"19,4 6,0 0,0 0,0 0,-21 7,21-7,0 0,0 0,-47 27,47-27,0 0,-57 40,57-40,-33 58,39 13,45-6,31-20,-2-40,-36-30,-43-38,-49-19,-21 6,7 26,15 16</inkml:trace>
  <inkml:trace contextRef="#ctx0" brushRef="#br0" timeOffset="355932">10955 4267,'58'-9,"-33"-3,-25 12,0 0,0 0,0 0,0 0,0 0,0 0,-2-10,2 10,0 0,0 0,0 0,0 0,0 0,-19-6,19 6,0 0,0 0,0 0,0 0,-29 15,29-15,0 0,0 0,0 0,-39 45,39-45,0 0,0 0,-18 54,18-54,0 0,11 56,-11-56,44 46,16-18,-10-32,-23-26,-26-27,-27-10,-6 1,-10 16,7 22</inkml:trace>
  <inkml:trace contextRef="#ctx0" brushRef="#br0" timeOffset="356172">11274 4461,'49'2,"-27"-16,-22 14,0 0,0 0,5-33,-5 33,0 0,-3-60,3 60,-2-68,12 6,18 16,17 9</inkml:trace>
  <inkml:trace contextRef="#ctx0" brushRef="#br0" timeOffset="356687">11787 3997,'6'27,"-11"30,5-57,2 95,14 17,14-17,14-32,0-35,-12-41,-12-42,-13-18,-1-5,-6 6,3 40,14 40,19 51,9 7,6-8,-6-17,-12-34,-8-33,-12-22,-3-13,3-8,14 10</inkml:trace>
  <inkml:trace contextRef="#ctx0" brushRef="#br0" timeOffset="357084">12610 4090,'2'1,"-30"11,28-12,0 0,-56 21,56-21,-67 24,18 14,32 11,43 0,22-13,-3-25,-12-31,-11-22,-7-7,-5 7,1 23,-5 19,1 36,9 23,-2 2,7-16,3-13</inkml:trace>
  <inkml:trace contextRef="#ctx0" brushRef="#br0" timeOffset="357605">12809 4307,'32'-47,"-19"6,-13 41,0 0,0 0,0 0,9-21,-9 21,0 0,0 0,16 7,-16-7,0 0,29 48,-29-48,37 54,6-11,3-24,7-15,-6-26,-6-20,0 0,-2 2,-7 19,4 28,2 46,-5 30,-25 1,-26-22,-9-26,-9-26,8-31,11-34,24-5,33-4,40-3,29 9,3 20,-17 8,-35 2</inkml:trace>
  <inkml:trace contextRef="#ctx0" brushRef="#br0" timeOffset="377709">12521 2266,'-7'-39,"3"18,4 21,0 0,0 0,0 0,5-6,-5 6,0 0,0 0,12 2,-12-2,0 0,29 12,-29-12,28 25,-26 27,-2-52,-34 130</inkml:trace>
  <inkml:trace contextRef="#ctx0" brushRef="#br0" timeOffset="380956">22008 5781,'13'-1,"-18"2,5-1,0 0,-38 46,38-46,-49 73,19 8,31-2,34-9,36-19,15-19,-10-20,-24-28</inkml:trace>
  <inkml:trace contextRef="#ctx0" brushRef="#br0" timeOffset="381123">22261 5723,'-11'-35,"0"17,11 18,0 0,0 0,0 0,-12-45,12 45,0 0,0 0,-4-18,4 18,0 0,-2-7,2 7</inkml:trace>
  <inkml:trace contextRef="#ctx0" brushRef="#br0" timeOffset="382821">16761 6590,'52'24,"-4"-39,-48 15,63-33,2-28,13-16,10-16,20-6,1 7,-1 28,-20 38,-15 33,-28 1,-17-11,-16-3,-5-4,-10 10,-23 43,-23 37,-7 14,11-9,16-16,15-30,21-21,23-42,11-42,21-34,-22 14,-28 49,-21 14,-24-13,-20-3,-27 1,-14-5,8-9,4 0</inkml:trace>
  <inkml:trace contextRef="#ctx0" brushRef="#br0" timeOffset="383246">16613 5602,'-1'41,"-15"70,2 43,0 16,4-16,-1-29,12-42,9-44,15-35</inkml:trace>
  <inkml:trace contextRef="#ctx0" brushRef="#br0" timeOffset="383535">16845 5971,'30'-11,"-24"20,-6-9,0 0,0 0,-22 28,22-28,0 0,-64 40,64-40,-75 50,8 0,40 2,33 9,41 11,19-7,25-16,-7-1,-15-22</inkml:trace>
  <inkml:trace contextRef="#ctx0" brushRef="#br0" timeOffset="385424">2459 5209,'-21'-1,"-27"-1,48 2,-68 3,-25 10,-13 3,-19 15,-19 14,-4 0,2-4,21-10,33-9,33-3,28-10,26-12,14-20,29-14,38-13,27-17,31 15,14-19,-5 10,-15 24,-23 17,-21 6,-30 15,-34 14,-23 18,-36 28,-23 12,-23 14,-1 9,10-20,24-19,12 6,-9 10</inkml:trace>
  <inkml:trace contextRef="#ctx0" brushRef="#br0" timeOffset="401361">2275 5951,'4'-17,"-9"11,5 6,0 0,0 0,-12-8,12 8,0 0,-21-9,21 9,-23 2,-7 28,30-30,-42 76,-3 33,-16 14,-17 46</inkml:trace>
  <inkml:trace contextRef="#ctx0" brushRef="#br0" timeOffset="424572">6786 3751,'1'-2,"-1"3,0-1,0 0,0 0,-6 5,6-5,0 0,-15 10,15-10,-27 3,-15 2,42-5,-45 4,-4-7,-12 3</inkml:trace>
  <inkml:trace contextRef="#ctx0" brushRef="#br0" timeOffset="428554">6745 4977,'-23'37,"-14"11,37-48,-42 60,21 14,7 10,-4 3,-2-14,16-40,4-28,15-13,23-11,15-2,31 7,30 11,37 2,29 6,27-8,3-5,16 1,22-5,21 3,15-1,15-6,13 8,26 0,18 12,22 4,14 8,5 0,-2 3,5 4,-5 0,-6 1,-21-6,-20-7,-28-9,-18-1,-16 0,-27 6,-19 0,-36-5,-32-3,-26-1,-21 8,-11 3,-18 5,-15-6,-16-10,-15-12,-22-16,-4-19,5-26,2-20,9-18,8-8,-7 14</inkml:trace>
  <inkml:trace contextRef="#ctx0" brushRef="#br1" timeOffset="622035">2337 1941,'5'-5,"-11"9,6-4,0 0,0 0,0 0,-16 23,16-23,0 0,0 0,-15 38,15-38,0 0,12 43,-12-43,10 52,4-2,-3-4,-3-17,2-13,1-3,9-3,18-14,33-7,34 6,32 8,35-8,29-5,27 4,5 12,13-12,37 15,-4-13,8 9,-10 1,13-2,10 0,6 0,2 0,7 4,2-4,-6-1,-8 1,-4 3,-6-4,-19 4,3-2,-28 8,-39-3,-41-10,-44-1,-32-5,-17-1,-12 0,-3-6,-15 4,0-4,-19 0,-4-6,-9-4,-4-14,-18-6,-18-12,-3-5</inkml:trace>
  <inkml:trace contextRef="#ctx0" brushRef="#br1" timeOffset="623231">12038 1762,'0'-1,"-3"14,3-13,0 0,0 0,0 41,0-41,0 0,7 63,-7-63,19 76,-1 1,4-9,9-8,9-17,17-10,21 3,32-5,19-8,30-11,33-7,26-7,34-1,27-3,31 6,27 3,29 11,24 11,14 5,5 3,1-3,-3-8,-1 5,9 4,-17 5,-14-13,-24 0,-23-7,-32-5,-24-3,-28 6,-32-15,-42 4,-41-13,-26 1,-38-11,-27-12,-23-5,-31-36,-6-28,7-26,18-6,13 6,-17 28</inkml:trace>
  <inkml:trace contextRef="#ctx0" brushRef="#br2" timeOffset="1.01851E6">11510 2213,'-20'-26,"18"-2,2 28,0 0,0 0,0 0,-2-9,2 9,0 0,0 0,1-1,-1 1,0 0,6 10,-6-10,36 54,39 33,-75-87,102 107,6 12,-23 4,-46-6,-49-7,-42-11,-34-10,-27-3,-33-11,-34-7,-22-11,-30-2,-20-5,-21 2,-19-7,-25-9,-17-8,-42-2,1-6,-9-8,-3-4,8 0,3-3,-4 3,-4-12,-2 0,-4-9,9 4,36-2,34 2,25 1,16-14,5 6,23-5,17-9,23-7,19 2,21-18,11-7,11 1,20 2,24 0,27 8,14-14,15 4,0 6,29-5,23 10,37-16,30-9,29-8,25 5,35-5,38 1,34 13,32-1,15 8,20-6,27 20,41 2,25 7,14 7,17 12,11 5,19 3,5 20,7-3,-10 12,-9 9,-6-5,-30 8,-12-3,-9 6,-29 4,-21 1,-24 4,-40-1,-56 1,-58 12,-30 40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30:45.625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10854 4348,'0'-2,"1"-2,-1 4,0 0,0 0,24-10,-24 10,0 0,61 6,-61-6,124 27,45 25,26 9,-9-9,-13-16,-2-17,7-22,12-11,-3-10,-5-4,-21-3,13 4,27 9,30 19,34 24,-1 0,-41-17,-34-16,-16-23,9-7,3 7,13 12,32 19,2 7,-22-9,-17-9,1-18,2-7,7 10,26 28,21 20,-8 21</inkml:trace>
  <inkml:trace contextRef="#ctx0" brushRef="#br0" timeOffset="60826">1653 6292,'27'-19,"1"-3,-28 22,0 0,31-21,-31 21,43-13,35-5,42 32,35 14,41 26,10-5,1-7,11-17,0-3,-6-15,4-11,2-16,12-6,-4 4,15 5,35 26,8 7,-4-1,-14-9,-1-3,7 1,4 6,-20-6,-18-17,-25-4,-9-18,-2-5,4 10,3 15,-9 3,-29-4,-36 3,-31-10,-32 6</inkml:trace>
  <inkml:trace contextRef="#ctx0" brushRef="#br0" timeOffset="92471.5483">2697 6600,'16'-16,"-15"13,-1 3,0 0,0 0,-8 0,8 0,0 0,-32 4,32-4,-44 15,5 9,39-24,-57 54,-14 12,-11 19,-2 26,15 29,27-1,42 14,36-4,26-12,16-13,13-4,16-19,7-23,3 4</inkml:trace>
  <inkml:trace contextRef="#ctx0" brushRef="#br0" timeOffset="95167.8179">3951 8951,'3'-6,"-7"0,4 6,0 0,0 0,0 0,-15-10,15 10,0 0,0 0,-22-10,22 10,0 0,-27-9,27 9,-36-4,-12-3,-17-11,1 13,-12-8,8 8,15-3,20 10,15 5,9 3,3 10,-4 6,-2 12,5 9,-4 12,1 9,0 16,0 13,-1 17,4 17,7-5,12 14,3-1,-4-1,-2 13,-15-10,-7 3,-7-15,4 1,8-24,12-25,11-31,20-15,24-26,40-11,52-8,41 13,24 28</inkml:trace>
  <inkml:trace contextRef="#ctx0" brushRef="#br0" timeOffset="111229.4239">9610 10620,'-44'1,"-11"-3,55 2,-60-2,-6 3,-9-2,-14-6,-25 1,-17-2,-7-2,-17 4,5 5,3 5,-14-4,-12-4,-3 7,-9-7,-6 4,6 5,-16-6,-10 4,-12 1,-5 1,-9 3,-15 0,-16 1,4 0,18-7,21-2,35-3,33 4,33-1</inkml:trace>
  <inkml:trace contextRef="#ctx0" brushRef="#br0" timeOffset="125495.8504">14155 9727,'-21'8,"-16"-6,37-2,0 0,-61 0,61 0,-90-7,-15 2,-25 4,-19 6,-23 1,-20 1,-9-1,-4-6,11-4,13-2,24 1,34-7,26 5</inkml:trace>
  <inkml:trace contextRef="#ctx0" brushRef="#br0" timeOffset="126382.9391">17209 9757,'1'-4,"-18"-1,17 5,0 0,-55-4,55 4,-80-1,-21 2,-27-3,-26-6,-35-17,-15-7,-5-2,11 0,23 5,37 17,42 16,34 18</inkml:trace>
  <inkml:trace contextRef="#ctx0" brushRef="#br0" timeOffset="154389.7395">13076 8376,'-1'1,"-5"8,6-9,0 0,0 0,-1 23,1-23,0 0,-3 47,3-47,11 72,8 9,4-6,-1-10,11-3,1-11,4-11,-16-5,-7-16,-7-8,-1-7,-2-8,-3-11,5-11,-7-2,2 0,0 15,-1 10,2 11,6 25,5 13,-10 0,0-12,-9-17,-19-12,-13-18,-13-19,-13-11,-6-7,-2-7,-9-1</inkml:trace>
  <inkml:trace contextRef="#ctx0" brushRef="#br0" timeOffset="183429.6432">23478 9108,'-26'-13,"-5"7,31 6,0 0,-43-9,43 9,-52-4,-4 7,-15-12,-15-2,-17-4,-17 8,1 5,-10 8,-5-5,-13 3,-21-7,-12 0,-3-5,-3-5,2 1,2 9,-4 2,-7-5,8 10,22 0,27-3,18-3,16 10</inkml:trace>
  <inkml:trace contextRef="#ctx0" brushRef="#br0" timeOffset="184386.7389">19816 9843,'0'-7,"-14"2,14 5,0 0,0 0,-27-2,27 2,0 0,-48 5,48-5,-72 15,-23 9,-20-3,-16-6,-14-5,0-1,-2-3,11 8,-6-6,-3-7,-2-10,6-7,33-2,25 0,31 13</inkml:trace>
  <inkml:trace contextRef="#ctx0" brushRef="#br0" timeOffset="223116.6115">13830 8191,'40'-13,"15"1,-55 12,70-13,16 3,42 15,56 26,26 5,4 0,-17-13,-14-8,-2-12,-19-12,-1-12,-12-7,10-3,30 11,8 15,26 14,10 6,-12-3,-16-24,-23-14,-1-10,-12-3,-17 5,-24 12,-32 8,-54 9,-57 15,-80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29:46.907"/>
    </inkml:context>
    <inkml:brush xml:id="br0">
      <inkml:brushProperty name="width" value="0.05292" units="cm"/>
      <inkml:brushProperty name="height" value="0.05292" units="cm"/>
      <inkml:brushProperty name="color" value="#EA700D"/>
    </inkml:brush>
  </inkml:definitions>
  <inkml:trace contextRef="#ctx0" brushRef="#br0">18075 10315,'83'3,"-20"-12,-15-2,-9 3,-24 9,-11 1,-3 16,17 39,18 34,5 25,-6 25,-22 14,-8 18,-9 26,-5 21,0 13,3 4,6-3,-18-33,-7-21,-13-25,-20-35,-34-22,-5-19,-9-18,-21-27,-27-38,-35-28,-7 1,4 23,-19 6</inkml:trace>
  <inkml:trace contextRef="#ctx0" brushRef="#br0" timeOffset="936">13157 11178,'-50'0,"-42"-7,-28 5,-25 3,-12 6,-24-6,-23-8,-25-10,-24-8,-14 2,1 4,22 6,30 3,37 16,49 10,47 16</inkml:trace>
  <inkml:trace contextRef="#ctx0" brushRef="#br0" timeOffset="3497">5057 11946,'3'-22,"12"0,-15 22,0 0,0 0,35-24,-35 24,0 0,51-14,-51 14,78-8,24 12,21 1,7-5,9-6,10-3,7 2,4-2,17-1,21 0,7 1,10 4,-1-2,16 1,8 1,7 6,5 5,8 2,2 5,-5-7,1-1,-5-2,1 3,5 2,8 5,-8 0,0 4,2 0,9 3,-4-1,11-3,5-2,11-1,-8 2,-3-5,-8-2,-4-6,-7-4,10-1,0-2,-5 0,4-11,-36-6,-3-6,-10 7,1 3,-1 12,-7 7,-7-2,-12 0,-6-5,-10 0,-5 4,-4 7,-4 10,-17 10,-15 4,-39 11</inkml:trace>
  <inkml:trace contextRef="#ctx0" brushRef="#br0" timeOffset="5332">2368 12761,'-71'0,"-31"5,-37-17,6-5,8 0,26 8,31-6,27 0</inkml:trace>
  <inkml:trace contextRef="#ctx0" brushRef="#br0" timeOffset="8957">13210 12892,'-8'-2,"6"3,2-1,0 0,0 0,5 2,-5-2,0 0,30 3,-30-3,70 10,28 2,13-2,7-6,7-4,11-5,17-2,11 2,11 2,5-4,-7-7,11 3,6 3,6 2,10 6,9 2,7 3,7 2,6 0,3 0,-19-4,-7 3,-17 5,-15 6,-19 13</inkml:trace>
  <inkml:trace contextRef="#ctx0" brushRef="#br0" timeOffset="10009">3379 13534,'-10'-15,"-38"2,48 13,0 0,-71-2,71 2,-107-7,-32 4,-28 2,-223 4,178 1,4-4,5-9,9 9,28 16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30:31.913"/>
    </inkml:context>
    <inkml:brush xml:id="br0">
      <inkml:brushProperty name="width" value="0.05292" units="cm"/>
      <inkml:brushProperty name="height" value="0.05292" units="cm"/>
      <inkml:brushProperty name="color" value="#EA700D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6008 2314,'95'-8,"28"5,16 3,13 0,20 0,22-5,9 7,26-5,-1 4,17-1,0 2,-3-2,3-9,-3 4,-7 1,-2 1,-5 0,-11 3,-5-5,-12 1,-10-3,-5 0,-6-2,-19 5,-7-1,-7 4,-15 7,-16 2</inkml:trace>
  <inkml:trace contextRef="#ctx0" brushRef="#br0" timeOffset="2525">3470 3314,'-3'0,"-18"4,21-4,0 0,-62 10,62-10,-79 3,-27 8,-42-23,-40 1,-12-1,2 1,-7-9,17 14,41-22,72 27,67-7</inkml:trace>
  <inkml:trace contextRef="#ctx0" brushRef="#br0" timeOffset="3346">4967 3203,'3'-8,"0"2,-3 6,0 0,0 0,33-5,-33 5,0 0,60-1,-60 1,86 10,50 0,37-2,32 7,41-14,13 5,15-7,22 2,13-3,11 4,-8 2,-4 0,3-2,-5-1,7-1,-5 8,-17-2,-48-6,-37-6,-50-5,-31 6,-45 6</inkml:trace>
  <inkml:trace contextRef="#ctx0" brushRef="#br0" timeOffset="4302">21391 2497,'-77'-9,"-46"5,-37-5,-33-11,-43-14,-17-1,-12 1,-31-1,-24-7,10 21,20 17,11 34</inkml:trace>
  <inkml:trace contextRef="#ctx0" brushRef="#br0" timeOffset="7436">17135 4256,'9'-15,"-9"3,0 12,0 0,0 0,5-6,-5 6,0 0,6 9,-6-9,2 28,13 36,-15-64,13 72,-6-4,-6-11,1-38,-1-19,2-31,4-33,8 1,11 3,6 9,17 34,12 36,5 52,-17 19,-35-6,-14-28,-22-33</inkml:trace>
  <inkml:trace contextRef="#ctx0" brushRef="#br0" timeOffset="8584">18068 3876,'14'-8,"-17"6,3 2,0 0,-28-1,28 1,-48-5,-18 9,66-4,-71 11,8 4,11 14,22 4,14 26,24 59,12 56,-12-41,-6-33,9-35,5-29,2-11,3-18,17-1,24-10,1 2,9 3,-18-8,-19 2,-16-16</inkml:trace>
  <inkml:trace contextRef="#ctx0" brushRef="#br0" timeOffset="8869">18203 4319,'5'10,"-4"32,-1-42,0 0,-6 77,6-77,-14 77,10-20,22-24,12-15,2-22,-12-33</inkml:trace>
  <inkml:trace contextRef="#ctx0" brushRef="#br0" timeOffset="9051">18172 4182,'-9'-30,"12"6,-3 24,0 0,0 0,0 0,11-23,-11 23,0 0,0 0,15-14,-15 14,0 0,25-14,-25 14</inkml:trace>
  <inkml:trace contextRef="#ctx0" brushRef="#br0" timeOffset="9537">18279 3851,'1'-23,"6"5,-7 18,0 0,0 0,0 0,16-10,-16 10,0 0,0 0,27 1,-27-1,0 0,55 15,-55-15,63 24,-2 12,-11 7,-8-9,-21 4,-6 11,-9 19,-2 23,15 30,9-1,12 10,-3-5,-16-32,-22-27,-42-32,-53-30,-31-33,8-10,36 1</inkml:trace>
  <inkml:trace contextRef="#ctx0" brushRef="#br0" timeOffset="10609">19618 4092,'9'-4,"-4"1,-5 3,0 0,0 0,2 0,-2 0,0 0,0 3,0-3,-12 10,-28 11,40-21,0 0,-62 23,62-23,-86 29,-6-1,29-3,15 6,30-14,8 11,13 1,29 15,18 5,16-4,12 5,7-10,-21 2,-26-16,-19-12,-21-14</inkml:trace>
  <inkml:trace contextRef="#ctx0" brushRef="#br0" timeOffset="11304">20077 4349,'6'21,"12"42,-18-63,13 83,-14-3,-8-22,6-29,2-30,2-60,7-13,12 1,20 0,1 39,-3 39,8 45,-20 27,-22 15,-17-20,-24-41</inkml:trace>
  <inkml:trace contextRef="#ctx0" brushRef="#br0" timeOffset="11984">20899 3960,'-14'-9,"-45"-13,59 22,-57-4,-6 2,-10 14,21 1,7 11,27-1,22 28,23 37,16 42,-15 6,-21-14,0-42,1-16,4-47,3-7,19-10,15-4,17-8,-13 2,-18 9,-21-2</inkml:trace>
  <inkml:trace contextRef="#ctx0" brushRef="#br0" timeOffset="12376">21168 3997,'-3'27,"11"62,-8-89,14 133,-33 14,-6-17,0-28,15-55,11-22,7-45</inkml:trace>
  <inkml:trace contextRef="#ctx0" brushRef="#br0" timeOffset="12651">21307 4401,'23'4,"-31"30,8-34,0 0,-28 30,28-30,-60 47,0 4,25-18,15-5,31-17,36 16,6-9,5 22,-4 1,-11-24</inkml:trace>
  <inkml:trace contextRef="#ctx0" brushRef="#br0" timeOffset="12966">21395 3945,'35'-37,"-8"59,-27-22,58 77,3 44,-10 37,-9-7,-26-22,-14-3,-12-38,-16-19,-9-7,-3-36</inkml:trace>
  <inkml:trace contextRef="#ctx0" brushRef="#br0" timeOffset="13751">21699 4890,'9'4,"-31"0,22-4,0 0,0 0,-32-6,32 6,0 0,-55-18,55 18,-58 1,7-3</inkml:trace>
  <inkml:trace contextRef="#ctx0" brushRef="#br0" timeOffset="13996">21511 3926,'-25'19,"-41"9,66-28,-94 43,-23 3</inkml:trace>
  <inkml:trace contextRef="#ctx0" brushRef="#br0" timeOffset="14699">17482 5425,'5'-21,"-46"3,41 18,0 0,-54-1,54 1,-65 37,-3 36,36 2,45-18,24-24,27-27,-6-33,-6-18,-31-23,-28 4,-23 11,-9 15,-4 17</inkml:trace>
  <inkml:trace contextRef="#ctx0" brushRef="#br0" timeOffset="14955">17673 5607,'19'-4,"-14"-30,-5 34,0 0,-8-56,8 56,-19-62,21 8,17 8,25 15,0 10,-13 2</inkml:trace>
  <inkml:trace contextRef="#ctx0" brushRef="#br0" timeOffset="15671">18582 5453,'49'65,"-21"17,-15-29,-6-17,-5-24,-4-25,-2-38,5-17,23-5,10 12,10 42,12 51,-5 31,-19 27,-23-6,-21-35,1-39,6-33</inkml:trace>
  <inkml:trace contextRef="#ctx0" brushRef="#br0" timeOffset="16156">19237 5117,'38'-24,"-46"13,8 11,0 0,0 0,-27-23,27 23,0 0,-48-8,48 8,-69 4,9 12,6 13,21 2,23-1,27 30,20 31,6 51,-26-6,-15-37,-10-27,14-27,10-25,7-9,18-9,13-6,22-1,0 2,-24-5,-19-8</inkml:trace>
  <inkml:trace contextRef="#ctx0" brushRef="#br0" timeOffset="16543">19475 5452,'-10'51,"6"23,4-74,14 78,2-15,14-21,-3-17,2-20,-1-28,-5-28</inkml:trace>
  <inkml:trace contextRef="#ctx0" brushRef="#br0" timeOffset="16710">19579 5350,'-11'-33,"-8"-7,19 40,0 0,0 0,-8-27,8 27,0 0,-6-8,6 8,-1-2,7 1,-6 1</inkml:trace>
  <inkml:trace contextRef="#ctx0" brushRef="#br0" timeOffset="17179">19722 5061,'8'-37,"-10"9,2 28,0 0,0 0,28-23,-28 23,0 0,41-3,-41 3,53 13,2 6,-10 3,-6 19,-5-5,-10 37,-5 30,7 38,8 42,15-3,-21-51,-23-36,-43-54,-36-26,-39-39,-18-9,22 1,41 1</inkml:trace>
  <inkml:trace contextRef="#ctx0" brushRef="#br0" timeOffset="17423">21107 5552</inkml:trace>
  <inkml:trace contextRef="#ctx0" brushRef="#br0" timeOffset="17556">21033 5595,'-40'1,"-61"-18,-33 0,6-10,28 9,31 6,40 8</inkml:trace>
  <inkml:trace contextRef="#ctx0" brushRef="#br0" timeOffset="17766">21013 5774,'-11'13,"-60"-22,71 9,-108-29,-23-3,19 7,43 8,57 11</inkml:trace>
  <inkml:trace contextRef="#ctx0" brushRef="#br0" timeOffset="17989">21382 5452,'-7'-26,"-69"-12,76 38,-93-30,0 23,22 16,38 30</inkml:trace>
  <inkml:trace contextRef="#ctx0" brushRef="#br0" timeOffset="18200">21435 5691,'9'19,"-65"-17,56-2,-104-16,-23-6,22 11,36 10,33 21,44 1</inkml:trace>
  <inkml:trace contextRef="#ctx0" brushRef="#br0" timeOffset="18727">21990 5620,'-24'77,"-2"9,25-25,-7-9,5-44,4-10,5-56,-1-24,3-9,23-10,19 29,-5 54,5 36,4 72,-20 13,-27-1,-5-39,-10-40,14-39</inkml:trace>
  <inkml:trace contextRef="#ctx0" brushRef="#br0" timeOffset="19239">22744 4941,'53'-1,"-59"4,6-3,0 0,0 0,-44 8,44-8,0 0,-86 16,86-16,-114 3,-2 36,31-12,38 1,43-17,34 35,31 14,5 41,-17 53,-26 6,-17-24,-6-40,8-39,9-22,21-10,10-12,8-14,25-15,7-10,-18-17</inkml:trace>
  <inkml:trace contextRef="#ctx0" brushRef="#br0" timeOffset="19623">23000 5077,'33'106,"-29"29,-5 23,-21-2,-2-56,11-25,4-31,17-43</inkml:trace>
  <inkml:trace contextRef="#ctx0" brushRef="#br0" timeOffset="19988">23297 5439,'5'24,"-22"14,17-38,0 0,-45 35,45-35,-76 26,4 10,23 7,43-33,35 14,28 4,21 26,3-7,-20 25,-13-36,-32-7,-24-31</inkml:trace>
  <inkml:trace contextRef="#ctx0" brushRef="#br0" timeOffset="20512">23412 4887,'37'-14,"6"56,-43-42,68 66,-2 54,-17 10,-32 37,-24-1,-3-56,16-16,9-28,-16-12,-9-47,-14-6,-6-12,3-2,10 3,8 1,5 15,3 3,1-1,0 3,-2 4,-1-4,-4 6,-7-10</inkml:trace>
  <inkml:trace contextRef="#ctx0" brushRef="#br0" timeOffset="20875">23523 4923,'-3'2,"-15"8,18-10,0 0,-42 21,42-21,-74 34,-24-12,-11 0</inkml:trace>
  <inkml:trace contextRef="#ctx0" brushRef="#br0" timeOffset="22314">9825 3715,'22'-30,"-13"-6,-9 36,0 0,3-50,-3 50,2-72,3-16,2-10,-4 1,4 33,-3 37,-4 32,-12 54,15 35,-1-15,11-23,12-21,-4-20,-16-15,-5-10,-16-32,-4-16,-12 7,-25 5,-19 15,-19 24,-5 34,-6 17,-11 10,-4 8</inkml:trace>
  <inkml:trace contextRef="#ctx0" brushRef="#br0" timeOffset="23239">3184 3893,'8'-25,"-26"-26,18 51,-17-80,-8-20,-6-19,5-4,20 20,13 30,-2 63,17 20,28 43,15 29,4-22,-21-18,-29-29,-25-16,-49-32,-50-10,-22 1,-1 7,20 1,43 25</inkml:trace>
  <inkml:trace contextRef="#ctx0" brushRef="#br0" timeOffset="24320">18811 6590,'12'-1,"-1"-5,-11 6,0 0,0 0,24-12,-24 12,0 0,31-41,-31 41,31-51,-17-22,-19-4,-24 16,-10 25,-9 37,3 47,10 12,39-2,49-4,40-20,18-29,-10-3,-11-13,-30-17</inkml:trace>
  <inkml:trace contextRef="#ctx0" brushRef="#br0" timeOffset="25341">19963 6749,'2'-1,"2"3,-4-2,0 0,0 0,16 32,-16-32,0 0,12 66,-12-66,12 81,-1 0,2-15,14-37,19-22,9-55,-5-13,-18-17</inkml:trace>
  <inkml:trace contextRef="#ctx0" brushRef="#br0" timeOffset="25511">20200 6525,'-4'-35,"10"14,-6 21,0 0,0 0,4-14,-4 14,0 0,10-9,-10 9,17-15</inkml:trace>
  <inkml:trace contextRef="#ctx0" brushRef="#br0" timeOffset="26012">21080 6263,'-6'-1,"-21"13,27-12,0 0,-46 46,46-46,-81 50,-26 4,10 8,16 9,33-2,35-29,38 8,38-9,27-2,20 10,0 5,-25 0,-33-18,-28-18</inkml:trace>
  <inkml:trace contextRef="#ctx0" brushRef="#br0" timeOffset="26452">21761 6232,'10'9,"-19"63,9-72,0 119,-23 52,-17 17,-2-39,16-40,8-58,13-34,12-54</inkml:trace>
  <inkml:trace contextRef="#ctx0" brushRef="#br0" timeOffset="26771">21923 6667,'55'-7,"-49"25,-6-18,0 0,0 0,-15 32,15-32,0 0,-43 32,43-32,-80 48,-3-7,27 3,41-14,49 22,47 0,12 18,4-7,-21 16,-18-31,-58 4</inkml:trace>
  <inkml:trace contextRef="#ctx0" brushRef="#br0" timeOffset="39510">21296 12837,'0'54,"-10"15,10-69,-4 71,0 4,19-9,-13-14,-1-11,-17-5,-8-14,-32-4,-7-16,-37-4,-20-18,-19 10,-23 12,-20 15,-25-7,-35-4,-6-7,-14-14,-16 1,-9 0,1 1,27 7,47 2,58 4,54 0,52-7,30-6,8-15,4-19,-7-20,-3-20,-12-10,-1-9,1-1,1 8,9 35,15 28,6 27,10 16,19 23,23 20,10 7,0-12,-28-22,-24-21,-22-19,-22-13,-26-7,-5 10,-12 21,-14 15,-31 11,-7 7,26-2,41 11,39 2,30 3</inkml:trace>
  <inkml:trace contextRef="#ctx0" brushRef="#br0" timeOffset="40328">21153 12740,'28'11,"14"18,-42-29,69 67,10 34,7-14,-17-7,-19-32,-29-45,-12-34,-34-41,-26-25,-27 0,-18 3,-6 30,2 46,3 48,0 29,7 16,2-3,-5-4,6-25,-1-21,5-13</inkml:trace>
  <inkml:trace contextRef="#ctx0" brushRef="#br0" timeOffset="41734">17224 3659,'-8'14,"-5"-5,13-9,0 0,0 0,-31 13,31-13,0 0,-41 15,41-15,-50 12,-16 5,-8 5,15 6,-4 15,21 13,1 29,27 26,9 24,4 29,-14 17,3 18,5 25,14-5,6 1,-9 9,-7-25,-8-13,2-28,13 0,0-17,1-11,18-23,17-22,25-13,29-17,34-1,22-8,44-5,25 4,9 8</inkml:trace>
  <inkml:trace contextRef="#ctx0" brushRef="#br1" timeOffset="93364">5399 4995,'-3'1,"-3"8,6-9,-2 22,-6 10,8-32,0 0,-10 49,10-49,1 56,8 6,-1 15,-1-11,4-23,5-10,8-27,13-10,14 0,14-5,13 4,20-4,4 1,29 5,15-5,29 9,20-2,24 5,17 7,20-5,11 2,10 0,19-2,2 0,12 2,11-2,42 4,-35-4,10-2,-13 2,3-4,-10 4,2-4,-3 4,-3 6,-14 1,-13-2,-15-2,-12-5,-10-2,-9 3,-18-1,-13-6,-19 0,-8-5,-19 3,-6-2,-6 3,-16-5,1 6,-5-1,-2 10,-16 6,-20-5,-13-6,-10 2,-16-5,-2 2,-16-1,-20-2,-6-2,-5-1,1-2,-2-1,-4 0,-5-8,2-14,-2-6,11-10,1-14,6-5,-4 3,-3 24,-1 22</inkml:trace>
  <inkml:trace contextRef="#ctx0" brushRef="#br1" timeOffset="97674">14032 5702,'11'-11,"-2"4,-9 7,0 0,0 0,0 0,7-3,-7 3,0 0,0 0,-1 5,1-5,0 0,1 23,-1-23,3 41,11 24,-14-65,38 87,19 19,16 22,24 21,13 4,14-8,16-8,6-7,2-11,4-13,-8-11,0-18,-7-6,-10-9,-20-10,-21-19,-24-10,-11-23,-21-15,-18-21,-15-33,-4-26,0-14,-15 12,-4 37,7 34,12 29,-1 42,32 41,17 29,15 5,3 1,-17-21,-37-26,-35-35,-53-41,-34-34,-23-22,10 0,34 17,37 32</inkml:trace>
  <inkml:trace contextRef="#ctx0" brushRef="#br1" timeOffset="98255">17251 7655,'6'7,"-15"36,9-43,0 0,-24 76,24-76,-27 89,8-1,7-9,-1-21,12-21,3-31</inkml:trace>
  <inkml:trace contextRef="#ctx0" brushRef="#br1" timeOffset="98542">17438 7631,'21'-4,"-27"8,6-4,0 0,0 0,-33 19,33-19,0 0,-69 15,69-15,-114-2,7-5,26 9,23 5,15 5,25-1,21-3</inkml:trace>
  <inkml:trace contextRef="#ctx0" brushRef="#br1" timeOffset="98799">17616 7664,'22'-8,"-19"18,-3-10,0 0,-7 53,7-53,-11 102,0 33,9 7,-3-33,16-34</inkml:trace>
  <inkml:trace contextRef="#ctx0" brushRef="#br1" timeOffset="99250">19982 7791,'18'123,"-37"8,6-40,-8-31,8-25,12-31</inkml:trace>
  <inkml:trace contextRef="#ctx0" brushRef="#br1" timeOffset="99520">20218 7649,'-29'9,"-53"-2,82-7,-103 18,-2 2,22-1,17-4,14 6,25-11</inkml:trace>
  <inkml:trace contextRef="#ctx0" brushRef="#br1" timeOffset="100021">20363 7642,'53'-24,"-5"20,-48 4,62 17,9 30,-10 50,-27 42,-38 8,-37-40,-8-35,-11-35,21-30,25-7,17-8,25 0,45-5,31 18,6 10,7 21,-9 11,-21 11</inkml:trace>
  <inkml:trace contextRef="#ctx0" brushRef="#br1" timeOffset="101580">16813 8825,'1'-6,"-2"24,1-18,0 0,-3 63,3-63,-3 72,-6-11,4-17,-1-30,15-26,-6-39,8-17,9-1,11 2,-3 33,10 43,9 36,-22 13,-8-12,-9-28,8-26,16-20,-1-16,15 5,5 20,1 45,-5 50,-15 16,-19-4,-28-26</inkml:trace>
  <inkml:trace contextRef="#ctx0" brushRef="#br1" timeOffset="102032">17513 8963,'28'-20,"-19"18,-9 2,0 0,0 0,-9 8,9-8,0 0,-32 19,32-19,-50 29,-9 1,59-30,-39 40,38 1,46-7,23-12,4-33,-19-19,-12-20,-30-4,-17 19,-1 32,-11 41,5 20,-7-2,6-14,9-18,18-27,10-34</inkml:trace>
  <inkml:trace contextRef="#ctx0" brushRef="#br1" timeOffset="102244">17857 8806,'30'62,"-25"11,-10 6,-8-6,1-5,3-9</inkml:trace>
  <inkml:trace contextRef="#ctx0" brushRef="#br1" timeOffset="102499">18003 9210,'-2'-35,"-42"-10,44 45,-58-48,-6-11,12 7,6 13,22 10</inkml:trace>
  <inkml:trace contextRef="#ctx0" brushRef="#br1" timeOffset="102996">18294 8593,'35'-19,"-46"7,11 12,0 0,0 0,-40-8,40 8,0 0,-56 3,56-3,-60-2,4 2,16 3,19 7,4 18,15 17,3 20,1 8,15 20,-2 12,4 1,13-15,6-31,1-23,9-18,5-7,-3 0</inkml:trace>
  <inkml:trace contextRef="#ctx0" brushRef="#br1" timeOffset="103724">18318 8992,'16'11,"-15"31,-1-42,0 0,2 57,-2-57,-3 53,9-25,-2-17,10-19,0-30,3-22,5-5,0 10,3 29,-1 41,-1 46,-6 9,-5-13,-6-10,-5-31,3-15</inkml:trace>
  <inkml:trace contextRef="#ctx0" brushRef="#br1" timeOffset="103934">18810 9040,'31'-9,"-25"2,-6 7,0 0,0 0,-1-11,1 11,0 0,-6-15,6 15</inkml:trace>
  <inkml:trace contextRef="#ctx0" brushRef="#br1" timeOffset="104096">18929 9018,'35'-5,"-27"3,-8 1</inkml:trace>
  <inkml:trace contextRef="#ctx0" brushRef="#br1" timeOffset="104262">19088 9045,'43'9,"-32"-1,-11-8,0 0,0 0,-2 1,2-1,0 0,-14-7,14 7</inkml:trace>
  <inkml:trace contextRef="#ctx0" brushRef="#br1" timeOffset="104791">19017 8594,'20'-22,"-3"-7,-17 29,0 0,0 0,24-17,-24 17,0 0,31-5,-31 5,49 0,6 8,7 16,-10 3,-4 8,-14 9,-12-4,-14 28,12 27,7 28,1 8,-12-17,-20-17,-26-33,-26-42,-26-38,7-15,18-2,23-1,26 18</inkml:trace>
  <inkml:trace contextRef="#ctx0" brushRef="#br1" timeOffset="105584">20572 8900,'0'16,"-14"42,14-58,-21 89,2-12,1-31,12-15,11-32,4-45,9-18,-4-10,3 12,-1 35,17 46,9 44,-10 0,-13-9,-3-26,-1-27,9-44,-6-2,9-5,12 8,-6 43,16 51,-18 25,-21-6,-4-31</inkml:trace>
  <inkml:trace contextRef="#ctx0" brushRef="#br1" timeOffset="106013">21168 9150,'60'-38,"-27"4,-33 34,0 0,10-13,-10 13,-10-19,-26 14,-28-3,-4 24,28 24,34 23,37-20,18-6,2-32,-14-18,-1-28,-23 13,-6 7,-4 33,4 27,-5 26,2-24,-8 3,13-27,7-20</inkml:trace>
  <inkml:trace contextRef="#ctx0" brushRef="#br1" timeOffset="106209">21541 8923,'19'-16,"-15"22,-4-6,0 0,0 0,-3 42,3-42,0 0,-13 74,13-74,-20 85,-4 7</inkml:trace>
  <inkml:trace contextRef="#ctx0" brushRef="#br1" timeOffset="106405">21595 9328,'11'-12,"-22"-14,11 26,0 0,-26-42,26 42,-51-51,-14 0,18 0,23 21</inkml:trace>
  <inkml:trace contextRef="#ctx0" brushRef="#br1" timeOffset="106831">22173 8492,'-2'-2,"-34"15,36-13,0 0,-66 31,66-31,-91 78,7 12,19 19,38 4,32 16,21-16,2-17,-1-23,7-32,-9-26</inkml:trace>
  <inkml:trace contextRef="#ctx0" brushRef="#br1" timeOffset="107359">22134 9058,'3'12,"-11"31,8-43,0 0,-16 55,16-55,-6 42,4 7,13-36,10-33,1-32,5-20,5 3,-4 14,-13 42,4 29,0 58,3-10,-6-11,4-27,0-14,2-10,-9-15</inkml:trace>
  <inkml:trace contextRef="#ctx0" brushRef="#br1" timeOffset="107581">22902 9080,'21'-4,"-15"-23,-6 27,0 0,0-35,0 35</inkml:trace>
  <inkml:trace contextRef="#ctx0" brushRef="#br1" timeOffset="107763">23093 9010,'45'8,"-32"-11,-9-8,-9-10</inkml:trace>
  <inkml:trace contextRef="#ctx0" brushRef="#br1" timeOffset="107901">23363 8991,'40'5,"-15"-6,-25 1,0 0,16-13,-16 13</inkml:trace>
  <inkml:trace contextRef="#ctx0" brushRef="#br1" timeOffset="108321">23616 8382,'10'-18,"-2"11,-8 7,0 0,0 0,0 0,13-3,-13 3,0 0,0 0,27 11,-27-11,0 0,52 41,-52-41,79 51,13 37,16 28,-15 24,-32 4,-53 34,-50-18,-43-23,-31-38,-24-1,-17-41,-9 24</inkml:trace>
  <inkml:trace contextRef="#ctx0" brushRef="#br1" timeOffset="110379">17902 9578,'-4'20,"-8"6,12-26,0 0,-15 20,15-20</inkml:trace>
  <inkml:trace contextRef="#ctx0" brushRef="#br1" timeOffset="110575">17934 9892,'14'38,"-14"-14,0-24,0 0,0 0,0 0,-7 19,7-19,0 0,0 0,-3 13,3-13,0 0,-2 21,2-21</inkml:trace>
  <inkml:trace contextRef="#ctx0" brushRef="#br1" timeOffset="111181">20944 9423,'4'21,"-20"26,16-47,0 0,-14 64,14-64,-12 52,-5-3</inkml:trace>
  <inkml:trace contextRef="#ctx0" brushRef="#br1" timeOffset="111346">20954 9896,'38'42,"-41"-4,3-38,0 0,0 0,-6 14,6-14,0 0,-12 25,12-25</inkml:trace>
  <inkml:trace contextRef="#ctx0" brushRef="#br1" timeOffset="112474">17071 10317,'1'-7,"-4"7,3 0,0 0,0 0,-4 14,4-14,0 0,1 33,-1-33,1 57,-1 7,-3-7,-6-21,6-22,2-17,-6-29,10-22,1 0,21-3,6 18,5 30,12 36,-5 28,-12 19,-14-12,-17-16,-7-27,1-23,5-33</inkml:trace>
  <inkml:trace contextRef="#ctx0" brushRef="#br1" timeOffset="112945">17753 10226,'21'-11,"-57"2,36 9,0 0,-49-13,49 13,-74-20,0 4,8 6,28 10,22 9,13 25,25 35,2 26,-8 10,-7-17,-2-22,1-19,-4-25,1-19,13-8,15-5,9 6,0 2,-2 3,-7-2</inkml:trace>
  <inkml:trace contextRef="#ctx0" brushRef="#br1" timeOffset="113168">17717 10407,'3'35,"-7"16,4-51,0 0,3 48,-3-48,10 45,8-10,-6-26</inkml:trace>
  <inkml:trace contextRef="#ctx0" brushRef="#br1" timeOffset="113350">17708 10385,'0'-12,"-2"1,2 11,0 0,0 0,0 0,8-4,-8 4,0 0,0 0,10 1,-10-1,0 0,16-5,-16 5</inkml:trace>
  <inkml:trace contextRef="#ctx0" brushRef="#br1" timeOffset="113806">17917 10183,'5'-9,"-9"-3,-1 3,5 9,8 6,11 14,11 15,19 9,5 4,3 15,4 13,-9 3,-16-5,-29-9,-16-16,-27-9,-20-18,-34-17,11-7,14-3,32 4,26 0,26-2</inkml:trace>
  <inkml:trace contextRef="#ctx0" brushRef="#br1" timeOffset="114132">18799 10465,'-52'-26,"-25"4,2 5,1 10,18 20,29 4,40 10</inkml:trace>
  <inkml:trace contextRef="#ctx0" brushRef="#br1" timeOffset="114329">18776 10593,'6'10,"-34"-4,28-6,0 0,-69-7,69 7,-100-21,7 4,17 7,33 5,26-1</inkml:trace>
  <inkml:trace contextRef="#ctx0" brushRef="#br1" timeOffset="115261">18555 9489,'-20'-3,"5"6,15-3,0 0,0 0,-21 6,21-6,0 0,-26 24,26-24,-17 33,13 11,24 9,24 8,19-10,12-5,4-1,9 8,-10 13,-18-2,-23-2,-32 0,-24-4,-7-21,6-11,14-18,5-9,3-18,24-19,8-4,6 3,11 17,-26 22,-12 13,-15 29,-22 2,-22-1,-20-18,0-21,-9-36,9-16,13 1,22 7,22 4</inkml:trace>
  <inkml:trace contextRef="#ctx0" brushRef="#br1" timeOffset="115996">21053 10517,'23'43,"-11"27,-12-70,13 60,-6-7,-8-35,0-16,1-22,-4-37,12-3,15-3,15 13,5 40,14 38,-4 25,-17 13,-13-3,-12-15,-14-31,9-42</inkml:trace>
  <inkml:trace contextRef="#ctx0" brushRef="#br1" timeOffset="116466">21677 10227,'7'-9,"-16"9,9 0,0 0,0 0,-34 3,34-3,0 0,-56 22,56-22,-54 20,-4 13,22-10,12-11,19-3,20 2,22 24,0 18,0 35,-11 5,-13-7,-8-27,6-17,0-30,3-6,12-4,12-11,7-5,-5 8,-3-6</inkml:trace>
  <inkml:trace contextRef="#ctx0" brushRef="#br1" timeOffset="116690">21837 10556,'1'23,"5"35,-6-58,19 55,-16 6,6-33,-8-21</inkml:trace>
  <inkml:trace contextRef="#ctx0" brushRef="#br1" timeOffset="116859">21821 10478,'5'-15,"2"-2,-7 17,0 0,0 0,0 0,5-6,-5 6,0 0,0 0,4 2,-4-2,0 0,5-4,-5 4</inkml:trace>
  <inkml:trace contextRef="#ctx0" brushRef="#br1" timeOffset="117349">21899 10144,'-8'-18,"23"4,-15 14,0 0,0 0,34-3,-34 3,0 0,49 7,-49-7,55 21,3 3,-3 6,-11-8,-9 8,-18-1,-2 19,-3 13,-2 14,3 9,3 14,1 1,-10-16,-18-26,-10-23,-36-22,-13-24,-4-12,16-4,27 0</inkml:trace>
  <inkml:trace contextRef="#ctx0" brushRef="#br1" timeOffset="117670">22923 10473,'-103'-13,"1"-5,10 6,32 25,38 3</inkml:trace>
  <inkml:trace contextRef="#ctx0" brushRef="#br1" timeOffset="117883">22938 10664,'-31'4,"-50"-23,81 19,-91-27,-10-10,20 24,44 18,31 0</inkml:trace>
  <inkml:trace contextRef="#ctx0" brushRef="#br1" timeOffset="118513">23537 10263,'-39'5,"-4"0,43-5,0 0,-39 3,39-3,-24-2,17 2,8 1,8 2,9 1,4-2,4-9,-6-1,-3 7,-3 9,4 9,5 10,2 2,0 7,-19 5,-11 4,-15-17,-9 9,0-18,-5 9,16-5</inkml:trace>
  <inkml:trace contextRef="#ctx0" brushRef="#br1" timeOffset="118723">23499 10843,'-6'-19,"3"6,3 13,0 0,0 0,0 0,-4-7,4 7,0 0,0 0,-5-5,5 5,0 0,-12-10,12 10</inkml:trace>
  <inkml:trace contextRef="#ctx0" brushRef="#br1" timeOffset="119607">22557 9516,'-29'0,"3"4,26-4,0 0,0 0,-18 16,18-16,0 0,-24 48,24-48,-17 38,18 18,27 6,23-10,9-23,13 10,2-10,13 7,9 14,0 9,-34 16,-25-18,-25 5,-16-33,-4-7,-5-11,3-13,3-7,5-15,13 11,4-27,10 1,7-8,-16 32,-11 15,-3 12,-12 26,-13 3,-12 9,-9-38,-16 2,-5-16,-4-33,14 12,3-9</inkml:trace>
  <inkml:trace contextRef="#ctx0" brushRef="#br1" timeOffset="147121">1924 511,'0'-20,"-16"2,16 18,0 0,0 0,-18-5,18 5,0 0,-42 6,42-6,-48 16,-22 26,-9 22,5 8,-14-2,3 17,-4 21,3 12,8 24,0 28,9 17,11 1,21-13,21-6,35-9,50 0,59-16,58-2,9-8,0 24</inkml:trace>
  <inkml:trace contextRef="#ctx0" brushRef="#br1" timeOffset="162400">18564 10988,'6'-3,"-30"3,24 0,0 0,-67-8,67 8,-125-24,-21-1,-14 8,-22 5,-14-6,-12 5,-1 0,31 0,32 6,47-1</inkml:trace>
  <inkml:trace contextRef="#ctx0" brushRef="#br1" timeOffset="163309">23250 10906,'-48'-2,"-14"5,62-3,-62 1,-14 25,-4-11,-16 1,-11-3,-17-26,-14 16,-6-23,-3 8,-17-7,10 8,-2-12,2 16,-3 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34:23.59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10200 9089,'11'-23,"-9"22,-2 1,0 0,2 18,-2-18,1 48,18 38,-19-86,25 131,-1 30,-8 7,-9-14,-3-17,-8-21,-6-32</inkml:trace>
  <inkml:trace contextRef="#ctx0" brushRef="#br0" timeOffset="929">10279 11202,'15'57,"5"57,-2 34,-19 19,-9 2,1-13,6-16,1-12,3-36,-17-36,-19-35</inkml:trace>
  <inkml:trace contextRef="#ctx0" brushRef="#br0" timeOffset="1955">8250 9461,'3'-27,"1"18,-4 9,0 0,0 0,0 0,10 14,-10-14,0 0,0 0,9 52,-9-52,0 0,14 96,-14-96,19 122,17-11,-1-32,12-26,12-26,-5-22,-7-21,2-20</inkml:trace>
  <inkml:trace contextRef="#ctx0" brushRef="#br0" timeOffset="2167">8674 9718,'-56'-11,"-52"11,-2 13,8 7,18 3,34-1,28-10,19-12</inkml:trace>
  <inkml:trace contextRef="#ctx0" brushRef="#br0" timeOffset="2427">8863 9208,'34'-5,"-23"43,-11-38,0 0,13 85,-13-85,22 141,-4 29,-3-12,1-31,11-26</inkml:trace>
  <inkml:trace contextRef="#ctx0" brushRef="#br0" timeOffset="3056">8587 11383,'32'92,"-23"47,6 6,-5-29,-9-20,8-21,12-29,24-21,-8-27,11-28,13-33,-19-32</inkml:trace>
  <inkml:trace contextRef="#ctx0" brushRef="#br0" timeOffset="3253">8892 11793,'-26'0,"-46"13,72-13,-98 9,17-1,14-1,16-4,13-8</inkml:trace>
  <inkml:trace contextRef="#ctx0" brushRef="#br0" timeOffset="3786">9004 11337,'-13'-25,"-8"6,21 19,0 0,0 0,0 0,3-15,-3 15,0 0,0 0,29-11,-29 11,0 0,74 17,-74-17,100 52,11 33,-18 39,-48 1,-43-20,-52-14,-19-15,-1-27,32-30,32-16,18-9,43-5,41 7,21 16,1 2,-18 5,-29 2</inkml:trace>
  <inkml:trace contextRef="#ctx0" brushRef="#br0" timeOffset="19197">3537 7259,'10'-13,"-25"2,15 11,0 0,0 0,-34-9,34 9,0 0,-46-3,46 3,-61-9,-9-8,5 19,1 17,11 9,8 15,9 7,4-5,18 13,9 12,10 12,3 13,-11 6,-5 17,-7-3,-7-3,6-11,6 0,10 9,5 0,0-13,2-2,7-5,12-14,15-17,20-34,33-15,32-16,21-1</inkml:trace>
  <inkml:trace contextRef="#ctx0" brushRef="#br0" timeOffset="26056">2403 4116,'5'-4,"-6"2,1 2,0 0,0 0,-10-5,10 5,0 0,-20-6,20 6,-28-11,1 9,27 2,0 0,-25 5,25-5,-34 12,-3 3,8 2,7 10,9 7,1 12,3 4,0 14,7-10,8 1,-4-24,5 2,1-5,-4-15,2 9,8-3,17-5,14-14,15 7,9 7,18-2</inkml:trace>
  <inkml:trace contextRef="#ctx0" brushRef="#br0" timeOffset="37835">2373 5303,'3'-5,"-1"2,-2 3,0 0,0 0,0 0,0 1,0-1,0 0,0 0,-11 5,11-5,0 0,-35 11,35-11,-47 12,3 4,-2 5,-7-1,3-2,4 15,1 12,1-9,23 13,17-19,4 8,6 1,-9-17,5 11,12 4,19 3,23 3,35-10,36-10,34 11,-4 14</inkml:trace>
  <inkml:trace contextRef="#ctx0" brushRef="#br0" timeOffset="40360">10592 9667,'33'-11,"9"6,-42 5,55-7,2 1,12 0,11 2,23-3,19 3,36 0,37-4,48 6,37-1,28-1,17 0,14-1,15 0,15 0,15-3,6-4,-5-4,-3 1,9 6,3 6,10 6,17 8,-6 1,-10 4,-9 0,-2-4,-13 0,-3 14,-16-6,-17-6,-27-1,-10 8,-6 0,4 2,2 28,-16-9,-3 14,-19-15,-22 0,-31-3,-34-18,-43-8,-33-8,-54 0</inkml:trace>
  <inkml:trace contextRef="#ctx0" brushRef="#br0" timeOffset="41484">12530 9324,'7'-28,"-26"15,19 13,0 0,0 0,0 0,-6 1,6-1,0 0,0 0,-5 36,5-36,0 0,3 70,-3-70,10 94,-2 9,-1-7,-1-25,1-13,-13-21,-7-20</inkml:trace>
  <inkml:trace contextRef="#ctx0" brushRef="#br0" timeOffset="42050">12142 8951,'-4'-14,"-10"9,14 5,0 0,0 0,-7-2,7 2,0 0,-12 6,12-6,-19 18,-3 19,22-37,0 0,-21 45,21-45,-16 48,19-2,20-5,15-14,12-12,-9-11,-11-12</inkml:trace>
  <inkml:trace contextRef="#ctx0" brushRef="#br0" timeOffset="42634">12493 8787,'-31'-13,"-11"0,42 13,0 0,-46-7,46 7,-43-5,0 11,27 2,10 3,6 22,16 4,-3 25,-2 3,-1 0,-1-14,-3-14,0-14,0-12,9-4,7-4,18 0,9 0,-14 1,-5-2,-9-5</inkml:trace>
  <inkml:trace contextRef="#ctx0" brushRef="#br0" timeOffset="42858">12593 9011,'-3'-4,"-4"14,7-10,0 0,0 0,0 30,0-30,0 0,-1 38,1-38,4 38,3-9,7-15</inkml:trace>
  <inkml:trace contextRef="#ctx0" brushRef="#br0" timeOffset="43039">12607 8954,'-8'-22,"-12"5,20 17,0 0,0 0,-10-13,10 13,0 0,-5-3,5 3,0-1</inkml:trace>
  <inkml:trace contextRef="#ctx0" brushRef="#br0" timeOffset="43540">12615 8803,'13'-24,"-18"6,10-1,12 1,1 11,21 8,2 6,-5 10,3-2,-9 14,0 1,-7 10,1 8,-2 12,3 1,2 4,-11-6,-10-13,-19-9,-16-15,-19-15,-14-8,-3-7,18-1,16 2,21-1</inkml:trace>
  <inkml:trace contextRef="#ctx0" brushRef="#br0" timeOffset="43837">13421 8970,'-42'-17,"-16"2,58 15,-76-12,-1 5,14 9,14 3,21 6</inkml:trace>
  <inkml:trace contextRef="#ctx0" brushRef="#br0" timeOffset="44077">13524 9105,'-12'5,"-37"-8,49 3,0 0,-70-9,70 9,-90-15,3 1,19 2,25 7,20 5</inkml:trace>
  <inkml:trace contextRef="#ctx0" brushRef="#br0" timeOffset="44542">13079 8774,'4'-7,"-5"7,1 0,0 0,0 0,-3 6,3-6,0 0,-10 19,10-19,-2 25,-12 15,14-40,0 0,-12 44,12-44,-4 43,12 4,9 3,18 2,-2-5,9-9,7-7,11-12,-2-6,-2-12,-15-3</inkml:trace>
  <inkml:trace contextRef="#ctx0" brushRef="#br0" timeOffset="44927">13741 8673,'-1'-4,"1"25,0-21,0 0,25 50,-25-50,38 77,3 26,-2 12,-17-14,0-14,-20-19</inkml:trace>
  <inkml:trace contextRef="#ctx0" brushRef="#br0" timeOffset="45790">15320 9286,'2'-2,"0"6,-2-4,0 0,0 0,13 20,-13-20,0 0,18 45,-18-45,25 61,0 28,-10 2,-6-3,-4-17,-3-15,-2-21</inkml:trace>
  <inkml:trace contextRef="#ctx0" brushRef="#br0" timeOffset="46733">14879 9005,'1'24,"3"13,-4-37,0 0,0 0,5 33,-5-33,0 0,12 26,-12-26,9 24,2-11,-6-13,-2-22,-1-18,1-11,10-6,7 12,-5 26,10 25,11 24,7 29,-22 0,-12-6,-6-8,-13-21</inkml:trace>
  <inkml:trace contextRef="#ctx0" brushRef="#br0" timeOffset="47402">15407 8722,'-8'-14,"-20"11,28 3,0 0,0 0,-41 3,41-3,0 0,-24 6,24-6,-27 12,6 2,10 7,7 14,13 18,12 23,-1 9,1-16,-1-17,2-17,1-15,8-9,10-6,-6-4,2 2,-1-7,-9-4</inkml:trace>
  <inkml:trace contextRef="#ctx0" brushRef="#br0" timeOffset="47612">15611 8985,'11'10,"-5"21,-6-31,0 0,0 0,13 30,-13-30,0 0,18 27,-18-27,14 27,-4-14</inkml:trace>
  <inkml:trace contextRef="#ctx0" brushRef="#br0" timeOffset="47792">15603 8864,'10'-28,"-27"8,17 20,0 0,0 0,-10-22,10 22,0 0,-4-9,4 9,-4-5</inkml:trace>
  <inkml:trace contextRef="#ctx0" brushRef="#br0" timeOffset="48275">15660 8670,'3'-6,"10"-1,13 11,8 8,-2 4,0 4,-4 4,2 9,-4 18,1 11,-11 10,-5 1,8 3,2-14,3-3,-9-18,-8-12,-22-12,-24-16,-22-7,-2-5,21 4,18 1,20-3</inkml:trace>
  <inkml:trace contextRef="#ctx0" brushRef="#br0" timeOffset="48926">16623 8827,'-30'-10,"-31"8,61 2,-75-3,-25 3,-2 2,15 8,29 4,30-3,23-7,21-13,18-14,3-14,-5-6,-26 5,-4 12,-16 9,3 17,-4 17,2 17,-5 16,-1 13,6 2,14-14,21-12,19-10,15 0,3-6,6 1,-6-4</inkml:trace>
  <inkml:trace contextRef="#ctx0" brushRef="#br0" timeOffset="49373">16703 8657,'31'-12,"-3"1,-28 11,0 0,0 0,0 0,0 0,0 0,24-1,-24 1,0 0,0 0,0 0,0 0,13 7,-13-7,0 0,0 0,0 0,5 9,-5-9,0 0,0 0,1 5,-1-5,0 0,1 2,-1-2,-3 2,-4 0,7-2,0 0,-17 1,17-1</inkml:trace>
  <inkml:trace contextRef="#ctx0" brushRef="#br0" timeOffset="49728">16886 9093,'0'-9,"-3"2,3 7,0 0,0 0,-1-5,1 5,0 0,0-1,0 1,-3 0</inkml:trace>
  <inkml:trace contextRef="#ctx0" brushRef="#br0" timeOffset="49876">17074 9086,'24'-6,"-2"-3,-7 7,-2 9</inkml:trace>
  <inkml:trace contextRef="#ctx0" brushRef="#br0" timeOffset="50012">17370 9106,'13'-12,"-5"6,-8 6,0 0,-5 1,5-1</inkml:trace>
  <inkml:trace contextRef="#ctx0" brushRef="#br0" timeOffset="50830">19234 9376,'-7'38,"4"32,3-70,5 100,-8 19,6 0,-6-36,8-22,-4-21</inkml:trace>
  <inkml:trace contextRef="#ctx0" brushRef="#br0" timeOffset="51416">19168 8699,'-14'-1,"-20"5,34-4,0 0,-42 31,42-31,-44 59,5 17,20 9,32-13,26-13,20-12,11-13,5-30</inkml:trace>
  <inkml:trace contextRef="#ctx0" brushRef="#br0" timeOffset="51917">19673 8606,'-8'-14,"-20"1,28 13,0 0,0 0,-34-4,34 4,0 0,-42-3,42 3,-45 0,-3-6,3 5,12 3,22 14,10 31,13 26,7 41,-3-11,1-12,10-26,6-26,-5-13,6-16,5-9,3 1,5-2,-14-4,-5 1</inkml:trace>
  <inkml:trace contextRef="#ctx0" brushRef="#br0" timeOffset="52885">19841 8947,'-11'39,"4"11,7-50,-2 59,9-5,16-13,9-15,-3-12,-16-23</inkml:trace>
  <inkml:trace contextRef="#ctx0" brushRef="#br0" timeOffset="53081">19892 8790,'-13'-16,"9"6,4 10,0 0,0 0,0 0,2-3,-2 3,0 0,0 0,3-2,-3 2,0 0,12-5,-12 5</inkml:trace>
  <inkml:trace contextRef="#ctx0" brushRef="#br0" timeOffset="53630">19977 8617,'14'-19,"-9"3,3 6,-4 7,3 5,1 6,12 7,2-2,5 3,4 4,-3 6,-8-10,-6 13,-9 0,-3 6,-1 14,5 13,1 2,7 12,17 14,3-1,-6-19,-14-9,-24-9,-27-22,-25-15,-10-27,8 3,26-5,31-3</inkml:trace>
  <inkml:trace contextRef="#ctx0" brushRef="#br0" timeOffset="54474">21097 8954,'26'-18,"-29"15,3 3,0 0,0 0,-21-3,21 3,0 0,-45 6,45-6,-76 4,-9-6,-10 11,20-2,24 0,25-2,20-3,8-3,10-8,4-16,-8-4,-4 11,-4-10,3 2,3 15,7-4,4 9,0 9,-4 4,-11 4,-17 12,-21-1,-14 7,-2-3,23 10,24 12,37-4,18-2,13-2,8-1,2-4</inkml:trace>
  <inkml:trace contextRef="#ctx0" brushRef="#br0" timeOffset="55026">21735 8774,'-33'-15,"-36"-12,69 27,-69 6,-2 13,1 21,19 23,29 14,52-2,49-5,26-15,1-22,-15-29,-35-38,-32-33,-45-31,-49-4,-24 29,2 20,22 45</inkml:trace>
  <inkml:trace contextRef="#ctx0" brushRef="#br0" timeOffset="56850">10460 11949,'37'-16,"24"0,-61 16,88-19,35 2,41 2,53-3,50-3,57-4,65 1,46-2,45 4,44 4,14 10,39 4,-12 0,21 13,-2 6,3 13,-6 13,-20 13,4 3,-13 20,-23 4,-27-4,-36-4,-19-13,-33-13,-90-45,-129-75,-75-24,-18 1,3 7,-10 16,5 34,-2 9,6 42,29 0,15 42</inkml:trace>
  <inkml:trace contextRef="#ctx0" brushRef="#br0" timeOffset="58707">13583 11373,'10'0,"-15"36,5-36,0 0,0 57,0-57,5 72,-8 9,5 1,9-6,5-11,-14-22,-13-23</inkml:trace>
  <inkml:trace contextRef="#ctx0" brushRef="#br0" timeOffset="60036">13164 10870,'5'-8,"-9"3,4 5,0 0,0 0,-10-4,10 4,0 0,-20 6,20-6,-26 22,4 22,22-44,-25 60,3 7,5-8,21-18,21-17,20-8,-2-14,0-13,-5-11</inkml:trace>
  <inkml:trace contextRef="#ctx0" brushRef="#br0" timeOffset="60539">13511 10819,'8'-8,"-10"3,2 5,0 0,0 0,-21-4,21 4,0 0,-35-7,35 7,-45-5,4 6,6 5,7 4,9 4,4 17,22 28,12 13,1 4,-3-16,-6-18,0-17,-3-8,0-12,5-5,6 0,7-5,6 3,0-3,5-9</inkml:trace>
  <inkml:trace contextRef="#ctx0" brushRef="#br0" timeOffset="60765">13654 11021,'-9'0,"-16"25,25-25,0 0,0 0,-22 42,22-42,0 0,-11 43,11-43,6 34,10-10,7-16,-3-19</inkml:trace>
  <inkml:trace contextRef="#ctx0" brushRef="#br0" timeOffset="60947">13624 10930,'-14'-27,"-3"7,17 20,0 0,0 0,-5-14,5 14,0 0,5-8,-5 8,15-8,5-4,-20 12</inkml:trace>
  <inkml:trace contextRef="#ctx0" brushRef="#br0" timeOffset="61447">13718 10713,'2'-6,"-4"1,4 1,2 2,11 4,9 8,13 5,-7-1,-5 7,-11 8,3 14,-10 12,2 11,-5 2,4-7,-1-6,-1-14,-6-11,-7-5,-7-12,-20-6,-7-7,5-3,17 0,9-4</inkml:trace>
  <inkml:trace contextRef="#ctx0" brushRef="#br0" timeOffset="62653">13490 10906,'21'-16,"12"11,-33 5,0 0,39 2,-39-2,43 22,-4 22,-17 16,-19 0,-15-5,-21-9,-16-7,5-12,21-11,16-12,19-5,39 1,33 3,3 3,-11-1,-19 0</inkml:trace>
  <inkml:trace contextRef="#ctx0" brushRef="#br0" timeOffset="63475">14522 10982,'28'3,"-23"0,-5-3,0 0,0 0,0 0,-11 9,11-9,0 0,0 0,-44 15,44-15,0 0,-69 17,69-17,-79 14,10-5,11-15,19-7,15-8,24-5,15-5,28-2,13 3,-4 7,-14 11,-18 8,-20 6,-18 15,-23 10,-19 4,15 7,25 2,31 2,20-3,14-14,9-3,5-6,-3-2,-20-5</inkml:trace>
  <inkml:trace contextRef="#ctx0" brushRef="#br0" timeOffset="63804">14875 10730,'-5'16,"-2"52,7-68,1 81,-3 15,0 7,10-5</inkml:trace>
  <inkml:trace contextRef="#ctx0" brushRef="#br0" timeOffset="64495">16190 11501,'15'-16,"-20"15,5 1,0 0,0 0,-7 27,7-27,0 0,6 70,-6-70,-2 110,1 15,-6 2,0-24,10-44,-9-36</inkml:trace>
  <inkml:trace contextRef="#ctx0" brushRef="#br0" timeOffset="65122">15956 10986,'-7'25,"-5"38,12-63,-19 90,-5 7,15-19,10-31,6-31,2-25,-1-28,1-16,13-10,11-7,-3 20,7 31,9 26,9 35,-12 23,-11 12,-17-13,-12-21,-2-26</inkml:trace>
  <inkml:trace contextRef="#ctx0" brushRef="#br0" timeOffset="65851">16605 10849,'-27'-17,"-20"2,47 15,0 0,-46-7,46 7,-52 0,8 11,11 8,11 10,9 27,14 34,4 26,2-10,-5-30,17-27,3-25,13-13,6-13,11-5,7 2,-7 0,-19 1,-18 3</inkml:trace>
  <inkml:trace contextRef="#ctx0" brushRef="#br0" timeOffset="66418">16566 11093,'23'-26,"3"6,-26 20,0 0,41-11,-41 11,49 18,-1 30,-20 16,-32 3,-22-16,-22-15,-3-23,13-15,30-7,20-4,31 7,20 12,0 1,-7-5,-1-15</inkml:trace>
  <inkml:trace contextRef="#ctx0" brushRef="#br0" timeOffset="66890">16810 10833,'13'-30,"0"23,-13 7,0 0,0 0,37 9,-37-9,0 0,57 19,-57-19,52 25,-2 0,-10-3,-13-5,-16-5,-8 3,-14 7,3 25,10 33,28 33,9 17,8-20,-14-23,-19-36,-25-24,-35-29,-32-24,0-7,21 6,30 7</inkml:trace>
  <inkml:trace contextRef="#ctx0" brushRef="#br0" timeOffset="67511">17814 11171,'-10'-1,"-47"-2,57 3,-73-5,-15 2,-11 5,22-6,31 2,26-3,31-6,23-5,0-10,4-8,4-7,-15 18,-20 12,-17 8,-24 8,-22 10,-8 13,9 12,23 3,38-2,29-1,14-9,15 1,0-6,-13 1,-14-7</inkml:trace>
  <inkml:trace contextRef="#ctx0" brushRef="#br0" timeOffset="68250">18210 11429,'1'-22,"-5"2,4 20,0 0,0 0,3-9,-3 9,0 0,6-4,-6 4</inkml:trace>
  <inkml:trace contextRef="#ctx0" brushRef="#br0" timeOffset="68400">18399 11373,'18'-8,"-14"-4,-5 2,-3 5</inkml:trace>
  <inkml:trace contextRef="#ctx0" brushRef="#br0" timeOffset="68539">18580 11348,'36'-5,"-25"-1,-11 6,0 0,5-2,-5 2</inkml:trace>
  <inkml:trace contextRef="#ctx0" brushRef="#br0" timeOffset="69190">20247 11738,'10'31,"-12"46,2-77,16 95,1 9,-1 8,6 1,-7-29,-7-14,-5-39</inkml:trace>
  <inkml:trace contextRef="#ctx0" brushRef="#br0" timeOffset="69914">20119 11189,'-20'-6,"-14"8,34-2,0 0,-41 34,41-34,-50 38,6 18,25-3,17-11,37-2,14-12,8-12,-1-21,-6 0</inkml:trace>
  <inkml:trace contextRef="#ctx0" brushRef="#br0" timeOffset="70484">20648 11014,'-29'-11,"-18"4,47 7,0 0,-45-7,45 7,-54 0,-4 4,16 0,10 10,17 6,10-7,11 22,4 27,-3 24,-7 10,-2 1,-1-27,18-28,-7-10,16-14,4-13,18-7,2 4,11-8,-13-3,-28-1</inkml:trace>
  <inkml:trace contextRef="#ctx0" brushRef="#br0" timeOffset="71257">20664 11224,'5'-17,"16"1,-21 16,0 0,0 0,37-10,-37 10,0 0,46 9,-46-9,50 36,-16 13,-27 17,-26-6,-10-18,-23-18,23-17,20-8,25-2,27 9,21 8,10 7,-2 1,-20-5</inkml:trace>
  <inkml:trace contextRef="#ctx0" brushRef="#br0" timeOffset="71744">20922 11077,'17'-26,"-9"14,-8 12,0 0,0 0,0 0,26-3,-26 3,0 0,0 0,29-3,-29 3,0 0,35-3,-35 3,42 9,-5-1,-11 9,-1 12,-10 3,12 12,4 17,1 8,-9 18,5 17,-13-6,-6-20,-16-28,-27-18,-17-28,-10-15,-6-14,33 4</inkml:trace>
  <inkml:trace contextRef="#ctx0" brushRef="#br0" timeOffset="72471">21952 11319,'-38'-13,"-15"7,53 6,-63-10,-15 5,-6 8,1-5,12 13,23-3,17 2,24-6,7-4,7-8,13-9,-4 4,3-19,5-5,0 7,-11 8,-9 17,-5 6,-11 15,-12 16,0-4,-10 17,11-17,23 17,11-17,16 18,-2-15,14-1,2-18,6-6,10-1</inkml:trace>
  <inkml:trace contextRef="#ctx0" brushRef="#br0" timeOffset="72936">22290 11251,'-60'-14,"-2"26,62-12,-47 37,13 31,32 23,46 2,28-22,8-10,15-28,-24-29,-20-51,-33-34,-38-14,-30 10,-25 8,14 50</inkml:trace>
  <inkml:trace contextRef="#ctx0" brushRef="#br0" timeOffset="86933">8395 7887,'0'0,"-11"-1,11 1,0 0,0 0,-39-7,39 7,0 0,-53-9,53 9,-58-9,-11 1,-6 4,-11 3,-10 0,-4 2,-7 2,-5 4,-11 1,-22-2,8-4,-1 7,4 3,-8-4,0 4,2 6,-2-6,2-2,-1 0,-4-11,11 5,-2 3,2-10,12 3,10 1,7-7,16 6,9-7,24 6,17 1,3-4,-3 10,-8 14</inkml:trace>
  <inkml:trace contextRef="#ctx0" brushRef="#br0" timeOffset="89163">6042 6526,'-3'-3,"-7"2,10 1,0 0,0 0,0 0,0 0,0 0,0 0,0 0,0 0,-11 0,11 0,0 0,0 0,0 0,0 0,0 0,0 0,0 0,-2 4,2-4,0 0,0 0,0 0,0 0,0 0,0 0,5 10,-5-10,0 0,0 0,0 0,0 0,0 0,17 22,-17-22,0 0,0 0,0 0,0 0,8 19,-8-19,0 0,0 0,0 0,3 23,-3-23,0 0,0 0,-21 14,21-14,0 0,-43 10,43-10,-69 9,-16-1,-7 1,-4-10,-7 1,-9-6,-6 4,0-1,6 0,5 1,5 0,-5 1,-3 1,-11-2,4-8,-2 3,-3-8,7 11,-2-3,18 16,15 9</inkml:trace>
  <inkml:trace contextRef="#ctx0" brushRef="#br0" timeOffset="103959">22406 9560,'17'-26,"-13"21,-4 5,0 0,-2 6,2-6,-13 52,-7 32,20-84,-17 111,18 15,4-32,9-17,7-27,-9-43</inkml:trace>
  <inkml:trace contextRef="#ctx0" brushRef="#br0" timeOffset="104554">22379 8263,'9'-3,"-12"4,3-1,0 0,0 0,-10 15,10-15,0 0,-11 72,11-72,-13 92,-1 33,13-17,5-22,3-4,5-3,4-22,0-9,19-24,9-23,7-26,2-8,-4-24</inkml:trace>
  <inkml:trace contextRef="#ctx0" brushRef="#br0" timeOffset="104909">22709 8662,'4'37,"-24"11,20-48,-16 74,14-13,29-30,25-11,-2-35,-13-37,-27-38,-32 7,-16 24,-13 7</inkml:trace>
  <inkml:trace contextRef="#ctx0" brushRef="#br0" timeOffset="105273">23027 8627,'21'-11,"-30"14,9-3,0 0,0 0,-35 39,35-39,0 0,-54 27,54-27,-42 63,36 7,44-6,24-23,-2-49,-13-22,-27-51,-36-6,-9 20,-6 27,-5 15</inkml:trace>
  <inkml:trace contextRef="#ctx0" brushRef="#br0" timeOffset="105731">23171 8794,'41'82,"-17"50,-13-26,-4-8,-7-46,3-35,12-53,-7-46,-9-31,3-25,-2-7,15 35,12 51,24 33,-7 56,-5 45,-19 35,-38-23,-29-36,-26-33,-16-26</inkml:trace>
  <inkml:trace contextRef="#ctx0" brushRef="#br0" timeOffset="106590">22177 7667,'3'-2,"-31"-1,28 3,0 0,-56 0,56 0,-72 35,3 21,6-2,35 10,41-4,26 4,21-33,0-12,-2-37</inkml:trace>
  <inkml:trace contextRef="#ctx0" brushRef="#br0" timeOffset="107168">22279 7327,'7'59,"-1"37,-6 28,0 3,-9-22,14-35,14-8,6-53,3-16,0-19,-10 8,-1-40,11 26,-3-14,-2 41,-3 20,-3 8,-2 16,6-3,4-17,-9-6,-10-8,-6-6,0 0,2 1</inkml:trace>
  <inkml:trace contextRef="#ctx0" brushRef="#br0" timeOffset="107907">22783 7848,'-6'4,"-14"-7,20 3,0 0,0 0,-34 8,34-8,0 0,-25 17,25-17,-7 69,22-11,14-22,27-8,4-50,-33-33,-26-19,-20 4,-17 38,-8-11</inkml:trace>
  <inkml:trace contextRef="#ctx0" brushRef="#br0" timeOffset="108282">23033 7776,'29'8,"-31"32,2-40,0 0,-25 42,25-42,-33 51,-1-4,41 6,27-25,17-29,-16-31,-9-3,-28-24,-12 13,-13 10,3 26</inkml:trace>
  <inkml:trace contextRef="#ctx0" brushRef="#br0" timeOffset="108678">23336 7750,'16'0,"-28"4,12-4,0 0,0 0,-40 27,40-27,0 0,-58 27,58-27,-60 50,32-22,28-5,30 4,13-13,-4-16,-10 14,-5 26,-15 0,-23 15,-22-28,0-10</inkml:trace>
  <inkml:trace contextRef="#ctx0" brushRef="#br0" timeOffset="108899">23399 7870,'27'61,"-12"-3,-15-58,10 65,-14-50</inkml:trace>
  <inkml:trace contextRef="#ctx0" brushRef="#br0" timeOffset="109050">23366 7760,'-30'-71,"1"24,29 47,-16-41,19 20</inkml:trace>
  <inkml:trace contextRef="#ctx0" brushRef="#br0" timeOffset="109502">23606 7841,'5'5,"-11"40,6-45,0 0,-3 62,3-62,-3 69,-4-6,10-48,7-14,8-12,5-45,-2 18,-4-15,-6 25,-3 28,1 43,-2 4,-1 9</inkml:trace>
  <inkml:trace contextRef="#ctx0" brushRef="#br0" timeOffset="109865">23887 7837,'-1'5,"-18"8,19-13,0 0,0 0,-40 42,40-42,0 0,-27 21,27-21,-13 17,21-23,16-9,16 10,17-4,-2 23,-12 28,-10-6,-26 42,-22-29,-34-10,-29-7</inkml:trace>
  <inkml:trace contextRef="#ctx0" brushRef="#br0" timeOffset="110656">22988 10055,'36'-20,"0"22,-36-2,0 0,51 15,-51-15,63 16,15-20,26 21,23-3,25 3,8-6,-1-3,2-19,2-6,3-1,10 55,3-22,-21 27,-20 1,-49-42</inkml:trace>
  <inkml:trace contextRef="#ctx0" brushRef="#br0" timeOffset="111179">24402 9610,'24'44,"-14"2,-10-46,14 109,0 21,0 6,-11-40,0-9,11-34,-5-6,0-22</inkml:trace>
  <inkml:trace contextRef="#ctx0" brushRef="#br0" timeOffset="112432">24086 9162,'-1'0,"-3"8,4-8,0 0,0 0,5 43,-5-43,0 0,4 53,-4-53,20 44,-1-5,-2-28,-2-30,-4-21,0-40,1-1,-3 27,-1 17,6 38,7 44,-4 18,-6 13,-2-39,-12-17</inkml:trace>
  <inkml:trace contextRef="#ctx0" brushRef="#br0" timeOffset="112691">24313 9005,'17'52,"9"-5,-26-47,28 69,-1-33,-2-23,0-55,-12-7,-10-34,-7-1</inkml:trace>
  <inkml:trace contextRef="#ctx0" brushRef="#br0" timeOffset="113194">24467 8837,'51'55,"-19"27,-12-44,-17-14,-3-25,-3-32,-2-15,-1-17,10 1,-6 34,10 24,8 15,21 32,-16-6,-8 6,-10-33,-6-22,-6-44,-8 12,19-3,-5 17,10 23,11 27,9 12,-5 26</inkml:trace>
  <inkml:trace contextRef="#ctx0" brushRef="#br0" timeOffset="113915">24588 8272,'3'-8,"-1"8,-2 0,0 0,0 0,9 14,-9-14,0 0,24 82,-24-82,38 107,12 9,-10-18,-9-29,-4-29,-8-31,-1-51,-7 9,-3-8,-2 7,-4 32,-6 40,-7 5,-8 22,-3-44,7-11,17-11,15-9,6-37,-4 1,3-38,-13-5,-21 7,-6 68,0 6,0 20,-1 36,17 12,11 7,8-26,13 6,-1-43,2-19</inkml:trace>
  <inkml:trace contextRef="#ctx0" brushRef="#br0" timeOffset="114084">24974 8656,'0'-3,"0"-14,0 17,0 0,0 0,4-32,-4 32,0 0,0-32,0 32,11-68,5-15,12-1</inkml:trace>
  <inkml:trace contextRef="#ctx0" brushRef="#br0" timeOffset="129141">22158 10197,'-52'10,"-17"-5,69-5,-79-10,-26 4,7-6,-19-12,-1 10,0-12,-13 10,4-7,-24 4,-5-8,-2 8,-5 4,-2-11,-8-4,-8 6,2 2,-1-3,7 4,8 8,-2 0,14 9,11 7,15 8,17 8,9-1,2-9,6 1,14 2,3 6,9 0,-7 3</inkml:trace>
  <inkml:trace contextRef="#ctx0" brushRef="#br1" timeOffset="138965">22175 9478,'3'-13,"0"2,-3 11,5-10</inkml:trace>
  <inkml:trace contextRef="#ctx0" brushRef="#br1" timeOffset="139499">22308 9388,'42'-14,"10"-3,7 6,17 21,24 32,13 11,-8 5,-10 41,-32 3,-22 34,-29-14,-34 24,-21-3,-36-23,-33-21,-23-59,-26-54,-5-56,10-40,11-14,41-20,51-16,43 8,47 25,41 23,40 40,40 47,14 27</inkml:trace>
  <inkml:trace contextRef="#ctx0" brushRef="#br1" timeOffset="140512">23369 9898,'12'-28,"5"-14,-17 42,0 0,25-24,-25 24,48-31,13 21,21-18,12 10,10 5,12-11,-2 13,7 0,5 5,-4 27,-9 6,-21-5,-27 2,-19 1,-21-14,-15 0,-5 2,-5-6,0-3,0-4,-2-1,-12-21,-6-30,-2 9,5-19,13 34,2 22,4 5,11 7,18 22,9 46,7-12,-17 16,-19-24,-29-28,-19-25,-25-23,-10-9,3 2,15 3,17 18</inkml:trace>
  <inkml:trace contextRef="#ctx0" brushRef="#br1" timeOffset="142194">22444 10092,'10'-4,"4"6,-14-2,0 0,0 0,0 0,9 3,-9-3,0 0,0 0,1 0,-1 0,0 0,0 0,0 0</inkml:trace>
  <inkml:trace contextRef="#ctx0" brushRef="#br1" timeOffset="143092">22468 10106,'-6'23,"-2"-9,2 21,-2-2,-3-18,-6 17,2-3,-9-17,-8 2,-1-3,1-9,-4 0,-10 4,-18-15,-7-10,4 6,-7-3,1 7,-4 6,-10-15,-6 10,-4-1,-6-1,-4 7,-13-2,0-6,-3 16,-6-6,6 2,7 6,5 1,12 2,-2 4,10-2,-1 4,13-9,14 4,11-4,7 5,7-4,3 2,12 1,3-3,5-3,-7 5,-14-7,1 0,7-4,2 2,1 2,2-1,3 2,9 1,5-2,5 3,1 5</inkml:trace>
  <inkml:trace contextRef="#ctx0" brushRef="#br1" timeOffset="144944">19568 10365,'-1'1,"-15"0,16-1,0 0,0 0,0 0,-32 0,32 0,0 0,0 0,-37 14,37-14,0 0,-31 16,31-16,-23 30,1 6,-4 15,14 6,9 19,23 1,4 3,10 3,-2-9,2 8,-11 3,0 4,-8-10,-7-9,-6-10,-3-10,2-3,-6-9</inkml:trace>
  <inkml:trace contextRef="#ctx0" brushRef="#br1" timeOffset="147276">19727 11033,'-52'-8,"-2"-1,54 9,-80-14,-5 6,-6-2,-20 1,-9 4,-22-14,-12-2,-9-5,-11-1,-7-1,-3-2,-7-2,-1 2,-9-3,-16-6,2 1,17 0,17 9,12 4,0 5,6 3,7 3,11 5,19 5,4 2,-11-1,1 1,4 0,7 3,18 1,16 1,15-3,8 1,3 0,22-3,8 3,17 0,-7 0,0-2,-9-4,3 0,5-1,9 6,-1 1,1 1,-1 2,-4 0,5-2,2 2,3-1,1 4,-2 10,-1 6,-5 4,-12 10,-4 5,7 2,8 7,5 2,-5 1,-5-6,3-21,9-20,4-18,7-17,6-6,7-7,2-2,-6 4,-6 5,-4-1,5 5,1 3,11-2,5 6,17 0,24 1,26 4,34 5,31 6,34 6,37 4,24 5,23 9,10 5,13 9,5 5,-5-2,3 7,-9 6,-7 1,-23-2,-24-4,-11-7,-11-3,-7-3,-15-1,-19-2,-29-12,-13-1,-29 5,-8-2,-20 7</inkml:trace>
  <inkml:trace contextRef="#ctx0" brushRef="#br1" timeOffset="168271">7744 7141,'86'0,"0"16,-12 22,-14 16,1 29,5 22,-16 9,-41 2,-58-15,-46-22,-34-20,-26-27,-13-32,22-28,22-23,27-25,27-29,31-23,56-16,59 4,78 38,80 41,66 53</inkml:trace>
  <inkml:trace contextRef="#ctx0" brushRef="#br1" timeOffset="189184">3397 7588,'-44'-12,"3"-7,41 19</inkml:trace>
  <inkml:trace contextRef="#ctx0" brushRef="#br1" timeOffset="189445">3257 7526,'-11'4,"-26"-2,-52-6,-43 3,-34-5,0-10,-4 17,3 1,15 0,38 9,63 0,47-7,46 12</inkml:trace>
  <inkml:trace contextRef="#ctx0" brushRef="#br1" timeOffset="190018">2720 7516,'99'-3,"-32"-12,-15 4,-7 9,10 0,14 8,-2-7,-14 14,-13 1,-8-8,-6-1,-8 7,-18-8,-16-3,-31-20,-21-18,6 2,7-4,8 3,18 26,22 16,34 41,27 8,-17 3,-33-10,-43 8,-68 6,-48-6,-8 2,11-10,12-3,33 0</inkml:trace>
  <inkml:trace contextRef="#ctx0" brushRef="#br2" timeOffset="199548">21931 7120,'116'-75,"0"9,4 38,24 22,14 6,24 29,19 32,21 44,6 50,-16 40,-37 26,-44 24,-55 47,-50 33,-46 8,-41 8,-46-18,-41-9,-31-37,-19-78,-33-71,-21-76,-18-49,26-84,19-68,32-99,30-84,29-81,46-49,36 14,44 59,31 83,40 80,34 71,47 68,17 59</inkml:trace>
  <inkml:trace contextRef="#ctx0" brushRef="#br2" timeOffset="200430">22098 8979,'-50'-58,"-58"-2,-51-13,-39-7,-61-30,-11 6,-15 0,-8-10,-12-13,-18-16,-3-8,-2-25,-9-5,17-22,48 3,39-7,75 22,65 46,61 46,39 42,27 32,28 40,19 20,22 33,36 11,13 13,8-22,-27-24,-65-34,-69-22,-63-38,-53-9,-29 7,-5 44,12 68,20 76,9 21,20-22,7-14,11-31</inkml:trace>
  <inkml:trace contextRef="#ctx0" brushRef="#br2" timeOffset="201760">14131 5794,'36'134,"-22"59,-13-3,-7-53,13-49,6-43,15-51,-14-56</inkml:trace>
  <inkml:trace contextRef="#ctx0" brushRef="#br2" timeOffset="202036">14370 5698,'45'-29,"-26"36,-19-7,0 0,0 0,-7 36,7-36,0 0,-55 43,55-43,-109 29,-23-3,12 3,23-2,28-2,18-5,24-11</inkml:trace>
  <inkml:trace contextRef="#ctx0" brushRef="#br2" timeOffset="202437">14659 5575,'13'11,"-11"55,-2-66,6 129,12 34,-5 1,10-32,4-41,5-25</inkml:trace>
  <inkml:trace contextRef="#ctx0" brushRef="#br2" timeOffset="202602">14950 6411,'-19'47,"-47"-10,66-37,-95 22,2-7</inkml:trace>
  <inkml:trace contextRef="#ctx0" brushRef="#br2" timeOffset="202858">14496 5696,'-9'100,"-27"14,-1-21,1-26,14-28</inkml:trace>
  <inkml:trace contextRef="#ctx0" brushRef="#br2" timeOffset="203349">15651 5477,'7'20,"0"66,-7-86,10 137,-10 36,-13 10,11-21,18-28,13-37,7-39,-14-53,-3-49</inkml:trace>
  <inkml:trace contextRef="#ctx0" brushRef="#br2" timeOffset="204224">15660 5990,'37'-8,"-28"9,-9-1,0 0,0 0,18 1,-18-1,0 0,40-9,-40 9,49-14,36-3,23-2,32 4,27-1,21-3,33 5,32 0,25 15,30-3,2-2,5-4,4-4,10-6,13 10,-1 3,1-10,-11 13,-2-30,4 23,-14-17,-9 31,-26-10,-5-1,-25 3,-12-6,-20 14,-23 6,-30-6,-28 6,-38-1,-16-4,-22-21,-19 1,-19 9,-16 3,-8 0,-5 1,-7 2,-1 1,-2-1,4 1,-4 0,-9 3</inkml:trace>
  <inkml:trace contextRef="#ctx0" brushRef="#br2" timeOffset="206547">17111 4662,'7'-25,"-19"-3,12 28,0 0,0 0,0 0,0 0,0 0,-6-28,6 28,0 0,0 0,0 0,0 0,0-18,0 18,0 0,0 0,0 0,0-5,0 5,0 0,0 0,8 16,-8-16,0 0,11 63,-11-63,5 101,8 32,-8 2,-13-39,12-22,23-22,1-18,8-22,22-21,7-11,12-13,-8-4,-9 0</inkml:trace>
  <inkml:trace contextRef="#ctx0" brushRef="#br2" timeOffset="207066">17523 4721,'12'-30,"1"-10,-13 40,0 0,32-42,-32 42,41-40,17 21,11 37,17 52,4 36,-26 42,-53 21,-42-37,-26-42,-4-50,17-36,17-38,20-7,25-8,37 6,24 12,4 25,2 7,-2 2</inkml:trace>
  <inkml:trace contextRef="#ctx0" brushRef="#br2" timeOffset="207263">18271 4642,'11'-10,"-8"2,-3 8,0 0,-3-6,3 6</inkml:trace>
  <inkml:trace contextRef="#ctx0" brushRef="#br2" timeOffset="207442">18458 5002,'31'13,"-30"-14,-1 1,0 0,0 0,-9-17,9 17,0 0,-16-39,16 39,-10-24</inkml:trace>
  <inkml:trace contextRef="#ctx0" brushRef="#br2" timeOffset="207829">19065 4859,'-2'0,"-38"25,40-25,0 0,-53 31,53-31,-64 50,23 18,20-4,30-5,28-11,19-11,4-38</inkml:trace>
  <inkml:trace contextRef="#ctx0" brushRef="#br2" timeOffset="208221">19072 4665,'33'109,"-25"28,-8-34,-3-29,8-40,7-30,7-39,10-10,-3 5,-3 37,11 41,-3 44,-11 13,-9-13,-5-42</inkml:trace>
  <inkml:trace contextRef="#ctx0" brushRef="#br2" timeOffset="208524">19484 5056,'8'-12,"-18"21,10-9,0 0,0 0,-35 26,35-26,0 0,-64 33,64-33,-50 35,55 12,44 1,27-11,3-43,-29-20,-34-27,-33-9,-18 6</inkml:trace>
  <inkml:trace contextRef="#ctx0" brushRef="#br2" timeOffset="208859">19686 5048,'-7'21,"-21"12,28-33,0 0,-52 31,52-31,-48 44,31-3,51 3,16-6,0-46,-12-16,-29-29,-21-6,-16 4,-3 15</inkml:trace>
  <inkml:trace contextRef="#ctx0" brushRef="#br2" timeOffset="209255">19875 5018,'3'4,"-32"12,29-16,0 0,-53 4,53-4,-57 18,31 11,26-1,30 5,13-15,6-2,-2 2,-13 25,-22 2,-27 8,-20-31,-6-15</inkml:trace>
  <inkml:trace contextRef="#ctx0" brushRef="#br2" timeOffset="209449">20008 5119,'22'65,"-15"-4,-7-61,-3 49,6-34</inkml:trace>
  <inkml:trace contextRef="#ctx0" brushRef="#br2" timeOffset="209571">20089 5148,'-7'-72,"-2"12,9 60,-11-53,20 39</inkml:trace>
  <inkml:trace contextRef="#ctx0" brushRef="#br2" timeOffset="210144">20169 5071,'23'75,"-19"-1,-13-12,1-33,6-14,11-21,11-22,-10-15,-2 2,7 16,-3 23,-5 29,13 9,-6-9,13 7,-5-28,1-26,-7-15,-1-13,-14 28,0 9,0 22,4 24,7 18,-2 12,-8-1,-2 10,-15-10,-4-22,-20-35,0-35,8-21,31-11,21 10</inkml:trace>
  <inkml:trace contextRef="#ctx0" brushRef="#br2" timeOffset="210708">20828 4799,'-15'0,"-29"2,44-2,0 0,-56 8,56-8,-69 4,21 2,19 25,25 0,19 17,11-4,0 34,-2 35,-9-12,-6-22,-5-17,12-38,5-8,11-19,9-4,13-14,-10 5</inkml:trace>
  <inkml:trace contextRef="#ctx0" brushRef="#br2" timeOffset="210931">20897 5145,'20'35,"-22"21,2-56,-6 54,-1-20,24-8</inkml:trace>
  <inkml:trace contextRef="#ctx0" brushRef="#br2" timeOffset="211099">20934 5041,'-7'-35,"3"4,4 31,0 0,0 0,-1-11,1 11,0 0,2-14,-2 14</inkml:trace>
  <inkml:trace contextRef="#ctx0" brushRef="#br2" timeOffset="211525">21061 4704,'9'-5,"-8"2,-1 3,0 0,0 0,4 0,-4 0,0 0,15 9,-15-9,26 9,4 15,-30-24,28 45,7 10,-16 30,-11 28,-9 9,-13-15,-8-5,-3-18,-63-40,35-67,11-9,25 17</inkml:trace>
  <inkml:trace contextRef="#ctx0" brushRef="#br2" timeOffset="211769">21440 5075,'-3'8,"-30"2,33-10,0 0,-54 15,54-15</inkml:trace>
  <inkml:trace contextRef="#ctx0" brushRef="#br2" timeOffset="211964">21487 5317,'1'12,"-41"-6,-31-7,6-17</inkml:trace>
  <inkml:trace contextRef="#ctx0" brushRef="#br2" timeOffset="212265">21375 4850,'1'61,"6"36,-5 40,1 1,-2-34,-2-33,5-15,1-44</inkml:trace>
  <inkml:trace contextRef="#ctx0" brushRef="#br2" timeOffset="212670">21721 4881,'-5'11,"-23"57,28-68,-49 99,11 0,22 12,47-26,31-21,11-42,-14-55,-6-54,-41-35,-44-4,-37 4,-13 42</inkml:trace>
  <inkml:trace contextRef="#ctx0" brushRef="#br2" timeOffset="223675">17605 5699,'1'-4,"-15"-6,14 10,0 0,0 0,-21-11,21 11,0 0,-44-14,44 14,-40 1,11 50,22 52,25-3,24-21,12-40,17-53,-13-28,-39-35,-44-22,-37 22,-13 35,10 56,19 51,24 27,34-18,24-24,11-9,8-24,-26-26</inkml:trace>
  <inkml:trace contextRef="#ctx0" brushRef="#br2" timeOffset="225092">17560 5931,'0'-29,"-16"-11,16 40,0 0,0 0,-8-18,8 18,0 0,3-4,-3 4,10 2,5 8,-15-10,0 0,0 0,23 38,-23-38,0 0,39 61,-39-61,53 84,-14 4,-20-2,-8 19,-5 9,-9 11,-21-1,-31-12,-18 2,-26-13,-36-22,-44-8,-21 3,-7 15,-12 10,-19 5,-11 3,-9 26,-6 3,-6 3,-25-10,1 10,5 23,20 21,21 19,27 3,24 5,31 8,36 16,35 7,7-12,14-21,21-27,11-21,10-20,10-24,1-19,10-43,11-18,8-15,2-18,5 0,11-13,1-1,1-5,-5-6,6-17,-3-16,3-6,9-7,0 18,-10 24,-16 20,-21 24,-15 39,-11 12,-1 5,-2-3,-2-16,-8-24,-14-21,-3-20,-13-12,-13-25,-31-38,-15-27,7-9,50 12</inkml:trace>
  <inkml:trace contextRef="#ctx0" brushRef="#br2" timeOffset="226842">17868 5822,'27'-4,"-15"-12,-12 16,0 0,0 0,-21-38,21 38,0 0,-42-51,42 51,-43-26,-6 48,-3 44,1 28,23-12,29-15,32-19,25-27,15-21,-8-9,16 10,-6 11,17 30,19 24,33 16,36 30,30 25,24 24,-10 40,-21 30,-20 13,-22 16,2 7,-2 26,-7 29,-31 6,-33-16,-39-13,-11-6,3 7,-3-4,-12-13,-21-21,-12-38,-8-33,10-25,-8-25,-10-16,5-33,11-24,-2-24,-2-9,2-18,9-12,5-8,34-23,11-14,26-11,-13 1,-15 31,-29 15,-14 6,-23 17,-21 28,-11-8,10 4,-9-17,9-28,3-16,-10-31,-5-29,-20-20,-4-14,6-1,0 11</inkml:trace>
  <inkml:trace contextRef="#ctx0" brushRef="#br2" timeOffset="242855">12975 11508,'-13'0,"-17"-2,30 2,0 0,-59-12,59 12,-83-28,-16 0,6-2,9 2,12 2,24 8</inkml:trace>
  <inkml:trace contextRef="#ctx0" brushRef="#br2" timeOffset="243079">12912 11545,'-15'-2,"-36"-11,51 13,-84-19,-10 2,-15 4,-9 8</inkml:trace>
  <inkml:trace contextRef="#ctx0" brushRef="#br2" timeOffset="262495">21485 2654,'-100'-25,"-38"7,-34 3,-55-18,-19 6,-45-13,-37-9,-15-5,9 1,19 5,44 23,46 11,60 31</inkml:trace>
  <inkml:trace contextRef="#ctx0" brushRef="#br2" timeOffset="263877">10434 3461,'-41'-12,"-58"16,-44-6,-36 2,-33-7,-22-4,-10 3,-21 4,-18-3,-20-2,-22-2,-9-3,-13-3,-5 7,-1-3,-14 8,0 0,3-1,-2 2,-6 3,3-7,3 1,0 0,5 5,22 1,19-3,22 11,23-3,26 8,34-1,43 1,57 9,38 2</inkml:trace>
  <inkml:trace contextRef="#ctx0" brushRef="#br2" timeOffset="308360">13131 13001,'3'-50,"-32"-26,29 76,-54-101,-22-20,-9-21,-2-1,8 1,13 19,22 29,20 32,18 30,30 29,35 34,26 29,14 2,-37-18,-37-25,-31-14,-29-18,-28-22,-26-8,-7 19,19 34,27 46,14 38,2 26,16-5,8-16,10-12</inkml:trace>
  <inkml:trace contextRef="#ctx0" brushRef="#br2" timeOffset="309349">13696 13411,'14'-16,"-13"13,-1 3,0 0,0 0,0 0,0 9,0-9,0 0,0 0,-3 41,3-41,0 0,-10 62,10-62,-5 66,12 0,-10-25,11-28,-3-26,14-52,-8-11,12 0,4 21,7 37,11 34,7 34,-8 22,-21-8,-24-13,-8-14,-12-22</inkml:trace>
  <inkml:trace contextRef="#ctx0" brushRef="#br2" timeOffset="310113">14141 13426,'-3'6,"7"19,-4-25,0 0,0 57,0-57,6 81,5-13,-1-24,16-26,6-27,13-30,-15-25,-8-15,-13 4,-23 23</inkml:trace>
  <inkml:trace contextRef="#ctx0" brushRef="#br2" timeOffset="310689">14497 13507,'13'78,"-16"-8,13-9,-1-26,-2-26,2-32,0-43,-5-13,5-3,0 33,4 38,16 44,-3 32,-15-6,-9-18,2-31,0-17,10-34,1-12,4 2,5 25,4 35,3 39,-12 13,-4 5,-12-9,3-34</inkml:trace>
  <inkml:trace contextRef="#ctx0" brushRef="#br2" timeOffset="311304">15323 13140,'-10'2,"-33"-5,43 3,0 0,-59-16,59 16,-66-22,-17 5,20 17,26 22,28 25,24 34,16 41,8 29,-14-9,-6-39,1-39,-3-32,5-20,14-20,32-14,10-9,2 5,-16 5,-25 3</inkml:trace>
  <inkml:trace contextRef="#ctx0" brushRef="#br2" timeOffset="312351">15376 13338,'-23'-27,"21"5,2 22,0 0,0 0,19-21,-19 21,0 0,31-23,-31 23,30-20,3 10,0 9,-7 11,-4 5,-2 6,4 6,7 17,2 6,-9 10,-20 9,-29 0,-17-16,-13-25,-3-17,-7-7,5-5,14 0,24-3,25 2,21-5,14-2,-8 1,9 2,-10 4,3 2,-9 5,-11 2,-1 2,-6-2,-2-2,-2 0,2-3,0 0,0-1,-1 1,-1-1,1-1,-1 0,2 0,0 0,0 0,-2 0,2 0,-2 0,1 0,1 0,-3 0,-2-2,-2-20</inkml:trace>
  <inkml:trace contextRef="#ctx0" brushRef="#br2" timeOffset="313004">15400 12971,'33'51,"21"66,16 83,-27 18,-27-64,-22-70,3-58,-10-33,-7-68,-1-53,9-33,-12 1,-12 51,9 61,24 57,26 85,4 78,-3 23,-21-62,-9-67,1-57,-2-42,-12-76,5-36,0-29,-11 50,7 70,19 55,21 69,14 75,-9 13,-13-64,-14-53,5-43,5-66</inkml:trace>
  <inkml:trace contextRef="#ctx0" brushRef="#br2" timeOffset="313505">15638 13022,'7'-21,"-10"-14,3 35,0 0,0 0,14-34,-14 34,0 0,37-32,-37 32,58-30,1 9,4 17,-8 14,-16 11,-9 26,1 28,3 25,13 9,11 17,6 19,-13-2,-17-1,-29-34,-30-41,-54-36,-32-34,-2-18,19-5,39-10,37-8</inkml:trace>
  <inkml:trace contextRef="#ctx0" brushRef="#br2" timeOffset="313956">17078 13073,'15'-12,"-68"11,53 1,0 0,-86 22,86-22,-110 44,-14 24,9 3,30-14,44-12,38-15,49 0,34 6,31 11,16 19,-4 13,-18-15,-37-18,-36-26,-30-22</inkml:trace>
  <inkml:trace contextRef="#ctx0" brushRef="#br2" timeOffset="314496">17545 13414,'-3'80,"2"9,11-8,-5-26,0-33,4-31,9-41,0-33,4-12,1 13,2 47,2 44,11 60,-2 29,-13 10,-13-23,-1-37,-3-38</inkml:trace>
  <inkml:trace contextRef="#ctx0" brushRef="#br2" timeOffset="314841">17851 13471,'30'72,"-8"1,12-12,-2-13,12-25,-5-33,8-33,-19-21,-14-7,-15-2,-4 13,1-2</inkml:trace>
  <inkml:trace contextRef="#ctx0" brushRef="#br2" timeOffset="315328">18370 12952,'9'-10,"-7"29,-2-19,0 0,-2 76,2-76,18 122,-12 49,1-8,-1-54,4-40,1-47,4-36,1-41,5-15,5-1,2 35,5 47,6 46,-16 35,-24 6,-27-31,-27-39,-20-43,6-31,17-10</inkml:trace>
  <inkml:trace contextRef="#ctx0" brushRef="#br2" timeOffset="315887">19436 13078,'58'-14,"-67"-2,9 16,0 0,0 0,-32-15,32 15,0 0,-71-23,71 23,-99-23,-1-2,16 6,39 13,24 17,11 44,29 30,11 20,-3 22,-2 23,-6 7,-17-37,2-43,5-33,15-28,30-25,24-12,14-12,-7 2,-28 10,-29-3</inkml:trace>
  <inkml:trace contextRef="#ctx0" brushRef="#br2" timeOffset="316682">19634 13125,'10'-28,"11"-8,-21 36,0 0,38-40,-38 40,60-16,14 30,-3 75,-22 50,-58 21,-41-33,-33-52,-12-48,22-35,41-22,44-17,38 7,41 22,30 35,-11 22,-11 10,-23-14,-48-35,-41-47</inkml:trace>
  <inkml:trace contextRef="#ctx0" brushRef="#br2" timeOffset="317172">19885 12803,'14'-31,"13"10,-27 21,0 0,64-4,-64 4,79 7,-28 8,-5-4,4 0,12-1,-13 5,-20-3,-5 0,-15 4,2 18,-15 31,9 30,21 42,20 41,12-6,9-5,-29-29,-34-46,-62-34,-61-39,-43-25,-15-1,7 4</inkml:trace>
  <inkml:trace contextRef="#ctx0" brushRef="#br2" timeOffset="318754">21130 13577,'24'22,"-10"-16,-14-6,0 0,23-13,-23 13,15-35,2-41,-17 76,8-100,-6-30,2-4,-4 58,6 46,9 42,21 70,17 61,-9 14,-22-33,-18-52,8-54</inkml:trace>
  <inkml:trace contextRef="#ctx0" brushRef="#br2" timeOffset="318946">21435 13439,'-18'3,"-22"4,40-7,0 0,-52 0,52 0,-75-8,10 3,45 0</inkml:trace>
  <inkml:trace contextRef="#ctx0" brushRef="#br2" timeOffset="319297">21687 13265,'-21'-8,"-26"9,47-1,-58 21,7 6,26-9,28-12,25 3,28-1,5 25,-6 22,-28 5,-42 6,-14-35,-37-20,5-24,29-9</inkml:trace>
  <inkml:trace contextRef="#ctx0" brushRef="#br2" timeOffset="319800">21824 13442,'42'-7,"-6"-12,-36 19,0 0,17-26,-17 26,25-40,-23 3,-4 13,-11 14,-23 14,-16 11,-5 20,15 7,25-9,23 3,12-13,25 0,9-6,-9-9,-9 16,-20 17,-17 4,-70 31,11-59,1-31,18-15,38-9</inkml:trace>
  <inkml:trace contextRef="#ctx0" brushRef="#br2" timeOffset="320284">21950 13525,'40'-2,"9"-10,-49 12,0 0,41-14,-41 14,39-49,-18-16,-29-8,-1 20,-20 27,-12 38,5 31,-2 35,27 13,16-4,34-25,18-17,12-32,-15-13,-2-18,-19 4,-25-24,-20-14,-3-1,7-13,12 24,17-7,17-21</inkml:trace>
  <inkml:trace contextRef="#ctx0" brushRef="#br2" timeOffset="320521">22579 12805,'31'57,"-8"34,-6 57,3 39,-15-5,-8-46,-1-61,2-49</inkml:trace>
  <inkml:trace contextRef="#ctx0" brushRef="#br2" timeOffset="320671">22643 13439,'-22'-4,"-28"13,50-9,0 0,-55 18,55-18,-59 14,19 3</inkml:trace>
  <inkml:trace contextRef="#ctx0" brushRef="#br2" timeOffset="320878">22702 13264,'36'53,"-28"25,1 6,21-21,-20-26,7-40</inkml:trace>
  <inkml:trace contextRef="#ctx0" brushRef="#br2" timeOffset="321603">22860 13159,'4'-40,"3"12,-7 28,0 0,0 0,0 0,14-6,-14 6,0 0,0 0,25 18,-25-18,0 0,21 31,-21-31,14 23,-12 8,-2-31,0 0,0 36,0-36,-7 74,0 13,17-9,22-18,5-42,8-29,-21-34,-8-31,-25 11,-15 2,-11 15,26 35,8 10,12 5,20 11,14 20,-2 3,9 19,-14 5,-11 1,0-24,-21-28,0-14,8-36,3-24,15-6,5-4,0 26,7 47,-3 64,4 16,-20 20,-6-27,-14-26,4-53</inkml:trace>
  <inkml:trace contextRef="#ctx0" brushRef="#br2" timeOffset="321897">23927 12805,'13'10,"-8"14,-5-24,0 0,16 74,-16-74,15 92,4 35,-12-1,-10-13,-1-31,11-48,12-28</inkml:trace>
  <inkml:trace contextRef="#ctx0" brushRef="#br2" timeOffset="322091">24229 13459,'-34'31,"-40"-11,74-20,-98-11,-2 5,26 9,37-9,26-17</inkml:trace>
  <inkml:trace contextRef="#ctx0" brushRef="#br2" timeOffset="322285">23940 12878,'3'5,"-28"26,25-31,0 0,-47 43,47-43,-56 71,-2 29,-5-5</inkml:trace>
  <inkml:trace contextRef="#ctx0" brushRef="#br2" timeOffset="336394">11997 8637,'-124'3,"-21"-6,-15-4,-9-4,-6-1,6 9,4 3,4 3,1-1,4-2,23-5,26-1</inkml:trace>
  <inkml:trace contextRef="#ctx0" brushRef="#br2" timeOffset="337328">15897 8500,'-49'6,"-10"-2,59-4,-66 8,-8 2,-7 0,-18-6,-6 1,-9-5,-15-5,-12-2,-5 0,-14 3,5-1,-2-5,8-6,-2-1,14 2,-1 4</inkml:trace>
  <inkml:trace contextRef="#ctx0" brushRef="#br2" timeOffset="343570">20632 11928,'43'-27,"-16"14,-27 13,0 0,25-23,-25 23,27-28,22 1,9 14,21 11,9 20,1 25,7 26,-14 29,-9 6,-21 16,-32 9,-40-13,-35-28,-35-30,-20-37,-1-36,16-37,4-36,4-11,18-22,19-15,23-9,29 12,18 28,32 24,21 33,52 48,69 60,48 81,23 76,-28 48,-64 9</inkml:trace>
  <inkml:trace contextRef="#ctx0" brushRef="#br2" timeOffset="371911.6861">21057 12265,'0'-25,"-17"-6,17 31,0 0,0 0,-29-29,29 29,0 0,-27-22,27 22,-30-11,4 14,1 8,14 9,17 4,7 5,13 20,4-11,8-12,-6-21,-3-16,-8-18,-14-13,-9-3,-16 10,-4 3,3 24,0 27,9 18,8 14,15-14,4-12,19-13,6-13,-19-15,-19-12,-28-14</inkml:trace>
  <inkml:trace contextRef="#ctx0" brushRef="#br2" timeOffset="375695.0644">21059 12331,'31'-1,"-5"-1,-26 2,0 0,0 0,19-23,-19 23,0 0,14-42,-14 42,12-51,-2-14,-8-23,4-11,-15-38,-17-10,-6-43,-12-18,-10-16,-23-35,-12-2,-24-5,-5-17,-27-10,-14 4,-21-17,-29 2,-29-17,6 16,5 27,11 30,11 26,-16 12,0 20,18 15,34 26,31 31,32 20,25 20,27 10,23 13,3 7,15-2,-3 3,7 3,13 5,2 6,12 1,-11 3,-4 3,4 5,-5 1,9 1,9 12,15 12,8 6,26 17,14 21,3 26,-25 1,-15-8,-30-27,-15-32,-19-27,-41-64,-19-23,-2-5,-13 6,9 31,20 36,22 43,17 53,18 62,11 24,10-11,2-22,-34-35,-63-16,-66 1</inkml:trace>
  <inkml:trace contextRef="#ctx0" brushRef="#br2" timeOffset="396921.1868">14363 5327,'69'-17,"12"5,7 7,9 12,19 21,6 22,0 25,-1 28,-11 21,-27 21,-16 25,-23 3,-29 4,-43-6,-48-13,-39-36,-65-59,-41-51,-30-48,-7-43,6-22,29-24,32-27,46-26,49-9,44-7,54 30,66 24,69 26,87 39,72 50,39 49,7 41</inkml:trace>
  <inkml:trace contextRef="#ctx0" brushRef="#br2" timeOffset="400927.5874">2590 3265,'-56'-12,"-21"14,77-2,-101-4,-33 21,-13 4,-4-1,16 3</inkml:trace>
  <inkml:trace contextRef="#ctx0" brushRef="#br2" timeOffset="402029.6976">7916 3226,'-226'-6,"-1"-5,2 6,2-6,-3 6,7-3,10 8,28-4,37 16,28 15</inkml:trace>
  <inkml:trace contextRef="#ctx0" brushRef="#br2" timeOffset="404726.9673">3329 7926,'-31'15,"-17"19,48-34,-46 41,1 6,1 10,9 12,21 12,15 10,13 6,24 13,13-5,21-2,12-14,13-9,23-8,6-20</inkml:trace>
  <inkml:trace contextRef="#ctx0" brushRef="#br2" timeOffset="422340.7285">20824 9989,'102'326,"-17"-20,-20-41,-18-37,-14-58,-25-53,-13-53</inkml:trace>
  <inkml:trace contextRef="#ctx0" brushRef="#br2" timeOffset="422820.7765">21141 11867,'52'27,"-16"-17,-36-10,0 0,33-12,-33 12,23-25,-1-39,1-23,-11-14,7 31,-14 62,7 41,-33 68,-18 41,-16-1,9-69,-27-75,-24-101,-32-75,-21 7</inkml:trace>
  <inkml:trace contextRef="#ctx0" brushRef="#br2" timeOffset="426049.0993">15681 10864,'34'-58,"9"5,11 2,14 2,13 6,15 2,6 2,18 0,9 8,18 17,18 21,1 24,3 17,-7 9,8 5,0 11,-14 11,-8 12,-13 14,-22 15,-15 6,-22 1,-28-1,-22-2,-36 12,-26-5,-34 4,-24-9,-26-17,-34-11,-24-18,-22-17,-14-20,-11-22,-4-20,-4-25,-2-22,12-22,17-24,27-20,28-13,28-14,32-10,33-14,25-2,27-5,25 3,26 1,23 3,27 12,20 14,27 19,29 27,26 32,40 34,22 46,22 33,25 42,26 46,24 41,-8 28,-46 24,-58 24,-66 28</inkml:trace>
  <inkml:trace contextRef="#ctx0" brushRef="#br2" timeOffset="429043.3987">20306 11986,'-1'12,"-11"11,12-23,0 0,3 51,-3-51,10 68,9 11,3-7,-5-8,-6-22,-15-19,-13-14,-23-18,-31-25,-28-5,-28-6,-22-6,-28 7,-27 1,-26-1,-24 1,-23 9,-8 8,-19 10,-20 4,-14 1,-8 0,-5 5,-11-3,2 3,15 2,12 0,17 0,26-1,23 2,43 2,52 0,58 7,41 1,9 1,12-6,15-10,4-12,0-16,-7-17,-15-18,-1-10,-3-5,0-3,17 12,24 11,27 12,34 10,38 6,39 12,32 6,25 4,32 3,22 3,17 0,7-1,15 8,4 7,16 5,6 4,13 7,8 8,8 12,1 5,-2 4,0 6,-12-5,-10 1,-12-3,-18 4,-11-6,-20 6,-23-3,-30-7,-27-14,-35-4,-38 0,-49-8,-39 8,-32 14,-58 4,-21 17,-8 26,-3 36</inkml:trace>
  <inkml:trace contextRef="#ctx0" brushRef="#br2" timeOffset="433434.8378">11255 7060,'22'-3,"18"15,-40-12,0 0,44 0,-44 0,63 12,11 19,17 3,7 11,3 14,-8 10,-23 8,-29 10,-36 6,-33-2,-44-12,-36-14,-29-12,-32-13,-28-20,-16-29,-26-21,-5-26,-4-12,-24-13,-37-2,4 5,14 9,25 8,20 2,25 2,31 3,15 7,19 8,21-1,33 4,39-2,48-1,51-3,87 10,76 1,77 3,60-3,56 3,30 20,-18 31,-38 27,-23 26,-14 12,-17 15,-39 8,-66 0,-78-5,-79-12,-76-15,-63-27,-75-19,-91-13,-76-15,-85-5,-67 8,-36 10,-37 6,-22 4,-32 6,-9 1,-11 3,-7-5,-8-7,29-4,40-20,79 0,89-25,99-14,135-10,110-20,116-21,189-9,183-14,126 24,90 19,62 38,76 40,50 44,29 43,1 41,-54 23</inkml:trace>
  <inkml:trace contextRef="#ctx0" brushRef="#br2" timeOffset="435090.0033">12913 10586,'-9'57,"1"16,8-73,-13 86,3 6,6-7,-3-14,-3-12,4-9,0-6,3-7,4-18,1-15,-2-9,1-27,0-22,9-18,4 9,-4 17,-5 32,14 25,26 47,-9 22,-34-7,-26-25,-27-34,-36-33,-26-31,-26-18,-4-4,7-9,18-1,33 1,46 2,30 13,53 12</inkml:trace>
  <inkml:trace contextRef="#ctx0" brushRef="#br2" timeOffset="435973.0916">21089 11462,'14'92,"-5"18,-4 4,2-14,-7-31,20-36,-9-28,16-19,4-52,3-18,7-12,-1-3,-4 39,-5 25,-6 41,-8 31,-38-10,-56-30,-48-50,-54-16,-33-14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42:48.137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12906 4075,'17'29,"-20"12,3-41,0 0,-36 39,36-39,-60 33,-28-13,-22-7,-13-8,-14-5,-12-1,-16-3,-17-10,-19-3,-6-10,13 0,21 3,18 7,4 5,1 10</inkml:trace>
  <inkml:trace contextRef="#ctx0" brushRef="#br0" timeOffset="1180.118">3690 4767,'-9'5,"-22"5,31-10,0 0,-59 15,59-15,-76 8,-21-2,-28-5,-22 4,-26-8,-7-3,-21-9,-10 5,-17 3,-8 6,-7-2,15 2,-1-14,48 17,33-12,51 17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43:09.804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5949 13399,'49'-50,"2"7,22 5,19 9,22-4,24 7,24 2,18 10,11 15,14 21,29 24,-23 11,-26 14,-29 12,-32 14,-30 4,-60-7,-40 2,-40 8,-57-1,-41-11,-42-21,-35-23,-26-16,-21-15,-5-22,1-24,1-20,27-23,7-20,42-17,57-9,58-1,62-8,57 5,74 5,94 22,97 35,112 45,56 54,17 59,7 68,-3 56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43:31.824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9740 9726,'-56'73,"-10"18,-19-25</inkml:trace>
  <inkml:trace contextRef="#ctx0" brushRef="#br0" timeOffset="706.0706">9622 4737,'-71'-55,"-29"-11</inkml:trace>
  <inkml:trace contextRef="#ctx0" brushRef="#br0" timeOffset="2179.2179">10452 5991,'24'-21,"28"4,-52 17,89-4,45 2,29 10,34 22,44 33,4 41,-31 25,-55 24,-70 9,-81-17,-75-11,-67-36,-77-19,-68-35,-50-30,-25-39,6-40,20-42,53-28,64-27,80-18,89 2,90 14,98 24,127 44,128 48,106 49,56 41,-35 25</inkml:trace>
  <inkml:trace contextRef="#ctx0" brushRef="#br0" timeOffset="2766.2766">13107 4767,'162'-64,"35"58,40 49,53 67,-15 52,-61 45,-89 38,-81-6,-105-38,-109-57,-112-56,-76-44,-25-58,5-46,18-25,78-44,125-37,115-19,108 26,105 64,123 55,91 58,27 65</inkml:trace>
  <inkml:trace contextRef="#ctx0" brushRef="#br0" timeOffset="3500.35">15128 6403,'68'-36,"30"36,52 27,82 48,58 55,2 52,-88 14,-125-6,-132-33,-129-67,-112-57,-42-37,12-38,-11-46,0-30,46-11,91-18,95-6,109 9,96 33,99 70,86 71,26 65</inkml:trace>
  <inkml:trace contextRef="#ctx0" brushRef="#br0" timeOffset="4049.4049">17041 8777,'-81'-45,"-61"-13,-44-18,-42-21,-29-18,-6-10,-1 2,11 8,22 20,38 28</inkml:trace>
  <inkml:trace contextRef="#ctx0" brushRef="#br0" timeOffset="4715.4715">12329 9697,'47'64,"10"76,4 60,-12 28,-19-11,-17-6,3-7,-6-15,-28-37</inkml:trace>
  <inkml:trace contextRef="#ctx0" brushRef="#br0" timeOffset="5345.5345">10466 7853,'-8'9,"-88"13,96-22,-175 19,-53-14,-38-13,-23-15,-18-12,-3-4,18-5,39 2,67 0,66 3</inkml:trace>
  <inkml:trace contextRef="#ctx0" brushRef="#br0" timeOffset="5915.5915">11728 5729,'-18'-15,"-71"-35,89 50,-152-88,-49-17,-46-16,-31-14,-23-7,6 5,17 9,49 13,72 13</inkml:trace>
  <inkml:trace contextRef="#ctx0" brushRef="#br0" timeOffset="6498.6498">15819 4780,'-28'55,"-62"44,-50 59,-15 54,-9 44,6 6,-18-6,-14 10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44:36.792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19100 10941,'114'-65,"-32"-42,-15-47,-37-48,-30-50,-45-26,-26 6,-22 25,-14 40,-2 55,17 33,34 48,58 52,60 34,42 33,41 22,6 3,-36-30,-64-52,-61-53,-67-70,-27 6,-14 18,5 38,29 57,14 60,13 74,8 34,6-29,0-29,11-46,13-32</inkml:trace>
  <inkml:trace contextRef="#ctx0" brushRef="#br0" timeOffset="882.0882">20088 6183,'-44'-76,"-43"-23,-54-27,-51-25,-41-2,-10 12,25 39,48 42,58 46,60 19,40 1,22-13,27-9,28-16,-1-4,-21-8,-26 3,-5 15,-12 15,-2 15,-16 19,0 11,7 18,24 21,21 25,-9 5,-39-26,-43-33,-33-25,-28-24</inkml:trace>
  <inkml:trace contextRef="#ctx0" brushRef="#br0" timeOffset="2066.2066">15012 3842,'-47'-34,"-26"20,73 14,-100 13,-34 29,-14 29,7 26,23 16,29 0,20 7,28 11,27-7,10-9,8-31,9-31,0-44,16-30,12-42,3-18,-9 1,-2 17,-9 22,-14 27,-2 21,10 32,-3 15,-31 4,-30-22,-17-30,-35-32,-28-22,-4 0,0 1,4-5,19-11,17-1,21 1,8 15</inkml:trace>
  <inkml:trace contextRef="#ctx0" brushRef="#br0" timeOffset="3336.3336">11675 6566,'25'-37,"-15"31,-10 6,0 0,0 0,5 14,-5-14,0 0,14 69,-14-69,25 119,10 24,24 23,34 3,18-31,0-41,-16-38,-26-32,-18-20,-20-25,-12-24,-12-24,-6-24,-16 10,9 35,-6 25,-10 31,-4 33,-3 28,4 13,14-13,-14-20,-40-40,-94-64,-65-40,-31-23,48 45,97 67</inkml:trace>
  <inkml:trace contextRef="#ctx0" brushRef="#br0" timeOffset="4355.4355">11539 9092,'55'-4,"19"21,-74-17,126 47,23-3,9-15,-5-14,-14-19,-15-17,-11-11,-25-5,-13-11,-14 17,-8-4,-15-5,-7-1,-12 5,3 13,-11 15,-14 7,-19 4,-16 11,-11 16,1 20,13 11,16 5,1 9,-1 10,-14-44,-11 3,-8 0,4-9,1-2,4-6,7-16,18-9,12-2,8-2,5-1,7-5,15-6</inkml:trace>
  <inkml:trace contextRef="#ctx0" brushRef="#br0" timeOffset="5401.5401">12641 9135,'27'-2,"-43"4,16-2,0 0,0 0,0 0,0 0,-38 3,38-3,0 0,0 0,0 0,-46 9,46-9,0 0,0 0,-16 21,16-21,0 0,25 44,-25-44,82 71,69 22,29 13,51 14,46 6,52 5,14-4,-47-27,-83-50,-86-41,-61-33,-30-15,-24-13,-17-8,-20-5,4 6,16 19,10 25,8 20,11 33,-1 20,-15 8,-24-13,-23-16,-12-24,-15-33,-22-37,-10-26,22-15,18-5,41 27,39 40,43 39,38 51,23 42,-12 27,-13 11,-36-10,-52-25,-67-27,-62-28,-55-22,-26-21,2 4,35 15</inkml:trace>
  <inkml:trace contextRef="#ctx0" brushRef="#br0" timeOffset="6047.6047">18449 11322,'-4'-8,"-8"4,12 4,0 0,0 0,-30 1,30-1,0 0,-41 0,41 0,-54 1</inkml:trace>
  <inkml:trace contextRef="#ctx0" brushRef="#br0" timeOffset="6212.6212">17849 11222,'-88'-32,"-9"1,-12 0,-9-2,-4 4</inkml:trace>
  <inkml:trace contextRef="#ctx0" brushRef="#br0" timeOffset="6363.6363">16651 10859,'-52'-35,"11"3,41 32,-36-24,-5 6</inkml:trace>
  <inkml:trace contextRef="#ctx0" brushRef="#br0" timeOffset="6543.6543">16182 10620,'3'-20,"12"6,-15 14,0 0,44-3,-44 3,71 1,9-3</inkml:trace>
  <inkml:trace contextRef="#ctx0" brushRef="#br0" timeOffset="6784.6784">16620 10502,'-81'-16,"-27"9,-7 15,11 21,38 24,50 27,59 25,45-12,17-20</inkml:trace>
  <inkml:trace contextRef="#ctx0" brushRef="#br0" timeOffset="7283.7283">20733 7457,'-44'14,"-29"20,73-34,-76 50,-7 9</inkml:trace>
  <inkml:trace contextRef="#ctx0" brushRef="#br0" timeOffset="7447.7447">19817 7862,'-49'1,"-10"4,59-5,-69 9,3 3</inkml:trace>
  <inkml:trace contextRef="#ctx0" brushRef="#br0" timeOffset="7657.7657">19114 7832,'0'-39,"-33"12,33 27,0 0,0 0,-33-14,33 14,0 0,-25-8,25 8,-23-18,9-4</inkml:trace>
  <inkml:trace contextRef="#ctx0" brushRef="#br0" timeOffset="7965.7965">18986 7550,'17'-65,"6"12,-23 53,17-33,-11 31,4 45,-13 33,-10 34,4 18,15-1,12-30,10-18,11-22,8-21,13-18,11-16,11-2,6-9</inkml:trace>
  <inkml:trace contextRef="#ctx0" brushRef="#br0" timeOffset="8646.8646">16706 3999,'16'0,"6"41,-22-41,52 88,12 28,17 9</inkml:trace>
  <inkml:trace contextRef="#ctx0" brushRef="#br0" timeOffset="8828.8828">17372 4979,'45'54,"3"-11,-48-43,38 40,-17-15</inkml:trace>
  <inkml:trace contextRef="#ctx0" brushRef="#br0" timeOffset="9009.9009">17555 5101,'30'-43,"-2"7,-28 36,0 0,25-26,-25 26,4-12,-16 1,-12 5</inkml:trace>
  <inkml:trace contextRef="#ctx0" brushRef="#br0" timeOffset="9177.9177">17553 5054,'-1'62,"-13"-4,14-58,-38 32,-25-29,-38-36,-34-21,-22-10,1-2</inkml:trace>
  <inkml:trace contextRef="#ctx0" brushRef="#br0" timeOffset="11013.1012">11497 6022,'78'-30,"-5"7,3 4,20-4,31-6</inkml:trace>
  <inkml:trace contextRef="#ctx0" brushRef="#br0" timeOffset="11179.1178">12598 5662,'101'-28,"-7"7,-20-2,-23 2,-17 1,-20 13</inkml:trace>
  <inkml:trace contextRef="#ctx0" brushRef="#br0" timeOffset="11510.1509">12976 5920,'4'10,"10"-16,-14 6,0 0,0 0,22-31,-22 31,0 0,17-55,-17 55,16-77,-3-10,8 18,-15 28,-43 3,-56 2,-59 7,-42 10,-6 17</inkml:trace>
  <inkml:trace contextRef="#ctx0" brushRef="#br0" timeOffset="12035.2034">11921 9042,'17'-41,"-11"1,-6 40,0 0,8-38,-8 38,10-32</inkml:trace>
  <inkml:trace contextRef="#ctx0" brushRef="#br0" timeOffset="12200.2199">12124 8523,'53'-73,"-16"10,-3 6,-6 14,-16 10</inkml:trace>
  <inkml:trace contextRef="#ctx0" brushRef="#br0" timeOffset="12365.2364">12392 8143,'8'-2,"-7"24,-1-22,0 0,0 0,2 37,-2-37,0 0,2 40,-2-40</inkml:trace>
  <inkml:trace contextRef="#ctx0" brushRef="#br0" timeOffset="12808.2807">12559 8258,'38'-3,"-26"7,-31 9,-37-18,-47-15,-7-2,14 11,6 8,16 4,35 6,34-3,25 7,26 11,16 11,7 19,-13 17,-48 23,-44-4,-28-16,-12-22,1-44,-28-27,-4-5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7:45:31.883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2208 5381,'80'-25,"12"9,18-4,29-3,30 6,33 10,44 23,33 12,21-2,17-15,8 2,23-7,5-3,-1-7,19 11,-7-8,44 1,-56-9,-6-5,-15-3,2 16,-2 18,-14 9,-29-9,-21-8,-5-12,6-10,2 3,-1 6,-14 11,-36 9,-59 9</inkml:trace>
  <inkml:trace contextRef="#ctx0" brushRef="#br0" timeOffset="16561.656">2435 5816,'-19'25,"-1"17,20-42,-26 58,-18 23,-13 25,7 20,19 9,20 25,24 5,34 0,41 23,25-10,5 19,-18 11,-34-9,-38 7,-45-17,-19-13,-11-13,17-21</inkml:trace>
  <inkml:trace contextRef="#ctx0" brushRef="#br0" timeOffset="18225.8224">2206 10217,'-1'-9,"-9"8,10 1,0 0,0 0,-44-5,44 5,0 0,-65 5,65-5,-72-4,-3-12,0 10,6-18,14 23,14-3,19 20,-1 20,2 22,-4 17,6 34,7 31,0 25,-3 41,-3 7,-5 7,6-1,2-13,-8-10,-4-18,-10-28,12-41,12-30,11-41,28-9,51-29,83-5,401-17,-202 42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37:08.608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3083 6570,'29'-9,"-17"19,-12-10,0 0,0 0,4 24,-4-24,0 0,-9 51,9-51,-34 61,0 38,12 34,8 29,4-6,-8-16,5-6,-11-26,11-28,8-55,5-10,17-33</inkml:trace>
  <inkml:trace contextRef="#ctx0" brushRef="#br0" timeOffset="403.0403">3136 6593,'1'-1,"12"37,-13-36,0 0,20 78,-20-78,21 113,15 41,14-7,5 8,4-24,-11-18,1-25,-2-26</inkml:trace>
  <inkml:trace contextRef="#ctx0" brushRef="#br0" timeOffset="615.0615">3628 7523,'-21'-28,"-45"-4,66 32,-110-27,-41 4,-2 2,36 0,61 19,43-7</inkml:trace>
  <inkml:trace contextRef="#ctx0" brushRef="#br0" timeOffset="931.0931">3697 6538,'26'-10,"-18"74,-8-64,3 133,-12 47,19 27,-1-22,10-32,6-18,-4-53,3-46</inkml:trace>
  <inkml:trace contextRef="#ctx0" brushRef="#br0" timeOffset="1542.1542">4101 7376,'43'40,"-25"65,-19-4,-7-20,7-29,10-30,11-39,-6-52,2-19,2-17,-1 31,19 55,10 40,5 37,-28 5,-4-19,-13-35,14-24,3-48,12-6,10 3,0 32,6 49,-8 66,-16 39,-22-24,-11-9,2-20,15-37,11-37,11-40</inkml:trace>
  <inkml:trace contextRef="#ctx0" brushRef="#br0" timeOffset="1863.1863">5076 7455,'36'-18,"-25"14,-11 4,0 0,0 0,-12 26,12-26,0 0,-51 58,51-58,-52 71,32-1,38-14,37-5,23-28,-5-46,-30-23,-31-11,-39-18,-23 7,-12 19,21 23</inkml:trace>
  <inkml:trace contextRef="#ctx0" brushRef="#br0" timeOffset="2272.2272">5623 7371,'-16'-37,"-25"28,41 9,0 0,-56 17,56-17,-50 37,39 7,27-9,23-2,1-22,7-2,8 9,-7 16,-20 14,-26 5,-25 5,-27-25,-7-16,-6-31,28-15</inkml:trace>
  <inkml:trace contextRef="#ctx0" brushRef="#br0" timeOffset="2541.2541">5851 6810,'18'31,"-12"63,-6-94,-1 174,4 26,8-3,8-45,-4-43,7-47</inkml:trace>
  <inkml:trace contextRef="#ctx0" brushRef="#br0" timeOffset="2752.2752">6066 7478,'6'-6,"-46"-3,40 9,-111-21,-18-9,31 0,60 21,41 9</inkml:trace>
  <inkml:trace contextRef="#ctx0" brushRef="#br0" timeOffset="3206.3206">6803 7384,'18'-15,"-39"3,21 12,0 0,-63-10,63 10,-73 29,32 34,34 13,44 1,36-13,-4-41,-8-40,-20-28,-23-25,-18-1,-7 35,7 36,0 52,3 37,0-2,11-14,3-32,22-26</inkml:trace>
  <inkml:trace contextRef="#ctx0" brushRef="#br0" timeOffset="3508.3508">7028 6615,'7'4,"-12"76,5-80,-17 152,-2 65,11 13,11-24,6-56,6-49,1-56,5-48</inkml:trace>
  <inkml:trace contextRef="#ctx0" brushRef="#br0" timeOffset="3793.3793">7309 6646,'11'-9,"-24"62,13-53,-15 144,-11 51,4 11,25-20,23-24,4-45,-7-45,-1-53</inkml:trace>
  <inkml:trace contextRef="#ctx0" brushRef="#br0" timeOffset="4417.4417">8520 7140,'26'105,"-9"43,-9-14,-14-45,17-38</inkml:trace>
  <inkml:trace contextRef="#ctx0" brushRef="#br0" timeOffset="4580.458">8533 6959,'-21'-80,"6"14,5 21,30 22</inkml:trace>
  <inkml:trace contextRef="#ctx0" brushRef="#br0" timeOffset="5067.5067">8783 7189,'45'150,"-28"-23,-17-51,1-45,8-35,19-52,7-26,1-8,-1 20,-2 53,12 66,-12 40,-12 0,-9-19,-3-40,-5-32,9-47,9-30,9-1,5 11,-7 48,-3 36,-3 44,-15 23,-3-10,-2-24</inkml:trace>
  <inkml:trace contextRef="#ctx0" brushRef="#br0" timeOffset="5553.5553">9519 7153,'26'79,"-31"44,-24 38,1 17,14-28,11-38,20-52,-7-60,-16-81,-22-52,1-38,16-27,32 27,33 87,23 80,-2 69,-29 33,-52-2,-38-7,-16-28,-8-43,7-25,28-25</inkml:trace>
  <inkml:trace contextRef="#ctx0" brushRef="#br0" timeOffset="5885.5885">9987 7309,'5'52,"-41"26,36-78,-63 76,22 0,48-10,40-20,12-36,0-45,-21-33,-36-23,-14 6,-6 19,5 23,14 32</inkml:trace>
  <inkml:trace contextRef="#ctx0" brushRef="#br0" timeOffset="6097.6097">10387 7691,'40'8,"-31"-47,-9 39,0 0,-12-81,12 81,-17-101,24 8,16 15,9 5</inkml:trace>
  <inkml:trace contextRef="#ctx0" brushRef="#br0" timeOffset="6491.6491">10712 6565,'24'-33,"-19"42,-5-9,0 0,-6 81,6-81,-11 136,-3 68,12 67,10-62,21-53,20-60,16-64,-27-62,-31-38,-31-26,-25 12,-22 25,-15 17,-3 13,27 27,55 17</inkml:trace>
  <inkml:trace contextRef="#ctx0" brushRef="#br0" timeOffset="6947.6947">11040 7467,'105'-37,"-64"-5,-37 28,-30 27,-11 47,5 24,9-1,30-17,25-22,11-38,-3-39,-1-25,-13-9,-5 4,-6 37,1 39,0 58,-2 10,-10-11,3-13,-2-27,3-23,5-21,5-22,1-15</inkml:trace>
  <inkml:trace contextRef="#ctx0" brushRef="#br0" timeOffset="7175.7175">11512 7435,'33'-27,"-6"41,-27-14,0 0,27 50,-27-50,18 78,-4-2,3-6,-3-10,-8-30,-2-26,3-22,-2-25</inkml:trace>
  <inkml:trace contextRef="#ctx0" brushRef="#br0" timeOffset="7435.7435">11837 6778,'55'14,"-26"54,-29-68,1 122,-4 49,0 17,8-7,12-48,11-45</inkml:trace>
  <inkml:trace contextRef="#ctx0" brushRef="#br0" timeOffset="7628.7628">12080 7515,'-21'-52,"-21"31,42 21,-77-9,-31-3,11 4,45 3,51 6,47 4</inkml:trace>
  <inkml:trace contextRef="#ctx0" brushRef="#br0" timeOffset="8169.8169">12760 7386,'33'56,"-35"19,2-75,-18 96,-3 13,10 39,10-3,6-44,9-60,-13-59,-2-85,-15-54,7-4,10-20,24 30,12 83,25 72,-3 59,-12 57,-42-14,-38 8,-21-50,-8-47,3-39,22-22</inkml:trace>
  <inkml:trace contextRef="#ctx0" brushRef="#br0" timeOffset="8395.8395">13121 7725,'50'14,"-35"-40,-15 26,0 0,-20-73,20 73,-31-106,17 10,32 18,19 55,18 12</inkml:trace>
  <inkml:trace contextRef="#ctx0" brushRef="#br0" timeOffset="8702.8702">13464 7437,'36'28,"-26"-16,-10-12,0 0,0 0,0 0,-17 10,17-10,0 0,0 0,-50 7,50-7,0 0,-67 25,67-25,-50 51,38 17,39 4,22-25,7-49,-13-38,-18-29,-19-13,-11 11,-7 17,12 28</inkml:trace>
  <inkml:trace contextRef="#ctx0" brushRef="#br0" timeOffset="9151.9151">13869 7505,'38'-6,"-49"-10,11 16,0 0,0 0,-46-23,46 23,0 0,-72-22,72 22,-67-5,26 31,35 27,38 16,17-5,6-30,-5-14,-2-9,-14 6,-11 20,-4 33,-24 21,-19-10,-15-23,-6-33,5-33,19-39</inkml:trace>
  <inkml:trace contextRef="#ctx0" brushRef="#br0" timeOffset="9377.9377">14145 7777,'53'-1,"-41"-40,-12 41,-16-87,-13-29,9 3,20 30,27 28</inkml:trace>
  <inkml:trace contextRef="#ctx0" brushRef="#br0" timeOffset="9784.9784">14558 7376,'25'10,"-41"-7,16-3,0 0,0 0,-54 11,54-11,0 0,-58 40,58-40,-44 65,40 15,24-11,13-25,7-44,-6-34,-6-21,1 6,-6 22,-4 37,-6 46,-11 17,-5-1,1-12,9-32,14-22</inkml:trace>
  <inkml:trace contextRef="#ctx0" brushRef="#br0" timeOffset="10376.0375">14930 7493,'33'67,"-32"-2,-14-10,10-13,3-17,13-17,9-32,-10-31,-2-19,3 2,19 0,0 38,6 59,2 48,-7 12,-15-19,-4-19,-6-36,0-23,0-41,5-8,7 6,15 5,3 8,-1 28,-6 44,-7 30,-10-1,-7-5,1-21,13-18</inkml:trace>
  <inkml:trace contextRef="#ctx0" brushRef="#br0" timeOffset="10785.0784">15703 7440,'38'-43,"-35"26,-3 17,0 0,0 0,0 0,0 0,0 0,-12-1,12 1,0 0,0 0,0 0,0 0,-38 20,38-20,0 0,0 0,0 0,-39 38,39-38,0 0,0 0,-35 46,35-46,0 0,-18 36,18-36,9 28,7-13,11-9,16-4,0 9,0 12,-10 12,-39 6,-15-4,-20-21,-2-16,8-19,20-15,18 1</inkml:trace>
  <inkml:trace contextRef="#ctx0" brushRef="#br0" timeOffset="11820.1819">16559 7517,'59'-24,"-37"-6,-22 30,0 0,0 0,-2-40,2 40,0 0,-42-35,42 35,-58-13,-4 48,23 44,39 19,32-9,7-26,11-55,-14-37,-6-38,-12-17,-6 5,-11 37,9 43,4 50,6 21,1-6,9-7,3-8,1-26,-10-22,-10-17,-1-18,-13-17,0-18,1-15,4-2,10-7,10 16,4 48,20 43,0 39,-7 14,5 14,-9-10,-13-18,-2-16,-2-30,13-26,-2-18,2-22,-5-19,-20-2,-22 11,-25 31,-4 41,-10 32,18 31,14 24,48 10,22-14,30-32,5-27,4-41,6-9</inkml:trace>
  <inkml:trace contextRef="#ctx0" brushRef="#br0" timeOffset="12163.2162">18210 7229,'-10'-13,"-32"15,42-2,0 0,-52 16,52-16,-61 43,18 42,37 10,17 6,28-18,9-29,23-41,12-25</inkml:trace>
  <inkml:trace contextRef="#ctx0" brushRef="#br0" timeOffset="12467.2466">18654 7450,'-14'8,"-34"3,48-11,0 0,-62 5,62-5,-66 32,41 15,44 14,30-10,12-27,-13-46,-14-35,-12-14,-12 4,1 15</inkml:trace>
  <inkml:trace contextRef="#ctx0" brushRef="#br0" timeOffset="12861.286">18765 7391,'45'56,"-21"21,-11 3,0-11,-3-15,9-35,0-24,10-35,-8-26,8 4,4 5,1 5,-3 49,-4 44,-10 42,-13 1,-10-16,0-25,10-29,12-19</inkml:trace>
  <inkml:trace contextRef="#ctx0" brushRef="#br0" timeOffset="13161.316">19559 7356,'3'-3,"-36"6,33-3,0 0,-62 26,62-26,-74 36,1 7,18 5,28 5,38 6,16-3,29-27,8-28</inkml:trace>
  <inkml:trace contextRef="#ctx0" brushRef="#br0" timeOffset="13449.3448">19646 7450,'14'52,"-15"21,1-73,-3 77,9-5,10-27,19-27,13-44,-13-39,-11-20,-15-5,-2 3,1 34</inkml:trace>
  <inkml:trace contextRef="#ctx0" brushRef="#br0" timeOffset="13688.3687">20007 7823,'20'6,"-11"-54,-9 48,0 0,-3-70,3 70,0-89,9 12,20 19,4 16,10 20</inkml:trace>
  <inkml:trace contextRef="#ctx0" brushRef="#br0" timeOffset="13957.3956">20352 7889,'28'31,"-24"-36,-4 5,0 0,0 0,3-50,-3 50,0 0,10-89,-10 89,12-98,9 0,15 14,7 26,-5 20</inkml:trace>
  <inkml:trace contextRef="#ctx0" brushRef="#br0" timeOffset="14339.4338">20706 7649,'35'72,"2"-38,-37-34,36 23,1-29,4-27,-4-12,-11-19,-14-2,-18 4,-24 24,-1 29,-8 23,-6 39,11 40,26 19,25-22,22-23,13-30,21-54</inkml:trace>
  <inkml:trace contextRef="#ctx0" brushRef="#br0" timeOffset="14792.4791">21243 7585,'36'58,"-33"-2,-3-56,-11 69,-3-1,8 2,16-38,4-22,-1-40,8-58,4-20,5 16,15-11,0 20,-10 77,0 56,-16 41,-14 19,0-4,-8-21,5-27,19-44,10-60</inkml:trace>
  <inkml:trace contextRef="#ctx0" brushRef="#br0" timeOffset="15031.503">21859 6937,'11'-14,"-5"36,-6-22,0 0,-22 90,22-90,-35 136,-13 69,9-34,13-34,24-53</inkml:trace>
  <inkml:trace contextRef="#ctx0" brushRef="#br0" timeOffset="15269.5268">21923 7413,'-21'10,"-48"-26,69 16,-100-25,-13-9,8 23,10 12,-1 30</inkml:trace>
  <inkml:trace contextRef="#ctx0" brushRef="#br0" timeOffset="65366.536">3585 8544,'-13'3,"-30"12,43-15,-69 55,-19 10,-3 44,12 11,28 22,47 17,39 3,45-27,36-20,18-62,30-55,-16-62,-28-72,-46-41,-66 12,-59-3,-49 11,-34 27,-1 32,25 63,21 52</inkml:trace>
  <inkml:trace contextRef="#ctx0" brushRef="#br0" timeOffset="65993.5987">5062 8461,'-6'4,"-48"31,54-35,-95 49,-35 10,-14 5,16-6,40-10,43-9,40-4,55 12,64 9,55 34,25 31,-47 10,-73-2,-82-8,-74-10,-73-24,-37-15,-27-33,20-13,48-23,70-21,79-19</inkml:trace>
  <inkml:trace contextRef="#ctx0" brushRef="#br0" timeOffset="66908.6902">6380 9298,'21'106,"-6"38,-8-9,-9-42,0-44,4-42,-1-34,2-53,3-20,22-12,16 7,-7 53,-1 39,-8 37,-5 46,-11 26,2 13,-6-18,8-24,7-27,12-19,18-36,11-26,5-19,-8-24,-22-9,-28-1,-33 10,-22 20,-16 28,-9 40,4 37,12 24,41 26,54 22,48-11,24-20,15-37,-13-36,-22-38,-34-16</inkml:trace>
  <inkml:trace contextRef="#ctx0" brushRef="#br0" timeOffset="67386.738">7381 9564,'51'0,"-19"-6,-32 6,0 0,32-18,-32 18,43-31,5-11,-10-16,-18 5,-47 5,-31 11,-27 40,6 42,17 36,31 35,41 4,54 2,46-21,28-39,3-59,-6-59</inkml:trace>
  <inkml:trace contextRef="#ctx0" brushRef="#br0" timeOffset="67858.7852">8211 9412,'-39'-18,"-44"27,83-9,-101 37,34 46,31 24,50 3,47-20,14-43,11-57,-19-72,-19-62,-31-43,-15-14,-37 4,-22 40,11 75,23 71,16 76,10 84,20 72,13 3,7-43,11-44,5-58,-4-61,3-61</inkml:trace>
  <inkml:trace contextRef="#ctx0" brushRef="#br0" timeOffset="68237.8231">8778 9307,'-20'19,"-55"15,75-34,-74 50,21-2,33-8,39-2,39-3,34 7,-10 11,-10 18,-39-3,-57-23,-37-23,-45-32,3-20,15-11,42-6</inkml:trace>
  <inkml:trace contextRef="#ctx0" brushRef="#br0" timeOffset="68549.8543">9746 8797,'-8'26,"-10"81,2 59,-1 26,17-13,11-38,8-42,9-53</inkml:trace>
  <inkml:trace contextRef="#ctx0" brushRef="#br0" timeOffset="68758.8752">9784 9257,'-44'12,"-51"6,-12-11,11-1,40-2,47 1</inkml:trace>
  <inkml:trace contextRef="#ctx0" brushRef="#br0" timeOffset="69090.9084">9995 9391,'52'22,"-59"-4,7-18,0 0,-50 31,50-31,-78 38,29 8,53 6,46-5,34-24,-3-40,-17-30,-49-26,-45-3,-18 12,-19 12,3 8</inkml:trace>
  <inkml:trace contextRef="#ctx0" brushRef="#br0" timeOffset="69464.9458">11159 9251,'34'-19,"-47"8,13 11,0 0,0 0,-46 5,46-5,0 0,-75 15,75-15,-75 43,21 35,31 17,49 6,30-13,14-29,20-46</inkml:trace>
  <inkml:trace contextRef="#ctx0" brushRef="#br0" timeOffset="69765.9759">11406 9313,'-21'8,"-41"29,62-37,-58 56,33 11,48 4,44-1,17-27,-4-39,-32-35,-48-33,-28-18,-10 13,5 14</inkml:trace>
  <inkml:trace contextRef="#ctx0" brushRef="#br0" timeOffset="70144.0137">11562 9387,'53'75,"-9"11,-21-20,-5-28,-2-23,-1-24,1-37,-2-17,1-14,3 1,0 13,7 54,11 59,2 46,-6 11,-8-5,-5-37,-5-50</inkml:trace>
  <inkml:trace contextRef="#ctx0" brushRef="#br0" timeOffset="70397.039">12135 8786,'18'87,"-8"58,-4 46,-12-4,9-27,14-45,6-52</inkml:trace>
  <inkml:trace contextRef="#ctx0" brushRef="#br0" timeOffset="70596.0589">12255 9424,'-12'-25,"-14"21,26 4,0 0,-53-2,53 2,-77-24,-3-12,35 10,33 11,28 12</inkml:trace>
  <inkml:trace contextRef="#ctx0" brushRef="#br0" timeOffset="70806.0799">12455 9664,'55'16,"-32"-44,-23 28,0 0,9-74,-9 74,2-112,21 4,26 33,18 33</inkml:trace>
  <inkml:trace contextRef="#ctx0" brushRef="#br0" timeOffset="71107.11">12977 9384,'-36'9,"-38"-5,74-4,-101 3,35 24,56 18,61 15,39-5,4-40,-20-37,-38-30,-30-21,-23 2,-14 5</inkml:trace>
  <inkml:trace contextRef="#ctx0" brushRef="#br0" timeOffset="71404.1397">13314 8708,'3'107,"-19"50,-10 30,6-8,18-34,18-36,21-41,7-45</inkml:trace>
  <inkml:trace contextRef="#ctx0" brushRef="#br0" timeOffset="71856.1849">14241 9281,'-12'-17,"-55"-1,67 18,-89-1,2 26,42 23,42 12,41-5,4-37,2-38,-7-35,-5-12,-15 30,3 44,-2 52,-8 25,-5-2,6-19,-3-26,18-32</inkml:trace>
  <inkml:trace contextRef="#ctx0" brushRef="#br0" timeOffset="72156.2149">14617 9148,'7'-3,"-42"4,35-1,0 0,-76 12,76-12,-99 30,16 20,32 23,47 10,34 2,12-20,6-37,9-34</inkml:trace>
  <inkml:trace contextRef="#ctx0" brushRef="#br0" timeOffset="72672.2665">14765 9141,'21'37,"-36"13,15-50,-44 66,0 13,12 3,21 0,36-11,29-15,14-33,2-35,3-38,1-40,-23-24,-39 24,-22 11,-32 25,-21 27,0 39,14 49,27 32,41 13,30-11,27-36,8-38,8-27,-10-22</inkml:trace>
  <inkml:trace contextRef="#ctx0" brushRef="#br0" timeOffset="73078.3071">15490 9160,'27'8,"-47"-2,20-6,0 0,-73 6,73-6,-88-2,5 11,43 17,47 15,34 12,14-8,5-3,-15 17,-14 14,-36-2,-28-32,-30-34,9-33,13-27,31-3</inkml:trace>
  <inkml:trace contextRef="#ctx0" brushRef="#br0" timeOffset="73439.3432">15818 9211,'-20'32,"-33"11,53-43,-64 37,11-8,38 2,34 0,19 2,9-8,-13-4,-13 11,-25 6,-38-1,-24-22,8-29,11-13</inkml:trace>
  <inkml:trace contextRef="#ctx0" brushRef="#br0" timeOffset="73753.3746">16437 8740,'56'5,"-49"32,-7-37,0 0,-21 72,21-72,-45 103,-13 35,18 14,13-8,11-43,25-51</inkml:trace>
  <inkml:trace contextRef="#ctx0" brushRef="#br0" timeOffset="73947.394">16389 9155,'-51'4,"-40"-20,-16-13,29 6,53 26</inkml:trace>
  <inkml:trace contextRef="#ctx0" brushRef="#br0" timeOffset="74294.4287">16634 9316,'39'31,"-47"-15,8-16,0 0,0 0,-59 13,59-13,0 0,-76 2,76-2,-72 6,31 25,46 14,41 20,22-25,0-31,-10-26,-27-34,-34-30,-15-1,-16 2,9 30</inkml:trace>
  <inkml:trace contextRef="#ctx0" brushRef="#br0" timeOffset="74595.4588">17205 9725,'37'25,"-30"-27,-7 2,0 0,0 0,-5-44,5 44,0 0,-2-67,2 67,7-98,-4-2,22 8,18 25,-3 29,10 35</inkml:trace>
  <inkml:trace contextRef="#ctx0" brushRef="#br0" timeOffset="74930.4923">17549 9411,'30'46,"3"-23,-33-23,0 0,37 7,-37-7,38-26,-5-18,-16-23,-24-6,-13 20,-15 31,-4 39,1 39,9 27,28 22,22 0,23-13,20-25,9-47,-3-28</inkml:trace>
  <inkml:trace contextRef="#ctx0" brushRef="#br0" timeOffset="75323.5316">18171 9241,'5'-23,"-33"7,28 16,0 0,-54 1,54-1,-67 14,4 9,28 14,20 9,36-4,2-10,8-13,3-4,-2 16,-12 16,-27 8,-24-11,-7-12,-10-27,11-14,26-15</inkml:trace>
  <inkml:trace contextRef="#ctx0" brushRef="#br0" timeOffset="75640.5633">18289 9306,'34'18,"-29"18,-5-36,0 0,-15 66,15-66,-14 68,18-2,23-2,15-34,16-34,-7-32,-19-38,-16-7,-16 1,-5 17</inkml:trace>
  <inkml:trace contextRef="#ctx0" brushRef="#br0" timeOffset="75880.5873">18732 9673,'51'47,"-28"-42,-23-5,0 0,0 0,7-60,-7 60,0 0,2-86,-2 86,-10-107,25 17,12 24,5 25,7 11</inkml:trace>
  <inkml:trace contextRef="#ctx0" brushRef="#br0" timeOffset="76894.6887">18155 9410,'19'-2,"-14"0,-5 2,0 0,0 0,-4-5,4 5,0 0,-12 2,12-2,-23 34,3 35,20-69,-2 91,35 11,11-28,12-50,-23-51,-22-45,-25-27,-17 4,2 25,-5 41</inkml:trace>
  <inkml:trace contextRef="#ctx0" brushRef="#br0" timeOffset="77786.7779">19306 9249,'12'-5,"-27"-14,15 19,0 0,0 0,-45-9,45 9,0 0,-55 16,55-16,-76 79,24 24,28 16,45-3,31-24,27-33,7-36,-12-34,-18-44,-20-38,-37-7,-18 2,-13 10,-1 42,8 56,10 39,24 38,17 16,11-14,3-22</inkml:trace>
  <inkml:trace contextRef="#ctx0" brushRef="#br0" timeOffset="78313.8306">20053 9153,'-8'6,"-38"4,46-10,0 0,-72-1,72 1,-82 20,22 7,44 18,30 20,33 0,15-5,10-9,-13 6,-15 14,-26 18,-32-16,-39-36,-35-49,-26-37,0-4,1 17</inkml:trace>
  <inkml:trace contextRef="#ctx0" brushRef="#br1" timeOffset="145308.5294">14696 793,'-4'66,"-15"48,11 34,8-1,5-22,9-42,-4-44,-11-43,-13-73,-3-67,-2-36,1-8,14 49,17 57,32 37,20 30,14 46,15 73,-3 57,-24 28,-29-18,-16-30,-18-35,-5-45,-5-42,7-27</inkml:trace>
  <inkml:trace contextRef="#ctx0" brushRef="#br1" timeOffset="145531.5517">15101 1317,'8'2,"-18"5,10-7,0 0,-60 20,60-20,-122 8,-49-27,45-5,64 16,62 9,42 4</inkml:trace>
  <inkml:trace contextRef="#ctx0" brushRef="#br1" timeOffset="145987.5973">15272 1271,'46'76,"-37"38,-4 22,3-17,10-24,-1-35,-3-33,-12-37,-4-68,-15-44,14-22,22-14,14 35,12 79,13 56,-3 66,-36 39,-21 3,-22-32,-4-42,8-32,4-35</inkml:trace>
  <inkml:trace contextRef="#ctx0" brushRef="#br1" timeOffset="146425.6411">15872 1447,'27'126,"-23"30,-7-21,-3-45,5-41,10-35,4-59,-1-71,-12-36,-14-26,4 47,11 69,20 47,9 24,12 44,-10 32,-28 2,-29-22,-15-26,-1-19,6-29</inkml:trace>
  <inkml:trace contextRef="#ctx0" brushRef="#br1" timeOffset="146765.6751">16198 670,'33'104,"-47"66,-6 16,-8-10,18-44,19-30,31-26,4-38</inkml:trace>
  <inkml:trace contextRef="#ctx0" brushRef="#br1" timeOffset="146929.6915">16453 1384,'16'39,"-13"27,-3-66,1 64,2-11,11-23</inkml:trace>
  <inkml:trace contextRef="#ctx0" brushRef="#br1" timeOffset="147078.7064">16492 1267,'-3'-39,"5"10,-2 29,0 0,22-30,-22 30</inkml:trace>
  <inkml:trace contextRef="#ctx0" brushRef="#br1" timeOffset="147346.7332">17123 1339,'14'13,"-52"-2,38-11,0 0,-84 30,84-30,-95 52,28 9,52 8,50 11,38-10,31-31,-4-45</inkml:trace>
  <inkml:trace contextRef="#ctx0" brushRef="#br1" timeOffset="147739.7725">17430 1417,'-45'48,"-10"9,31 0,31-4,28-8,10-31,-9-39,-18-32,-16-7,-3 25,2 34,0 20,8 55,-7-3,8-21,11-17,13-32</inkml:trace>
  <inkml:trace contextRef="#ctx0" brushRef="#br1" timeOffset="148007.7993">17773 840,'11'8,"-12"48,1-56,-9 105,-3 33,1 18,17-4,-5-38,4-27,10-45</inkml:trace>
  <inkml:trace contextRef="#ctx0" brushRef="#br1" timeOffset="148216.8202">17795 1365,'-18'28,"-35"-7,53-21,0 0,-49 4,49-4,-38-5,20 4,18 3</inkml:trace>
  <inkml:trace contextRef="#ctx0" brushRef="#br1" timeOffset="148424.841">18069 1345,'35'79,"-34"12,-10-4,3-19,12-30</inkml:trace>
  <inkml:trace contextRef="#ctx0" brushRef="#br1" timeOffset="148603.8589">18227 1119,'15'-5,"-10"3,-5 2,0 0,0 0,16-4,-16 4,0 0,37-3,-37 3</inkml:trace>
  <inkml:trace contextRef="#ctx0" brushRef="#br1" timeOffset="148891.8877">18568 1462,'-4'65,"-49"-3,8-3,26-3,29-7,31-2,25-30,-14-44,-19-34,-41-20,-30 2,-18 3,-6 14</inkml:trace>
  <inkml:trace contextRef="#ctx0" brushRef="#br1" timeOffset="149416.9402">18965 1445,'2'71,"-4"-10,2-61,7 43,-1-11,25-14,6-15,-2-40,-10-18,20-8,-4 10,10 37,-5 50,-1 39,-12 0,-9-14</inkml:trace>
  <inkml:trace contextRef="#ctx0" brushRef="#br1" timeOffset="149962.9948">19505 2178,'-61'3,"-33"-1,-30 5,-15 2,-32 7,-25 2,-16 8,-28 1,-43-2,-23-2,-30-5,-11-6,-25-7,-3-9,10-4,25-3,33 4,41 2,46-4,65 7,55 7</inkml:trace>
  <inkml:trace contextRef="#ctx0" brushRef="#br1" timeOffset="150948.0933">14758 2793,'0'1,"-7"20,7-21,0 0,-3 89,3-89,6 151,2 13,2-23,-3-32,7-42,7-51</inkml:trace>
  <inkml:trace contextRef="#ctx0" brushRef="#br1" timeOffset="152030.2015">14789 2780,'49'-17,"-4"-2,-45 19,70-21,28 3,42 6,48 8,29 3,26-7,15-10,10-9,11-7,19 4,11 4,9-2,9 2,-10 1,-9 7,-10 17,-4 12,-21 5,-32 4,-32-2,-27 4,-45-5,-41-8,-34 0,-38-2,-19 3,-13 34,-3 18,13 37,5 34,2 22,-7-2,-15-7,-7-10,-24-37,-34-21,-45-39,-33-21,-37-17,-24-19,-21-4,-10 14,-3 21,-12 8,-7 2,-22-9,-16-16,-11-3,14 14,-4 0,-2-9,-2-7,19-14,12-7,32-9,46 6,39 2,58 14,51 9,43 6</inkml:trace>
  <inkml:trace contextRef="#ctx0" brushRef="#br1" timeOffset="152538.2523">15445 2964,'-14'-5,"-5"9,19-4,0 0,-20 45,20-45,-14 95,8 16,18-3,0-13,-1-23,-1-19,-14-28</inkml:trace>
  <inkml:trace contextRef="#ctx0" brushRef="#br1" timeOffset="152775.276">15601 3339,'-1'58,"1"2,0-60,0 40,1-18,22-6</inkml:trace>
  <inkml:trace contextRef="#ctx0" brushRef="#br1" timeOffset="152940.2925">15621 3159,'29'-4,"-14"-4,-15 8,0 0,0 0,16-18,-16 18,0 0,14-46,-14 46</inkml:trace>
  <inkml:trace contextRef="#ctx0" brushRef="#br1" timeOffset="153390.3375">15938 3047,'13'121,"-15"4,-8-17,5-24,10-24,14-35,3-33,13-39,4-17,10 11,-11 36,-3 41,-18 33,-24 5,-16-9,-23-26,-16-31,3-23,26-6,25-1</inkml:trace>
  <inkml:trace contextRef="#ctx0" brushRef="#br1" timeOffset="153615.36">16312 3502,'38'9,"-30"-17,-8 8,0 0,0 0,3-42,-3 42,0 0,-8-62,8 62,9-62,20 6,9 5,9 18</inkml:trace>
  <inkml:trace contextRef="#ctx0" brushRef="#br1" timeOffset="154011.3996">16820 3238,'0'3,"-33"1,33-4,0 0,-59 12,59-12,-50 33,27 27,29 16,28-12,6-33,2-37,-2-38,-6-19,-2 7,-16 26,-4 31,-6 40,9 10,-5-4,4-14,8-18</inkml:trace>
  <inkml:trace contextRef="#ctx0" brushRef="#br1" timeOffset="154221.4206">17161 3453,'18'-15,"-11"-25,-7 40,0 0,1-67,-1 67,4-76,17 16,25 22,13 26</inkml:trace>
  <inkml:trace contextRef="#ctx0" brushRef="#br1" timeOffset="154693.4678">17572 3122,'20'33,"-21"25,1-58,5 60,8-6,24-10,7-18,8-30,-8-33,-16-18,6-11,-7 2,1 31,-6 24,17 48,-12 41,-20 24,-13-1,-20-30,-10-31,-8-33,11-16,-4-17,19 5</inkml:trace>
  <inkml:trace contextRef="#ctx0" brushRef="#br1" timeOffset="156242.6227">9441 3562,'23'-5,"-1"-33,-22 38,0 0,5-71,-5 71,-5-100,10-44,-1-26,-3 11,-2 55,18 57,2 43,22 67,6 49,-6-1,-5-22,4-28,-2-36,-4-32,1-53,8-33,-1-35,-13-3,-1 52,0 55,11 45,4 62,-10 45,2 23,-15-9,10-23,-1-29,7-39,-11-36</inkml:trace>
  <inkml:trace contextRef="#ctx0" brushRef="#br1" timeOffset="156589.6574">10363 3181,'12'9,"-26"10,14-19,0 0,0 0,-18 32,18-32,0 0,-1 47,1-47,27 54,23-9,6-16,15-38,-12-28,-27-30,-16-23,-11 12,-8 20,1 18</inkml:trace>
  <inkml:trace contextRef="#ctx0" brushRef="#br1" timeOffset="156903.6888">10904 2713,'16'45,"-19"58,5 38,-3 10,14-14,11-37,11-30</inkml:trace>
  <inkml:trace contextRef="#ctx0" brushRef="#br1" timeOffset="157083.7068">11083 3177,'-19'-14,"0"16,19-2,0 0,0 0,-38 8,38-8,0 0,-38 4,38-4,-34 0,23 3</inkml:trace>
  <inkml:trace contextRef="#ctx0" brushRef="#br1" timeOffset="157564.7549">11254 3316,'23'12,"-6"-9,-17-3,0 0,0 0,34-7,-34 7,0 0,50-15,-50 15,66-27,0-26,-26-12,-37 19,-28 17,-27 14,-1 29,8 37,18 27,23 2,27-10,25-16,15-24,4-35,-3-26</inkml:trace>
  <inkml:trace contextRef="#ctx0" brushRef="#br1" timeOffset="157760.7745">11829 3184,'-15'64,"-30"2,-3-15,5-18,31-12</inkml:trace>
  <inkml:trace contextRef="#ctx0" brushRef="#br1" timeOffset="157986.7971">11859 3527,'26'13,"-23"-29,-3 16,0 0,0 0,-17-30,17 30,0 0,-42-50,42 50,-50-69,-5-9,9 18,20 10,4 4,-7 9</inkml:trace>
  <inkml:trace contextRef="#ctx0" brushRef="#br1" timeOffset="158452.8437">12124 3523,'21'19,"-18"-23,-3 4,0 0,0 0,4-48,-4 48,0 0,0-84,0 84,9-110,-3-23,12-34,-6-20,5 40,6 61,-5 49,-7 35,13 61,4 72,6 29,0 12,6-16,0-34,-8-41,-3-47</inkml:trace>
  <inkml:trace contextRef="#ctx0" brushRef="#br1" timeOffset="158662.8647">12547 3284,'-11'-3,"-37"-9,48 12,-87-30,-38-15,28 6,43 13,36 19,25 6</inkml:trace>
  <inkml:trace contextRef="#ctx0" brushRef="#br1" timeOffset="159505.949">12572 3092,'2'-40,"6"-7,-8 47,0 0,1-41,-1 41,-3-18,2 17,-5 35,10 56,5 20,-8-10,2-46,-7-44,1-46,3-79,-4-10,8-14,10 23,12 49,25 40,9 20,3 14</inkml:trace>
  <inkml:trace contextRef="#ctx0" brushRef="#br1" timeOffset="160251.0235">13207 2862,'4'-11,"-18"-5,14 16,0 0,-73 3,73-3,-110 29,-6 29,59 28,77 28,67 8,31-13,19-50,-31-50,-35-38</inkml:trace>
  <inkml:trace contextRef="#ctx0" brushRef="#br1" timeOffset="172075.2058">17086 4005,'104'136,"-58"-7,-55-13,-34-10</inkml:trace>
  <inkml:trace contextRef="#ctx0" brushRef="#br1" timeOffset="172250.2233">17119 4893,'56'86,"-38"-11,-25-11,-24-12</inkml:trace>
  <inkml:trace contextRef="#ctx0" brushRef="#br1" timeOffset="172398.2381">17065 5549,'43'104,"-27"-16,-29-43,-23-30</inkml:trace>
  <inkml:trace contextRef="#ctx0" brushRef="#br1" timeOffset="173791.3774">19723 5871,'62'-7,"-49"-2,-13 9,0 0,0 0,-44 4,44-4,0 0,-91 1,91-1,-135 26,-39-3,-36 20,-29-3,-46-13,-37-7,-36-10,-24-9,-18-9,-6 6,15 4,12-7,30-5,29-11,45-10,51 7,51-3,59 8,53 13,43 17,22 25,15 15,0 33,-2 38,-3 22,-11 2,-3-20,4-22,9-28,5-31,6-21,13-3,15-12,22-12,25-6,51 7,35 26,36 26,21-1,7-14,15-9,20-12,21-18,12-21,17-23,-7 9,-9 12,0 33,3 10,-28 9,-20-3,-20-6,-29-2,-51-23,-46-13,-52-29,-44-34,-33-49,-36-36,-8-27,-1-5,-9 29,16 75,0 48,3 48,-32 18</inkml:trace>
  <inkml:trace contextRef="#ctx0" brushRef="#br1" timeOffset="174358.4341">15687 6102,'30'42,"-4"89,-14 36,-33-11,0-25,4-43,17-35</inkml:trace>
  <inkml:trace contextRef="#ctx0" brushRef="#br1" timeOffset="174674.4657">15924 6275,'34'-24,"-13"33,-21-9,0 0,0 0,-8 52,8-52,0 0,-38 80,38-80,-64 76,2-18,13-11,27-2,41-8,19-2,8 0,2 27,2 13,-23-17</inkml:trace>
  <inkml:trace contextRef="#ctx0" brushRef="#br1" timeOffset="175057.504">15921 6662,'64'10,"-8"10,-56-20,57 16,5-15,-15-24,-17-35,-25 4,-34 3,-22 24,-11 38,2 23,25 18,26 11,33 10,31 1,15-13,-5-20</inkml:trace>
  <inkml:trace contextRef="#ctx0" brushRef="#br1" timeOffset="175249.5232">16476 6843,'30'-19,"-26"-38,-4 57,-13-86,-9-15,29 20,21 30</inkml:trace>
  <inkml:trace contextRef="#ctx0" brushRef="#br1" timeOffset="175656.5639">16798 6410,'18'55,"-27"27,-5 21,6 3,4-22,20-36,7-35,12-42,6-49,9-16,11-8,-6 10,-4 33,-5 58,-11 58,-24 22,-1 13,-3 4,4-30</inkml:trace>
  <inkml:trace contextRef="#ctx0" brushRef="#br1" timeOffset="176034.6017">17402 6619,'45'-13,"-2"3,-43 10,51-12,0-11,-12-12,-19-11,-21 11,-25 11,-26 27,-3 34,17 18,24 18,26 6,31-6,21-23,13-32,12-31</inkml:trace>
  <inkml:trace contextRef="#ctx0" brushRef="#br1" timeOffset="176259.6242">18048 6240,'10'9,"-13"39,3-48,-5 97,-7 17,11 11,8-27,24-32</inkml:trace>
  <inkml:trace contextRef="#ctx0" brushRef="#br1" timeOffset="176768.6751">20330 6284,'29'19,"-1"4,-28-23,0 0,29 12,-29-12,48 29</inkml:trace>
  <inkml:trace contextRef="#ctx0" brushRef="#br1" timeOffset="176945.6928">20961 6487,'104'31,"-43"-18,-22-14,-1-23</inkml:trace>
  <inkml:trace contextRef="#ctx0" brushRef="#br1" timeOffset="177095.7078">21528 6554,'83'43,"-28"-25,-17-9,-2-16</inkml:trace>
  <inkml:trace contextRef="#ctx0" brushRef="#br1" timeOffset="177565.7548">22395 6140,'11'48,"-16"8,5-56,-5 114,7 34,14 19,12-2,5-26,-9-17,-1-55</inkml:trace>
  <inkml:trace contextRef="#ctx0" brushRef="#br1" timeOffset="178362.8345">22329 6224,'39'-36,"7"-10,-46 46,57-9,40 14,17-10,27 29,25-12,14-2,4-12,1-1,13-5,-9-9,-19 26,-4-11,-27 14,-18 6,-11 20,-32-8,-30-6,-30 41,-9-32,-10 72,4 36,-6 27,-11 11,-32-16,-25-7,-24-47,-43-42,-38-61,-55-46,-20-22,2-15,27 54,29 4,36 49,31-6,28-10,8-4,14-19,-2-29</inkml:trace>
  <inkml:trace contextRef="#ctx0" brushRef="#br1" timeOffset="178890.8873">22682 6528,'2'-18,"-13"6,11 12,0 0,0 0,-23 27,23-27,0 0,-23 75,23-75,-11 120,4 3,11-3,-2-45,0-36,7-39,13-47,0-27,14 3,-2 47,-1 18,-3 56,-14 26,-15-29,-4-4</inkml:trace>
  <inkml:trace contextRef="#ctx0" brushRef="#br1" timeOffset="179295.9278">23006 6796,'14'9,"-28"6,14-15,0 0,0 0,-32 41,32-41,0 0,-26 38,26-38,-11 53,10 2,18-30,5-20,6-12,2-35,-22-10,-3 9,-10 31,7 19,2 24,4 23,10-10</inkml:trace>
  <inkml:trace contextRef="#ctx0" brushRef="#br1" timeOffset="179480.9463">23136 7124,'7'-20,"-16"-13,9 33,0 0,-7-66,7 66,0-42,4-11,14 22,6 7,0 13,5-6</inkml:trace>
  <inkml:trace contextRef="#ctx0" brushRef="#br1" timeOffset="179963.9946">23441 6911,'10'5,"-16"-13,6 8,0 0,0 0,0 0,-26-13,26 13,0 0,0 0,-39-2,39 2,0 0,-40 9,40-9,-31 45,29 18,19 3,0-13,9-35,6-66,-5-8,2-41,-11 8,-9-3,-13 7,-1 18,6 66,7 72,4 18,-3 6,-3 12,-6-41</inkml:trace>
  <inkml:trace contextRef="#ctx0" brushRef="#br1" timeOffset="180558.054">23639 6819,'2'0,"-9"6,7-6,0 0,0 0,-13 60,13-60,0 0,-2 31,2-31,14 70,8-28,-3-7,-1-45,0-29,-2-9,1 15,-11 11,4 19,5 35,2 18,-3-7,6-10,-6-17,-3-35,-10-27,-3-18,7 5,-2 22,27 12</inkml:trace>
  <inkml:trace contextRef="#ctx0" brushRef="#br1" timeOffset="180966.0948">24045 6851,'-15'2,"-14"28,29-30,0 0,-20 54,20-54,-22 53,20 2,2-26,11-23,6-13,6-34,-13-1,9-6,-12 37,-2 10,-2 7,-1 4,2 41,9-17,10 18</inkml:trace>
  <inkml:trace contextRef="#ctx0" brushRef="#br1" timeOffset="181150.1132">24130 7114,'16'-7,"-4"-8,-12 15,0 0,0 0,0 0,11-19,-11 19,0 0,0 0,2-13,-2 13,0 0,0-43,0 43,5-35,-7-23,13 26,1-10,9 8</inkml:trace>
  <inkml:trace contextRef="#ctx0" brushRef="#br1" timeOffset="181572.1554">24277 6946,'21'0,"-5"-2,-16 2,0 0,0 0,19-2,-19 2,0 0,27-4,-27 4,44-11,-1-20,-20 18,-22-22,-17 2,-24 13,-18 0,4 45,21 11,30 37,39 38,15-17,-6-13,-3-33,-21-20</inkml:trace>
  <inkml:trace contextRef="#ctx0" brushRef="#br1" timeOffset="182816.2798">13755 3797,'3'-1,"-50"11,47-10,-103-5,-49-16,-37-3,22 34,33 39,13 17,-35-10,-33-30,-11-20,-6-23,-36-15,-42-13,-52-6,-10 20,22 15,-24 11,-38 3,16 18</inkml:trace>
  <inkml:trace contextRef="#ctx0" brushRef="#br1" timeOffset="226611.6589">14210 1336,'9'-3,"-28"6,19-3,0 0,0 0,-42-1,42 1,0 0,-51-6,51 6</inkml:trace>
  <inkml:trace contextRef="#ctx0" brushRef="#br1" timeOffset="226744.6722">13960 1541,'5'64,"6"12,-6 18</inkml:trace>
  <inkml:trace contextRef="#ctx0" brushRef="#br1" timeOffset="226907.6885">13993 2862,'28'117,"-48"25,-33 25</inkml:trace>
  <inkml:trace contextRef="#ctx0" brushRef="#br1" timeOffset="227071.7049">13993 4424,'83'187,"-2"13,-14 12,-29-7</inkml:trace>
  <inkml:trace contextRef="#ctx0" brushRef="#br1" timeOffset="227977.7955">8554 2376,'11'84,"-13"69,19 32,45 13,24-17,-13-21</inkml:trace>
  <inkml:trace contextRef="#ctx0" brushRef="#br1" timeOffset="228757.8735">8409 2308,'92'-86,"44"14,48 18,61 12,34 18,27 3,25 0,9 7,23-12,5 4,9 9,-17 12,-41 5,-41 8,-43-1,-33 8,-61 1,-51 16,-27 16,2 23,7 26,11 30,0 35,-6 24,-8 15,2 12,-6-14,-36-20,-49-32,-54-31,-73-33,-96-41,-108-31,-50-16,-14 0,19 12</inkml:trace>
  <inkml:trace contextRef="#ctx0" brushRef="#br1" timeOffset="309663.4001">19928 6461,'9'-9,"-1"5,-8 4,0 0,0 0,25 1,-25-1,0 0,46 9,-46-9,69 5,41-2,4 6,41-2,14 14,26 6,7 14,-6 7,4-3,-1 8,-8 16,-22 18,-32 3,-39-18,-35-16,-28-26,-12-14,-14-27,-13-27,-29-22,-13-34,1-40,6 18,3 15,-4 31,-6 38,7 13,26 39,40 69,52 50,19 18,-15-27,-42-14,-45-39,-46-41,-53-40,-15 1,33-6</inkml:trace>
  <inkml:trace contextRef="#ctx0" brushRef="#br1" timeOffset="310159.4001">21958 7352,'-24'12,"-11"47,35-59,-35 105,14 28,44 41,30-9,20-37,-15-38,-14-22,-12-13</inkml:trace>
  <inkml:trace contextRef="#ctx0" brushRef="#br1" timeOffset="310595.4001">22205 8295,'9'-2,"-14"26,5-24,0 0,2 66,-2-66,18 93,17 12,11-18,12-46,-3-35,-16-65,-10-29,-10-2,-18 7,-13 15,0 47</inkml:trace>
  <inkml:trace contextRef="#ctx0" brushRef="#br1" timeOffset="310982.4001">22827 8349,'2'-12,"-41"5,39 7,0 0,-55 18,55-18,-56 25,21 13,28-9,24-17,21 10,10-4,0 0,-6 25,-14 17,-32-13,-35-3,-36-11,5-18,17 5</inkml:trace>
  <inkml:trace contextRef="#ctx0" brushRef="#br1" timeOffset="311332.4001">22797 8643,'87'-19,"7"0,1 4,-19-23,-24-10,-43 5,-39-29,-33 33,-11 23,15 36,32 32,43 34,45 9,38 5,24-14,-8-17,-27-13</inkml:trace>
  <inkml:trace contextRef="#ctx0" brushRef="#br1" timeOffset="312069.4001">21788 8947,'11'-48,"-18"16,7 32,0 0,0 0,0 0,0 0,0 0,-3-38,3 38,0 0,0 0,0 0,0 0,1-14,-1 14,0 0,0 0,0 0,1 14,-1-14,0 0,0 0,9 73,-9-73,0 0,9 138,-9-138,-1 145,-4 9,-19-35,13-37,21-39</inkml:trace>
  <inkml:trace contextRef="#ctx0" brushRef="#br1" timeOffset="312307.4001">21974 9251,'-30'28,"-43"-6,73-22,-98 18,-7 1,25-14,36 7</inkml:trace>
  <inkml:trace contextRef="#ctx0" brushRef="#br1" timeOffset="312920.4001">22061 9522,'0'-5,"9"-3,-9 8,0 0,0 0,25-21,-25 21,0 0,36-25,-36 25,40-29,-11-3,-36-19,-18 20,-27 14,-10 43,7 27,31 11,34 12,33-6,23-19,11-11,4-23</inkml:trace>
  <inkml:trace contextRef="#ctx0" brushRef="#br1" timeOffset="313313.4001">22446 9282,'-24'16,"-19"1,43-17,0 0,-37 46,37-46,4 15,31-4,20 3,5-7,-15 8,-7 39,-22 19,-17-1,-25-16,-13-10,-8-29,9-7</inkml:trace>
  <inkml:trace contextRef="#ctx0" brushRef="#br1" timeOffset="313606.4001">22609 9075,'14'18,"-4"47,-10-65,10 116,4 25,3-19,-10-32</inkml:trace>
  <inkml:trace contextRef="#ctx0" brushRef="#br1" timeOffset="313814.4001">22723 9550,'32'4,"-48"-12,16 8,0 0,-64-14,64 14,-109-41,-8-2</inkml:trace>
  <inkml:trace contextRef="#ctx0" brushRef="#br1" timeOffset="314219.4001">22847 9577,'27'-21,"-13"-14,-14 35,0 0,12-38,-12 38,3-63,-4-3,-6 47,-5 19,-10 48,1 10,17 8,28 8,58-17,-1-27,1-11,-5-47</inkml:trace>
  <inkml:trace contextRef="#ctx0" brushRef="#br1" timeOffset="314609.4001">23402 9370,'9'4,"-46"11,37-15,0 0,-69 25,69-25,-80 28,37-5,46 7,25-8,26 12,-7-17,-6 19,-11-1,-13 43,-17-13,-28-22,-15 0,-4-45,-7-24</inkml:trace>
  <inkml:trace contextRef="#ctx0" brushRef="#br1" timeOffset="315030.4001">23501 9669,'45'-11,"-5"-5,-40 16,0 0,33-14,-33 14,29-51,-16 8,-10-11,-18 19,0 24,-10 19,0 43,5-11,21 33,32-10,19 1,14-40,12-20,-8-35</inkml:trace>
  <inkml:trace contextRef="#ctx0" brushRef="#br1" timeOffset="315253.4001">23967 9005,'3'40,"-3"57,-9 51,4 1,3 2,9-58</inkml:trace>
  <inkml:trace contextRef="#ctx0" brushRef="#br1" timeOffset="315431.4001">24092 9463,'-23'8,"-44"23,67-31,-90 2,-10 22</inkml:trace>
  <inkml:trace contextRef="#ctx0" brushRef="#br1" timeOffset="315631.4001">24175 10136,'6'20,"-85"50,79-70,-121 106</inkml:trace>
  <inkml:trace contextRef="#ctx0" brushRef="#br1" timeOffset="316275.4001">21754 10121,'42'21,"-44"75,2-96,-23 122,-22 21,-5-54,39-12,52-21,52-21,9-19,3-29,-32-1,-19-15</inkml:trace>
  <inkml:trace contextRef="#ctx0" brushRef="#br1" timeOffset="316680.4001">22246 10041,'11'0,"1"39,-12-39,0 0,-10 94,10-94,-21 135,-2 21,21-30,34-22,33-30,18-46,-1-31,-17-45</inkml:trace>
  <inkml:trace contextRef="#ctx0" brushRef="#br1" timeOffset="317276.4001">22684 10257,'-4'138,"-30"16,-3 6,5-34,31-56,27-48,16-77,13-41,-4-50,-16-17,-18 48,9 58,14 45,7 68,-12 56,-25 74,-35-10,-28-82,-6-30,-10-45,-8-48,37-25</inkml:trace>
  <inkml:trace contextRef="#ctx0" brushRef="#br1" timeOffset="317618.4001">23241 10324,'23'-4,"-28"51,5-47,-32 103,2 6,17-2,24-23,29-22,18-37,15-26,-10-21</inkml:trace>
  <inkml:trace contextRef="#ctx0" brushRef="#br1" timeOffset="317769.4001">23472 10658,'-26'11,"-29"-6,55-5,-87 20,-13-31,15 1,49 6</inkml:trace>
  <inkml:trace contextRef="#ctx0" brushRef="#br1" timeOffset="317962.4001">23535 10361,'-46'0,"-56"4,-37 9,11 13,67 44</inkml:trace>
  <inkml:trace contextRef="#ctx0" brushRef="#br1" timeOffset="318187.4001">23815 10463,'6'-3,"-32"7,26-4,0 0,-63 47,63-47,-86 56,2 34,14 37</inkml:trace>
  <inkml:trace contextRef="#ctx0" brushRef="#br1" timeOffset="318455.4001">23809 11053,'-4'-27,"-47"-62,51 89,-98-92,-11-26,19 11,25 39,30 5,4 17</inkml:trace>
  <inkml:trace contextRef="#ctx0" brushRef="#br1" timeOffset="390307.4001">7514 3074,'66'-9,"-4"-9,-62 18,68-16,10 4,20 1,20 2,3-6,8-8,-3 0,-21 20,-17 13,-39 4,-24 10,-25 5,-25-1,-31-1,-18-2,4 7,14 8,11 0,20-10,6-8,17-16,4-6,25-15,28-18,31-17,7-8,-7 10,-21 4,-19 13,-17-5,-32 3,-16-11,-43-10,-48-11,-19 6,15 8,7 20,-2 15</inkml:trace>
  <inkml:trace contextRef="#ctx0" brushRef="#br1" timeOffset="443718.4001">8040 2319,'30'-5,"-36"-5,6 10,0 0,-46-41,46 41,-73-59,-18-13,-5-8</inkml:trace>
  <inkml:trace contextRef="#ctx0" brushRef="#br1" timeOffset="443877.4001">7489 1805,'-37'-41,"-5"5,42 36,-53-41,-7-4</inkml:trace>
  <inkml:trace contextRef="#ctx0" brushRef="#br1" timeOffset="444022.4001">6747 1352,'0'-3,"-7"-2,7 5,0 0,0 0,-24-15,24 15,0 0,-33-18,33 18</inkml:trace>
  <inkml:trace contextRef="#ctx0" brushRef="#br1" timeOffset="444475.4001">6576 1117,'34'-7,"9"-2,5 13,38 4,11 15,30 5,-27 4,-14-14,-62-15,-55-11,-50-17,-24-7,-26 12,0 10,12 15,32 12,42 19,34 49,33 45,17 23,-14-15,-21-27</inkml:trace>
  <inkml:trace contextRef="#ctx0" brushRef="#br1" timeOffset="445683.4001">4526 1107,'14'10,"2"19,-16-29,0 0,18 80,-18-80,43 96,4-6,1-22,-19-44,-13-33,-17-46,-6-41,-3 1,2 44,18 44,18 31,21 41,6-6,-17-24,-17-30,-1-49,-27-26,-11-21,-1 11,-2 32</inkml:trace>
  <inkml:trace contextRef="#ctx0" brushRef="#br1" timeOffset="447023.4001">5077 993,'4'-1,"-1"2,-3-1,0 0,17 42,-17-42,34 122,-15-2,-14-28,-26-50</inkml:trace>
  <inkml:trace contextRef="#ctx0" brushRef="#br1" timeOffset="447203.4001">4969 714,'8'-8,"-4"5,-4 3,0 0,0 0,0 0,7-4,-7 4,0 0,0 0,18-10,-18 10,0 0,19-32,-19 32</inkml:trace>
  <inkml:trace contextRef="#ctx0" brushRef="#br1" timeOffset="447422.4001">5287 521,'28'68,"-14"41,-3 42,1 5,-16-25,11-38,17-33</inkml:trace>
  <inkml:trace contextRef="#ctx0" brushRef="#br1" timeOffset="447567.4001">5430 1231,'-2'-48,"1"0,1 48,0 0,0 0,0 0,-16-20,16 20,0 0,0 0,-20 2,20-2,0 0,-45 29,45-29,-48 10,-12-3</inkml:trace>
  <inkml:trace contextRef="#ctx0" brushRef="#br1" timeOffset="447960.4001">5425 632,'13'-38,"4"23,-17 15,0 0,0 0,7 6,-7-6,0 0,9 65,-9-65,12 129,-4 32,21-28,-13-46,8-41,-9-39,15-41,16-43,-4 0,-24 37,20 24,-9 48,-4 38,-5-3,-4-15</inkml:trace>
  <inkml:trace contextRef="#ctx0" brushRef="#br1" timeOffset="448234.4001">5946 1063,'28'-71,"-18"9,-10 49,0 19,-5 65,4 3,23-21,13-16,-1-31,-2-53,-23-24,-32-1,-21 13,5 17</inkml:trace>
  <inkml:trace contextRef="#ctx0" brushRef="#br1" timeOffset="448502.4001">6272 558,'46'19,"-32"48,-14-67,3 111,2 3,5-5,3-17,18-26</inkml:trace>
  <inkml:trace contextRef="#ctx0" brushRef="#br1" timeOffset="448696.4001">6544 849,'0'-14,"-27"14,27 0,0 0,-63 16,63-16,-98 26,-2-7,65-14</inkml:trace>
  <inkml:trace contextRef="#ctx0" brushRef="#br1" timeOffset="449233.4001">7124 348,'2'2,"17"47,-19-49,18 105,-14 48,16 0,-24-37,0-49,0-45,5-24,3-38,24-37,-1-8,4 23,3 46,12 59,1 38,-12 1,-4-14,-9-28</inkml:trace>
  <inkml:trace contextRef="#ctx0" brushRef="#br1" timeOffset="449605.4001">7757 336,'13'55,"-30"62,-18 43,-20 10,11-37,8-32,30-32,6-28,10-34</inkml:trace>
  <inkml:trace contextRef="#ctx0" brushRef="#br1" timeOffset="450115.4001">7887 580,'24'83,"7"64,-11 8,-1-38,12-53,-6-44,4-48,-7-66,-9-10,-13 9,-9 54,35 50,32 60,14 11,-19-25,-10-49,-14-44,-13-51,-25-30,-21 1,-13 28,16 19</inkml:trace>
  <inkml:trace contextRef="#ctx0" brushRef="#br1" timeOffset="451459.4001">22468 8027,'122'-39,"-30"13,-21 28,9-7</inkml:trace>
  <inkml:trace contextRef="#ctx0" brushRef="#br1" timeOffset="451622.4001">23812 8426,'190'80,"-69"19,-44 20</inkml:trace>
  <inkml:trace contextRef="#ctx0" brushRef="#br1" timeOffset="452091.4001">24388 10027,'31'227,"-65"-29,-66 25,-58-31,-36-16,-29 0,-24-11,-27-17,-20-39,6-40,-25-66,-13-62,-9-60,-1-46,34-33,37-16,47-31,43-24,69 2,76-20,80-26,67-4,69-2,53 23</inkml:trace>
  <inkml:trace contextRef="#ctx0" brushRef="#br1" timeOffset="481422.4001">13026 5606,'75'-28,"29"20,36 15,21 2,5-10,19-4,32 4,26 7,13 6,7-2,-7-19,-10-22,16-3,17 9,19 15,37 20,21 16,-3-6,-17-12,-2-18,-12-16,5-7,14 2,6 5,0 13,-10 2,-9-21,-9 19,-6-27,2 31,4 14,-2 17,-17 16,-25-11,-23 14,-21-5,-29 8</inkml:trace>
  <inkml:trace contextRef="#ctx0" brushRef="#br1" timeOffset="523230.4001">18244 6588,'61'-18,"-7"-5,-54 23,54-19,10 2,2 8,5 15</inkml:trace>
  <inkml:trace contextRef="#ctx0" brushRef="#br1" timeOffset="523400.4001">19537 6785,'200'60,"-5"13,-10 14,7 11</inkml:trace>
  <inkml:trace contextRef="#ctx0" brushRef="#br1" timeOffset="523592.4001">21542 7920,'220'148,"-28"4,-49-24,-31-3,-22-13,-31-17,-29-11</inkml:trace>
  <inkml:trace contextRef="#ctx0" brushRef="#br1" timeOffset="523800.4001">22241 8825,'-15'-35,"1"-28,14 63,-15-57,25-2,23-5,-3-9,-20-8</inkml:trace>
  <inkml:trace contextRef="#ctx0" brushRef="#br1" timeOffset="524059.4001">22242 8189,'-12'-26,"-2"46,14-20,0 0,5 81,-5-81,26 124,-12 26,-19-48,-21-27,-35-47,-28-31,-31-47,-24-47,-13-9,-19 9,9 23</inkml:trace>
  <inkml:trace contextRef="#ctx0" brushRef="#br1" timeOffset="584900.4001">8869 1798,'-30'-21,"-54"-3,84 24,-104-20,-40 18,-22 17,8 39,24 58,-5 52,30 21,44-25,30-8,24 13,20 30,33 4,44-1,34-29,39-16,34-23,295 123,-195-110,46-2,46-11,22-12,3-27,-10-26,4-14,30 24,29 47,8 37,-18 22,-24 24,-27 20,-35 23,-46 21,-46 0,-23-17,10-22,15-27,26-36,3-38,33-46,0-37,35 15,44 51,26 51,-20 36,-39 30,-48 21,-46 36,-31 55,-47 22,-77-23,-63-16,-38-36,-9-26,0-23,24-14,32-22,41-33,47-16,45-19,50-2,24-12,14-16,21-53,-10-54,2-64,-15-31,-20-16,-31 1,-50-29,-58-44,-60-86,-24-57,1-41,-10-2,-25-7,-18-17,-14-25,0 22,40 46,39 49,19 43,-7 23,-63-65,-58-77,-87-75,-60-55,-59-8,-59 27,-69-13,-51-10,-25 62,41 108,51 131,14 68,17 77,1 62,-9 20,-45-2,-42-6,-32 1,-35 2,-46-22,-41-45,-45-33,-47-16,13-4,-33-21,-8-17,-7 14,22 28,28 35,10 35,24 28,33 35,50 46,66 39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47:31.497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4212 7717,'0'0,"-5"3,5-3,0 0,0 0,0 0,-20 5,20-5,0 0,0 0,-33 8,33-8,0 0,-39 7,39-7,-37 9,2-1,-14 12,-18 5,-15 18,-8 12,4 12,1 29,-2 4,-7 24,-1 15,-5 10,14 28,13-3,13 25,11 17,5 12,14 1,24 10,31-13,46 2,42-32,40-4,43-17,15-4,-2-8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47:49.638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2723 4803,'21'-29,"-22"12,1 17,0 0,0 0,0 0,-6-16,6 16,0 0,0 0,-12-10,12 10,0 0,-26-4,26 4,-42 8,-14 4,1-1,-3 14,16 1,0 11,13 31,-1-4,-10 20,-2 8,-1 11,4 11,21-1,19 20,-2-2,-12 4,-11 10,-10-5,14 5,14-14,6 6,10-2,-14 2,-3 4,-10-2,-2-13,7-23,14-16,9-20,0-28,1-7,-2-22,5-4,16 8,25 5,19-6</inkml:trace>
  <inkml:trace contextRef="#ctx0" brushRef="#br0" timeOffset="3686">2149 8001,'25'-18,"-15"10,-10 8,0 0,0 0,1-4,-1 4,0 0,-6-5,6 5,-18 1,10 14,8-15,0 0,0 0,0 0,-3 21,3-21,0 0,0 0,3 34,-3-34,0 0,-8 52,8-52,-31 58,-2 6,17 13,21-2,3-3,3 7,5 5,6 2,8 9,-9-6,-25 10,-18-5,-2-4,11-9,12 6,1 1,-12 9,-22 9,-8 2,-6-3,8 4,21-6,16 1,11 4,6-6,1-6,-1 9,14 3,17 4,12-23,-25-5,-66 16</inkml:trace>
  <inkml:trace contextRef="#ctx0" brushRef="#br0" timeOffset="6696">9642 11576,'-26'-4,"-18"5,44-1,-72 1,-22 4,-23-8,-34 0,-22 7,-22 6,-8-1,-22 0,-9-2,27 3,45 17,30-2,-20-7,-26-17,-22-18,-26-22,-31-6,-22 8,-11 19,7 17,14 15,1 4,12 8,29-8,22-5,23-4,30 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0T17:43:15.75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10490 1388,'19'-12,"-17"6,-2 6,0 0,0 0,0 0,0 0,-11-7,11 7,0 0,0 0,0 0,-36-17,36 17,0 0,0 0,-39-11,39 11,0 0,-42-13,42 13,-52-4,1 4,-2 7,5 10,5 16,-2 22,2 13,-8 16,-10 22,5 8,7 24,15 32,20 25,20 16,-10 12,-15 16,-5 7,13-3,32 18,20 16,-10-7,6 0,9-13,4-19,-9-14,-9-49,-8-53,0-37,-3-46,-9-29,5-12,21-14,23-1,47 12,50 25,29 24,6 24</inkml:trace>
  <inkml:trace contextRef="#ctx0" brushRef="#br0" timeOffset="2700">942 8292,'-28'-39,"12"-14,16 53,-8-41,10-12,16 25,33-9,43 6,45 2,31 9,25 30,-12 15,1 26,-6 15,11 38,-54 15,-34 16,-34 17,-49-15,-43-4,-50-11,-55-8,-42-24,-26-19,-39-36,-5-18,-5-29,-5-13,40-47,38-5,33-37,39-40,55-29,83-12,70-8,119-3,82 20,87-6,56 32</inkml:trace>
  <inkml:trace contextRef="#ctx0" brushRef="#br0" timeOffset="4160">9198 4282,'14'-2,"25"5,-39-3,0 0,72 4,-72-4,86 8,23-1,12-6,-10-10,-4-1,-35-1,-29 0,-22 1,-15 3,-8-1,-1-3,0 4,5 3,2 1,1-2,6-6,-6 4,-4 7,-2 6,-8 3,-2-4,-3-7,-21-14,-29-10,-3-3,-5-6,9 3,20 9,28 17,20 14,35 26,49 29,7 5,-9 3,-25-12,-46-19,-41-13,-55-13,-32-11,-10-1,14 11</inkml:trace>
  <inkml:trace contextRef="#ctx0" brushRef="#br0" timeOffset="5153">10187 3078,'-33'13,"0"19,33-32,-34 50,-1 19,7 22,20 15,17 38,9 15,-2 6,-1 24,8-11,23-7,33 9,20-11</inkml:trace>
  <inkml:trace contextRef="#ctx0" brushRef="#br0" timeOffset="25728">8383 7641,'36'-10,"4"15,-40-5,0 0,33 12,-33-12,38 26,0 6,18 8,17 19,24 23,0 28,-7 20,-7 13,12 37,-4 10,-17 2,-34 22,-30-6,-21 5,-9 20,-8-6,-26-20,-33-6,-32-35,-9-32,-16-28,7-33,-10-29</inkml:trace>
  <inkml:trace contextRef="#ctx0" brushRef="#br0" timeOffset="45178">10924 9492,'17'-45,"-20"-3,3 48,-18-43,3 3,4 22,2 13,-30 4,-32 7,-19-7,2 8,-24 7,7 10,21 13,2 22,15 7,19 18,9 20,4 12,-2 35,1 30,6 30,8 30,17 45,30 6,9 5,-5 18,-12-30,-14-39,-6-27,1-73,9-68,18-54,35-48,70-31,91-21,69 12,32 29,5 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49:02.499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10850 334,'27'21,"-11"3,-16-24,0 0,8 75,-8-75,2 99,-9-8,5-25,-1-23,4-34</inkml:trace>
  <inkml:trace contextRef="#ctx0" brushRef="#br0" timeOffset="576">10796 304,'30'-8,"24"-9,-54 17,49-24,19 4,11 13,3 20,3 27,-12 36,-13 38,-25 10,-38-6,-39-6,-28-27,-36-30,-32-25,17-33,-12-37,1-40,17-29,32-13,60-7,64 5,22 44,37 22,1 28,27 18,12 19,-13 28</inkml:trace>
  <inkml:trace contextRef="#ctx0" brushRef="#br0" timeOffset="1285">11863 957,'21'29,"-16"-24,-5-5,0 0,0 0,0-7,0 7,0 0,-10-39,10 39,-2-76,-4-14,1-1,2 13,9 49,13 32,27 44,20 38,-14 0,-1-17,-10-28,-6-36,-5-40,8-43,-9-16,20-29,-13 19,-2 49,-8 44,-2 49,-6 57,1 30,-3 2,5-27,-9-30,10-31</inkml:trace>
  <inkml:trace contextRef="#ctx0" brushRef="#br0" timeOffset="1614">12763 694,'5'67,"-14"13,5-4,18-20,18-6,21-26,13-48,-7-27,-5-21,-19-5,-19 6,-3 17</inkml:trace>
  <inkml:trace contextRef="#ctx0" brushRef="#br0" timeOffset="1867">13455 439,'6'46,"-15"44,-2 14,-9 14,12-12,17-23,7-30</inkml:trace>
  <inkml:trace contextRef="#ctx0" brushRef="#br0" timeOffset="2076">13542 733,'1'0,"-25"17,24-17,0 0,-61 23,61-23,-79 11,14-11,49 0,28 7</inkml:trace>
  <inkml:trace contextRef="#ctx0" brushRef="#br0" timeOffset="2351">13669 846,'1'72,"5"-4,4-23,16-15,17-28,16-28,-8-26,-15-10,-2-2,9 17</inkml:trace>
  <inkml:trace contextRef="#ctx0" brushRef="#br0" timeOffset="2790">14379 820,'12'9,"-20"-12,8 3,0 0,0 0,-56-24,56 24,0 0,-70-24,70 24,-58-6,31 24,24 41,47 10,9-5,-3-27,11-39,-15-33,-11-12,-26-1,-5 17,-3 30,0 28,1 26,6-8,3-6,13-17,12-24</inkml:trace>
  <inkml:trace contextRef="#ctx0" brushRef="#br0" timeOffset="3074">14817 472,'-4'57,"-17"37,-4 16,6 8,12-16,7-28,7-21,13-26,5-27</inkml:trace>
  <inkml:trace contextRef="#ctx0" brushRef="#br0" timeOffset="3473">15651 491,'4'30,"-25"45,21-75,-18 108,-6 8,17-13,29-19,22-24,22-36,27-42,11-30,-15-20</inkml:trace>
  <inkml:trace contextRef="#ctx0" brushRef="#br0" timeOffset="3653">15910 721,'-69'31,"-24"-1,-12-22,30-15,34-2,41 7</inkml:trace>
  <inkml:trace contextRef="#ctx0" brushRef="#br0" timeOffset="3876">15913 489,'-15'20,"-56"8,71-28,-107 0,21-12,21 5,55 13</inkml:trace>
  <inkml:trace contextRef="#ctx0" brushRef="#br0" timeOffset="4128">16375 696,'-13'47,"-34"20,47-67,-70 60,18-9,17-11,33-10</inkml:trace>
  <inkml:trace contextRef="#ctx0" brushRef="#br0" timeOffset="4372">16360 979,'9'10,"-31"-14,22 4,0 0,-40-33,40 33,-59-57,12-2,12 12,9 13,1 4,21 11</inkml:trace>
  <inkml:trace contextRef="#ctx0" brushRef="#br0" timeOffset="4657">16633 740,'29'3,"-26"-8,-3 5,0 0,0 0,-20-4,20 4,0 0,-39 12,39-12,-44 39,18 8,26-47,17 59,27-2,3-21,22-32,6-25</inkml:trace>
  <inkml:trace contextRef="#ctx0" brushRef="#br0" timeOffset="4952">17051 455,'17'62,"-33"11,-6 6,5 11,7 1,11-4,11-20,-5-28,4-22</inkml:trace>
  <inkml:trace contextRef="#ctx0" brushRef="#br0" timeOffset="5226">17180 818,'26'58,"-9"15,1-7,12-10,4-16,12-32,2-42,-3-39,-13-6,4 17,-3 30</inkml:trace>
  <inkml:trace contextRef="#ctx0" brushRef="#br0" timeOffset="5618">17847 738,'-20'1,"-33"7,53-8,-60 11,23 10,19 1,31 5,14 0,12-14,3-6,-10-3,-3 11,-20 21,-23 2,-9-3,-23-18,9-13,13-11</inkml:trace>
  <inkml:trace contextRef="#ctx0" brushRef="#br0" timeOffset="5869">18072 732,'14'62,"-25"12,11-6,-9-22,25-6,6-18</inkml:trace>
  <inkml:trace contextRef="#ctx0" brushRef="#br0" timeOffset="6018">18055 637,'6'-17,"5"1,-11 16,0 0,21-21,-21 21</inkml:trace>
  <inkml:trace contextRef="#ctx0" brushRef="#br0" timeOffset="7058">18361 811,'3'71,"-20"-2,-3-12,15-18,4-16,8-19,13-32,4-27,-7-8,5 13,-5 4,2 19,7 23,10 11,-14 13,3 7,-16-16,-9-11,0 0,2-1,1-4,-1-4,2-7,-5-5,-2 2,6 3,-6 13,-11 7,-25 7,-5-5,3-2,17 14,24 17,6 9,14-6,-2-14,0-17,9-3,-1-1,0 9,-5 0,-4 12,-14 6,-12-9,-18 16,-7-7,-11-2,6-17,3-2,-6-20,1-15,7-29,27-8,22-1,14 5,20 8,17 25,-7 16,-15 0,-5 12</inkml:trace>
  <inkml:trace contextRef="#ctx0" brushRef="#br0" timeOffset="7810">18780 832,'0'47,"-8"17,8-64,-11 80,-6-12,14-17,11-13,10-24,5-42,8-36,4-7,2-3,7 28,1 37,5 41,-4 26,-16-3,-15 1,0-6,2-20,8-10</inkml:trace>
  <inkml:trace contextRef="#ctx0" brushRef="#br0" timeOffset="79234">23654 3531,'3'3,"-25"7,22-10,0 0,-50-17,50 17,-80-21,-10-9,-2 11,0 14,-4-9,-13 22,-22-18,-17 1,-5-5,-8-6,-8-2,-3 1,-7 1,-9 6,-4 5,0-11,-7 0,-6-8,1 34,16-4,-4 13,9-10,1-4,0-18,8-9,11 8,16 2,28 22</inkml:trace>
  <inkml:trace contextRef="#ctx0" brushRef="#br0" timeOffset="81392">11163 4670,'-62'-8,"-16"-5,1 8,-3 2,-10-4,-1 6,-4-2,3-1,12 2,26 1,38 1,30 2,51 3,50 3,34-2,-2 5,-40 0,-83 0,-75 5,-98-4,-37-1,-23 6</inkml:trace>
  <inkml:trace contextRef="#ctx0" brushRef="#br0" timeOffset="83665">8367 7212,'54'6,"-6"12,-48-18,46 18</inkml:trace>
  <inkml:trace contextRef="#ctx0" brushRef="#br0" timeOffset="85083">8259 10285,'80'56,"15"-4,3-27,15-24,29-24,23-19,17-29,-13-32,-18-26,-27-38,-35-33,-32-29,-33-17,-41-3,-52 1,-62-1,-51 1,-52 15,-18 39,7 47,28 48,43 41,58 29,70 18,48 11,47 9,60 5,37-3,18-9,-19-12,-52-15,-56-1,-67-11,-77-2,-67 4,-22 24,34 28,75 35,85 44,70 39,54 12,-12-4,-41-16,-72-31,-51-27,-38-26</inkml:trace>
  <inkml:trace contextRef="#ctx0" brushRef="#br0" timeOffset="87296">3486 10585,'14'-16,"-21"16,7 0,0 0,0 0,-33 5,33-5,0 0,-66 2,66-2,-92 4,-6 7,-20-8,6 19,8-12,28 1,34 10,22 9,23 17,8 4,5 15,5 8,-2 0,1-8,-9-18,2 3,-6-25,10 3,-1-12,11-9,20 3,26-3,33 13,15 1,-19 7,-16-6</inkml:trace>
  <inkml:trace contextRef="#ctx0" brushRef="#br0" timeOffset="90761">4047 9759,'9'2,"5"0,-14-2,0 0,0 0,28 8,-28-8,0 0,39 12,-39-12,50 5,9 3,23-2,15-2,41-5,12 5,12-1,5 1,9-4,14 0,14 2,5-4,-6 2,-2-4,13-1,-4 3,-3-5,-1 8,-13 0,-10-8,-20 1,-10-2,-11-4,-3-1,12 4,1 6,-2 2,-9 0,-28 9</inkml:trace>
  <inkml:trace contextRef="#ctx0" brushRef="#br0" timeOffset="122141">8658 10904,'18'-8,"51"4,-69 4,102-2,24 1,25-2,12 7,23-5,3-1,-17 7,-33-1,-27 4,-21 1,-18-5,-30-4,-17-4,-23-9,-6-8,-28-14,-14-12,-9-6,-10 1,-6 1,-4 8,15 10,14 17,31 12,19 7,45 24,46 17,33 8,10 17,-23 7,-52-5,-60-3,-64-4,-75-3,-48-13,-10-12,28-8,54-1,55 8</inkml:trace>
  <inkml:trace contextRef="#ctx0" brushRef="#br0" timeOffset="123999">22247 10880,'-39'0,"-7"8,46-8,-56 2,-20 2,-17-4,-12-10,-13 3,-9-2,-2-10,-3 6,19-9,15 7,14 2,35 7,29 11</inkml:trace>
  <inkml:trace contextRef="#ctx0" brushRef="#br0" timeOffset="126729">3295 8408,'6'-11,"-9"-5,3 16,0 0,0 0,-7-7,7 7,0 0,-6-1,6 1,-4 5,-3 15,7-20,0 0,0 0,-12 38,12-38,0 0,-29 39,29-39,-35 70,-8-9,3 20,-2 14,2 5,5 0,11 8,15 3,22 23,7-11,21 20,17-5,11-4,4-7,3-10,-2-6,-8-26,-13-16,-12-11,-24-32,-4-5,3-22,6-20,4-11,0 1,-7 4,-9-7,-8-9,10 1,-13-21,4 9,-4 13,0 19,-5 14,1 20,-8 26,9 26,-11-4,-1 8,-8-3,-7-11,-9-22,-17-13,-33-32,-21-26,11-21,36 16,34 1,8-6</inkml:trace>
  <inkml:trace contextRef="#ctx0" brushRef="#br0" timeOffset="144866">12266 5869,'31'-7,"-14"19,-17-12,0 0,24 44,-24-44,23 74,-12 10,-10 1,6-13,1-18,-11-25,0-24,-8-28</inkml:trace>
  <inkml:trace contextRef="#ctx0" brushRef="#br0" timeOffset="145152">12664 5831,'-2'3,"-48"3,50-6,-80 19,-44-10,-15-1,9 1,27 2,28 3,38-2,29-10,16-3</inkml:trace>
  <inkml:trace contextRef="#ctx0" brushRef="#br0" timeOffset="145434">12817 5810,'11'18,"-3"55,-8-73,16 98,-15 5,-6-12,-5-21,10-24</inkml:trace>
  <inkml:trace contextRef="#ctx0" brushRef="#br0" timeOffset="146101">17617 5776,'13'18,"-9"41,-4-59,17 85,-1 1,-4 7,6-16,-12-15,-13-26,-10-26,-7-33</inkml:trace>
  <inkml:trace contextRef="#ctx0" brushRef="#br0" timeOffset="146402">17915 5716,'12'-3,"-59"30,47-27,0 0,-73 16,73-16,-109 16,-21-7,13-2,15-2,4-4,42 0,19 0,24 0</inkml:trace>
  <inkml:trace contextRef="#ctx0" brushRef="#br0" timeOffset="146959">17989 5777,'10'-41,"13"11,-23 30,0 0,54-26,-54 26,87-3,9 38,-1 31,-21 32,-50 14,-46-6,-56-23,-19-35,-1-29,51-24,40-14,58-16,66 19,26 39,35 23,2 29,-25 8,-74 0</inkml:trace>
  <inkml:trace contextRef="#ctx0" brushRef="#br0" timeOffset="148387">13373 6499,'13'4,"-44"6,31-10,0 0,-77 17,77-17,-137 18,-51-2,-36-1,-29-2,-1-17,8-7,39-2,73 1,69 0,77 1</inkml:trace>
  <inkml:trace contextRef="#ctx0" brushRef="#br0" timeOffset="148999">18986 6441,'18'11,"-27"6,9-17,0 0,0 0,-28 30,28-30,0 0,-54 26,54-26,-99 21,-50-18,-62-18,-49-19,-28-15,-6 6,29 12,24 11,54 21,43 17</inkml:trace>
  <inkml:trace contextRef="#ctx0" brushRef="#br0" timeOffset="150959">2295 3377,'-8'31,"-8"13,16-44,0 0,-5 41,5-41,-8 74</inkml:trace>
  <inkml:trace contextRef="#ctx0" brushRef="#br0" timeOffset="151094">2210 4069,'22'66,"-20"15,-4 6</inkml:trace>
  <inkml:trace contextRef="#ctx0" brushRef="#br0" timeOffset="151229">2310 4834,'9'83,"-6"4,9 2</inkml:trace>
  <inkml:trace contextRef="#ctx0" brushRef="#br0" timeOffset="151394">2381 5735,'1'91,"-5"6,3 3,1 5</inkml:trace>
  <inkml:trace contextRef="#ctx0" brushRef="#br0" timeOffset="151546">2330 6675,'-10'82,"-6"-3,3-11,1-6</inkml:trace>
  <inkml:trace contextRef="#ctx0" brushRef="#br0" timeOffset="151686">2259 7280,'7'64,"-6"-36,-1-28,3 65</inkml:trace>
  <inkml:trace contextRef="#ctx0" brushRef="#br0" timeOffset="151953">2377 7706,'10'30,"-11"-12,1-18,0 0,0 0,1 34,-1-34,0 0,11 35,-11-35,17 19,10 35,-1-12,-5 19,10 11,5 17</inkml:trace>
  <inkml:trace contextRef="#ctx0" brushRef="#br0" timeOffset="152135">2761 8753,'29'128,"-18"-18,-4-12,-2 12,3-7,0-1</inkml:trace>
  <inkml:trace contextRef="#ctx0" brushRef="#br0" timeOffset="152289">2849 9905,'1'69,"-8"8,-6-5,-2-11</inkml:trace>
  <inkml:trace contextRef="#ctx0" brushRef="#br0" timeOffset="152458">2829 10572,'15'77,"-15"-15,-5-1,-4-26,7-7,6 2</inkml:trace>
  <inkml:trace contextRef="#ctx0" brushRef="#br0" timeOffset="153516">2805 10959,'12'15,"2"-13,-14-2,0 0,0 0,21 0,-21 0,0 0,39-5,-39 5,66 2,2 1,-4-18,-3 2,-13 10,-17-2,-18 6,-11-1,-2 0,-3 1,-4-2,-10-1,-13-13,-1-4,0-31,11-14,16 0,12 21,2 30,1 10,10 17,1 26,3 4,7 10,-9 13,-9-2,-34-20,-19 7,-19-10,-13-5,3 2,17-11,28-10,12-8</inkml:trace>
  <inkml:trace contextRef="#ctx0" brushRef="#br0" timeOffset="154735">16619 6726,'31'33,"-32"11,1-44,0 0,-6 45,6-45,-3 51</inkml:trace>
  <inkml:trace contextRef="#ctx0" brushRef="#br0" timeOffset="154914">16611 7297,'34'38,"-32"9,-2-47,-13 51,-1-2</inkml:trace>
  <inkml:trace contextRef="#ctx0" brushRef="#br0" timeOffset="155094">16621 8014,'26'113,"-15"-6,-2-18,-4-19,-2-17</inkml:trace>
  <inkml:trace contextRef="#ctx0" brushRef="#br0" timeOffset="155292">16742 8564,'44'28,"2"-5,-46-23,51 17,4-4,-2-6,-3-10,3-7,-2-9,17 0</inkml:trace>
  <inkml:trace contextRef="#ctx0" brushRef="#br0" timeOffset="155733">17342 8575,'-26'-34,"-15"-11,41 45,-49-42,1 11,7 7,13 9,18 12,24 14,25 16,21 18,6 19,-3 3,-28-5,-29-14,-38-13,-40-8,-27-7,-7 3,11 5,-2 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51:51.072"/>
    </inkml:context>
    <inkml:brush xml:id="br0">
      <inkml:brushProperty name="width" value="0.05292" units="cm"/>
      <inkml:brushProperty name="height" value="0.05292" units="cm"/>
      <inkml:brushProperty name="color" value="#C0504D"/>
    </inkml:brush>
    <inkml:brush xml:id="br1">
      <inkml:brushProperty name="width" value="0.05292" units="cm"/>
      <inkml:brushProperty name="height" value="0.05292" units="cm"/>
      <inkml:brushProperty name="color" value="#8066A0"/>
    </inkml:brush>
    <inkml:brush xml:id="br2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13011 3720,'-2'-14,"2"-1,0 15,0 0,0 0,0 0,0 0,3-6,-3 6,0 0,0 0,0 0,-1 1,1-1,0 0,0 0,2 39,-2-39,0 0,5 102,-5-102,-3 135,-1-6,-10-21,-7-19,14-38,4-31,1-27</inkml:trace>
  <inkml:trace contextRef="#ctx0" brushRef="#br0" timeOffset="396">13290 3691,'11'8,"-30"-8,19 0,0 0,-66-14,66 14,-109-17,-18 11,1 15,27 11,27-1,18-1,34-7,12-7,20-6</inkml:trace>
  <inkml:trace contextRef="#ctx0" brushRef="#br0" timeOffset="705">13619 3738,'15'62,"-33"50,9 32,9 4,-4-26,39-27,-29-50</inkml:trace>
  <inkml:trace contextRef="#ctx0" brushRef="#br0" timeOffset="1410">20040 3798,'4'36,"-6"43,2-79,-7 129,3 8,-1-9,2-42,0-24,3-52</inkml:trace>
  <inkml:trace contextRef="#ctx0" brushRef="#br0" timeOffset="1716">20288 3713,'-21'-4,"-20"20,41-16,-77 31,-39 2,-1-14,1-1,16-5,27-1,22-6,29-12</inkml:trace>
  <inkml:trace contextRef="#ctx0" brushRef="#br0" timeOffset="2263">20549 3660,'21'-6,"-13"-7,-8 13,0 0,0 0,0 0,14-19,-14 19,0 0,0 0,28-17,-28 17,0 0,41-7,-41 7,62-6,8 21,10 33,3 70,-34 1,-45 10,-36-42,-33-4,-17-31,16-28,48-21,29 0,51 5,38 13,19 26,22 38,-9 17,-34-6,-42-12</inkml:trace>
  <inkml:trace contextRef="#ctx0" brushRef="#br0" timeOffset="3246">12103 4631,'-6'-11,"3"9,3 2,0 0,0 0,10 18,-10-18,0 0,24 64,-24-64,17 81,-13-5,-9-4,-2-15,1-9,-3-13</inkml:trace>
  <inkml:trace contextRef="#ctx0" brushRef="#br0" timeOffset="4004">11863 5508,'-2'-20,"1"-3,1 23,0 0,9-15,-9 15,29-17,8 9,-37 8,69 4,7 30,-7 13,-15 11,-25 5,-31-6,-38-7,-33-11,-6-22,23-13,43-5,30-2,48 5,18 7,5 13,-10 13,-16 9</inkml:trace>
  <inkml:trace contextRef="#ctx0" brushRef="#br0" timeOffset="6516">11913 6061,'8'-8,"4"-1,-12 9,0 0,0 0,35-1,-35 1,0 0,49 6,-49-6,67 23,1 9,-20 3,-30-1,-16-2,-29 0,-18-10,1-8,16-12,24-2,15 0,30 8,23 12,9 14,-13 15,-16-1,-34-3,-23-11,-27-3,-24-11,-14-5,7 2,19 1</inkml:trace>
  <inkml:trace contextRef="#ctx0" brushRef="#br0" timeOffset="7532">12005 6926,'-1'-9,"0"3,1 6,0 0,0 0,0 0,0 0,0 0,2-3,-2 3,0 0,0 0,0 0,0 0,3-3,-3 3,0 0,0 0,0 0,3 24,-3-24,0 0,0 0,13 45,-13-45,0 0,5 57,-5-57,-7 66,1-10,4-22,7-21,7-14,11-9,13-5,8 11,15 6,-4 13,1 6,-5 1,-19-9</inkml:trace>
  <inkml:trace contextRef="#ctx0" brushRef="#br0" timeOffset="7773">12316 7038,'5'-18,"-2"18,-3 0,0 0,0 0,11 25,-11-25,0 0,28 54,-28-54,13 71,-7 13,-12 3,-8-6,3-23,-6-15</inkml:trace>
  <inkml:trace contextRef="#ctx0" brushRef="#br0" timeOffset="8585">12460 7945,'-19'6,"-14"-10,33 4,0 0,-43-9,43 9,-55-18,-5-6,2-6,5 0,12 3,18 12,20 15,9 30,9 22,-8 5,-6-7,-6-11,7-25,0-11,2-9,7-10,11-2,1 9,21 10,8 21,3 19,-14 10,-23 0,-28-6,-31-14,-30-12,-26-14,-5-5,19-3,20 5,29-2</inkml:trace>
  <inkml:trace contextRef="#ctx0" brushRef="#br0" timeOffset="9640">12237 8624,'-1'-4,"-7"-3,8 7,0 0,0 0,0 0,-13-7,13 7,0 0,0 0,-25-7,25 7,0 0,-35 1,35-1,-45 8,-6 13,-10 16,8 9,9 5,14 9,17 2,21 0,22-8,19-7,6-17,19-17,5-25,-8-19,-6-22,-40-1,-39 16,-30 4,-24 15,-20 29,11 33,24 20,28 18,23-6,26-1,-6-11</inkml:trace>
  <inkml:trace contextRef="#ctx0" brushRef="#br0" timeOffset="11033">2537 2492,'1'1,"-4"7,3-8,0 0,0 0,0 0,-11 16,11-16,0 0,0 0,-9 19,9-19,0 0,-16 60,16-60,-18 47</inkml:trace>
  <inkml:trace contextRef="#ctx0" brushRef="#br0" timeOffset="11113">2470 2863,'23'105,"-12"10</inkml:trace>
  <inkml:trace contextRef="#ctx0" brushRef="#br0" timeOffset="11219">2486 3460,'2'91,"3"18,-2 0</inkml:trace>
  <inkml:trace contextRef="#ctx0" brushRef="#br0" timeOffset="11619">2504 4103,'4'129,"-1"-21,15 10,1-8,2 12,-20-7,-4-10,6 2,8-5,14 17,13-6,12 6,-12-15,-6 17,-12-17,-6-13,8-13,8-10,-3-2,-6-2,-6-11,-8-7,9 0</inkml:trace>
  <inkml:trace contextRef="#ctx0" brushRef="#br0" timeOffset="15341">2193 3150,'-1'1,"-9"-1,10 0,0 0,-20-2,20 2</inkml:trace>
  <inkml:trace contextRef="#ctx0" brushRef="#br0" timeOffset="16519">11916 9445,'0'-23,"-11"4,11 19,0 0,0 0,0 0,-5-17,5 17,0 0,0 0,12-14,-12 14,0 0,24-10,-24 10,50 4,29 11,22 11,7 20,-19 22,-22 32,-54 12,-41-12,-39-36,-23-30,13-26,27-20,43-4,45 0,55 18,36 27,23 20,3 20,-38 5,-42-9</inkml:trace>
  <inkml:trace contextRef="#ctx0" brushRef="#br0" timeOffset="17390">4410 3537,'5'0,"-1"-5,-4 5,0 0,0 0,0 0,5-4,-5 4,0 0,0 0,1-4,-1 4,0 0,-3-3,3 3</inkml:trace>
  <inkml:trace contextRef="#ctx0" brushRef="#br0" timeOffset="17660">3922 3532,'-93'2,"-11"-1,8 0,5 1,-15 8,3-3,-21 3,-18-6,5-8,-4 1,5 6</inkml:trace>
  <inkml:trace contextRef="#ctx0" brushRef="#br0" timeOffset="25310">2016 7843,'13'-23,"-10"5,-3 18,0 0,0 0,14-4,-14 4,0 0,37 10,-37-10,63 19,21-4,17-2,-1-5,-18-8,-49-23,-36-17,-29 14,-25-17,-7 10,6 8,41 20,24 10,38 16,31 27,-12 9,-36 10,-48 8,-46-16,-27 4,4-1</inkml:trace>
  <inkml:trace contextRef="#ctx0" brushRef="#br0" timeOffset="26377">12016 10339,'8'-9,"-1"0,-7 9,0 0,0 0,0 0,10-8,-10 8,0 0,0 0,15-3,-15 3,0 0,25 4,-25-4,38 8,21-1,14 3,18-1,9 0,-2 5,-14 0,-22-4,-28 0,-18 4,-18 3,-25 23,-16 14,-6 9,8-1,17-11,12-10,4-17,4-17</inkml:trace>
  <inkml:trace contextRef="#ctx0" brushRef="#br0" timeOffset="26587">12763 10588,'-16'6,"-48"-14,64 8,-83-16,-13 5,8 12,11 0,23 11</inkml:trace>
  <inkml:trace contextRef="#ctx0" brushRef="#br0" timeOffset="27438">12466 11095,'-28'-5,"-25"8,53-3,-58 8,1 3,12 6,21 3,25 5,19 3,21 6,12-2,4 9,-1 16,-28-1,-26-2,-17-11,-24-11,-7-22,11-11,21-20,23-17,17-16,14-9,10-7,-19 7,-20 15,-26 17,-12 12,-14 14</inkml:trace>
  <inkml:trace contextRef="#ctx0" brushRef="#br0" timeOffset="27808">12961 11399,'-30'-21,"-17"4,47 17,0 0,-46-5,46 5,-59 10,9-5,14 8,19-4,12-8</inkml:trace>
  <inkml:trace contextRef="#ctx0" brushRef="#br0" timeOffset="28120">13192 11153,'-17'51,"3"25,14-76,-14 87,8 1,6-6,6-23,4-27,6-26</inkml:trace>
  <inkml:trace contextRef="#ctx0" brushRef="#br0" timeOffset="28502">13517 11190,'-1'-2,"-24"20,25-18,0 0,-29 48,29-48,-30 70,5 16,26-1,38-16,20-26,11-37,-1-34,-9-44,-24-32,-53 8,-45 17,-39 15,2 39,20 44</inkml:trace>
  <inkml:trace contextRef="#ctx0" brushRef="#br0" timeOffset="29634">13795 11571,'36'-13,"-6"16,-30-3,0 0,34 29,-34-29,43 56,-5 18,-16 5,-27 1,-33-1,-35-13,-50-21,-49-19,-25-14,-36-18,-17-23,-5-22,3-20,4-10,26-2,54 4,50-4,55-4,31 6,45 32,55 19,44 24,10 19,-14 6,-19 4,-22-4,-21-9,-39-5,-20 0,-39 2,-17 6,-5 9,12 8,18-2,21-12,21-10,19-8,13-13,9-17,-2-11,-2-1,-11 6,-17 12,-17-2,-27-5,-19 1,-12-1,-8 5,-7 2,22 13</inkml:trace>
  <inkml:trace contextRef="#ctx0" brushRef="#br0" timeOffset="30622">12324 12316,'8'-9,"-10"4,2 5,0 0,0 0,0 0,-5 2,5-2,0 0,0 0,-4 25,4-25,0 0,7 70,-7-70,3 83,-10 3,-4-13,5-7,9-14,-9-22,6-21</inkml:trace>
  <inkml:trace contextRef="#ctx0" brushRef="#br0" timeOffset="31052">12676 12330,'4'-7,"-5"26,1-19,0 0,6 56,-6-56,0 74,-6 15,3 4,-4-22,4-25,6-12,6-18</inkml:trace>
  <inkml:trace contextRef="#ctx0" brushRef="#br0" timeOffset="32242">11869 12135,'-16'0,"8"3,8-3,0 0,0 0,14 6,-14-6,0 0,31 5,-31-5,59 9,31 1,35 0,20-1,13-4,2 6,-11 9,-34-12,-42 6,-37-3,-24-1,-16 2,-11 6,5 7,6 19,23 24,18 28,4 14,-3 8,-5 3,-21-11,-9-12,-19-22,-9-31,-8-23,-17-26,-29-21,-33-10,-26 4,-29 11,-12 4,-11 9,24 9,25-4,34 2,49-6,38-5,16-9,5-22,-14-21,-12-17,-23-22,-2-10,5 1,20 18,26 0,18 16,26 9,18 8,50 3,36 13,33 5,18 18,32 42</inkml:trace>
  <inkml:trace contextRef="#ctx0" brushRef="#br1" timeOffset="53516">20445 11562,'2'2,"-2"9,0-11,10 47,0 31,-2 26,-4 16,2-4,1-35,-1-31,-9-29,-2-24</inkml:trace>
  <inkml:trace contextRef="#ctx0" brushRef="#br1" timeOffset="53962">21030 11637,'4'-9,"-14"2,10 7,0 0,0 0,-1 17,1-17,0 0,4 78,-4-78,20 113,-5-4,-5-9,-11-26,7-29,-8-21,-5-25,-7-31</inkml:trace>
  <inkml:trace contextRef="#ctx0" brushRef="#br1" timeOffset="54631">21262 12212,'3'13,"-29"-1,26-12,0 0,0 0,-40 9,40-9,0 0,-49 7,49-7,-51 2,-7 8,6-15,3-16</inkml:trace>
  <inkml:trace contextRef="#ctx0" brushRef="#br1" timeOffset="54884">21037 11701,'-14'-4,"-12"10,26-6,0 0,0 0,-26 35,26-35,0 0,-26 46,26-46,-33 47</inkml:trace>
  <inkml:trace contextRef="#ctx0" brushRef="#br1" timeOffset="55369">20565 12264,'-50'-2,"-8"-5,58 7,-40 4,10 0,18-5</inkml:trace>
  <inkml:trace contextRef="#ctx0" brushRef="#br1" timeOffset="55607">20450 11687,'2'-9,"-6"23,4-14,0 0,0 0,-8 49,8-49,0 0,-18 62,18-62,-33 61,-5-1</inkml:trace>
  <inkml:trace contextRef="#ctx0" brushRef="#br1" timeOffset="56757">21392 11551,'-1'0,"-2"30,3-30,0 0,14 62,-14-62,12 88,12 38,0 29,-3 7,-32-15,0-32,-3-28,-13-21,-12-34,-28-9,-12-12,-12-8,-17-5,-22-20,-21-5,-2 22,20 24,3 10,11-8,26-13,24-31,11-17,10-14,23-26,-3-15,0-36,-28-15,-5 9,9 17,18 22,13 23,21 21,29 13,21 13,22 7,32 2,24-1,18-1,31 0,23 11,33 26,28 18,-2 18,-17 10,-16-4,-52 2</inkml:trace>
  <inkml:trace contextRef="#ctx0" brushRef="#br1" timeOffset="58664">13672 12696,'16'-15,"0"-1,-16 16,0 0,0 0,28-17,-28 17,0 0,37-14,-37 14</inkml:trace>
  <inkml:trace contextRef="#ctx0" brushRef="#br1" timeOffset="58858">14913 12510,'245'-26,"-3"5,16-1,8-4,9-4</inkml:trace>
  <inkml:trace contextRef="#ctx0" brushRef="#br1" timeOffset="59040">17091 12308,'291'-33,"-12"-3,-10 8,-20 8,-15 10,-20 1,-18-4,-23-6,-19-6</inkml:trace>
  <inkml:trace contextRef="#ctx0" brushRef="#br1" timeOffset="59483">19681 12076,'22'12,"-31"5,9-17,0 0,0 0,-12 27,12-27,0 0,-31 39,31-39,-34 46,-4 3,-19 20,7-8,22-10,20-22,29-28,23-35,15-24,-9-12,-25-1,-39 1,-33 2,-24 10,-22 14,-6 24,-15 4,-14 6</inkml:trace>
  <inkml:trace contextRef="#ctx0" brushRef="#br1" timeOffset="60312">14447 12273,'39'-21,"-21"7,-18 14,0 0,0 0,10-2,-10 2,0 0,2 4,-2-4,-20 15,-19 7,39-22,0 0,-58 33,58-33,-77 42,-18 9,-29 7,-3-4,17-12,32-15,37-14,39-10,45 2,67 7,40 17,15 15,5 13,-26 8</inkml:trace>
  <inkml:trace contextRef="#ctx0" brushRef="#br1" timeOffset="69589">8319 8082,'77'18,"-16"-12,-1 5,11 7,-4 7,19 26,3 30,8 39,2 52,3 47,-10 20,-37-6,-40-10,-37-16,-30-17,-39-31,-57-41,-25-28,10-26</inkml:trace>
  <inkml:trace contextRef="#ctx0" brushRef="#br1" timeOffset="71148">19816 9665,'5'-7,"-4"2,-1 5,0 0,0 0,-5-4,5 4,0 0,-18 0,18 0,-40 13,-13 26,53-39,-63 46,8 9,18-11,37-14,13-8,29 1,18-12,11 11,3 14,-17 12,-31 26,-23 8,-22-25,-16-22,-15-25,11-38,22-33,20-21,23-8,23-20,-12 19,-31 29,-31 19,-16 9,-17 21</inkml:trace>
  <inkml:trace contextRef="#ctx0" brushRef="#br1" timeOffset="71519">20458 10028,'-23'2,"-23"-2,46 0,0 0,-52-6,52 6,-64 6,-3-3,17 7,10-1,18-10</inkml:trace>
  <inkml:trace contextRef="#ctx0" brushRef="#br1" timeOffset="71890">20864 9751,'-15'49,"-13"36,18 31,-12 16,7-19,5-14,8-35,4-17,7-46,19-45</inkml:trace>
  <inkml:trace contextRef="#ctx0" brushRef="#br1" timeOffset="72285">21278 9856,'-8'-2,"-31"5,39-3,0 0,-55 29,55-29,-54 61,8 10,23 9,34 3,45-16,27-5,27-38,0-28,4-47,-23-24,-72-13,-58-9,-39 12,-39-7,-18 36</inkml:trace>
  <inkml:trace contextRef="#ctx0" brushRef="#br1" timeOffset="73447">19673 8245,'5'-1,"-5"2,0-1,0 0,0 0,0 0,0 0,0 0,0 0,0 0,0 0,0 0,0 0,0 0,0 0,0 0,0 0,0 0,0 0,11 0,-11 0,0 0,0 0,29 3,-29-3,0 0,60 17,-60-17,82 12,19 6,-1 0,-3-11,-3 14,-25-3,-12 9,-26 2,-20 12,-17 4,-21 24,-11 11,-5 8,12-8,1-2,2-8,4-8,2-14,12-28,0-11,7-8</inkml:trace>
  <inkml:trace contextRef="#ctx0" brushRef="#br1" timeOffset="73686">20458 8799,'0'-16,"-50"-2,50 18,0 0,-71-9,71 9,-97-14,-10 21,-15-2,8 1</inkml:trace>
  <inkml:trace contextRef="#ctx0" brushRef="#br1" timeOffset="74328">20292 10985,'-3'7,"3"-7,2-8,-2 8,0 0,0 0,0 0,0 0,0 0,3-9,-3 9,0 0,0 0,0 0,0 0,2-14,-2 14,0 0,0 0,0 0,-5-21,5 21,0 0,0 0,-1-26,1 26,0 0,9-34,-9 34</inkml:trace>
  <inkml:trace contextRef="#ctx0" brushRef="#br1" timeOffset="74450">20309 10805,'4'-31,"3"14,-7 17,0 0,0 0,0 0,1-25,-1 25,0 0,0 0,-10-26,10 26,0 0,-6-12,6 12,0-6</inkml:trace>
  <inkml:trace contextRef="#ctx0" brushRef="#br1" timeOffset="74821">20489 8912</inkml:trace>
  <inkml:trace contextRef="#ctx0" brushRef="#br2" timeOffset="87675">6573 4921,'17'52,"-19"53,-11 47,-1 23,-5 7,20-5,14-11,1-30,4-47,-7-53,-8-28,11-39</inkml:trace>
  <inkml:trace contextRef="#ctx0" brushRef="#br2" timeOffset="88906">6728 5017,'-34'-1,"-21"-5,55 6,0 0,0 0,-20-6,20 6,0 0,6-1,-6 1,34 0,26-7,-60 7,0 0,86-2,-86 2,114-10,50 1,26-7,26 4,31 0,22-2,16 2,8 7,-3 2,-7-6,2 3,-6 6,-16-2,-37 5,-42-6,-44 1,-26-1,-25 1,-28 6,-27 4,-26 14,-16 12,-6 18,5 19,7 29,18 32,-1 25,-4 21,5 9,3 0,-5-14,-4-18,-13-34,-17-35,-17-28,-22-29,-33-25,-38-19,-39-20,-41-9,-35-9,-22 7,-29 5,-28 9,-11 5,-5 13,6 9,19 10,17 7,28-2,35-7,52-3,62-7,48-9,44 5,13-8,1-2,-3 9</inkml:trace>
  <inkml:trace contextRef="#ctx0" brushRef="#br2" timeOffset="90280">6052 5480,'-17'-30,"-27"13,44 17,-67-1,-11 13,-15 32,16 31,33 27,44 9,57-4,64-28,49-30,7-35,-16-32,-27-22</inkml:trace>
  <inkml:trace contextRef="#ctx0" brushRef="#br2" timeOffset="90950">7956 4930,'-1'45,"7"41,-6-86,28 124,11 43,-8 17,-22-7,-2-15,1-21,-7-34,-1-28,5-19</inkml:trace>
  <inkml:trace contextRef="#ctx0" brushRef="#br2" timeOffset="91588">7464 3719,'19'46,"-9"49,1 33,1 8,9-10</inkml:trace>
  <inkml:trace contextRef="#ctx0" brushRef="#br2" timeOffset="92285">9024 3729,'6'-39,"-6"20,0 19,0 0,33-21,-33 21,80 2,49 22,49 29,-1 30,-34 30,-22 18,-58-12,-50-23,-30-26,-26-28,-4-30,22-13,35-10,47-7,63 14,43 27,6 24,-33 13</inkml:trace>
  <inkml:trace contextRef="#ctx0" brushRef="#br2" timeOffset="108288">19543 7932,'11'-43,"-33"9,22 34,0 0,-47-36,47 36,-68-16,-18-5,-11 19,-10 11,1 36,15 35,5 27,26 39,11 44,14 26,7 18,0 23,9 12,3 5,20-14,25-21,43-21,57-38,30-24,2-41,13-13,-10 2,-47-28,-80-55</inkml:trace>
  <inkml:trace contextRef="#ctx0" brushRef="#br2" timeOffset="109502">18567 8770,'64'-62,"-37"46,-27 16,17-8,-20 23,-45 22,-57 5,-56-3,-5 20,-7 22,-4 14,17 18,12 13,7 8,21 17,15 21,28 29,39 24,15 10,-37-16,-46-30,-41-28,-36-19,-14-11,-18-11,-20-24,-21-33,-11-33,13-22,41-12,52-9,45-6,30-7,9-9,6-10,10 2,31 6,21 0,17-1,15-2,18 1,11-1,7 4,10 10,-20 2,-33 5,-34-5,-30 2,-4 24,-3 31,-14 33,1 18,27 25,30 18,25 18,38 2,59-3,40-15,11-27,-12-31,-25-43,-18-38</inkml:trace>
  <inkml:trace contextRef="#ctx0" brushRef="#br2" timeOffset="110202">19491 5082,'4'-4,"0"5,-4-1,0 0,0 0,24 38,-24-38,0 0,11 87,-11-87,-11 100,-8 12</inkml:trace>
  <inkml:trace contextRef="#ctx0" brushRef="#br2" timeOffset="110352">19544 5873,'33'61,"-21"4,-12-65,-4 84,-13 14</inkml:trace>
  <inkml:trace contextRef="#ctx0" brushRef="#br2" timeOffset="110517">19611 6715,'40'19,"-27"37,-13-56,8 83,-6 10</inkml:trace>
  <inkml:trace contextRef="#ctx0" brushRef="#br2" timeOffset="110673">19689 7193,'15'-3,"4"14,-19-11,0 0,25 58,-25-58,16 65,-22 14</inkml:trace>
  <inkml:trace contextRef="#ctx0" brushRef="#br0" timeOffset="137926">19862 7961,'7'-7,"-8"-2,-6 5,7 4,0 0,0 0,0 0,0 0,-13 10,13-10,0 0,0 0,0 0,-19 18,19-18,0 0,0 0,-30 7,30-7,0 0,-46-6,46 6,-57-8,-4 2,-7-12,68 18,0 0,-57-12,57 12,-49-15,21 11,18 14,4 9,6 7,2-9,-9 18,-6 3,-2 21,0 11,3 11,-5 15,8 28,0 20,9 7,6 15,2 7,0 11,-6 2,6 1,13 3,7-5,-6-8,-2-9,7-10,7-8,-7-18,-7-5,-3-32,12-8,-4-19,-12-9,8-29,-1-5,5-7,2-6,-9 0,5-6,7-2,20-2,3-8,-22-8</inkml:trace>
  <inkml:trace contextRef="#ctx0" brushRef="#br0" timeOffset="140163">19372 9459,'37'4,"-22"-5,-15 1,0 0,0 0,8-3,-8 3,0 0,2 0,-2 0,0 0,0 4,0-4,0 0,0 0,0 0,0 0,0 0,-4 7,4-7,0 0,0 0,0 0,0 0,-14 6,14-6,0 0,0 0,0 0,-31 11,31-11,0 0,0 0,-48 12,48-12,0 0,-48 9,48-9,-64 19,-8 1,8 10,10 5,15 19,-6-1,5 4,1 9,1 1,4 5,6 6,-3 1,6 5,3 8,7 1,-9 1,8 10,1-10,-4 1,-15-6,-17-11,-10-15,-12-7,-11 3,-11-1,-9-12,-26-3,-11-10,-5 1,0 5,-2 7,7 2,-10-1,-15-2,-2-1,8 4,16-3,7 0,8-3,7-3,3 0,5-2,-1-9,-1-4,-4-9,2-3,-1-1,-3-2,0 1,3-7,17 5,6 0,14 6,2 3,-1-5,3-1,10-3,3 2,6 2,-10-2,0 1,-1-6,0 3,8-5,10 3,13 2,8 4,-3-3,3-1,7 0,10 0,0 2,2-5,-7-3,5-6,-3-4,7 3,-2-3,4 3,3 1,5 2,4 0,1 0,-1 0,-3-3,-1-2,-2-2,8 0,4 2,8 0,-2 1,7-6,7 3,-7 2,-2 6,-12 1,-10 2,-11 7,-22 3,-7 8,-4 2,6 3,0-1,16-7,17-3,13 1,20 0,13 2,12 3,-9 3,-19 0,-26 8</inkml:trace>
  <inkml:trace contextRef="#ctx0" brushRef="#br0" timeOffset="188526">6588 7615,'-7'30,"-2"10,9-40,0 0,-7 52,7-52,1 61,0 1,-6-8,-14-20,-11-10,-8-10,-12-6,-7 7,-10 16,5 3,-6 4,-16-13,-8-3,-9-12,-18-3,-10 4,-2-1,-13-1,-2 10,-15-10,-5 4,-4 0,-2-4,-2-6,9 5,0 7,5-12,7 0,12 2,20-12,30 8,25-12,20 11,-5 10,2-4,16-4,24-5,9-6,2-12,4-5,-8-22,-4-21,6-8,2 1,-1 7,-4 3,-2 13,6-6,4 5,16 18,6-2,14 7,17 4,22 10,28-3,28 4,23-2,34 0,35 11,28 0,15 2,4 7,-2-5,-11-4,-1-2,8 5,-5 6,-27 1,-27 6,-28 14</inkml:trace>
  <inkml:trace contextRef="#ctx0" brushRef="#br0" timeOffset="191037">11783 10262,'25'-4,"4"-3,-29 7,0 0,35-9,-35 9,45-11,14 5,14 6,4 2,13 1,-1 0,2-2,4 5,-7 5,2 9,-3 2,1 18,-10 4,-16 6,-19 1,-6 4,-7 1,-15 5,-13-5,-14-1,-17-6,-9-5,-10-7,-9 0,-10-11,-9-9,-11-11,-3-15,-7-3,5-6,-8-11,-11-14,3-5,-1-12,-5 0,14-7,8-5,25-2,26 1,40 1,51 14,45 19,45 25,13 27,-13 17,-28 19</inkml:trace>
  <inkml:trace contextRef="#ctx0" brushRef="#br0" timeOffset="191704">11542 10641,'-58'-4,"-5"-5,63 9,-78-9,-17 0,6 1,6-4,14 1,14 4,25-6,23 7</inkml:trace>
  <inkml:trace contextRef="#ctx0" brushRef="#br0" timeOffset="192272">11553 10603,'-1'8,"-2"3,3-11,0 0,0 0,-1 17,1-17,0 0,-15 30,15-30,-31 31,-2 1,4-9,10-7,3-10,11-5,12-8,17-6,25-3,-4-10,-12-2,-14 1,-20-4,-24-4,-23-3,-20 3,-6 4,-21 8,-9 8,3 11</inkml:trace>
  <inkml:trace contextRef="#ctx0" brushRef="#br0" timeOffset="197568">7050 5446,'2'-2,"-10"-12,8 14,0 0,0 0,-8-22,8 22,0 0,-25-35,25 35,-34-25,-3 9,2 23,8 13,11 9,0 14,12 10,14 4,1 7,2 8,-3-3,5-14,-6-7,-7-24,-5-5,0-15,3-8</inkml:trace>
  <inkml:trace contextRef="#ctx0" brushRef="#br0" timeOffset="197793">7060 5702,'-8'-1,"-23"-12,31 13,0 0,-37-14,37 14,-55-13,11 16,22 4,12 4</inkml:trace>
  <inkml:trace contextRef="#ctx0" brushRef="#br0" timeOffset="198364">7221 5699,'3'4,"-13"-3,10-1,0 0,0 0,-27 11,27-11,0 0,-31 22,31-22,-28 43,21 4,21 6,17-10,10-14,4-32,-16-16,-17-34,-11-10,-12 13,13 13,-9 20,10 20,1 29,2 33,-7 0,8-8,1-24,2-14</inkml:trace>
  <inkml:trace contextRef="#ctx0" brushRef="#br0" timeOffset="198742">7437 5335,'11'4,"-7"1,-4-5,0 0,0 0,-3 31,3-31,0 0,3 65,-3-65,0 107,7-5,6-9,-13-20,1-12,1-27,-3-11,4-22</inkml:trace>
  <inkml:trace contextRef="#ctx0" brushRef="#br0" timeOffset="199164">7598 5701,'1'-8,"-4"1,3 7,0 0,0 0,-10 7,10-7,0 0,-19 19,19-19,-26 32,16-7,10-25,0 0,0 0,0 0,0 0,0 0,4 18,-4-18,0 0,0 0,0 0,0 0,8 14,-8-14,0 0,0 0,0 0,30 9,-30-9,0 0,0 0,35 1,-35-1,0 0,27 7,-27-7,15 10,-15 19,-10 10,-11 2,3-15,-10-7,4-11,12-9,16-17</inkml:trace>
  <inkml:trace contextRef="#ctx0" brushRef="#br0" timeOffset="199566">7650 5851,'17'-13,"0"0,-17 13,0 0,0 0,35-16,-35 16,0 0,37-13,-37 13,33-15,-2-3,-22 1,-4-13,-11 8,-14 14,-17 17,-4 18,4 15,27 10,36-1,17 1,10-16,3-27,-13-12,-18-6,-9-13</inkml:trace>
  <inkml:trace contextRef="#ctx0" brushRef="#br0" timeOffset="201781">13107 10798,'15'-4,"-4"-2,-11 6,0 0,0 0,9-13,-9 13,0 0,10-14,-10 14</inkml:trace>
  <inkml:trace contextRef="#ctx0" brushRef="#br0" timeOffset="201960">13410 10634,'40'-15,"-8"-6,-32 21</inkml:trace>
  <inkml:trace contextRef="#ctx0" brushRef="#br0" timeOffset="202643">19082 9650,'-3'-2,"-18"14,21-12</inkml:trace>
  <inkml:trace contextRef="#ctx0" brushRef="#br0" timeOffset="248070">7536 6275,'2'4,"-5"33,3-37,0 0,0 82,0-82,21 121</inkml:trace>
  <inkml:trace contextRef="#ctx0" brushRef="#br0" timeOffset="249323">8748 9959,'9'-8,"-23"5,14 3,0 0,0 0,-24 1,24-1,0 0,-48 2,48-2,-67-1,-16-7,-27-4,-17 3,-17 1,-19 3,-11-2,-15 0,-8 1,-5-3,-4-2,-6-5,-6 2,-5-4,12 6,-2 4,9 2,-19-6,0-1,-11-2,1 10,20 9</inkml:trace>
  <inkml:trace contextRef="#ctx0" brushRef="#br0" timeOffset="267181">7187 8926,'2'12</inkml:trace>
  <inkml:trace contextRef="#ctx0" brushRef="#br0" timeOffset="267427">7142 8979,'-73'10,"-30"4,-27-4,-10 7,-10-3,-21-5,-10-9,-12-5,13-7,27 0,42-3,34 14,28-3,25 11</inkml:trace>
  <inkml:trace contextRef="#ctx0" brushRef="#br0" timeOffset="269608">6580 8894,'130'-19,"-19"5</inkml:trace>
  <inkml:trace contextRef="#ctx0" brushRef="#br0" timeOffset="271370">5967 9604,'-4'3,"-3"6,7-9,0 0,0 0,1 20,-1-20,0 0,1 29,-1-29,2 35,14 8,-12-13,-7-1,-4-12,-17-3,-24-11,-21-8,-24-10,-2 1,-7-7,1 1,-1 3,-1 10,9 11,-1-3,11 13,-1-3,13-8,17 2,19-5,10-4,14 0,1-8,4-1,8-10,0-18,4-3,-4-10,-2 25,-2 15,3 11,2 19,6 31,2 16,8 14,-4 19,-1 20</inkml:trace>
  <inkml:trace contextRef="#ctx0" brushRef="#br0" timeOffset="276386">7097 9445,'2'-8,"3"5,-5 3,0 0,4 0,-4 0,4 2,-2 6,-2-8,0 0,0 0,0 0,0 0,-3 15,3-15,0 0,0 0,0 0,3 25,-3-25,0 0,0 0,-4 30,4-30,0 0,4 37,-4-37,3 34,-1 3,2-10,-4-6,3-7,0-8,0-4,7-1,4 1,-1 0,2 1,14 2,0 0,9 0,0-4,14 7,7-1,7 4,4-1,-1-2,3-2,5 0,13 0,-7 2,10-3,-7-1,8 3,-11-1,2-2,-3 7,-7-4,-3 1,4 2,-2-3,0-1,-6 0,-10-2,-6-2,-16-7,-13 7,-12-1,-10-1,-1 0,0 0,0 0,0 0,-1 0,2-4,0-6,3-7,-4-10,3-5,-6 0,5 3,-5 10,3 11,1 7,-2 2,0 5,1 12,-5 7,8 2,-4 3,1-9,-5 1,-10-5,4-6,-17-3,-18-10,-14-9,-19-4,-11-3,-5 1,5 3,-3 4,10 5,-5-9,7 1,-1 1,0-2,1 4,-5-1,1 2,-8 2,1-2,8 5,12-5,9-10</inkml:trace>
  <inkml:trace contextRef="#ctx0" brushRef="#br0" timeOffset="297551">7540 6348,'-3'-4,"2"3,1 1,0 0,0 0,0 0,-5 7,5-7,0 0,0 0,-11 28,11-28,0 0,-27 53,27-53,-30 66,15 18,22 13,11 8,7 7,5 0,7-9,9 7,16-21,28-2,6-20,16-9,8 13,-21 5,-25 7,-19 15,-8 12,4 8,-9 2,-21 11,-33 1,-30 0,-18-9,5-13,17-20,14-27,9-25,7-19,3-8,0-7,3-4,2-1,6-4,11-10,8-7,11-17,24-13,-11-4,-20 16,-14 25,-14 21,-1 45,-4 14,-23-5,-7-3,-6-25,-3-17,-24-32,-7-22,4-14,15-3,13-4,9 25</inkml:trace>
  <inkml:trace contextRef="#ctx0" brushRef="#br0" timeOffset="300866">7113 10184,'-2'5,"2"12,0-17,0 0,0 0,0 0,3 18,-3-18,0 0,0 0,15 23,-15-23,0 0,20 22,-20-22,17 17,6 2,0-1,8 4,6 5,8 6,13 2,21 10,22 6,21 9,21-2,23-1,27-7,18-4,2-11,-17-19,-9-23,-8-23,1-21,-23-23,-16-18,-18-13,-16-15,-22-13,-5-8,0-6,-2 10,-14 11,-10-2,-5 4,4-1,9-5,-15-10,-3 8,-16 3,0 2,-3 0,0-11,-8-5,-3-2,-23 1,-1 0,-2 4,5 3,5-6,-7 4,1-3,-13 7,-3 2,5 3,0 1,7 2,5-4,-1 2,-2-6,0-4,-3 3,5 2,-7 2,-12 2,-14-1,-17 0,-3-2,-5-6,-6 0,-15-5,-25 3,-13 0,-3 6,-8 7,3 7,10 14,-1 16,6 8,5 3,-2 3,-4 5,2 6,-2 2,-4 8,-4-6,5-1,-1 0,5 15,11 7,15 2,4 9,9 9,20 1,19 7,-2 2,-13 2,-15-2,9 1,8 6,14 1,20 3,8 3,10-2,3 0,1 12,-6 21</inkml:trace>
  <inkml:trace contextRef="#ctx0" brushRef="#br0" timeOffset="303986">7238 2613,'-3'-9,"-3"4,6 5,0 0,0 0,-20 0,20 0,0 0,-40 9,40-9,-53 13,-21 6,-22-1,-39-1,-19 3,-4 14,21-9,15-8,20-7,28-13,-3 3,22-2,-8 10,8-6,-7-1,-2-3,23-2,23 3,17 1,8 2,7 1,2 1,-7-3,-6-2,-3-1,3-2,-1-1,7-5,3-4,10 0,2 5,21-9,-2 4,6-3,-9 0,0-7,-10 9,-23 9,-8 6,-12 8,-49 19,-11 11,10-3,11 0,12 6,21-2,22 0,36-5,46 5,37-6,13 5,-1 11,3 9</inkml:trace>
  <inkml:trace contextRef="#ctx0" brushRef="#br0" timeOffset="333859">21405 9358,'77'-13,"-8"4,-17 6,-25 24,-29 3,-32-11,-25-21,-22 13,-16-6,-34 7,-21-19,-20-11,-10 9,8 13,-1 0,-3-2,-7-4,0-9,6 1,23 1,19 5,42 6,15 1,12 0</inkml:trace>
  <inkml:trace contextRef="#ctx0" brushRef="#br0" timeOffset="336307">19698 10536,'13'6,"-8"3,-5-9,0 0,0 0,4 29,-4-29,0 0,-8 30,8-30,-6 23,-12 4,18-27,-27 22,-19-5,-11-2,-7 7,3 2,-5 7,-12-3,-14-6,1-4,-12 1,-10 0,0-2,-11-11,-3-12,-12-10,-4-10,-2-7,-4-2,-17-1,1-6,-10-1,8-10,-4-4,2-7,4 14,0 4,3 13,0 9,5 6,-3 2,7-2,6 0,8 8,2 9,1 3,3 4,2 5,-1 5,-2 1,5 5,3-3,-2-5,1-7,0-3,2-8,7 1,1-1,7 2,-3-5,8-7,9-7,21-2,10 1,16 8,13 3,6 5,12 1,14 4,5 1,0 3,9 3,-7-2,0-3,-2 1,8-1,20 2,18 0,22-7,13-7,6-1,4 0,-29-2,-19 3,-38 4,-28-1,-33 2,-21 6,-9 4,0 8,10 10,9 7,19 3,12-2,16-4,20 2,34 3,43 12,41 13,37 12,21 17</inkml:trace>
  <inkml:trace contextRef="#ctx0" brushRef="#br0" timeOffset="382942">19288 8915,'36'-43,"-54"13,18 30,0 0,-37-45,37 45,-59-38,-4 16,-3 15,-11 9,-26 19,-26 11,-12 10,8 18,17 30,8 24,-4 17,-12-4,-7 2,-5 2,-18 4,-20 5,-32-12,-31-19,-37-24,-24-3,1 9,10 10,8 0,4-4,30-3,31-7,51-9,36-21,19-22,23-25,25-25,24-22,27-20,32-18,10-9,-5 4,3 10,-7 17,-8 24,-14 26,-18 23,-28 14,-23 3,11 1,22 3,32 6,39 4,55-2,56-13,36-25,27-33,18-37,9-34</inkml:trace>
  <inkml:trace contextRef="#ctx0" brushRef="#br0" timeOffset="383854">19251 9141,'83'-34,"-59"4,-24 30,0 0,0 0,-17-25,17 25,0 0,-76-42,76 42,-120-49,-48-27,-40-19,-42-32,-40-35,-18-33,-21-30,-30-17,-35-18,-27-12,-23-4,2 6,-8 9,29 15,31 20,42 29,46 31,53 33,71 39,73 40,66 31,44 22,62 22,66 14,19 2,12-8,-12-19,-94-23,-87-5,-102-14,-65 5,-1 23,28 37,67 35,80 36,104 28,101 22,38 5,-17 10,-14 19</inkml:trace>
  <inkml:trace contextRef="#ctx0" brushRef="#br0" timeOffset="384727">19166 8926,'-42'-20,"-52"-14,-61-18,-101-28,-82-28,-93-17,-61-1,-32 9,-10 4,6 5,25 11,48 14,81 19,120 15,109 8,86 10,65 3,51-6,81-6,44 0,29-12,-63-13,-102 4,-93 12,-95 7,-49 17,-23 25,-1 18,49 39,76 27,81 26,68 28,47 14,25 9,7 0,-8-10,-17-13</inkml:trace>
  <inkml:trace contextRef="#ctx0" brushRef="#br0" timeOffset="385337">19084 9263,'-149'-26,"-80"23,-61-7,-30-5,-32-6,-25-2,-45 0,-27 8,-28 2,0 10,29 8,62 4,76 1,88-10,87-15,62-15,32-11</inkml:trace>
  <inkml:trace contextRef="#ctx0" brushRef="#br0" timeOffset="385702">13712 8810,'29'9,"29"28,-58-37,87 50,28 8,-2 1,-25-5,-66-4,-83 14,-57 8,-20 7,20 6,46-2,47-14,67-13,79-12,72-9,42-5,16-4</inkml:trace>
  <inkml:trace contextRef="#ctx0" brushRef="#br0" timeOffset="387023">20097 8751,'9'-13,"-10"14,1-1,0 0,0 0,-4 29,4-29,0 0,0 72,0-72,-13 98,-3 14,-9 12,3-11,-6 7,9-23,2-11,6-18,2-19,10-32,4-15,16-10,9-28,-2-7,7-12,5 3,-8 4,-7 22,-14 7,-10 17,-13 20,-24 5,-4 8,-12-4,-11-3,-7-44,-22-37,0-49,14-7,24-5,20 20,-10 29</inkml:trace>
  <inkml:trace contextRef="#ctx0" brushRef="#br0" timeOffset="393249">19885 9490,'-3'-13,"-1"1,4 12,0 0,0 0,-7-6,7 6,0 0,-37-8,37 8,-80-7,-30 8,-26-1,-2 18,19 18,23 25,20 14,21 35,14 22,13 18,22 10,27 5,9-5,11 10,8-8,-9-17,8-23,19-21,25-28,9-7,-2-14,6-13,5-12,-33-24</inkml:trace>
  <inkml:trace contextRef="#ctx0" brushRef="#br0" timeOffset="394392">19685 10919,'-18'-17,"-43"10,61 7,-69 7,-24 4,-14 3,-7 0,-10 2,-10 1,-21 3,-15-5,-20-11,-19-15,-16-14,-13-13,3-4,-3-11,-6-11,0-3,-11-7,3 1,7 0,7 7,-10 3,8 9,-1 2,8 9,-1 8,8 14,10 7,19 13,22 3,8 5,21 5,8 4,37-2,28-1,22-1,14 0,14-5,20-6,5-1,25-7,17-7,23-5,10-7,6-1,-17-2,-31 4,-23 11,-24 6,-40 6,-12 7,-3 9,-13 10,8 10,25 4,26 2,40 11,58 11,44 8,32 5,-1 3,-36 11</inkml:trace>
  <inkml:trace contextRef="#ctx0" brushRef="#br0" timeOffset="406454">9041 5226,'6'-26,"-19"9,13 17,0 0,0 0,-35-11,35 11,0 0,-51 5,51-5,-61 32,2 19,19 47,39 39,15 29,-1-17,-6-14,-15-28,-12-31,6-32</inkml:trace>
  <inkml:trace contextRef="#ctx0" brushRef="#br0" timeOffset="406663">9032 5908,'20'-1,"-31"1,11 0,0 0,-60-10,60 10,-110-28,-13 5,36 6</inkml:trace>
  <inkml:trace contextRef="#ctx0" brushRef="#br0" timeOffset="407102">9232 5872,'27'15,"-52"-6,25-9,0 0,-68-2,68 2,-91 2,29 34,49 14,59 0,27-5,5-29,-13-34,-23-7,-21-6,-11 21,-7 21,4 43,5 21,-13-8,7-25,6-25,11-30</inkml:trace>
  <inkml:trace contextRef="#ctx0" brushRef="#br0" timeOffset="407390">9480 5333,'31'29,"-6"46,-25-75,21 125,-4 26,-16-7,-4-22,7-31,2-31,12-25,5-26</inkml:trace>
  <inkml:trace contextRef="#ctx0" brushRef="#br0" timeOffset="408151">9890 5751,'3'-8,"-37"16,34-8,0 0,0 0,-43 19,43-19,0 0,-36 26,36-26,-31 27,33-1,17 8,30-3,5-17,-7-9,-20 2,1 21,-19 29,-20 9,-22-9,-20-15,-4-21,16-21,28-5,26-14,26-10,26 1,22 4,12 4,-18-3,-20-10,-37-10,-31-9,-19 7,-15 27,0 36,10 29,40 27,35 15,38 4,14-23,4-23,-36-38</inkml:trace>
  <inkml:trace contextRef="#ctx0" brushRef="#br0" timeOffset="408742">8227 5969,'-9'0,"-72"-9,81 9,-156-38,-63-17,-22-22,3-8,15-5,39 18,30 19,39 16,45 15,64 19,73 19,78 29,12 2</inkml:trace>
  <inkml:trace contextRef="#ctx0" brushRef="#br0" timeOffset="409069">7128 5072,'4'23,"13"31,-17-54,27 72,-6-6,-1-19,-2-14</inkml:trace>
  <inkml:trace contextRef="#ctx0" brushRef="#br0" timeOffset="409281">7244 5217,'-16'11,"-35"3,51-14,-84 4,-8-11,36 7</inkml:trace>
  <inkml:trace contextRef="#ctx0" brushRef="#br0" timeOffset="409651">7435 5316,'28'49,"-17"-10,-11-39,0 0,0 0,-1 10,1-10,0 0,-2-8,2 8,-11-47,5-14,6 61,0 0,5-64,-5 64,20-60,2 20</inkml:trace>
  <inkml:trace contextRef="#ctx0" brushRef="#br0" timeOffset="409925">7557 5208,'10'30,"6"16,-16-46,19 56,4-20,1-6,8-20,10-19,-5-16,-8-11,-8-10,-21 4</inkml:trace>
  <inkml:trace contextRef="#ctx0" brushRef="#br0" timeOffset="410247">7739 5225,'-5'11,"11"7,-6-18,0 0,0 0,0 0,14 14,-14-14,0 0,0 0,28 15,-28-15,0 0,38 11,-38-11,48-4,-6-13,-18-9,-24-6,-15 10,-6 14,24 29,13 32,21 18,23 17,6 12</inkml:trace>
  <inkml:trace contextRef="#ctx0" brushRef="#br0" timeOffset="412102">12643 11294,'58'7,"-45"-5,-13-2,0 0,0 0,0 0,-4 10,4-10,0 0,0 0,-34 26,34-26,0 0,-67 34,67-34,-117 25,-37-18,-12-20,4-14,29-2,22 1,32 9,50 10,32 10,40 17</inkml:trace>
  <inkml:trace contextRef="#ctx0" brushRef="#br0" timeOffset="413355">12690 11473,'-4'-15,"-28"1,32 14,0 0,-61-16,61 16,-80-20,-3 7,-8 2,0 4,19 14,13 19,11 27,-11 21,-20 12,-36-15,-37-27,-23-37,-17-28,-19-35,-3-30,18-27,20-39,37-37,34-34,49-26,39-12,58-8,45-5,30-1,0-14,-5-11,-1-6,-3 5,2-5,-12-5,-17-4,-39 1,-14 20,-7 26,8 32,19 46,18 46,10 43,-10 35,-6 32,16 25,14 29,-1 19,-26 19,-25 6,-28 6,-26-2,-23-6,-4-9,9-8,11-11,17-20,7-14,10-13,22-29,12-15,-5-15,-28-4,-13 5,-16 11,-19 3,-24 0,-47-3,-52-9,-26 10,2 22,-17 24</inkml:trace>
  <inkml:trace contextRef="#ctx0" brushRef="#br0" timeOffset="433132">6006 12007,'-17'-8,"-2"9,19-1,0 0,0 0,-28 14,28-14,0 0,-42 17,42-17,-59 12,-17-7,-31-8,-12-3,-12-6,-24 1,-17 4,-18 3,-9-1,4-2,-9 4,12 3,7-7,15 0,13-1,22-1,15 4,18-11,24 4,14-5,18 12,11-3,14 3,4 2,9 2,0-5,-6-2,-12-15,5-11,-5-2,6-15,2-22,7-5,12 7,8 8,2-1,15 24,7 5,11 1,18 9,16 10,19 4,21 13,20 4,13-6,25 8,14-4,14-3,16 13,8 3,-1 5,-13-7,-15 4,-9-14,-34-8,-17-11,-16-1,-20 15,-32 3,-21 12,-13 12,-15 14,16 17,10 10,-2 6,-8 10,-19-1,-40-2,-31 6,-30-8,-3 27</inkml:trace>
  <inkml:trace contextRef="#ctx0" brushRef="#br0" timeOffset="436662">3408 7863,'36'-27,"-33"11,-3 16,0 0,0 0,-28-8,28 8,0 0,-72-2,72 2,-115-12,7 9,26 3,37 7,20 5,10-1,10 30,-1 6,-16 37,-33 24,-28 10,-11 29,14 23,25 15,3 16,0 17,6 24,3-6,8-3,7 5,3-24,6-15,5-15,13-38,20-12,8-27,12-22,-9-15,-6-8,-9-39,2 5,-2-11,-3-12,-2 0,-3 3,8 9,10 6,10-1,8 23,-15-13,-4-4,-10-22,2-8,-3-3,1-5,12-6,10-6,-2-2,-16-4,-15 3,-10 10,5 12,-2 4,-2 11,8 18,5 2,-3-9,0 1,-6-17,-5-9,-14-21,-9-14,0-11,-9-14,8 17,14 25,17 20,6 27,12 29,15 21,1 5,-7-2,-26-8,-62-28,-59-28,-52-10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4-15T16:59:47.764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10045 1301,'5'-19,"-13"3,8 16,0 0,0 0,-33-19,33 19,0 0,-36-12,36 12,-41 5,-8 21,-31 23,-8 19,3 31,20 22,14 14,27-4,18 9,16 4,31 2,20-12,21-10,27-18,-24-37,-41-30</inkml:trace>
  <inkml:trace contextRef="#ctx0" brushRef="#br0" timeOffset="2709">13953 3238,'-24'-8,"3"-4,21 12,0 0,0 0,-1-8,1 8,0 0,17-16,-17 16,59-8,35 12,-94-4,137 11,29-1,24 1,22-4,14-7,21 1,14-7,16 1,18 5,6 1,3-3,6-3,4 3,0 0,-4-4,-5 4,3-2,-13-13,-5 1,-2 15,1-1,-8-1,-13 12,-8-7,-12 6,-17-13,-19-5,-7 1,6-1,-25 13,-5 1,-23-9,-15 12,-16 11</inkml:trace>
  <inkml:trace contextRef="#ctx0" brushRef="#br0" timeOffset="76312">3488 10469,'6'-12,"-6"12,0 0,0 0,0 0,-15 3,15-3,0 0,-50 1,50-1,-79-2,-17 7,-5-10,-4 7,9-2,13 10,14-5,23 0,24 2,16-1,6 14,4 17,2 12,-1 14,7 15,-2 9,-2 4,1-12,-5-17,1-13,0-5,12-15,4-8,27 2,15-22,20 6,15-9,21 10,-37-10,-38 9</inkml:trace>
  <inkml:trace contextRef="#ctx0" brushRef="#br0" timeOffset="77308">1453 10842,'1'-9,"9"0,-10 9,0 0,0 0,38 0,-38 0,0 0,68-2,-68 2,99 9,38-10,7 6,-3-12,-15-4,-12 10,-26-8,-42 1,-29 1,-15 2,-9-8,-20-8,-25-11,-10-1,-5 4,4-10,14 25,22 2,22 9,10 10,35 25,32 11,12 2,-8 13,-35-9,-45 6,-41-12,-44 3,-15-9,15-4,28-14,9-9</inkml:trace>
  <inkml:trace contextRef="#ctx0" brushRef="#br0" timeOffset="79421">7876 10734,'3'19,"6"33,-9-52,24 77,-1 25,0 12,-9-25,1-37,-6-35,-3-28,-17-48,3-30,-5-20,-10 0,12 27,17 29,16 25,37 31,12 38,-13 32,-27 11,-38-23,-32-20,-28-15,-6-19,11-9,31-9,25-5</inkml:trace>
  <inkml:trace contextRef="#ctx0" brushRef="#br0" timeOffset="79666">8305 11091,'16'5,"-14"-15,-2 10,0 0,0 0,-11-38,11 38,0 0,-25-64,25 64,-14-65,27 1,18 14,15 24,9 23</inkml:trace>
  <inkml:trace contextRef="#ctx0" brushRef="#br0" timeOffset="80005">8604 10819,'-38'9,"-26"12,64-21,-47 35,40 30,36-5,26-15,10-27,-1-27,-17-29,-32-21,-30-2,-47 8,-7 14,13 27,25 15,26 20</inkml:trace>
  <inkml:trace contextRef="#ctx0" brushRef="#br0" timeOffset="80481">8913 10885,'20'-28,"-34"5,14 23,0 0,0 0,-32-14,32 14,0 0,-71-5,71 5,-68 25,26 14,36 18,41-6,29-15,-2-22,2-16,-15-15,-22 0,-14 1,-13 11,-1 16,9 31,21 36,0 21,-11 16,-24-9,-19-41,-6-32,-3-49,2-38</inkml:trace>
  <inkml:trace contextRef="#ctx0" brushRef="#br0" timeOffset="81111">9108 11144,'24'0,"-5"-5,-19 5,0 0,0 0,0 0,11-14,-11 14,0 0,0 0,5-22,-5 22,0 0,7-38,-7 38,23-40,-7-6,-5 11,4 12,-2 10,-2 11,6 15,14 18,-2-3,10 3,10-9,3-13,4-13,-16-21,-18-12,-32-10,-19 3,-18 10,-8 17,9 29,15 31,31 21,31 15,30-11,24-17,1-16,-8-30,-13-24,-13-24</inkml:trace>
  <inkml:trace contextRef="#ctx0" brushRef="#br0" timeOffset="81495">9990 10882,'0'-28,"-24"9,24 19,0 0,-41-9,41 9,-67-1,10 27,18 7,28-8,39 3,26-4,24-6,7 3,-5 14,-37 5,-35-3,-42-4,-52-18,-26-24,17-5,46-4,37-7</inkml:trace>
  <inkml:trace contextRef="#ctx0" brushRef="#br0" timeOffset="81895">10352 10864,'25'-26,"-57"11,32 15,0 0,-52-10,52 10,-69 10,1 18,36 3,46 3,43-6,31-4,13-2,-6 12,-25 15,-37-3,-44 10,-47-12,-27-24,1-14,23-18,36-17</inkml:trace>
  <inkml:trace contextRef="#ctx0" brushRef="#br0" timeOffset="82179">10742 10266,'-4'22,"9"36,-5-58,-4 83,2 20,-15 6,18-3,9-7</inkml:trace>
  <inkml:trace contextRef="#ctx0" brushRef="#br0" timeOffset="82345">10860 11195,'-1'-3,"-10"-4,11 7,0 0,0 0,-9-12,9 12,0 0,-8-1,8 1</inkml:trace>
  <inkml:trace contextRef="#ctx0" brushRef="#br0" timeOffset="99420">6173 6389,'135'22,"6"-5,0-18,1-31,-6-39,5-42,-8-31,-7-37,-4-31,-25-33,-23-24,-26 0,-56-17,-45-10,-56-4,-40 33,-28 33,-13 35,9 46,7 41,38 37,53 36,38 23,16 1,27 6,11-5,44 7,43 15,22 5,14 4,-9-8,-26-11,-70-7,-54-26,-75-16,-39-7,-22 22,35 34,49 40,39 28,36 31,37 24,11 18,-12 22,-12-15,-22-12</inkml:trace>
  <inkml:trace contextRef="#ctx0" brushRef="#br0" timeOffset="100533">6468 6585,'16'-16,"24"3,-40 13,0 0,73 9,-73-9,100 13,31-9,16-25,33-26,22-35,21-35,-6-63,-44-57,-42-63,-71-30,-55-9,-47-24,-54-3,-30 12,-5 42,-9 51,6 68,22 54,35 57,49 59,32 25,55 39,61 34,31 1,-24-22,-45-44,-56-39,-41-50,-70-28,-29-3,-20 15,29 42,39 73,78 89,46 95,4 17,-62-29,-83-45,-57-38</inkml:trace>
  <inkml:trace contextRef="#ctx0" brushRef="#br0" timeOffset="102466">6877 10194,'53'-9,"11"13,-64-4,86-2,35 5,37 7,33 0,27-8,21-9,29-13,22-23,2-21,-6-29,3-28,-27-42,-31-39,-43-40,-63-47,-48-49,-57-41,-46-10,-52-30,-46-26,-33-12,-20 0,-8 7,-3 23,-17 20,-23 18,1 28,23 39,27 39,21 53,26 51,27 52,29 55,51 40,26 29,32 11,61 29,37 25,39 8,-5 6,-36-21,-89-35,-60-15,-70-30,-67-38,-37-8,-9 17,39 46,63 70,69 81,58 74,34 22,4 20,-29 5</inkml:trace>
  <inkml:trace contextRef="#ctx0" brushRef="#br0" timeOffset="103934">7149 10252,'62'-1,"7"6,-69-5,79 12,29 21,19-7,20-18,18-12,30-11,43-5,6-25,4-32,-10-46,-2-45,-10-24,-22-21,-32-24,-54-46,-53-60,-50-35,-32-44,-37 6,-38-20,-33-11,-30-10,-10 30,-9 19,-3 34,-1 32,14 35,12 30,9 35,-3 38,16 49,19 46,34 41,50 39,34 24,39 15,36 9,15 7,19 4,-21-10,-54-22,-67-11,-73-28,-39-11,-16 7,18 29,57 48,80 58,97 77,51 45,-49-4,-142-19,-147-53,-102-7</inkml:trace>
  <inkml:trace contextRef="#ctx0" brushRef="#br0" timeOffset="149478">3474 3500,'4'1,"-5"10,1-11,0 0,0 0,-31 22,31-22,0 0,-73 16,73-16,-106 15,9-24,3 3,17-2</inkml:trace>
  <inkml:trace contextRef="#ctx0" brushRef="#br0" timeOffset="150223">4119 6077,'-146'-38,"-26"8,26 10,24 16,12 6</inkml:trace>
  <inkml:trace contextRef="#ctx0" brushRef="#br0" timeOffset="151415">11989 6653,'39'65,"-26"40,-13 28,-3-6,-4-28,0-36,15-40,-5-42,-2-76,-18-48,5-34,16-1,14 56,22 61,22 45,11 54,-5 60,-23 34,-41 5,-39-49,-40-40,-28-48,-2-14,27-18,35 6</inkml:trace>
  <inkml:trace contextRef="#ctx0" brushRef="#br0" timeOffset="151687">12354 7291,'40'42,"-35"-35,-5-7,0 0,0 0,0 0,-2-12,2 12,0 0,0 0,-6-60,6 60,0 0,2-86,-2 86,9-92,13 6,9 27,10 16</inkml:trace>
  <inkml:trace contextRef="#ctx0" brushRef="#br0" timeOffset="152037">12807 6903,'5'-8,"-33"-5,28 13,0 0,-67-10,67 10,-71 10,25 34,40 41,42 20,34-6,3-23,-3-58,-19-54,-26-50,-32-2,-10 4,2 26</inkml:trace>
  <inkml:trace contextRef="#ctx0" brushRef="#br0" timeOffset="152637">13231 6915,'11'-3,"-28"9,17-6,0 0,0 0,-49 23,49-23,0 0,-62 31,62-31,-60 45,34 21,39 15,32-5,9-16,5-47,-2-26,-2-26,-6-15,-11-5,-13-3,-23-4,-27-1,-21 15,-5 29,3 45,8 36,16 19,33 1,33 0,26-17,15-25,6-42,-5-12,-13-5</inkml:trace>
  <inkml:trace contextRef="#ctx0" brushRef="#br0" timeOffset="153033">13875 6874,'-18'-6,"-37"2,55 4,0 0,-61 10,61-10,-48 16,36 5,39 5,23 0,14-5,-3-6,-17 14,-18 15,-24 14,-19-4,-14-45,0 39,3-48,10-39</inkml:trace>
  <inkml:trace contextRef="#ctx0" brushRef="#br0" timeOffset="153442">14286 6750,'47'-2,"-39"2,-8 0,0 0,0 0,0 0,-27 5,27-5,0 0,0 0,-62 15,62-15,0 0,-85 25,85-25,-65 34,34 1,36 6,30-6,7-15,6-9,-10 6,-19 23,-19 10,-38-13,-20-26,-8-28,10-6</inkml:trace>
  <inkml:trace contextRef="#ctx0" brushRef="#br0" timeOffset="153776">14503 6875,'21'14,"-43"11,22-25,0 0,-34 45,34-45,-30 55,15 14,43-12,22-11,21-37,-12-32,-39-38,-35-28,-19 3,-1 16</inkml:trace>
  <inkml:trace contextRef="#ctx0" brushRef="#br0" timeOffset="154033">14917 7233,'41'0,"-26"-37,-15 37,0 0,-1-83,1 83,7-74,25 15,18 19,16 16,14 1,-3-8</inkml:trace>
  <inkml:trace contextRef="#ctx0" brushRef="#br0" timeOffset="154425">16154 6220,'35'-16,"-27"6,-8 10,0 0,0 0,-10 4,10-4,0 0,-26 46,26-46,-34 112,5 66,6 38,9-18,8-51,-8-41,11-57,13-39,14-47</inkml:trace>
  <inkml:trace contextRef="#ctx0" brushRef="#br0" timeOffset="154759">16275 6676,'-2'4,"-44"6,46-10,0 0,-62 13,62-13,-59 17,25 25,32 26,26 12,14 0,2-18,7-22,15-9,1-18,10-5</inkml:trace>
  <inkml:trace contextRef="#ctx0" brushRef="#br0" timeOffset="156629">16582 7356,'-7'-7,"-5"-4,12 11,0 0,0 0,0 0,0 0,-9-3,9 3,0 0,0 0,0 0,-16 3,16-3,0 0,0 0,-35 14,35-14,0 0,-50 13,50-13,-61 7,-12 4,4-7,-16-5,6 0,-16 8,10 14</inkml:trace>
  <inkml:trace contextRef="#ctx0" brushRef="#br0" timeOffset="172055">2208 3126,'6'-8,"-3"7,-3 1,0 0,0 0,0 4,0-4,0 0,-2 23,2-23</inkml:trace>
  <inkml:trace contextRef="#ctx0" brushRef="#br0" timeOffset="172171">2181 3358,'14'71</inkml:trace>
  <inkml:trace contextRef="#ctx0" brushRef="#br0" timeOffset="172338">2170 3811,'18'53,"8"5,-26-58,24 62,-14 0</inkml:trace>
  <inkml:trace contextRef="#ctx0" brushRef="#br0" timeOffset="172493">2208 4387,'17'21,"-3"34,-14-55,0 0,-2 49,2-49,-16 59</inkml:trace>
  <inkml:trace contextRef="#ctx0" brushRef="#br0" timeOffset="172657">2124 4929,'10'45,"-2"1,-8-46,-5 52,-3 12,-13-2</inkml:trace>
  <inkml:trace contextRef="#ctx0" brushRef="#br0" timeOffset="172810">2105 5549,'12'51,"-10"0,-2-51,-6 74,-6-1</inkml:trace>
  <inkml:trace contextRef="#ctx0" brushRef="#br0" timeOffset="172962">2108 6116,'13'53,"-2"-2,-11-51,4 59,-13-1,-4-4</inkml:trace>
  <inkml:trace contextRef="#ctx0" brushRef="#br0" timeOffset="173101">2151 6700,'19'51,"-6"11,-13-62,5 68,-1-2</inkml:trace>
  <inkml:trace contextRef="#ctx0" brushRef="#br0" timeOffset="173253">2202 7281,'17'50,"-5"-4,-12-46,4 69,-10-3</inkml:trace>
  <inkml:trace contextRef="#ctx0" brushRef="#br0" timeOffset="173404">2302 8005,'21'61,"-17"4,-4-65,-6 71</inkml:trace>
  <inkml:trace contextRef="#ctx0" brushRef="#br0" timeOffset="173587">2398 8632,'31'54,"-20"1,-11-55,0 53,-4 6,-10-18</inkml:trace>
  <inkml:trace contextRef="#ctx0" brushRef="#br0" timeOffset="173738">2408 9222,'0'49,"3"15,-3-64,1 66,-9-22</inkml:trace>
  <inkml:trace contextRef="#ctx0" brushRef="#br0" timeOffset="174447">2584 9727,'-50'14,"3"-11,47-3,-60-23,-17-22,-18-34,-10-8,-9-32</inkml:trace>
  <inkml:trace contextRef="#ctx0" brushRef="#br0" timeOffset="192713">4484 3516,'7'-9,"-16"6,9 3,0 0,0 0,-43 1,43-1,0 0,-65 5,65-5,-81 10,-4 5,-8 5,-23-13,-9-8,-5 0,2 9,3-9,-1-1,-3 10,-4 1,4-13,1 5,4 10,24-7,18 4,17-18,7 12,-8 3</inkml:trace>
  <inkml:trace contextRef="#ctx0" brushRef="#br0" timeOffset="213738">3504 2839,'32'-28,"-6"7,-26 21,0 0,33-21,-33 21,50-18,13 5</inkml:trace>
  <inkml:trace contextRef="#ctx0" brushRef="#br0" timeOffset="214297">4032 2749,'145'22,"-11"23,-13 12,0 20,-12 18,-23 18,-38-2,-41-12,-35-12,-33-11,-50-15,-35-18,-26-27,-8-13,-2-13,7-4,-3-26,15 1,21-18,17-5,19-5,12-19,24 7,19-16,33 16,33-4,22 6,35 9,57 13,70 22,82 22,66 56,56 45</inkml:trace>
  <inkml:trace contextRef="#ctx0" brushRef="#br0" timeOffset="218433">1868 7544,'2'-2,"-1"3,-1-1,0 0,0 0,17 12,-17-12,0 0,29 7,-29-7,55 15,24 1,27-12,17 12,10-8,6-5,0 15,-22-10,-29-3,-28-5,-19 2,-21-11,-13-4,-7-4,-9-1,-12-19,1 10,-5-4,0 15,8 16,7 8,9 7,16 12,17-4,22 2,4-1,0 17,-15-7,-27 3,-30-11,-26 13,-32-11,-22-10,-18-2,2-11,13-5,31 10</inkml:trace>
  <inkml:trace contextRef="#ctx0" brushRef="#br0" timeOffset="221215">13097 7666,'-2'-19,"6"5,-4 14,0 0,0 0,4-1,-4 1,0 0,4 33,-4-33,9 92,-3 37,-8 14,-7-28,5-23,0-46,7-34</inkml:trace>
  <inkml:trace contextRef="#ctx0" brushRef="#br0" timeOffset="221523">13299 7939,'26'-8,"-11"18,-15-10,0 0,0 0,1 31,-1-31,0 0,-24 47,24-47,-48 50,-10-14,9-6,18-6,23-5,25 12,19 2,8 4,4-7,-11-16</inkml:trace>
  <inkml:trace contextRef="#ctx0" brushRef="#br0" timeOffset="221971">13690 7731,'1'-4,"1"6,-2-2,0 0,0 0,7 42,-7-42,0 0,7 65,-7-65,-2 64,-3 5</inkml:trace>
  <inkml:trace contextRef="#ctx0" brushRef="#br0" timeOffset="222167">13736 8283,'4'15,"-3"-13,-1-2,0 0,0 0,0-1,0 1,0 0,2-10,-2 10</inkml:trace>
  <inkml:trace contextRef="#ctx0" brushRef="#br0" timeOffset="222423">14251 7918,'17'0,"-54"13,37-13,0 0,-63 9,63-9,-79 7</inkml:trace>
  <inkml:trace contextRef="#ctx0" brushRef="#br0" timeOffset="222621">14217 8105,'31'18,"-38"0,7-18,0 0,0 0,-38 15,38-15,0 0,-72-6,72 6,-89-18,13 1</inkml:trace>
  <inkml:trace contextRef="#ctx0" brushRef="#br0" timeOffset="223126">14662 7964,'-7'29,"-6"18,13-47,-9 73,15 21,10-18,13-23,15-28,14-22,-4-25</inkml:trace>
  <inkml:trace contextRef="#ctx0" brushRef="#br0" timeOffset="223322">14686 7851,'-17'-18,"-9"-3,26 21,0 0,0 0,-19-17,19 17,0 0,-2-21,2 21</inkml:trace>
  <inkml:trace contextRef="#ctx0" brushRef="#br0" timeOffset="223801">16458 7997,'45'5,"-51"2,6-7,0 0,0 0,-40 13,40-13,0 0,-85 14,85-14,-120 7,-22-6,-13-2,-2 0,19-4,27 0,31-1,45-3,39 3,55 2</inkml:trace>
  <inkml:trace contextRef="#ctx0" brushRef="#br0" timeOffset="224523">16575 8297,'18'29,"-53"-5,35-24,-104 5,-50-19,-14-5,15 0,39 5,38 10,41 7,34 1,48 3,41 2,42-2,26-5,1-1,-24-9,-27-4,-25-13,-41 13,-31 13,-26 30,-39 26,-15 11,-9-14,23-13,34-18,28-21,31-33,20-36,17-40,-5-33,-40 27,-30 28,-35 3,-28 9,-14 14,8 25,11 11,16 5</inkml:trace>
  <inkml:trace contextRef="#ctx0" brushRef="#br0" timeOffset="225262">17686 7560,'24'-27,"-45"-12,21 39,0 0,-57-36,57 36,-76-16,-3 23,-1 39,9 36,27 37,36 24,24 28,8-17,-8-18,-14-41,-7-48</inkml:trace>
  <inkml:trace contextRef="#ctx0" brushRef="#br0" timeOffset="225464">17443 8155,'-3'-30,"-16"15,19 15,0 0,-47-15,47 15,-80-15,-46-7,6-13,29 21</inkml:trace>
  <inkml:trace contextRef="#ctx0" brushRef="#br0" timeOffset="225933">17611 8157,'53'16,"-44"-12,-9-4,0 0,0 0,-21-1,21 1,0 0,-52 0,52 0,-66 1,9 26,36 15,36 8,18-3,7-22,8-21,-11-20,1-21,-21 10,-5 21,1 31,8 33,-5 5,-11-5,9-24,-1-13,15-31</inkml:trace>
  <inkml:trace contextRef="#ctx0" brushRef="#br0" timeOffset="226236">17849 7623,'20'12,"-14"42,-6-54,6 109,-11 24,1 7,-3-5,1-13,12-16,15-32,-4-34</inkml:trace>
  <inkml:trace contextRef="#ctx0" brushRef="#br0" timeOffset="227014">18314 8113,'-16'-20,"-17"13,33 7,0 0,0 0,0 0,-40 14,40-14,0 0,0 0,-29 16,29-16,0 0,-11 19,11-19,2 26,7-4,22 7,-7-7,1 20,9 9,-10 10,1 2,-20 9,-27-5,-29-33,-19-19,14-28,21-12,28-15,17-10,16-2,43 12,32 4,23 5,-11-1,-25-11,-46-17,-40-3,-42-4,-38 10,-29 39,12 45,50 25,68 27,67 26,28-5,1-1,8-22,-24-1</inkml:trace>
  <inkml:trace contextRef="#ctx0" brushRef="#br0" timeOffset="229161">3267 8372,'3'-4,"-3"4,0 0,0 0,0 0,-3 4,3-4,0 0,-5 9,5-9,-5 14,-1 17,6-31,0 0,-16 37,16-37,-27 32,6 21,-6-2,7 23,4 5,0-7,9 10,11 4,9 7,-5 3,6 3,4-4,16-2,15 1,8-7,-7-7,-1-5,2-12,6-8,5-14,-14-24,-9 4,-12-8</inkml:trace>
  <inkml:trace contextRef="#ctx0" brushRef="#br0" timeOffset="230642">3240 8462,'13'14,"15"35,-28-49,0 0,29 51,-29-51,32 53,-2-10,-16-25,-6-9,-8-11,-13-23,-22-19,-3-11,5 13,8 23,-5 15,-23 13,-22 12,-15 11,4 8,7 13</inkml:trace>
  <inkml:trace contextRef="#ctx0" brushRef="#br0" timeOffset="243746">8795 8343,'28'-7,"20"16,-48-9,58 17,24 12,3 9,0 24,2 37,7 58,-24 47,-41 22,-53-13,-13-15,-3-31,8-24,8-29,2-42,11-49,9-39</inkml:trace>
  <inkml:trace contextRef="#ctx0" brushRef="#br0" timeOffset="244339">9033 8272,'120'36,"14"57,-6 27,-18 42,-16 41,-15 36,-20 33,-35 17,-57-27,-63-72,-36-77,-15-43,20-14,25-6,25-21,19-22,15-28,16-16,11 10,13 21,8 3,15 1,0 3,9 9,-7 4,-3-5</inkml:trace>
  <inkml:trace contextRef="#ctx0" brushRef="#br0" timeOffset="244891">9101 10354,'3'34,"-17"-15,14-19,0 0,0 0,0 0,-14 0,14 0,0 0,0 0,-22-33,22 33,0 0,-25-77,25 77,-16-98,-3-17,10 29,1 58,18 45,-2 47,0 32,-7 11,-11-12,-18-24,-19-43,-20-27,-12-15,6-7,54 14,32 1,42-18,45 12,33 4,-2 6,-19 20,-42-3,-38-23,-45-37</inkml:trace>
  <inkml:trace contextRef="#ctx0" brushRef="#br0" timeOffset="246294">8597 9764,'4'-2,"-2"1,-2 1,0 0,0 0,0 0,0 0,1-2,-1 2,0 0,0 0,0 0,-6-3,6 3,0 0,0 0,-25-10,25 10,0 0,-37-6,37 6,-42 2,-14 0,-19 2,-24 2,-22-12,-14 0,-6 6,9 7,4 7,0-7,-5-2,8-7,5-6,6-3,16 1,21 4,27 9,28-2</inkml:trace>
  <inkml:trace contextRef="#ctx0" brushRef="#br0" timeOffset="258768">13333 9389,'3'-14,"-25"-1,22 15,0 0,0 0,-42-13,42 13,0 0,-61-12,61 12,-77 4,-5 20,-5 30,24 23,47 14,41-3,50-8,32-21,3-28,-10-31,-27-24</inkml:trace>
  <inkml:trace contextRef="#ctx0" brushRef="#br0" timeOffset="259444">13970 8979,'-24'12,"-42"10,66-22,-91 21,-10-8,17-2,34-3,33-5,15 4,4 11,5 32,-2 45,-9 37,-3 17,-1-4,18-8,10-38,13-30,20-21,8-19,18-14,7-9,-3-3,-17-13,-26-17</inkml:trace>
  <inkml:trace contextRef="#ctx0" brushRef="#br0" timeOffset="261194">14161 9613,'6'21,"-15"39,9-60,-10 65,4-12,8-20,9-27,13-32,-3-30,3-12,4 8,3 35,9 38,6 44,-9 18,-23-5,-3-20,-1-30,-2-25,8-29,8-19,14-21,4 19,-3 41,-6 43,-12 34,-9 8,-11-11,-5-29</inkml:trace>
  <inkml:trace contextRef="#ctx0" brushRef="#br0" timeOffset="261758">14531 9058,'-1'-68,"4"27,-3 41,0 0,39-17,-39 17,72 0,23 14,6 11,3 2,-10-3,-25-4,-31-4,-24-3,-23 6,-21 16,-7 23,12 33,36 31,27 27,16 9,2 5,-24-19,-32-28,-41-31,-32-31,-30-28,-9-32,4-22,35-2,57 3</inkml:trace>
  <inkml:trace contextRef="#ctx0" brushRef="#br0" timeOffset="262439">15974 9667,'15'78,"-29"2,6-21,5-35,3-28,0-38,8-16,5-9,6 13,6 30,14 37,9 39,-13 13,-11-9,-16-24,-8-29,0-21,0-32,9-8,14 1,10 18,-8 34,8 38,-8 35,-11 3,-18-14,4-25</inkml:trace>
  <inkml:trace contextRef="#ctx0" brushRef="#br0" timeOffset="262726">16462 9672,'21'48,"3"14,-24-62,17 60,15-18,11-22,10-32,-11-36,-16-24,-12-8,-15 18,5 15</inkml:trace>
  <inkml:trace contextRef="#ctx0" brushRef="#br0" timeOffset="263062">16908 9493,'36'5,"-48"6,12-11,0 0,0 0,-46 22,46-22,0 0,-66 32,66-32,-59 32,43-2,29-10,29-9,18 0,9 0,5 20,-23 16,-26 11,-39 0,-31-18,-10-27,-2-20</inkml:trace>
  <inkml:trace contextRef="#ctx0" brushRef="#br0" timeOffset="263364">17179 9148,'54'44,"-24"50,-1 49,-34 28,4-1,-6-49,14-45,1-47</inkml:trace>
  <inkml:trace contextRef="#ctx0" brushRef="#br0" timeOffset="263575">17401 9618,'11'-1,"-53"13,42-12,0 0,-68 3,68-3,-109-11,4-20,35 8,48 0,29-4</inkml:trace>
  <inkml:trace contextRef="#ctx0" brushRef="#br0" timeOffset="264370">17757 9036,'42'-3,"-15"46,-27-43,20 100,-8 39,-8 25,-8-6,-10-42,9-49,11-45,6-37,11-36,24-26,11 3,-5 51,-8 37,-26 39,-25 19,-30-13,-12-10,1-22,5-12,32-15,14-9,26-18,33 3,30-7,9-2,-20-3,-32-9,-31 4,-34 2,-36 16,-29 10,-20 35,38 40,33 21,53 6,46-3,33-21,1-39,4-38,-2-51</inkml:trace>
  <inkml:trace contextRef="#ctx0" brushRef="#br0" timeOffset="264735">19386 9052,'-4'-49,"-54"10,58 39,-90-9,2 31,20 51,22 29,38 38,16 18,2-8,9-22,-4-29,-6-40,-6-30</inkml:trace>
  <inkml:trace contextRef="#ctx0" brushRef="#br0" timeOffset="264942">19205 9566,'-29'-8,"-40"-3,69 11,-91-20,-17-4,23 12,50 10</inkml:trace>
  <inkml:trace contextRef="#ctx0" brushRef="#br0" timeOffset="265384">19323 9569,'59'15,"-44"-12,-15-3,0 0,0 0,0 0,-15 5,15-5,0 0,0 0,-43 9,43-9,0 0,-57 33,57-33,-42 48,41 10,40 6,16-21,-3-26,-8-26,-12-19,-18-14,-10 15,-3 24,1 28,9 37,-4 6,15-9,8-11,10-38,5-36</inkml:trace>
  <inkml:trace contextRef="#ctx0" brushRef="#br0" timeOffset="265657">19765 9056,'13'-21,"-13"49,0-28,0 0,-7 82,7-82,-17 144,7 42,4-15,10-19,15-48,9-36,10-54</inkml:trace>
  <inkml:trace contextRef="#ctx0" brushRef="#br0" timeOffset="266390">20152 9547,'14'-20,"-29"12,15 8,0 0,0 0,0 0,-30 8,30-8,0 0,0 0,-50 15,50-15,0 0,-52 18,52-18,-48 19,21 0,14 7,18-12,7-3,16 2,26 22,12 25,-1 15,-37-8,-31-15,-43-15,-10-38,-15-9,19-25,31-1,18-2,31-5,32-3,38 11,22 7,1 6,-21-2,-42 6,-32-21,-38 11,-26 11,-8 26,8 40,36 29,46 18,33-18,29-4,3-34,7-27,-29-34</inkml:trace>
  <inkml:trace contextRef="#ctx0" brushRef="#br0" timeOffset="267228">14272 10505,'-60'-11,"-31"5,15 19,8 11,18 15,28 19,34 15,18 12,-1 9,-12-2,-9-23,-6-20,-1-21</inkml:trace>
  <inkml:trace contextRef="#ctx0" brushRef="#br0" timeOffset="267484">14138 10823,'-2'-13,"-56"13,58 0,-83 8,-23 2,23 5,39 12,37-4,42-5</inkml:trace>
  <inkml:trace contextRef="#ctx0" brushRef="#br0" timeOffset="267801">14315 10916,'-6'-2,"-34"9,40-7,0 0,0 0,-44 23,44-23,0 0,-26 39,26-39,-7 38,29-10,14-9,10-16,-9-16,-13-21,-23-12,-25-4,-10 5,10 14</inkml:trace>
  <inkml:trace contextRef="#ctx0" brushRef="#br0" timeOffset="268013">14446 10981,'62'44,"-10"-11,-21-22,-19-20,-6-21,-11-19,16-8,20 9,18 11</inkml:trace>
  <inkml:trace contextRef="#ctx0" brushRef="#br0" timeOffset="268409">15176 10808,'65'-4,"-31"4,-34 0,0 0,0 0,0 0,7 0,-7 0,0 0,0 0,-13 3,13-3,0 0,-45 15,45-15,-66 24,5 7,61-31,-32 26,23-4,35 1,26-1,11 0,-2 12,-15 11,-34 3,-42-3,-25-20,-20-18,15-10,30-7</inkml:trace>
  <inkml:trace contextRef="#ctx0" brushRef="#br0" timeOffset="269507">15497 11018,'27'-26,"-38"3,11 23,0 0,0 0,-36-18,36 18,0 0,-65-6,65 6,-59 19,20 18,38 6,36-9,18-14,-1-23,-18-21,-22-10,-25-12,-5 3,12 6,16 12,15 11,20 19,8 28,1 29,-11 18,-26-7,-13-19,-9-23,5-21,-1-19,8-19,6-11,8-5,2 5,6 31,4 26,-7 21,-10-3,-6-12,-6-11,-2-11,2-15,-2-17,9-6,8-4,10-2,4 17,6 26,5 26,4 15,5-1,2-17,3-8,-8-25,-17-29,-21-17,-21-8,-24 11,-16 20,-5 33,13 38,15 18,23 9,37 3,39-9,14-17,4-29,-15-25,-6-22</inkml:trace>
  <inkml:trace contextRef="#ctx0" brushRef="#br0" timeOffset="270231">17112 10861,'4'67,"-3"10,-8-7,0-18,9-21,13-25,3-26,-1-23,-3-6,13-6,4 7,-8 26,10 28,-10 28,-7 1,-16-9,2-16,6-13,8-20,1-20,10-6,3 1,9 8,-5 37,1 37,-6 33,-13 1,-15-5,4-18,0-22,5-24,0-33</inkml:trace>
  <inkml:trace contextRef="#ctx0" brushRef="#br0" timeOffset="270517">18241 10709,'31'-3,"-35"5,4-2,0 0,0 0,-37 7,37-7,0 0,-83 0,83 0,-100-8,-1 11,28 7,26 2,28 1</inkml:trace>
  <inkml:trace contextRef="#ctx0" brushRef="#br0" timeOffset="270744">18082 10885,'52'34,"-26"-13,-26-21,0 0,0 0,0 0,0 0,0 12,0-12,0 0,0 0,0 0,-30 8,30-8,0 0,0 0,-58 0,58 0,0 0,-78-8,78 8,-72-1,18 5,22-3,19-7</inkml:trace>
  <inkml:trace contextRef="#ctx0" brushRef="#br0" timeOffset="271028">18171 10406,'-5'42,"-27"51,-18 43,-3 17,12 0,2-18,14-32,9-29,4-26</inkml:trace>
  <inkml:trace contextRef="#ctx0" brushRef="#br0" timeOffset="271467">18874 10312,'1'79,"-4"48,-8 31,-3 5,8-6,3-30,-2-49,-12-48</inkml:trace>
  <inkml:trace contextRef="#ctx0" brushRef="#br0" timeOffset="271812">19130 10722,'-7'29,"-50"17,57-46,-77 55,1 0,21 2,27-16,35-9,63-6,46-1,40 0,19 26,1 16,-35 11</inkml:trace>
  <inkml:trace contextRef="#ctx0" brushRef="#br0" timeOffset="318090">6581 7525,'-8'0,"-2"4,10-4,0 0,0 0,-8 12,8-12,0 0,-6 23,6-23,6 50,9 18,2 14,7 14,-5-9,-7-17,-5-14,-5-9,-8-6,-15-20,-16-9,-23-11,-6-1,-1 15,-7-12,-9 5,-3 5,-8-2,3 2,1 10,-12-6,-10-8,-8-2,-7 2,-4-9,0 5,-5-10,-16-3,4-2,14 10,4 1,0-7,12 8,0-1,8-2,-8 5,4-3,5 3,2-3,5-3,4 1,21-6,31 7,25-4,11-1,3 1,5-2,6-15,7-2,8-2,1-29,-5 8,-11-18,5 2,6-2,-1-5,-7 1,1 13,2 8,3 15,1 1,-8 14,5 9,8-2,12 2,15 1,13 7,24-10,14-5,24-3,20 13,15-15,22 11,10 6,2-6,-5-1,-3 1,0 2,0-6,8 6,7 4,-3 4,-22 4,-20-1,-14-1,-24-3,-38 1,-49 3,-30 12,-38 22</inkml:trace>
  <inkml:trace contextRef="#ctx0" brushRef="#br0" timeOffset="319961">6668 8030,'12'-14,"-4"1,-8 13,0 0,0 0,21-16,-21 16,0 0,26-14,-26 14,34-21,12-2,15-6,15 2,19 0,20-5,39 3,41 4,53 7,44 12,32 25,21 32,22 38,23 38,-1 34,-10 38,-42 26,-64 14,-73 12,-54 11,-31 26,-13 6,-6 7,-7-7,-21-17,9-10,6-19,17-25,21-32,24-42,9-46,15-52,11-46,20-31,24-16,5 13,7 9,-11 0,-22-5,-31 1,-34 2,-37 9,-34 13,-35 5,-33 23,-19 38,-29 17,-12 3,-18 5,5-10,10-15,22-21,24-26,21-22,31-34,24-35,17-20,1 7,-16 27,-29 17,-25-1,-25-3,-35-6,-23-3,-30-4,-17-5,-14 7,-20 18</inkml:trace>
  <inkml:trace contextRef="#ctx0" brushRef="#br0" timeOffset="322345">15086 11872,'0'7,"-8"32,8-39,0 0,2 62,-2-62,12 76,5 2,1-17,-8-30,-8-28,-2-41,-9-48,-6-18,7-12,11 27,10 45,19 36,20 36,9 36,-19 11,-25-9,-27-25,-25-16,-21-14,3-8,12-1,16 2,23 5,21 7</inkml:trace>
  <inkml:trace contextRef="#ctx0" brushRef="#br0" timeOffset="322647">15427 12256,'-17'-7,"10"-10,7 17,0 0,0 0,-2-27,2 27,0 0,14-41,-14 41,23-46,2 1,-3 10,-3 14,-7 12,-2 12</inkml:trace>
  <inkml:trace contextRef="#ctx0" brushRef="#br0" timeOffset="323039">15738 12005,'3'-8,"-13"2,10 6,0 0,0 0,-25 5,25-5,0 0,-43 20,43-20,-51 38,25 12,39 9,31-10,8-23,1-28,-12-28,-26-12,-24-11,-27 7,-8 13,12 20,14 12</inkml:trace>
  <inkml:trace contextRef="#ctx0" brushRef="#br0" timeOffset="323356">16032 12032,'16'-7,"-30"-3,14 10,0 0,0 0,0 0,0 0,-25-6,25 6,0 0,0 0,0 0,-37 11,37-11,0 0,0 0,-31 38,31-38,0 0,-14 57,14-57,11 59,23-4,29-11,6-16,-4-19,-12-18,0-19</inkml:trace>
  <inkml:trace contextRef="#ctx0" brushRef="#br0" timeOffset="324080">16614 11991,'6'69,"11"4,15 5,-6-14,-9-21,-9-29,-5-21,2-34,3-21,4-5,19 12,3 35,13 42,1 31,-18 3,-20-7,-2-26,-8-20,-1-14,9-29,15-4,19-3,20 17,16 41,4 49,-14 19,-7 2,-27 4,-26-10,-30-10</inkml:trace>
  <inkml:trace contextRef="#ctx0" brushRef="#br0" timeOffset="324695">6163 8252,'0'-57,"-10"11,10 46,-11-48,8 17</inkml:trace>
  <inkml:trace contextRef="#ctx0" brushRef="#br0" timeOffset="337651">7944 9608,'0'0,"1"17,-1-17,0 0,0 0,4 37,-4-37,0 0,11 55,-11-55,20 63,-6 4,0-6</inkml:trace>
  <inkml:trace contextRef="#ctx0" brushRef="#br0" timeOffset="344983">8232 9692,'-55'-3,"7"0,48 3,-38-2,20 0,15 2,3-1,0 2,0 0,3-3,2-1,-2 2,-3 0,-1 3</inkml:trace>
  <inkml:trace contextRef="#ctx0" brushRef="#br0" timeOffset="346384">7970 9774,'-87'11,"-2"-7,14-9,12-4,18 4,20 3,17 1,10 0,8-1,5-1,-2-2,-6-1,-9-2,0 3,0 1,-2 0,-7 0,-9-2,2 3,3-8,7 3,-1-6,6 0,6 3,-2 7,1 8,0 7,5 7,6 3,1 2,1 11,-10-4,-4 4,2-16,-5-15,-6-19,-8-16,9-5,1 2,0 10,4 17,1 10,-5 27,-9 19,7 12,23 12,8-4,-3-6</inkml:trace>
  <inkml:trace contextRef="#ctx0" brushRef="#br0" timeOffset="347741">8591 8915,'-1'-6,"1"1,0 5,0 0,0 0,2-5,-2 5,0 0,1 0,-1 0,-1 1,0 4,1-5,0 0,0 0,0 0,0 0,0 0,0 0,0 0,-1 4,1-4,0 0,0 0,0 0,0 0,0 0,0 0,-1 1,1-1,0 0,0 0,0 0,0 0,0 0,-2 0,2 0,0 0,0 0,0 0,0 0,-10-3,10 3,0 0,0 0,0 0,-17-2,17 2,0 0,0 0,-35-7,35 7,0 0,-49-3,49 3</inkml:trace>
  <inkml:trace contextRef="#ctx0" brushRef="#br0" timeOffset="348327">8180 8666,'3'-14,"-3"11,0 3,0 0,0 0,0 0,-1 8,1-8,0 0,0 0,8 38,-8-38,0 0,25 66,-25-66,24 77,-3 7,-15-22,-6-21,-7-23</inkml:trace>
  <inkml:trace contextRef="#ctx0" brushRef="#br0" timeOffset="348554">8332 8878,'10'-3,"-17"9,7-6,0 0,0 0,-28 12,28-12,0 0,-45 11,45-11,-44 13,-1-5</inkml:trace>
  <inkml:trace contextRef="#ctx0" brushRef="#br0" timeOffset="348926">8452 8881,'13'42,"-15"-9,2-33,0 0,0 0,0 0,-7 21,7-21,0 0,0 0,0 4,0-4,0 0,-1-11,1 11,-5-34,7-7,-2 41,0 0,0 0,11-44,-11 44,0 0,18-34,-18 34</inkml:trace>
  <inkml:trace contextRef="#ctx0" brushRef="#br0" timeOffset="349531">8591 8836,'6'24,"3"12,-9-36,0 0,19 37,-19-37,29 29,-11-21,-2-12,-6-15,-14-19,-7-3</inkml:trace>
  <inkml:trace contextRef="#ctx0" brushRef="#br0" timeOffset="349965">8815 8866,'27'-7,"-8"-1,-19 8,0 0,0 0,26-13,-26 13,0 0,18-23,-18 23,9-28,-22-2,-13 12,-6 12,7 25,13 20,31 4,30-7,30-4,-4-6</inkml:trace>
  <inkml:trace contextRef="#ctx0" brushRef="#br0" timeOffset="351055">4809 10174,'8'-9,"-20"15,12-6</inkml:trace>
  <inkml:trace contextRef="#ctx0" brushRef="#br0" timeOffset="354016">20196 6594,'31'2,"-14"22,-17-24,0 0,12 75,-12-75,13 119,10 36,12 1,-1-15,1-39,-11-28,-14-48</inkml:trace>
  <inkml:trace contextRef="#ctx0" brushRef="#br0" timeOffset="355114">20304 6511,'36'-18,"-3"5,-33 13,60-6,34 18,30 4,31-12,24 0,18-11,19-9,19-6,17 12,24 14,10-3,8 3,-8 2,-11-6,-26-11,-16 13,-27 3,-18-8,-43 16,-30-29,-48 9,-28 7,-18 13,-12 25,-26 18,-8 28,-1 57,11-11,11 33,1 7,-10-23,0-38,-11-34,-12-17,-15-48,-33 5,-43-38,-13-6,-23 0,-28 29,-28-21,-17-1,-35-7,-2-4,5 10,-6 2,-11 8,-8 6,4-20,37 8,37-7,31 3,46 7,38 6,32 16</inkml:trace>
  <inkml:trace contextRef="#ctx0" brushRef="#br0" timeOffset="355883">19271 6788,'11'-5,"-42"0,31 5,0 0,-57-7,57 7,-66 12,5 15,3 16,11 10,35 14,35 5,30-8,5-10,0-17,-9-28,0-22</inkml:trace>
  <inkml:trace contextRef="#ctx0" brushRef="#br0" timeOffset="356479">19606 6515,'13'-20,"-50"8,37 12,0 0,-56-6,56 6,-55 6,7-3,8-3,-1 13,11-2,22-4,15 5,5 10,9 27,-13 18,-7 11,1 1,4 1,3 1,-6 2,-15-15,5-12,15-27,13-9,12-24,10-3,24-12,7 15</inkml:trace>
  <inkml:trace contextRef="#ctx0" brushRef="#br0" timeOffset="357078">19639 6988,'19'43,"-26"14,7-57,-9 56,14-29,13-7,15-14,-5-24</inkml:trace>
  <inkml:trace contextRef="#ctx0" brushRef="#br0" timeOffset="357244">19613 6798,'-10'-29,"-4"2,14 27,0 0,-3-26,3 26</inkml:trace>
  <inkml:trace contextRef="#ctx0" brushRef="#br0" timeOffset="357669">19694 6453,'10'-11,"-8"4,-2 7,0 0,0 0,0 0,0 0,11 0,-11 0,0 0,0 0,0 0,20 7,-20-7,0 0,0 0,28 9,-28-9,0 0,47 27,-47-27,42 22,2 23,-3 10,-16 25,-4 37,0 20,14 15,2-1,-17-38,-52-56,-76-51,-48-63,19 6,62 21</inkml:trace>
  <inkml:trace contextRef="#ctx0" brushRef="#br0" timeOffset="358282">22060 6500,'21'4,"-20"8,-1-12,0 0,-1 82,1-82,1 147,-17 4,-3 0,9-15,22-4,3-36,3-18,-8-12</inkml:trace>
  <inkml:trace contextRef="#ctx0" brushRef="#br0" timeOffset="358736">21088 5905,'27'84,"-11"24,2-9,11-18</inkml:trace>
  <inkml:trace contextRef="#ctx0" brushRef="#br0" timeOffset="359432">23135 5772,'14'-10,"-10"-10,-4 20,0 0,0 0,21-20,-21 20,0 0,45 3,-45-3,67 9,21 34,-5 12,-18 9,-40 13,-48-17,-40-2,-22-22,13-32,35-12,39 8,45 11,35-1,35 23,10 15,-12 54</inkml:trace>
  <inkml:trace contextRef="#ctx0" brushRef="#br0" timeOffset="361291">20936 6835,'18'-19,"-17"-7,-1 26,0 0,0 0,-24-24,24 24,0 0,-44-27,44 27,-43-11,-2 18,-17 25,17 9,20 21,24 16,20 3,7-1,-10-21,-18 0,-5-40,-2-12,-8-17</inkml:trace>
  <inkml:trace contextRef="#ctx0" brushRef="#br0" timeOffset="361545">20866 7069,'-33'-7,"-29"5,62 2,-59 6,3-10,14 1,15 4,23-1</inkml:trace>
  <inkml:trace contextRef="#ctx0" brushRef="#br0" timeOffset="362134">21113 7116,'18'-12,"-10"3,-8 9,0 0,0 0,0 0,0 0,0-4,0 4,0 0,0 0,0 0,-8-4,8 4,0 0,0 0,-19 1,19-1,0 0,-34 17,34-17,-32 19,13 14,19-33,0 0,0 0,0 0,0 0,1 36,-1-36,0 0,0 0,0 0,29 22,-29-22,0 0,0 0,44 28,-44-28,0 0,39 4,-39-4,36-7,-4-21,-14 28,-8-84,-6 75,1 11,5 37,3 8,-9 13,4-37,4-8</inkml:trace>
  <inkml:trace contextRef="#ctx0" brushRef="#br0" timeOffset="362390">21361 6882,'-1'-20,"-2"22,3-2,0 0,0 0,-8 39,8-39,0 0,-7 67,7-67,-1 86,2 3,1-18,10-29,8-1</inkml:trace>
  <inkml:trace contextRef="#ctx0" brushRef="#br0" timeOffset="363046">21544 7146,'-16'-8,"-14"1,30 7,0 0,0 0,0 0,0 0,0 0,0 0,-33 5,33-5,0 0,0 0,0 0,0 0,0 0,-27 8,27-8,0 0,0 0,0 0,0 0,-12 12,12-12,0 0,0 0,0 0,8 20,-8-20,0 0,0 0,20 3,-20-3,0 0,31 9,-31-9,30-3,-8 5,-22-2,0 0,0 0,0 0,20 22,-20-22,0 0,0 0,14 29,-14-29,0 0,-13 28,13-28,-25 23,-6-22,6-5,19 2,21-3,25-13,12-8,7-13,-13-9,-25 8,-26-18,-13 36,-19 3,-5 22,3 36,28-8,30 25,55 12,14 2,5-22,-3 7</inkml:trace>
  <inkml:trace contextRef="#ctx0" brushRef="#br0" timeOffset="365697">22891 6750,'2'-8,"-14"12,12-4,0 0,0 0,-14 37,14-37,0 0,-8 62,8-62,9 100,6 21,-5-26,-7-22,0-39</inkml:trace>
  <inkml:trace contextRef="#ctx0" brushRef="#br0" timeOffset="365936">23057 7150,'-4'-8,"-57"-10,61 18,-86-18,-9-4,23 28,26 7</inkml:trace>
  <inkml:trace contextRef="#ctx0" brushRef="#br0" timeOffset="366877">23096 7016,'2'-1,"-4"36,2-35,0 0,5 33,-5-33,4 74,5-24,0-17,3-32,12-31,-4-38,-4-2,5 6,4 3,9 39,8 11</inkml:trace>
  <inkml:trace contextRef="#ctx0" brushRef="#br0" timeOffset="367233">23381 7021,'-7'50,"-4"11,11-61,5 63,23-2,12-4,-3-29,0-43,-9-23,-7-26,-10-5,-10 12,6 11</inkml:trace>
  <inkml:trace contextRef="#ctx0" brushRef="#br0" timeOffset="367627">23699 7150,'48'-6,"0"-5,-48 11,42-2,-16-12,-17-4,-14 8,-20 8,-14 23,0-9,-1 28,38 1,27 15,47-13,12 2,-7 0,-7-25</inkml:trace>
  <inkml:trace contextRef="#ctx0" brushRef="#br0" timeOffset="391934">4534 9697,'-9'22,"11"7,-2-29,0 0,0 0,0 0,0 0,0 0,0 0,10 21,-10-21,0 0,0 0,0 0,0 0,0 0,15 9,-15-9,0 0,0 0,0 0,0 0,14 4,-14-4,0 0,0 0,0 0,14-1,-14 1,0 0,0 0,22-3,-22 3,0 0,38-5,-38 5,61 0,17 1,22 9,8-8,9-6,10-2,6-11,18 4,11 2,-3-6,5-2,-1 2,12 1,9 3,6 2,6 3,-3 2,-14 2,-3-2,-8 3,0 3,3 6,-6 5,-16-1,11 4,-31-6,-17 5,-7-2,-18 8,-8 10,-32-2,-15-14,-20-17,-5-23,2-28,8-7,-1-8,1 3,1 17,-7 16,-14 25</inkml:trace>
  <inkml:trace contextRef="#ctx0" brushRef="#br0" timeOffset="393057.0195">9141 9644,'25'6,"10"9,-35-15,0 0,55 34,-55-34,80 52,15 19,28 18,27 35,26 38,1 42,-13 39,-4 35,-17 23,-6 13,-42-12,-41-31,-36-30,-6-57,-10-42,5-42,4-35,12-31,8-20</inkml:trace>
  <inkml:trace contextRef="#ctx0" brushRef="#br0" timeOffset="393425.0563">11369 12367,'-5'68,"-2"25,-3 26,3 5,12 0,12-19,0-38,8-41,10-38</inkml:trace>
  <inkml:trace contextRef="#ctx0" brushRef="#br0" timeOffset="393667.0805">11681 12718,'-39'-4,"-42"10,81-6,-125 5,0 5,26 3,47-3,24-1,17 1,21-3</inkml:trace>
  <inkml:trace contextRef="#ctx0" brushRef="#br0" timeOffset="394002.114">11595 12771,'12'41,"-10"40,-2-81,12 89,5-7,10-28,11-36,1-40,-7-35,-2-25,-13 1,4 23,6 17,1 18</inkml:trace>
  <inkml:trace contextRef="#ctx0" brushRef="#br0" timeOffset="394274.1412">11990 12934,'17'64,"5"3,23-9,16-22,1-30,-3-32,-7-28,-14-14,-16 2,-18 29,-17 18</inkml:trace>
  <inkml:trace contextRef="#ctx0" brushRef="#br0" timeOffset="394652.179">12300 12949,'59'-24,"26"-2,11-1,-26-14,-27 9,-31 15,-31 20,-24 20,-22 22,24 20,16 8,34-4,47-4,22-14,18-17,10-16,-3-22</inkml:trace>
  <inkml:trace contextRef="#ctx0" brushRef="#br0" timeOffset="395321.2459">13354 12971,'-39'3,"26"3,13-6,0 0,0 0,0 0,3 5,-3-5,0 0,0 0,31 12,-31-12,0 0,68 14,-68-14,102 11,23-10,13 3,14 5,-16 7,-31 1,-39-1,-42 0,-38 13,-31 17,-21 6,-16-7,23-6,34-19,29-15,26-22,32-28,17-26,9-7,-31 14,-23 9,-35-4,-48-5,-41-6,-13 15,10 26,20 25,33 20</inkml:trace>
  <inkml:trace contextRef="#ctx0" brushRef="#br0" timeOffset="395752.289">14769 12662,'-13'0,"1"26,12-26,0 0,-6 68,6-68,13 91,-1 13,2 1,-5 9,-16-39,4-37,-2-28</inkml:trace>
  <inkml:trace contextRef="#ctx0" brushRef="#br0" timeOffset="396118.3256">14800 13135,'41'-9,"7"6,-48 3,66 2,9-4,-14-9,-17-17,-34-8,-40 4,-31 7,-7 19,13 24,16 23,26 19,44 9,31 1,28-2,10-12,-12-24,-25-22</inkml:trace>
  <inkml:trace contextRef="#ctx0" brushRef="#br0" timeOffset="402126.9264">15544 13143,'1'-28,"-19"-2,18 30,0 0,-31-23,31 23,-54-8,-4 20,-12 27,11 28,44 3,40-24,29-22,25-35,-14-26,-17-15,-10-3,-24 27,-10 29,15 42,2 25,-4 6,-17-8,9-29,0-26</inkml:trace>
  <inkml:trace contextRef="#ctx0" brushRef="#br0" timeOffset="402584.9722">15725 13084,'7'19,"23"28,-30-47,34 66,-6 1,-2-24,3-19,-16-29,7-37,-8-23,12-9,-2 11,-3 30,-9 28</inkml:trace>
  <inkml:trace contextRef="#ctx0" brushRef="#br0" timeOffset="402934.0071">16051 13217,'44'-17,"8"-6,-52 23,49-42,-16-18,-25 15,-28 20,-13 20,-12 26,2 25,17 24,22-3,50-5,17-13,2-24,29-27,-11-29</inkml:trace>
  <inkml:trace contextRef="#ctx0" brushRef="#br0" timeOffset="403306.0443">16942 12782,'-1'29,"-3"39,4-68,3 92,4 24,11 11,-10-16,3-29,1-24,-9-35</inkml:trace>
  <inkml:trace contextRef="#ctx0" brushRef="#br0" timeOffset="403654.0791">17219 13228,'8'-8,"-13"5,5 3,0 0,0 0,-38 3,38-3,0 0,-62 12,62-12,-61 40,27 9,43 4,46-5,22-23,3-28,-20-26,-28-27,-45-4,-45 8,-12 18,3 19</inkml:trace>
  <inkml:trace contextRef="#ctx0" brushRef="#br0" timeOffset="404133.127">17640 13245,'-20'-5,"-15"8,35-3,0 0,-53 13,53-13,-59 36,30 11,30-11,46-1,18-18,-2-25,-19-16,-29-14,-33-18,-33 12,0 16,22 20</inkml:trace>
  <inkml:trace contextRef="#ctx0" brushRef="#br0" timeOffset="404558.1695">17747 13298,'39'50,"-19"31,-6 4,-14-5,-11-16,1-31,9-30,4-40,5-44,-3-39,19-27,-10 28,18 62,21 54,-5 48,-8 41,-21 14,-37-17,-36-38,-35-31,-3-25,-10-16</inkml:trace>
  <inkml:trace contextRef="#ctx0" brushRef="#br0" timeOffset="406115.3252">12069 12877,'3'66,"-2"4,5 4,9-10</inkml:trace>
  <inkml:trace contextRef="#ctx0" brushRef="#br0" timeOffset="407182.4319">12479 13509,'3'48,"15"10,-18-58,36 60,14-9,4-20,8-14,8-11,8-6,5-14,-7-2,-23 3</inkml:trace>
  <inkml:trace contextRef="#ctx0" brushRef="#br0" timeOffset="407769.4906">12588 13471,'6'-6,"12"3,-18 3,0 0,0 0,31 2,-31-2,0 0,42 1,-42-1,44 1,-4-4,-26-4,-18 2,-42-11,-29 5,-14 7,8 14,14 9,18 11,21 5,17 2,2 2,18 9,-4-1,1-9</inkml:trace>
  <inkml:trace contextRef="#ctx0" brushRef="#br0" timeOffset="409466.6603">13913 13627,'4'-8,"-14"0,10 8,0 0,0 0,-19-3,19 3,0 0,-38-3,38 3,-47 14,-3 14,11 17,18 7,22-2,21-7,21-6,16-13,5-11,-15-19</inkml:trace>
  <inkml:trace contextRef="#ctx0" brushRef="#br0" timeOffset="410097.7234">14388 13550,'-3'-4,"-12"-2,15 6,0 0,0 0,-27-6,27 6,0 0,-55-10,55 10,-62-5,6 6,13 5,20 8,16 4,16 20,6 29,1 12,-20 0,1-15,-5-31,4-19,20-15,12-13,16-1,1 4,9 3,-7 7,-13-1,-28 0</inkml:trace>
  <inkml:trace contextRef="#ctx0" brushRef="#br0" timeOffset="410320.7457">14432 13724,'13'19,"0"19,-13-38,0 0,0 0,1 39,-1-39,0 0,0 34,0-34,-1 28,0-14</inkml:trace>
  <inkml:trace contextRef="#ctx0" brushRef="#br0" timeOffset="410501.7638">14428 13643,'3'-19,"-6"4,3 15,0 0,0 0,0 0,-2-13,2 13,0 0,0 0,-9-8,9 8,0 0,-16-5,16 5</inkml:trace>
  <inkml:trace contextRef="#ctx0" brushRef="#br0" timeOffset="410974.8111">14518 13446,'0'-14,"2"-1,2-2,-4 4,19 7,7 15,13 17,8 13,8 13,5 10,8 9,-3-6,-6 7,-10-8,-23-6,-27-13,-20-9,-25-14,-34-15,-13-15,14-2,33 4,24 1,26 6</inkml:trace>
  <inkml:trace contextRef="#ctx0" brushRef="#br0" timeOffset="412503.964">15510 13807,'4'-8,"1"10,-5-2,0 0,0 0,0 0,15 29,-15-29,0 0,0 0,4 45,-4-45,0 0,2 47,-2-47,-12 38,5-14,-6-16</inkml:trace>
  <inkml:trace contextRef="#ctx0" brushRef="#br0" timeOffset="412669.9806">15495 13698,'5'-17,"-2"4,-3 13,0 0,0 0,-1-2,1 2,0 0,-2 1,2-1</inkml:trace>
  <inkml:trace contextRef="#ctx0" brushRef="#br0" timeOffset="413169.0305">15840 13731,'0'-6,"-6"2,6 4,0 0,0 0,-14-5,14 5,0 0,-49-8,49 8,-48-1,-8 8,12 9,21 2,23-6,15-1,2-1,-5-2,10 11,3 13,-3 10,-14 5,-5-5,-14-9,-2-10,3-12,7-11</inkml:trace>
  <inkml:trace contextRef="#ctx0" brushRef="#br0" timeOffset="413686.0822">15713 13983,'19'-15,"7"5,-26 10,0 0,0 0,0 0,0 0,0 0,28 2,-28-2,0 0,0 0,0 0,0 0,10 11,-10-11,0 0,0 0,0 0,7 21,-7-21,0 0,0 0,-10 31,10-31,0 0,-32 27,32-27,-41 19,-21-15,62-4,0 0,-41-1,41 1,-29-3</inkml:trace>
  <inkml:trace contextRef="#ctx0" brushRef="#br0" timeOffset="414309.1445">16658 13714,'19'-3,"-17"1,-2 2,0 0,0 0,0 0,-15-5,15 5,0 0,0 0,-40-9,40 9,0 0,-68 0,68 0,-73 18,10 18,22 17,22 13,34 6,19-8,-3-10,1-12,-11-23,-11-21,-4-25</inkml:trace>
  <inkml:trace contextRef="#ctx0" brushRef="#br0" timeOffset="414476.1612">16560 13961,'17'-18,"-15"14,-2 4,0 0,0 0,0 0,-21 1,21-1,0 0,0 0,-54 0,54 0,0 0,-67-1,67 1,-72-1,14 4,40 5</inkml:trace>
  <inkml:trace contextRef="#ctx0" brushRef="#br0" timeOffset="414916.2052">16830 13887,'-17'-4,"-22"12,39-8,0 0,-50 22,50-22,-42 44,17 3,13-11,30-18,18-20,9-19,0-13,-7-3,-3 27,9 31,-6 29,-6 1,-10-2,2-15,-17-23,-4-22,-5-37</inkml:trace>
  <inkml:trace contextRef="#ctx0" brushRef="#br0" timeOffset="415187.2323">17063 13572,'0'-2,"0"34,0-32,0 0,8 68,-8-68,10 93,5 10,-5-5,1-29,5-16,-2-24,-7-20,0-19</inkml:trace>
  <inkml:trace contextRef="#ctx0" brushRef="#br0" timeOffset="415857.2993">17441 13797,'-1'-12,"-52"10,53 2,0 0,-57 16,57-16,-61 31,3 5,30-3,21-8,42-4,29-13,5-1,5 1,-26 7,-28 3,-41 7,-25-9,-24-8,16-5,34 3,26-5,37-3,39-7,15-16,13-10,-20-7,-35 0,-32 7,-30 6,-47 17,-12 16,0 18,43 16,55 22,74 3,42-3,20-13,-8-18,-10-17</inkml:trace>
  <inkml:trace contextRef="#ctx0" brushRef="#br0" timeOffset="429206.6341">3022 7566,'-22'-13,"3"10,19 3</inkml:trace>
  <inkml:trace contextRef="#ctx0" brushRef="#br0" timeOffset="429650.6785">2967 7562,'5'6,"7"6,8-4,16 6,20 7,4 9,-30 5,-23-9,-8-15,-3-7,-3-3,-2 2,-1 3,-6 2,-5 0,0 8,5 15,-8 10,-24-14,-25-3,-10-21,7-5,24 6,29 1,19-2</inkml:trace>
  <inkml:trace contextRef="#ctx0" brushRef="#br0" timeOffset="429902.7037">3148 7652,'-16'-22,"-42"6,-43 26</inkml:trace>
  <inkml:trace contextRef="#ctx0" brushRef="#br0" timeOffset="431311.8446">12665 8813,'59'-9,"-15"4,-44 5,0 0,0 0,20-15,-20 15,0 0,2 0,-2 0,-11 33,-27-15,38-18,0 0,0 0,-69 12,69-12,0 0,-83 6,83-6,-98 5,-7 3,6 19,36 15,29 17,29 28,17 24,7 29,-2 21,9-4,19-4,21-13,13-16,5-16,8-21,10-16,19-18,-5-14,-30-17</inkml:trace>
  <inkml:trace contextRef="#ctx0" brushRef="#br0" timeOffset="432625.976">20817 9658,'9'-9,"-2"1,-7 8,0 0,0 0,16-21,-16 21,0 0,32-26,-32 26,50-26,18 5,21-10,7 0,8 5,1 17,9 12,2 32,0 21,-4 18,-16 22,-2 17,-10 20,-14 9,-21-17,-22-21,-7-19,4-41,-9-27,5-17,7-11,14-20,-5-36,4-16,-7-8,-13 20,-7 35,-12 27,-2 37,-19 55,-14 35,-6 2,-11-34,-12-37,-18-32,-8-40,-8-32,-12-33,-3-5,-4-1,3 8</inkml:trace>
  <inkml:trace contextRef="#ctx0" brushRef="#br0" timeOffset="434477.1611">22718 9250,'18'35,"-19"47,1-82,-9 97,3 11,3-40,2-30,8-43,20-65,15-45,-4-10,-1 23,-17 65,-2 37,-2 56,5 48,6-10,-8-19,-2-67,19-30,9-57,6-18,0 8,-8 14,-3 63,7 71,-4 75,-25 33,-21 3,-28-47</inkml:trace>
  <inkml:trace contextRef="#ctx0" brushRef="#br0" timeOffset="436583.3717">1471 7335,'3'-4,"-4"3,1 1,0 0,0 0,-3 8,3-8,0 0,-10 10,10-10,-11 14,-2-3,13-11,0 0,0 0,-14 23,14-23,0 0,-22 34,22-34,-27 28,-14 9,-4-4,1 5,20-20,15-11,10-2,7 3,25 3,17 6,-9-27,-20-13,-7-21,-5 0,4-10,-1 7,8 2,-2 22,-10 12,-3 15,6 15,13 16,-3 10,4 17,6 25,-4 13,5 38,-13-32,-1-26,-2-11,-5-10</inkml:trace>
  <inkml:trace contextRef="#ctx0" brushRef="#br0" timeOffset="436792.3926">1742 7887,'-51'-15,"-43"-5,-15 36,-9-10</inkml:trace>
  <inkml:trace contextRef="#ctx0" brushRef="#br0" timeOffset="437945.5079">22720 10352,'77'19,"-6"-36,-3 8,9-29,7 7,-8 22,-6-3,-25 15,-28 12,-30 41,-17 36,-18 32,3 3,-1-2,15-37,13-28,11-36</inkml:trace>
  <inkml:trace contextRef="#ctx0" brushRef="#br0" timeOffset="438126.526">23293 10763,'-1'-2,"-34"9,35-7,0 0,-52-4,52 4,-73-27,-15-3,-4-13</inkml:trace>
  <inkml:trace contextRef="#ctx0" brushRef="#br0" timeOffset="438497.5631">22829 11346,'3'-20,"-5"-9,2 29</inkml:trace>
  <inkml:trace contextRef="#ctx0" brushRef="#br0" timeOffset="438659.5793">22793 11481,'33'48,"-39"-41,-19-4</inkml:trace>
  <inkml:trace contextRef="#ctx0" brushRef="#br0" timeOffset="462153.9285">3356 8615,'-3'-16,"-10"14,13 2,0 0,0 0,-28 16,28-16,0 0,-40 45,40-45,-54 77,-7 30,17 9,44 15,12-1,30 6,13-19,12-9,0-25,2-6,-19-17,-26-9,-5-10,-20-11</inkml:trace>
  <inkml:trace contextRef="#ctx0" brushRef="#br0" timeOffset="463383.0514">2919 9516,'12'-41,"-8"28,-4 13,0 0,0 0,0 0,-9-7,9 7,0 0,0 0,-42-4,42 4,0 0,-72 6,72-6,-79 28,12 29,-3 19,20 23,19 9,14 8,13 18,9 4,21-19,15-11,15-25,9-10,-2-13,-18-11,-22-33,-12 0,-5-9,2-10,2-15,-1-6,3-2,-12-33,8 12,-7-12,11 31,-8 22,-5 9,-7 27,11 33,-8-12,-7 2,-13-31,-11-9,-39-43,-54-27,-43-37,-11 9,32 21</inkml:trace>
  <inkml:trace contextRef="#ctx0" brushRef="#br0" timeOffset="480625.7755">21773 11311,'16'-5,"-27"35,11-30,0 0,-17 52,17-52,-10 87,0 11,21-13,12-29,22-25,20-30,-7-14,9-17,-6 2,-9-2</inkml:trace>
  <inkml:trace contextRef="#ctx0" brushRef="#br0" timeOffset="480859.7989">22274 11277,'35'91,"-21"19,-11 21,-13-9,-9-20</inkml:trace>
  <inkml:trace contextRef="#ctx0" brushRef="#br0" timeOffset="482534.9664">1917 3622,'-23'-20,"-25"5,48 15,-71-3,-23 4,-10-19,-5 11,1-6,-2-7,31 4</inkml:trace>
  <inkml:trace contextRef="#ctx0" brushRef="#br0" timeOffset="483768.0897">4429 3452,'-16'5,"-7"5,23-10,0 0,0 0,-41 10,41-10,0 0,-45 12,45-12,-66 18,-2-8,-18 4,-6-13,-9-1,-8 4,-8-8,-12 7,0 9,15-14,5-3,27-7,23 16,28 4</inkml:trace>
  <inkml:trace contextRef="#ctx0" brushRef="#br0" timeOffset="487850.4979">6117 4313,'22'17,"-13"0,-9-17,0 0,0 0,-13 14,13-14,0 0,-44 16,44-16,-60 10,-32-2,-24-10,-31-4,-30-3,-14 9,-31 9,7-10,-3 15,-17-7,15-2,17-4,20-2,26-2,27-9,14-1,31-7,22 4,27 7,3-9,2-9,2 2,-6-23,12-22,6-5,13-5,10 10,9 14,-3 10,0 8,5 7,23 10,27 8,31 0,19-7,9 0,17-2,21 3,21 9,17 5,7-13,-7 6,4 6,6-3,1 13,-8 15,-17-3,-7 0,-32 1,-43 1,-40-3,-18 5,-8 9,-11 15,-12 21,-2 25,18 32,13 1,-33-2,-111-21,-167-16,-66-13</inkml:trace>
  <inkml:trace contextRef="#ctx0" brushRef="#br0" timeOffset="514946.2072">4673 10245,'-6'-2,"-25"-9,31 11,0 0,-62-7,62 7,-87 4,-22 9,-16 26,-38-7,-32-1,-22-10,-15-16,-15-13,3-2,-10-29,17-5,10-13,3-21,21-19,30-25,33-24,38-37,33-17,24-42,8-17,8-16,17-19,8-30,17 25,-3-18,17 3,-4 2,-2 0,-24 9,-10-2,-10-8,19 35,5 9,-6 20,-7 3,-17 22,5 13,10 17,5 34,8 30,-3 29,4 37,1 21,2 39,11 7,25 23,9 11,-10 25,-14-13,-16-1,-4-2,2-25,0-14,1-5,0-2,-3-1,-4 1,-2 3,-14 10,-6-6,-10-17,-22-24,-10-20,-10-3,12-14,21 6,22 45,14 10,0 12,-23 11,-22 16,-9-14,-1 29,10-21,2 16</inkml:trace>
  <inkml:trace contextRef="#ctx0" brushRef="#br0" timeOffset="518741.5867">4678 5170,'-38'-8,"-5"7,43 1,-59-4,2-5,-5 3,0 1,-7-2,-11-7,-4 6,-8-6,3-5,-12 2,0 5,6-6,9 10,17 3</inkml:trace>
  <inkml:trace contextRef="#ctx0" brushRef="#br0" timeOffset="522219.9345">3568 5238,'-7'-48,"-6"8,13 40,0 0,-1-37,1 37,13-29,24 13,38 5,25 13,19-13,22 1,7-1,9-7,6 10,9 17,16 15,7 15,3 14,-12 6,-24 15,-50 14,-37 9,-33 1,-34-13,-34-8,-46-4,-55-18,-48-8,-31-27,-28-9,-22-8,-10-13,-14-10,3-6,5-22,23-15,34-12,38-20,55 9,65-19,76 12,107-16,111 21,110 29,85 37,62 58,28 56,-15 77</inkml:trace>
  <inkml:trace contextRef="#ctx0" brushRef="#br0" timeOffset="537726.485">2281 12127,'52'-23,"8"11,-60 12,102-3,28-2,29 0,27-4,24-12,15-7,12-2,15-3,16 12,19 2,13 19,1 3,-12-2,-22 0,-33 1,-29-1,-34 3,-35 4,-29 7,-29 7,-20 5,-14 19,-10 18,-5 19,-3 26,10 23,1 13,-13 1,-14-16,-8-20,-7-33,-8-24,-5-21,-28-12,-19-13,-23-5,-35-10,-31-9,-28 5,-39-4,-14 14,-17 4,-25-9,-9-4,-13-6,12-13,8-8,19-6,15-3,36 1,38 0,58 9,52 14,28 1,16 5,10 3,-2-12,-4-13,-3-1,-13-19,-5-13,-6-6,12-7,16-3,29-2,33 13,26 13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4/15/14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2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17 October 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1.xml"/><Relationship Id="rId3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.xml"/><Relationship Id="rId4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customXml" Target="../ink/ink15.xml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6.xml"/><Relationship Id="rId3" Type="http://schemas.openxmlformats.org/officeDocument/2006/relationships/image" Target="../media/image2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4" Type="http://schemas.openxmlformats.org/officeDocument/2006/relationships/image" Target="../media/image3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.xml"/><Relationship Id="rId3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microsoft.com/office/2007/relationships/hdphoto" Target="../media/hdphoto1.wdp"/><Relationship Id="rId5" Type="http://schemas.openxmlformats.org/officeDocument/2006/relationships/customXml" Target="../ink/ink19.xml"/><Relationship Id="rId6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customXml" Target="../ink/ink20.xml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9.png"/><Relationship Id="rId5" Type="http://schemas.openxmlformats.org/officeDocument/2006/relationships/customXml" Target="../ink/ink21.xml"/><Relationship Id="rId6" Type="http://schemas.openxmlformats.org/officeDocument/2006/relationships/image" Target="../media/image3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19.png"/><Relationship Id="rId5" Type="http://schemas.openxmlformats.org/officeDocument/2006/relationships/customXml" Target="../ink/ink22.xml"/><Relationship Id="rId6" Type="http://schemas.openxmlformats.org/officeDocument/2006/relationships/image" Target="../media/image40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4" Type="http://schemas.openxmlformats.org/officeDocument/2006/relationships/image" Target="../media/image19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customXml" Target="../ink/ink23.xml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1" Type="http://schemas.microsoft.com/office/2007/relationships/hdphoto" Target="../media/hdphoto9.wdp"/><Relationship Id="rId12" Type="http://schemas.openxmlformats.org/officeDocument/2006/relationships/customXml" Target="../ink/ink24.xml"/><Relationship Id="rId13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5.wdp"/><Relationship Id="rId4" Type="http://schemas.openxmlformats.org/officeDocument/2006/relationships/image" Target="../media/image27.png"/><Relationship Id="rId5" Type="http://schemas.microsoft.com/office/2007/relationships/hdphoto" Target="../media/hdphoto6.wdp"/><Relationship Id="rId6" Type="http://schemas.openxmlformats.org/officeDocument/2006/relationships/image" Target="../media/image28.png"/><Relationship Id="rId7" Type="http://schemas.microsoft.com/office/2007/relationships/hdphoto" Target="../media/hdphoto7.wdp"/><Relationship Id="rId8" Type="http://schemas.openxmlformats.org/officeDocument/2006/relationships/image" Target="../media/image29.png"/><Relationship Id="rId9" Type="http://schemas.microsoft.com/office/2007/relationships/hdphoto" Target="../media/hdphoto8.wdp"/><Relationship Id="rId10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1" Type="http://schemas.microsoft.com/office/2007/relationships/hdphoto" Target="../media/hdphoto9.wdp"/><Relationship Id="rId12" Type="http://schemas.openxmlformats.org/officeDocument/2006/relationships/image" Target="../media/image31.png"/><Relationship Id="rId13" Type="http://schemas.openxmlformats.org/officeDocument/2006/relationships/customXml" Target="../ink/ink25.xml"/><Relationship Id="rId14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10.wdp"/><Relationship Id="rId4" Type="http://schemas.openxmlformats.org/officeDocument/2006/relationships/image" Target="../media/image27.png"/><Relationship Id="rId5" Type="http://schemas.microsoft.com/office/2007/relationships/hdphoto" Target="../media/hdphoto11.wdp"/><Relationship Id="rId6" Type="http://schemas.openxmlformats.org/officeDocument/2006/relationships/image" Target="../media/image28.png"/><Relationship Id="rId7" Type="http://schemas.microsoft.com/office/2007/relationships/hdphoto" Target="../media/hdphoto12.wdp"/><Relationship Id="rId8" Type="http://schemas.openxmlformats.org/officeDocument/2006/relationships/image" Target="../media/image29.png"/><Relationship Id="rId9" Type="http://schemas.microsoft.com/office/2007/relationships/hdphoto" Target="../media/hdphoto13.wdp"/><Relationship Id="rId10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.xml"/><Relationship Id="rId3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11" Type="http://schemas.microsoft.com/office/2007/relationships/hdphoto" Target="../media/hdphoto18.wdp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14.wdp"/><Relationship Id="rId4" Type="http://schemas.openxmlformats.org/officeDocument/2006/relationships/image" Target="../media/image27.png"/><Relationship Id="rId5" Type="http://schemas.microsoft.com/office/2007/relationships/hdphoto" Target="../media/hdphoto15.wdp"/><Relationship Id="rId6" Type="http://schemas.openxmlformats.org/officeDocument/2006/relationships/image" Target="../media/image28.png"/><Relationship Id="rId7" Type="http://schemas.microsoft.com/office/2007/relationships/hdphoto" Target="../media/hdphoto16.wdp"/><Relationship Id="rId8" Type="http://schemas.openxmlformats.org/officeDocument/2006/relationships/image" Target="../media/image29.png"/><Relationship Id="rId9" Type="http://schemas.microsoft.com/office/2007/relationships/hdphoto" Target="../media/hdphoto17.wdp"/><Relationship Id="rId10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1" Type="http://schemas.microsoft.com/office/2007/relationships/hdphoto" Target="../media/hdphoto23.wdp"/><Relationship Id="rId12" Type="http://schemas.openxmlformats.org/officeDocument/2006/relationships/image" Target="../media/image31.png"/><Relationship Id="rId13" Type="http://schemas.openxmlformats.org/officeDocument/2006/relationships/customXml" Target="../ink/ink26.xml"/><Relationship Id="rId14" Type="http://schemas.openxmlformats.org/officeDocument/2006/relationships/image" Target="../media/image5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19.wdp"/><Relationship Id="rId4" Type="http://schemas.openxmlformats.org/officeDocument/2006/relationships/image" Target="../media/image27.png"/><Relationship Id="rId5" Type="http://schemas.microsoft.com/office/2007/relationships/hdphoto" Target="../media/hdphoto20.wdp"/><Relationship Id="rId6" Type="http://schemas.openxmlformats.org/officeDocument/2006/relationships/image" Target="../media/image28.png"/><Relationship Id="rId7" Type="http://schemas.microsoft.com/office/2007/relationships/hdphoto" Target="../media/hdphoto21.wdp"/><Relationship Id="rId8" Type="http://schemas.openxmlformats.org/officeDocument/2006/relationships/image" Target="../media/image29.png"/><Relationship Id="rId9" Type="http://schemas.microsoft.com/office/2007/relationships/hdphoto" Target="../media/hdphoto22.wdp"/><Relationship Id="rId10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1" Type="http://schemas.microsoft.com/office/2007/relationships/hdphoto" Target="../media/hdphoto27.wdp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microsoft.com/office/2007/relationships/hdphoto" Target="../media/hdphoto24.wdp"/><Relationship Id="rId4" Type="http://schemas.openxmlformats.org/officeDocument/2006/relationships/image" Target="../media/image27.png"/><Relationship Id="rId5" Type="http://schemas.microsoft.com/office/2007/relationships/hdphoto" Target="../media/hdphoto25.wdp"/><Relationship Id="rId6" Type="http://schemas.openxmlformats.org/officeDocument/2006/relationships/image" Target="../media/image28.png"/><Relationship Id="rId7" Type="http://schemas.microsoft.com/office/2007/relationships/hdphoto" Target="../media/hdphoto26.wdp"/><Relationship Id="rId8" Type="http://schemas.openxmlformats.org/officeDocument/2006/relationships/image" Target="../media/image29.png"/><Relationship Id="rId9" Type="http://schemas.microsoft.com/office/2007/relationships/hdphoto" Target="../media/hdphoto13.wdp"/><Relationship Id="rId10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27.xml"/><Relationship Id="rId3" Type="http://schemas.openxmlformats.org/officeDocument/2006/relationships/image" Target="../media/image5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3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customXml" Target="../ink/ink4.xml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customXml" Target="../ink/ink5.xml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6.xml"/><Relationship Id="rId4" Type="http://schemas.openxmlformats.org/officeDocument/2006/relationships/image" Target="../media/image54.emf"/><Relationship Id="rId5" Type="http://schemas.openxmlformats.org/officeDocument/2006/relationships/customXml" Target="../ink/ink7.xml"/><Relationship Id="rId6" Type="http://schemas.openxmlformats.org/officeDocument/2006/relationships/image" Target="../media/image1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ustomXml" Target="../ink/ink8.xml"/><Relationship Id="rId3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9.xml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1200" b="13060"/>
          <a:stretch/>
        </p:blipFill>
        <p:spPr>
          <a:xfrm>
            <a:off x="0" y="0"/>
            <a:ext cx="9144000" cy="51943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892" y="3954352"/>
            <a:ext cx="2684707" cy="967937"/>
          </a:xfrm>
          <a:noFill/>
        </p:spPr>
        <p:txBody>
          <a:bodyPr>
            <a:normAutofit fontScale="70000" lnSpcReduction="20000"/>
          </a:bodyPr>
          <a:lstStyle/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cs4414 Spring 2014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University of Virginia</a:t>
            </a:r>
          </a:p>
          <a:p>
            <a:pPr algn="l">
              <a:lnSpc>
                <a:spcPct val="90000"/>
              </a:lnSpc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bg1">
                    <a:lumMod val="65000"/>
                  </a:schemeClr>
                </a:solidFill>
                <a:effectLst/>
              </a:rPr>
              <a:t>David Evans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bg1">
                  <a:lumMod val="65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173" y="475841"/>
            <a:ext cx="4099034" cy="2298485"/>
          </a:xfrm>
          <a:noFill/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Class 21:</a:t>
            </a:r>
            <a:b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CCFFCC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Bakers and Philosophers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CCFFCC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017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39132" y="50198"/>
            <a:ext cx="2859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/>
              <a:t>Liveness</a:t>
            </a:r>
            <a:r>
              <a:rPr lang="en-US" sz="2800" b="1" dirty="0" smtClean="0"/>
              <a:t> Proof</a:t>
            </a:r>
            <a:endParaRPr lang="en-US" sz="2800" dirty="0"/>
          </a:p>
        </p:txBody>
      </p:sp>
      <p:pic>
        <p:nvPicPr>
          <p:cNvPr id="4" name="Picture 3" descr="Screen Shot 2014-04-08 at 9.33.5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573" y="573418"/>
            <a:ext cx="5566227" cy="4223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397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L3: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146040" y="709200"/>
              <a:ext cx="5332320" cy="39992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36680" y="699840"/>
                <a:ext cx="5351040" cy="401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167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31176" y="205979"/>
            <a:ext cx="5055624" cy="857250"/>
          </a:xfrm>
        </p:spPr>
        <p:txBody>
          <a:bodyPr/>
          <a:lstStyle/>
          <a:p>
            <a:r>
              <a:rPr lang="en-US" dirty="0" smtClean="0"/>
              <a:t>Assumptions?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1064" y="129274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L3: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696480" y="923040"/>
              <a:ext cx="5205240" cy="3882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7120" y="913680"/>
                <a:ext cx="5223960" cy="390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7763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 descr="Screen Shot 2014-03-18 at 10.50.2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16201" r="27174" b="5140"/>
          <a:stretch/>
        </p:blipFill>
        <p:spPr>
          <a:xfrm>
            <a:off x="4361793" y="289034"/>
            <a:ext cx="4580759" cy="435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289812" y="958042"/>
            <a:ext cx="4338659" cy="30469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“When I was at Compass, I read a paper in </a:t>
            </a:r>
            <a:r>
              <a:rPr lang="en-US" sz="2400" i="1" dirty="0"/>
              <a:t>Communications of the ACM </a:t>
            </a:r>
            <a:r>
              <a:rPr lang="en-US" sz="2400" dirty="0"/>
              <a:t>about a mutual-exclusion algorithm,” </a:t>
            </a:r>
            <a:r>
              <a:rPr lang="en-US" sz="2400" dirty="0" err="1"/>
              <a:t>Lamport</a:t>
            </a:r>
            <a:r>
              <a:rPr lang="en-US" sz="2400" dirty="0"/>
              <a:t> recalls. “It was the first time I had seen the mutual-exclusion problem, and I looked at it and said, ‘Well, that doesn’t seem very difficult.’</a:t>
            </a:r>
            <a:r>
              <a:rPr lang="en-US" sz="2400" dirty="0" smtClean="0"/>
              <a:t>”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397080" y="1516680"/>
              <a:ext cx="5019120" cy="9439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7720" y="1507320"/>
                <a:ext cx="5037840" cy="962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8625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Screen Shot 2014-03-18 at 10.56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4" y="127842"/>
            <a:ext cx="3964257" cy="4372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408448" y="136367"/>
            <a:ext cx="4572000" cy="45243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r>
              <a:rPr lang="en-US" dirty="0" smtClean="0"/>
              <a:t>“What </a:t>
            </a:r>
            <a:r>
              <a:rPr lang="en-US" dirty="0"/>
              <a:t>is significant about the bakery algorithm is that it implements mutual exclusion without relying on any lower-level mutual exclusion.  Assuming that reads and writes of a memory location are atomic actions, as previous mutual exclusion algorithms had done, is tantamount to assuming mutually exclusive access to the location.  So a mutual exclusion algorithm that assumes atomic reads and writes is assuming lower-level mutual exclusion</a:t>
            </a:r>
            <a:r>
              <a:rPr lang="en-US" dirty="0" smtClean="0"/>
              <a:t>.  </a:t>
            </a:r>
            <a:r>
              <a:rPr lang="en-US" dirty="0"/>
              <a:t>Such an algorithm cannot really be said to solve the mutual exclusion problem.  Before the bakery algorithm, people believed that the mutual exclusion problem was unsolvable--that you could implement mutual exclusion only by using lower-level mutual exclusion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0048" y="4176865"/>
            <a:ext cx="291322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 smtClean="0"/>
              <a:t>Communications of the ACM</a:t>
            </a:r>
            <a:r>
              <a:rPr lang="en-US" dirty="0" smtClean="0"/>
              <a:t>, August 1974 (2 pages)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919160" y="3223440"/>
              <a:ext cx="2678760" cy="1571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09800" y="3214080"/>
                <a:ext cx="2697480" cy="158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54700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creen Shot 2014-04-08 at 9.59.22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" t="5382" r="1721"/>
          <a:stretch/>
        </p:blipFill>
        <p:spPr>
          <a:xfrm>
            <a:off x="436179" y="873369"/>
            <a:ext cx="8109419" cy="3146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706320" y="2649960"/>
              <a:ext cx="7770240" cy="1188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6960" y="2640600"/>
                <a:ext cx="7788960" cy="120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01481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53333" cy="3135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01.25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0" t="3367" r="2144"/>
          <a:stretch/>
        </p:blipFill>
        <p:spPr>
          <a:xfrm>
            <a:off x="2221077" y="464348"/>
            <a:ext cx="6730233" cy="43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639360" y="1045080"/>
              <a:ext cx="4790520" cy="2378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0000" y="1035720"/>
                <a:ext cx="4809240" cy="239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187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615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120411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1106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47578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99956" y="391876"/>
            <a:ext cx="2651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Palatino Linotype"/>
                <a:cs typeface="Palatino Linotype"/>
              </a:rPr>
              <a:t>N</a:t>
            </a:r>
            <a:r>
              <a:rPr lang="en-US" sz="2000" dirty="0" smtClean="0">
                <a:latin typeface="Palatino Linotype"/>
                <a:cs typeface="Palatino Linotype"/>
              </a:rPr>
              <a:t> </a:t>
            </a:r>
            <a:r>
              <a:rPr lang="en-US" sz="2000" dirty="0" smtClean="0">
                <a:cs typeface="Palatino Linotype"/>
              </a:rPr>
              <a:t>independent threads</a:t>
            </a:r>
            <a:endParaRPr lang="en-US" sz="2000" dirty="0">
              <a:cs typeface="Palatino Linotype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41746" y="2413001"/>
            <a:ext cx="6883400" cy="687916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Shared Memory </a:t>
            </a:r>
            <a:r>
              <a:rPr lang="en-US" sz="2800" dirty="0" smtClean="0"/>
              <a:t>(no exclusion!)</a:t>
            </a:r>
            <a:endParaRPr lang="en-US" sz="2800" dirty="0"/>
          </a:p>
        </p:txBody>
      </p:sp>
      <p:sp>
        <p:nvSpPr>
          <p:cNvPr id="11" name="Up-Down Arrow 10"/>
          <p:cNvSpPr/>
          <p:nvPr/>
        </p:nvSpPr>
        <p:spPr>
          <a:xfrm>
            <a:off x="49608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/>
          <p:cNvSpPr/>
          <p:nvPr/>
        </p:nvSpPr>
        <p:spPr>
          <a:xfrm>
            <a:off x="35257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Up-Down Arrow 12"/>
          <p:cNvSpPr/>
          <p:nvPr/>
        </p:nvSpPr>
        <p:spPr>
          <a:xfrm>
            <a:off x="209065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729634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901712" y="920750"/>
            <a:ext cx="1090083" cy="889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</a:t>
            </a:r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16" name="Up-Down Arrow 15"/>
          <p:cNvSpPr/>
          <p:nvPr/>
        </p:nvSpPr>
        <p:spPr>
          <a:xfrm>
            <a:off x="6351501" y="1809751"/>
            <a:ext cx="285750" cy="603251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3085" y="1079646"/>
            <a:ext cx="1513417" cy="29527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Program:</a:t>
            </a:r>
          </a:p>
          <a:p>
            <a:endParaRPr lang="en-US" dirty="0" smtClean="0"/>
          </a:p>
          <a:p>
            <a:r>
              <a:rPr lang="en-US" dirty="0" smtClean="0"/>
              <a:t>loop {</a:t>
            </a:r>
            <a:endParaRPr lang="en-US" dirty="0"/>
          </a:p>
          <a:p>
            <a:r>
              <a:rPr lang="en-US" dirty="0" smtClean="0"/>
              <a:t>   non-critical {</a:t>
            </a:r>
          </a:p>
          <a:p>
            <a:r>
              <a:rPr lang="en-US" dirty="0"/>
              <a:t> </a:t>
            </a:r>
            <a:r>
              <a:rPr lang="en-US" dirty="0" smtClean="0"/>
              <a:t>      …</a:t>
            </a:r>
          </a:p>
          <a:p>
            <a:r>
              <a:rPr lang="en-US" dirty="0"/>
              <a:t> </a:t>
            </a:r>
            <a:r>
              <a:rPr lang="en-US" dirty="0" smtClean="0"/>
              <a:t>   }</a:t>
            </a:r>
          </a:p>
          <a:p>
            <a:r>
              <a:rPr lang="en-US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 critical {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   …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}</a:t>
            </a:r>
          </a:p>
          <a:p>
            <a:r>
              <a:rPr lang="en-US" dirty="0" smtClean="0"/>
              <a:t>}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1634" y="2981848"/>
            <a:ext cx="6519734" cy="193899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b="1" dirty="0" smtClean="0"/>
              <a:t>Requirements: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Only one thread may be in the critical section at any time.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Each must eventually be able to enter its critical section.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Must be symmetrical (all run same program).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Cannot make any assumptions about speed of threads.</a:t>
            </a:r>
          </a:p>
          <a:p>
            <a:pPr marL="342900" indent="-342900">
              <a:buAutoNum type="arabicPeriod"/>
            </a:pPr>
            <a:r>
              <a:rPr lang="en-US" sz="2000" b="1" dirty="0" smtClean="0"/>
              <a:t>Only writes are guaranteed (when simultaneous).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98880" y="4570200"/>
              <a:ext cx="307080" cy="2692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520" y="4560840"/>
                <a:ext cx="325800" cy="28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43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Screen Shot 2014-04-08 at 9.58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49" y="102914"/>
            <a:ext cx="7901110" cy="49381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75041" y="278399"/>
            <a:ext cx="2761914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Processor number: </a:t>
            </a:r>
            <a:r>
              <a:rPr lang="en-US" sz="2400" i="1" dirty="0" err="1" smtClean="0">
                <a:latin typeface="Palatino Linotype"/>
                <a:cs typeface="Palatino Linotype"/>
              </a:rPr>
              <a:t>i</a:t>
            </a:r>
            <a:endParaRPr lang="en-US" sz="2400" i="1" dirty="0">
              <a:latin typeface="Palatino Linotype"/>
              <a:cs typeface="Palatino Linotype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1242000" y="574200"/>
              <a:ext cx="7636320" cy="4226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2640" y="564840"/>
                <a:ext cx="7655040" cy="424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2539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330" y="0"/>
            <a:ext cx="7992670" cy="51435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17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1655" y="142107"/>
            <a:ext cx="3678621" cy="4708981"/>
          </a:xfrm>
          <a:prstGeom prst="rect">
            <a:avLst/>
          </a:prstGeom>
          <a:solidFill>
            <a:schemeClr val="tx1">
              <a:lumMod val="85000"/>
              <a:lumOff val="15000"/>
              <a:alpha val="53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If the write changes the value from 0 to 1, a concurrent read could obtain the value 7456 (assuming that 7456 is a value that could be in the memory location).  The algorithm still works.  I didn't try to devise an algorithm with this property.  I discovered that the bakery algorithm had this property after writing a proof of its correctness and noticing that the proof did not depend on what value is returned by a read that overlaps a write.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320440" y="2661480"/>
              <a:ext cx="211680" cy="6674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11080" y="2652120"/>
                <a:ext cx="230400" cy="68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652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Screen Shot 2014-04-08 at 10.14.3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86" y="256325"/>
            <a:ext cx="5207260" cy="277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737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err="1" smtClean="0"/>
              <a:t>Dijkstra’s</a:t>
            </a:r>
            <a:r>
              <a:rPr lang="en-US" b="1" dirty="0" smtClean="0"/>
              <a:t> Mutual Exclusion Solution</a:t>
            </a:r>
          </a:p>
          <a:p>
            <a:pPr marL="0" indent="0">
              <a:buNone/>
            </a:pPr>
            <a:r>
              <a:rPr lang="en-US" b="1" dirty="0" err="1" smtClean="0"/>
              <a:t>Lamport’s</a:t>
            </a:r>
            <a:r>
              <a:rPr lang="en-US" b="1" dirty="0" smtClean="0"/>
              <a:t> Solution</a:t>
            </a:r>
          </a:p>
          <a:p>
            <a:pPr marL="0" indent="0">
              <a:buNone/>
            </a:pPr>
            <a:r>
              <a:rPr lang="en-US" b="1" dirty="0" smtClean="0"/>
              <a:t>Dining Philosophers</a:t>
            </a:r>
            <a:endParaRPr lang="en-US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638800" y="3287337"/>
            <a:ext cx="3048000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Reminder: Everyone should have scheduled a project progress meeting!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558720" y="2299320"/>
              <a:ext cx="3108600" cy="87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360" y="2289960"/>
                <a:ext cx="3127320" cy="1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614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54156"/>
          <a:stretch/>
        </p:blipFill>
        <p:spPr>
          <a:xfrm>
            <a:off x="196049" y="119319"/>
            <a:ext cx="7304971" cy="105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1189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267840" y="145080"/>
              <a:ext cx="8399160" cy="44834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8480" y="135720"/>
                <a:ext cx="8417880" cy="450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4364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876" y="0"/>
            <a:ext cx="9208876" cy="5571370"/>
          </a:xfrm>
          <a:prstGeom prst="rect">
            <a:avLst/>
          </a:prstGeom>
        </p:spPr>
      </p:pic>
      <p:pic>
        <p:nvPicPr>
          <p:cNvPr id="4" name="Picture 3" descr="Screen Shot 2014-04-08 at 10.15.3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2" t="6218" r="2684" b="2386"/>
          <a:stretch/>
        </p:blipFill>
        <p:spPr>
          <a:xfrm>
            <a:off x="537005" y="2832592"/>
            <a:ext cx="6162771" cy="205638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527040" y="3704400"/>
              <a:ext cx="6124680" cy="1168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7680" y="3695040"/>
                <a:ext cx="6143400" cy="118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80577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137958" y="3993931"/>
            <a:ext cx="454884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How could </a:t>
            </a:r>
            <a:r>
              <a:rPr lang="en-US" sz="2400" i="1" dirty="0" smtClean="0"/>
              <a:t>number[</a:t>
            </a:r>
            <a:r>
              <a:rPr lang="en-US" sz="2400" i="1" dirty="0" err="1" smtClean="0"/>
              <a:t>i</a:t>
            </a:r>
            <a:r>
              <a:rPr lang="en-US" sz="2400" i="1" dirty="0" smtClean="0"/>
              <a:t>] = number[k]</a:t>
            </a:r>
            <a:r>
              <a:rPr lang="en-US" sz="2400" dirty="0" smtClean="0"/>
              <a:t>?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Ink 5"/>
              <p14:cNvContentPartPr/>
              <p14:nvPr/>
            </p14:nvContentPartPr>
            <p14:xfrm>
              <a:off x="321480" y="168480"/>
              <a:ext cx="8379000" cy="4636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2120" y="159120"/>
                <a:ext cx="8397720" cy="465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161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490320" y="811080"/>
              <a:ext cx="8576280" cy="4233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0960" y="801720"/>
                <a:ext cx="8595000" cy="425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30445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20" y="58848"/>
            <a:ext cx="7556500" cy="118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Screen Shot 2014-04-08 at 10.21.03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492" y="1425800"/>
            <a:ext cx="7056794" cy="337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413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 descr="Screen Shot 2014-04-08 at 9.58.11 AM.p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65" t="3093" r="1637" b="3363"/>
          <a:stretch/>
        </p:blipFill>
        <p:spPr>
          <a:xfrm>
            <a:off x="196049" y="1239948"/>
            <a:ext cx="5663135" cy="345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Screen Shot 2014-04-08 at 10.19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" y="39953"/>
            <a:ext cx="4804271" cy="750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Screen Shot 2014-04-08 at 10.22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8" y="533321"/>
            <a:ext cx="5062375" cy="1024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4-04-08 at 10.22.25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559" y="1516852"/>
            <a:ext cx="5062375" cy="335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03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 descr="Screen Shot 2014-04-08 at 10.25.05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" t="1755"/>
          <a:stretch/>
        </p:blipFill>
        <p:spPr>
          <a:xfrm>
            <a:off x="426194" y="144887"/>
            <a:ext cx="7859024" cy="45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101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1" y="0"/>
            <a:ext cx="51435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84699" y="4640998"/>
            <a:ext cx="2998437" cy="400110"/>
          </a:xfrm>
          <a:prstGeom prst="rect">
            <a:avLst/>
          </a:prstGeom>
          <a:solidFill>
            <a:schemeClr val="tx1">
              <a:alpha val="41000"/>
            </a:schemeClr>
          </a:solidFill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Sir Tony Hoare (born 1934)</a:t>
            </a:r>
            <a:endParaRPr lang="en-US" sz="20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33" y="370416"/>
            <a:ext cx="4699000" cy="157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284760" y="1467000"/>
              <a:ext cx="4367880" cy="267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5400" y="1457640"/>
                <a:ext cx="4386600" cy="28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7092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Ink 1"/>
              <p14:cNvContentPartPr/>
              <p14:nvPr/>
            </p14:nvContentPartPr>
            <p14:xfrm>
              <a:off x="1905480" y="4731120"/>
              <a:ext cx="1090800" cy="408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96120" y="4721760"/>
                <a:ext cx="1109520" cy="42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6560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3302435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1523138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6444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766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03644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2134788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5407388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5682937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3892975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4467970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3376367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0905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08758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891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8414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18650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306822" y="1670974"/>
            <a:ext cx="1126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Heraclitus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337774" y="2970659"/>
            <a:ext cx="983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Socrates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3230827" y="321551"/>
            <a:ext cx="666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Plato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253427" y="4342694"/>
            <a:ext cx="1038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Aristotle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6023" y="4025705"/>
            <a:ext cx="7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Euclid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2856960" y="1652760"/>
              <a:ext cx="3278160" cy="2416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47600" y="1643400"/>
                <a:ext cx="3296880" cy="243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91659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Update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Every team should have a progress/review meeting scheduled</a:t>
            </a:r>
          </a:p>
          <a:p>
            <a:pPr lvl="1"/>
            <a:r>
              <a:rPr lang="en-US" dirty="0" smtClean="0"/>
              <a:t>Discuss what you have done so far and plans to finish</a:t>
            </a:r>
          </a:p>
          <a:p>
            <a:pPr marL="0" indent="0">
              <a:buNone/>
            </a:pPr>
            <a:r>
              <a:rPr lang="en-US" dirty="0" smtClean="0"/>
              <a:t>Project submission:</a:t>
            </a:r>
          </a:p>
          <a:p>
            <a:pPr lvl="1"/>
            <a:r>
              <a:rPr lang="en-US" dirty="0" smtClean="0"/>
              <a:t>Web form (including link to </a:t>
            </a:r>
            <a:r>
              <a:rPr lang="en-US" dirty="0" err="1" smtClean="0"/>
              <a:t>github</a:t>
            </a:r>
            <a:r>
              <a:rPr lang="en-US" dirty="0" smtClean="0"/>
              <a:t> repo or other web content): accepted without penalty until </a:t>
            </a:r>
            <a:r>
              <a:rPr lang="en-US" b="1" dirty="0" smtClean="0"/>
              <a:t>Monday, 5 May (11:59pm)</a:t>
            </a:r>
          </a:p>
          <a:p>
            <a:pPr lvl="1"/>
            <a:r>
              <a:rPr lang="en-US" dirty="0" smtClean="0"/>
              <a:t>Option of either:</a:t>
            </a:r>
          </a:p>
          <a:p>
            <a:pPr marL="914400" lvl="2" indent="0">
              <a:buNone/>
            </a:pPr>
            <a:r>
              <a:rPr lang="en-US" b="1" dirty="0" smtClean="0"/>
              <a:t>In-class presentation/demo</a:t>
            </a:r>
            <a:r>
              <a:rPr lang="en-US" dirty="0" smtClean="0"/>
              <a:t> (April 24 or April 29)</a:t>
            </a:r>
          </a:p>
          <a:p>
            <a:pPr marL="914400" lvl="2" indent="0">
              <a:buNone/>
            </a:pPr>
            <a:r>
              <a:rPr lang="en-US" b="1" dirty="0" smtClean="0"/>
              <a:t>Formal written report</a:t>
            </a:r>
            <a:r>
              <a:rPr lang="en-US" dirty="0" smtClean="0"/>
              <a:t> (due April 29, 11:59pm)</a:t>
            </a:r>
          </a:p>
          <a:p>
            <a:pPr marL="914400" lvl="2" indent="0">
              <a:buNone/>
            </a:pPr>
            <a:r>
              <a:rPr lang="en-US" b="1" dirty="0" smtClean="0"/>
              <a:t>Something else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2829" y="4153866"/>
            <a:ext cx="5912068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 final exam, unless your project is embarrassing.  Then you’ll have a chance to make up for it by doing a final exam.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306207" y="2939714"/>
            <a:ext cx="2618827" cy="14773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You have </a:t>
            </a:r>
            <a:r>
              <a:rPr lang="en-US" b="1" dirty="0" smtClean="0"/>
              <a:t>until Monday</a:t>
            </a:r>
            <a:r>
              <a:rPr lang="en-US" dirty="0" smtClean="0"/>
              <a:t> (Apr 21) to submit a form with your preferences, but priority will be given to earlier submissions!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Ink 6"/>
              <p14:cNvContentPartPr/>
              <p14:nvPr/>
            </p14:nvContentPartPr>
            <p14:xfrm>
              <a:off x="595080" y="1539000"/>
              <a:ext cx="7857360" cy="24552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720" y="1529640"/>
                <a:ext cx="7876080" cy="247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1905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4120971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/>
              <a:t>5 Dining Philosophers</a:t>
            </a:r>
          </a:p>
          <a:p>
            <a:r>
              <a:rPr lang="en-US" sz="2000" b="1" dirty="0" smtClean="0"/>
              <a:t>5 Chopsticks</a:t>
            </a:r>
            <a:r>
              <a:rPr lang="en-US" sz="2000" dirty="0" smtClean="0"/>
              <a:t> (one between each pair)</a:t>
            </a:r>
          </a:p>
          <a:p>
            <a:r>
              <a:rPr lang="en-US" sz="2000" b="1" dirty="0" smtClean="0"/>
              <a:t>Need 2 chopsticks to eat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7339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TextBox 28"/>
          <p:cNvSpPr txBox="1"/>
          <p:nvPr/>
        </p:nvSpPr>
        <p:spPr>
          <a:xfrm>
            <a:off x="302040" y="248764"/>
            <a:ext cx="3560879" cy="101566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Could </a:t>
            </a:r>
            <a:r>
              <a:rPr lang="en-US" sz="2800" b="1" i="1" dirty="0" smtClean="0"/>
              <a:t>all</a:t>
            </a:r>
            <a:r>
              <a:rPr lang="en-US" sz="2800" b="1" dirty="0" smtClean="0"/>
              <a:t> the </a:t>
            </a:r>
            <a:r>
              <a:rPr lang="en-US" sz="3200" b="1" dirty="0" smtClean="0"/>
              <a:t>philosophers</a:t>
            </a:r>
            <a:r>
              <a:rPr lang="en-US" sz="2800" b="1" dirty="0" smtClean="0"/>
              <a:t> starve?</a:t>
            </a:r>
            <a:endParaRPr lang="en-US" sz="28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" name="Ink 1"/>
              <p14:cNvContentPartPr/>
              <p14:nvPr/>
            </p14:nvContentPartPr>
            <p14:xfrm>
              <a:off x="4048200" y="1365840"/>
              <a:ext cx="3416040" cy="2710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38840" y="1356480"/>
                <a:ext cx="3434760" cy="2729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048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4342543" y="1080771"/>
            <a:ext cx="2815858" cy="2816352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273" r="100000">
                        <a14:foregroundMark x1="21515" y1="41713" x2="21515" y2="41713"/>
                        <a14:foregroundMark x1="13333" y1="50460" x2="13333" y2="50460"/>
                        <a14:backgroundMark x1="71818" y1="1565" x2="71818" y2="1565"/>
                      </a14:backgroundRemoval>
                    </a14:imgEffect>
                  </a14:imgLayer>
                </a14:imgProps>
              </a:ext>
            </a:extLst>
          </a:blip>
          <a:srcRect b="27808"/>
          <a:stretch/>
        </p:blipFill>
        <p:spPr>
          <a:xfrm>
            <a:off x="2563246" y="1264427"/>
            <a:ext cx="1592580" cy="1891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77" b="100000" l="0" r="100000">
                        <a14:foregroundMark x1="68750" y1="68827" x2="68750" y2="68827"/>
                        <a14:foregroundMark x1="69444" y1="73611" x2="69444" y2="73611"/>
                        <a14:foregroundMark x1="83333" y1="65123" x2="83333" y2="65123"/>
                        <a14:foregroundMark x1="18056" y1="64660" x2="18056" y2="64660"/>
                        <a14:backgroundMark x1="19676" y1="42284" x2="19676" y2="42284"/>
                        <a14:backgroundMark x1="30787" y1="54321" x2="30787" y2="54321"/>
                        <a14:backgroundMark x1="26620" y1="48302" x2="26620" y2="48302"/>
                        <a14:backgroundMark x1="43519" y1="65123" x2="43519" y2="65123"/>
                        <a14:backgroundMark x1="32870" y1="90895" x2="32870" y2="90895"/>
                        <a14:backgroundMark x1="14583" y1="91821" x2="14583" y2="91821"/>
                        <a14:backgroundMark x1="23148" y1="87654" x2="23148" y2="87654"/>
                        <a14:backgroundMark x1="29398" y1="95988" x2="29398" y2="95988"/>
                        <a14:backgroundMark x1="2778" y1="76852" x2="2778" y2="76852"/>
                        <a14:backgroundMark x1="12500" y1="55710" x2="12500" y2="557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6552" y="631883"/>
            <a:ext cx="1699260" cy="25488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7" b="100000" l="2941" r="100000">
                        <a14:foregroundMark x1="64253" y1="19378" x2="64253" y2="19378"/>
                        <a14:foregroundMark x1="17873" y1="87321" x2="17873" y2="87321"/>
                        <a14:foregroundMark x1="15385" y1="34689" x2="15385" y2="34689"/>
                        <a14:foregroundMark x1="91176" y1="76794" x2="91176" y2="76794"/>
                        <a14:foregroundMark x1="85747" y1="58134" x2="85747" y2="58134"/>
                        <a14:foregroundMark x1="80543" y1="88517" x2="80543" y2="88517"/>
                        <a14:backgroundMark x1="8145" y1="62919" x2="8145" y2="62919"/>
                        <a14:backgroundMark x1="6109" y1="77512" x2="11991" y2="99043"/>
                        <a14:backgroundMark x1="20588" y1="49282" x2="20588" y2="49282"/>
                        <a14:backgroundMark x1="21267" y1="55502" x2="19910" y2="49282"/>
                        <a14:backgroundMark x1="7466" y1="41627" x2="7466" y2="41627"/>
                        <a14:backgroundMark x1="9502" y1="53349" x2="9502" y2="533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9874" y="-225533"/>
            <a:ext cx="2017381" cy="19078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19" b="100000" l="3226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43752" y="3156232"/>
            <a:ext cx="1299015" cy="17120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83" b="100000" l="3968" r="100000">
                        <a14:foregroundMark x1="30754" y1="95374" x2="30754" y2="95374"/>
                        <a14:foregroundMark x1="24405" y1="92717" x2="24405" y2="92717"/>
                        <a14:foregroundMark x1="47520" y1="27165" x2="47520" y2="27165"/>
                        <a14:foregroundMark x1="55357" y1="16732" x2="55357" y2="16732"/>
                        <a14:foregroundMark x1="44345" y1="18799" x2="44345" y2="18799"/>
                        <a14:foregroundMark x1="52778" y1="27657" x2="52778" y2="27657"/>
                        <a14:foregroundMark x1="56944" y1="24016" x2="56944" y2="24016"/>
                        <a14:foregroundMark x1="36012" y1="52657" x2="36012" y2="52657"/>
                        <a14:foregroundMark x1="37599" y1="46949" x2="37599" y2="46949"/>
                        <a14:foregroundMark x1="29167" y1="69882" x2="29167" y2="69882"/>
                        <a14:foregroundMark x1="26488" y1="77165" x2="42262" y2="38091"/>
                        <a14:foregroundMark x1="40179" y1="28740" x2="55952" y2="13091"/>
                        <a14:foregroundMark x1="27083" y1="87008" x2="27579" y2="67717"/>
                        <a14:foregroundMark x1="40675" y1="95374" x2="20734" y2="97933"/>
                        <a14:foregroundMark x1="64881" y1="91732" x2="62202" y2="82382"/>
                        <a14:foregroundMark x1="66964" y1="92224" x2="57540" y2="92717"/>
                        <a14:foregroundMark x1="20734" y1="96260" x2="20734" y2="96260"/>
                        <a14:foregroundMark x1="26885" y1="88484" x2="26885" y2="88484"/>
                        <a14:foregroundMark x1="12897" y1="96260" x2="25595" y2="99311"/>
                        <a14:foregroundMark x1="53671" y1="94783" x2="26885" y2="99311"/>
                        <a14:foregroundMark x1="37500" y1="90945" x2="22024" y2="96752"/>
                        <a14:foregroundMark x1="29365" y1="81496" x2="32639" y2="94783"/>
                        <a14:foregroundMark x1="19147" y1="94980" x2="35913" y2="91339"/>
                        <a14:foregroundMark x1="25893" y1="91240" x2="25893" y2="91240"/>
                        <a14:backgroundMark x1="34425" y1="92224" x2="18651" y2="95866"/>
                        <a14:backgroundMark x1="50198" y1="87500" x2="50198" y2="87500"/>
                        <a14:backgroundMark x1="45933" y1="88091" x2="45933" y2="88091"/>
                        <a14:backgroundMark x1="52778" y1="93307" x2="52778" y2="93307"/>
                        <a14:backgroundMark x1="79563" y1="87500" x2="79563" y2="87500"/>
                        <a14:backgroundMark x1="90079" y1="94291" x2="90079" y2="94291"/>
                        <a14:backgroundMark x1="95337" y1="90157" x2="95337" y2="90157"/>
                        <a14:backgroundMark x1="95337" y1="90157" x2="95337" y2="90157"/>
                        <a14:backgroundMark x1="90079" y1="90157" x2="90079" y2="90157"/>
                        <a14:backgroundMark x1="78472" y1="95866" x2="78472" y2="95866"/>
                        <a14:backgroundMark x1="70635" y1="88091" x2="99008" y2="96949"/>
                        <a14:backgroundMark x1="63790" y1="83858" x2="63294" y2="91732"/>
                        <a14:backgroundMark x1="5853" y1="98031" x2="5853" y2="98031"/>
                        <a14:backgroundMark x1="27579" y1="62106" x2="27579" y2="62106"/>
                        <a14:backgroundMark x1="26389" y1="69193" x2="26389" y2="69193"/>
                        <a14:backgroundMark x1="27083" y1="67126" x2="27083" y2="67126"/>
                        <a14:backgroundMark x1="13393" y1="95079" x2="13393" y2="95079"/>
                        <a14:backgroundMark x1="20734" y1="92421" x2="20734" y2="92421"/>
                        <a14:backgroundMark x1="28770" y1="91929" x2="28770" y2="91929"/>
                        <a14:backgroundMark x1="42361" y1="98819" x2="42361" y2="98819"/>
                      </a14:backgroundRemoval>
                    </a14:imgEffect>
                  </a14:imgLayer>
                </a14:imgProps>
              </a:ext>
            </a:extLst>
          </a:blip>
          <a:srcRect l="12433" r="15763"/>
          <a:stretch/>
        </p:blipFill>
        <p:spPr>
          <a:xfrm>
            <a:off x="3174896" y="3276724"/>
            <a:ext cx="1283863" cy="18022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2040000">
            <a:off x="6447496" y="1701574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17340000">
            <a:off x="6723045" y="2603821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17820000">
            <a:off x="4933083" y="1530133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0260000">
            <a:off x="5508078" y="3423369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6440000">
            <a:off x="4416475" y="2419136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81013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48866" y="225186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69999" y="1682307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58522" y="208590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58759" y="2981992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Content Placeholder 2"/>
          <p:cNvSpPr txBox="1">
            <a:spLocks/>
          </p:cNvSpPr>
          <p:nvPr/>
        </p:nvSpPr>
        <p:spPr>
          <a:xfrm>
            <a:off x="278197" y="388666"/>
            <a:ext cx="4912799" cy="339447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 smtClean="0"/>
              <a:t>No (extra) communication No deadlock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No starvation</a:t>
            </a:r>
          </a:p>
          <a:p>
            <a:pPr marL="0" indent="0">
              <a:buFont typeface="Arial"/>
              <a:buNone/>
            </a:pPr>
            <a:r>
              <a:rPr lang="en-US" b="1" dirty="0" smtClean="0"/>
              <a:t>Fair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569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4-07 at 1.56.0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000">
            <a:off x="408318" y="1203222"/>
            <a:ext cx="8082379" cy="3425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 err="1" smtClean="0"/>
              <a:t>Djikstra’s</a:t>
            </a:r>
            <a:r>
              <a:rPr lang="en-US" dirty="0" smtClean="0"/>
              <a:t> (</a:t>
            </a:r>
            <a:r>
              <a:rPr lang="en-US" dirty="0" err="1" smtClean="0"/>
              <a:t>Hygenic</a:t>
            </a:r>
            <a:r>
              <a:rPr lang="en-US" dirty="0" smtClean="0"/>
              <a:t>) Version EWD625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07305" y="4430353"/>
            <a:ext cx="5574575" cy="461665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Is this equivalent to the shared chopsticks?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2242582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Desiderata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No communication required</a:t>
            </a:r>
          </a:p>
          <a:p>
            <a:pPr marL="0" indent="0">
              <a:buNone/>
            </a:pPr>
            <a:r>
              <a:rPr lang="en-US" b="1" dirty="0" smtClean="0"/>
              <a:t>No deadlock</a:t>
            </a:r>
          </a:p>
          <a:p>
            <a:pPr marL="0" indent="0">
              <a:buNone/>
            </a:pPr>
            <a:r>
              <a:rPr lang="en-US" b="1" dirty="0" smtClean="0"/>
              <a:t>No starvation:</a:t>
            </a:r>
            <a:r>
              <a:rPr lang="en-US" dirty="0" smtClean="0"/>
              <a:t> everyone gets to eat eventually</a:t>
            </a:r>
          </a:p>
          <a:p>
            <a:pPr marL="0" indent="0">
              <a:buNone/>
            </a:pPr>
            <a:r>
              <a:rPr lang="en-US" b="1" dirty="0" smtClean="0"/>
              <a:t>Fair:</a:t>
            </a:r>
            <a:r>
              <a:rPr lang="en-US" dirty="0" smtClean="0"/>
              <a:t> each philosopher has equal likelihood of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 getting to eat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43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Dijkstra’s</a:t>
            </a:r>
            <a:r>
              <a:rPr lang="en-US" dirty="0" smtClean="0"/>
              <a:t> Solution (Idea)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128" y="1215708"/>
            <a:ext cx="5927189" cy="2277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Number</a:t>
            </a:r>
            <a:r>
              <a:rPr lang="en-US" dirty="0" smtClean="0"/>
              <a:t> the chopsticks </a:t>
            </a:r>
          </a:p>
          <a:p>
            <a:pPr marL="0" indent="0">
              <a:buNone/>
            </a:pPr>
            <a:r>
              <a:rPr lang="en-US" dirty="0"/>
              <a:t>A</a:t>
            </a:r>
            <a:r>
              <a:rPr lang="en-US" dirty="0" smtClean="0"/>
              <a:t>lways grab </a:t>
            </a:r>
            <a:r>
              <a:rPr lang="en-US" b="1" dirty="0" smtClean="0"/>
              <a:t>lower-numbered</a:t>
            </a:r>
            <a:r>
              <a:rPr lang="en-US" dirty="0" smtClean="0"/>
              <a:t> stick first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420131" y="1756790"/>
            <a:ext cx="2834908" cy="214040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2040000">
            <a:off x="7555043" y="1761376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7340000">
            <a:off x="7830592" y="2663622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7820000">
            <a:off x="6040630" y="1589934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10260000">
            <a:off x="6615622" y="3483170"/>
            <a:ext cx="112759" cy="58366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440000">
            <a:off x="5524022" y="2478938"/>
            <a:ext cx="84569" cy="77822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560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6413" y="2311665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46" y="1742108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6069" y="2145704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304" y="3041793"/>
            <a:ext cx="989141" cy="6189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Rectangle 17"/>
          <p:cNvSpPr/>
          <p:nvPr/>
        </p:nvSpPr>
        <p:spPr>
          <a:xfrm>
            <a:off x="474128" y="4295251"/>
            <a:ext cx="69273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i="1" dirty="0"/>
              <a:t>Does it matter how the chopsticks are numbered?</a:t>
            </a:r>
          </a:p>
        </p:txBody>
      </p:sp>
    </p:spTree>
    <p:extLst>
      <p:ext uri="{BB962C8B-B14F-4D97-AF65-F5344CB8AC3E}">
        <p14:creationId xmlns:p14="http://schemas.microsoft.com/office/powerpoint/2010/main" val="3412430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125076">
            <a:off x="1534818" y="1738807"/>
            <a:ext cx="7104521" cy="2486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9941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Real Idea was to </a:t>
            </a:r>
            <a:br>
              <a:rPr lang="en-US" dirty="0" smtClean="0"/>
            </a:br>
            <a:r>
              <a:rPr lang="en-US" dirty="0" smtClean="0"/>
              <a:t>“Invent the Chopstick”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454384"/>
            <a:ext cx="4360041" cy="1882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Binary Semaphore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 smtClean="0"/>
              <a:t>Lock that can be held 	by up to one process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844918" y="4452849"/>
            <a:ext cx="42272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http://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commons.wikimedia.org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/wiki/</a:t>
            </a:r>
            <a:r>
              <a:rPr lang="en-US" sz="1400" dirty="0" err="1">
                <a:solidFill>
                  <a:schemeClr val="bg1">
                    <a:lumMod val="65000"/>
                  </a:schemeClr>
                </a:solidFill>
              </a:rPr>
              <a:t>File:Chopstick.png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81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1100" y="1063229"/>
            <a:ext cx="811570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Many more interesting problems and solutions in </a:t>
            </a:r>
            <a:r>
              <a:rPr lang="en-US" sz="2800" b="1" dirty="0" smtClean="0"/>
              <a:t>distributed algorithms</a:t>
            </a:r>
            <a:r>
              <a:rPr lang="en-US" sz="2800" dirty="0" smtClean="0"/>
              <a:t>: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Consensus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Leader election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Reliable broadcast</a:t>
            </a:r>
          </a:p>
          <a:p>
            <a:r>
              <a:rPr lang="en-US" sz="2800" dirty="0"/>
              <a:t>	</a:t>
            </a:r>
            <a:r>
              <a:rPr lang="en-US" sz="2800" dirty="0" smtClean="0"/>
              <a:t>…</a:t>
            </a:r>
          </a:p>
          <a:p>
            <a:r>
              <a:rPr lang="en-US" sz="2800" b="1" dirty="0" smtClean="0"/>
              <a:t>Next class: </a:t>
            </a:r>
          </a:p>
          <a:p>
            <a:r>
              <a:rPr lang="en-US" sz="2800" dirty="0" smtClean="0"/>
              <a:t>Microkernels, </a:t>
            </a:r>
            <a:r>
              <a:rPr lang="en-US" sz="2800" dirty="0" err="1" smtClean="0"/>
              <a:t>Exokernels</a:t>
            </a:r>
            <a:r>
              <a:rPr lang="en-US" sz="2800" dirty="0" smtClean="0"/>
              <a:t>, and “</a:t>
            </a:r>
            <a:r>
              <a:rPr lang="en-US" sz="2800" dirty="0" err="1" smtClean="0"/>
              <a:t>Zepto</a:t>
            </a:r>
            <a:r>
              <a:rPr lang="en-US" sz="2800" dirty="0" smtClean="0"/>
              <a:t>”-kernels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619947" y="2135204"/>
            <a:ext cx="341051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Hardware solutions only help when all threads are running on the same processor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486000" y="1898280"/>
              <a:ext cx="3449520" cy="263592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6640" y="1888920"/>
                <a:ext cx="3468240" cy="265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3600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79849"/>
            <a:ext cx="8229600" cy="857250"/>
          </a:xfrm>
        </p:spPr>
        <p:txBody>
          <a:bodyPr/>
          <a:lstStyle/>
          <a:p>
            <a:r>
              <a:rPr lang="en-US" dirty="0" smtClean="0"/>
              <a:t>Why so much on mutual exclusion?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055520" y="120960"/>
              <a:ext cx="7867800" cy="43405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46160" y="111600"/>
                <a:ext cx="7886520" cy="4359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87811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pic>
        <p:nvPicPr>
          <p:cNvPr id="3" name="Picture 2" descr="Screen Shot 2014-04-14 at 4.21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6" y="2320461"/>
            <a:ext cx="8146033" cy="1843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7923" y="86490"/>
            <a:ext cx="1766629" cy="27651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1029600" y="2778120"/>
              <a:ext cx="487080" cy="1321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20240" y="2768760"/>
                <a:ext cx="505800" cy="134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19930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20" y="161932"/>
            <a:ext cx="1421174" cy="2224447"/>
          </a:xfrm>
          <a:prstGeom prst="rect">
            <a:avLst/>
          </a:prstGeom>
        </p:spPr>
      </p:pic>
      <p:pic>
        <p:nvPicPr>
          <p:cNvPr id="5" name="Picture 4" descr="Screen Shot 2014-04-14 at 4.24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8" r="3496" b="7930"/>
          <a:stretch/>
        </p:blipFill>
        <p:spPr>
          <a:xfrm>
            <a:off x="699917" y="1536998"/>
            <a:ext cx="8174408" cy="27811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689760" y="1701720"/>
              <a:ext cx="2781720" cy="25081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80400" y="1692360"/>
                <a:ext cx="2800440" cy="252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880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Screen Shot 2014-04-08 at 9.32.4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200" y="448009"/>
            <a:ext cx="5268272" cy="148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3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4" y="3468033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129600" y="474480"/>
              <a:ext cx="3967560" cy="4126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0240" y="465120"/>
                <a:ext cx="3986280" cy="4145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/>
          <p:cNvSpPr txBox="1"/>
          <p:nvPr/>
        </p:nvSpPr>
        <p:spPr>
          <a:xfrm>
            <a:off x="189267" y="105148"/>
            <a:ext cx="2452414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Where we got last class: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795600" y="74880"/>
              <a:ext cx="7721280" cy="40147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6240" y="65520"/>
                <a:ext cx="7740000" cy="403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6579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32954" y="149711"/>
            <a:ext cx="3125750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1:       b[</a:t>
            </a:r>
            <a:r>
              <a:rPr lang="en-US" dirty="0" err="1" smtClean="0"/>
              <a:t>i</a:t>
            </a:r>
            <a:r>
              <a:rPr lang="en-US" dirty="0" smtClean="0"/>
              <a:t>] := false	</a:t>
            </a:r>
          </a:p>
          <a:p>
            <a:r>
              <a:rPr lang="en-US" dirty="0"/>
              <a:t>2</a:t>
            </a:r>
            <a:r>
              <a:rPr lang="en-US" dirty="0" smtClean="0"/>
              <a:t>:	 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 smtClean="0"/>
              <a:t>:</a:t>
            </a:r>
          </a:p>
          <a:p>
            <a:r>
              <a:rPr lang="en-US" dirty="0" smtClean="0"/>
              <a:t>3: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4:    	      if b[k]:</a:t>
            </a:r>
          </a:p>
          <a:p>
            <a:r>
              <a:rPr lang="en-US" dirty="0" smtClean="0"/>
              <a:t>5:     	 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 smtClean="0"/>
              <a:t>6:           </a:t>
            </a:r>
            <a:r>
              <a:rPr lang="en-US" dirty="0" err="1" smtClean="0"/>
              <a:t>goto</a:t>
            </a:r>
            <a:r>
              <a:rPr lang="en-US" dirty="0" smtClean="0"/>
              <a:t> L2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 smtClean="0"/>
              <a:t>7: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/>
              <a:t>8</a:t>
            </a:r>
            <a:r>
              <a:rPr lang="en-US" dirty="0" smtClean="0"/>
              <a:t>:  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 smtClean="0"/>
              <a:t>9: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 smtClean="0"/>
              <a:t>10: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L2</a:t>
            </a:r>
            <a:r>
              <a:rPr lang="en-US" dirty="0" smtClean="0"/>
              <a:t>  </a:t>
            </a:r>
          </a:p>
          <a:p>
            <a:r>
              <a:rPr lang="en-US" b="1" dirty="0" smtClean="0">
                <a:solidFill>
                  <a:srgbClr val="953735"/>
                </a:solidFill>
              </a:rPr>
              <a:t>11:         critical section;</a:t>
            </a:r>
            <a:r>
              <a:rPr lang="en-US" dirty="0" smtClean="0"/>
              <a:t>   </a:t>
            </a:r>
          </a:p>
          <a:p>
            <a:r>
              <a:rPr lang="en-US" dirty="0" smtClean="0"/>
              <a:t>12: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 smtClean="0"/>
              <a:t>13: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6082" y="314602"/>
            <a:ext cx="4675987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i="1" dirty="0" smtClean="0"/>
              <a:t>How do we know none of the </a:t>
            </a:r>
            <a:r>
              <a:rPr lang="en-US" sz="2400" dirty="0" smtClean="0"/>
              <a:t>c[.]</a:t>
            </a:r>
            <a:r>
              <a:rPr lang="en-US" sz="2400" i="1" dirty="0" smtClean="0"/>
              <a:t>’s changed during the loop?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725760" y="897120"/>
              <a:ext cx="7175880" cy="3865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400" y="887760"/>
                <a:ext cx="7194600" cy="388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41634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Screen Shot 2014-04-08 at 9.31.1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226" y="323670"/>
            <a:ext cx="5649860" cy="1593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32954" y="149711"/>
            <a:ext cx="2999176" cy="48013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Program </a:t>
            </a:r>
            <a:r>
              <a:rPr lang="en-US" dirty="0" smtClean="0"/>
              <a:t>for Processor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r>
              <a:rPr lang="en-US" dirty="0" smtClean="0"/>
              <a:t> </a:t>
            </a:r>
          </a:p>
          <a:p>
            <a:r>
              <a:rPr lang="en-US" dirty="0" smtClean="0"/>
              <a:t>   </a:t>
            </a:r>
            <a:r>
              <a:rPr lang="en-US" b="1" dirty="0" smtClean="0"/>
              <a:t>loop {</a:t>
            </a:r>
            <a:r>
              <a:rPr lang="en-US" dirty="0" smtClean="0"/>
              <a:t>         </a:t>
            </a:r>
          </a:p>
          <a:p>
            <a:r>
              <a:rPr lang="en-US" dirty="0" smtClean="0"/>
              <a:t>         b[</a:t>
            </a:r>
            <a:r>
              <a:rPr lang="en-US" dirty="0" err="1" smtClean="0"/>
              <a:t>i</a:t>
            </a:r>
            <a:r>
              <a:rPr lang="en-US" dirty="0" smtClean="0"/>
              <a:t>] := false</a:t>
            </a:r>
          </a:p>
          <a:p>
            <a:r>
              <a:rPr lang="en-US" dirty="0" smtClean="0"/>
              <a:t>L1:	</a:t>
            </a:r>
            <a:r>
              <a:rPr lang="en-US" b="1" dirty="0" smtClean="0"/>
              <a:t>if</a:t>
            </a:r>
            <a:r>
              <a:rPr lang="en-US" dirty="0" smtClean="0"/>
              <a:t> k != </a:t>
            </a:r>
            <a:r>
              <a:rPr lang="en-US" dirty="0" err="1" smtClean="0"/>
              <a:t>i</a:t>
            </a:r>
            <a:r>
              <a:rPr lang="en-US" dirty="0"/>
              <a:t> 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	      if b[k]:</a:t>
            </a:r>
          </a:p>
          <a:p>
            <a:r>
              <a:rPr lang="en-US" dirty="0"/>
              <a:t> </a:t>
            </a:r>
            <a:r>
              <a:rPr lang="en-US" dirty="0" smtClean="0"/>
              <a:t>       	         k := </a:t>
            </a:r>
            <a:r>
              <a:rPr lang="en-US" dirty="0" err="1" smtClean="0"/>
              <a:t>i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dirty="0" err="1" smtClean="0"/>
              <a:t>goto</a:t>
            </a:r>
            <a:r>
              <a:rPr lang="en-US" dirty="0" smtClean="0"/>
              <a:t> L1</a:t>
            </a:r>
          </a:p>
          <a:p>
            <a:r>
              <a:rPr lang="en-US" dirty="0" smtClean="0"/>
              <a:t>         </a:t>
            </a:r>
            <a:r>
              <a:rPr lang="en-US" b="1" dirty="0" smtClean="0"/>
              <a:t>else: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false;</a:t>
            </a:r>
          </a:p>
          <a:p>
            <a:r>
              <a:rPr lang="en-US" dirty="0" smtClean="0"/>
              <a:t>L4:          </a:t>
            </a:r>
            <a:r>
              <a:rPr lang="en-US" b="1" dirty="0" smtClean="0"/>
              <a:t>for</a:t>
            </a:r>
            <a:r>
              <a:rPr lang="en-US" dirty="0" smtClean="0"/>
              <a:t> j in [1, …, N]: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</a:t>
            </a:r>
            <a:r>
              <a:rPr lang="en-US" b="1" dirty="0" smtClean="0"/>
              <a:t>if</a:t>
            </a:r>
            <a:r>
              <a:rPr lang="en-US" dirty="0" smtClean="0"/>
              <a:t> j != </a:t>
            </a:r>
            <a:r>
              <a:rPr lang="en-US" dirty="0" err="1" smtClean="0"/>
              <a:t>i</a:t>
            </a:r>
            <a:r>
              <a:rPr lang="en-US" dirty="0" smtClean="0"/>
              <a:t> and not c[j]: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</a:t>
            </a:r>
            <a:r>
              <a:rPr lang="en-US" b="1" dirty="0" err="1" smtClean="0"/>
              <a:t>goto</a:t>
            </a:r>
            <a:r>
              <a:rPr lang="en-US" b="1" dirty="0" smtClean="0"/>
              <a:t> L1</a:t>
            </a:r>
            <a:r>
              <a:rPr lang="en-US" dirty="0" smtClean="0"/>
              <a:t>  </a:t>
            </a:r>
          </a:p>
          <a:p>
            <a:r>
              <a:rPr lang="en-US" b="1" dirty="0">
                <a:solidFill>
                  <a:srgbClr val="953735"/>
                </a:solidFill>
              </a:rPr>
              <a:t> </a:t>
            </a:r>
            <a:r>
              <a:rPr lang="en-US" b="1" dirty="0" smtClean="0">
                <a:solidFill>
                  <a:srgbClr val="953735"/>
                </a:solidFill>
              </a:rPr>
              <a:t>              critical section;</a:t>
            </a:r>
            <a:r>
              <a:rPr lang="en-US" dirty="0" smtClean="0"/>
              <a:t>   </a:t>
            </a:r>
          </a:p>
          <a:p>
            <a:r>
              <a:rPr lang="en-US" dirty="0"/>
              <a:t> </a:t>
            </a:r>
            <a:r>
              <a:rPr lang="en-US" dirty="0" smtClean="0"/>
              <a:t>              c[</a:t>
            </a:r>
            <a:r>
              <a:rPr lang="en-US" dirty="0" err="1" smtClean="0"/>
              <a:t>i</a:t>
            </a:r>
            <a:r>
              <a:rPr lang="en-US" dirty="0" smtClean="0"/>
              <a:t>] := true</a:t>
            </a:r>
          </a:p>
          <a:p>
            <a:r>
              <a:rPr lang="en-US" dirty="0"/>
              <a:t> </a:t>
            </a:r>
            <a:r>
              <a:rPr lang="en-US" dirty="0" smtClean="0"/>
              <a:t>              b[</a:t>
            </a:r>
            <a:r>
              <a:rPr lang="en-US" dirty="0" err="1" smtClean="0"/>
              <a:t>i</a:t>
            </a:r>
            <a:r>
              <a:rPr lang="en-US" dirty="0" smtClean="0"/>
              <a:t>] := true    </a:t>
            </a:r>
          </a:p>
          <a:p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b="1" dirty="0" smtClean="0"/>
              <a:t>}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241560" y="444600"/>
              <a:ext cx="8605440" cy="46569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2200" y="435240"/>
                <a:ext cx="8624160" cy="4675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86675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61194</TotalTime>
  <Words>874</Words>
  <Application>Microsoft Macintosh PowerPoint</Application>
  <PresentationFormat>On-screen Show (16:9)</PresentationFormat>
  <Paragraphs>214</Paragraphs>
  <Slides>37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Class 21: Bakers and Philosophers</vt:lpstr>
      <vt:lpstr>Plan for Today</vt:lpstr>
      <vt:lpstr>Project Update</vt:lpstr>
      <vt:lpstr>Why so much on mutual exclusion?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Assumptions?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Djikstra’s (Hygenic) Version EWD625</vt:lpstr>
      <vt:lpstr>Solution Desiderata</vt:lpstr>
      <vt:lpstr>Dijkstra’s Solution (Idea)</vt:lpstr>
      <vt:lpstr>The Real Idea was to  “Invent the Chopstick”</vt:lpstr>
      <vt:lpstr>Charge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525</cp:revision>
  <cp:lastPrinted>2014-02-18T16:56:09Z</cp:lastPrinted>
  <dcterms:created xsi:type="dcterms:W3CDTF">2013-08-26T17:24:32Z</dcterms:created>
  <dcterms:modified xsi:type="dcterms:W3CDTF">2014-04-15T18:52:32Z</dcterms:modified>
</cp:coreProperties>
</file>