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.xml" ContentType="application/vnd.openxmlformats-officedocument.presentationml.notesSlide+xml"/>
  <Override PartName="/ppt/ink/ink5.xml" ContentType="application/inkml+xml"/>
  <Override PartName="/ppt/notesSlides/notesSlide2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257" r:id="rId2"/>
    <p:sldId id="361" r:id="rId3"/>
    <p:sldId id="392" r:id="rId4"/>
    <p:sldId id="389" r:id="rId5"/>
    <p:sldId id="390" r:id="rId6"/>
    <p:sldId id="393" r:id="rId7"/>
    <p:sldId id="395" r:id="rId8"/>
    <p:sldId id="396" r:id="rId9"/>
    <p:sldId id="394" r:id="rId10"/>
    <p:sldId id="401" r:id="rId11"/>
    <p:sldId id="402" r:id="rId12"/>
    <p:sldId id="403" r:id="rId13"/>
    <p:sldId id="404" r:id="rId14"/>
    <p:sldId id="398" r:id="rId15"/>
    <p:sldId id="406" r:id="rId16"/>
    <p:sldId id="400" r:id="rId17"/>
    <p:sldId id="408" r:id="rId18"/>
    <p:sldId id="411" r:id="rId19"/>
    <p:sldId id="410" r:id="rId20"/>
    <p:sldId id="412" r:id="rId21"/>
    <p:sldId id="409" r:id="rId22"/>
    <p:sldId id="407" r:id="rId23"/>
    <p:sldId id="432" r:id="rId24"/>
    <p:sldId id="399" r:id="rId25"/>
    <p:sldId id="414" r:id="rId26"/>
    <p:sldId id="415" r:id="rId27"/>
    <p:sldId id="413" r:id="rId28"/>
    <p:sldId id="433" r:id="rId29"/>
    <p:sldId id="417" r:id="rId30"/>
    <p:sldId id="418" r:id="rId31"/>
    <p:sldId id="419" r:id="rId32"/>
    <p:sldId id="421" r:id="rId33"/>
    <p:sldId id="422" r:id="rId34"/>
    <p:sldId id="445" r:id="rId35"/>
    <p:sldId id="446" r:id="rId36"/>
    <p:sldId id="420" r:id="rId37"/>
    <p:sldId id="423" r:id="rId38"/>
    <p:sldId id="424" r:id="rId39"/>
    <p:sldId id="431" r:id="rId40"/>
    <p:sldId id="425" r:id="rId41"/>
    <p:sldId id="435" r:id="rId42"/>
    <p:sldId id="436" r:id="rId43"/>
    <p:sldId id="437" r:id="rId44"/>
    <p:sldId id="438" r:id="rId45"/>
    <p:sldId id="439" r:id="rId46"/>
    <p:sldId id="440" r:id="rId47"/>
    <p:sldId id="428" r:id="rId48"/>
    <p:sldId id="391" r:id="rId49"/>
    <p:sldId id="429" r:id="rId50"/>
    <p:sldId id="447" r:id="rId51"/>
    <p:sldId id="448" r:id="rId52"/>
    <p:sldId id="441" r:id="rId53"/>
    <p:sldId id="442" r:id="rId54"/>
    <p:sldId id="449" r:id="rId55"/>
    <p:sldId id="450" r:id="rId56"/>
    <p:sldId id="430" r:id="rId57"/>
    <p:sldId id="434" r:id="rId58"/>
    <p:sldId id="443" r:id="rId59"/>
    <p:sldId id="444" r:id="rId60"/>
    <p:sldId id="426" r:id="rId61"/>
    <p:sldId id="427" r:id="rId6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66"/>
    <a:srgbClr val="66C9E3"/>
    <a:srgbClr val="A8D2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8" autoAdjust="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-78" y="-3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77B07-26ED-A949-9D4B-44C207F8A4D1}" type="datetimeFigureOut">
              <a:rPr lang="en-US" smtClean="0"/>
              <a:t>4/17/2014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EABA4-34FF-E546-B451-A8222159D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20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7T16:32:31.736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1655 5326,'26'-33,"-6"19,-20 14,0 0,0 0,8-10,-8 10,0 0,-12-2,12 2,-50-1,-31 0,81 1,-100 3,-10-22,14 17,23 15,20 0,-4 21,0 15,-6 12,15 33,16 18,22 28,-5 1,-8 16,5 12,12 11,10 13,9 21,-1-17,12-14,13-11,6-19,-11-13,-7-31,-4-25,2-65,29 11,35-36,71-3,87 22,39 13,-72 4</inkml:trace>
  <inkml:trace contextRef="#ctx0" brushRef="#br0" timeOffset="5468">9482 6455,'42'-2,"-14"-3,-28 5,0 0,61-6,-61 6,80-8,27 3,18 3,15 2,4 0,13-4,14-4,20 9,23 5,9 8,-1 0,5-4,-2-5,5 2,1 0,15 30,-2-49,-7 27,-5-7,0-2,-5-3,28 2,-13 6,-1-2,-16-2,-10-1,-11-14,3-1,-4-1,11 7,2 12,2 0,-13-1,-13-2,-8-3,-5-2,-2 1,-6 1,-10-3,-13-5,-10-3,-18 2,-14-7,0 13,-15 8</inkml:trace>
  <inkml:trace contextRef="#ctx0" brushRef="#br0" timeOffset="17403">4566 3086,'41'-45,"15"9,-56 36,93-27,20 11,4 8,28 12,36 14,22 26,7 22,-33 32,-54 15,-37 17,-59 4,-54-1,-55 4,-56-21,-62-19,-36-33,-19-27,-12-38,15-32,26-34,43-27,26-40,31-11,62 6,88-15,109 8,119 17,77 25,40 36,21 54,-21 53,-31 64</inkml:trace>
  <inkml:trace contextRef="#ctx0" brushRef="#br0" timeOffset="18899">4249 2972,'14'-22,"9"-2,-23 24,0 0,56-5,-56 5,86-18,11 9,14 12,29-6,34 10,25-6,34-11,10 3,11 6,24 8,-4 2,19-2,11-9,3 1,12-12,-17 5,13 5,-3 6,10-6,-28 4,-2-5,-27 4,-5-9,-8 3,6 16,20 28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7T17:07:26.559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17339 8169,'17'-8,"0"-6,-17 14,0 0,0 0,17-18,-17 18,0 0,27-21,-27 21,54-21,17 2,21-7,21 0,22-7,20 1,31-4,25 12,26 7,23-5,1 2,14-3,2 9,21 17,14 21,-15 15,-19 18,-19 10,-24 15,-15 6,-16 8,-27 24,-30-5,-51 3,-62-22,-50 8,-33-16,-26 1,-22 1,-20-16,-61-12,-50-43,-57-5,-38-29,-4 2,-3 13,-9-12,-23-6,-19-6,-11-1,17 4,37-9,35-14,24-31,43-30,45-16,72-12,78 1,74 3,86 7,101 22,104 40,106 58,67 72,25 87,-50 61</inkml:trace>
  <inkml:trace contextRef="#ctx0" brushRef="#br0" timeOffset="4715">9363 5407,'7'-12,"1"0,-8 12,0 0,0 0,0 0,0 0,13-13,-13 13,0 0,0 0,0 0,12-11,-12 11,0 0,0 0,11-8,-11 8,0 0,21-4,-21 4,26-2,1-4,-1 3,-11 2,-9 3,1 0,2 2,6-3,-1 2,-12 2,-5 6,-18 1</inkml:trace>
  <inkml:trace contextRef="#ctx0" brushRef="#br0" timeOffset="5977">18926 5883,'-56'-25,"-21"-11,-6-2,-3-9,-1 1,-2-8,10 9,20 11,43 24,21 7,25 9,39 25,37 11,22 12,-13-2,-40-15,-63-28,-34-15,-41-33,-17-7,-4 4,15 12,39 34,23 25,11 39,-15 17,-19-10,-4-2</inkml:trace>
  <inkml:trace contextRef="#ctx0" brushRef="#br0" timeOffset="7270">10063 5969,'-66'2,"-14"-2,-4 3,0-5,31 2,26 0,23 1,9 0,22-4,16-9,11-6,-6-4,-14-4,-13 12,-7 3,-19 3,-32 4,-24 7,2 7,29 12,30 10,30 16,5 9,1 8,2-1</inkml:trace>
  <inkml:trace contextRef="#ctx0" brushRef="#br0" timeOffset="8335">16883 12857,'65'-14,"25"7,30 6</inkml:trace>
  <inkml:trace contextRef="#ctx0" brushRef="#br0" timeOffset="8741">17472 12840,'180'19,"6"8,-17 15,2 18,-10 34,-19 18,-55 2,-70-7,-70-20,-64-31,-73-24,-53-35,-17-42,-11-35,33-30,45-24,76-15,76 10,75 29,90 32,93 39,55 49,40 46,-7 31</inkml:trace>
  <inkml:trace contextRef="#ctx0" brushRef="#br0" timeOffset="9679">19024 13306,'58'-3,"22"9,30 13,27 13,22-4,14-3,-12-21,-7-13,-5-17,-4-9,13 12,15 25,6 13,7 9,5 5,-9-18,-5-8,-2-19,22-9,2 15,16 20,18 20,4 13,18 10,-5-17,3-31,-7-30,20-11,4 3,16 31,-4 36,-23 34,-78 23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7T17:08:23.737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14317 13781,'-13'-1,"-68"-13,81 14,-137-21,-38 2,-17 8,-31 6,-37 3,-47-5,-55-3,-34 4,-3 2,12 13,21 6,6-2,12-6,6-23,35-10,42-3,25-6</inkml:trace>
  <inkml:trace contextRef="#ctx0" brushRef="#br0" timeOffset="1124">6535 12959,'0'-1,"0"1,0 0,0 0,0 0,0 0,0 0,0 0,0 0,0 0,0 0,0 0,-10 7,10-7,0 0,0 0,-10 13,10-13,0 0,-5 27,5-27,17 45,-2 19,10 11,-13-9,-8-19,-8-22,6-16</inkml:trace>
  <inkml:trace contextRef="#ctx0" brushRef="#br0" timeOffset="2084">6490 13024,'3'-7,"17"10,-20-3,0 0,36 28,-36-28,54 56,-2 9,-10 1,-7-8,-8-16,-2-18</inkml:trace>
  <inkml:trace contextRef="#ctx0" brushRef="#br0" timeOffset="2282">6769 13209,'-3'1,"-28"12,31-13,0 0,-50 13,50-13,-88 12,0-2,14-6,33-4</inkml:trace>
  <inkml:trace contextRef="#ctx0" brushRef="#br0" timeOffset="2567">7073 12931,'-21'33,"17"25,4-58,11 91,3 11,-3-14,7-27,1-30</inkml:trace>
  <inkml:trace contextRef="#ctx0" brushRef="#br0" timeOffset="2798">7165 12929,'2'-1,"-41"16,39-15,0 0,-51 19,51-19,-76 19,-13-4,23 2,17-12,39-4</inkml:trace>
  <inkml:trace contextRef="#ctx0" brushRef="#br0" timeOffset="3027">7433 13014,'-3'-3,"-2"-8,5 11,1-13,-2 5,1 8,0 0,-1-1,1 1</inkml:trace>
  <inkml:trace contextRef="#ctx0" brushRef="#br0" timeOffset="3194">7507 13264,'-6'1,"-18"-16,24 15,0 0,-2-19,2 19,-2-18,2 9,0 9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7T17:08:54.231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20244 1853,'60'-29,"9"7,34-2,1 5,42-13,16 0,32 5,69 7,-1 17,32 10,0 4,-5-1,4 2,6 7,19 13,-8 29,-11 11,-30-10,-30 1,-25 18,-17 8,-24 29,-39-1,-49-27,-35 15,-36 29,-38-7,-49 17,-56-26,-46-14,-48-47,-33 10,-32-19,-10-15,-19-13,-31-14,-25-25,-15-11,-6-16,30 34,21-1,21 9,10-12,36-30,48-33,39-30,47-19,31-13,40-11,50-16,59-17,36-13,6 4,45 52,39 37,57 55,71 54,76 59,40 72,6 49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7T17:09:57.298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11881 5500,'12'-19,"-8"14,-4 5,0 0,0 0,16-9,-16 9,0 0,40-7,-40 7,55-7,22-8,27-1,12-3,29 1,18 2,30 2,21-2,26 12,10 13,-12-1,-24 15,-14 20</inkml:trace>
  <inkml:trace contextRef="#ctx0" brushRef="#br0" timeOffset="13808.3807">15178 7587,'-64'17,"5"-1,59-16,-63 11,-5 4,-32-6,-28-9,-17-3,-6-6,-1 4,-13-1,2 1,-13 0,-13-4,-1 5,0-2,11-7,21 5,19-2,25 7,45 6,44-2,20 0,7 2</inkml:trace>
  <inkml:trace contextRef="#ctx0" brushRef="#br0" timeOffset="15776.5775">12269 7476,'44'-6,"-22"30,-22-24,0 0,0 0,14 36,-14-36,0 0,2 30,-2-30,-29 20,-31-9,60-11,-79-2,-28-15,-24-25,-10-21,-9-31,-16-32,-9-31,7-31,23-23,36-29,30-14,16-8,4 1,-3-6,0 10,-12 5,-21 6,-13 4,-19 15,-48 9,-15 53,-21 25,24 44,44 36,56 20,43 23,20 9,11 6,12 2,4-4,17-14,23-3,20 0,28 2,41 9,23 14,-14 9,-40-7,-83 1,-79 1,-107-16,-56 2,1 11,16 24,63 33,76 32,75 36,60 40,39 31,14 31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7T17:11:13.244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15752 10977,'42'-6,"-36"8,-6-2,0 0,0 0,-24 1,24-1,0 0,-73-3,73 3,-112-4,-26-6,-28-3,-8 2,2-1,21 18,33 16,6 21,23 11,21 12,27 24,30 40,13 31,0 21,8 21,1 16,-6 25,0 9,5-5,1-31,12-40,9-47,-4-38,-15-40,-3-39,25-1,35 2,25 12,22 5,-2-18,-24-26</inkml:trace>
  <inkml:trace contextRef="#ctx0" brushRef="#br0" timeOffset="1522.1522">19606 12085,'15'-11,"-15"11,0 0,0 0,0 0,0 0,-8 1,-16-3,24 2,0 0,0 0,-26 4,26-4,0 0,-44 17,44-17,-48 12,-18 3,5-10,-11 1,20-12,4 0,16 0,12 1,1-4,4-3</inkml:trace>
  <inkml:trace contextRef="#ctx0" brushRef="#br0" timeOffset="1886.1886">19163 12000,'12'-10,"-15"3,3 7,0 0,0 0,-2 1,2-1,0 0,-9 6,9-6,-18 15,-13 7,31-22,0 0,0 0,-22 18,22-18,0 0,-19 33,19-33,-8 30,6 2,16-4,31 10,9 3,2 2,-2 8</inkml:trace>
  <inkml:trace contextRef="#ctx0" brushRef="#br0" timeOffset="4563.4563">19269 12579,'2'4,"-3"0,1-4,0 0,0 0,0 0,-3 5,3-5,0 0,0 0,-13 2,13-2,0 0,-34-7,34 7,-48-14,-6-4,-9-3,1-7,13 3,8-1,10 8,18 7,7 5,10 4,14 1,13 2,8 3,0-7,-4 0,-14-3,-20 6,-17-4,-25 1,-6-4,-13 7,10 4,26 13,22 16,27 19,21 16,16 17</inkml:trace>
  <inkml:trace contextRef="#ctx0" brushRef="#br0" timeOffset="7532.7532">15390 12936,'5'-17,"8"4,-13 13,0 0,0 0,17-9,-17 9,0 0,37 3,-37-3,55 13,7 2,15-2,-4-6,0-5,-8-1,1 3,-3-4,1 1,5 2,8 1,6 5,11-4,-3-1,-6-10,5 2,2 5,8 6,-4-4,7-7,-7-9,8-2,2 4,11 11,5 8,0 0,-3-3,6-1,3-4,4 4,12 14,0 12</inkml:trace>
  <inkml:trace contextRef="#ctx0" brushRef="#br0" timeOffset="10587.0586">18730 13343,'0'0,"-1"0,1 0,0 0,-3-1,3 1,-4-1,-7 0,11 1,0 0,0 0,0 0,0 0,0 0,0 0,0 0,0 0,-8 0,8 0,0 0,0 0,0 0,0 0,0 0,0 0,0 0,-6 0,6 0,0 0,0 0,0 0,0 0,0 0,0 0,-10 0,10 0,0 0,0 0,0 0,0 0,0 0,-14 0,14 0,0 0,0 0,0 0,0 0,-13 0,13 0,0 0,0 0,0 0,-15 3,15-3,0 0,0 0,-12 7,12-7,0 0,-15 4,15-4</inkml:trace>
  <inkml:trace contextRef="#ctx0" brushRef="#br0" timeOffset="13877.3876">15807 5450,'-7'-13,"-4"5,11 8,0 0,0 0,-22-8,22 8,0 0,-23 0,23 0,-49-2,-10 3,3 10,2 22,2 31,13 20,13 25,1 8,-4 13,10 4,0 19,-11 13,-3 4,-17 2,-6 13,11 12,4 37,16-17,10 7,6-5,6 4,7-3,-18-8,7-26,12-17,17-12,14-10,3-1,3-18,-5-21,1-16,22-6,20-2,29-2,-3-9,11 4,1 0,-38-25</inkml:trace>
  <inkml:trace contextRef="#ctx0" brushRef="#br0" timeOffset="16386.6385">18623 8170,'-12'-3,"-10"-3,22 6,0 0,0 0,-44-9,44 9,0 0,-53-6,53 6,-72-7,-28-9,-18-4,1-6,0 11,24 14,9 12,-1-2,-5-7,-12-11,3-17,4-3,1 1,4 8</inkml:trace>
  <inkml:trace contextRef="#ctx0" brushRef="#br0" timeOffset="33594.3591">15317 12822,'-46'-8,"-18"-2,64 10,-85-11,-19 3,-11-3,-11-6,-11 0,15 7,24 3,27 7,25 0</inkml:trace>
  <inkml:trace contextRef="#ctx0" brushRef="#br0" timeOffset="34637.4634">15246 12691,'17'26,"10"7,-27-33,0 0,39 38,-39-38,31 34,-34-16,-13-1,-27-2,-13-4,-10-3,-11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7T17:11:59.109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8039 9873,'-1'10,"-16"15,17-25,0 0,-40 52,40-52,-77 67,-25 5,-12 16,-7 20,17 32,-1 22,11 21,21 8,52 6,59 8,60 1,24-17,0-42,-13-47,-26-52,-4-25</inkml:trace>
  <inkml:trace contextRef="#ctx0" brushRef="#br0" timeOffset="2478.2478">10476 8876,'-49'-23,"-19"1,68 22,-83-13,-12 11,-25 3,-18 1,-16 3,-17 7,-23 4,-40-4,-13-6,-3 5,-1 7,-10 10,-5-3,20-6,36-19,57-7,67-7,45 8</inkml:trace>
  <inkml:trace contextRef="#ctx0" brushRef="#br0" timeOffset="3653.3653">8856 9249,'-4'4,"-4"28,8-32,0 0,-14 64,14-64,-9 75,12-7,25-7,21-18,19-19,-6-44,4-35,-31-33,-19-4,-17 14,-4 13</inkml:trace>
  <inkml:trace contextRef="#ctx0" brushRef="#br0" timeOffset="4387.4387">9557 9274,'-1'3,"-29"5,30-8,0 0,-60 10,60-10,-62 17,28 10,39 1,21-2,32-2,2 9,-16 8,-9 18,-13 19,0 7,-34-22,-30-31,-45-34,-24-37,36-5</inkml:trace>
  <inkml:trace contextRef="#ctx0" brushRef="#br0" timeOffset="4707.4707">9688 9629,'79'6,"-41"-8,-38 2,0 0,10-24,-10 24,6-48,3-14,-4-6,-14 15,-11 27,-4 34,-12 28,16 26,13-2,39 8</inkml:trace>
  <inkml:trace contextRef="#ctx0" brushRef="#br0" timeOffset="4907.4907">10047 9728,'52'-4,"-29"-19,-23 23,8-51,-14-26,3-8,25 8,18 16,25 20,-6 13</inkml:trace>
  <inkml:trace contextRef="#ctx0" brushRef="#br0" timeOffset="5560.556">10860 9294,'33'53,"-17"31,-15 0,-7-20,-1-25,20-22,7-20,2-36,2-14,-4-2,-3 9,3 37,12 47,0 19,-9-8,-13-18,4-12,1-18,10-16,3-13,-8-1,1 14,-2 21,0 36,4 28,-6-5,-9-19,-3-29,3-21</inkml:trace>
  <inkml:trace contextRef="#ctx0" brushRef="#br0" timeOffset="5912.5912">11525 9425,'18'22,"-28"9,10-31,0 0,-25 47,25-47,-32 60,14 7,28-6,35-9,14-26,-7-42,-33-41,-44-29,-24 1,-16 12,10 18,16 24</inkml:trace>
  <inkml:trace contextRef="#ctx0" brushRef="#br0" timeOffset="6817.6817">11966 9472,'-9'-7,"-26"18,35-11,0 0,-54 26,54-26,-54 40,17 18,28 3,32-3,18-21,5-35,-4-39,-18-40,-13-22,-15-18,-15-7,-6 17,6 35,9 42,11 39,6 58,7 34,2 26,13 6,5-15,4-23,4-26,-6-33,-14-38,-13-27,-3-5,12 13,8 3,13 0,13-1,12-6,-9-15,-20-10,-24-2,-20 8,-28 17,-14 23,-7 26,36 18,39 19,56 17,27-8,18-14,21 0,-23-10</inkml:trace>
  <inkml:trace contextRef="#ctx0" brushRef="#br0" timeOffset="9225.9225">4310 1469,'-3'-16,"-10"4,13 12,0 0,-33-8,33 8,-54-5,-35 21,-15-2,-40 7,-11-4,-21-9,-17-2,-45 1,-24-7,-14 11,15-14,39 14,40 0,26 4,29 10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7T17:12:39.550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12205 5181,'27'45</inkml:trace>
  <inkml:trace contextRef="#ctx0" brushRef="#br0" timeOffset="710.071">13267 2205,'52'-11,"-9"-7,-43 18,54-34,21-2,24 6,22-1</inkml:trace>
  <inkml:trace contextRef="#ctx0" brushRef="#br0" timeOffset="865.0865">14046 1985,'190'-25,"17"10,-4 19,-15 4,-13-3,-4 3,4 8,-12-4</inkml:trace>
  <inkml:trace contextRef="#ctx0" brushRef="#br0" timeOffset="1987.1987">16481 2110,'111'17,"-8"-12,-10-6,2 6,-1 4,-3 7,-6 11,-7 26,-1 18,1 21,1 28,-17-3,-40-4,-20-11,-7 10,4 4,0-4,13-1,2-4,-28-17,-43-21,-47-20,-50-32,-22-17,-5-9,18 20,20 21,11 18,-9 9,0-1,-17-5,-17-7,-4 1,6 6,-10-7,-25-23,-22-30,-21-28,5-4,8 15,22 8,13-9,-11-23,3-30,15-23,30-22,33-6,39 0,31 9,19-5,23-5,22 2,32 1,28 14,42 24,41 28,30 15,3 5,-17-12,-16-13,13-16,8-6,30 34,43 33,52 53</inkml:trace>
  <inkml:trace contextRef="#ctx0" brushRef="#br0" timeOffset="7607.7607">12572 4906,'25'-7,"-21"5,-4 2,0 0,0 0,-2-1,2 1,0 0,-26-2,26 2,-45-4,-8 0,53 4,-78-7,-26-11,5-7,15 10,24 16,15 13,16 11,11 20,15 30,17 28,13 25,2 18,-13 21,-8 18,-9 19,1 26,6 23,3 23,-10 22,-8 27,9 20,-6 25,-6 26,-9 5,-6 3,12 1,16-8,-5-7,-17-22,-21-34,-21-52,-7-41,11-36,7-29,10-22,26-47,31-38,14-35,27-26,21-28,27-21,45-9,41 14,32 13,-9 18</inkml:trace>
  <inkml:trace contextRef="#ctx0" brushRef="#br0" timeOffset="14550.4549">13098 9329,'44'-2,"10"-3,-54 5,63-3,20-5,19-5,26 0,22-4,17-5,20-2,24-6,16 4,31 9,15 10,4 2,-25 1,-13 6,-14 8,-8 2,-6 5,-22 0,-20 5,-19 14,-9 7,-14 11,-21-6,-34-4,-18-6,-11-3,-5 9,1 9,-17-3,-40 10,-32 11,-23 14,-25 12,-15 7,-38 11,-45-11,-62-27,-74-40,-75-43,-39-23,-1-3,14 15,26 6,16 5,34-3,63-12,77-20,82-16,77-27,89-44,62-25,48 15,41 15,57 4,9 32,35 27,20 35,24 34,3 31</inkml:trace>
  <inkml:trace contextRef="#ctx0" brushRef="#br0" timeOffset="17810.7809">13972 6157,'28'-17,"12"2,-40 15,0 0,49-14,-49 14,49-17,16 1,6 0,13 8,17 13,8 27,-19 30,-16 46,-11 50,-8 41,-10 17,-27 4,-41-48,-43-50,-32-50,-30-39,-22-26,-24-29,0-24,7-32,22-31,27-41,31-37,35-32,24-2,38 3,49 35,64 55,65 63,57 68,30 71,-10 47,-82-15</inkml:trace>
  <inkml:trace contextRef="#ctx0" brushRef="#br0" timeOffset="19664.9663">16134 5626,'98'-14,"11"-6,12-10,2-9,11-7,36 1,20-3,20 7,28-1,13 11,13 11,14 22,-6 27,-26 8,-14 5,-28 24,-21 23,-28 22,-31 0,-50-2,-64-26,-59-14,-57-7,-69-37,-41-12,-43 3,-28-16,-25-6,-19 4,-10 2,3-15,7-7,24-28,22-18,27-21,31-24,58-4,60-2,71-18,75 12,78 11,68 28,61 30,74 47,37 37,33 30,13 53,8 32,-31 39,-81-11</inkml:trace>
  <inkml:trace contextRef="#ctx0" brushRef="#br0" timeOffset="38107.8104">11475 4073,'1'-30,"-7"-29,6 59,6-77,15-8,17-14,26-19,17 1,18 11,12 29,6 20,-20 12,-30 3,-24 4,-12 9,-19 17,-12 12,-6 6,-15 22,-16 24,-3 28,2 6,6-12,13-23,16-25,8-20,7-17,28-50,15-30,0-5,-17 19,-6 19,-5 21,-7 11,-23 14,-22-10,-40-10,-35-10,-6-4,16 9,26 13,30 7,12 3</inkml:trace>
  <inkml:trace contextRef="#ctx0" brushRef="#br0" timeOffset="42474.247">4987 9876,'26'-56,"-13"40,-13 16,0 0,0 0,3 4,-3-4,0 0,17 69,-17-69,24 130,10 53,11 19,6-1,-2-23,-11-21,-17-24,-23-46,-8-44</inkml:trace>
  <inkml:trace contextRef="#ctx0" brushRef="#br0" timeOffset="42758.2754">5763 10590,'-6'-10,"-62"23,68-13,-102 26,-29 7,37 7,47-16,30-12,27-20</inkml:trace>
  <inkml:trace contextRef="#ctx0" brushRef="#br0" timeOffset="43078.3074">5522 9919,'13'-8,"3"46,-16-38,36 90,-10 38,4 37,7 11,1-4,-1-17,-1-23,-25-38,-9-24,-12-39</inkml:trace>
  <inkml:trace contextRef="#ctx0" brushRef="#br0" timeOffset="43614.361">6065 10916,'22'3,"6"46,-28-49,36 73,2 1,5-23,4-31,2-39,-18-48,0-22,-27-11,-16 21,6 41,5 34,11 28,37 69,18 44,11 30,-30-2,-25-20,-39-36,-40-28,-30-58,-22-42,17-30</inkml:trace>
  <inkml:trace contextRef="#ctx0" brushRef="#br0" timeOffset="44318.4314">6672 9948,'-6'31,"8"60,-2-91,22 147,20 40,6 3,-2-26,-15-46,-7-44,-6-47,-3-37,4-46,0-42,11 1,14 35,19 35,-2 34,4 44,-13 35,-22 9,-32-10,-47-19,-48-30,-27-29,0-19,31-7,42 4</inkml:trace>
  <inkml:trace contextRef="#ctx0" brushRef="#br0" timeOffset="44637.4633">7494 10990,'14'-11,"-11"-7,-3 18,0 0,0 0,3-37,-3 37,0 0,22-55,-22 55,17-82,1-14,5 16,17 24,11 17,16 25</inkml:trace>
  <inkml:trace contextRef="#ctx0" brushRef="#br0" timeOffset="44939.4935">8151 10501,'-16'13,"-1"20,17-33,0 0,-4 70,4-70,11 90,16 7,-3-16,2-30,-5-33</inkml:trace>
  <inkml:trace contextRef="#ctx0" brushRef="#br0" timeOffset="45106.5102">8100 10330,'39'-44,"-2"22,-37 22,56-7</inkml:trace>
  <inkml:trace contextRef="#ctx0" brushRef="#br0" timeOffset="45604.56">8694 10332,'18'1,"-39"18,21-19,0 0,-59 34,59-34,-81 53,13 25,30 15,49 1,35-24,22-32,0-36,-12-55,-22-67,-34-51,-43-26,-22 4,-1 24,7 47,23 56,22 56,13 69,16 83,39 60,37 11,40 6,26-11,12 1,-31-45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7T17:15:23.430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18045 1329,'-6'6,"-44"11,50-17,-95 12,-47-10,-26-2,-25-1,-21-6,-7-9,-9 5,22 11,31 0,21-6,49-4,46-4,54-14</inkml:trace>
  <inkml:trace contextRef="#ctx0" brushRef="#br0" timeOffset="427.0427">18095 1549,'-15'-2,"-70"21,85-19,-147 22,-27 3,-32-15,-22-17,-32-13,-29-8,-9-16,1-4,49 4,49 22,50 18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7T17:15:59.976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16099 2590,'7'-13,"-8"13,1 0,0 0,0 0,-25 20,25-20,0 0,-52 53,52-53,-83 79,-21 19,-13 17,13 18,-3 28,-18 30,4 18,45 15,57 23,63 20,43 0,28-7,5-41,7-41,13-43,-6-32</inkml:trace>
  <inkml:trace contextRef="#ctx0" brushRef="#br0" timeOffset="4670.467">7034 4903,'12'-6,"2"3,-14 3,0 0,37 0,-37 0,52-2,15-3,23 5,16 3,5 4,23 0,14-3,12 1,17 4,6 0,-16-6,11-2,7-4,16 0,7-2,-6-2,10 2,-17 1,18 1,8 10</inkml:trace>
  <inkml:trace contextRef="#ctx0" brushRef="#br0" timeOffset="7260.726">20089 7705,'-54'9,"-30"-2,-33-15,-41-8,-45-13,-30-8,-27 3,-24 8,-13 1,-18 5,15 8,29 8,51 2,49 5,39-1,18 6</inkml:trace>
  <inkml:trace contextRef="#ctx0" brushRef="#br0" timeOffset="9120.912">11029 3497,'-27'1,"-16"-1,43 0,0 0,-50-1,50 1,-57 3,-10 1,-23 2,-33-10,-30-7,-13 3,-14-1,-10 3,-20 3,-18-1,-9-2,-8-3,4 1,7 7,7 0,5 5,15-4,17 6,35 0,37 12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7T17:16:44.704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6395 4387,'37'-13,"8"2,-45 11,72-12,23 1,10 3,23-2,22 4,37-2,44-4,7 0,31 7,22 2,24 4,24 5,18 3,25 6,0-7,6-2,-5-6,1-7,3 3,-12-7,-18-4,-16-4,-6-6,-9-2,8 2,-4 10,-27 9,-16 14,-56 8,-47 26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7T16:35:02.237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2212 7908,'11'-8,"-24"15,13-7,0 0,0 0,-29 29,29-29,0 0,-24 91,24-91,5 156,33 40,29-3,9-43,-18-59,-16-32,-21-55,4-32,-9-64,-11-73,-10-25,-12 44,27 77,7 52,22 53,8 81,4 31,19-3,12-32,-12-58,-21-54,-8-82,-31-93,-26-37,6 61,28 53,17 23</inkml:trace>
  <inkml:trace contextRef="#ctx0" brushRef="#br0" timeOffset="489">3374 7811,'6'34,"-23"59,17-93,-25 151,21 22,32 8,22-19,-2-38,-18-63,-27-57,-2-54,18-64,28-19,9 37,15 55,-13 49,-16 64,-18 40,-27 6,-7-22,10-28,8-40</inkml:trace>
  <inkml:trace contextRef="#ctx0" brushRef="#br0" timeOffset="933">4004 8499,'48'-6,"-28"17,-20-11,0 0,14 51,-14-51,7 85,2 6,19-22,16-20,17-40,9-30,-14-33,-39 3,-19 10,2 38,4 23,5 90,-4 18,-4 25,-7-16,-1-49,-17-39,-16-39,-21-47,22-38</inkml:trace>
  <inkml:trace contextRef="#ctx0" brushRef="#br0" timeOffset="1498">5261 8575,'-1'-3,"-62"-3,63 6,-115 2,14 41,47 50,52 11,57 3,14-45,4-41,-11-87,-14-59,-40-40,-35-50,-11 23,6 49,16 64,13 58,8 58,-6 102,-1 59,-6 4,10-27,13-52,13-48,27-36</inkml:trace>
  <inkml:trace contextRef="#ctx0" brushRef="#br0" timeOffset="1816">5660 8562,'-15'27,"-65"21,80-48,-100 61,34-5,56 18,50-4,49-18,17-49,-20-52,-56-30,-48-1,-39 4,-3 21,21 35</inkml:trace>
  <inkml:trace contextRef="#ctx0" brushRef="#br0" timeOffset="2346">6272 8653,'7'-3,"-13"9,6-6,0 0,0 0,-23 38,23-38,0 0,-15 69,15-69,0 77,22-13,15-21,4-43,7-54,-9-35,-21 1,-9 29,0 54,14 33,14 47,5 0,5-18,-10-31,4-52,-2-42,-31-24,-13 12,0 29,-12 16</inkml:trace>
  <inkml:trace contextRef="#ctx0" brushRef="#br0" timeOffset="2682">6725 8636,'62'41,"10"-11,6-17,-10-36,-24-24,-27-7,-40-1,-31 18,-13 40,11 28,16 36,43 31,48-5,30-3,37-29,9-50,-8-36,-23-23</inkml:trace>
  <inkml:trace contextRef="#ctx0" brushRef="#br0" timeOffset="3225">7677 8480,'-6'10,"-5"10,11-20,0 0,-14 54,14-54,14 85,22 9,1-33,0-30,-8-47,-3-57,-9-22,1 30,3 51,9 36,20 55,-11-3,7-14,-4-24,0-56,-7-59,-19-26,-21-14,15 30,18 46,28 34</inkml:trace>
  <inkml:trace contextRef="#ctx0" brushRef="#br0" timeOffset="3619">8621 8501,'-4'-12,"-44"-12,48 24,-79 2,-7 28,30 24,49 12,43-3,15-31,11-44,-3-28,-16-11,-16 15,-13 38,-8 56,-8 27,-13 1,-2-14,16-29,18-31,31-43</inkml:trace>
  <inkml:trace contextRef="#ctx0" brushRef="#br0" timeOffset="3985">8909 8553,'14'-5,"0"36,-14-31,0 0,0 81,0-81,-2 96,-1-11,20-28,6-34,9-41,-1-41,-8-20,-5-4,-11 25,0 56,1 56,-6 18,-4 0,15-17,3-32,20-43</inkml:trace>
  <inkml:trace contextRef="#ctx0" brushRef="#br0" timeOffset="4196">9407 8187,'23'-45,"-15"31,-8 14,0 0,0 0,-5 27,5-27,0 0,-12 96,12-96,-34 144,3 23,10-22,26-50</inkml:trace>
  <inkml:trace contextRef="#ctx0" brushRef="#br0" timeOffset="4392">9487 8640,'-35'-16,"-43"10,78 6,-98-8,2-8,51 14,60 14,55 7</inkml:trace>
  <inkml:trace contextRef="#ctx0" brushRef="#br0" timeOffset="4846">10194 8599,'27'-11,"-50"-11,23 22,0 0,-63-15,63 15,-86 13,6 46,38 17,43-5,30-23,12-45,17-54,-25-42,-19-14,-3 52,-4 53,7 70,2 46,-3 1,-1-12,9-39,19-38,23-40</inkml:trace>
  <inkml:trace contextRef="#ctx0" brushRef="#br0" timeOffset="5232">11419 8224,'23'-50,"-57"-25,34 75,-91-76,-17 33,2 47,32 58,38 56,21 37,14 9,4-11,-4-25,-5-47,3-34,15-30</inkml:trace>
  <inkml:trace contextRef="#ctx0" brushRef="#br0" timeOffset="5444">11080 8647,'3'2,"-28"10,25-12,0 0,-76 12,76-12,-118-11,-12-20,38 3,60 17,45 12,40 1</inkml:trace>
  <inkml:trace contextRef="#ctx0" brushRef="#br0" timeOffset="5669">11271 8626,'41'62,"-47"7,-16-6,4-17,14-13,28-12,16-28</inkml:trace>
  <inkml:trace contextRef="#ctx0" brushRef="#br0" timeOffset="5819">11369 8531,'22'-17,"-12"-7,-10 24,0 0,19-33,-19 33,26-39</inkml:trace>
  <inkml:trace contextRef="#ctx0" brushRef="#br0" timeOffset="6383">11707 7981,'16'-5,"-18"23,2-18,0 0,-35 60,35-60,-47 102,4 48,13 30,12-13,4-36,15-36,25-33,13-37,4-25,-2 0,3-4,8-2,14-11,8-30,-19-29,-32-19,-49-1,-30 31,-8 42,10 45,25 51,33 37,46 13,30-12,43-41,23-47,-5-40</inkml:trace>
  <inkml:trace contextRef="#ctx0" brushRef="#br0" timeOffset="6805">13048 8441,'-20'-10,"-59"11,79-1,-111 16,1 12,48 17,53 15,42 3,22-19,9-17,-11-6,-19 20,-19 30,-35 11,-38-15,-18-39,-5-28,26-35,32-23</inkml:trace>
  <inkml:trace contextRef="#ctx0" brushRef="#br0" timeOffset="7264">13120 8596,'48'57,"-45"38,-3-7,24-13,14-25,15-32,9-43,-15-38,-24-22,-20-12,-14 17,4 60,6 50,10 90,-10 42,-22 24,-19-9,-9-58,2-72,-12-67,1-61,42-27</inkml:trace>
  <inkml:trace contextRef="#ctx0" brushRef="#br0" timeOffset="7668">13829 8498,'-4'-13,"-42"28,46-15,-77 49,1 6,28-2,32 2,36-2,13-16,7-19,-9-3,-10 13,-19 21,-22 21,-17-21,-7-29,9-32,27-45</inkml:trace>
  <inkml:trace contextRef="#ctx0" brushRef="#br0" timeOffset="7939">14055 8056,'31'49,"-41"47,-34 43,-15 7,8-7,17-15,18-31,27-37</inkml:trace>
  <inkml:trace contextRef="#ctx0" brushRef="#br0" timeOffset="9037">13990 8705,'12'9,"-21"-10,9 1,0 0,0 0,-31-12,31 12,0 0,-41-26,41 26,-44-26,15 5,19 8,20 2,3 5,15 8,10 17,18 10,19-1,16-9,-10-3,-15-13,-3-16,-26-20,-21-20,-22-12,-21 13,-14 30,-21 30,6 42,13 36,30 14,34-3,24-19,30-35,8-49,-4-42,3-36,-14-7,-22 35,-11 48,-16 61,-13 38,-16 3,-3-11,6-27,13-32,4-33,6-53,10-22,9-15,14-8,8 26,-1 58,-12 44,-15 42,-8 10,-15-7,1-21,-5-29,16-32,1-46,17-4,17 8,5 18,-17 43,-10 43,-20 19,-7-7,-7-13,12-24,7-16</inkml:trace>
  <inkml:trace contextRef="#ctx0" brushRef="#br0" timeOffset="9475">15615 8169,'41'-49,"-24"5,-17 44,20-40,-8 0,12 5,29 17,26 29,14 35,-16 26,-28 12,-40-17,-26-10,-40-26,-23-13,-4-11,12 14,23 16,19 14,33 21,24 15</inkml:trace>
  <inkml:trace contextRef="#ctx0" brushRef="#br0" timeOffset="9701">15939 9116,'12'20,"-8"-43,-4 23,0 0,-14-78,14 78,1-71,15 28,-2 25,-8 24,-12 42,-13 21</inkml:trace>
  <inkml:trace contextRef="#ctx0" brushRef="#br0" timeOffset="60704">4583 10041,'-37'7,"-28"-11,65 4,-73-4,-2 4,-8-13,6 2</inkml:trace>
  <inkml:trace contextRef="#ctx0" brushRef="#br0" timeOffset="112564">19609 7307,'9'-10,"-41"-8,32 18,0 0,-48-16,48 16,-66-15,-18 19,-16 6,3 35,21 14,33 8,23-16,36-6,33 3,36 0,25 15,17 8,-25 12,-58-12,-51-5,-62-18,-49-27,-1 1,13-10,36-13,36 2,33-19</inkml:trace>
  <inkml:trace contextRef="#ctx0" brushRef="#br0" timeOffset="112912">19866 6912,'40'-29,"-36"35,-4-6,0 0,0 0,-13 47,13-47,0 0,-8 101,8-101,-14 170,7 39,-2 12,-4-22,12-42,14-53,-3-49</inkml:trace>
  <inkml:trace contextRef="#ctx0" brushRef="#br0" timeOffset="113167">20092 7566,'-24'-8,"-52"1,76 7,-106-15,-9-15,9 10,26 21,39 5,30-1</inkml:trace>
  <inkml:trace contextRef="#ctx0" brushRef="#br0" timeOffset="113606">20274 7621,'-10'-3,"-46"-5,56 8,-95 3,9 32,33 29,53 18,44 0,6-27,4-42,16-51,-4-27,-15-5,-24 28,-17 35,-9 18,-9 68,-8 31,1-1,8-29,15-21,20-41</inkml:trace>
  <inkml:trace contextRef="#ctx0" brushRef="#br0" timeOffset="114015">20542 7697,'26'87,"-28"20,-17-25,3-15,25-43,7-17,10-34,6-41,4-46,2 24,20 61,5 74,-10 44,-22 43,-10-14,-19-30,-7-30,14-43,19-54</inkml:trace>
  <inkml:trace contextRef="#ctx0" brushRef="#br0" timeOffset="114549">21399 7758,'14'-3,"-28"-1,14 4,0 0,-64-22,64 22,-79 4,-4 28,42 50,34 24,39 10,13-26,8-41,12-66,4-77,-18-60,-27-60,-30-44,-34 23,4 65,9 79,23 79,7 94,8 102,7 39,1-2,-6-34,9-50,4-40,10-49,26-57</inkml:trace>
  <inkml:trace contextRef="#ctx0" brushRef="#br0" timeOffset="114974">21986 7825,'6'-2,"-34"-1,28 3,0 0,-81-16,81 16,-91-1,6 37,51 37,44 10,39-13,7-23,13-62,-2-19,-18-34,-21 20,-20 31,-11 34,-15 42,-5 17,3-5,9-20,16-6,34-21</inkml:trace>
  <inkml:trace contextRef="#ctx0" brushRef="#br0" timeOffset="115189">22119 8226,'33'-37,"-17"14,-16 23,0 0,8-58,-8 58,2-70,-5-21,17 5,38 23,19 20,5 40,-6 4,-15-9</inkml:trace>
  <inkml:trace contextRef="#ctx0" brushRef="#br0" timeOffset="115663">22692 7779,'26'0,"-24"-1,-2 1,0 0,0 0,-20-6,20 6,0 0,-56-18,56 18,-80-10,-12 58,29 37,51 53,45-27,30-6,15-64,-2-69,-19-80,-33-60,-21-46,-31-18,-13 4,0 101,31 91,1 66,6 119,-4 39,4 34,3-36,20-42,14-51,26-50</inkml:trace>
  <inkml:trace contextRef="#ctx0" brushRef="#br0" timeOffset="116049">23281 7572,'-12'1,"-54"38,66-39,-88 39,10-1,42 33,43-5,38 15,35-27,-1 20,-10-1,-41 45,-52-2,-52-42,-41-21,-25-24,-21-12,-5-1</inkml:trace>
  <inkml:trace contextRef="#ctx0" brushRef="#br0" timeOffset="116603">19329 8911,'71'27,"-34"2,-37-29,20 65,-40 45,-14 3,13 5,17-33,18-23</inkml:trace>
  <inkml:trace contextRef="#ctx0" brushRef="#br0" timeOffset="116769">19367 8830,'8'-19,"8"10,-16 9,0 0,0 0,15-11,-15 11,0 0,21-17,-21 17</inkml:trace>
  <inkml:trace contextRef="#ctx0" brushRef="#br0" timeOffset="117158">19682 9134,'9'89,"-53"8,-8-22,4-29,38-29,24-14,32-46,22-26,2-27,-19 12,-18 55,-3 54,-11 52,-20 20,0 6,-8-25,7-55,15-32</inkml:trace>
  <inkml:trace contextRef="#ctx0" brushRef="#br0" timeOffset="117413">20222 8643,'38'131,"-27"48,-37 8,-14-34,9-26,31-34,16-37,14-52</inkml:trace>
  <inkml:trace contextRef="#ctx0" brushRef="#br0" timeOffset="117627">20262 9435,'6'-84,"-20"34,-5 40,-20 9,-44-8,-18-10,20-10,46 23,32 8,34 9,30 13,8-4</inkml:trace>
  <inkml:trace contextRef="#ctx0" brushRef="#br0" timeOffset="118069">20382 9473,'56'44,"-28"-33,-28-11,0 0,0 0,18-15,-18 15,0 0,5-58,-5 58,6-85,-3-10,-9 36,-5 28,-22 34,-4 39,0 21,21 17,33 8,28 2,31-9,-2-40,-13-32,-30-34,-4-34,-22-39,1-19,15 13,24 41,9 24,1 25</inkml:trace>
  <inkml:trace contextRef="#ctx0" brushRef="#br0" timeOffset="118431">21088 9160,'-10'1,"-31"5,41-6,0 0,-72 39,72-39,-56 61,45 31,48 31,30-20,-5-53,-7-59,-23-55,-33-50,-19 1,-28 14,7 23,-5 40</inkml:trace>
  <inkml:trace contextRef="#ctx0" brushRef="#br0" timeOffset="119267">21312 9611,'36'126,"-37"29,-23-51,-2-34,11-40,12-46,11-67,-5-46,10-25,11-13,14 31,2 60,0 69,10 32,-10 45,-35 41,-40-13,-33-40,-1-27,9-46,30-5,41-21,40-5,32-16,38 1,-6 4,-32 15,-34 17,-39-12,-29-12,-28 7,-15 60,11 52,12 25,24 24,26-19,27-36,24-34,16-27,2-45,4-13,-4-20,-20 44,-20 28,-11 16</inkml:trace>
  <inkml:trace contextRef="#ctx0" brushRef="#br0" timeOffset="119757">22385 9331,'-14'27,"-35"-1,49-26,-69 58,6 16,31 25,38 0,27-36,6-49,-4-32,-8-69,-3-42,-10 25,-10 27,-2 64,-4 33,-5 60,0 6,4 12,0-31,23-30,0-34</inkml:trace>
  <inkml:trace contextRef="#ctx0" brushRef="#br0" timeOffset="120436">22046 9323,'10'10,"-3"7,-7-17,0 0,0 0,0 22,0-22,0 0,-1 69,1-69,-10 82,-8-9,1-41,10-17,9-34,19-45,7-44,3 15,0 12,15 30,3 36,11-1</inkml:trace>
  <inkml:trace contextRef="#ctx0" brushRef="#br0" timeOffset="121054">22692 8896,'5'83,"-23"58,-11 39,0-4,17-35,9-46,19-39,4-53,16-67,11-13,15 1,-13 31,-17 62,-29 50,-26 12,-23-1,-11-33,7-42,10-24,17-49</inkml:trace>
  <inkml:trace contextRef="#ctx0" brushRef="#br0" timeOffset="121278">23111 9299,'12'81,"-32"25,-15-30,9-22,16-6</inkml:trace>
  <inkml:trace contextRef="#ctx0" brushRef="#br0" timeOffset="121457">23028 9071,'26'-22,"-9"-35,-17 57,0 0,10-26,-10 26,24-56</inkml:trace>
  <inkml:trace contextRef="#ctx0" brushRef="#br0" timeOffset="121736">23342 8684,'28'51,"-36"38,-24 68,-13-4,5 11,6-9,19-27,0-28,20-35</inkml:trace>
  <inkml:trace contextRef="#ctx0" brushRef="#br0" timeOffset="121959">23422 9466,'3'67,"-19"26,-3-8,10-24,2-25,19-16</inkml:trace>
  <inkml:trace contextRef="#ctx0" brushRef="#br0" timeOffset="122125">23474 9303,'24'-9,"-10"-8,-14 17,0 0,0 0,11-24,-11 24,0 0,6-37,-6 37</inkml:trace>
  <inkml:trace contextRef="#ctx0" brushRef="#br0" timeOffset="122365">23800 8705,'18'17,"-28"76,10-93,-34 154,-6 14,8 4,12-6,19-53,16-18</inkml:trace>
  <inkml:trace contextRef="#ctx0" brushRef="#br0" timeOffset="122560">23801 9358,'-16'7,"-53"22,69-29,-91-16,-11-12,32 2,42 11</inkml:trace>
  <inkml:trace contextRef="#ctx0" brushRef="#br0" timeOffset="123012">24090 9386,'4'36,"-33"39,29-75,-35 94,14-23,24-15,21-19,29-24,12-27,0-36,-17-26,-13 45,-15 23,-20 8,0 0,16 66,-16-66,7 155,-19 50,-33-16,-23-25,-33-56,-29-31,-47-47,-30 6</inkml:trace>
  <inkml:trace contextRef="#ctx0" brushRef="#br0" timeOffset="125935">4984 10267,'-6'1,"3"0,3-1,0 0,0 0,0 0,0 0,-1 1,1-1,0 0,0 0,0 0,3-1,-3 1,0 0,0 0,20-6,-20 6,0 0,32-14,-32 14,43-39,-19-21,-12 4,-40 6,-19 31,-6 27,5 41,9 25,19 10,27-3,37-11,29-23,14-17,-5-31,0-23,-22-30</inkml:trace>
  <inkml:trace contextRef="#ctx0" brushRef="#br0" timeOffset="126331">5576 10152,'3'-1,"-38"18,35-17,0 0,-63 27,63-27,-83 40,31 7,40 9,24-15,25-18,5-32,3-24,-7-27,-14 5,-7 36,3 25,22 47,-7 12,-4 1,-12-9,-7-26,-9-25</inkml:trace>
  <inkml:trace contextRef="#ctx0" brushRef="#br0" timeOffset="126709">5965 10001,'-11'1,"-26"13,37-14,0 0,-47 35,47-35,-52 50,31-1,25-12,32-11,25-14,11-11,-3 15,-7 24,-31 12,-35 12,-37-9,-30-13,2-9,33-24</inkml:trace>
  <inkml:trace contextRef="#ctx0" brushRef="#br0" timeOffset="127118">6251 10185,'30'0,"-11"47,-19-47,33 72,0 6,3-11,-1-36,8-29,-6-41,0-31,4 0,-7 24,12 42,19 51,10 40,-9 28,-22 18,-32-13,-28-37,-31-45,-34-61</inkml:trace>
  <inkml:trace contextRef="#ctx0" brushRef="#br0" timeOffset="127444">7421 9444,'42'4,"-20"62,-22-66,14 114,29 65,-2 16,-8-36,-10-41,0-39,-5-45</inkml:trace>
  <inkml:trace contextRef="#ctx0" brushRef="#br0" timeOffset="127624">7621 10095,'-76'-22,"-6"12,2 6,10 9,41 9,37 1</inkml:trace>
  <inkml:trace contextRef="#ctx0" brushRef="#br0" timeOffset="127975">7933 10003,'6'6,"-37"23,31-29,0 0,-56 49,56-49,-57 73,36 6,33-13,35-31,23-31,4-31,-18-28,-23-13,-33 12,-41 7,-32 8,-13 13,19 22</inkml:trace>
  <inkml:trace contextRef="#ctx0" brushRef="#br0" timeOffset="128517">8536 10078,'8'10,"-12"43,4-53,0 0,14 69,-14-69,21 71,13-18,2-28,-3-34,-10-31,-23-36,-2-1,-6 21,18 42,16 37,20 35,6 12,-6-10,5-23,-20-36,-3-28,-2-44,-1-17,-4-1,-8 14,1 21,-5 19</inkml:trace>
  <inkml:trace contextRef="#ctx0" brushRef="#br0" timeOffset="128803">9315 10238,'8'36,"4"-24,-12-12,0 0,0 0,3-4,-3 4,0 0,5-46,-5 46,4-72,16-11,13-2,14 14,-4 23,-6 13,-7 18</inkml:trace>
  <inkml:trace contextRef="#ctx0" brushRef="#br0" timeOffset="129029">9684 9793,'14'63,"2"24,-2 19,-4 11,14-25,1-39,-10-40,-14-50</inkml:trace>
  <inkml:trace contextRef="#ctx0" brushRef="#br0" timeOffset="129149">9638 9746,'4'-53,"2"10,-6 43,31-46</inkml:trace>
  <inkml:trace contextRef="#ctx0" brushRef="#br0" timeOffset="129431">9975 9383,'-9'51,"12"38,7 38,11 45,15 23,5-30,-6-38,-1-45,0-46</inkml:trace>
  <inkml:trace contextRef="#ctx0" brushRef="#br0" timeOffset="129577">10096 10150,'-37'-39,"-22"8,59 31,-62-19,0 12,28 18,23 6</inkml:trace>
  <inkml:trace contextRef="#ctx0" brushRef="#br0" timeOffset="129934">10221 10130,'73'3,"-2"-9,10-12,-16-13,-24-11,-31 5,-37 7,-39 12,-16 22,13 30,44 29,36 12,52 8,35-16,20-12,0-30,-28-34,-15-29</inkml:trace>
  <inkml:trace contextRef="#ctx0" brushRef="#br0" timeOffset="130434">11304 10088,'58'69,"3"49,-6 25,-17 11,-2-13,-4-25,-11-42,-12-56,-7-45,-18-65,-12-55,-6-48,11 12,29 35,29 60,23 43,18 56,3 59,-22 53,-46 7,-38-31,-25-34,-33-37,3-39,21-32,46-13</inkml:trace>
  <inkml:trace contextRef="#ctx0" brushRef="#br0" timeOffset="130675">11965 10354,'46'16,"-38"-24,-8 8,0 0,0 0,-14-45,14 45,0 0,-34-77,34 77,-33-98,23 3,11 12,20 31,22 27,24 23</inkml:trace>
  <inkml:trace contextRef="#ctx0" brushRef="#br0" timeOffset="130992">12441 9967,'-35'1,"-21"7,56-8,-82 29,17 30,50 18,51 0,32-20,7-36,-9-38,-9-37,-43-16,-39-17,-35 4,3 22,27 32</inkml:trace>
  <inkml:trace contextRef="#ctx0" brushRef="#br0" timeOffset="131492">12759 10112,'22'-44,"-43"15,21 29,0 0,-48-33,48 33,-78-9,-2 40,30 34,39 16,36-6,25-30,8-28,-5-31,5-15,-11-11,-11 14,-11 24,0 37,3 33,-5 28,-11 23,-25 3,-23-27,-21-41,-1-38,-1-32,25-27,30-13</inkml:trace>
  <inkml:trace contextRef="#ctx0" brushRef="#br0" timeOffset="131763">13028 10353,'36'7,"-31"-5,-5-2,0 0,0 0,7-7,-7 7,0 0,-4-37,4 37,-12-65,5-14,20 6,20 15,21 22,13 21,11 13</inkml:trace>
  <inkml:trace contextRef="#ctx0" brushRef="#br0" timeOffset="132187">13648 10001,'2'-9,"-56"-6,54 15,-87-12,-26 14,11 31,50 28,42 8,50-7,29-24,7-26,-5-33,-7-26,-17-8,-19 3,-14 29,-3 27,-3 40,-8 19,1 10,-3-1,-2-17,-1-32,1-29</inkml:trace>
  <inkml:trace contextRef="#ctx0" brushRef="#br0" timeOffset="132840">13759 9969,'34'21,"-9"43,-25-64,26 77,-21 10,-2-17,-8-23,3-32,0-23,2-35,12-19,16-7,16-4,14 21,4 33,-6 37,-2 26,-21 23,-14 3,-13-14,-8-22,3-29,4-26,3-47,14-20,18-8,3 26,9 41,5 45,-3 52,-15 22,-18 5,-11-23,-18-20,-1-22,-1-9,5-12,17-8</inkml:trace>
  <inkml:trace contextRef="#ctx0" brushRef="#br0" timeOffset="133294">15055 9859,'22'-42,"-48"12,26 30,0 0,0 0,-55 0,55 0,0 0,-71 39,71-39,-76 61,20 4,32-6,36-14,32-15,29-12,18 0,11 19,-11 26,-30 16,-47 2,-46-17,-44-17,-31-28,-32-16,-27-10,-2 3,-6 13</inkml:trace>
  <inkml:trace contextRef="#ctx0" brushRef="#br1" timeOffset="228045">2884 799,'5'-3,"-8"5,3-2,0 0,-8 31,8-31,-21 80,-17 43,3 15,1-4,25-5,43 0,18-8,34-18,15-12,16-39,2-38,-9-44,-33-25,-34-27</inkml:trace>
  <inkml:trace contextRef="#ctx0" brushRef="#br1" timeOffset="228209">3361 1304,'-4'24,"-42"30,46-54,-86 64,-31-21,27-19</inkml:trace>
  <inkml:trace contextRef="#ctx0" brushRef="#br1" timeOffset="228461">3384 921,'7'-2,"-69"27,62-25,-135 34,-40-19,9-15,48-6,71 3,62-4</inkml:trace>
  <inkml:trace contextRef="#ctx0" brushRef="#br1" timeOffset="229013">4103 1261,'-17'3,"-47"18,64-21,-99 32,-18 20,25 29,58 10,66-11,53-23,2-29,3-51,-13-41,-15-24,-30 15,-21 42,-11 34,-14 63,-25 60,32-3,4-28,15-35,14-51,14-54</inkml:trace>
  <inkml:trace contextRef="#ctx0" brushRef="#br1" timeOffset="229420">4451 1303,'-8'47,"-19"4,27-51,-29 39,3 4,21-19,5-14,5-8,11-6,16-13,2 2,0 30,-4 53,-15 17,-26 9,-19-27,-21-24,-26-23,14-37</inkml:trace>
  <inkml:trace contextRef="#ctx0" brushRef="#br1" timeOffset="229996">4766 1447,'21'37,"-8"67,-5 3,-1-13,10-34,18-27,20-43,-8-42,0-32,-21 4,-22 37,19 36,6 57,22 45,-6 32,-14 15,-20-28,-39-40,-38-50,-27-45,7-64</inkml:trace>
  <inkml:trace contextRef="#ctx0" brushRef="#br1" timeOffset="230372">6031 635,'-27'53,"-24"66,-42 72,10 37,33 7,14-28,5-51,12-45,-9-48,28-49</inkml:trace>
  <inkml:trace contextRef="#ctx0" brushRef="#br1" timeOffset="230831">6587 1315,'-28'9,"-51"27,79-36,-79 54,29 4,31-7,43-10,23-1,13-19,-1 1,-1 15,-16 24,-40 27,-58-13,-46-34,-22-40,4-26,39-24,47-12</inkml:trace>
  <inkml:trace contextRef="#ctx0" brushRef="#br1" timeOffset="231269">7021 1510,'10'0,"-55"3,45-3,-113 20,10 26,53 21,55-7,53-11,12-25,10-48,-15-33,-13-12,-25 23,-27 40,0 19,-16 63,7 16,6-5,0-14,32-45,6-24</inkml:trace>
  <inkml:trace contextRef="#ctx0" brushRef="#br1" timeOffset="231737">7888 896,'-4'-33,"-52"-15,56 48,-107-37,-3 26,11 54,57 65,27 58,26 26,15-16,1-25,-9-40,-25-50,0-43</inkml:trace>
  <inkml:trace contextRef="#ctx0" brushRef="#br1" timeOffset="231994">7495 1490,'1'3,"-22"2,21-5,0 0,-56-5,56 5,-74-18,1-7,9 10,43 8,33 4,23-5</inkml:trace>
  <inkml:trace contextRef="#ctx0" brushRef="#br1" timeOffset="232400">7783 1433,'12'5,"-4"-3,-8-2,0 0,0 0,22 1,-22-1,0 0,64-11,-64 11,60-9,-5-10,-15-1,-28 0,-26 8,-24 12,-23 16,-4 29,27 23,34 18,42-4,31-15,30-29,14-41,2-30</inkml:trace>
  <inkml:trace contextRef="#ctx0" brushRef="#br1" timeOffset="232670">9053 914,'20'23,"-24"73,4-96,-22 159,13 27,11-13,24-43,-8-45</inkml:trace>
  <inkml:trace contextRef="#ctx0" brushRef="#br1" timeOffset="232835">9094 1456,'-49'7,"-37"15,-24-8,6-12,79-10</inkml:trace>
  <inkml:trace contextRef="#ctx0" brushRef="#br1" timeOffset="233136">9431 1421,'-16'66,"-35"16,-13-4,50-15,48-6,52-31,10-40,-19-42,-61-19,-31 1,-23 8,-23 8</inkml:trace>
  <inkml:trace contextRef="#ctx0" brushRef="#br1" timeOffset="233650">10014 1612,'48'93,"-31"46,-9 4,-13-20,3-44,12-50,-10-35,1-76,-6-48,-6-22,17-31,13 20,30 49,10 67,23 51,-16 66,-27 68,-47 10,-37-41,-8-50,-20-37,17-33,25-22,22-3</inkml:trace>
  <inkml:trace contextRef="#ctx0" brushRef="#br1" timeOffset="234016">10372 1736,'104'21,"-26"-2,-18-15,-29-7,-19-3,-2-10,-18-8,6-23,7-13,13-3,-1 10,-24 24,9 6,-10 5,4 2,-3-2,3-3,-3 5,13 10,2 14</inkml:trace>
  <inkml:trace contextRef="#ctx0" brushRef="#br1" timeOffset="234437">10562 1858,'26'-5,"-29"3,3 2,0 0,0 0,-29-13,29 13,0 0,-44-34,44 34,-40-51</inkml:trace>
  <inkml:trace contextRef="#ctx0" brushRef="#br1" timeOffset="234915">11065 822,'1'17,"-17"96,16-113,-19 179,-9 26,5-13,30-44,3-46,9-46</inkml:trace>
  <inkml:trace contextRef="#ctx0" brushRef="#br1" timeOffset="235138">11045 1435,'-18'4,"-47"3,65-7,-62-18,-4 8,39 8,21 2</inkml:trace>
  <inkml:trace contextRef="#ctx0" brushRef="#br1" timeOffset="235530">11978 905,'5'27,"-22"81,-9 58,-10 12,9-28,13-39,29-43</inkml:trace>
  <inkml:trace contextRef="#ctx0" brushRef="#br1" timeOffset="235711">11996 1466,'-3'2,"-34"23,37-25,0 0,-72 17,72-17,-90-6,44-17,43 8</inkml:trace>
  <inkml:trace contextRef="#ctx0" brushRef="#br1" timeOffset="236105">12210 948,'39'-17,"-16"28,-23-11,0 0,11 57,-11-57,-11 122,-12 31,9 9,4-32,9-51,11-52,-2-26,33-45,16-30,-3 4,-28 47,-6 46,-5 73,-14 13,7-8,7-28,5-38</inkml:trace>
  <inkml:trace contextRef="#ctx0" brushRef="#br1" timeOffset="236286">12697 1485,'6'18,"-8"39,2-57,-9 66,0-12,14-17,23-40</inkml:trace>
  <inkml:trace contextRef="#ctx0" brushRef="#br1" timeOffset="236714">12760 1461,'-17'-85,"1"12,11 37,23 24,34 20,14 38,-5 15,-11 3,-29 13,-17 14,-15 5,6-28,6-34,3-28,16-28,20-33,-5-7,-3-7,-13 33,-3 36,5 48,1 18,-1-8,17-12</inkml:trace>
  <inkml:trace contextRef="#ctx0" brushRef="#br1" timeOffset="237121">13562 1561,'4'-8,"-27"27,23-19,0 0,-47 52,47-52,-44 50,15-4,29-13,19-14,7-19,6-17,-1 6,-3 11,-1 35,2 43,-12 23,-24-2,-16-22,23-77,-34 43,-7-37,8-36,13-26</inkml:trace>
  <inkml:trace contextRef="#ctx0" brushRef="#br1" timeOffset="237520">13901 1486,'-5'-3,"-33"17,38-14,0 0,-53 37,53-37,-38 43,30 0,43 4,27-11,2-18,0-3,-21 13,-16 27,-33 21,-30-11,-24-32,0-31,9-29,30-21</inkml:trace>
  <inkml:trace contextRef="#ctx0" brushRef="#br1" timeOffset="237738">14616 1547,'27'19,"-32"35,5-54,-13 68,5-9,15-12</inkml:trace>
  <inkml:trace contextRef="#ctx0" brushRef="#br1" timeOffset="237888">14669 1400,'14'-39,"-11"14,-3 25,0 0,24-18,-24 18</inkml:trace>
  <inkml:trace contextRef="#ctx0" brushRef="#br1" timeOffset="238176">14981 1703,'10'92,"-15"-32,1-40,4-19,11-21,19-45,6-10,3 7,-1 36,8 49,0 41,-9 4,3-9,5-34</inkml:trace>
  <inkml:trace contextRef="#ctx0" brushRef="#br1" timeOffset="238386">15962 1101,'57'37,"-33"52,-15 48,-3 47,8-10,11-66</inkml:trace>
  <inkml:trace contextRef="#ctx0" brushRef="#br1" timeOffset="238554">16249 1678,'-27'-60,"-30"30,57 30,-73 3,-23 12,0-7,60 2</inkml:trace>
  <inkml:trace contextRef="#ctx0" brushRef="#br1" timeOffset="239223">16411 1022,'31'22,"-25"63,-6-85,-9 143,-13 43,8-4,18-35,3-60,4-55,5-40,24-59,8-23,0 12,-12 63,16 66,4 51,3-6,2-27,7-41,2-51,-6-56,-38-30,-39-8,-33 16,-12 49,4 52,6 52,20 31,39 14,45 0,43-25,26-49,18-38,-17-16,-23-7</inkml:trace>
  <inkml:trace contextRef="#ctx0" brushRef="#br1" timeOffset="239565">17954 857,'-6'41,"-9"71,-9 64,-4 59,-5 15,11-66,1-70,22-55</inkml:trace>
  <inkml:trace contextRef="#ctx0" brushRef="#br1" timeOffset="239908">18179 1519,'7'9,"-44"14,37-23,0 0,-88 24,88-24,-98 18,20 6,36 13,20 16,35 19,14-6,8-10,-1-14,-3-1,9-5</inkml:trace>
  <inkml:trace contextRef="#ctx0" brushRef="#br1" timeOffset="240339">18223 1781,'46'11,"-6"-11,-40 0,0 0,45-23,-45 23,62-41,5-16,-30 8,-19 5,-26 16,-37 3,-6 41,-3 38,27 35,20 19,42 1,20-24,13-47,3-45</inkml:trace>
  <inkml:trace contextRef="#ctx0" brushRef="#br1" timeOffset="240567">18834 1967,'4'1,"-12"-33,8 32,0 0,-12-82,12 82,-1-87,42 1,17 37,21 34,-6 28</inkml:trace>
  <inkml:trace contextRef="#ctx0" brushRef="#br1" timeOffset="241097">19278 1623,'18'61,"-8"37,-7 15,2-21,16-35,-9-36,22-29,2-45,-2-31,8-3,11-11,10 27,-8 41,-6 52,-4 60,-11 17,-23-5,1-28,6-32</inkml:trace>
  <inkml:trace contextRef="#ctx0" brushRef="#br1" timeOffset="241476">19954 1864,'45'6,"3"-12,-48 6,55-19,15-22,-9-7,-30-11,-25 6,-45-1,-18 24,-10 32,6 34,4 46,23 12,48 7,31-4,22-31,5-47,10-35</inkml:trace>
  <inkml:trace contextRef="#ctx0" brushRef="#br1" timeOffset="241817">20650 956,'19'4,"-30"41,11-45,-33 138,0 74,14 33,32-26,13-55,3-57,1-63,-2-44</inkml:trace>
  <inkml:trace contextRef="#ctx0" brushRef="#br1" timeOffset="242189">21085 944,'49'-50,"-17"-10,18 20,30 29,30 52,3 38,-16 19,-59-12,-47-6,-29-13,-22-5,-17-4,13 6,19 6</inkml:trace>
  <inkml:trace contextRef="#ctx0" brushRef="#br1" timeOffset="242340">21555 2261,'13'42,"-27"-40,14-2,0 0,0 0,-24-10,24 10,0 0,-7-12,7 12</inkml:trace>
  <inkml:trace contextRef="#ctx0" brushRef="#br1" timeOffset="274195">20358 2431,'5'2,"-40"-1,35-1,0 0,-67 4,67-4,-110 25,-32-20,-30 9,-38 6,-27 14,-27 10,-50-6,-34-10,-31 1,-14-12,0 5,-32-6,-22-8,-27-13,-9-8,-3-2,13-1,7-2,4-9,29 5,55 2,60 2,64 3,64-2,78 9,71 9</inkml:trace>
  <inkml:trace contextRef="#ctx0" brushRef="#br1" timeOffset="275731">6817 584,'6'-40,"-14"4,8 36,0 0,18-46,-18 46,32-41,35 1,53 2,34 16,35 23,11 24,-21 25,-23 37,-17 30,-20 49,-23 29,-32 29,-41 1,-29-16,-24-20,-45-27,-76-22,-55-27,-38-33,-35-37,-12-29,25-37,37-31,19-34,23-36,34-45,68-52,68-6,93 7,78 35,98 48,121 41,49 62,-41 52,-111 30</inkml:trace>
  <inkml:trace contextRef="#ctx0" brushRef="#br1" timeOffset="277876">5039 2442,'-54'-2,"-44"-5,-77-6,-43 1,-30-6,-16-9,-14 13,5-1,12 1,30 11,43-5,64 0,49 2</inkml:trace>
  <inkml:trace contextRef="#ctx0" brushRef="#br1" timeOffset="304132">5206 11060,'23'-63,"-17"9,-6 54,38-39,53 3,101 29,76 32,16 25,-22 3,5-2,-67-28,-11-18,-4-17,12-12,9-9,40 1,56 10,61 14,30 25,21 11,-5-3,-22-16,-34-24,-19-16,-3-3,-4 13,9 23,-1 20,-27 1,-15 19,-6-77,23 27,-4-2,-32-17,-27-11,18 21,32 44,3 22,-75-23</inkml:trace>
  <inkml:trace contextRef="#ctx0" brushRef="#br1" timeOffset="422135">8227 7844,'43'-2,"19"-2,-62 4,99-2,46 10,48 25,30 11,11-3,8-14,19-22,15-11,20-8,3-3,0-8,-15 0,2 7,-6-5,-7 6,46 5,-16 9,5 5,17 9,15 1,2 2,9 1,6 0,5 3,7 4,12 6,5 10,11 16,-14 15,-57 4</inkml:trace>
  <inkml:trace contextRef="#ctx0" brushRef="#br1" timeOffset="424287">4542 11784,'4'-12,"-13"2,9 10,0 0,0 0,-19-7,19 7,0 0,-32-2,32 2,-50 3,-19 11,-27-10,-1-2,7-15,32 13,12-6</inkml:trace>
  <inkml:trace contextRef="#ctx0" brushRef="#br1" timeOffset="425107">5173 11875,'30'58,"-18"47,-7 14,-2-19,-5-29,9-32,-5-35,-5-34,2-47,14-16,27-11,17 26,10 62,-4 43,-12 48,-29 11,-23-23,-3-18,2-33,1-25,6-50,9-29,27-19,13 48,-4 54,14 44,-14 30,-16 15,-17 8,-7-12,-7-18,1-18,2-16,-2-14,-11-9</inkml:trace>
  <inkml:trace contextRef="#ctx0" brushRef="#br1" timeOffset="425546">5962 12302,'29'-14,"9"-8,-38 22,56-40,13-27,-27-5,-30 10,-28 10,-29 10,-10 24,-9 24,13 45,13 31,35 14,39-16,41-15,19-24,-5-32,-2-20,-23-37</inkml:trace>
  <inkml:trace contextRef="#ctx0" brushRef="#br1" timeOffset="426095">6789 12130,'57'-24,"-54"10,-3 14,0 0,0 0,-21-26,21 26,0 0,-50-16,50 16,-104 5,0 37,48 20,69 13,49-17,29-25,10-33,-20-49,-22-53,-23-43,-58-3,-38 32,1 35,20 42,29 37,16 46,25 73,35 63,-8-23,-13-24,-13-40,-2-25,-2-27,-1-31</inkml:trace>
  <inkml:trace contextRef="#ctx0" brushRef="#br1" timeOffset="426534">7538 12097,'6'-5,"-24"-3,18 8,0 0,0 0,-50-4,50 4,0 0,-64 17,64-17,-55 46,32 22,10-8,34-16,23-27,9-30,-10-31,7-29,-15 26,-18 35,14 37,5 34,-21 4,6-3,0-17,7-23</inkml:trace>
  <inkml:trace contextRef="#ctx0" brushRef="#br1" timeOffset="426956">7154 12050,'-5'81,"-16"-2,17-8,8-18,4-8,17-11,-4-24</inkml:trace>
  <inkml:trace contextRef="#ctx0" brushRef="#br1" timeOffset="427137">7128 11900,'-13'-38,"12"2,1 36,0 0,0-38,0 38,15-30,10 20</inkml:trace>
  <inkml:trace contextRef="#ctx0" brushRef="#br1" timeOffset="427425">7935 11592,'-6'12,"-5"61,11-73,11 127,-12 31,11 11,0-9,-4-44,-1-46,9-39</inkml:trace>
  <inkml:trace contextRef="#ctx0" brushRef="#br1" timeOffset="427604">7966 12266,'-29'-12,"-58"-14,87 26,-85-32,10 8,21 13,19 6</inkml:trace>
  <inkml:trace contextRef="#ctx0" brushRef="#br1" timeOffset="428018">8174 12263,'40'-7,"-19"0,-21 7,0 0,44-17,-44 17,51-24,9-12,6-13,-13-2,-44 25,-28 23,-36 20,-31 16,-6 18,34 12,39 0,66 2,62-8,19-25,20-12,-20-20</inkml:trace>
  <inkml:trace contextRef="#ctx0" brushRef="#br1" timeOffset="429083">9987 12041,'8'-15,"-28"1,20 14,0 0,0 0,-42-19,42 19,0 0,-66-13,66 13,-62 16,-3 23,22 23,41 20,35-19,25-25,-2-26,6-35,-16-34,-11-23,-20 16,-15 39,-7 35,8 54,3 27,10-9,5-13,10-25,-17-34,-2-32,-23-47</inkml:trace>
  <inkml:trace contextRef="#ctx0" brushRef="#br1" timeOffset="429416">10556 11901,'44'-5,"-55"7,11-2,0 0,0 0,-56 10,56-10,0 0,-91 31,91-31,-100 59,16 19,41 4,40-7,31-21,28-17,17-22,10-26,-2-24</inkml:trace>
  <inkml:trace contextRef="#ctx0" brushRef="#br1" timeOffset="429704">10931 12000,'-2'-7,"-50"8,52-1,0 0,-56 11,56-11,-49 20,3 26,16 21,9 8,18-1,24-14,21-17,11-17,-13-20</inkml:trace>
  <inkml:trace contextRef="#ctx0" brushRef="#br1" timeOffset="430133">10893 12326,'28'-17,"1"-4,-29 21,75-23,19-9,10-13,-12-5,-31 7,-27 8,-28-1,-33 6,-46 9,-20 24,22 28,16 26,31 16,29 5,45-8,23-16,26-13,7-23,2-24,-16-28</inkml:trace>
  <inkml:trace contextRef="#ctx0" brushRef="#br1" timeOffset="430529">11931 11965,'9'-34,"-56"22,47 12,0 0,-58 9,58-9,-62 25,2 21,23 0,40-11,47-2,36-11,23-4,-19 9,-35 8,-47 3,-46-2,-49-18,-36-16,18-4,66 0,54-13</inkml:trace>
  <inkml:trace contextRef="#ctx0" brushRef="#br1" timeOffset="430926">12483 12011,'-10'-25,"-97"1,107 24,-111-17,7 21,32 17,52 1,53-1,58 0,40-2,7 19,-29 15,-46 10,-60-6,-57-13,-47-20,-24-19,12-9,47-5,56-17</inkml:trace>
  <inkml:trace contextRef="#ctx0" brushRef="#br1" timeOffset="431257">13362 11412,'10'6,"5"56,-15-62,9 115,-12 41,5 19,-6-16,2-36,-1-41,-1-50,9-42</inkml:trace>
  <inkml:trace contextRef="#ctx0" brushRef="#br1" timeOffset="431497">13612 11897,'4'-6,"-72"6,68 0,-90-6,-34 4,-3 11,27 11,41 7,32-6,33-4,32-7</inkml:trace>
  <inkml:trace contextRef="#ctx0" brushRef="#br1" timeOffset="431832">13796 11935,'50'-9,"-69"14,19-5,0 0,0 0,-52 12,52-12,0 0,-84 28,84-28,-90 51,52 20,55 7,49-11,34-26,23-32,-6-37,-40-22,-58-6,-68-9,-50 2,-20 6</inkml:trace>
  <inkml:trace contextRef="#ctx0" brushRef="#br1" timeOffset="433204">15210 11946,'41'-16,"-45"-3,4 19,0 0,0 0,-24-21,24 21,0 0,-36-14,36 14,-45-2,-18 24,4 34,14 22,18 5,37-20,33-20,23-28,0-43,-13-37,-7-56,-13-44,-24-8,-39 36,-7 44,-4 39,17 51,17 56,18 75,19 46,-6 4,-2-16,-7-34,0-36,0-46,1-41,10-42,16-41</inkml:trace>
  <inkml:trace contextRef="#ctx0" brushRef="#br1" timeOffset="433414">15548 11923,'0'13,"-2"41,2-54,13 84,9 10,-7-7,-1-32,-2-42</inkml:trace>
  <inkml:trace contextRef="#ctx0" brushRef="#br1" timeOffset="433576">15470 11725,'9'-25,"0"12,-9 13,0 0,0 0,38 4,-38-4,0 0,74 33,-74-33</inkml:trace>
  <inkml:trace contextRef="#ctx0" brushRef="#br1" timeOffset="434006">16044 11855,'1'-1,"-39"-5,38 6,0 0,-46-7,46 7,-51 4,-1 18,7 20,21 2,23-10,29-11,38-17,26-11,6 7,-7 17,-13 23,-30 19,-33 3,-30-4,-26-13,-20-14,2-8,6-18,-11-23</inkml:trace>
  <inkml:trace contextRef="#ctx0" brushRef="#br1" timeOffset="434574">16648 11203,'24'15,"-27"61,3-76,11 112,6 63,-11 35,-10-13,0-23,-3-52,2-49,2-58,4-50</inkml:trace>
  <inkml:trace contextRef="#ctx0" brushRef="#br1" timeOffset="434908">16913 11734,'17'-2,"-17"8,0-6,0 0,0 0,-13 32,13-32,0 0,-55 67,55-67,-80 95,-3 6,21-17,42-40,27-25,47-25,58 3,27 23,11 21,-6 14,-33 5</inkml:trace>
  <inkml:trace contextRef="#ctx0" brushRef="#br1" timeOffset="466794">18489 11192,'57'-25,"29"0,22 8,-7 22,-29 3,-33 2,-11 11,-4 23,-15 14,-28 7,-26-4,-19-8,-8 2,15 9,20 9,34 6,17 0,5-14</inkml:trace>
  <inkml:trace contextRef="#ctx0" brushRef="#br1" timeOffset="466998">18858 12293,'32'17,"-19"-8,-13-9,0 0,0 0,1 2,-1-2,0 0,-10-8,10 8,-12-30,-1-1,13 31</inkml:trace>
  <inkml:trace contextRef="#ctx0" brushRef="#br1" timeOffset="486186">16797 12706,'-60'0,"-26"3,-38-9,-24 1,-15 9,-12 2,-7 7,-15-3,-14 6,-19-1,-13-4,-9-5,-12-8,1-6,2-2,-1 7,-11-3,-9-5,-27-5,-48 4,38 0,12-1,42 5,17 9,46 9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7T17:17:25.501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10798 3549,'-6'-8,"-1"2,7 6,0 0,0 0,0 0,0 0,0 0,0 4,0-4,-8 13,-7 0,15-13,0 0,0 0,-20 12,20-12,0 0,-30 9,30-9,-46 2,-10 5,-18-1,-24-1,-30-1,-10-5,-31-4,-10-4,-17 3,-2 3,-1 6,-12-4,-11-5,-6-8,2 1,-3-5,13 6,-8 0,1 6,13 2,17 7,31 1,41 8,22 6</inkml:trace>
  <inkml:trace contextRef="#ctx0" brushRef="#br0" timeOffset="1332.1332">1157 1926,'31'-7,"-25"6,-6 1,0 0,0 0,-14 8,14-8,0 0,-25 11,25-11,-33 45,12-11,21-34,-33 61,-12 11,-8 17,-3 14,-1 35,12 17,11 14,1 12,4 36,-3 11,0 41,28 5,24-16,19 11,14-21,5-35,35-6,37-57,43-12,21-33,-1-15</inkml:trace>
  <inkml:trace contextRef="#ctx0" brushRef="#br0" timeOffset="3167.3167">15060 1888,'37'-26,"3"-6,-40 32,45-30,17-4,7 8,25 1,15 0,-1 7,2 10,-10 15,-10 11,-6 20,-7 15,-35 17,-38 11,-56 0,-36-17,-22-19,-16-19,-38-31,-7-21,-6-26,50-9,40-11,50-5,53-7,72 1,50 25,60 34,21 47,-32 40,-64 29</inkml:trace>
  <inkml:trace contextRef="#ctx0" brushRef="#br0" timeOffset="15525.5524">7765 4235,'18'-9,"-4"-4,-14 13,0 0,0 0,0 0,4-19,-4 19,0 0,0 0,14-28,-14 28,0 0,35-22,-35 22,64-12,19 7,9-2,9-10,15-3,15-1,33 6,7 0,26-1,-5 3,11 1,11 0,10 11,4 2,-3 4,10 2,-12 1,0-2,-7-6,-15-4,6-2,-23 8,-11 1,-11-2,-28 6,-23 1,-9 4,-28-1,-43 2</inkml:trace>
  <inkml:trace contextRef="#ctx0" brushRef="#br0" timeOffset="17311.731">14608 5920,'17'4,"-15"-4,-2 0,0 0,-3 2,3-2,-13 13,-5 42,18-55,-7 105,15 44,19 18,-4-25,-8-51,-19-47</inkml:trace>
  <inkml:trace contextRef="#ctx0" brushRef="#br0" timeOffset="18241.824">14837 6463,'3'18,"0"60,-3-78,0 107,-4-21,-6-38,8-31,13-27,22-51,8-26,0-12,-3 21,-6 41,6 42,3 44,-4 24,-11 4,-12-15,-7-12,-11-18</inkml:trace>
  <inkml:trace contextRef="#ctx0" brushRef="#br0" timeOffset="18862.8861">15369 5921,'12'7,"-11"57,-1-64,-7 136,10 27,0 8,10-11,-4-47,2-30</inkml:trace>
  <inkml:trace contextRef="#ctx0" brushRef="#br0" timeOffset="19064.9063">15494 6590,'-28'-8,"-42"-3,70 11,-96-23,-6-16,17 8,53 20</inkml:trace>
  <inkml:trace contextRef="#ctx0" brushRef="#br0" timeOffset="19457.9456">15562 6624,'51'19,"-15"-16,-36-3,0 0,34-11,-34 11,34-26,13-19,-29-4,-7 15,-22 11,-29 29,-6 24,-6 22,20 5,29 11,42 9,24-3,34-17,-4-21</inkml:trace>
  <inkml:trace contextRef="#ctx0" brushRef="#br0" timeOffset="19692.9691">16140 6986,'7'-33,"-3"-38,-4 71,-8-96,24-16,17 8,22 27,22 39,-4 42</inkml:trace>
  <inkml:trace contextRef="#ctx0" brushRef="#br0" timeOffset="20423.0421">14553 7497,'18'83,"-38"51,-13 21,9-11,16-34,11-53,3-56,10-80,-2-84,2-55,-6-8,21 65,25 87,26 56,-5 55,-27 44,-35 36,-51-15,-57-33,-23-28,7-27,18-4,40-1,34 7</inkml:trace>
  <inkml:trace contextRef="#ctx0" brushRef="#br0" timeOffset="20684.0682">14851 8102,'24'30,"-32"-37,8 7,0 0,-27-50,27 50,-25-108,16-17,30 19,24 28,15 39</inkml:trace>
  <inkml:trace contextRef="#ctx0" brushRef="#br0" timeOffset="21010.1008">15338 7766,'-28'10,"-38"22,66-32,-61 55,36 25,44 15,21-18,18-43,-21-52,-18-63,-30-31,-6 10,-10 33,23 37</inkml:trace>
  <inkml:trace contextRef="#ctx0" brushRef="#br0" timeOffset="21980.1978">15695 7798,'46'-20,"-36"8,-10 12,0 0,0 0,-28-3,28 3,0 0,-52 15,52-15,-64 34,8 22,27 17,31 6,40-1,22-36,-6-27,-4-26,2-16,-13-12,2-11,-4-13,-17-9,-16 5,-10 8,-18 18,-14 23,-11 26,-3 36,7 26,40 22,36 2,20-33,27-32,12-30,5-41,-28-16,-8 10,-29 18,-6 22,-18 37,-8 23,-12-4,-17-18,-16-20,3-14,-1 0,0 6,14 5,10 1,9-6,8-2,13-12,11-21,9 2,30-4,19 8,-11 41,-17 34,-29-10</inkml:trace>
  <inkml:trace contextRef="#ctx0" brushRef="#br0" timeOffset="22450.2448">16907 7731,'-8'-21,"-54"-18,62 39,-96-20,13 42,28 32,54 26,43 26,15-12,-12-23,-28-19,-39-5,-35-7,-27-10,-15-15,0 8</inkml:trace>
  <inkml:trace contextRef="#ctx0" brushRef="#br0" timeOffset="22877.2875">15012 9058,'-15'-16,"-3"-25,18 41,0 0,-24-45,24 45,-48-44,-18 15,-11 30,-11 41,11 33,43 24,44 24,60 10,23-9,10-41,-31-51,-9-45</inkml:trace>
  <inkml:trace contextRef="#ctx0" brushRef="#br0" timeOffset="23190.3188">15164 9176,'2'47,"-28"20,26-67,-38 77,16 7,42-7,21-16,30-42,-15-58,-38-55,-30-20,-25 36,7 28</inkml:trace>
  <inkml:trace contextRef="#ctx0" brushRef="#br0" timeOffset="23708.3706">15444 9357,'45'57,"-21"11,-27-1,-9-18,6-25,7-20,13-33,3-33,-3-8,10 5,-2 19,1 44,5 57,-8 27,-8-14,-4-31,-6-33,5-35,5-30,12-3,7 11,-8 27,1 40,-10 36,-9 18,8-5</inkml:trace>
  <inkml:trace contextRef="#ctx0" brushRef="#br0" timeOffset="24283.4281">15941 9324,'28'-23,"-9"34,-19-11,0 0,0 0,1 41,-1-41,0 0,-16 68,16-68,-22 71,7-16,18-28,13-27,14-35,2-15,-1 2,3 4,-8 24,-2 46,-16 33,-4 0,1-10,-3-23,12-18,0-41,3-30,3 1,10 9,-8 33,-9 40,-2 53,-15 11,3-7,10-26,10-30</inkml:trace>
  <inkml:trace contextRef="#ctx0" brushRef="#br0" timeOffset="24528.4526">16464 9450,'9'5,"-14"42,5-47,0 0,-6 59,6-59,-4 48,16-12,24-25,16-45,10-35,-21-12,-8 5,-9 19</inkml:trace>
  <inkml:trace contextRef="#ctx0" brushRef="#br0" timeOffset="24896.4894">16833 9317,'33'110,"-27"-6,-20-31,-11-34,20-29,14-20,23-42,4-32,4-4,7 0,-9 35,-10 56,-7 61,-14 21,-5 2,0-4,-6-30</inkml:trace>
  <inkml:trace contextRef="#ctx0" brushRef="#br0" timeOffset="25077.5075">17271 9486,'16'67,"-25"-8,9-59,-13 30,13-22</inkml:trace>
  <inkml:trace contextRef="#ctx0" brushRef="#br0" timeOffset="25215.5213">17289 9183,'10'-39,"10"25,-20 14,0 0,33 11,-33-11</inkml:trace>
  <inkml:trace contextRef="#ctx0" brushRef="#br0" timeOffset="25459.5457">17689 9337,'-4'-2,"-30"0,34 2,0 0,0 0,-44 17,44-17,0 0,-32 46,32-46,-13 61,26 10,35-12,12-9,10-38</inkml:trace>
  <inkml:trace contextRef="#ctx0" brushRef="#br0" timeOffset="25812.581">18057 9444,'2'-3,"-32"3,30 0,0 0,-38 10,38-10,-40 17,24 21,30 10,14-12,9-29,7-23,-11-16,-7 6,0 23,-5 30,-3 29,-7-2,-5-9,13-17</inkml:trace>
  <inkml:trace contextRef="#ctx0" brushRef="#br0" timeOffset="26068.6066">18412 8827,'25'56,"-17"48,2 33,-11 0,1-9,14-16,4-24</inkml:trace>
  <inkml:trace contextRef="#ctx0" brushRef="#br0" timeOffset="26324.6322">18615 9382,'-2'-3,"-12"-9,14 12,0 0,0 0,-26-13,26 13,0 0,-46-13,46 13,-56-10,8 13</inkml:trace>
  <inkml:trace contextRef="#ctx0" brushRef="#br0" timeOffset="26655.6653">18756 9281,'33'20,"-23"25,-10-45,-5 81,0 2,6-17,1-23</inkml:trace>
  <inkml:trace contextRef="#ctx0" brushRef="#br0" timeOffset="26820.6818">18863 9035,'20'8,"17"32,-37-40,37 58</inkml:trace>
  <inkml:trace contextRef="#ctx0" brushRef="#br0" timeOffset="27560.7558">19261 9383,'17'7,"-48"-8,31 1,0 0,-58 7,58-7,-67 30,13 16,38 15,53 12,25-13,11-37,-5-55,-28-51,-13-43,-8 12,11 33,-4 34,2 15,3 21,11 38,4 43,-11 37,-23-33,-8-11,4-23,10-7,0-27,13-11,5-5,-11-1,12-14,-5-7,13-14,12 1,-5 8,-19 25,4 40,-14 57,3 56,0 34,9 15,9 1,0-13,-5-26,-11-45</inkml:trace>
  <inkml:trace contextRef="#ctx0" brushRef="#br0" timeOffset="44679.4675">2613 7467,'52'-6,"-1"0,-51 6,56-11,14 4,35 0,32 1,20-4,20-1,12 9,6-12,25 6,20 8,26 6,8-2,15 4,8-6,12 0,16-2,16 7,7-2,1 5,25 1,-44-2,3-6,-24-9,10 2,2 3,-4 2,-18 2,-20-2,-9 2,-15-1,3-1,8 7,-1 4,-9-2,-29-3,-17-11,-13-7,-9 5,2 8,-17 16,-31 6,-47-1</inkml:trace>
  <inkml:trace contextRef="#ctx0" brushRef="#br0" timeOffset="45662.5658">6306 7877,'-35'2,"-35"-7,70 5,-100 1,-28-8,-30 11,-28 4,-21 3,-30 2,-23-6,-20 2,-19-1,-11-9,-14 13,-6-6,5-6,14 10,21-7,17-3,12-4,13 2,24-4,34-1,37-1,31 20,6-3,19 14</inkml:trace>
  <inkml:trace contextRef="#ctx0" brushRef="#br0" timeOffset="50219.0214">8270 5285,'48'-16,"11"-1,-59 17,65-21,7-8,8-3,17 4,21-2,11 2,23 5,12 12,25 13,17 14,13 14,8 12,-15 15,-26 21,-42 16,-53 18,-60 15,-55 2,-46-15,-55-15,-71-31,-55-34,-23-29,-10-36,-2-22,28-15,32-15,31-1,34-14,33-3,61-3,82 1,84 6,89 15,84 46,72 56,66 84,26 73</inkml:trace>
  <inkml:trace contextRef="#ctx0" brushRef="#br0" timeOffset="51562.1557">12323 7525,'19'13,"-6"35,-13-48,28 87,13 52,-1 39,2 48,-8 21,-28 48,4 14,-11 30,-7 18,4 30,-11 13,-42-13,-39-30,-30-31,-2-20,20-31,17-29,-9-54,-1-33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7T17:18:48.065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5899 3684,'47'-25,"-15"11,-32 14,44-37,19-3,20 0,17-5,19-2,9-14,5 3,12-3,38 9,35 19,22 18,-6 18,-26 19,-11 20,-5 27,17 37,-20 27,-51 13,-53-2,-43 2,-47 3,-44-9,-49-13,-39-20,-45-21,-37-19,-38-14,-26-21,-9-18,-3-27,5-18,6-28,2-20,25-26,28-21,47-11,51-20,72 4,66-10,100 19,104 8,87 37,67 34,55 38,24 52,35 65,4 74</inkml:trace>
  <inkml:trace contextRef="#ctx0" brushRef="#br0" timeOffset="15437.5436">5962 5961,'-14'-12,"-10"6,24 6,-36 4,-48 10,-47-6,-36 13,-32-8,-21 0,3-9,-4 0,9 3,4-12,29-10,51 5,58-7,58 14</inkml:trace>
  <inkml:trace contextRef="#ctx0" brushRef="#br0" timeOffset="18230.8229">8914 5073,'25'-25,"-2"5,-23 20,0 0,32-18,-32 18,51-11,23-2,14 3,33 5,26 3,15 6,-19-1,-28 8,4 14,-2 16,-4 11,-23 7,-27 3,-17 7,-9 11,1 15,17 12,4 8,0 11,-15 3,-24-13,-10-6,-12-17,-6-12,-2-12,-13-14,-15-15,-22-11,-28-10,-17-11,-10 5,-12 1,-24-1,-28-4,-31-6,-3 2,9 7,0 0,-18-1,-1-6,-7 0,5-7,2 2,34 9,12 7,1 4,4-7,10 2,11-3,1-3,16 2,0-4,20-5,-5-1,0 8,5-2,22-2,17-5,30 1,29-3,12-1,2-1,-3-2,-2-1,-2-3,-5-5,3-10,-13-12,-1-17,-8-10,1-9,13 4,16 18,9 10,10 4,10 8,28 3,27 13,24 19,20 11,5-1,-13-12,4-10,-3-9,16-4,21 8,-4-2,14 4,24 11,13 3,10 6,-15 2,-37-5,-30-8,-50-7,-33-8,-31-1,-5-1,-8-5,7 0,5-8,8-10,0-6,-2-13,-9-11,-8-14,5-5,2-1,2 1,1 6,1 7,-1 1,5 12,13 6,16 19,37 2,28 21,34 15,30 28,34 25,-41 12,-8 30</inkml:trace>
  <inkml:trace contextRef="#ctx0" brushRef="#br0" timeOffset="30442.0439">4678 7709,'19'-30,"-9"8,-10 22,0 0,0 0,18-25,-18 25,0 0,31-27,-31 27,54-14,16 7,7 4,37 7,51-5,25 9,26 4,4-3,8 1,-3-6,-4-4,-5 1,5 0,-6-8,-6-10,-5 0,-2-6,3 1,22 12,3 6,8 11,-5-1,14 1,-29 2,8 2,-34-6,-39-3,-42-4</inkml:trace>
  <inkml:trace contextRef="#ctx0" brushRef="#br0" timeOffset="33966.3963">6618 8336,'-2'1,"-2"1,4-2,0 0,2 0,-2 0,11-4,23-1,-34 5,0 0,87 18,-87-18,127 39,20-1,8-4,-12-23,8-9,-8-13,8-4,-6-5,4 2,-4-3,23 16,16 13,11 7,-14-3,-5-1,-3-9,-22-7,-24-5,-38-1</inkml:trace>
  <inkml:trace contextRef="#ctx0" brushRef="#br0" timeOffset="46601.6597">16265 4116,'99'-26,"0"-5,34 7,3 7,23-2,22 0,46 6,22 2,43 15,-9 13,-7 8,10 2,-20 18,11 19,-32 32,-38 15,-54 12,-52-6,-43-2,-35 2,-41 8,-46-14,-49-18,-36-19,-39 4,-35-33,-42-19,-22-26,-30 2,-12-14,-16-25,-18-13,19-12,30-2,10-7,36-18,33-24,32-18,36-14,53-7,50 2,57-7,69 17,73 11,62 27,74 34,61 63,99 73,52 63,49 70,-84 3,-138-42</inkml:trace>
  <inkml:trace contextRef="#ctx0" brushRef="#br0" timeOffset="47284.728">19357 8800,'18'48,"-37"44,-7 45,1-6,2-14,16-37,21-27,10-45</inkml:trace>
  <inkml:trace contextRef="#ctx0" brushRef="#br0" timeOffset="47898.7894">19598 8797,'-4'44,"-19"63,2 34,6 0,8-5,9-45,-3-43,1-41,15-48,-18-60,-2-59,9 8,22 23,21 37,27 44,15 28,2 55,-18 36,-31 28,-52-4,-46-22,-32-33,-8-18,25-4,16 2,18-11,21-5</inkml:trace>
  <inkml:trace contextRef="#ctx0" brushRef="#br0" timeOffset="48327.8323">20530 8799,'-7'-25,"-51"-10,58 35,-89-17,-21 30,12 41,12 46,37 12,45 22,30 9,35-18,17-13,34-47,10-31,18-45,-9-35</inkml:trace>
  <inkml:trace contextRef="#ctx0" brushRef="#br0" timeOffset="63608.3602">12905 6427,'28'-74,"-10"19,10 22,-19 21,-10 6,-25-4,-45-8,-48 4,-41 5,1 13,-15-2,-11-8,-11-8,21-18,4-14,2-6,19-10,14-12,16-11,24 3,-5 8,25 17,27 11,28 21,19 10,2 10,4 3,28-3,47 3,41 3,29 7,-26 3,-72 2,-60-5,-82-7,-50-10,-27-2,30 13,43 21,50 27,50 30,47 46,35 18,22 24,1 16</inkml:trace>
  <inkml:trace contextRef="#ctx0" brushRef="#br0" timeOffset="65999.5993">13159 6666,'21'-15,"-22"1,1 14,0 0,0 0,-12-8,12 8,0 0,-23-5,23 5,-28 10,-2 9,30-19,0 0,-54 35,54-35,-66 47,6 11,19 16,14 15,10 19,-12 23,-1 7,-7 8,15 4,43-1,39 2,39-26,47 8,13-39,19-23,-22-18,-18-9,-9 11</inkml:trace>
  <inkml:trace contextRef="#ctx0" brushRef="#br0" timeOffset="87762.7754">10599 10240,'96'-28,"-25"-2,9-13,16-2,17 4,26 10,29 2,21 3,27 5,17 7,87 12,-23 15,6 9,5 6,-6 14,-16 7,-11 9,-21 13,-25 25,-38 16,-49 19,-62 6,-50 2,-40-2,-46-2,-46-7,-50-6,-52-17,-49-21,-52-31,-50-22,-18-17,-14-22,-4-16,-3-25,4-21,18-21,27-27,31-25,69-12,69-7,70-2,64-4,79 0,78 15,107 21,104 39,118 44,88 56,60 56,31 61,-4 58,-5 62</inkml:trace>
  <inkml:trace contextRef="#ctx0" brushRef="#br0" timeOffset="89197.9189">6595 11850,'33'-14,"2"8,-35 6,0 0,47-3,-47 3,58 0,23 7,26 3,21 0,21 0,35 7,-11-4,-8 5,-28 0,-28-2,-34-7,-47-5,-31-8,-63-21,-37-11,-27-17,15-8,14-4,46 31,38 23,27 11,55 25,57 20,17 22,-1 11,-37-10,-74-21,-61-2,-85-11,-47-10,-21-5,26-7,44-3,62 8</inkml:trace>
  <inkml:trace contextRef="#ctx0" brushRef="#br0" timeOffset="102124.2114">6527 12819,'64'-10,"-6"1,-58 9,83-3,9 1,30-1,28 8,26 0,-1 1,4 0,-21-1,-25 2,-32 0,-44-6,-36-6,-25-7,-32-17,-30-15,-13-7,0-8,5 2,24 22,26 16,19 15,7 6,25 16,48 22,22 13,-3 0,-19-4,-34 0,-25 0,-22 0,-20 6,-53-2,-61-21,-50-18,5-9,66-2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7T17:21:15.599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10773 10126,'93'-68,"20"-3,41 10,40 5,41 0,38 0,43 5,20 13,28 24,14 26,7 41,-36 39,-74 33,-75 39,-54 22,-41 15,-39-5,-36-11,-60-15,-95-36,-108-33,-73-32,-36-30,-10-23,-11-29,-35-25,-16-20,14-14,31-17,68-16,70-21,65-37,70-26,62-2,72 16,77 25,81 26</inkml:trace>
  <inkml:trace contextRef="#ctx0" brushRef="#br0" timeOffset="1334.1334">13729 10666,'61'16,"-12"-9,-49-7,47-4,-24-13,-14-19,-10-11,-8-15,-22-19,-26-29,-22-18,-31-15,-38-19,-60-14,-41 11,-38 4,7 14,-14 7,8 20,10 7,30 16,53 13,48 12,60 11,52 11,23 6,-1 2,-2 8,5 7,10 0,5 8,15 6,2 17,14 15,25 18,26 19,21 12,3 5,-9-9,-25-11,-42-20,-36-21,-36-15,-57-26,-37-14,-18-2,-8-3,0 18,34 23,31 30,39 22,16 19,28 14,32 20,12 19,-12 24</inkml:trace>
  <inkml:trace contextRef="#ctx0" brushRef="#br0" timeOffset="3102.3102">14393 9270,'1'1,"-2"23,1-24,0 0,10 71,-10-71,14 88,-8-2,-14-18,2-35,4-32,2-40,-4-46,-2-12,4 4,16 38,22 43,23 49,1 34,-21 2,-15-15,-16-31,-3-24,10-33,10-32,14-16,-2 7,-5 43,-2 36,-6 49,-11 34,-23 4,-15-8,6-21</inkml:trace>
  <inkml:trace contextRef="#ctx0" brushRef="#br0" timeOffset="3498.3498">14950 9517,'46'-7,"16"1,-62 6,62-16,7-15,-19-16,-19-11,-34 11,-37 5,-36 19,-10 31,13 32,25 28,36 15,48 1,30-9,17-21,5-35</inkml:trace>
  <inkml:trace contextRef="#ctx0" brushRef="#br0" timeOffset="3896.3896">15572 9223,'-7'20,"-19"19,26-39,-46 50,0 0,26-8,25-7,35-8,6-18,1-9,-10 8,-9 15,-14 14,-43 0,-26-13,-26-22,-4-9,30-3</inkml:trace>
  <inkml:trace contextRef="#ctx0" brushRef="#br0" timeOffset="4323.4323">16000 9317,'-11'-25,"-37"9,48 16,-76 0,-4 24,28 17,33 4,47 7,29-8,16-17,-14-13,-16 0,-22 4,-20 9,-24-3,-35-5,-9-12,8 0,17-3,14-6</inkml:trace>
  <inkml:trace contextRef="#ctx0" brushRef="#br0" timeOffset="4782.4782">16291 9344,'17'-12,"-43"-2,26 14,0 0,-62-7,62 7,-85 19,19 30,26 17,45 10,31-13,7-25,-12-30,-2-31,-6-21,-7-7,-6 15,-8 27,0 22,1 39,5 16,10 5,2-22,3-22</inkml:trace>
  <inkml:trace contextRef="#ctx0" brushRef="#br0" timeOffset="5516.5516">16525 9318,'26'19,"-40"23,14-42,0 0,-38 63,38-63,-51 59,16-2,25-15,22-17,5-26,9-22,7-12,12 3,3 23,12 35,-10 30,-12 17,-35-5,-20-13,-9-22,-10-17,24-17,16-30,16-25,36-16,11-6,-1-3,-34 15,-20 2,-31 7,-26 9,-18 32,24 42,28 37,47 25,45 6,15-5,-1-34,-1-40,-22-50</inkml:trace>
  <inkml:trace contextRef="#ctx0" brushRef="#br0" timeOffset="5907.5907">17782 8798,'-26'-32,"-43"15,69 17,-66 12,8 31,12 40,33 29,16 29,7 5,-4-15,-10-34,-8-32,4-33</inkml:trace>
  <inkml:trace contextRef="#ctx0" brushRef="#br0" timeOffset="6089.6089">17598 9404,'-22'-1,"-31"2,53-1,-80-11,-11-7,24 7</inkml:trace>
  <inkml:trace contextRef="#ctx0" brushRef="#br0" timeOffset="6345.6345">17775 9638,'43'7,"-42"-22,-1 15,0 0,-21-55,21 55,-25-82,26 3,32 6,18 17,-3 25</inkml:trace>
  <inkml:trace contextRef="#ctx0" brushRef="#br0" timeOffset="6602.6602">18080 9324,'-26'9,"-17"24,43-33,-36 54,19-1,39-1,32-13,6-23,-10-46,-27-23,-22-8</inkml:trace>
  <inkml:trace contextRef="#ctx0" brushRef="#br0" timeOffset="7110.711">18258 9463,'14'64,"-7"-11,-7-53,1 32,2-22,3-20,21-28,1-14,15-2,0 5,-10 20,8 38,-1 22,-4 6,-20 0,-7-25,-3-15,5-22,-6-18,16 3,4 10,14 30,-5 35,-7 26,-4 3,-3-9,-9-13,3-21</inkml:trace>
  <inkml:trace contextRef="#ctx0" brushRef="#br0" timeOffset="7458.7458">19230 8746,'19'-24,"-14"18,-5 6,0 0,0 0,-6 18,6-18,0 0,-8 66,8-66,-3 113,-7 44,5 43,-13-29,10-47,6-50,4-44</inkml:trace>
  <inkml:trace contextRef="#ctx0" brushRef="#br0" timeOffset="7730.773">19365 9246,'-7'5,"-21"29,28-34,0 0,-50 56,50-56,-45 67,7 0,26-12,17 7,23-22,-9-10,-16-25,-3-6</inkml:trace>
  <inkml:trace contextRef="#ctx0" brushRef="#br0" timeOffset="8053.8053">19367 9655,'36'2,"-7"-11,-29 9,0 0,28-22,-28 22,33-46,14-22,-8-9,-18 16,-25 9,-13 41,-13 29,-4 35,5 15,21 7,21 5,17-4</inkml:trace>
  <inkml:trace contextRef="#ctx0" brushRef="#br0" timeOffset="8223.8223">19682 9797,'58'11,"-23"-13,-35 2,0 0,29-34,-29 34,11-55,-6-27,1-7,16 14,14 16</inkml:trace>
  <inkml:trace contextRef="#ctx0" brushRef="#br0" timeOffset="8648.8648">20011 9405,'26'39,"-30"20,4-59,-9 62,-1-10,9-10,22-15,2-23,14-29,-15-20,6-9,3-6,-2 7,-8 45,8 31,-11 44,-13 10,-12-3,-2-16,-11-14</inkml:trace>
  <inkml:trace contextRef="#ctx0" brushRef="#br0" timeOffset="9015.9015">20338 9618,'43'10,"5"12,-48-22,37 10,-6-16,2-34,-19-10,-19-8,-9 2,-7 40,-16 27,1 22,17 38,17 15,15-2,22-11,8-33</inkml:trace>
  <inkml:trace contextRef="#ctx0" brushRef="#br0" timeOffset="9358.9358">20729 9058,'1'20,"1"55,-2-75,2 114,9 16,7 17,8-16,11-24,10-39</inkml:trace>
  <inkml:trace contextRef="#ctx0" brushRef="#br0" timeOffset="9725.9725">21323 8940,'12'13,"-19"61,7-74,-10 100,-13 30,16 3,-3-8,14-25,1-23,10-45</inkml:trace>
  <inkml:trace contextRef="#ctx0" brushRef="#br0" timeOffset="9938.9938">21383 9428,'-1'-18,"-24"5,25 13,0 0,-51 1,51-1,-73 2,-13-23,22 19,32 13,42 8</inkml:trace>
  <inkml:trace contextRef="#ctx0" brushRef="#br0" timeOffset="10257.0256">21501 9448,'-6'-3,"-25"25,31-22,0 0,-32 47,32-47,-19 67,31-7,31-9,21-26,-1-41,-20-25,-30-27,-30-13,-16 13,-7 9</inkml:trace>
  <inkml:trace contextRef="#ctx0" brushRef="#br0" timeOffset="11013.1012">22229 9024,'-1'34,"-14"54,15-88,-14 135,1 21,-2-14,10-20,16-49,11-41</inkml:trace>
  <inkml:trace contextRef="#ctx0" brushRef="#br0" timeOffset="11239.1238">22486 9144,'-15'-30,"-33"50,48-20,-92 47,-34-5,-5-25,28-18,40 22</inkml:trace>
  <inkml:trace contextRef="#ctx0" brushRef="#br0" timeOffset="11737.1736">22368 8887,'26'55,"-8"51,-17 35,-15 10,-7-9,18-34,6-29,7-47,5-43,5-38,7-51,4-1,-1 43,0 61,2 50,-10 37,-15 3,-5-19,-11-20,14-28</inkml:trace>
  <inkml:trace contextRef="#ctx0" brushRef="#br0" timeOffset="12253.2252">22714 9745,'19'14,"-11"-17,-8 3,0 0,0 0,1-25,-1 25,0 0,5-60,-5 60,7-72,13-5,2 23,4 7,-9 42,-3 10,1 37,-3 5,9 1,-8-5,15-13,2-23,7-11,3-23,-18-2,-11-22,-26 21,-21 7,-3 24,1 29,18 20,18 29,27-1,36-19</inkml:trace>
  <inkml:trace contextRef="#ctx0" brushRef="#br0" timeOffset="12666.2665">23328 9622,'-3'-72,"-20"25,23 47,-24-12,-2 11,0 25,16 41,8 8,12-46,13 15,2-46,-2-26,1-28,-17 10,7 18,-7 32,1 66,-1-6,-4-15,2 12,5-44,19-18</inkml:trace>
  <inkml:trace contextRef="#ctx0" brushRef="#br0" timeOffset="13247.3246">23700 9191,'7'-25,"-15"24,8 1,0 0,0 0,-28 18,28-18,0 0,-38 19,38-19,-52 47,4-11,27 61,30 34,13-15,2-27,1-46,8-46,4-26,-4-64,-15-47,-8-15,-23-5,-8 12,-1 41,15 57,8 40,-2 46,-2 48,3 46,14 42,10-30,6-14,7-44,11-17</inkml:trace>
  <inkml:trace contextRef="#ctx0" brushRef="#br0" timeOffset="13549.3548">24185 9123,'4'-75,"-14"48,10 27,0 0,0 0,-13-27,13 27,0 0,-13 14,13-14,-17 47,-3 66,20-113,-11 130,-8-11,11-3,10-57,10-5</inkml:trace>
  <inkml:trace contextRef="#ctx0" brushRef="#br0" timeOffset="14162.4161">24295 8887,'16'9,"-14"21,-2-30,0 0,-15 88,15-88,-28 124,9 10,4 7,16-34,4-58,3-15,0-56,2-31,-4-40,-9-48,12 22,3 0,25 12,16 43,-1 27,15 60,4 30,-18 63,-35 52,-40 7,-36-35,-34-52,-26-29,-23-28,-8-2,-16 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7T17:22:53.839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5147 7148,'36'-52,"-11"24,-25 28,0 0,0 0,0 0,0 0,11-9,-11 9,0 0,0 0,0 0,6 7,-6-7,0 0,0 0,-6 38,6-38,0 0,-11 81,11-81,-10 123,3 26,-9 26,-15 19,-6 39,-7 21,-2 32,11 33,19 5,5-3,0 4,0-8,8-36,18-38,6-63,13-47,11-52,25-29,33-28,41-20,43-11,52 6,57 17,36 18,25 21,-19 5,-27 4,-53-7,-70-15,-78-28,-77-28,-39-38,-45-42,-35-34,-30-40,-18-1,-1 10,18 36,29 33,35 44,45 37,14 18,65 59,63 43,50 34,32 24,0 8,-52-14,-81-31,-87-30,-106-25,-94-26,-71-20,-11-3,24-1,43-15,61-10,76-7,88 3</inkml:trace>
  <inkml:trace contextRef="#ctx0" brushRef="#br0" timeOffset="1482.1482">13186 11073,'35'-17,"15"21,-50-4,90 27,49 19,47 14,37 8,43 5,17-5,10-11,21-20,-23-20,-9-22,-28-28,-42-31,-30-35,-28-27,-31-38,-43-42,-35-43,-28-45,-5-29,-6-22,-4 0,-3 9,-7 6,-18 28,-1 41,15 52,21 70,20 63,-1 59,6 46,33 58,29 47,25 23,27 6,-9-13,-47-47,-55-72,-42-41,-35-72,-46-56,-22-47,-27-12,-15 8,13 42,26 66,28 62,11 74,-11 45,-20 13,-24-10,-22-13,18-22,34-12,15-10,-5-12,-26-24</inkml:trace>
  <inkml:trace contextRef="#ctx0" brushRef="#br0" timeOffset="2666.2666">15002 7319,'-17'-99,"-44"-20,-39-37,-53-37,-32-35,-36-15,5 5,18 56,37 65,45 81,42 86,43 106,62 110,72 94,28 52,-55-38,-117-140,-121-164,-100-130,-57-125,-54-113,-61-82,-60 8,42 110,95 112,117 99,95 88,83 97,55 108,52 75,-49-38,-115-135,-89-121,-45-96,-45-90,-27-62,-30-37,9 56,114 120,90 91,59 69,28 67,-11 35,-3 11,-51-51,-101-118,-98-140,-19-73,47-33,105 79,145 123,57 55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7T17:23:11.826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10395 6349,'2'2,"-14"8,12-10,0 0,0 0,-36 16,36-16,0 0,-60 15,60-15,-78 12,-12 2,-16 2,-5 1,-8 5,-14-7,-1-4,8-6,5-6,6 0,0-8,4-4,19-5,29 4,31-2,27 4,-8 0</inkml:trace>
  <inkml:trace contextRef="#ctx0" brushRef="#br0" timeOffset="6863.6863">11024 7172,'1'0,"-6"3,5-3,0 0,0 0,-16 8,16-8,0 0,-31 2,31-2,-49-1,-20-2,-16-3,-7-2,-10 4,-8 5,2 6,-10 2,0-4,-6 1,-7-7,6-6,9-6,-7-3,1-1,-10-1,11 2,5 5,24 9</inkml:trace>
  <inkml:trace contextRef="#ctx0" brushRef="#br0" timeOffset="8168.8168">10184 7823,'-8'4,"-15"8,23-12,0 0,-44 11,44-11,-64 6,-12-8,-14-5,-17 7,-15-5,-16 3,-11-2,0 3,3 3,-5 2,-3-2,2-4,0-6,6-6,1 0,2-6,7 0,12 1,27 2,30 4,13 11</inkml:trace>
  <inkml:trace contextRef="#ctx0" brushRef="#br0" timeOffset="45186.5182">8910 5733,'-4'-30,"5"-2,-1 32,0 0,0 0,5-30,-5 30,0 0,23-24,-23 24</inkml:trace>
  <inkml:trace contextRef="#ctx0" brushRef="#br0" timeOffset="45844.584">9309 5553,'144'-14,"-7"-5,-11-3,10 8,-1 17,12 12,-6 12,-21 9,-27 15,-26 15,-11 6,-23 4,-17 0,-17 3,-27-4,-27-2,-18-9,-33-4,-19-12,-37-11,-21-16,-10-9,7-11,3-10,5-12,-4-13,15-17,31-14,45-13,61-13,59-14,40-2,64 14,66 22,55 33,50 46,-21 29,-68 23,-57 17</inkml:trace>
  <inkml:trace contextRef="#ctx0" brushRef="#br0" timeOffset="46588.6584">10355 5908,'22'-17,"2"14,-24 3,0 0,49 13,-49-13,76 40,40 33,35 29,5 22,-51 20,-55 33,-33 36,-18 26,-8 27,-2 17,-10 12,-5 15,25-13,16-19,20-32,22-39,5-45,1-47,-7-43,-15-41,-13-29,-8-13,-16-3,-10 1,-5-6</inkml:trace>
  <inkml:trace contextRef="#ctx0" brushRef="#br0" timeOffset="47041.7037">11484 9578,'54'9,"-31"1,-23-10,0 0,2 1,-2-1,-17-21,-8-40,25 61,-31-80,0 7,14 34,5 27,3 28,-1 49,20 52,3 9,-21-15,-14-29,-12-27,-5-38,-22-33,-3-17,23 8</inkml:trace>
  <inkml:trace contextRef="#ctx0" brushRef="#br0" timeOffset="47366.7362">11733 9565,'29'-9,"-36"51,7-42,0 0,-9 80,9-80,-12 93,11 0,21-14,18-20,4-20,-11-23</inkml:trace>
  <inkml:trace contextRef="#ctx0" brushRef="#br0" timeOffset="47670.7666">12000 9820,'6'-4,"-15"11,9-7,0 0,0 0,-23 30,23-30,0 0,-15 47,15-47,0 51,42-6,25-18,-4-33,-28-26,-36-17,-46-4,-8 13,9 21</inkml:trace>
  <inkml:trace contextRef="#ctx0" brushRef="#br0" timeOffset="48005.8001">12306 9770,'0'-4,"-16"28,16-24,0 0,-17 56,17-56,-10 71,23-2,28-20,18-26,-19-44,-29-29,-25-11,-19 11,-3 16</inkml:trace>
  <inkml:trace contextRef="#ctx0" brushRef="#br0" timeOffset="48504.85">12579 9767,'40'97,"-13"18,-21-2,-18-21,3-16,9-34,0-41,-4-51,-12-47,-18-29,2-13,18 15,25 16,14 26,6 31,-7 18,-11 9,-8-3,-12 5,6 8,-2 9,1 5</inkml:trace>
  <inkml:trace contextRef="#ctx0" brushRef="#br0" timeOffset="48928.8924">12879 9746,'-10'1,"-25"22,35-23,0 0,-59 55,59-55,-80 59,15-13,37-15,43-17,23-14,17-12,-6 4,-5 26,5 26,10 29,-20-3,-12-18,-12-22,-11-18</inkml:trace>
  <inkml:trace contextRef="#ctx0" brushRef="#br0" timeOffset="49230.9226">12927 9866,'35'35,"0"31,-35-66,31 76,0-23,6-24,15-31,-5-36,-19-36,-23-12,-15 20,-5 17</inkml:trace>
  <inkml:trace contextRef="#ctx0" brushRef="#br0" timeOffset="49686.9682">13236 9887,'60'83,"-3"39,-16 11,-17-28,-9-30,-5-38,5-39,-2-49,-20-53,-23-28,-13-10,11 12,31 21,30 34,22 34,18 54,13 54,-15 34,-42-4,-37-30,-31-31,-8-24,0-10</inkml:trace>
  <inkml:trace contextRef="#ctx0" brushRef="#br0" timeOffset="50574.0569">13876 9965,'107'-13,"-25"-8,-28-19,-21-18,-3-20,-9-14,-5-9,-5-23,-14 9,-7-13,-14-9,-24-8,-2-11,10 4,9 0,17-9,12-9,4 0,22 18,25 34,20 25,-1 18,-23 22,-2 15,-20 18,-13 7,-9 12,-7 17,-3 16,-8 19,7 13,-4 13,3-4,-4-11,1-18,8-19,5-22,3-9,9-31,2-16,2-21,-8-11,6 13,-3 25,-15 12,-33-13,-57-9,-39 1,-11 31,6 19</inkml:trace>
  <inkml:trace contextRef="#ctx0" brushRef="#br0" timeOffset="58111.8106">14344 10822,'22'-14,"-20"7,-2 7,0 0,0 0,0 0,-23-12,23 12,0 0,0 0,-51-14,51 14,0 0,-72 1,72-1,-74 14,14 12,24 5,22-6,23 5,23-1,24 8,10-2,-15-3,-7-4,-5 2,-2 11,-20 4,-32-10,-47-21,-26-33,1-12</inkml:trace>
  <inkml:trace contextRef="#ctx0" brushRef="#br0" timeOffset="59000.8995">14460 10840,'29'109,"1"1,-8-25,-2-36,-9-35,2-36,-1-47,8-15,2 31,12 52,13 53,9 29,-16-6,-1-30,-9-35,6-46,-15-40,-4-23,-11 14,8 32</inkml:trace>
  <inkml:trace contextRef="#ctx0" brushRef="#br0" timeOffset="59197.9192">15155 10808,'36'38,"-25"44,-11-82,0 102,-10-5,-3-13,17-22,25-24</inkml:trace>
  <inkml:trace contextRef="#ctx0" brushRef="#br0" timeOffset="59377.9372">15255 10577,'14'-39,"-1"11,-13 28,0 0,19-23,-19 23</inkml:trace>
  <inkml:trace contextRef="#ctx0" brushRef="#br0" timeOffset="59543.9538">15394 10584,'26'103,"-7"37,-1 15,-17-24,4-39,-1-27</inkml:trace>
  <inkml:trace contextRef="#ctx0" brushRef="#br0" timeOffset="59728.9723">15562 11110,'-10'-38,"-4"28,14 10,0 0,-25 2,25-2,-34 4,-16 9,12-3,19-1</inkml:trace>
  <inkml:trace contextRef="#ctx0" brushRef="#br0" timeOffset="60058.0052">15788 10965,'25'8,"-36"7,11-15,0 0,-33 38,33-38,-45 57,22-2,25 2,39-12,14-11,1-25,-14-28</inkml:trace>
  <inkml:trace contextRef="#ctx0" brushRef="#br0" timeOffset="60438.0432">15966 10685,'25'61,"-3"46,-24 16,-8-12,9-31,20-30,10-29,9-36,3-36,-1-18,-13 19,8 47,1 51,-2 34,-15 5,-2-13,-13-21</inkml:trace>
  <inkml:trace contextRef="#ctx0" brushRef="#br0" timeOffset="61216.121">16372 11015,'49'5,"-11"1,-38-6,0 0,40 2,-40-2,37-24,11-20,3-33,14-29,0-30,-6-30,-15-28,-14-28,-14-24,-22-19,-18-6,-14 22,-5 38,14 45,11 39,-1 49,11 42,16 23,19 26,26 42,32 28,9 6,-19-35,-27-31,-41-44,-30-51,-35-24,-32-13,-15 16,8 38,6 58,14 47,0 20,3 13,13-10,-2-2,4-5,-30 2</inkml:trace>
  <inkml:trace contextRef="#ctx0" brushRef="#br0" timeOffset="63114.3108">9076 6832,'12'-41,"-14"-2,2 43,0 0,0-34,0 34,6-31,22 13</inkml:trace>
  <inkml:trace contextRef="#ctx0" brushRef="#br0" timeOffset="63323.3317">10035 6662,'152'-38,"-53"17,-11 8,0 11,-1 10</inkml:trace>
  <inkml:trace contextRef="#ctx0" brushRef="#br0" timeOffset="63765.3759">11211 6653,'96'55,"-37"15,-35 8,-33 5,-31-1,-30-10,-42-18,-36-24,-35-16,-41-17,-29-4,-17-10,-5-6,8-14,12-5,30-13,49-21,58-21,69-9,101 4,120 15,123 32,89 42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7T17:24:30.929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18230 12273,'-22'0,"-1"0,23 0,0 0,0 0,-34 3,34-3,0 0,-52 0,52 0,-63-9,-9-3,5-2,0 6,-6 4,2 3,-9 0,1 6,2-3,-3 0,1 2,-2-6,-5-1,-5 4,-3-8,-11 1,0-1,-3 1,-1 4,1 9,6 0,6 0,12-3,9-7,17-4</inkml:trace>
  <inkml:trace contextRef="#ctx0" brushRef="#br0" timeOffset="9099.9099">20584 13000,'8'-19,"2"8,-10 11,0 0,0 0,0 0,0 0,19-7,-19 7,0 0,0 0,0 0,6-1,-6 1,0 0,0 0,-15 8,15-8,0 0,-34 13,34-13,-77 25,-35-10,-43-11,-38-9,-18 1,-10 4,-10-8,-11-11,25-12,36 6,44 5,37 15</inkml:trace>
  <inkml:trace contextRef="#ctx0" brushRef="#br0" timeOffset="10370.0369">19344 6519,'40'-47,"29"1,37 7,36 4,31-7,18 1,18 8,28 7,25 12,47 38,35 26,24 37,-34 15,-62 9,-49 15,-62 26,-82-10,-64-2,-81-26,-87-13,-75-23,-59-36,-50-19,-36-11,-10-21,-10-34,12-22,31-28,36-18,60-13,64-20,79-13,74 3,94 3,102 10,113 26,110 57,87 54,84 96,41 92,18 99,-50 87,-101 72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7T17:25:03.324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13034 70,'14'39,"-17"37,3-76,-10 96,-14-8,-4-14,8-5,15 5,15-6,1-24</inkml:trace>
  <inkml:trace contextRef="#ctx0" brushRef="#br0" timeOffset="529.0529">13469 335,'-3'-4,"-15"-19,18 23,0 0,-38-12,38 12,-47-3,-8 20,17 32,23 24,22-14,10-23,13-24,15-33,1-33,-10-11,-13 22,-12 33,-5 13,5 37,-5 48,-13 2,-9-23,-9-37,4-17</inkml:trace>
  <inkml:trace contextRef="#ctx0" brushRef="#br0" timeOffset="1106.1106">13851 352,'3'-1,"-9"-6,6 7,0 0,0 0,0 0,-19-11,19 11,0 0,0 0,-30-19,30 19,0 0,-52-8,52 8,-64 7,5 25,21 13,35 4,27-7,12-14,-11-29,5-27,-6-11,-12-1,-5 17,-3 22,5 24,-10 61,-8 18,-12-6,0-30,16-33,11-18</inkml:trace>
  <inkml:trace contextRef="#ctx0" brushRef="#br0" timeOffset="1685.1685">13952 414,'14'-4,"-15"-13,1 17,0 0,0 0,1-25,-1 25,0 0,-5-22,5 22,1-7,7 4,-8 3,0 0,0 0,0 0,13-1,-13 1,0 0,0 0,20 2,-20-2,0 0,33-3,-33 3,37 1,-8 13,-23 16,-28 28,-23-8,-6-19,14-14,22-1,31 5,34 7,20 8,-15 10,-17 3,-20-3,-27-20,-23-19,-19-29,0-9,22 9</inkml:trace>
  <inkml:trace contextRef="#ctx0" brushRef="#br0" timeOffset="2212.2212">15279 262,'24'111,"-24"12,-10-23,-3-26,21-14,14-17,12-16,22-20,5-15,1-2,-7 12,1 7,-21-13</inkml:trace>
  <inkml:trace contextRef="#ctx0" brushRef="#br0" timeOffset="2979.2979">15675 322,'5'1,"-4"-6,-1 5,0 0,7-10,-7 10,13-14,21 7,-34 7,0 0,53-3,-53 3,61 7,4 19,-26 12,-18 8,-30-3,-22 0,-8-11,2-8,10-7,17-10,14-2,22 5,6 7,-9 18,-6 23,-19 7,-34-20,-18-8,-26-7,-17-3,-19 1</inkml:trace>
  <inkml:trace contextRef="#ctx0" brushRef="#br0" timeOffset="4667.4667">13326 2112,'40'-4,"-28"6,-12-2,0 0,0 0,0 0,0 0,-1 3,1-3,0 0,0 0,0 0,-18 10,18-10,0 0,0 0,-35 7,35-7,0 0,-41 17,41-17,-52 21,2 4,-17-1,-1-4,5 2,24 17,23 20,20 39,9 26,0 18,-15 10,-6 21,-1 19,5 31,7 21,-7 15,-4 3,3 18,21 17,1 13,-8 5,-2 6,-5-11,5-8,17-5,-13-17,-21-33,-17-18,4-32,17-16,23-26,7-26,-9-35,0-23,-3-20,1-8,-2-12,4-6,15-7,33 4,40 7,14 7,-19-1,-10 4</inkml:trace>
  <inkml:trace contextRef="#ctx0" brushRef="#br0" timeOffset="72308.2301">17327 4863,'8'-3,"-9"0,1 3,0 0,0 0,-14-13,14 13,0 0,-28-25,28 25,-25-13,9 8,16 5,0 0,-32-7,32 7,-38-11,-9 10,-12-4,18 17,15 8,14 14,0 14,4 10,-12 2,1 5,9 12,3 11,11 7,-9 7,-4-9,2 10,-6 1,-2-6,1-2,-2-4,2-7,1-1,-4-7,6-1,-9-4,1-9,3-11,18-14,4-19,9-5,2-5,7-1,15 1,35 15,29 17,3 10</inkml:trace>
  <inkml:trace contextRef="#ctx0" brushRef="#br0" timeOffset="74565.4558">17009 5836,'-38'-11,"-29"-11,67 22,-79-25,2 1,22 10,12 8</inkml:trace>
  <inkml:trace contextRef="#ctx0" brushRef="#br0" timeOffset="75112.5105">16921 6378,'-4'-5,"-23"-5,27 10,0 0,-52-16,52 16,-75-21,-15-11</inkml:trace>
  <inkml:trace contextRef="#ctx0" brushRef="#br0" timeOffset="75517.551">17139 5033,'-43'-15,"-66"0,-8 8</inkml:trace>
  <inkml:trace contextRef="#ctx0" brushRef="#br0" timeOffset="80845.0837">22743 4293,'82'-37,"-11"11,15-6,13-1,5 14,26 30,17 21,22 17,-7 58,-28 9,-42-2,-31 36,2-3,8 21,3 34,-17-22,-37-4,-38 10,-16 1,-12-7,-18-19,-23-10,-23-23,-11-29,-4-24,-18-31,-27-51,-13-22,4-45,3-20,-7-43,10-3,27-50,45 3,32-20,28-41,33-29,13 11,42 51,39 20,25 42,17 27,27 41,60 77,59 86,42 131</inkml:trace>
  <inkml:trace contextRef="#ctx0" brushRef="#br0" timeOffset="113116.3105">17493 7032,'3'0,"-12"-1,9 1,0 0,0 0,-22 0,22 0,0 0,-41 0,41 0,-58-3,-9-3,-28-7,-12-1,10 2</inkml:trace>
  <inkml:trace contextRef="#ctx0" brushRef="#br0" timeOffset="114897.4886">18686 7184,'10'-3,"-2"3,-8 0,0 0,10 0,-10 0,20 20,-1-2,-19-18,0 0,27 38,-27-38,28 31,-5 17,-2 2,-15 6,-21-10,-12-9,-31-16,-30-22,-16 4,-18-7,-7-7,-4 3,-8-7,-7-4,-1 8,4 11,14 4,-11-3,3-5,-5-6,13-13,22-11,12-1,15-5,22-2,26-8,25 7,36 0,29 3,26-2,22 1,24 7,20 20,28 5,13 0,7 3,8 11,16 12,14 9,13 12,-11 22,-31 15</inkml:trace>
  <inkml:trace contextRef="#ctx0" brushRef="#br0" timeOffset="124927.4915">11728 3410,'35'-13,"5"8,-40 5,0 0,55-1,-55 1,83 7,19-1,19 4,21-3,7 1,-4-3,-8 2,-6 7,-2 7,-6-5,-6-4,-40-7,-38-12,-33 1,-6 1,-4 5,-5 17,-11 22,-20 8,-5 3,4-7,11-7,16-3,10-13,4-3,7-13,13-11,8-21,9-27,-12-16,-14-5,-22 3,-13 5,-7 12,-1 15,-19 0,-27-5,-25 1</inkml:trace>
  <inkml:trace contextRef="#ctx0" brushRef="#br0" timeOffset="126880.6868">13541 3833,'34'-3,"-5"-3,-29 6,0 0,35-12,-35 12,50-20,14 2,25 1,21 13,17 3,-4 1,20-3,3 2,7-8,17 6,13 4,17 12,2 2,2-4,-4-5,0-2,7-1,-1-1,1-2,-13 6,-30-8,-8-5,-4 10,-6 6,-11 8,-13-5,-15-3,-27-5,-11-2,-25-10,-11 3,-14-10,-22-5,-12-36,4-9,2-12,4-3,-6 24,5 8,-6 14,-5 10,-8 14,-19-2,-6 8,-21-8,-2 9,-17 10,-2-1,-16-3,-22-5,-13-16,0 2,-8-1,-1 5,7 1,-11-2,-5 0,-8-9,3 2,4-1,-1-3,12 5,5 7,-2 0,1 5,7 4,13 5,12-1,-1 2,7-6,5-2,4 0,22 0,10 5,6 9,3 0,3-2,6-1,4-1,0 3,-12-1,-5-6,3 2,17 9,3 11,15 0,10-3,16-9,-1-1,5-3,10 2,4 7,3 7,2 24,6 25,-2 20,-3-3,-8-12,-15-15,-3-7,-1 5,5 2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7T17:27:24.532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22666 3442,'48'-47,"9"8,19-1,-1 8,6-3,21-1,12 17,38 18,23 10,-2 10,-7 1,-8 5,-12 17,-23 13,-35 25,-18 27,-14-2,-2 64,7 19,-5 34,-20 6,-26 26,-20 26,-5 9,16-10,13 56,-9-48,-35 15,-18-30,0-6,8 3,12 0,0-25,-17-12,-8-54,-12-14,-13-27,-5-41,-7-16,-3-32,-6-27,-12-21,-9-15,-13-27,-10-9,3-2,9 4,5 1,7 1,0 2,12-5,15-15,15-8,11-41,12-9,14-47,17-16,9-41,18-7,9-23,5 5,9-5,8 7,11 6,-2-27,-2 5,-12 13,-1-1,2 25,-17-13,-5 16,-9-22,4 42,25 44,36 62,16 28,4 19,0 15,23 23,21 71</inkml:trace>
  <inkml:trace contextRef="#ctx0" brushRef="#br0" timeOffset="14834.4833">21423 3886,'-4'-1,"-11"3,15-2,0 0,0 0,-38 3,38-3,0 0,-72 0,72 0,-101 9,-24-10,-14-9,-1-5,15-10,19 0,25 6,2 10,8 7,-37-17,-21-20,-5-7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7T17:28:10.127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17098 6788,'9'-19,"-10"12,1 7,0 0,0 0,-19 1,19-1,0 0,-55 5,55-5,-75 7,-28 0,-22-3,-24 3,-26 1,-18 4,-22-3,-17-9,-12-7,-16-5,11-4,19 2,37 3,33 6,31 0</inkml:trace>
  <inkml:trace contextRef="#ctx0" brushRef="#br0" timeOffset="1224.1224">13460 7264,'21'-6,"19"0,-40 6,0 0,64 1,-64-1,73-6,12 9,13 0,9-9,14 12,3 1,7-1,-13-1,-15 1,-26 1,-23-8,-31-3,-18-18,-19-40,-14 29,-3-26,5 9,10 23,3 10,9 15,6 16,34 24,39 23,11 8,-3-4,-41-8,-39-13,-44-8,-51-11,-29-11,-21-11,0 4,22 16</inkml:trace>
  <inkml:trace contextRef="#ctx0" brushRef="#br0" timeOffset="7305.7305">4874 7485,'-118'10,"-11"7,-22-11,-27 8,6 0</inkml:trace>
  <inkml:trace contextRef="#ctx0" brushRef="#br0" timeOffset="9127.9127">13449 8022,'20'-15,"6"0,-26 15,0 0,36-11,-36 11,62-3,26-1,25 2,22 1,15-4,-10 3,-6-9,-2 8,-13 5,-21 6,-31-6,-49-6,-29-11,-41-20,-19-9,-8-6,5-6,12 6,30 26,26 20,9 8,27 28,29 26,14 11,-7 1,-13-4,-14-8,-35-7,-30-7,-33-12,-29-11,-36-6</inkml:trace>
  <inkml:trace contextRef="#ctx0" brushRef="#br0" timeOffset="10295.0294">13289 6452,'-6'9,"-25"9,31-18,0 0,-39 19,39-19,-58 34,-4 15,-13 10,8 18,1 14,1 23,19 8,10 19,16 13,14 6,11-6,11-3,-1 1,21-15,8 0,12-22,19-20,6-6</inkml:trace>
  <inkml:trace contextRef="#ctx0" brushRef="#br0" timeOffset="11267.1266">16814 9907,'-2'-18,"-13"6,15 12,0 0,0 0,-29-4,29 4,0 0,-41 1,41-1,-65-3,-29 2,-25-5,-24 4,-20 2,-6 15,-6 4,1 0,-4-2,4-2,5-2,3-8,22-14,19-8,37 3,38 6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7T17:28:38.771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16275 3369,'24'-13,"-1"-3,-23 16,0 0,38-15,-38 15,80 1,17 7,42 14,26 6,12-10,27-4,39-4,10-7,9-6,8-4,-10 5,2 0,2 2,13 2,19 10,21 8,11 4,-18 6,-20-27,-14-8,4 16,12-2,-2 19,-23-5,-45-20,-56 1,-33 6</inkml:trace>
  <inkml:trace contextRef="#ctx0" brushRef="#br0" timeOffset="10253.0252">22583 6991,'-1'-8,"2"-18,-1 26,0 0,0 0,2-27,-2 27,0 0,8-17,-8 17,16-9,17-14,-33 23,48-16,13 4,21-14,19 15,23 12,0 1,5 4,-8 5,-10 8,-6 16,-16-4,-17 15,-34 16,-9 5,-21-2,-20 3,-18-3,-14 10,-27-31,-16-7,-27-19,-14 9,-2-12,-5-13,-1 18,0-29,-7 7,4-32,12-11,20-7,30-19,11-2,32-2,26-4,33 9,35 1,45 24,42 8,44 31,18 27,-34 5,-73 28</inkml:trace>
  <inkml:trace contextRef="#ctx0" brushRef="#br0" timeOffset="13188.3187">23132 7592,'-69'-5,"-17"1,-13-5,-9-7,-11 5,-10 4,6 1,-7 1,11 5,-8-5,17-1,-6-8,16 14,7-17,2 17,-6-15,-11-3,6 5,-5 9,11 5,-5 9,0-8,-1 11,-4-15,-2 4,0-2,-8 6,-8 10,-8-12,-1 6,-10-4,-14 0,-11-2,-8 3,-13-3,-9 0,-3-1,-11-2,-1-5,-3 1,-3 0,8 5,7 2,13-7,19-1,9-3,11-8</inkml:trace>
  <inkml:trace contextRef="#ctx0" brushRef="#br0" timeOffset="23345.3343">22409 7701,'7'-5,"-35"16,28-11,0 0,-42 31,42-31,-40 72,-5 12,-2 19,11 4,25 31,19-15,16 31,38 10,24 2,4 26,-42-33,-45 0,-27 2,-18-1,-16 0,-4 9,5 15,36 16,30-1,29 4,17 2,7 1,-10-28,-18-11,-40-29,-32-18</inkml:trace>
  <inkml:trace contextRef="#ctx0" brushRef="#br0" timeOffset="24159.4157">18223 10548,'-127'4,"-25"-1,-31-2,-30-9,-25-6,-27-3,6 13,19 1,42-2,50 2,68 5</inkml:trace>
  <inkml:trace contextRef="#ctx0" brushRef="#br0" timeOffset="25143.5141">23564 10541,'-28'-11,"1"5,27 6,0 0,-35-7,35 7,-51 1,-15 7,-13-13,-21-8,-10 0,-2-14,3 9,12 2,11-5</inkml:trace>
  <inkml:trace contextRef="#ctx0" brushRef="#br0" timeOffset="28934.8932">23337 11996,'-25'-9,"-11"0,36 9,0 0,-43-13,43 13,-48-6,-15-3,-5-1,0 10,-13 9,-8-15,-26 9,-5-4,-7-10,-8 7,5-3,0 3,-13 0,-7-1,7 2,-7-11,-4 3,-1 0,5-9,0-4,2 9,7 4,9 6,8 13,2 7</inkml:trace>
  <inkml:trace contextRef="#ctx0" brushRef="#br0" timeOffset="30135.0132">18281 11988,'2'-7,"-16"-2,14 9,0 0,0 0,-36-10,36 10,0 0,-56-10,56 10,-64-12,-22 11,-12 9,-22 2,-17 2,-12-2,-10 5,-12-5,2-5,0-15,11-7,17-9,20-1,27 4</inkml:trace>
  <inkml:trace contextRef="#ctx0" brushRef="#br0" timeOffset="34614.4611">6803 1803,'40'-34,"14"-4,-54 38,61-36,9 17,14 14,22 17,4 42,13 28,-10 19,-29 28,-4 20,-7 24,-8 36,-19 30,-19 24,-27-263,0 0,13 292,-13-292,26 318,28 40,21 39,-2 13,-21 18,-18 6,-34-434,0 0,24 440,-24-440,32 450,15 17,-5 2,-12-12,-37-20,-13-25,-12-17,-15-24,-18-26,-14-21,6-23,9-18,4-15,-4-24,-15-25,-12-27,15-22,-3-21,-9-15,-20-9,0-31,-6-26,20-23,11-16,6-18,24-5,-6-24,7-15,-15-30,-13-20,-16-19,1-8,6-12,17-11,10-15,3-9,17-29,4-25,11-11,4-20,1-17,10-13,2-22,18-9,6-19,9-8,10-11,9-12,2-6,4 0,-8-14,-11-6,-10-5,3 5,2 10,-2-6,19 15,-14 16,-10 6,-21 14,3 12,10 24,22 21,26 18,3 16,-10 17,-16 16,4 17,24 33,41 49,73 59,69 82</inkml:trace>
  <inkml:trace contextRef="#ctx0" brushRef="#br0" timeOffset="35659.5656">4787 2459,'-182'-4,"-45"4,-7 9,5-5,19-5,37-8,39-14,33 9,40-10</inkml:trace>
  <inkml:trace contextRef="#ctx0" brushRef="#br0" timeOffset="36020.6017">4691 1514,'-61'16,"-61"-1,-75-5,-30-14,-18 16,18-3,-11 21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7T16:43:37.0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3992 12328,'11'-2,"-9"6,-2-4,0 0,0 0,1 22,-1-22,0 0,-9 47,9-47,-9 87,-6 17,6-6,12-15,6-25,11-18,11-14,22-14,32-14,12-5,-3 9,-17 9,-31 2,-34-12</inkml:trace>
  <inkml:trace contextRef="#ctx0" brushRef="#br0" timeOffset="270">4564 12597,'9'2,"-8"6,-1-8,0 0,0 0,-8 30,8-30,0 0,8 62,-8-62,4 81,8-4,4-16,1-23</inkml:trace>
  <inkml:trace contextRef="#ctx0" brushRef="#br0" timeOffset="444">4498 12529,'6'-30,"-12"2,6 28,0 0,0 0,15-23,-15 23,0 0,19-15,-19 15</inkml:trace>
  <inkml:trace contextRef="#ctx0" brushRef="#br0" timeOffset="892">4871 12713,'-11'17,"7"36,4-53,0 0,-2 61,2-61,6 69,-3-24,4-20,2-23,3-31,12-41,16-23,3 23,-9 43,3 28,14 44,-16 24,-14 14,-8-11,-1-15,4-19,-11-34,3-38</inkml:trace>
  <inkml:trace contextRef="#ctx0" brushRef="#br0" timeOffset="1212">5261 12650,'23'5,"-22"26,-1-31,0 0,12 61,-12-61,28 78,7 2,16-18,2-23,-6-40,11-35,2-33,-29-21,-23 17,-7 21,-17 8,0 11</inkml:trace>
  <inkml:trace contextRef="#ctx0" brushRef="#br0" timeOffset="1602">6317 12594,'-6'11,"-15"31,21-42,0 0,-48 49,48-49,-67 69,7 9,2-8,19-15,16-16,23-16,13-20</inkml:trace>
  <inkml:trace contextRef="#ctx0" brushRef="#br0" timeOffset="1815">6365 13019,'41'3,"-53"-14,12 11,0 0,-35-34,35 34,-83-61,-27-8,0 10,24 18,22 19,14 6</inkml:trace>
  <inkml:trace contextRef="#ctx0" brushRef="#br0" timeOffset="3292">6214 12331,'14'-13,"-18"-1,4 14,0 0,0 0,-16-16,16 16,0 0,-42-14,42 14,-52-8,-16 6,-6 12,-20-3,-14 2,-15-5,-15-2,-15-1,-8-6,-18-4,-8-8,-10 6,-9-7,5 10,-15-4,-11-1,-9-5,0 5,7 10,11 1,5 5,9 6,21-11,18-1,25 1,46-3,54 10,34-3</inkml:trace>
  <inkml:trace contextRef="#ctx0" brushRef="#br0" timeOffset="6048">2130 4730,'16'7,"-7"9,-9-16,0 0,0 0,0 0,-6 36,6-36,0 0,0 0,-32 28,32-28,0 0,-57 21,57-21,-77 23,-23 13,-12 4,22 15,21 11,26 22,27 27,16 31,28 16,18 23,11 22,-17 9,-26 17,-42 14,-36-23,-20 5,-18 3,6-10,35 15,33 14,35 20,39 20,25 0,-8-25,-22-7,-32-16,-23-25,19-30,62-23,88-19,53 13,-16-7,-55-1</inkml:trace>
  <inkml:trace contextRef="#ctx0" brushRef="#br0" timeOffset="24758">10193 11676,'73'-82,"12"-9,16-16,31 6,27 19,44 30,19 23,24 27,2 26,6 39,5 34,0 7,24 5,10-1,-9-17,-22-26,-28-36,-11-33,4-13,5 20,-8 23,-36-2,-49-13,-45 0,-35 1,-33 4,-26 10,-26 16,-32 5,-19 4,-18 1,11-2,16 1,32-4,30-20,23-14,33-20,45-26,25-17,-7-4,-22 4,-28 0,-23-5,-24 2,-37-11,-37-16,-41-10,-16 2,5 6,1-2,16 10,32 21,30 27,9 9</inkml:trace>
  <inkml:trace contextRef="#ctx0" brushRef="#br0" timeOffset="27364">10251 5046,'-23'15,"1"9,22-24,0 0,0 0,0 0,-12 13,12-13,0 0,0 0,-1 0,1 0,0 0,7-13,-7 13,19-22,14 0,-33 22,0 0,65-16,-65 16,102-15,14-1,4-3,-12 3,9 4,11 17,24 18,27 17,-18 9,-32 1,-30 7,0 14,10 14,10 13,-21 3,-25 1,-18-4,-5 6,-13 5,-9-2,0 4,3 13,21 2,-6 7,4-27,0 3,-2-2,9-5,18 2,9-4,3-14,-8-13,-23-9,-5-22,-13-15,3 0,-2-10,-6-4,-12-5,-17-8,-1-2,0-4,0-18,-2 6,5-12,-5 3,-6-12,-13-3,-4-8,14 0,7 9,4 23,-1 13,2 10,8 29,4 24,11 14,-9 11,-9-12,-13-12,-17-20,-22-18,-33-20,-28-24,-27-17,-10-2,31 16,35 18,10 13,6 26</inkml:trace>
  <inkml:trace contextRef="#ctx0" brushRef="#br0" timeOffset="36395">14141 7627,'1'-6,"6"-24,-7 30,0 0,15-48,-15 48,15-61,13-8</inkml:trace>
  <inkml:trace contextRef="#ctx0" brushRef="#br0" timeOffset="36548">14403 7041,'38'-33,"-7"4,-31 29,0 0,24-26,-24 26,15-33</inkml:trace>
  <inkml:trace contextRef="#ctx0" brushRef="#br0" timeOffset="37143">14596 6772,'34'-26,"-30"14,-4 12,0 0,0 0,-7-10,7 10,0 0,-16-7,16 7,-19-3,7 12,12-9,0 0,0 0,0 0,-12 32,12-32,0 0,0 0,8 62,-8-62,0 0,17 71,-17-71,12 61,-18-12,-4-3,6-8,6-16,0-8,0 2,3-10,-1-11,0-17,1-20,-5-15,-5-1,-12-8,-8-9,1 0,-13 16,6 23,-18 19,-23 15,-17 22,-10 5,-9-1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7T17:30:05.397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6590 3957,'28'-30,"7"7,-35 23,0 0,40-23,-40 23,66-24,28 5,34 10,32 4,29 5,18-9,13 1,18-1,12 5,9 0,-11-4,-13 2,-11 3,-10 10,-1 6,-6 15,-11 5,-11 8,-23 8,-3 11,-46-1,-52 7,-23 12,-14 14,-19 9,-5 2,-19 0,-18-6,-22-1,-16-8,1-11,-18-4,-18-18,-34-14,-30-17,-15-13,-12-1,-7-3,-15 0,-15 1,0-6,-24-5,-13-9,-1-8,7-1,14 3,12 1,0-13,19-7,22-7,36-14,49-1,35-17,38-15,18-11,43-3,26-7,47 6,33 8,45 12,52 11,37 17,27 23,5 16,1 32,0 27,-11 25</inkml:trace>
  <inkml:trace contextRef="#ctx0" brushRef="#br0" timeOffset="3049">4441 4597,'23'-14,"-5"18,-18-4,0 0,0 0,0 0,-5 15,5-15,0 0,0 0,-32 19,32-19,0 0,-71 35,71-35,-97 28,-29-12,-22-3,-18-2,-25-9,-10 4,-1-10,22-5,29 2,36-5,54 11,47 6</inkml:trace>
  <inkml:trace contextRef="#ctx0" brushRef="#br0" timeOffset="4493">10723 4639,'17'-29,"-12"22,-5 7,0 0,0 0,15-2,-15 2,0 0,43 9,-43-9</inkml:trace>
  <inkml:trace contextRef="#ctx0" brushRef="#br0" timeOffset="4657">11600 4665,'173'10,"-22"3,-17 0,-9 0</inkml:trace>
  <inkml:trace contextRef="#ctx0" brushRef="#br0" timeOffset="4793">12931 4780,'167'13,"-17"-1,-7 6,-19 0</inkml:trace>
  <inkml:trace contextRef="#ctx0" brushRef="#br0" timeOffset="4959">14054 4848,'99'-4,"-19"-2,-15 10,-30-3,-2 1</inkml:trace>
  <inkml:trace contextRef="#ctx0" brushRef="#br0" timeOffset="5586">14562 4817,'21'2,"-14"0,-7-2,0 0,0 0,-2 4,2-4,0 0,-10 9,10-9,-19 12,-3-5,22-7,0 0,0 0,0 0,-34 3,34-3,0 0,0 0,-28-11,28 11,0 0,-27-20,27 20,-34-36,-1-19,-15-14,-22-9,-16-5,-6-1,16 24,25 21,32 27,19 21,27 31,54 23,41 23,-4 10,-13 9,-14 2,-27-16,-47-15,-36-14,-36-11,-37-20,-19-15,-24-12,-13 1,-9 14</inkml:trace>
  <inkml:trace contextRef="#ctx0" brushRef="#br0" timeOffset="31827">8682 4866,'8'-19,"-1"-12,-7 31,0 0,0 0,2-28,-2 28,0 0,14-17,-14 17,12-5,-7 24,-5-19,0 0,0 0,-3 48,3-48,0 0,-20 75,20-75,-15 109,12 29,0 30,0 38,-6 24,5 46,20 36,16 45,21 34,14 10,19 12,22-9,20-2,8-20,1-29,-4-42,-15-50,-13-48,-15-35,2-33,-8-51,-4-30,-8-17,-15-13,-15-12,-23-9,-6-6,-6-6,-2-7,-1-18,-6-30,-10-29,-15-38,-13-28,2 12,7 64,17 54,18 43,6 60,20 37,12 32,13 15,-22-29,-42-48,-52-45,-44-45,-35-33,-15-17,16 6,28 13,49 28</inkml:trace>
  <inkml:trace contextRef="#ctx0" brushRef="#br0" timeOffset="32778">11125 10904,'37'-3,"-39"-8,2 11,0 0,0 0,-47-20,47 20,0 0,-89-27,89 27,-113-21,-15 17,-16 15,12 23,26 31,43 29,28 9,26 3,31-3,30-13,41-16,21-25,25-32,24-35,5-39,4-18,11-4,6 22,-19 23,-61-10,-81-33,-103-37,-87-9,-61 21,-23 35,26 47,46 39,71 42,63 34,71 35,40 4,-6-42,-54-73</inkml:trace>
  <inkml:trace contextRef="#ctx0" brushRef="#br0" timeOffset="34026">11037 11320,'12'11,"-8"-10,-4-1,0 0,0 0,0 0,13-11,-13 11,0 0,0 0,22-27,-22 27,0 0,34-47,-34 47,69-45,44 18,45 24,42 16,18-1,19-5,12-9,16-13,2-20,13-32,-25-35,-24-35,-17-42,-21-30,-26-26,-19-33,-35-19,-21-22,-20-7,-13 5,-1 17,-8 16,-11 13,-12 20,-18 20,-4 20,-8 32,10 39,5 43,10 45,2 36,0 24,1 38,8 44,16 14,3 18,0-28,-31-36,-10-50,-12-21,-2-53,-20-27,-23-27,-34-6,-20 19,-14 42,-10 32,-17 16,11 18,29 25,16 18,7 19,-8 27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7T17:31:09.871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19220 3436,'-8'-9,"8"6,0 3,0 0,0 0,0 0,0 0,0 0,4-2,-4 2,0 0,0 0,0 0,0 0,13 7,-13-7,0 0,0 0,0 0,15 15,-15-15,0 0,0 0,21 36,-21-36,0 0,8 45,-8-45,16 61,-5 17,9 15,15 19,-22-6,-16 11,3-3,-9-2,11 16,2-4,16-2,-13-16,5 2,-6-16,-22-29,-29-18,-35-31,-25-3,-6-19,-8 14,-6-4,-14 9,2 15,-6 4,-13 2,-7 2,-13-5,-13-11,-16-12,-14-6,-2 10,3 7,8-2,-10-3,-11-14,8-12,4-5,11 7,12 0,14 10,10 0,3-2,15-4,17-11,25-2,25-3,14-8,8-13,9-18,5-23,12-28,6-30,-2-34,-6-14,3 7,22 21,29 12,18 7,10 10,29 12,29 17,42 20,45 25,46 27,31 21,9 11,12 9,14 4,-2 3,5 4,3-2,-1-7,0-2,-7 6,4 6,-2 13,2 4,9 11,-58-5,-54-9</inkml:trace>
  <inkml:trace contextRef="#ctx0" brushRef="#br0" timeOffset="1067">20124 5971,'17'-34,"-11"-4,-6 38,0 0,0 0,20-30,-20 30,0 0,28-9,-28 9,44-11,16 7,1 5,11-11,4-10,1-12,-1-14,10-2,18 19,30 45,18 49,-6 0,-27-36,-4-44,11 9,7-30,13 3,8 24,-10 16,11-17,10 33,31 30,8 1,13 21,-27-7,-18-28,-21-27,-2-31</inkml:trace>
  <inkml:trace contextRef="#ctx0" brushRef="#br0" timeOffset="19933">11090 5057,'187'30,"2"1,-1-4,2-9,7-3,3-12,0-6,9-15,-13 2,3-12,0-7,2-5,-15-1,-5 3,-28 7,-8-2,-35 5,-16 2,-23 11,-10 9,-24 2,-17 3,-13 5,0 7,-21 14,1 15,-17 10,-13-5,5-4,3-12,20-14,12-9,15-12,7-14,19-22,10-15,-2-8,-8 21,-20 25,-14 7,-32-5,-17-2,-17 3,3-4,-5 0,0 0,-32-4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7T17:33:23.801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2572 5451,'36'69,"-3"65,-8 9,-12 3,-2-23,1-17,12-24,3-31,-1-34,4-45</inkml:trace>
  <inkml:trace contextRef="#ctx0" brushRef="#br0" timeOffset="327">3239 5451,'-10'-1,"-52"2,62-1,-113 26,-22 6,4-3,27-16,28-3,33-13,22-3,20-1</inkml:trace>
  <inkml:trace contextRef="#ctx0" brushRef="#br0" timeOffset="645">3233 5914,'-17'10,"-36"9,53-19,-79 17,-14 2,-6-3,19-15,31-5,23 2,20 2,12-5</inkml:trace>
  <inkml:trace contextRef="#ctx0" brushRef="#br0" timeOffset="1116">3416 6115,'31'-7,"-9"1,-22 6,0 0,0 0,29-9,-29 9,0 0,36-6,-36 6,45-22,-7-1,-19-18,-29 5,-27 8,-15 7,2 21,7 25,19 30,21 16,36 15,25-14,15-12,3-30,-7-23,-15-50</inkml:trace>
  <inkml:trace contextRef="#ctx0" brushRef="#br0" timeOffset="1606">3857 5968,'34'34,"5"42,-39-76,39 74,-4-14,-1-24,3-19,-8-35,-21-27,-20-26,-7-1,10 29,18 39,32 39,16 20,4-8,-1-9,-4-23,-14-41,-15-31,-20-17,-7-2,4 15,13 21</inkml:trace>
  <inkml:trace contextRef="#ctx0" brushRef="#br0" timeOffset="2049">5544 5856,'2'-10,"-31"-6,29 16,0 0,-52-11,52 11,-76 9,3 16,23 35,33 29,41 4,35-13,17-11,10-23,-7-43</inkml:trace>
  <inkml:trace contextRef="#ctx0" brushRef="#br0" timeOffset="2369">5836 5911,'-4'6,"-36"36,40-42,-57 57,19 8,29 0,46-12,20-20,7-35,-23-39,-40-30,-42-14,-5 19</inkml:trace>
  <inkml:trace contextRef="#ctx0" brushRef="#br0" timeOffset="2782">6015 5954,'55'61,"-36"19,-24-13,-2-25,12-16,16-25,10-40,-2-22,-1-10,-7-3,-1 23,4 50,14 45,0 26,-11 9,-2-7,-2-32,-1-25,3-37</inkml:trace>
  <inkml:trace contextRef="#ctx0" brushRef="#br0" timeOffset="3024">6500 5393,'28'-3,"-7"50,-21-47,19 110,-9 38,-4 4,3-29,9-13,19-48</inkml:trace>
  <inkml:trace contextRef="#ctx0" brushRef="#br0" timeOffset="3210">6718 6005,'-35'-57,"-2"26,37 31,-65-23,-22-2,2 2,23 2,53 19,29 4</inkml:trace>
  <inkml:trace contextRef="#ctx0" brushRef="#br0" timeOffset="3521">6599 5914,'97'38,"-11"-11,-8-12,-20-15,2-23,-28-5,-30-25,-19-10,-27 23,20 43,-5 48,11 10,14 10,21-5,28-8,16-14,13-33</inkml:trace>
  <inkml:trace contextRef="#ctx0" brushRef="#br0" timeOffset="3719">7408 5838,'24'24,"-36"14,12-38,0 0,-36 58,36-58,-54 46,18 7,18-10</inkml:trace>
  <inkml:trace contextRef="#ctx0" brushRef="#br0" timeOffset="3962">7583 6238,'4'-1,"-40"-30,36 31,-68-64,-14-4,29 12,30 15,7 4,28 8,-1 1</inkml:trace>
  <inkml:trace contextRef="#ctx0" brushRef="#br0" timeOffset="4246">7796 5338,'10'29,"-15"55,5-84,-18 128,1 15,6-5,26-24,13-16</inkml:trace>
  <inkml:trace contextRef="#ctx0" brushRef="#br0" timeOffset="4444">7869 5874,'-27'-24,"-26"2,53 22,-97-20,9 2,33 5,38 6</inkml:trace>
  <inkml:trace contextRef="#ctx0" brushRef="#br0" timeOffset="4928">8536 5615,'26'-3,"-25"6,-1-3,0 0,0 0,-21 36,21-36,0 0,-23 55,23-55,-23 58,29-4,25-1,11-16,7-17,-14-21,-16 3,-3 19,-15 24,-32 11,-15-15,-19-18,13-27,13-8,18-11</inkml:trace>
  <inkml:trace contextRef="#ctx0" brushRef="#br0" timeOffset="5433">8715 5774,'20'44,"-17"33,-3-77,1 80,15-9,19-13,22-17,-4-32,-10-41,-23-37,-21-19,-6 6,16 48,4 34,7 44,4 24,4-7,0-13,6-33,-6-33,-1-36,-29-26,5 9,7 6</inkml:trace>
  <inkml:trace contextRef="#ctx0" brushRef="#br0" timeOffset="5645">9359 5712,'42'72,"-22"15,-27 3,-3-12,2-24,22-19,10-23</inkml:trace>
  <inkml:trace contextRef="#ctx0" brushRef="#br0" timeOffset="5873">9426 5517,'15'-21,"-9"-7,-6 28,0 0,0 0,-12-25,12 25,0 0,-2-33,2 33</inkml:trace>
  <inkml:trace contextRef="#ctx0" brushRef="#br0" timeOffset="6125">9677 5268,'36'29,"-17"58,-19-87,-1 126,-18 29,11 2,1-12,14-36</inkml:trace>
  <inkml:trace contextRef="#ctx0" brushRef="#br0" timeOffset="6320">9749 5852,'-36'19,"-22"-7,58-12,-68 2,27-7</inkml:trace>
  <inkml:trace contextRef="#ctx0" brushRef="#br0" timeOffset="6577">10114 5841,'-12'23,"-28"21,40-44,-40 66,20-1,29-4,40-11,24-23,1-42</inkml:trace>
  <inkml:trace contextRef="#ctx0" brushRef="#br0" timeOffset="6989">10292 5514,'38'49,"-17"47,-8 22,-16 12,7-23,19-30,11-28,3-37,7-41,-1-27,1-14,-10 18,-3 45,-2 54,-9 37,-9-3,-10-15,0-22,-6-33</inkml:trace>
  <inkml:trace contextRef="#ctx0" brushRef="#br0" timeOffset="7342">10749 6059,'56'6,"4"-5,-60-1,51-6,-1-25,-23-18,-25-10,-21 1,-24 28,-9 43,-2 37,20 21,27 11,35-2,31-9,8-30,14-33,2-36</inkml:trace>
  <inkml:trace contextRef="#ctx0" brushRef="#br0" timeOffset="7721">11335 5949,'22'-51,"-21"36,-1 15,0 0,0 0,-5-1,5 1,0 0,-32 22,32-22,-48 39,-4 10,52-49,-30 45,38-8,22-1,31-12,27-3,3 9,-14 21,-39 2,-51-5,-40-18,-29-24,-23-15,10 2,11 9</inkml:trace>
  <inkml:trace contextRef="#ctx0" brushRef="#br0" timeOffset="9943">14228 6351,'23'23,"-12"-19,-11-4,0 0,0 0,4-9,-4 9,0 0,-4-45,4 45,-19-99,0-53,-5-35,10 0,15 74,13 86,31 81,19 91,9 19,-8-26,-19-56,-11-55,-8-64,10-64,2-13,2-26,-3 7,-7 68,8 59,2 62,-3 61,-18 31,-24 14,-1-29,-10-45,17-44</inkml:trace>
  <inkml:trace contextRef="#ctx0" brushRef="#br0" timeOffset="10401">15275 6022,'5'7,"-28"-17,23 10,0 0,-68-8,68 8,-89-4,17 30,24 22,40 6,29-6,7-21,5-38,9-33,-9-12,-20 1,-4 23,1 38,0 47,-8 31,-5-19,2-27,-6-26</inkml:trace>
  <inkml:trace contextRef="#ctx0" brushRef="#br0" timeOffset="10861">15300 5939,'30'58,"-19"-3,-11-55,-6 42,0 4,8 1,12-17,7-9,-7-21,4-20,-6-28,5-8,2-10,16-13,4 8,2 42,-7 45,4 60,-9 32,-15-13,-10-31,-5-33,3-25</inkml:trace>
  <inkml:trace contextRef="#ctx0" brushRef="#br0" timeOffset="11319">15927 5833,'14'52,"-9"24,-5-76,-12 90,6-15,7-28,25-13,8-27,20-42,-4-25,-3-17,-25 1,-10 24,7 39,8 48,3 71,-11 39,-17 11,-25-23,-36-42,-36-38,-27-34,-23-36</inkml:trace>
  <inkml:trace contextRef="#ctx0" brushRef="#br0" timeOffset="12028">13534 5965,'-20'12,"-53"5,73-17,-133-5,-44-15,-15-15,14 4,38 22,45 21,28 4,15-14,13-16,11-17</inkml:trace>
  <inkml:trace contextRef="#ctx0" brushRef="#br0" timeOffset="13496">17268 5705,'26'3,"-7"16,-19-19,0 0,29 63,-29-63,40 122,19-5,18-15,18-24,15-12,26-25,11-32,8-15,4-5,6 0,-3 8,-12 12,-20 8,-38-9,-32-16,-33 6,-24 6,-19 52,-26 6,-17 4,-20-15,17-8,14-7,20-4,20-16,11-12,9-11,32-49,19-37,2-7,-9 25,-19 46,-17 13,-25 9,-26-12,-20-4,-19-18,-13-28,15 6,21 4,28 14,29 27</inkml:trace>
  <inkml:trace contextRef="#ctx0" brushRef="#br0" timeOffset="13960">19930 6001,'-7'1,"-25"-5,32 4,0 0,-51 7,51-7,-65 15,-12 2,3 41,27 26,29 6,24-7,27-24,9-29,17-33,3-40</inkml:trace>
  <inkml:trace contextRef="#ctx0" brushRef="#br0" timeOffset="14632">20075 6046,'-7'-14,"0"8,7 6,0 0,0 0,0 0,-14-5,14 5,0 0,0 0,-18-8,18 8,0 0,-11-8,11 8,-6-4,4 2,2 2,0 0,0 0,0 0,0 0,0 0,0 0,0 0,0 0,0 0,0 0,0 0,0 0,0 0,-1 2,1-2,0 0,0 0,0 0,0 0,-2 2,2-2,0 0,0 0,0 0,-8 12,8-12,0 0,0 0,-6 23,6-23,0 0,-12 87,12-87,-13 116,-11-14,-4-21,2-39,19-12,9-27,19-44,20-31,0 1,2 5,4 43,-5 48,-7 31,-12 17,-18-14,4-20,-12-26</inkml:trace>
  <inkml:trace contextRef="#ctx0" brushRef="#br0" timeOffset="15241">20514 6307,'-1'-10,"-13"-13,14 23,0 0,-41-37,41 37,-46-22,-2 7,9 21,7 22,23 15,-3 0,26-4,-4-12,19-5,16-26,4-18,-10-23,-17 8,-8-1,-26 10,0 13,-21 25,-11 26,12 38,9 5,19-21,20-23,30-9,14-27,18-34</inkml:trace>
  <inkml:trace contextRef="#ctx0" brushRef="#br0" timeOffset="15674">20809 6277,'3'9,"-20"13,17-22,0 0,-36 28,36-28,-52 33,3 19,21-8,13-4,37-12,1-27,9-36,-11-16,-5 1,-10 23,3 35,3 33,-9 19,-1-28,-2 10,10-26,0-18</inkml:trace>
  <inkml:trace contextRef="#ctx0" brushRef="#br0" timeOffset="16084">20866 6540,'22'96,"-20"-21,-14-21,-8-40,1-24,5-33,13-37,14-11,6 2,6 0,9 7,7 42,-8 44,-4 56,-16 15,-14-5,-16-33,-6-7,-3-38,14-18</inkml:trace>
  <inkml:trace contextRef="#ctx0" brushRef="#br0" timeOffset="16433">21697 5787,'7'86,"-35"31,-15-3,3 23,2-12,11-4,14-47,23-41</inkml:trace>
  <inkml:trace contextRef="#ctx0" brushRef="#br0" timeOffset="16861">21761 6495,'22'12,"-21"-32,-1 20,0 0,4-62,-4 62,-10-95,6-25,9 16,14-1,7 31,11 43,0 25,-5 18,2 31,-21 35,-18 11,-13-3,-6-40,-10 3,-1-45,-12-16,15 2,12-9</inkml:trace>
  <inkml:trace contextRef="#ctx0" brushRef="#br0" timeOffset="17241">22409 6037,'35'-11,"-29"4,-6 7,0 0,0 0,0 0,-21-8,21 8,0 0,0 0,-61 15,61-15,0 0,-83 31,83-31,-93 55,17 7,48 25,49 9,40 10,23-42,3-27,-2-54,-22-7,-38-21</inkml:trace>
  <inkml:trace contextRef="#ctx0" brushRef="#br0" timeOffset="44817">14499 7450,'8'-39,"-19"-1,11 40,0 0,-38-35,38 35,-72-42,-30 11,-6 31,11 43,35 37,45 12,49-3,36 0,18-3,5-9,1 1,4-4,-33 13,-34 4,-48-2,-48-20,-46-23,-18-21,11-12,40-11,36-13</inkml:trace>
  <inkml:trace contextRef="#ctx0" brushRef="#br0" timeOffset="45184">14882 7270,'-3'4,"-4"57,7-61,-1 114,-11 42,11 34,25 7,11-30,-1-33,0-49,-10-49</inkml:trace>
  <inkml:trace contextRef="#ctx0" brushRef="#br0" timeOffset="45439">15079 7964,'-14'-9,"-34"1,48 8,-108-17,-24-13,3 3,40 12,52 9,39 4,33 1</inkml:trace>
  <inkml:trace contextRef="#ctx0" brushRef="#br0" timeOffset="46172">15349 7868,'13'-9,"-18"-1,5 10,0 0,0 0,-32-15,32 15,0 0,-42-13,42 13,-36 11,10 30,26-41,-6 82,1 18,-2-11,2-25,9-24,16-13,19-14,15-20,0-21,-13-6,-18 1,-16 3,-5-11,-17-13,-5-8,16 7,12 28,-3 22,-3 7,-5 8,-8 6,7-8,6 9,9 17,12-6,2-5,2 13,9 28,8 29,-17-13,-26-31,-4-33,4-29</inkml:trace>
  <inkml:trace contextRef="#ctx0" brushRef="#br0" timeOffset="46819">15722 7084,'28'80,"-7"52,-10 37,-24 7,-1-3,18 1,23-30,21-34,-10-47,-7-50,-10-50,15-40,6-30,4 13,2 69,0 53,-9 44,-14 27,-23 1,-23-18,-18-31,-20-30,-24-51,-8-21,23-9</inkml:trace>
  <inkml:trace contextRef="#ctx0" brushRef="#br0" timeOffset="47256">16637 7461,'-2'21,"4"58,-2-79,-6 131,6 33,-7 5,16-18,-5-31,24-38,-4-37</inkml:trace>
  <inkml:trace contextRef="#ctx0" brushRef="#br0" timeOffset="47652">16751 8101,'69'7,"14"-3,7 8,-6-31,-23-18,-44-22,-39 2,-22 12,-24 28,7 28,18 30,25 18,45 10,36 5,47 7,19-28,-3-33,-1-33</inkml:trace>
  <inkml:trace contextRef="#ctx0" brushRef="#br0" timeOffset="47966">18332 7783,'-15'6,"-31"4,46-10,-79 24,-12-3,3-12,7-3,35 9,21-6</inkml:trace>
  <inkml:trace contextRef="#ctx0" brushRef="#br0" timeOffset="49593">19091 8206,'26'-6,"-9"-21,-17 27,0 0,4-51,-4 51,3-87,-3-37,6-20,8 47,6 64,12 14,-1 15,-6 9,-3 8,-12 0,-8 9,-5 0,1-8,-7-8,2-2,5-3,4-1,11-1,-2 4,-6 30,-6 33,-9 30,-14-19,-8-35,-13-32,-14-33,4-8,14 0,35 17</inkml:trace>
  <inkml:trace contextRef="#ctx0" brushRef="#br0" timeOffset="49953">19469 7805,'22'101,"-6"-21,-14-46,2-27,-4-22,17-49,-2-16,14-4,1 13,4 25,17 13</inkml:trace>
  <inkml:trace contextRef="#ctx0" brushRef="#br0" timeOffset="50244">19953 7626,'6'18,"-20"9,14-27,0 0,-48 46,48-46,-55 51,19 17,29 4,29-5,28-26,-6-38,2-40,-32-39,-35-22,-6 10,2 16</inkml:trace>
  <inkml:trace contextRef="#ctx0" brushRef="#br0" timeOffset="51070">20209 7641,'10'24,"-30"18,20-42,0 0,-31 57,31-57,-38 50,20 13,32 5,32-15,1-6,-1-38,3-28,-14-15,-16-7,9 7,-12 20,3-5,4 1,-1 2,9-14,-16-10,-13-20,-21 4,-4 31,-12 33,3 26,5 15,24 17,39 18,29-2,2-17,0-46,6-34,-8-15,-7-5,2 4,-18 39,-12 20,-29 29,-20-13,-18-2,-19-6,0-40,2-13,12-6,21-7</inkml:trace>
  <inkml:trace contextRef="#ctx0" brushRef="#br0" timeOffset="51850">21185 7647,'24'4,"-28"8,4-12,0 0,0 0,0 0,-34 17,34-17,0 0,0 0,-44 27,44-27,0 0,-28 16,28-16,-15 47,23-16,20 26,13-28,-3-9,-10-6,-8 27,-20 4,-24 4,-13-36,-14-8,-8-25,9 5,24 9,27 3,35 2,17 3,14 7,10-23,-17 5,-6-33,-11-9,-18-22,-15 0,-16 27,-8 17,-13 40,-3 38,-3 10,7 13,28-4,26-1,27-22,21-30,15-19</inkml:trace>
  <inkml:trace contextRef="#ctx0" brushRef="#br0" timeOffset="52200">21934 7752,'-11'-15,"-29"18,40-3,0 0,-57 10,57-10,-60 34,23 1,28 1,37 15,26 4,15-10,-13 6,-19 6,-33 6,-34-18,-51-26,-43-43,-39 8</inkml:trace>
  <inkml:trace contextRef="#ctx0" brushRef="#br0" timeOffset="82913">16799 4369,'-2'-8,"-4"5,6 3,0 0,0 0,0 0,0 0,-12 5,12-5,0 0,0 0,0 0,-18 17,18-17,0 0,0 0,-28 27,28-27,0 0,-36 34,36-34,-30 29,-1 1,-11-10,-15-11,-33-16,-23-6,-28-5,-15-1,-10 11,-9 3,-11 1,1-11,14-3,9-9,-2-5,22 2,7-5,22-2,37-5,52 0,68-19,88-7,64-6,2 26,-75 41</inkml:trace>
  <inkml:trace contextRef="#ctx0" brushRef="#br0" timeOffset="86474">14691 9342,'60'-33,"-44"10,-16 23,0 0,0 0,-22-20,22 20,0 0,-76-29,76 29,-133-21,-18 32,28 46,29 26,33 15,46 1,46-4,55 6,48 10,23 12,-11 23,-63-6,-71 0,-52-20,-54-28,-37-31,-12-36,8-27,44-16,56-9,51-16</inkml:trace>
  <inkml:trace contextRef="#ctx0" brushRef="#br0" timeOffset="87102">15041 10623,'23'-10,"-25"-15,2 25,0 0,10-61,-10 61,6-94,10-39,6-19,-1-10,-5 43,1 56,-3 50,2 73,15 58,5 13,7-11,8-50,3-55,-11-62,-1-70,-3-44,1-11,-14 54,3 69,-1 53,-8 72,-6 61,6 34,-3-4,-6-23,0-29,4-28,1-33</inkml:trace>
  <inkml:trace contextRef="#ctx0" brushRef="#br0" timeOffset="87692">16103 10575,'41'-39,"-24"-34,-17 73,14-116,-1-38,3-35,-2 29,-6 50,3 42,-1 45,4 49,25 94,26 71,13 25,-15-33,-2-52,-11-58,-22-54,-24-59,-18-40,-34-15,-19 25,3 39,-10 25,-24-1,2 3,24 2,48 4,38-2</inkml:trace>
  <inkml:trace contextRef="#ctx0" brushRef="#br0" timeOffset="88079">16890 9703,'-1'79,"-13"40,-5 14,5-1,13-17,26-25,37-24,10-24,-8-33,14-31,8-6,9 8</inkml:trace>
  <inkml:trace contextRef="#ctx0" brushRef="#br0" timeOffset="88460">17645 9545,'21'44,"-33"66,-28 37,-9 4,28-15,39-23,43-16,-61-97,0 0,0 0,90 67,-90-67,0 0,117 36,-117-36,122 1,-1-24,-42-10,-42-20</inkml:trace>
  <inkml:trace contextRef="#ctx0" brushRef="#br0" timeOffset="89073">18297 11025,'-12'5,"-31"5,43-10,0 0,-61 9,61-9,-101 10,-28 4,-54 0,-48-10,-64-4,-51-13,-47-5,-44-5,-6 8,16 12,51 20,74 9,62-4,91-12,92-12</inkml:trace>
  <inkml:trace contextRef="#ctx0" brushRef="#br0" timeOffset="89676">19257 9956,'-13'8,"-49"24,62-32,-84 50,-24 10,5 7,45 3,52 2,48-3,44-2,28-34,-12-29</inkml:trace>
  <inkml:trace contextRef="#ctx0" brushRef="#br0" timeOffset="90023">19447 10105,'-4'7,"-31"21,35-28,0 0,-57 54,57-54,-54 67,22-6,49 5,48-16,13-36,-11-47,-38-52,-57-30,-39 14,3 20,1 27</inkml:trace>
  <inkml:trace contextRef="#ctx0" brushRef="#br0" timeOffset="90848">19809 10037,'31'4,"-45"9,14-13,0 0,-54 26,54-26,-79 37,6 18,29 18,44-4,37-10,29-30,1-45,3-58,-28-40,-22-42,-34-31,-11-6,-7 26,17 75,15 65,-3 55,-7 64,-7 74,6 44,10-28,24-27,8-42,9-60,-2-43,13-60,-7-29,-44 79,0 0,49-79,-49 79,52-68,8 18,-20 1,-19-13,-34 12,-35-2,-25 29,4 43,26 45,41 25,61 38,44 8,-6-28,2-40,-9-21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7T17:35:24.429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3492 5487,'-36'-11,"-40"15,76-4,-100 11,-38 6,-37-5,-33 2,-22-16,17-15,19-14,24 16,47-7,62 2</inkml:trace>
  <inkml:trace contextRef="#ctx0" brushRef="#br0" timeOffset="468">3948 4992,'-10'22,"-11"12,21-34,-10 74,15 32,-5 7,-7-25,11-32,5-46,9-8,2-10,11-14,4-2,15 13</inkml:trace>
  <inkml:trace contextRef="#ctx0" brushRef="#br0" timeOffset="1093">4191 5099,'61'-7,"-8"0,-53 7,54-5,-1 3,13 16,-12 13,-30 7,-28-9,-24-1,-9-7,7-10,16 3,17-7,37 9,37 6,28 28,-8 21,-40 0,-52-16,-39-6,-54-22,-37-31,-11-6,14 3,16-1</inkml:trace>
  <inkml:trace contextRef="#ctx0" brushRef="#br0" timeOffset="2213">14366 5511,'-13'7,"-30"-11,43 4,0 0,-59-13,59 13,-59-11,1 6,-14 3,-9 0,-14-6,-8-6,-8-7</inkml:trace>
  <inkml:trace contextRef="#ctx0" brushRef="#br0" timeOffset="3122">13052 10341,'10'-31,"3"-2,-13 33,0 0,15-22,-15 22</inkml:trace>
  <inkml:trace contextRef="#ctx0" brushRef="#br0" timeOffset="3654">13267 10190,'67'-18,"9"6,14 5,15 9,17 3,24 2,22 18,14 22,-9 21,-24 23,-30 13,-39 13,-33 2,-42-8,-46-18,-45-18,-57-20,-48-28,-30-24,-17-25,-4-22,19-19,18-20,29-29,56-12,72-1,65 1,68 17,49 16,-12 17,-39 5</inkml:trace>
  <inkml:trace contextRef="#ctx0" brushRef="#br0" timeOffset="5569">14325 5003,'33'-7,"35"20,-68-13,72 32,-35 14,-23 5,-18 3,-3 6,-24 7,-6 8,0 12,31 17,51 12,12 7,-11 0,-37 2,-38-5,-30 4,-13-2,5 4,24 3,18 12,24 12,20 12,7 8,20 10,6 0,-1-5,-18-5,-17-3,-19 0,-7-1,-4 4,20-1,-3 1,-6-9,-8-4,-8-15,-8-10,1-8,2-14,14-9,6-22,4-22,-3-19,3-16,-3 0,7-7,2-1,5-9,2-8,-6-8,0-8,0-6,1-5,12-4,9-5,-2-3,7-1,-4 16,-6 19,-17 14,-13 19,-3 15,-6 5,-3-4,-4-14,-5-22,-8-25,-12-32,-2-24,4-9,6 1,13 20,10 14,-13 6,-26 8</inkml:trace>
  <inkml:trace contextRef="#ctx0" brushRef="#br0" timeOffset="24573">19209 2628,'-29'-13,"13"6,16 7,0 0,0 0,-8-5,8 5,0 0,-5-2,5 2,-21 3,-43 1,-37 3,-51-2,-57 3,-41-15,-29-2,-17-11,-42 4,-38-13,-12 0,6-7,38 7,63 5,83 15,70 21</inkml:trace>
  <inkml:trace contextRef="#ctx0" brushRef="#br0" timeOffset="35567">21710 6206,'92'-19,"-5"-7,-5 10,17-1,4 23,20-7,13 8,6 27,3 14,-18 24,-26 1,-18 42,-36-14,-21 31,-22-26,-19-5,-22 18,-24-38,-31-4,-47-27,-32-22,-2-17,-20-11,-16-11,6-28,6-35,29 3,32-39,17-15,27-21,32 1,53-4,50 24,57 9,57 33,65 32,58 53,51 56,12 32,-4 42,-21 20,-29 31,-33 9,-53 28,-69 5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7T17:36:19.660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16855 5490,'40'20,"-31"-4,-9-16,0 0,0 0,-13 19,13-19,0 0,-34 12,34-12,-69 16,-40-16,-22-4,-17-10,-11-1,-6 6,-2-5,9-3,11-4,36 2,28 18</inkml:trace>
  <inkml:trace contextRef="#ctx0" brushRef="#br0" timeOffset="2813">17296 11690,'-59'-4,"-35"-5,-6 5,-5-9,3-8,13 0,22 2,32 3,31 9,29 6,46 21,40 9,10-3,-11 0,-22-11,-27-11,-35-2,-27-2,-36-4,-62-22,-29-8,-14-1,-12 8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7T17:36:48.793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6980 1895,'14'-8,"20"-1,-34 9,0 0,48 0,-48 0,43 11,-12 9,-18-3,-8-6,-10 0,-6-5,-16 2,-21-8,-55 5,-26 1,-26-1,-37 0,-9-9,-4-4,6-1,1-3,12-6,15-2,36-3,59 11,63 6,21-1</inkml:trace>
  <inkml:trace contextRef="#ctx0" brushRef="#br0" timeOffset="471">7021 1922,'-10'-3,"-32"3,42 0,0 0,-70 3,70-3,-111 4,-30-2,-30-11,-32-4,-7-8,-14-7,13-4,28 14,37 18</inkml:trace>
  <inkml:trace contextRef="#ctx0" brushRef="#br0" timeOffset="2812">7721 1953,'11'-4,"11"-3,-22 7,0 0,62 0,-62 0,78 8,24-4,25 0,21 3,32-9,16 5,15-7,16 4,6 0,25 7,12-10,-12-1,8-12,-13 1,-1-3,15 8,-5-4,4 7,-6-4,-12 0,-1 6,-2 32,10-51,-22 30,-8 7,-17-2,-35-1,-36-3,-45 3,-34 22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7T17:37:06.171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19823 4701,'-10'-26,"5"-19,5 45,0 0,0 0,-8-29,8 29,0 0,6-16,-6 16,2 0,-9 19,7-19,0 0,0 0,-23 28,23-28,0 0,-73 20,73-20,-100-3,-23-2,-9-3,-9-6,-11 11,-6-10,-17 9,2-8,4 6,3-20,-7-2,-7-1,19 17,7 15,-2 1,-21-2,-26-9,-8-9,38 12</inkml:trace>
  <inkml:trace contextRef="#ctx0" brushRef="#br0" timeOffset="1565">18510 5382,'-11'-11,"-24"1,35 10,0 0,-51-3,51 3,-63 7,-12-2,-10 10,-22-14,-18-1,-23-6,-11 0,0 3,-8 0,-10-6,-10 4,-12 1,-5 3,-9 3,8-3,-1-6,7 2,0 8,-5-6,17 10,7 1,1 6,13-3,0-6,14-1,11-7,14 0,40 0,40 3</inkml:trace>
  <inkml:trace contextRef="#ctx0" brushRef="#br0" timeOffset="3759">8293 4608,'-1'0,"-4"3,5-3,0 0,0 0,-22 8,22-8,0 0,-30 6,30-6,-38 7,3 5,-22 1,-9 3,-6 12,8 15,-4 21,11 19,0 16,2 19,-4 19,5 20,12 9,14 11,14 1,4 1,23 14,25-14,36-8,39-31,33-26,9-21,-18-21,-21-18,-9-6</inkml:trace>
  <inkml:trace contextRef="#ctx0" brushRef="#br0" timeOffset="6266">8628 7031,'48'-9,"22"12,-70-3,101 15,32 1,9-9,22-3,3-6,20 0,11-1,16 9,20 2,7-4,22 6,6-5,17-5,1 3,5-4,12 7,3 2,-3 3,-8-6,-9 1,1 0,-2 0,3-6,-5 7,-23-8,1-6,-5 11,5-3,1 7,-1 3,-12-5,2-2,-7-3,-3 5,5 5,-13-6,-4 1,-23-5,-19 0,-13 4,-14 4,-18 3,-22 1</inkml:trace>
  <inkml:trace contextRef="#ctx0" brushRef="#br0" timeOffset="7483">12287 6301,'27'-16,"8"9,-35 7,85 3,31 0,30-8,18 5,19-10,25-1,27-2,24 4,6 9,23-4,9-1,14 3,0 2,7 1,2-1,9 6,1-2,11 9,-17-5,8 3,2 2,-4-5,1 1,-2-7,-4 4,6-9,-12 2,12-2,-4 18,-2 5,-18-14,-6 2,-9-4,-6 11,-16-5,-10 1,-25-8,-26-2,-22 0,-13-10,-24-15,-24 25,-21-8,-30 2,-37 52</inkml:trace>
  <inkml:trace contextRef="#ctx0" brushRef="#br0" timeOffset="24536">6179 12082,'11'-10,"2"2,-13 8,0 0,0 0,25-8,-25 8,0 0,35-8,-35 8,59-9,12 2,20-3,15-4,19 2,24-14,6 8,19 5,1 6,-1 1,9 3,-4-1,5 0,11 15,5 8,-4 13,-14 9,-25 8,-13 6,-6 7,1 9,-9 7,-33 6,-42 6,-40 8,-28 5,-38 4,-38 1,-28-2,-21-1,-22-6,-25 3,-26-8,-21-9,-14-23,-4-15,-27-21,0-28,-8-19,-3-23,10-13,20-19,12-16,50-14,18-13,44-10,46-5,50 2,54-5,51 4,46 9,25 19,35 18,37 6,35 14,24 21,38 22,24 30,6 34,-26 31,-51 33</inkml:trace>
  <inkml:trace contextRef="#ctx0" brushRef="#br0" timeOffset="26192">9359 11906,'-46'-1,"-17"-3,63 4,-83-11,-29 1,-25-4,-25 0,-25 9,-9 3,-9 4,7 2,20 0,15-4,32 0,34-4,49 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7T17:39:06.858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8043 10776,'9'-16,"-14"9,5 7,0 0,0 0,0 0,0 0,-22-1,22 1,0 0,0 0,0 0,-17 5,17-5,0 0,0 0,-34 19,34-19,0 0,-46 26,46-26,-71 49,-17 17,0 11,23 1,17-18,19 0,10-9,25 3,4-2,6-1,-5 4,-4-2,10-9,9-2,10-2,15-6,19 1,14-4,4-4,2-5,14-4,50-4,46 1,22 3,-20 2</inkml:trace>
  <inkml:trace contextRef="#ctx0" brushRef="#br0" timeOffset="1263">17767 11717,'1'1,"-18"6,17-7,0 0,0 0,-30 3,30-3,0 0,-55 6,55-6,-84 4,-12-6,-34-6,-44-5,-22-7,-28 6,-11-1,-3 2,17 5,22 2,40-1,59 4,55 3,41 1</inkml:trace>
  <inkml:trace contextRef="#ctx0" brushRef="#br0" timeOffset="2936">8078 8455,'-2'-21,"-5"5,7 16,0 0,0 0,-13-6,13 6,0 0,-32 4,32-4,-60 9,-24 9,-9 12,-2 13,15 15,3 21,-12 8,-8 15,4 12,12 13,34 20,18 7,27 15,17 8,22 1,13-2,15-15,34-18,11-34,-9-37,-5-21</inkml:trace>
  <inkml:trace contextRef="#ctx0" brushRef="#br0" timeOffset="4326">18182 10493,'-4'1,"-20"5,24-6,0 0,-51 10,51-10,-90 8,-34 3,-39 0,-36 0,-36-3,-30-3,-45-9,12-5,6-6,32 1,31 1,35 3,51 10,43 19</inkml:trace>
  <inkml:trace contextRef="#ctx0" brushRef="#br0" timeOffset="16327">18738 12799,'-1'7,"-29"-4,30-3,0 0,-54 5,54-5,-68 3,-7 6,-2 0,-5-1,-18 0,-10-2,-15-3,-3 3,-8 3,-7 3,-5-2,-15-7,-22-6,-12-4,-14 0,2 1,1 4,-10 0,-14-1,1 0,-7-4,2-2,13-2,-2 0,-3 0,-4 1,-4 5,5-4,4-5,10-1,10 2,1 5,-7 1,-3 8,7 4,12 4,4 0,13 2,-4-5,-1-2,-6-4,3-2,-4 4,16 0,17 3,16-7,23-8,23-5,5 3,9 6,24 13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7T17:39:56.209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20366 12549,'-8'-7,"-6"3,14 4,0 0,0 0,-30 2,30-2,0 0,-63 2,63-2,-94-8,-45-8,-22-13,-4-6,-3 0,12 9,15 15,16 7,26-1,43 5,40-1,22-2,28-7,39-4,60-19,47 18,17 27,-2 9,-22-10,-24 0,-30 0,-52 10,-57-11,-68-12,-86-20,-72-10,-44 3,-4 8,-7 14,-10 14,17 27</inkml:trace>
  <inkml:trace contextRef="#ctx0" brushRef="#br0" timeOffset="2064">11302 12365,'12'-23,"-22"33,10-10,0 0,-25 37,25-37,0 59,34 12,41 8,55 6,51-7,48-8,53-9,53-5,69-4,49 2,17-11,16-10,-8-18,3-8,-8-3,-13 2,-27-19,-39-18,-51-13,-41-17,-14 8,-33 23,-29 19,-44 10,-46 8,-34 2,-35 1,-32 3,-28 13,-14 11,-24 19,-5 5,6 0,6-14,8-15,23-17,17-4,19-18,-2-17,12-18,-1-13,0-1,-23 6,-14 11,-31-7,-47-12,-30-20,-11-2,-2 14,-2 15,-5 6</inkml:trace>
  <inkml:trace contextRef="#ctx0" brushRef="#br0" timeOffset="3669">16137 8006,'-15'-10,"-1"0,16 10,0 0,0 0,0 0,0 0,-3-4,3 4,0 0,0 0,0 0,7-4,-7 4,0 0,0 0,31-2,-31 2,0 0,48 1,-48-1,65 5,8-4,6 1,1-2,-7 7,-18 7,-14 7,-10 15,-12 3,-5 6,-3-2,13-1,0-2,-3-5,4-6,-6-5,-4-6,2-8,-4-8,6-2,3-2,-15-6,-2-10,-5-6,2-3,-5 3,-10-1,-1 9,5 13,-10 7,4 4,11 7,17 7,12 7,16 7,-26-11,-23-13,-12-9,-18-15,1-3,-3-6,2 3,-7 4,-4 19</inkml:trace>
  <inkml:trace contextRef="#ctx0" brushRef="#br0" timeOffset="18506">8835 4936</inkml:trace>
  <inkml:trace contextRef="#ctx0" brushRef="#br0" timeOffset="19735">8968 4894,'170'-15,"-29"-3,5-1,43-1,49-3,31 8,14 2,4-7,-5-2,4-2,20-3,25 5,38 12,22 19,10 9,-38 5,-42-2,-35-1,-38-9,-27 5,-10 17,-8 15,-37 20,-8 39,-32 45,-11 30,-8 19,-14 7,-30-3,-52 6,-42-8,-33-6,-39-2,-27-4,-22-6,-52-33,-67-42,-78-42,-58-43,-41-28,-8-6,-8-10,-17-5,-30-8,-29-6,20-4,54 4,63-5,72-8,62-20,32-30,15-25,38-24,61-24,51-32,44-22,35 2,45-5,59 6,58 12,72 19,70 29,64 29,77 34,37 32,19 33,28 46,13 55,-34 49</inkml:trace>
  <inkml:trace contextRef="#ctx0" brushRef="#br0" timeOffset="22371">18007 6077,'-61'-21,"21"12,40 9,0 0,-24 5,24-5,-16 5,-18 1,-26-10,-8 11,10 6,12 8,18 6,7 15,7 16,11 31,5 37,-3 42,-2 18,8-2,7-24,29-25,16-36,30-24,21-36,27-22,23-5,17 20,24 12,19 22,18 15,12 6,4 3,-16-14,-2-29,-21-10,-19-39,-5-29,-27-19,-29-24,-38 1,-21-25,-24-6,-36-31,-26-24,-39-17,-16-13,-20 13,5 57,6 42,-17 44,-35 49,-49 9,-56-11,-63-18,-43-43,-12-32,-2-13,6 8,14 27,16 12,42 23,74 19</inkml:trace>
  <inkml:trace contextRef="#ctx0" brushRef="#br0" timeOffset="23432">21717 6709,'-17'78,"-26"34,-4 38,5-17,29 2,21-32,40-33,26-15,19-15,16-5,22-4,24 4,32 1,36-11,30 25,31-15,-19-11,-28-7,-41-1,-35-24,-46-8,-38-35,-19-32,-26-51,-19-35,-20 12,-10 44,-4 14,-9 7,-11 13,-22 35,-20-4,-34 37,-34-8,-46-3,-45-10,-50 2,-57-16,-25 15,19 24,47 10,41 19,23 32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7T17:40:38.918"/>
    </inkml:context>
    <inkml:brush xml:id="br0">
      <inkml:brushProperty name="width" value="0.05292" units="cm"/>
      <inkml:brushProperty name="height" value="0.05292" units="cm"/>
      <inkml:brushProperty name="color" value="#EA700D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5275 7745,'-2'-33,"9"9,-7 24,0 0,42-23,-42 23,106-11,84 9,83 7,69 0,53-2,38 9,41 1,35 2,44 6,39 6,6-2,-9-4,6-1,-13-7,-21 0,-23-5,-38-14,-42-11,-44-11,-31-2,-25 6,-34 5,-28 11,-39 9,-40 4,-31 8</inkml:trace>
  <inkml:trace contextRef="#ctx0" brushRef="#br0" timeOffset="1188">15210 9272,'-45'-13,"-44"7,-23 6,-41 4,-41-6,-41 0,-29-5,-18 6,-25 2,-28 1,-23 0,-23 9,-21 4,-12 0,-14-2,-19-1,-13-4,4-2,-2-2,4-2,15-4,15-4,13-2,4-3,16 3,7-5,22-1,19-7,27-6,13-13,21-1,18 7,17 9,13-6,23 17,25 2,4 7,4 11,10 26,32-18,39 12,32-8,19 4,11 8</inkml:trace>
  <inkml:trace contextRef="#ctx0" brushRef="#br1" timeOffset="20566">4129 7989,'141'-10,"52"14,64 25,64 15,59-2,58 8,60-2,37-6,45 1,29 6,22 13,14 13,9 11,39 15,-56-9,-13 4,-51-4,-47 13,-44 4,-80 0,-88-17,-111-24,-104-24,-86-23</inkml:trace>
  <inkml:trace contextRef="#ctx0" brushRef="#br1" timeOffset="21203">14302 8057,'-84'31,"-96"24,-99 24,-88 4,-71 9,-52-3,-97 1,-80-1,-91-2,-73 6,-36 13,-15 23,27 5,16 2,14 7,58-4,122-26,164-28,162-43,152-25,118-12</inkml:trace>
  <inkml:trace contextRef="#ctx0" brushRef="#br1" timeOffset="22601">16733 7536,'4'-9,"-10"1,6 8,0 0,-27-15,27 15,-52-21,-32-6,-6 11,27 25,38 24,52 20,49 5,34-10,-10-30,-24-31,-36-15,-40-23,-44-8,-37-3,-18 15,28 45,33 40,38 27,34 11,18-16,6-27,-20-33,-7-30,-20-26,-39-6,-20 15,2 35,16 37,57 40,60 16,23-4,-27-20,-28-10</inkml:trace>
  <inkml:trace contextRef="#ctx0" brushRef="#br1" timeOffset="43613">16024 8558,'2'1,"-1"-1,-1 0,0 0,3 0,-3 0,11-1,17-5,-28 6,0 0,39-11,-39 11,50-18,2-10,0-15,-2-13,-22-10,-19-9,-24-18,-18 1,-8 1,2 12,4 19,12 20,8 15,18 15,4 8,16 13,21 30,26 21,10 0,-11-13,-18-24,-35-31,-35-28,-39-28,-34-7,-8 15,-14 9,3 31,18 33,23 28,22 15,14 21,-4 14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7T16:45:16.68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3787 2423,'17'-2,"-15"2,-2 0,0 0,0 0,0 0,-10 11,10-11,0 0,0 0,-22 29,22-29,0 0,-19 74,19-74,1 117,11 3,7-7,-8-32,-11-81,0 0,0 0,10 63,-10-63,0 0,3 32,-3-32,-3 3,-3-38,-2-55,-8-26,-2 7,4 2,15 17,11 4,23 11,21 10,17 45,5 22,-1 46,-23 28,-18 18,-27-1,-30-16,-33-15,-27-15,-32-25,-1-13,26-29,38-1,44 7</inkml:trace>
  <inkml:trace contextRef="#ctx0" brushRef="#br0" timeOffset="354">4324 2915,'25'42,"-26"19,1-61,0 0,0 23,0-23,-5 19,3-21,0-33,13-37,14-6,8 4,2 13,2 27,1-12</inkml:trace>
  <inkml:trace contextRef="#ctx0" brushRef="#br0" timeOffset="749">4859 2723,'-5'17,"-19"8,24-25,0 0,-52 49,52-49,-44 73,25 2,43-8,30-24,21-28,-14-43,-23-43,-42-17,-34 3,-27 31,0 14,9 14</inkml:trace>
  <inkml:trace contextRef="#ctx0" brushRef="#br0" timeOffset="1064">5370 2645,'14'-4,"-45"21,31-17,0 0,-56 24,56-24,-65 55,2 20,47 9,53 2,29 1,14-28,-10-28,2-33</inkml:trace>
  <inkml:trace contextRef="#ctx0" brushRef="#br0" timeOffset="1445">5494 2942,'31'-4,"25"-12,-56 16,68-19,22-7,-14-11,-23-6,-48 0,-42 1,-47 10,0 33,10 29,74-30,-31 54,35 11,40 11,46-13,13-19,13-40,-15-40</inkml:trace>
  <inkml:trace contextRef="#ctx0" brushRef="#br0" timeOffset="1855">6390 2515,'-8'0,"-51"17,59-17,-78 40,0 8,29 3,55-14,33 4,35-19,3-6,13-13,-7 33,-19 18,-42 14,-20-12,-39-18,-42-17,-18-30,8-14,38-16</inkml:trace>
  <inkml:trace contextRef="#ctx0" brushRef="#br0" timeOffset="2314">6983 2688,'33'-16,"-38"2,5 14,0 0,-40-17,40 17,-62-6,-10 11,-2 12,12 25,23 5,32-2,29-4,43-5,28-8,0-5,-8 22,-17 10,-52 6,-41-19,-45-22,-26-31,2-25,42-20</inkml:trace>
  <inkml:trace contextRef="#ctx0" brushRef="#br0" timeOffset="2790">8084 3101,'15'20,"-14"-21,-1 1,0 0,0 0,3-42,-3 42,0 0,-2-93,2 93,8-132,27-44,-18-7,9 48,-7 57,0 39,5 30,7 68,29 79,11 47,-22-9,-2-48,-11-52</inkml:trace>
  <inkml:trace contextRef="#ctx0" brushRef="#br0" timeOffset="3004">8480 2808,'-28'1,"-47"6,75-7,-90-11,2 1,21-2,21 4,31-2,31-16</inkml:trace>
  <inkml:trace contextRef="#ctx0" brushRef="#br0" timeOffset="3491">8611 2201,'62'-13,"-48"37,-14-24,0 0,7 85,-7-85,-11 134,8 34,16-10,12-28,2-49,-6-48,5-47,12-56,0-15,1 29,-1 40,-2 38,-13 38,-23 12,-5-15,-16-22,-35-18,-5-37,1-18,33-7</inkml:trace>
  <inkml:trace contextRef="#ctx0" brushRef="#br0" timeOffset="3885">9422 2622,'3'0,"-31"9,28-9,0 0,-72 29,72-29,-69 36,19 6,39-4,29-1,16-12,8-10,-6 3,-9 20,-9 19,-21 8,-32-14,-18-20,2-36,10-25</inkml:trace>
  <inkml:trace contextRef="#ctx0" brushRef="#br0" timeOffset="4159">9521 2410,'43'-25,"-17"18,-26 7,0 0,15 43,-15-43,5 98,-12 41,5 22,10-22,-4-38,14-41,20-49</inkml:trace>
  <inkml:trace contextRef="#ctx0" brushRef="#br0" timeOffset="4388">9754 2871,'-5'-1,"-27"-3,32 4,0 0,-75-11,75 11,-81-28,26-4,38 8,36 4,32 12,18 33,18 26</inkml:trace>
  <inkml:trace contextRef="#ctx0" brushRef="#br0" timeOffset="4573">9892 2972,'68'68,"-23"-24,-29-25,-11-29,-8-41,4-27,16-7,22 11,15 26,18 22</inkml:trace>
  <inkml:trace contextRef="#ctx0" brushRef="#br0" timeOffset="5003">10517 2845,'-23'1,"-49"8,72-9,-81 19,23 22,38 19,46 9,20-11,12-39,-9-34,-6-29,-21-13,-19 16,-9 31,4 15,-13 30,11 3,1 4,14-6,23-10,8-23</inkml:trace>
  <inkml:trace contextRef="#ctx0" brushRef="#br0" timeOffset="5335">10893 2855,'0'-3,"-32"-5,32 8,0 0,-77-9,77 9,-75-6,15 21,29 22,26 27,47 10,0-9,6-25,4-21,2-16,-4-28</inkml:trace>
  <inkml:trace contextRef="#ctx0" brushRef="#br0" timeOffset="5606">11190 2386,'26'-17,"-24"17,-2 0,0 0,0 0,-11 39,11-39,0 0,-19 89,19-89,-12 133,19 29,11-7,0-35,2-40</inkml:trace>
  <inkml:trace contextRef="#ctx0" brushRef="#br0" timeOffset="5788">11282 2935,'-22'-8,"-32"18,54-10,-92 8,-22-15,42-7,63 8</inkml:trace>
  <inkml:trace contextRef="#ctx0" brushRef="#br0" timeOffset="5999">11565 2781,'25'41,"-25"31,0-72,-4 70,5-8,12-16</inkml:trace>
  <inkml:trace contextRef="#ctx0" brushRef="#br0" timeOffset="6180">11640 2569,'-1'-34,"2"17,-1 17,0 0,14-10,-14 10,28-12</inkml:trace>
  <inkml:trace contextRef="#ctx0" brushRef="#br0" timeOffset="6527">12044 2815,'-15'17,"-37"15,52-32,-54 39,28 8,57 13,32 1,14-26,-21-35,-20-34,-30-27,-23-20,-25 9,-14 20,-1 14,8 20</inkml:trace>
  <inkml:trace contextRef="#ctx0" brushRef="#br0" timeOffset="6919">12393 2795,'37'65,"-36"7,-19-6,8-13,15-18,10-24,6-30,5-39,15-21,3 15,12 37,14 55,8 65,-13 33,-13 18,-19 6</inkml:trace>
  <inkml:trace contextRef="#ctx0" brushRef="#br0" timeOffset="8579">10721 3726,'-57'33,"-17"33,-10 49,-6 27,4 23,26 31,36 37,55 26,48 20,38 11,54 12,29-1,36-8,26-25,44-16,-9-36,-15-42,-15-29,-4-15,-9-14,-6-17,-24-9,-36-14,-33-13,-32-10,-42-8,-36-13,-37-14,-19 2,-27 11,-10 17,-15 24,-15 9,-6 14,5-6,17-15,28-26,28-32,32-18,36-36,28-33,17-27,2 6,-19 24,-23 6,-33-7,-61-27,-82-37,-74-29,-24 13,17 38,37 45,28 46</inkml:trace>
  <inkml:trace contextRef="#ctx0" brushRef="#br0" timeOffset="21703">14503 8819,'-8'-3,"-32"3,40 0,0 0,-76 5,76-5,-112 6,-33-2,-30 1,-48-10,-40-3,-45-8,-41-7,-45 17,-30-9,-29 2,-6 6,27 5,59 8,69-2,63 0,83-3,63-1,70-4</inkml:trace>
  <inkml:trace contextRef="#ctx0" brushRef="#br0" timeOffset="22117">9624 8371,'12'-32,"-20"15,8 17,0 0,0 0,-10 1,10-1,0 0,-35 21,35-21,-63 41,-15 14,24 10,22-2,14 8,15 14,8 6,42-4,46-26,51-8,11-8,-4-3,-39-1</inkml:trace>
  <inkml:trace contextRef="#ctx0" brushRef="#br0" timeOffset="23114">3766 8600,'-20'-18,"-17"7,37 11,0 0,-57 7,57-7,-72 27,-10 41,3 32,27 17,44-6,26-19,37-19,14-19,4-25,12-34</inkml:trace>
  <inkml:trace contextRef="#ctx0" brushRef="#br0" timeOffset="23419">3961 8892,'-8'-11,"-31"22,39-11,0 0,-46 55,46-55,-39 64,42 7,55-24,27-27,-7-20,-39-41,-40-7,-44-14,-16 8,25 26</inkml:trace>
  <inkml:trace contextRef="#ctx0" brushRef="#br0" timeOffset="23802">4224 8901,'25'39,"-19"23,-6-62,-2 65,-8-21,18-31,10-26,4-36,2-18,4-6,-3 13,1 50,20 35,8 46,-16 7,-10-4,-10-17,-3-34,19-40</inkml:trace>
  <inkml:trace contextRef="#ctx0" brushRef="#br0" timeOffset="24063">4614 8327,'31'12,"-1"74,-30-86,30 147,-9 24,-7-30,11-17,10-42,18-37</inkml:trace>
  <inkml:trace contextRef="#ctx0" brushRef="#br0" timeOffset="24264">4894 9012,'-3'-45,"10"29,-7 16,0 0,0 0,-5-13,5 13,0 0,-36-21,36 21,-62-11,-33-17,3-4,43 10,28-5,31 16</inkml:trace>
  <inkml:trace contextRef="#ctx0" brushRef="#br0" timeOffset="24480">4855 8929,'94'73,"-26"-23,-33-24,-20-16,-14-25,1-33,2-33,18-5,4 11,5 32</inkml:trace>
  <inkml:trace contextRef="#ctx0" brushRef="#br0" timeOffset="24817">5349 8838,'-7'15,"-13"39,20-54,-31 57,31 8,48-12,22-25,-4-35,-18-29,-28-35,-41-2,-26 23,-9 27,2 9</inkml:trace>
  <inkml:trace contextRef="#ctx0" brushRef="#br0" timeOffset="25186">5631 8207,'35'75,"-17"55,-3 44,4 6,6-20,10-33,10-33,-4-47,-2-41</inkml:trace>
  <inkml:trace contextRef="#ctx0" brushRef="#br0" timeOffset="25751">6559 8809,'16'43,"-3"67,-1 33,-3 10,-1-35,8-30,-5-52,-2-48,-34-75,-4-36,-5-30,8 3,20 40,46 54,29 35,19 48,-17 34,-38 16,-49 2,-32-25,-25-27,-4-17,22-15,36-14</inkml:trace>
  <inkml:trace contextRef="#ctx0" brushRef="#br0" timeOffset="26169">6988 8827,'-1'24,"-17"23,18-47,-29 75,17-6,13-29,26-16,7-28,4-16,-16-10,-24-12,0 26,2 17,17 31,10 16,-5-1,5-9,-10-18,6-17</inkml:trace>
  <inkml:trace contextRef="#ctx0" brushRef="#br0" timeOffset="26665">7396 8889,'24'-8,"-21"5,-3 3,0 0,0 0,-22 2,22-2,0 0,-62 9,62-9,-51 39,12 27,36 5,44-11,7-21,5-38,-20-30,-6-13,-8 1,-4 24,0 24,13 40,-6 35,-3 17,-15 5,-25-31,-10-29,-10-40,6-39</inkml:trace>
  <inkml:trace contextRef="#ctx0" brushRef="#br0" timeOffset="26891">7651 8857,'32'75,"-18"5,-11-14,5-23,10-20</inkml:trace>
  <inkml:trace contextRef="#ctx0" brushRef="#br0" timeOffset="27046">7630 8709,'8'-52,"1"17,-9 35,0 0,26-23,-26 23</inkml:trace>
  <inkml:trace contextRef="#ctx0" brushRef="#br0" timeOffset="27384">7929 8828,'39'78,"-12"12,-10-8,-16-26,7-26,1-33,7-34,14-23,6-18,9 17,-5 29,6 39,-9 37,-16 14,-4 0,-15-11</inkml:trace>
  <inkml:trace contextRef="#ctx0" brushRef="#br0" timeOffset="27906">8486 8862,'15'-9,"-19"8,4 1,0 0,0 0,-28 22,28-22,0 0,-27 49,27-49,-23 54,27-1,21-19,14-19,7-27,-5-14,-8-1,-6 18,10 41,6 39,6 53,-22 7,-35 1,-52-33,-30-41,-45-43,-25-17</inkml:trace>
  <inkml:trace contextRef="#ctx0" brushRef="#br0" timeOffset="28832">5303 9758,'-23'-22,"-42"6,65 16,-100-11,4 33,25 12,45 4,67 8,31-4,4-8,4 1,-6 28,-35 5,-43 4,-42-15,-24-25,1-25,31-23,35-1,27-7,20-7,29 4,20-7,-3-14,-15-25,-55 5,-41 7,-13 33,-19 36,4 44,13 12,41 13,42 2,24-18,9-34,7-34,-23-44,-27-33</inkml:trace>
  <inkml:trace contextRef="#ctx0" brushRef="#br0" timeOffset="29017">5802 9564,'27'101,"-27"27,-7 14,0-22</inkml:trace>
  <inkml:trace contextRef="#ctx0" brushRef="#br0" timeOffset="29215">6035 9983,'0'0,"-39"10,39-10,0 0,-75 2,75-2,-75-3,31-10</inkml:trace>
  <inkml:trace contextRef="#ctx0" brushRef="#br0" timeOffset="29477">6097 9547,'23'-4,"3"49,-26-45,15 92,-3 44,10 17,-1-15,12-42,3-39</inkml:trace>
  <inkml:trace contextRef="#ctx0" brushRef="#br0" timeOffset="29661">6343 10056,'-36'4,"-33"-5,69 1,-74-1,13-12,35 8</inkml:trace>
  <inkml:trace contextRef="#ctx0" brushRef="#br0" timeOffset="29844">6496 10002,'46'36,"-25"20,-21-56,5 60,-1-12</inkml:trace>
  <inkml:trace contextRef="#ctx0" brushRef="#br0" timeOffset="30002">6532 9986,'-22'-64,"7"32,15 32,-9-30,28 1</inkml:trace>
  <inkml:trace contextRef="#ctx0" brushRef="#br0" timeOffset="30302">6744 10005,'17'83,"-22"13,2-17,5-33,14-28,16-37,4-51,19-8,-10 0,-7 34,-18 36,-5 32,2 35,-3 8</inkml:trace>
  <inkml:trace contextRef="#ctx0" brushRef="#br0" timeOffset="30729">7277 10070,'5'-4,"-31"14,26-10,0 0,0 0,-40 30,40-30,0 0,-13 43,13-43,3 38,33-6,5-26,3-13,-3 1,-4 17,2 19,-1 34,-16 21,-29 6,-24-32,-17-28,-16-38,0-37,23-12</inkml:trace>
  <inkml:trace contextRef="#ctx0" brushRef="#br0" timeOffset="31300">7888 10220,'37'65,"-36"-16,-1-49,-4 18,-10-30,-7-47,4-22,4-4,2 3,17 16,25 33,6 16,-8 15,-2 8,-4 26,-4 44,-11 21,-6-6,-14-29,4-34,-19-34,-12-24,3-2,1-3,21 8</inkml:trace>
  <inkml:trace contextRef="#ctx0" brushRef="#br0" timeOffset="31680">8190 10038,'8'43,"-3"18,-5-61,-6 50,10-2,15-18,11-23,-1-32,-11-34,10-9,11-3,-6 21,10 21</inkml:trace>
  <inkml:trace contextRef="#ctx0" brushRef="#br0" timeOffset="31982">8687 10054,'-32'17,"-30"7,62-24,-58 48,39 10,56 0,36-18,11-35,-33-31,-39-30,-25-7,-11 13,6 16</inkml:trace>
  <inkml:trace contextRef="#ctx0" brushRef="#br0" timeOffset="32236">8883 9748,'27'68,"-11"33,-18 24,14 7,-3-18,7-39</inkml:trace>
  <inkml:trace contextRef="#ctx0" brushRef="#br0" timeOffset="32772">8907 10170,'-8'-9,"-41"-12,49 21,-68-23,7 3,33 13,32 6,30 9,36 11,16-1,5-8,0-8,-12-2,-6-2,-35-21,-33-25,-27-11,-23 1,7 41,7 31,1 37,10 10,13 2,34 9,25-9,8-29,5-28,-5-25</inkml:trace>
  <inkml:trace contextRef="#ctx0" brushRef="#br0" timeOffset="33025">9491 10035,'14'-10,"-14"8,0 2,0 0,-25 11,25-11,-44 26,2 23,42-49,-28 54,48-1,43 2,3-34,-6-32,-13-38</inkml:trace>
  <inkml:trace contextRef="#ctx0" brushRef="#br0" timeOffset="33246">9699 9653,'21'-10,"-9"37,-12-27,0 0,-1 80,1-80,-18 107,19 29,11-13,12-35,16-30</inkml:trace>
  <inkml:trace contextRef="#ctx0" brushRef="#br0" timeOffset="33391">9848 10204,'-21'-52,"-26"9,47 43,-63-33,-16 11,7 9,37 9</inkml:trace>
  <inkml:trace contextRef="#ctx0" brushRef="#br0" timeOffset="33610">9933 9928,'29'28,"-20"34,-9-62,-6 66,4-8,15-12,15-26</inkml:trace>
  <inkml:trace contextRef="#ctx0" brushRef="#br0" timeOffset="34325">10079 9980,'1'-38,"-8"11,7 27,0 0,0 0,0 0,0 0,-8-21,8 21,0 0,0 0,0 0,-10-17,10 17,0 0,0 0,1-3,-1 3,0 0,22 20,-22-20,30 61,-10 17,-20-78,13 91,2-21,13-22,6-31,-7-37,-10-29,-15-11,-21 2,-5 14,-7 14,24 15,17 12,35 16,34 33,-10 11,1 31,-42-23,-18-26,-11-30,1-15,-4-40,4-25,18 1,5-3,2 35,4 42,0 47,-7 25,-4-3,3-15,-3-38,8-35</inkml:trace>
  <inkml:trace contextRef="#ctx0" brushRef="#br0" timeOffset="34856">10974 9523,'8'20,"-4"46,-4-66,-6 99,-6 31,12 8,0-34,8-38,4-47,0-40,4-35,6-15,9-1,11 40,-2 41,-6 33,-33 18,-14 11,-20-16,-14-25,-7-33,1-28,22-17</inkml:trace>
  <inkml:trace contextRef="#ctx0" brushRef="#br0" timeOffset="35058">11169 9836,'40'10,"-12"20,-28-30,0 0,18 58,-18-58,8 62,-1 1,-4-23,6-22</inkml:trace>
  <inkml:trace contextRef="#ctx0" brushRef="#br0" timeOffset="35230">11216 9717,'8'-27,"-8"3,0 24,0 0,0 0,3-17,-3 17,0 0,9-24,-9 24</inkml:trace>
  <inkml:trace contextRef="#ctx0" brushRef="#br0" timeOffset="35462">11488 9508,'19'32,"-13"40,-6-72,-4 95,-5 18,8 5,2-19,10-18</inkml:trace>
  <inkml:trace contextRef="#ctx0" brushRef="#br0" timeOffset="35632">11526 9944,'-1'-6,"-27"6,28 0,0 0,-55-1,55 1,-62-11,14-2</inkml:trace>
  <inkml:trace contextRef="#ctx0" brushRef="#br0" timeOffset="36023">11834 9764,'-5'9,"-35"23,40-32,0 0,-53 32,53-32,-47 27,27-11,22-9,22 0,12-5,15 8,-2 20,-13 20,-14 16,-25-12,-33-18,-26-19,-45-20</inkml:trace>
  <inkml:trace contextRef="#ctx0" brushRef="#br0" timeOffset="63435">3136 10982,'0'-26,"-24"15,24 11,0 0,-62-4,62 4,-75 2,15 33,39 20,39-10,69 23,40 7,14-4,-15 10,-36 16,-51 5,-51-11,-59-30,-42-27,-22-37,22-24,41-6,60-11</inkml:trace>
  <inkml:trace contextRef="#ctx0" brushRef="#br0" timeOffset="63747">3840 11325,'26'-14,"-20"9,-6 5,0 0,0 0,-14 3,14-3,0 0,-52 27,52-27,-63 60,25 43,42-6,47-13,22-26,8-42,-23-44</inkml:trace>
  <inkml:trace contextRef="#ctx0" brushRef="#br0" timeOffset="64396">3968 11067,'35'33,"-5"73,-3 47,-7-15,0-9,11-44,5-44,6-41,5-59,-8-15,-11-5,-3 53,-3 35,9 62,-1 10,1-12,16-17,16-20,-3-42,6-37,-18-51,-46 8,-37 23,-8 35,-9 23,15 40,27 34,38 19,43 7,15-28,-7-43,-1-36,-21-37</inkml:trace>
  <inkml:trace contextRef="#ctx0" brushRef="#br0" timeOffset="64867">5257 11439,'-12'2,"-50"10,62-12,-82 45,30 25,31 8,58 9,33-24,-4-45,-7-57,-31-74,-34-30,-20-31,-25 9,2 50,27 66,24 51,19 87,33 87,-13 16,-5-33,-11-47,6-50,13-48</inkml:trace>
  <inkml:trace contextRef="#ctx0" brushRef="#br0" timeOffset="65117">5527 11588,'58'91,"-2"-7,-11-37,9-41,3-42,-8-41,-21-1,-24 2,-22 4</inkml:trace>
  <inkml:trace contextRef="#ctx0" brushRef="#br0" timeOffset="65414">6020 10971,'32'35,"-14"46,-18-81,5 129,0 42,6 8,6-26,11-38,2-52,-14-48,2-40</inkml:trace>
  <inkml:trace contextRef="#ctx0" brushRef="#br0" timeOffset="65924">6376 11695,'59'-22,"0"-23,-5-29,-20-18,-32 10,-21 27,-10 46,-15 47,1 49,21 32,13-6,30-27,20-27,33-34</inkml:trace>
  <inkml:trace contextRef="#ctx0" brushRef="#br0" timeOffset="66161">6887 11848,'31'8,"-28"-21,-3 13,0 0,-17-53,17 53,-38-102,8-9,36 13,37 44,26 35,12 25,-5 7</inkml:trace>
  <inkml:trace contextRef="#ctx0" brushRef="#br0" timeOffset="66511">7275 10993,'33'-31,"6"7,-39 24,50-9,2 14,7 11,3 17,-11 1,-20 1,-44-10,-45 5,-22-5,4 6</inkml:trace>
  <inkml:trace contextRef="#ctx0" brushRef="#br0" timeOffset="66683">7503 11711,'46'10,"-24"-28,-22 18,0 0,0 0,14-29,-14 29,0 0,24-21,-24 21</inkml:trace>
  <inkml:trace contextRef="#ctx0" brushRef="#br0" timeOffset="128160">3319 2366,'-8'88,"-8"32,-3 40,30-1,27 1,7-6,-15-21,-15-22,-5-44</inkml:trace>
  <inkml:trace contextRef="#ctx0" brushRef="#br0" timeOffset="129427">3153 2290,'45'-42,"41"10,80 15,70 5,45-11,50-5,-7-13,28 4,61-3,54 8,67 11,-32 12,-13-4,-4-4,10 8,43 7,-7 19,7-1,-35 8,-55-1,-48 0,-14 1,-51-1,-22 10,-30 7,-60 1,-64 0,-68-5,-36-10,-20 6,5 12,0 21,15 33,-3 27,-19 6,-16 9,-14 8,11 0,-17-15,-20-30,-26-6,-30-24,-15-8,-44-11,-37-25,-81-36,-113-48,-25-4,-39 6,-22 14,-59 16,-13 3,-25 16,-4 11,-20 13,9 12,-3 1,-22-15,-28-11,57-8,82-19,53 7,6 2,81-3,104 15,99 10,93 12</inkml:trace>
  <inkml:trace contextRef="#ctx0" brushRef="#br0" timeOffset="131714">3718 3885,'-33'-43,"-99"39,-82 51,-5 52,-27 60,6 11,-3 47,3 61,33 27,31 72,37 43,39 6,35 58,34-19,28 20,25-1,39 12,43-47,49-31,14-25,-13-60,-15-41,-11-31,-14-30,-21-38,-25-48,-18-57,-17-59,-13-32,7-42,1-32,-25-41,-13-15,-21 4,-14 14,7 44,29 52,9 19,1 16,19 72,8 41,-13-1,-35-21,-46-22,-51-26,-45-33,-21-22,45-14,54 6,55-9</inkml:trace>
  <inkml:trace contextRef="#ctx0" brushRef="#br0" timeOffset="132950">8156 11790,'58'-1,"16"13,-74-12,127 38,44 22,44 2,57-10,25-21,38-20,30-25,5-26,23-32,-40-11,24-34,-70-27,-30-51,-56-22,-6-16,29 9,-6 21,8-1,-12 11,-21 23,18 8,-18 28,-43 12,-42-1,-52 11,-32 30,-23 43,-17 35,-14 19,-5 39,-12 21,13 21,-4-6,5-11,0-19,7-34,6-25,5-28,17-52,12-27,6 6,-12 8,-4 28,-9 29,-12 25,-47-12,-62-23,-48-8,27 13,17 23,27 26</inkml:trace>
  <inkml:trace contextRef="#ctx0" brushRef="#br0" timeOffset="168057">14656 8894,'16'-22,"1"8,-17 14,0 0,0 0,23-17,-23 17,0 0,24-16,-24 16,32-18,6-2,5-4,-3-5,-19 11,-15 14,-8 8,-5 23,-5 21,-6 26,2 11,-6 7,-15-9,-6-12,11-9,8-10,12-16,3-19,9-16,14-12,4-23,10-27,10-31,-4 11,-3-5,-1 9,-13 13,-10 21,-20 21,-4 14,-9 24,-14 24,-18 10,6-9,2-16,-2-26,11-31,7-44,23 2,10 33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7T17:41:34.1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10270 3766,'-8'-20,"-56"-10,64 30,-80-35,-4 8,7 13,2 13,-36 9,-35 4,-34 6,-10 4,-6 13,-2 5,-9 3,-26-5,-23-11,-26-10,2-1,-5-7,10-1,5 0,15-3,25 1,35 7,47 3</inkml:trace>
  <inkml:trace contextRef="#ctx0" brushRef="#br0" timeOffset="1376">5659 3920,'-6'4,"-20"18,26-22,0 0,-57 33,57-33,-81 47,-8 18,11 10,4 10,15 20,5 2,3 6,-2-7,12-14,14-16,4-8,5-10,-10-16,-7-16,17-23,9-14,12-21,10-3,16 12,5 3,-12 9,-6 1,2-1,3 3,15 20,-7 1,-21 1,-3 2,-3-9,2-7,4-10,4-20,14-22,9-32,11 17,-3 20,-5 32,-27 13,-25 28,-45 19,-26-4,-10 4,13-11,13-19,6-11,-11-25,-37-36,-23-50,-6-31,11 12</inkml:trace>
  <inkml:trace contextRef="#ctx0" brushRef="#br0" timeOffset="14574">16834 3864,'-79'-13,"-44"2,-28-8,-23-1,-4 3,-20 4,-13 0,-22 3,-45-5,-14 7,-8 5,18 3,16-1,16-6,19 1,34 9,55 9,45 10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7T17:42:04.60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18191 4226,'-14'-10,"-30"-10,44 20,0 0,-49-9,49 9,-63-4,-8 13,-11 13,-30 0,-27-2,-29-12,-28 2,-7-1,-16 2,-9 0,-18-5,-16-4,-24-5,18-9,10-4,16-3,17-1,16 0,26 5,24 13,41 16,37 25</inkml:trace>
  <inkml:trace contextRef="#ctx0" brushRef="#br0" timeOffset="13961">6803 11653,'75'-31,"-3"-12,12-7,20-6,14 0,28-3,21-9,21-3,16 1,29 13,18 25,30 29,15 27,-15 25,-25 17,-45 17,-31 11,-32 21,-32 14,-44 4,-51 5,-26 5,-39 1,-14-6,-31-13,-51-18,-47-24,-58-34,-32-22,-26-24,-29-22,-19-13,9-17,2-28,33-15,21-28,44-19,60-26,47-18,50 1,69-4,77 18,89 4,95 30,144 45,26 64,14 47,-429-22,345 48,-84 18</inkml:trace>
  <inkml:trace contextRef="#ctx0" brushRef="#br0" timeOffset="16196">9216 11684,'2'-1,"9"-3,-11 4,0 0,8-7,-8 7,10-13,-7-9,-3 22,0 0,0 0,11-27,-11 27,0 0,11-38,-11 38,13-45,1-7,-2-11,-13-15,-10-5,-13-7,4-8,-11-8,-27-19,-9-9,1 5,28 15,26 4,21 13,33 14,15 13,-2 1,-33-6,-30-29,-17-14,-10 0,5-2,14 9,9 8,9 4,15 6,21 18,26 18,11 29,-28 8,-32-10,-1-14,-4-18,23-10,18-9,7 3,-15-13,-30-20,-12-13,-1 5,14 11,12 16,33 14,17 5,5-1,-1-7,8-6,7-1,3-3,-17-9,-21-7,-11 0,-4 2,3 4,2 7,0 13,7 19,5 21,-5 9,-20 14,-18 10,-13 9,-4 14,11 28,1 27,5 27,-10 15,-9-8,-8-15,-1-30,1-26,9-18,7-27,9-30,1-29,-3-24,-7 11,0 13,-8 14,-9 17,-19 15,-27 15,-30 6,-21 4,9-3,1-4,22-7,35-1,19 1,12 8,3 2</inkml:trace>
  <inkml:trace contextRef="#ctx0" brushRef="#br0" timeOffset="17858">10868 6844,'6'-4,"-21"-10,15 14,0 0,0 0,-14-16,14 16,0 0,-2-10,2 10,9-11,1-4,-10 15,0 0,0 0,0 0,4-13,-4 13,0 0,0 0,5-23,-5 23,0 0,13-27,-13 27,27-37,11-2,18 4,21 7,24 10,20 8,10 17,20 30,5 40,-34 8,-21 12,9-3,11 9,18 2,26 23,16 22,-34 0,-60 0,3-8,-25 14,1 12,19 9,0 8,-29-9,-25 2,-27 2,-4 6,-4 6,-6-5,-6 3,6 0,-8 2,-6 1,5-9,6-6,23 2,23-1,14-14,-2-33,-7-40,-1-37,-5-26,-4-19,11-24,12-34,8-26,-6-7,-8 16,-11 4,-21 0,-13-6,-19 15,-3 38,-8 33,-11 17,-1 3,-5 2,8 12,-4 8,-9-2,-30-28,-9-50,0-54,15-41,35-6,27 24,24 44,4 24,10 13,-12 9,-1 0</inkml:trace>
  <inkml:trace contextRef="#ctx0" brushRef="#br0" timeOffset="19108">14045 11735,'21'0,"-3"-15,-18 15,0 0,19-32,-19 32,13-51,3-16,-1-18,-7-17,7-19,-9-14,-2-15,-5-11,1-11,-13-15,-8-19,-17-1,3-3,-6-1,-8-11,1-10,-28-14,-11-12,-21 8,-5 20,-25 1,-13 10,-7 11,0 23,-15 20,-9 17,-22 16,4 17,28 21,31 28,28 32,8 26,11 14,28 5,38 5,42 2,58 20,58 8,11-18,-27-26,-50-28,-79-31,-65-37,-44-4,-8 17,-8 23,15 46,38 52,48 47,55 31,36 6,-14-52,-22-45,-22-33,-56-56,-40-19,5 37,43 71,37 71,29 35,-13-17,-9-41,12-40</inkml:trace>
  <inkml:trace contextRef="#ctx0" brushRef="#br0" timeOffset="20533">11336 6517,'22'-32,"-32"-8,10 40,0 0,-39-33,39 33,-54-23,-19 12,-30 2,9 27,30 41,36 40,4 24,-2-4,-8-2,2 1,15-3,2 0,-12-13,-30-23,-17-10,8 9,2 10,13 13,-7 16,-3 23,-22 9,-21 11,-16 8,20 11,31 19,17 11,1 10,-9-1,6 10,12 3,9-3,28-4,14-6,25 7,16-21,-12-31,-34-39,-30-27,-14-25,-14-20,9-13,26-11,12-14,12-12,3-10,10-15,3-31,9-34,12-23,16 2,20 19,1 27,-7 17,-28 15,-22 16,-16 10,-18 27,-6 27,-27 5,-17 1,-15 6,2 1,12-4,5-21,6-39,1-51,-25-77,-14-68,-1-13,39 38,31 30,35 25,5 17</inkml:trace>
  <inkml:trace contextRef="#ctx0" brushRef="#br0" timeOffset="21620">8382 8684,'29'-40,"7"2,-36 38,66-42,38 7,43 13,47 14,27 13,10 12,-11 16,-19 23,-4 25,-6 24,-32 6,-40-2,-52 0,-33-1,-33 7,-34-1,-36-6,-52-10,-46-28,-52-26,-24-21,-27-20,-24-18,-19-15,9-26,1-30,15-29,39-16,78-14,70-21,53-11,65 9,92 14,126 35,126 56,83 57,22 42</inkml:trace>
  <inkml:trace contextRef="#ctx0" brushRef="#br0" timeOffset="22439">12838 8705,'55'-50,"22"2,56 20,51 14,16 8,26 13,5 8,8 16,-8 20,-14 28,-28 31,-44 21,-54 13,-49 6,-51-3,-45-7,-58-25,-58-20,-59-20,-40-22,-34-18,-12-21,-3-30,6-36,8-34,18-29,26-21,55-13,74-5,81 0,86 4,98 25,118 31,107 50,64 56,-15 52,-155-7</inkml:trace>
  <inkml:trace contextRef="#ctx0" brushRef="#br0" timeOffset="22747">12035 9391,'88'-13,"-16"2</inkml:trace>
  <inkml:trace contextRef="#ctx0" brushRef="#br0" timeOffset="23084">11971 9359,'-214'-8,"-61"0,-26 4,7 5,24-3,19-6,26-9,40-6,36 6,40 2,37 2,27-3,26 2,15 3,26 1,52 11</inkml:trace>
  <inkml:trace contextRef="#ctx0" brushRef="#br0" timeOffset="40912">11180 7442,'-7'19,"20"28,-13-47,37 64,18 18,22 25,29 24,25 14,34 2,44-11,25-8,15-8,-4-8,-6-2,2-2,-33-8,-44-10,-44-7,-26-17,-29-15,-34-23</inkml:trace>
  <inkml:trace contextRef="#ctx0" brushRef="#br0" timeOffset="42448">15507 9018,'-55'-34,"-18"8,-26 6,-31 6,-18 6,-10 7,-2 1,-3 1,23-6,34-3,41 0,41 2,19 6,0 6,-7 17,-9 22,-5 21,2 21,14-7,13-9,13-14,10-12,8-13,7-11,4-11,5-17,14-6,18-1,27 13,17 10,11 12,-14 4,-9-1,-33-4,-20-8,-19-9,-11-10,-6-17,2-25,3-20,-6-16,-8 7,-11-3,-23 2,-21 5,-32 7,-38 9,-15 28</inkml:trace>
  <inkml:trace contextRef="#ctx0" brushRef="#br0" timeOffset="43764">15460 10635,'0'0,"-12"8,12-8,0 0,-24 5,24-5,-24 13,6 12,18-25,0 0,-6 47,6-47,-3 69,-10 14,-9 4,4-6,14-8,16-16,15-14,8-13,7-8,8-12,9-3,17-6,15-7,15-3,10 0,15 3,13 9,2 3,-25-2,-22-2,-19-6,-19-3,-23-2,-5-6,-9-12,-4-21,-13-26,-12-17,-4-11,13 12,-4 16,-1 23,-23 20,-7 21,-22 16,-27 13,-33 0,-47-15,-41-2,-23 8,-3 3,6 2,19 2,32 7,23 17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7T17:43:18.87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11641 4048,'-20'-17,"-34"-7,54 24,-71-22,5 7,1 3,-16 4,-23 1,-16 7,-2 11,33 12,24 26,32 19,26 34,5 29,-2 25,-27 30,-14 26,-4 26,16 23,23 17,1 31,-3-17,0 0,6-29,10-33,3-44,16-50,5-55,0-47,12-32,44-14,67 10,63 21,37 29,-15 16</inkml:trace>
  <inkml:trace contextRef="#ctx0" brushRef="#br0" timeOffset="1878">17165 5198,'-2'1,"-15"5,17-6,0 0,0 0,-43 12,43-12,0 0,-59 13,59-13,-86 10,-13 2,-23-10,-12-2,-22 1,-17-7,-14 2,-21-7,-11 1,-18 3,-14-2,2-9,-14 4,-1 1,-9 1,1 1,-10 3,-2-1,-4-5,12 1,-30-3,46 1,19-4,51 8,45 7,39 10</inkml:trace>
  <inkml:trace contextRef="#ctx0" brushRef="#br0" timeOffset="3360">13670 6185,'0'-2,"-14"2,14 0,0 0,0 0,-45 2,45-2,0 0,-63 2,63-2,-86 0,-17 0,-29-2,-21-4,-6-4,-17 0,-15-5,-14-1,-9-1,1-1,-6 1,12-1,31 0,31 3,38 4,60 7,44 13</inkml:trace>
  <inkml:trace contextRef="#ctx0" brushRef="#br0" timeOffset="5355">22995 7118,'1'-2,"-11"2,10 0,0 0,-32 1,32-1,-52 8,-26-3,-19-12,-35 17,-30-25,-14 10,-14-8,-20 0,-18 8,-8 1,-3 2,-1 4,5-1,-4-10,-12-6,-8 6,-19-8,5 12,-3-4,18 6,-3-7,-2 9,-10-3,3 7,9 1,9 3,-5-4,-21-7,-23-5,-24-5,7-6,-12-3,-9-2,-11-1,-30-1,3-5,11 8,15-5,27 11,41 12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7T17:43:59.9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1986 6387,'12'-51,"-2"15,-10 36,11-56,-24-3,-15-9,-12-23,-7-3,-6-28,9 8,-5-32,-9-14,2-9,2 11,9 5,23 10,33 17,31 4,1 26,-20 14,-15 21,5 29,-2 19,-3 4,0 19,6 10,7 39,3 14,-3 13,-6-19,-14-21,5-11,-4-31,0-21,-15-26,-9-42,-7-6,0 35,11 21,-4 22,-22 19,-10 7,-19 13,-23-16,-15 10,44-32</inkml:trace>
  <inkml:trace contextRef="#ctx0" brushRef="#br0" timeOffset="1601">14919 4124,'104'-29,"0"4,7-5,24-4,30-3,31 8,35 5,4 6,5-3,-8 1,1 8,2 9,0 12,0 29,-31 9,-38 8,-47 12,-33 11,-15 19,-22-9,-16 23,-21-7,-29 4,-34-22,-46-10,-51-19,-32-14,-12-4,-19-8,-26-6,-21-5,-24 1,-15-7,-9-5,7-6,8-7,10-21,12-24,25-26,29-17,43-23,45-13,65-3,65 3,61 5,50 2,55 9,59 26,61 25,50 50,53 61,37 67,19 84,-31 71</inkml:trace>
  <inkml:trace contextRef="#ctx0" brushRef="#br0" timeOffset="18780">22144 4802,'-7'-10,"-22"8,29 2,0 0,-58 2,58-2,-90 4,-20 10,-39-14,-26 4,-38 7,-32-3,-6-16,-7-6,-4 6,18 8,59 4,61 17,65 16</inkml:trace>
  <inkml:trace contextRef="#ctx0" brushRef="#br0" timeOffset="19476">19802 5754,'-124'9,"-24"-10,-17 1,-33 6,-39-9,-30-3,-40-10,-23-3,-4-1,-5-7,29 5,35-6,51 10,67 10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7T17:44:39.6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1692 2532,'11'-13,"-19"-1,8 14,0 0,0 0,-28-16,28 16,0 0,-37-19,37 19,-39-11,6 2,1-1,3 17,2 6,3 3,-13 12,-12 20,-13 3,9 19,6 11,1 9,-6 20,-2 28,2 7,17 17,12 28,-6 23,-5-8,14 27,17 12,12-11,1 7,0-18,-3 26,-1-29,7-22,9-52,9-46,-1-50,6-23,11-20,54 8,80-17,54 24,-12 6,-56 3</inkml:trace>
  <inkml:trace contextRef="#ctx0" brushRef="#br0" timeOffset="1125">6151 3206,'-33'7,"3"1,30-8,0 0,-45 13,45-13,-45 14,-21 3,-13-2,-32-5,-22-6,-9-5,-8-4,-11-1,6 1,3-4,20 3,30 12,35 4,43 12</inkml:trace>
  <inkml:trace contextRef="#ctx0" brushRef="#br0" timeOffset="2970">6735 4101,'-1'-4,"-1"4,2 0,0 0,0 0,0 0,0 0,0 0,0 0,0 0,-4 0,4 0,0 0,0 0,0 0,0 0,0 0,0 0,-11 2,11-2,0 0,0 0,0 0,0 0,0 0,-11 2,11-2,0 0,0 0,0 0,0 0,-12 5,12-5,0 0,0 0,0 0,-17 6,17-6,0 0,0 0,-29 7,29-7,0 0,-31 5,31-5,-46 10,-6 2,-14 7,-19-8,-16-1,-13-4,-17 0,-5 2,-18-4,-15 1,-15-5,-10 1,3 5,-6 2,8 1,-5-7,7-2,0 1,3-4,12 5,11-7,6-1,0-3,7 13,10 4,12-7,6 1,4 2,10-3,7-2,24 1,29-8,32 8</inkml:trace>
  <inkml:trace contextRef="#ctx0" brushRef="#br0" timeOffset="17084">12310 4899,'1'-11,"-18"-5,17 16,0 0,0 0,-31-22,31 22,0 0,-39-20,39 20,-56-19,-11 0,1 5,18 18,19 11,12 15,3 23,-3 10,5 3,0 0,1-1,8-4,2-4,3-5,2-6,5-4,15-5,14-5,25-14,12-8,29-1,0 15,-19 9,-54-5</inkml:trace>
  <inkml:trace contextRef="#ctx0" brushRef="#br0" timeOffset="18275">12262 6448,'2'-8,"-4"5,2 3,0 0,0 0,0 0,-24 2,24-2,0 0,0 0,-36 7,36-7,0 0,-65 15,65-15,-76 19,-2 5,7 8,22 3,24 4,5 4,12 7,0-1,20 18,4 12,-3 9,-9-4,0-11,22-14,19-8,14-3,42-6,23 14,1 11,-50-17</inkml:trace>
  <inkml:trace contextRef="#ctx0" brushRef="#br0" timeOffset="19943">12398 8870,'-6'-16,"-27"-1,33 17,0 0,-70-17,70 17,-110-13,-11 10,-2 11,20 11,16 16,25 10,9 17,30 26,9 23,-1 21,1 16,-12 5,6 0,6-5,5-17,13-18,16-27,24-15,28-9,44-8,33-5,37 4,-20-7,-30-11,-17-8</inkml:trace>
  <inkml:trace contextRef="#ctx0" brushRef="#br0" timeOffset="20734">19304 9890,'16'-10,"-13"4,-3 6,0 0,0 0,0 0,0 0,0 0,-6-6,6 6,0 0,0 0,0 0,0 0,-8-3,8 3,0 0,0 0,0 0,-11 2,11-2,0 0,0 0,-37 3,37-3,0 0,-59-2,59 2,-89 4,-5-2,-23-9,-24 3,-7 1,0 10,-6-4,4 1,15-9,15-5,28 1,19 7,38 28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7T17:45:36.49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8954 2897,'-78'10,"-24"0,-28-6,-14-5,-34-4,-30-1,-14-1,-9-8,-13 0,29 3,0 8,29 4,13 8,36 5</inkml:trace>
  <inkml:trace contextRef="#ctx0" brushRef="#br0" timeOffset="790">3477 3674,'-139'-5,"-32"11,-24 12,-9 1,10-9,18-7,26 1,18-12,21 16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7T17:46:06.13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2395 7806,'139'-12,"14"21,36-18,26-10,39 1,29-6,23 4,34 12,18 9,18-1,14 0,6-4,13-1,8 11,3 5,-11 2,-1-3,3-2,0 2,-3-6,-5 3,-28-4,-26-5,-10-1,-50 3,-21 6,-42 6,-23 16,-21 13</inkml:trace>
  <inkml:trace contextRef="#ctx0" brushRef="#br0" timeOffset="812">13400 8941,'-1'-6,"-30"5,31 1,0 0,-53 3,53-3,-69 13,-19 8,-26-4,-44-8,-34-8,-50-8,-38-6,-28-6,-28-11,-4 5,31 13,53 9,41 12</inkml:trace>
  <inkml:trace contextRef="#ctx0" brushRef="#br0" timeOffset="2156">13587 10346,'20'-4,"-17"4,-3 0,0 0,0 0,-23 7,23-7,0 0,-56 2,56-2,-93 0,-31-3,-21-1,-17-1,-17-1,-11-1,-13 3,-13 2,-3 2,-16 6,-16-4,-18-7,-12-7,-19 4,-15-5,-20 12,-17-5,-33 1,-7-1,-3-7,-17 1,-36-7,11-6,-17 2,-11-2,-11-1,3-2,7 3,-5 4,12 13,20 2,50 4,62-3,68-4,71 3,61 10</inkml:trace>
  <inkml:trace contextRef="#ctx0" brushRef="#br0" timeOffset="3185">12707 11432,'-50'-1,"-53"1,-63-4,-76-10,-43-3,-55-5,-16-3,17 9,37 10,54 13</inkml:trace>
  <inkml:trace contextRef="#ctx0" brushRef="#br0" timeOffset="4007">8480 12523,'2'-8,"-22"4,20 4,0 0,-66 4,66-4,-122 4,-49-1,-28 4,-33-7,-29 0,-35-6,-42 4,-21 8,-24 2,-23 3,-13-1,-21-3,-6-7,-2 3,7-6,11 3,30 0,34 3,28-10,79 9,63 3,72-8,63 27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7T17:46:46.7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17218 10587,'-52'15,"-16"4,68-19,-77 25,-9 10,-15-1,-22-4,-5-8,-13-5,-15-10,-10-5,-3-6,-8-4,-9-3,-11-5,-8 0,1 4,-4 2,3-2,-4-3,-2-5,1-2,5 5,5 0,11 0,12 0,10-1,16 3,12 7,25 5,23 10,9 6,-7 8</inkml:trace>
  <inkml:trace contextRef="#ctx0" brushRef="#br0" timeOffset="7328">11456 11296,'-33'3,"-16"9,49-12,-50 21,-12 3,-20-3,-29-8,-28-13,-15 1,-12 0,-10 1,-13-6,-21-5,0-1,3 10,3 2,-4-5,0-2,-9-7,-2-8,13 2,15 10,-2-4,25 11,-9-5,7 7,35 6,36 10</inkml:trace>
  <inkml:trace contextRef="#ctx0" brushRef="#br0" timeOffset="8096">4815 11136,'38'0,"-39"0,1 0,0 0,0 0,-12-5,12 5,0 0,-81-38,81 38,-133-53,-28-14,6-15,8 3,-17-7,15 9,36 18,69 24</inkml:trace>
  <inkml:trace contextRef="#ctx0" brushRef="#br0" timeOffset="8434">4991 10798,'-28'4,"-91"25,-81 26,-22 24,27 14,21 6,-5 3,-31-16,-28 2</inkml:trace>
  <inkml:trace contextRef="#ctx0" brushRef="#br0" timeOffset="11595">17148 12161,'-42'6,"-3"3,45-9,-51 7,-9-1,-2 1,-14 2,-8-2,-20-4,-20-6,-14-3,-15-4,-8 1,-6-6,-5-9,-3-6,-15-5,1 7,-1 10,18 9,15 8,16 3,11-1,8 1,10-1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7T17:47:15.00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20380 4869,'-9'-23,"-31"4,40 19,0 0,-56 0,56 0,-88 11,-29 7,-55-8,-60 3,-49-14,-27-4,-25 4,-26-4,-33 17,-8 2,20 5,11-3,23-5,18-1</inkml:trace>
  <inkml:trace contextRef="#ctx0" brushRef="#br0" timeOffset="956">6333 6087,'-26'0,"-84"-4,-62 0,-64 1,-40 6,-30-4,-42-3,-31 6,-25-6,10 8,12-10,28 4,31 8,48 0,69 5,98-4,86 12</inkml:trace>
  <inkml:trace contextRef="#ctx0" brushRef="#br0" timeOffset="2409">12146 9243,'-143'-2,"-46"-1,-22-2,-33-1,-41-6,-37-4,-46-4,-40 0,-26-2,-30-1,-31-3,-39-3,-24 0,-19 7,-10 1,-85 4,63 9,-1 0,46 14,16-3,46 8,50-4,79-6,90-1,100 11,98 6</inkml:trace>
  <inkml:trace contextRef="#ctx0" brushRef="#br0" timeOffset="16160">19843 5982,'28'6,"-30"-7,2 1,0 0,0 0,-21-7,21 7,0 0,-49-18,49 18,-72-22,-11-4,9 4,17 5,16 12,13 20,6 16,-5 18,1 2,-3 21,12 12,3 27,7 4,-3 20,-8 13,5 18,24 14,23 35,18 9,-14 2,-6 5,-14-1,-8-3,-8-4,-9-6,2 7,9-1,-3 6,2-11,11-12,-12 6,8-6,-7-4,-10-16,-20-10,1-25,22-12,-1-5,20-12,-4-19,0-18,-8-22,1-22,0 4,-5-18,10-16,13-2,21-11,26 6,47 49,37 40,-14-4,-66-48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7T16:48:29.1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3038 2620,'73'-1,"-6"-14,9 15,26-15,26 11,28 17,10-6,20 10,26-14,17 9,-3-6,11-1,-12-18,-14-4,3 1,4-11,-12 8,13-1,-1-8,-8 4,-10 10,29 5,-14 16,-8 13,-74-6</inkml:trace>
  <inkml:trace contextRef="#ctx0" brushRef="#br0" timeOffset="8006">2674 10317,'2'-13,"10"2,-12 11,0 0,0 0,34-13,-34 13,0 0,78-5,-78 5,119 22,29 8,28 0,28-12,3-11,18-14,1 1,10 8,9 2,5 2,21 1,-15-6,-13-9,-9-13,23-3,-14 12,9 12,0 7,-7-1,-24 1,-27-7,23 11,-11-1,-15 13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7T16:48:49.1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878 593,'3'0,"-3"1,0-1,0 0,-2-2,2 2,-5-2,-9-4,14 6,0 0,0 0,0 0,-17-5,17 5,0 0,0 0,-32-8,32 8,0 0,-38-1,38 1,-35-7,4 6,8 2,9 2,8 7,2-4,1 2,-4 15,-7 5,9 7,-11 10,12 17,-4 23,7 15,6 1,1-6,0-31,-2 5,-2-55,-1-9,0-2,1 0,0 2,0 0,-2-4,2-1,6 0</inkml:trace>
  <inkml:trace contextRef="#ctx0" brushRef="#br0" timeOffset="564">637 1359,'9'-11,"11"3,-20 8,0 0,46-7,-46 7,78-2,-10 14,-24-1</inkml:trace>
  <inkml:trace contextRef="#ctx0" brushRef="#br0" timeOffset="8838">695 1472,'0'-3,"2"-4,-2 7,0 0,2-3,-2 3,1 0,-1 0,0 0,0 0,0 0,0 0,0 0,-5 3,5-3,0 0,0 0,0 0,-24 4,24-4,0 0,0 0,-42 24,42-24,0 0,-45 37,45-37,-52 59,18 22,16 10,10 20,-5 8,-4-14,28 21,21-11,11 1,0-4,1-10,4-32,-6 11,-11-57,3 3</inkml:trace>
  <inkml:trace contextRef="#ctx0" brushRef="#br0" timeOffset="10556">13575 2209,'8'-3,"-5"-5,-3 8,0 0,0 0,1-9,-1 9,0 0,-1-6,1 6,-4 0,-14 4,18-4,0 0,0 0,-50 7,50-7,0 0,-71-3,71 3,-94-8,-22-1,-3-1,-12-1,-26-5,-12 3,-17 2,16 8,9 8,-9-5,-4-6,9 5,10 1,15 4,4 4,27 14</inkml:trace>
  <inkml:trace contextRef="#ctx0" brushRef="#br0" timeOffset="12647">3668 3126,'9'-7,"2"-4,-11 11,0 0,0 0,28-4,-28 4,0 0,55 2,-55-2,85 15,22-6,13 4,21-10,15-7,15-2,38 1,-8-1,4-4,2-2,2-6,9 0,25-1,-5 11,-6-6,27 2,-12 3,28 1,-12 6,1 3,-5-6,-3 0,-10-1,-2 2,-1 2,-4 1,5 3,-2 2,2-3,-12 1,6 3,-10 0,2-4,-10 1,-1-5,0 7,-3 1,-12 1,-14-5,7-1,-3 3,4 11,-9 5,-4 5,2-5,-15-4,-5-5,-33-6,-12-3,-22-2,-20 7,-8 24</inkml:trace>
  <inkml:trace contextRef="#ctx0" brushRef="#br0" timeOffset="28878">5538 4871,'-1'-4,"-2"-2,3 6,0 0,0 0,-5-2,5 2,0 0,-25 2,25-2,-94 5,-74-2,-22 5,3-3,36-8,12-3,8-3,45-8</inkml:trace>
  <inkml:trace contextRef="#ctx0" brushRef="#br0" timeOffset="30596">16629 4894,'22'-27,"7"15,-29 12</inkml:trace>
  <inkml:trace contextRef="#ctx0" brushRef="#br0" timeOffset="30899">16847 4801,'5'0,"-24"16,-29 7,-25-7,-29-5,-40-13,-40-18,-26-9,-9 6,-3 7,-14 3,23 8,4 9,31 13,16 14</inkml:trace>
  <inkml:trace contextRef="#ctx0" brushRef="#br0" timeOffset="32728">13627 4733,'-17'8,"-17"12,34-20,0 0,-44 22,44-22,-61 27,-17 1,-36-5,-15-18,-31-18,-11-7,-19-11,-1 6,16 13,50 19</inkml:trace>
  <inkml:trace contextRef="#ctx0" brushRef="#br0" timeOffset="47886">6494 6498,'4'-11,"14"1,-18 10,0 0,0 0,33-8,-33 8,0 0,43-2,-43 2,74-1,23-2,13-3,25 1,6 5,10-3,26 2,10 5,-2 0,9 5,-21-6,9-2,16 1,9 2,-8 2,3-4,-21-7,5 2,5 1,9 5,4 1,-2-2,-15-6,-10-2,12-3,3 7,15-4,-27 3,2-2,-2 3,3 1,7 2,-9 0,-10-7,-21 7,10 0,1 8,2 7,-6-3,-25-3,-1 2,-3-8,-15 4,-14-9,-18 1,-22-10,-1 3,-19 11</inkml:trace>
  <inkml:trace contextRef="#ctx0" brushRef="#br0" timeOffset="52005">970 7250,'28'-7,"16"4,-44 3,65 6,17-9,21-3,24 23,44-14,7 14,29-12,11 3,7-7,18 1,7 11,-4-5,10-4,-19-4,0-4,7-3,14-9,-22-1,-3 0,9 8,-17 0,-1 2,-29 0,-22-1,-11 12,-23 19</inkml:trace>
  <inkml:trace contextRef="#ctx0" brushRef="#br0" timeOffset="106742">3614 8166,'40'12,"-3"-7,-37-5,0 0,35 1,-35-1,51-7,18 0,39 9,36-11,34-1,17 8,17-1,37-5,19 6,9 3,38-1,-14 3,19 3,14-1,13 6,46-1,-22 0,15-3,-1 4,-11-3,3-6,5 9,-4-3,-1-1,-4-4,-22-2,28-2,-17 5,-7-1,8-5,-13-8,-27 1,30-2,-32-2,-16 2,18-3,-30-1,-11-2,19 6,-24 1,-16 5,21 4,-25-3,-3 6,25 13,-7-3,-21 7,13-6,-20-9,-13-10,-9-1,0 5,-7 0,8 3,-13 1,-4-2,20-6,-14 9,19 0,3 6,18 7,-29-6,5-1,2-2,2 6,15 4,-26-3,-22-17,0-12,-21-7,-20-7,-15 11,-22 0,-29 21</inkml:trace>
  <inkml:trace contextRef="#ctx0" brushRef="#br0" timeOffset="108807">15782 9048,'-17'-5,"-18"2,35 3,0 0,-47 6,47-6,-58 5,-24 2,-23-6,-23-1,-22-6,-14-3,-16 4,-5 4,-21 5,-5-5,-24-1,-12-9,-16 4,-6 4,-7 2,-16 1,5-6,-2 2,-12 4,3 0,5 2,-5-1,5 3,-17-2,23 4,-11 2,6-1,0-5,10 3,-5-3,8-2,0-3,-11 0,10 1,-13 2,40 3,-2 5,5-4,0 3,16 4,-12-5,8 3,32 4,-18 0,18 0,-7-5,2-2,8-7,-6-3,4 4,7-7,-15 4,11-3,-5 1,14 0,13-2,2-1,23 6,13 2,-6-7,11-3,12 10,-1-14,17 9,12-6,19-3,14-4,25 11,13-14,16 11,12 15</inkml:trace>
  <inkml:trace contextRef="#ctx0" brushRef="#br0" timeOffset="123545">18182 7388,'90'-6,"-12"-4,16-5,26 3,8 7</inkml:trace>
  <inkml:trace contextRef="#ctx0" brushRef="#br0" timeOffset="124466">19347 7281,'216'-14,"10"-8,-8-5,17-6,20 12,3 6,12-4,4 14,5-8,16 3,-9 23,-23-7,-22 17,-17-3,-23 5,-7 16,-26 26,-26 32,-7 27,-38 10,-57 23,-46-12,-32 3,-23 8,-21 2,-35-3,-66-19,-34-47,-20-7,-20-12,-13-21,-46-22,-8-32,-31-12,-14-18,-5 3,1-21,35-1,-3-35,21-13,-13-35,43 12,19-12,44 4,77 3,49-5,44-15,33-6,25 44,36 12,46 25,69 35,47 39</inkml:trace>
  <inkml:trace contextRef="#ctx0" brushRef="#br0" timeOffset="142993">998 8978,'38'-6,"34"-8,-72 14,97-10,22-3,15 4,10 7,35 6,-2-16,19 5,15 1,1 15,21-5,-14-5,7 1,13 4,0-2,-4-2,-17-3,5-2,-23 7,2-6,-5 4,-10 2,3 1,-20 0,10-3,3 4,27-6,-15 2,-14-3,7 0,-11-6,6 2,3-4,4-2,0 1,1 6,-10-1,15 5,-12-4,-9 2,3 6,-7-2,-14 1,6 4,-31 3,-19 0,-26-1,-22-1</inkml:trace>
  <inkml:trace contextRef="#ctx0" brushRef="#br0" timeOffset="158969">16500 988,'13'1,"-7"0,-6-1,0 0,0 0,11 0,-11 0,0 0,12-6,-12 6,26-15,18-8,-44 23,50-22,7 11,-3 22,15 26,-8-8,-21-36,6-46</inkml:trace>
  <inkml:trace contextRef="#ctx0" brushRef="#br0" timeOffset="159361">17248 651,'3'6,"-6"53,3-59,-6 118,12 33,-9-21,9-49,-4-34</inkml:trace>
  <inkml:trace contextRef="#ctx0" brushRef="#br0" timeOffset="160016">17723 781,'-37'-7,"-40"-3,77 10,-95-4,11 9,40 6,28 25,17 28,17 5,3-23,0-19,0-25,8-35,24-18,-11 24,-8 14,-19 10,-12 8,-4 30,8 31,8 19,-6-8,-15-30,-2-22</inkml:trace>
  <inkml:trace contextRef="#ctx0" brushRef="#br0" timeOffset="160539">18134 791,'15'-3,"-36"-13,21 16,0 0,-50-30,50 30,-72-22,11 25,16 37,36 20,29 4,17-24,0-24,18-32,-6-14,-8-2,-17 19,-16 16,-8 45,-8 48,5 24,-1-29,8-21,11-37,14-30</inkml:trace>
  <inkml:trace contextRef="#ctx0" brushRef="#br0" timeOffset="161045">18303 782,'12'-14,"7"-14,-19 28,0 0,41-41,-41 41,66-34,7 32,14 51,-6 54,-24 32,-50-34,-37-24,-21-37,-2-22,45-17,38-7,49-11,38 12,0 41,22 46,20 32,-7 32</inkml:trace>
  <inkml:trace contextRef="#ctx0" brushRef="#br0" timeOffset="162635">3559 9894,'-75'7,"-39"-15,-14-14,-2-3,-21 5,-28 6</inkml:trace>
  <inkml:trace contextRef="#ctx0" brushRef="#br0" timeOffset="163320">4946 10001,'71'-15,"48"1,59 0,49 8,61 5,-16 6,-9 10,-53-7</inkml:trace>
  <inkml:trace contextRef="#ctx0" brushRef="#br0" timeOffset="163789">7528 9970,'69'-31,"9"9,53 17,46 7,10 2,13-4,-25 3</inkml:trace>
  <inkml:trace contextRef="#ctx0" brushRef="#br0" timeOffset="164296">9652 9909,'44'0,"38"11,-82-11,126 16,33-7,44 0,24-4,9-1</inkml:trace>
  <inkml:trace contextRef="#ctx0" brushRef="#br0" timeOffset="166018">18644 9123,'26'-24,"10"-5,-36 29,52-33,8-5,36 2,18 7,36 10,30 3,21 9,20-4,36 4,-12 11,23 7,6 6,-6 2,-3 1,9 17,-9 5,-10 25,-14 3,-24 21,-33 20,-18 3,-52 12,-37-11,-26 1,-43-5,-56 9,-48-32,-54 5,-30-27,-42-10,-41-10,-68-16,-20-28,-20-10,-7-11,-25-9,-3-18,19-23,2-32,71-20,31-25,40-27,60-18,64-14,90 9,79 14,91 18,92 37,114 51,123 93,81 90,44 109</inkml:trace>
  <inkml:trace contextRef="#ctx0" brushRef="#br0" timeOffset="180914">8082 12431,'-5'-32,"-9"13,14 19,0 0,0 0,0 0,-4 5,4-5,0 0,0 0,4 45,-4-45,0 0,3 75,-3-75,-3 109,10 25,18 7,6 7,-18 8,-25-25,13-33,20-40</inkml:trace>
  <inkml:trace contextRef="#ctx0" brushRef="#br0" timeOffset="182338">8118 12316,'91'-15,"5"28,27 10,6-6,27 0,45-4,44-3,55 2,32 0,15-7,5-7,17 8,39 4,12 4,49 2,-55-5,-9-11,-22 1,-1 4,1 11,-13 5,-35-4,-63-11,-45-11,-51 2,-35 10,-26 10,-40 10,-37 8,-32 12,-19 8,4 18,21 20,12 14,-3 7,-8-24,-16-18,-15-22,-10-19,-15-10,-13-11,-29-6,-24-6,-29-7,-26-4,-18 0,-23 5,0 12,-23 8,-21 0,-19-11,-19-3,-16-6,5-1,-11-1,-9-4,-30-6,-4-1,-5-3,18 14,10 6,2 11,12 0,7 2,12-7,45 5,19-5,50 6,40-3,39-2,35-3,12-2,13 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7T16:52:58.70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FFC000"/>
    </inkml:brush>
    <inkml:brush xml:id="br2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19678 2347,'-58'3,"-46"-3,-40-13,-34-2,-17 0,-15-5,-15 2,-34-1,-29 7,-6 3,-8 10,1 6,-14-2,-12-13,-17 1,0-2,-26 0,-6-4,-40-9,-9 2,-26 7,47 17,-11 10,14 5,-6-2,45-7,-12-8,-17-15,18-4,-4-10,12 8,64 1,59 17,85 22</inkml:trace>
  <inkml:trace contextRef="#ctx0" brushRef="#br0" timeOffset="37085">11390 8415,'-11'-17,"-1"2,12 15,0 0,0 0,-5-7,5 7,0 0,7 4,-7-4,8 29,7 53,-15-82,-1 115,-4 18,0 4,-1-5,14-27,6-35,-3-45,-5-31,11-49,8-36,5 1,6 29,21 59,16 55,-10 41,-23 8,-29-5,-15-22,-12-29,-13-30</inkml:trace>
  <inkml:trace contextRef="#ctx0" brushRef="#br0" timeOffset="37649">12049 8984,'-4'-8,"-10"-1,14 9,0 0,0 0,0 0,-15 6,15-6,0 0,0 0,-33 27,33-27,0 0,-32 50,32-50,-28 60,17 1,21-22,11-23,7-32,5-29,-5-5,1 18,-7 33,17 53,-6 27,-19 0,-13-15,-4-30,-3-31,-17-36</inkml:trace>
  <inkml:trace contextRef="#ctx0" brushRef="#br0" timeOffset="38005">12295 9334,'15'5,"-14"-9,-1 4,0 0,0 0,-1-14,1 14,0 0,-6-29,6 29,-5-35,2-5,3 40,4-39,10-5,14-3,16 12,-2 17</inkml:trace>
  <inkml:trace contextRef="#ctx0" brushRef="#br0" timeOffset="38632">12703 9024,'5'4,"-15"4,10-8,0 0,0 0,-19 23,19-23,0 0,-41 54,41-54,-48 78,33 1,34-10,16-25,-3-44,3-67,-3-52,-19-43,-38-15,-27 26,18 59,20 70,12 51,17 95,15 70,13 1,28-29,-25-53,-3-52,-11-47</inkml:trace>
  <inkml:trace contextRef="#ctx0" brushRef="#br0" timeOffset="39039">13032 9254,'13'-4,"-8"1,-5 3,0 0,19-2,-19 2,37-9,18-9,-55 18,57-39,-18-20,-32-1,-35 20,-20 17,-14 36,9 31,14 12,26 12,31 1,22-15,19-17,6-27,-10-29</inkml:trace>
  <inkml:trace contextRef="#ctx0" brushRef="#br0" timeOffset="39804">13438 9075,'18'79,"5"13,-2-7,-12-44,-11-38,5-43,5-55,21-27,21 15,7 41,8 37,-2 26,-8 19</inkml:trace>
  <inkml:trace contextRef="#ctx0" brushRef="#br0" timeOffset="40743">14041 9373,'24'-18,"-16"-1,-8 19,0 0,0 0,18-19,-18 19,0 0,38-19,-38 19,51-8,7 5,17 0,2 0,-5-1,-23 4,-19-1,-20 0,-11 3,-4 15,-15 21,-8 14,-4 5,8-9,15-16,13-19,4-10,13-21,22-26,3-18,-7-9,-25 29,-33 17,-32-1,-17 6,7 4,8-1,18-14</inkml:trace>
  <inkml:trace contextRef="#ctx0" brushRef="#br0" timeOffset="41169">14000 8378,'10'-10,"13"-4,-23 14,0 0,47-11,-47 11,58-7,-7 11,-16-2,-21 2,-6 7,-13 11,-9 3,-11 5,-5 9,10 11,16 2</inkml:trace>
  <inkml:trace contextRef="#ctx0" brushRef="#br0" timeOffset="41326">14236 8777,'26'10,"-20"-12,-6 2,0 0,0 0,7-9,-7 9,0 0,4-3,-4 3,2 0</inkml:trace>
  <inkml:trace contextRef="#ctx0" brushRef="#br0" timeOffset="46098">7424 6271,'25'-6,"-14"2,-11 4,0 0,0 0,37-4,-37 4,0 0,43-4,-43 4,54-7,8 0,1-6,-6-7,6-1,10-2,13 3,22-3,7-1,6-1,-1-2,5-2,4 9,13 11,-1 5,7 19,-11 10,0 16,-16 15,-18 20,-25 8,-24 3,-19 6,-17 5,-4 8,-10-6,7-6,10-6,7-7,7-4,14-5,6-4,7 2,9 11,-2 3,-11 7,3 2,7 7,4-1,-4-21,-2-18,-14-16,-11-16,-22-19,-5-8,-6-9,2-11,-2-6,-4-21,5-11,5-21,-9 9,4 20,-13 25,1 22,-5 22,2 30,13 20,0 15,2-1,-15-26,-18-21,-28-23,-34-21,-7-16,-5 0,22 2,14 6</inkml:trace>
  <inkml:trace contextRef="#ctx0" brushRef="#br0" timeOffset="47320">9625 6304,'27'5,"9"-2,-36-3,71 15,19 4,26 1,7-3,0-8,11-10,14-13,3-16,9-11,-2-17,1-1,4 5,19 1,21 3,-6-8,-5-11,-22 0,-8 23,3 15,-25 12,-45 8,-44 4,-28 18,-18 13,-14 14,-20 2,-10 6,-13-6,-3-1,16-2,13-4,18-33,13 3,16-17,33-21,25-17,7 3,-15 4,-28-2,-30-11,-22-4,-14-2,-33-3,-25-2,-18 1,-10-2,5 40,3 9</inkml:trace>
  <inkml:trace contextRef="#ctx0" brushRef="#br0" timeOffset="91181">15763 4976,'69'1,"-5"14,-64-15,69 19,-17-5,1-4,8 18,16 19,21 30,5 16,-31 8,-45 12,-46 24,-19 2,9 15,8 17,-5 12,-12-12,-16 8,-23-23,-22-20,-19-23,-9-28,-4-23,14-7,7-34,0-38,-5-32,-6-42,8-36,4-24,10-16,7-18,23-9,22-2,28-11,19 2,12 8,29 16,20 14,29 35,24 22,31 30,22 45,35 49,39 54,3 29,-42 9,-45 4,-21 22,-29 18</inkml:trace>
  <inkml:trace contextRef="#ctx0" brushRef="#br0" timeOffset="122308">23291 7012,'68'13,"1"18,13 27,10-4,-9 34,-3 21,-13 1,-12 44,-14 62,-6 11,-31 8,-22-40,-31-25,-25-40,-3-49,-31-39,-7-20,-20-58,1-18,7-23,11-27,31-6,15-12,13-50,8 2,16 3,15-28,21 2,35 23,43 33,33 16,19 61,23 29,19 57,8 55,-5 57,-20 22,-35 51,-38 39,-32 13,-37 3,-44-42,-26-46,-26-15,-29-38,-16-46,-20-54,-10-59,5-79,16-100,-6-40,15-38,13-22,49 26,68-14,69-3,72 85,58 144,79 128,60 161,25 126,-15 125,-76 28</inkml:trace>
  <inkml:trace contextRef="#ctx0" brushRef="#br0" timeOffset="126053">15575 3848,'1'-10,"-4"4,3 6,0 0,0 0,0 0,-22-6,22 6,0 0,0 0,-42 1,42-1,0 0,-64 3,64-3,-69 10,-2 19,-4 25,-7 14,-11 14,26-5,26 13,35 25,25 22,8-1,15-13,10-14,-4-20,-17-41,-26-28,-15-13,-6-6,2-8,8-1,7-28,10-15,16-24,13-6,-7 41,-20 19,-6 8,-7 11,5 21,4 45,-7 12,-32-17,-25-22,-21-31,-31-38,-23-31,19-18,17 11,31 2,26 11</inkml:trace>
  <inkml:trace contextRef="#ctx0" brushRef="#br0" timeOffset="126712">15373 3885,'28'8,"1"6,-29-14,0 0,14 34,-14-34,13 70,-16 19,-3-5,-2-28,12-31,0-25,11-45,-6-40,5-15,-19 17,-13 37,-4 20,-12 16,-47 5,-35-4,4-3,-7 4,7 3,-14 10</inkml:trace>
  <inkml:trace contextRef="#ctx0" brushRef="#br0" timeOffset="131567">2581 3532,'12'0,"-15"1,3-1,0 0,0 0,-31 0,31 0,0 0,-52 13,52-13,-51 13,-1 20,1 5,-11 6,3 22,-12 1,3 11,-4 28,6-1,12-1,16 1,10 4,0 22,-10-5,13 10,14-22,24-5,13-27,5-38,5 14,-8-2,-14-27,-6 31,-8-43,2 21,2-19,-4-15,3-5,6-8,0-34,11-14,8-22,9 4,-11 30,-14 4,-5 30,-5 11,-2 2,-2 33,-2 12,-12 13,-16-28,-25 2,-13-30,-2 2,9-27,-2-12,-15-32,6 11,31-1,9-2</inkml:trace>
  <inkml:trace contextRef="#ctx0" brushRef="#br0" timeOffset="132267">1132 3522,'25'-8,"-16"-5,-9 13,0 0,-9-12,9 12,-30-15,-10 26,40-11,0 0,0 0,-38 19,38-19,0 0,-47 45,47-45,-33 76,10 9,24 6,29 2,28 1,11 9,-17-49,-31 3,-8-14,-14-35</inkml:trace>
  <inkml:trace contextRef="#ctx0" brushRef="#br0" timeOffset="132544">1119 3933,'-1'1,"-9"14,10-15,0 0,0 0,-10 44,10-44,0 0,-18 24,18-24,-27 34,9-11,5-10,-3 1,-3-30</inkml:trace>
  <inkml:trace contextRef="#ctx0" brushRef="#br0" timeOffset="133017">1470 3791,'-12'0,"-27"15,39-15,0 0,-51 18,51-18,-41 34,20 8,37 1,26 3,16-10,-1-34,-12-36,-19-31,-38-2,-25-1,-4 38,3-2,14 16</inkml:trace>
  <inkml:trace contextRef="#ctx0" brushRef="#br0" timeOffset="134425">1525 3556,'4'0,"-8"5,4-5,0 0,0 0,0 0,0 0,-13 23,13-23,0 0,0 0,0 0,-10 16,10-16,0 0,0 0,0 17,0-17,0 0,16 55,-16-55,25 50,4 34,18 12,1-13,-9-6,-11-51,-17-14,-13-15,-16-15,-35-62,-19-4,1-37,20 12,23 9,22 44,17 4,15 44,35 9,-1 55,-28-13,-27 6,-7 6,-16-5,2-16,-10-14,16-11,11-11,20-18,16-16,14-24,0-37,-27 11,-32 9,-21-5,-26 28,2 23,23 29,19 46,20 34,24 15,16-11,6-26,-23-42,-12-21,1-44,-24-31,-14-20,-3 2,17 37,18 28,10 30,26 51,7 36,-23-23,-18-14,-11-39,-6-13,-16-72,-12-26,5-25,25 32,38 40,56 84,20 30,9 26,-18 5</inkml:trace>
  <inkml:trace contextRef="#ctx0" brushRef="#br0" timeOffset="152848">2596 5317,'59'-36,"-11"3,-48 33,30-44,-1-3,-7-26,0-14,6-13,0-22,-6-15,-24-6,-13 7,-3 27,-12 11,-3 22,5 4,4 31,15 10,9 26,2 5,19 8,19 10,18 0,21 22,-13-7,-38-13,-27-19,-2-2,-21-26,-21-13,-16-7,11 14,0 10,0 19,1 14,-12 26,2 25,11 1,26-8,17 1,-7 3</inkml:trace>
  <inkml:trace contextRef="#ctx0" brushRef="#br1" timeOffset="187365">16190 3710,'8'11,"-13"-7,5-4,-28-2,-10-13,38 15,0 0,-45-9,45 9,-30 6,-2 24,-1 24,-10 13,-11 19,12 12,16 17,21 5,9 13,2-1,-1-12,5-6,0-29,3-11,13-15,-7-12,8-27,5-16,3-16,10-14,11-7,-6-2,-10-2,-12 8,-9 9,-10 15,-7 6,-8 10,-19 16,-8 24,-11 0,-8-4,-11-4,5-12,-7-9,5-26,-12-27,15-32,9-20,-3-23,15 10,18 36,25 24,3 21,2 7</inkml:trace>
  <inkml:trace contextRef="#ctx0" brushRef="#br1" timeOffset="189222">15955 5650,'21'-23,"-10"2,-11 21,0 0,0 0,10-7,-10 7,0 0,6-3,-6 3,4 1,-1 3,-3-4,0 0,0 0,0 0,0 0,0 0,0 0,0 0,6 6,-6-6,0 0,0 0,0 0,0 0,0 0,0 0,4 9,-4-9,0 0,0 0,0 0,0 0,0 0,-7 11,7-11,0 0,0 0,0 0,0 0,-22 16,22-16,0 0,0 0,0 0,-32 18,32-18,0 0,0 0,-35 22,35-22,0 0,-31 33,31-33,-28 49,-10 19,-3 8,-11 11,7 8,17 18,8 17,13 6,2 11,12 5,13 23,-4-9,-12-3,-2-13,11-9,6 5,3 16,1 12,-4 1,-2 9,0 1,-8 22,-7 8,-21-4,-18-41,2-40,14-43,4-30,16-29,2-24,3-8,11-23,13-19,13-10,-9 4,-9 6,-5 3,0 0,16 5,-6 23,-8 18,-9 32,-19 16,-25 6,-25-11,-10-18,3-9,7-10,-2-9,6-10,17-23,2-47,13-46,-6-2,34 68,23 53</inkml:trace>
  <inkml:trace contextRef="#ctx0" brushRef="#br1" timeOffset="190971">16090 9793,'53'-14,"-7"-28,-46 42,35-61,-5-21,-9-23,5-15,8-3,-8-22,2-21,-7-21,-16-13,-13-5,-17-7,-6 1,0 1,7 15,13 0,2 0,-1 5,8 13,0 13,-13 10,3 4,-10 18,-15 18,22 28,19 18,24 22,8 29,-3 28,-20 6,-19-8,-13-9,9-16,1-30,15-30,-2-25,0-35,-12-32,8-27,-3-15,17 10,23 6,-8 15,-7 16,-2 22,12 31,16 33,0 29,-2 18,-5 21,-18 6,-20 2,-15 3,-10 6,-14 25,6 22,19 27,21 25,4 4,-4-19,-4-31,-5-34,2-30,12-43,8-44,5-17,-31 1,-13 9,-14 29,-33 23,-32 17,-16 3,-2 18,14 19,-4 25,-8 25</inkml:trace>
  <inkml:trace contextRef="#ctx0" brushRef="#br1" timeOffset="265379">12552 3421,'0'-3,"-31"-9,31 12,0 0,-65-8,65 8,-101-7,-20 11,1 19,27 27,38 27,38 21,37 15,18 6,2 0,-8-11,-7-18,-17-21,-12-36,0-24</inkml:trace>
  <inkml:trace contextRef="#ctx0" brushRef="#br1" timeOffset="265651">12238 3958,'18'-2,"-25"6,7-4,0 0,0 0,-38 22,38-22,0 0,-96 17,96-17,-116 4,16 4,37 6,35 3,15 2,21-10</inkml:trace>
  <inkml:trace contextRef="#ctx0" brushRef="#br1" timeOffset="266135">12414 3963,'-17'9,"-21"1,38-10,0 0,-42 15,42-15,-49 28,19 25,28 13,33 1,26-15,5-37,-10-36,-26-32,-33-20,-33-1,-9 15,-2 15,20 14</inkml:trace>
  <inkml:trace contextRef="#ctx0" brushRef="#br1" timeOffset="267530">12614 4014,'24'79,"-7"33,-4 7,-2-18,-4-26,0-26,-3-37,-1-36,3-55,-10-11,1-24,12 5,7-7,5 36,19 47,7 29,1 32,-14 24,-10 25,-18-8,-23-16,-13-23,-3-20,6-15,20-2,22-14,32-3,21-4,14-7,-3-13,-30 1,-27-4,-26-11,-28 3,-13 25,-1 48,13 39,18 26,29 7,11-14,14-29,-1-31,-2-27,3-24,-9-16,-6-1,-12 14,2 23,8 13,2 19,4 14,6 12,-12-10,-12-22,-11-29,-4-41,17-2,12 18,5 32,9 36,-6 35,-12 15,3-6,-4-14,4-27,5-17,26-14</inkml:trace>
  <inkml:trace contextRef="#ctx0" brushRef="#br1" timeOffset="268397">15199 3600,'36'-1,"-15"-8,-21 9,0 0,2-8,-2 8,-25-30,-19-18,44 48,-52-44,1 23,5 35,16 37,28 18,31-7,4-14,6-28,-2-32,-22-25,-19-10,-17 4,-1 11,8 27,4 22,6 31,23 6,10-10,4-14,-21-31,-12-28,-6-14,0 18,1 26,-5 26,-7 5,-8-16</inkml:trace>
  <inkml:trace contextRef="#ctx0" brushRef="#br1" timeOffset="451163">8333 3965,'10'2,"2"22,-12-24,0 0,-5 100,5-100,-5 121,-20-21,3-29,12-37,7-33</inkml:trace>
  <inkml:trace contextRef="#ctx0" brushRef="#br1" timeOffset="451349">8273 3899,'34'-3,"-13"-10,-21 13,0 0,0 0,7-29,-7 29,0 0,16-50,-16 50</inkml:trace>
  <inkml:trace contextRef="#ctx0" brushRef="#br1" timeOffset="451782">8567 3932,'16'47,"-33"19,-9 38,6-14,5-24,8-39,13-27,19-48,5-46,-8-4,8 18,-4 41,17 41,-1 50,3 24,-9-1,-17-10,18-20,-10-22,-8-24</inkml:trace>
  <inkml:trace contextRef="#ctx0" brushRef="#br1" timeOffset="452128">9198 3512,'21'110,"-18"37,-12 3,-3-26,-1-14,19-26,21-22,0-32</inkml:trace>
  <inkml:trace contextRef="#ctx0" brushRef="#br1" timeOffset="452378">9401 4082,'-14'4,"-73"-2,87-2,-133-20,-21-22,38 4,49 10,52 20,17 7,9-4</inkml:trace>
  <inkml:trace contextRef="#ctx0" brushRef="#br1" timeOffset="455885">7639 3545,'48'0,"-11"-2,-37 2,0 0,0 0,12-5,-12 5,0 0,3-15,-3 15</inkml:trace>
  <inkml:trace contextRef="#ctx0" brushRef="#br1" timeOffset="456132">7724 3490,'8'3,"3"4,0 0,6 1,4 0,0 6,-2 0,18 12,16 3,23 6,16 12,-24-10,-43-20</inkml:trace>
  <inkml:trace contextRef="#ctx0" brushRef="#br1" timeOffset="457491">9589 4011,'67'-25,"-26"-18,-41 43,34-41,10 3,16 9,19 24,14 31,4 42,17 48,13 50,1 55,-22 29,-33 24,-24 23,-11 38,-6 29,-17 33,-4 17,6-5,4-10,-6 1,-16-18,-17-29,4-32,1-39,-17-62,-52-71,-35-50,-35-25,-5-9,-1-2,9-10,-41-15,-11-11,-15-6,5 1,37 0,30-12,22-13,10-15,-5-18,17-2,46 15,36 14,19 8,10 0,9 0,-12-9,-14-11,-26-23</inkml:trace>
  <inkml:trace contextRef="#ctx0" brushRef="#br1" timeOffset="458028">8135 9925,'11'-1,"13"-25,-24 26,0 0,31-44,-31 44,34-29,5 5,-12 5,-14 2,-9-4,-3 4,-2 7,-10 7,-23 7,-9 19,-2 22,30 28,14 21,15 21,-6-5,3-26,9-26,25-21,22-31,13-21,8-16,-15 17,-34 11,-31 3,-29 14</inkml:trace>
  <inkml:trace contextRef="#ctx0" brushRef="#br1" timeOffset="460353">7779 10003,'10'-2,"1"-5,-11 7,0 0,0 0,6-7,-6 7,0 0,-1-12,1 12,-14-20,-6-6,20 26,0 0,-34-39,34 39,-26-34,0-7,0-6,23-3,9 0,4-15,19 12,18-3,19 13,13-1,-6 7,13 5,13 12,3 4,11 10,2-3,-13-15,5-5,-7-9,-8-10,-11 1,-8-3,-19-6,-17-2,-18-14,-18-3,-10 6,-13 9,-23-8,-27-2,-15 2,-8 4,13 7,17 12,21 18,4 5,20 19,5-3,27-15,53-18,62-21,25-14,-17-14,-14-19,-21 2,-18-10,-11-16,-19-6,-21-8,-16-7,-18-17,-10-2,-3-1,-3 5,-11 12,-28 4,-49-17,-9 32,-15 19,-14 22,-11 22,6 23,8 19,35 22,30 12,11 6,23-7,2 0,13-5,13-4,8-2,8-5,6-10,-10-8,-6-8,-4 0,2 9,6 6,2 13,2-5,-1 6,2-4,14 3,10 8,27 11,7 9,20 7,-16-1,-12-1,-35-9,-19-1,-28-2,-36-9,-10 3,-4 5,3 12,17 13,24 19,31 4,30 8,17-11,20 4,-25 2</inkml:trace>
  <inkml:trace contextRef="#ctx0" brushRef="#br1" timeOffset="463189">8561 5527,'11'-16,"-15"0,4 16,0 0,-38-23,38 23,-76-33,-36-14,-5-1,-6 2,14 5,19 14,18 13,25 18,25 18,3 9,-18 2,-15-2,6-6,1-2,10 10,13 2,-1 10,0 0,7 2,18 4,25-11,-1 3,-6-7,0 3,1-7,-1 1,4-3,4 5,-3 2,-2 2,-10-8,-13-5,-13-1,-11-8,-8-7,-1-14,1-2,-3-5,2-4,10 6,13 2,4 2,3 3,3-2,4-4,3-2,6-10,4-7,-6-11,1-5,6 8,-10 13,-8 18,-7 7,-14 16,2 12,6 9,10 17,10 4,14 9,-3-12,-3-20,11-18,12-17,6-20,1-15,-11-1,-16 5,-27 11,-34 2,-31 4,-10 9,-5 10,26 9,31 9,19-11,16-9,10-3,19-3,11 5,-14 2,-25-4</inkml:trace>
  <inkml:trace contextRef="#ctx0" brushRef="#br1" timeOffset="464114">7508 6326,'-31'-7,"-49"3,80 4,-100 9,7 0,9 8,23 1,13 8,16 2,17 3,21-10,22-15,3-22,-25-20,-37-2,-33 8,-10 9,-19 5,-28 11,-3 1,-5-5,28 7,20 1,24 10,6-1,-26-17,-22 5,-40-5,-16 13,-40 0,-26 2,-37-7,11-7,-6-2,30 8,34 10</inkml:trace>
  <inkml:trace contextRef="#ctx0" brushRef="#br1" timeOffset="465200">6610 6035,'-19'-15,"14"15,5 0,0 0,0 0,11 26,-11-26,0 0,39 49,-39-49,51 67,-5 1,11 11,-12-7,-7 13,-6-7,1-2,5-5,-13-9,-15 3,-25-5,-13 7,6-14,2-12,4-18,0-6,4-3,14 0,7-1,25 4,19 1,-5-9,-18-10,-17-4,-13 4,-8 5,-27 10,-45-4,-10-1,20-2,46 2,43 10,45 10,13-8,-13-13,-29-18,-37-20</inkml:trace>
  <inkml:trace contextRef="#ctx0" brushRef="#br1" timeOffset="466996">6897 7012,'10'-11,"-6"-2,-4 13,0 0,0 0,5-2,-5 2,0 0,22 11,-22-11,52 29,16 2,12-6,10-4,17-6,14 8,-15 10,-9 28,-14 20,-21 27,-10 16,-21 15,-14 9,-21 4,-11 22,-9-5,-1-10,-11 2,-21-22,-37-19,-39-9,-6-17,0-14,6-6,41-4,44-1,29 3,29 0,31-8,14-4,-2-26,-25-14,-21-19,-8-13,-17-23,-3-16,1 3,1 1,17 22,2 15,11 21,26 39,-2 11,-17-7,-11-13,-15-16,-11-22,-12-20,-7-27,14-11,5-10,20 4,15 28,8 33,-2 24,-9 22,-23 16,-27 12,-30-26,-21-22,-16-35,35-15,43 6</inkml:trace>
  <inkml:trace contextRef="#ctx0" brushRef="#br1" timeOffset="468970">6439 9996,'0'0,"-3"2,3-2,0 0,-18 5,18-5,-49 4,-25-5,-3-10,14 2,-5-13,10 4,-18-2,-40-9,-20-2,15 5,3 12,21 10,0 10,-56-8,-34-14,1-5,-5-10,7-18,-9-21,-32-19,-1-2,12-12,20-25,47-5,25-37,19-39,35-13,36-4,42-22,43 20,49 11,57-6,13 9,-10 17,8-16,-11-4,-11-3,-4-14,-37-5,-34-14,-20 13,-16 18,-22 20,-37-13,-16 14,21 24,16 18,18 34,4 18,-10 18,0 30,-6 4,-5 24,1 23,-1 11,23 31,11 22,29 20,14 10,5 9,-10-10,-17-20,-24-31,-25-27,-12-32,-34-48,-26-25,-24-19,-21 3,-20 31,-22 23,-15 38,-13 22,17 33,48 33,54 35,35 89</inkml:trace>
  <inkml:trace contextRef="#ctx0" brushRef="#br1" timeOffset="486870">3548 9459,'22'-77,"3"20,21-3,50 10,80-1,45 14,34 13,60 20,42 9,59 12,49 24,65 25,-17 17,3 14,-77 24,-130 11,-99 11,-115 2,-104-4,-149-16,-113-35,-112-34,-115-33,-61-26,-17-20,-86-15,7-11,38-7,35-10,134-2,138-9,134-6,172-30,233-28,287-12,185 32,164 56,103 74,108 110,-74 109</inkml:trace>
  <inkml:trace contextRef="#ctx0" brushRef="#br1" timeOffset="489112">9696 4106,'78'39,"-22"-8,-30-1,7 9,-1 46,8 32,-13 30,-22-19,-20-14,-24 2,2-17,-1-25,1-27,11-23,25-18,15-11,18-16,12-8,15-8,6 6,-4 3,-17 1,-22 6,-21 4,-9-7,-5-8,5 10,5 14,-2 22,-20 37,-19 35,4 5,-6-22,0-26,14-26,16-26,7-46,6-47,-8-7,-9 22,-2 38,-8 3</inkml:trace>
  <inkml:trace contextRef="#ctx0" brushRef="#br1" timeOffset="489661">9706 4144,'47'-19,"-18"-2,-29 21,0 0,0 0,15-9,-15 9,0 0,24-2,-24 2,38 32,29 39,27 27,10 10,-55-45,-52-41,-32-33,-48-51,-11-23,-18 2,8 24,18 38,14 53,29 48,10 41,4 32,-19 3,-21 20</inkml:trace>
  <inkml:trace contextRef="#ctx0" brushRef="#br2" timeOffset="533997">15100 3639,'19'2,"-14"-2,-5 0,0 0,0-1,0 1,0-3,-4 0,4 3,0 0,0 0,0 0,-15-9,15 9,0 0,0 0,-27-12,27 12,0 0,-46-18,46 18,-60-11,3 12,-17-3,-2 1,-4 1,-1 11,14 25,13 13,-5 26,4 4,3 17,15 33,11 27,-2 13,0 24,5 0,-4-1,-2 20,3 2,9 5,10 25,-2-15,1-1,-3 17,4-14,14-7,0-1,-9-37,4-31,-1-12,14-29,4-35,6-14,2-18,22-7,19 2,6-6,10-11,14-2,19 0,5-4,13-1,-7-5,-17-5,-22-4,-37-5,-29-6,-21 4,-13 9,-17 9,-25 9,-13-1,-12 1,15 9,5 3,23-9,22-13,17-8,10-2,13-6,15-9,6-1,19-4,1-5,3 0,-10 10,-31-3,-13-3,-18 7,-19-9,-3 5,6 2,10 4,3-6,4-30,-1-12,-7 19,8 7,-12 4,-1 2,-2-1,-2 3,0 3,3-2,15 11,12 6</inkml:trace>
  <inkml:trace contextRef="#ctx0" brushRef="#br2" timeOffset="536266">15552 8562,'56'26,"5"-22,-61-4,47-17,-5-22,4-23,-9-10,-7-3,-1-17,-23 21,-23 16,-25 5,-43-2,-22-7,-20-9,0 13,-10 6,-17-8,11-12,7-28,12-16,2-31,24-2,21-1,17-14,28 0,22 1,19-8,29 24,14 22,41 11,7 19,18 8,3-3,8 19,-11 22,-8 5,-19 8,-18 4,-27 0,-34 8,-10 8,-10 6,-4 10,-10 18,-12 18,-2 8,-8 16,-3 19,-1-6,6-12,11-6,15-10,1-18,22-10,3-16,20-21,11-26,21-21,-5 2,-5 10,-11 11,-12 0,-16-9,-28 1,-8 0,-31 4,-30-13,-17-1,-14-23,28 20,55 32</inkml:trace>
  <inkml:trace contextRef="#ctx0" brushRef="#br2" timeOffset="546384">15525 5671,'12'-3</inkml:trace>
  <inkml:trace contextRef="#ctx0" brushRef="#br2" timeOffset="547837">15507 5622,'-5'5,"1"-1,2-3,2 1,-4-1,-6-2,6-3,10 1,17 15,16 16,-7-13,3-22,-14-20,-7-18,-15 6,-2 27,-25 21,-23 15,-17-4,30-1,45 14,49 16,18-9,-18-27,-30-20,-30-30,-26-24,-3 8,17 44,8 30,13 15,-9-6,-3-11,-5-6,-2-8,12-9,9-20,5 5,21 18,10 41,6 33,-11 14,-12 14,-12 21,-6 8,1 39,17 15,-4 9,-11 20,1-14,0 4,10 21,-6-12,-12-24,-16-19,-1-27,-10-28,16-16,0-42,12-38,20-29,27-49,8-19,1-6,-12 35,-20 19,-15 21,-13 16,-15 37,-6 20,-3 5,-11-13,-9-26,11-32,5-27,-4-43,-6-23,-2-33,2 23,28 62,30 25,4 20,11 13,-2 8</inkml:trace>
  <inkml:trace contextRef="#ctx0" brushRef="#br2" timeOffset="548939">16096 8568,'-7'5,"2"1,5-6,0 0,0 0,1 13,-1-13,0 0,31 34,-31-34,65 51,36 27,17 0,5-25,-13-52,-20-38,-3-51,-20-28,-14-23,-18-37,-15-19,-12-5,-9-7,-16 2,-17-1,-17-6,4 12,12 26,11 0,15 39,20 23,9 11,19 36,8 25,7 22,-13 17,-8 5,-12 10,4 16,-12 12,-13 29,8 22,-6 15,2-3,2-29,-6-39,0-41,6-53,-10-45,-9-26,-8 13,-4 39,-3 46,-18 37,5 30,0 11,22 4,-7-26,-14-20,-7-38,11-4,22 19</inkml:trace>
  <inkml:trace contextRef="#ctx0" brushRef="#br2" timeOffset="550966">17481 6411,'7'-3,"-2"-3,-5 6,0 0,6-8,-6 8,-1-11,-3-6,4 17,0 0,0 0,0 0,0 0,0 0,0 0,0 0,0 0,0 0,0 0,0 0,0 0,-29-19,29 19,0 0,0 0,0 0,0 0,0 0,0 0,0 0,0 0,0 0,0 0,0 0,-31-11,31 11,0 0,0 0,0 0,0 0,0 0,0 0,0 0,0 0,0 0,0 0,-23 5,23-5,0 0,0 0,0 0,0 0,0 0,0 0,0 0,0 0,0 0,-12 11,12-11,0 0,0 0,0 0,0 0,0 0,0 0,0 0,0 0,7 14,-7-14,0 0,0 0,0 0,0 0,0 0,0 0,0 0,19 15,-19-15,30 5,-30-5,0 0,0 0,0 0,0 0,0 0,20-2,-20 2,0 0,0 0,0 0,0 0,18 16,-18-16,0 0,0 0,0 0,3 10,-3-10,0 0,0 0,-21-19,21 19,0 0,-46-56,46 56,-56-64,13 29,21 49,26 54,21 20,-1-25,-8-34,3-40,6-40,0-16,-13 15,5 27,-3 23,3 30,7 29,-6 11,-2 4,-3 1,1 6,-9 4,4 29,-2 13,-6 1,-7-3,5 33,3 16,5 11,-19 14,-22-9,-6-22,-4-16,10-9,10 10,-2 12,9-20,2-32,-5-35,9-53,8-22,4 2,1 27,8 28,-7 7,2-12,-2-21,-2-23,0-8,3 0,0 6,-3-1,-2-6,0 0,2-2,2-1,-2 3,-1-1,0 1,0 0,0 0,2 1,3 1,1 2,-3 2,0-5,10-6,26-21,27-26,6-11,-21 10,1 30,-38 20,-13 5,-29 16,-20 16,-13 8,-19 3,16-1,6-15,0-4,16-14,6-7,12-6,0-16,11-38,4-24,4 25,23 37,-1 20,-3 15</inkml:trace>
  <inkml:trace contextRef="#ctx0" brushRef="#br2" timeOffset="552916">17925 9761,'30'17,"-19"-17,-11 0,0 0,0 0,0 0,7-3,-7 3,0 0,0 0,-3-22,3 22,0 0,3-44,-3 44,23-41,29 3,17 9,-11 0,-25-1,-35-36,-25-28,-13-11,0 10,-1 7,0-10,9-6,13-16,10-6,10-11,9-18,-5-26,-10-3,2 1,-29-29,-11 10,4-1,-7 26,15 25,4 12,18 34,5 31,7 25,19 30,12 30,17 45,17 13,-14 0,2 4,-19-40,-27-31,-34-58,-32-25,-16-8,-13 6,10 16,21 48,12 54,14 30,6 17,-1-12,6-24,-12-18,-8-30</inkml:trace>
  <inkml:trace contextRef="#ctx0" brushRef="#br2" timeOffset="555069">17680 6581,'21'-15,"1"8,-22 7,0 0,0 0,21-10,-21 10,0 0,0-13,0 13,-19-18,-7 4,26 14,0 0,0 0,0 0,0 0,0 0,-17-2,17 2,0 0,0 0,0 0,0 0,-17 8,17-8,0 0,0 0,0 0,-24 22,24-22,0 0,0 0,-24 32,24-32,0 0,-28 51,28-51,-13 92,23 9,-12 21,-21 5,-15 11,-18 15,-4-7,-14-1,-1-1,-8 7,3-7,14-3,12-22,6-32,27-30,11-38,31-29,17-26,4-33,-15-5,-16 18,5 37,-13 23,0 36,4 16,3 4,-2-2,-5-19,-21-26,-14-30,-17-34,-10-1,9 30,24 37,27 34,4 12,-11-31,-11-29,-14-50,-28-49,-30-39,0-20,-17-16,8-5,2-8,10-18,34 28,34 17,8 15,-4 8,-10 5,-11 12,17 17,3 34,10 32,15 25,-3 15,13 33,33 18,20 14,5 5,-1-12,-29-25,-39-45,-32-45,-35-34,-19-17,11 18,2 25,26 50,22 56,17 32,15 27,3-8,-13-32,-27-40,-16-41,-22-43,4-18,4 24,37 45,29 73,17 54,-34 3</inkml:trace>
  <inkml:trace contextRef="#ctx0" brushRef="#br2" timeOffset="557960">15913 6237,'2'6,"14"10,-16-16,0 0,0 0,20 32,-20-32,0 0,28 45,-28-45,31 51,-10 6,-11 20,-7 17,-3 3,7 14,1 12,3 22,7 0,0 1,10 11,3 4,1 19,3-2,-1-18,-6-39,10-18,-14-16,-10-5,-19-20,-17-22,6-22,-1-9,17-7,6-5,9-5,-7-5,10-24,0-24,15-15,2 14,-3 32,-27 27,-22 31,-31 38,-8-2,0-11,20-14,21-26,15-28,-1-41,-16-4,-14 6,-16 50,11 60,17 25,15-5,-7-22,6-26,-13-18,-11-26,2-6,14 22,3 27,9 35,14 17,10 13,3-2,2-7,-5-5,-10 1,3 16,3 23,0 14,-1 0,-6 12,-6-11,-26-42,-1-63,4-41,24-46,10-21,28-37,6-15,-5-20,-10 3,-25 35,-11 39,-12 50,-18 60,-8 72,10 28,5-8,17-25,6-26,12-33,-10-43,-20-30,-17-27,-6 6,14 67,33 75,8 29,4-18,-8-46,-15-50,-21-31,-15-22</inkml:trace>
  <inkml:trace contextRef="#ctx0" brushRef="#br2" timeOffset="560489">16056 10080,'50'31,"1"-9,-51-22,45-8,-18-49,-13-68,-10-39,-2-28,1-28,-11-41,-19-20,-15-18,4 3,1-5,9 22,3 9,5 10,18 15,12 47,22 56,-3 42,1 26,-9 42,4 38,4 23,14 11,0-3,2-6,11-23,-12-26,-39-50,-25-48,-37-1,-6 30,8 46,-4 51,20 20,7 2,20 7,39-2,14-20,32-25,20-31,7-6,8 6,18 12,6 13,5 9,-14-1,-14 4,-28-9,-15 7,-20 9,-2 22,-7 26,-4 36,2 40,3 46,-17 39,-23 22,-15 4,-13-1,14 32,5 26,12 33,4-9,-4 3,-21-23,-7-40,-36-60,-24-69,-14-66,-12-41,-8-33,1-10,1 10,13 26,21 16,24 8,27-15,14-13,-1 2,-3-2,7-16,10-10,31-21,17-21,11-30,4-20,5-16,-15-8,-40-13,-37-51,-49-67,-30-54,-13-41,15-19,5-13,13 0,12 17,26 30,32 57,36 74,42 48,38 63,41 57,37 72,30 43,23 25,7 21,-7-18,-26-27,-21-18,-57-22,-55-29,-55-11,-48 11,-42 47,1 111,32 114,30 106,43 68,10 57,-13 14,-14-6,-25-79,-32-104,-20-112,-18-91,4-72,-18-54,8-54,18-40,21-39,11-10,12-24,5-22,5-51,5-55,16-62,5-52,-14-57,-36 79,-11 22,-33 1,-18 36,12 78,33 90,39 93,34 94,52 133,36 168,11 98,-38 90,-70 71,-81 18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7T17:02:43.099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4444 4692,'30'22,"-38"57,8-79,-12 165,11 82,22 48,32 6,28-15,-4-21,-35-57,-36-80,-22-84</inkml:trace>
  <inkml:trace contextRef="#ctx0" brushRef="#br0" timeOffset="310">5343 6544,'34'31,"-118"16,84-47,-177 37,-101-25,-9-20,27 5,62-2,44 2,33-24,38-6,33-38</inkml:trace>
  <inkml:trace contextRef="#ctx0" brushRef="#br0" timeOffset="661">5098 4495,'-1'-13,"-110"30,111-17,-216 37,-89 1,-28 1,54-11,62-12,58 2,38-16,56 1</inkml:trace>
  <inkml:trace contextRef="#ctx0" brushRef="#br0" timeOffset="1693">5487 5901,'76'102,"-4"63,-17-3,-37-51,-11-72,6-42,24-81,0-46,-7-51,-22 2,-1 72,19 76,13 54,5 68,10 54,10 24,-12-29,-18-45,-15-53,-2-34</inkml:trace>
  <inkml:trace contextRef="#ctx0" brushRef="#br0" timeOffset="2010">6363 4962,'44'77,"-20"76,-4 94,-18 15,5-27,20-46,7-41,11-57,7-66</inkml:trace>
  <inkml:trace contextRef="#ctx0" brushRef="#br0" timeOffset="2229">6656 5892,'-13'15,"-55"8,68-23,-140 8,-37-29,37-21,63 11,54 17,40 20</inkml:trace>
  <inkml:trace contextRef="#ctx0" brushRef="#br0" timeOffset="2623">6818 6274,'97'32,"-32"-21,-10-36,-5-33,-6-39,-32 3,-49 16,-23 34,-25 37,2 61,25 35,36 29,44-2,35-23,29-20,33-56,-5-25</inkml:trace>
  <inkml:trace contextRef="#ctx0" brushRef="#br0" timeOffset="2815">7386 6453,'53'4,"-14"-6,-39 2,0 0,0 0,0 0,17-8,-17 8,0 0,0 0,0-29,0 29,0 0,-25-62,25 62,-31-93,16-11,23-17,32 15,12 25</inkml:trace>
  <inkml:trace contextRef="#ctx0" brushRef="#br0" timeOffset="3495">8076 5811,'21'24,"-28"71,7-95,-1 150,2 33,2 6,1-39,25-42,-11-52,-6-64,-11-93,-19-64,4-50,12 1,21 73,20 84,14 60,0 53,-14 58,-32 9,-43-23,-40-33,-21-53,4-39,35-13</inkml:trace>
  <inkml:trace contextRef="#ctx0" brushRef="#br0" timeOffset="3730">8566 6305,'36'-10,"-47"-58,11 68,-49-127,32-7,30 34,43 40,10 42</inkml:trace>
  <inkml:trace contextRef="#ctx0" brushRef="#br0" timeOffset="4048">9102 5881,'5'2,"-49"14,44-16,-78 49,28 29,59 27,44 2,17-38,-4-54,-31-57,-36-65,-40-16,-16 18,9 37,25 45</inkml:trace>
  <inkml:trace contextRef="#ctx0" brushRef="#br0" timeOffset="5020">9756 5753,'-22'-6,"-60"31,82-25,-83 40,-2 39,38 16,59 12,63 0,39-18,7-53,-14-50,-22-54,-15-31,-20-22,-31 8,-40 2,-26 40,-26 50,9 51,14 35,45 37,56 4,51-5,22-33,-3-56,-4-53,-20-38,10-28,-4 6,-6 55,3 75,-23 46,-43 16,-43 0,-35-26,-17-43,8-39,22-51,35-42,63-19,46-5,37 17,13 103,-8 91,-45 51,-72 11,-67 9,-64-51,-30-57,-35-56,49-29,22 4</inkml:trace>
  <inkml:trace contextRef="#ctx0" brushRef="#br0" timeOffset="6543">4898 7591,'-10'-3,"-65"-4,75 7,-145 15,-41 21,0 45,57 71,91 64,94 53,40-18,12-41,18-20,22-47,-18-96,-25-88,-29-46</inkml:trace>
  <inkml:trace contextRef="#ctx0" brushRef="#br0" timeOffset="6891">5446 8515,'-3'-2,"-51"-7,54 9,-106 18,-7 33,36 24,91 40,72-12,36-16,-5-56,-43-68,-55-61,-48-41,-16-2</inkml:trace>
  <inkml:trace contextRef="#ctx0" brushRef="#br0" timeOffset="7453">5771 8585,'85'102,"-50"12,-31-15,-20-41,13-30,6-27,10-54,6-31,3-22,-5-19,1 59,22 62,21 75,-2 34,-14-13,-21-40,-11-39,-3-47,10-55,11-12,7 4,-11 36,17 65,2 65,-20 19,-1 7,-1-20,-3-44</inkml:trace>
  <inkml:trace contextRef="#ctx0" brushRef="#br0" timeOffset="8032">6651 8533,'19'-36,"9"75,-28-39,0 0,16 96,-16-96,15 97,2-12,-4-39,5-31,-8-46,-2-44,-2-3,4-11,4 4,5 57,19 70,-2 47,-10-14,-17-27,-6-41,3-18,15-52,10-6,-8 19,15 40,10 66,-8 44,2-3,7-21,-9-50,18-51,4-49,-3-21</inkml:trace>
  <inkml:trace contextRef="#ctx0" brushRef="#br0" timeOffset="8340">7565 8478,'15'-6,"2"25,-17-19,0 0,0 0,0 39,0-39,0 0,10 34,-10-34,11 36,24-9,11-17,14-32,-18-20,-15-12,-24-19,-13 9,-10 5,-15 1,-3 6,11 16</inkml:trace>
  <inkml:trace contextRef="#ctx0" brushRef="#br0" timeOffset="8810">8238 8172,'53'120,"-44"4,-20-14,-1-23,25-31,15-31,9-50,5-50,-4-37,17-24,-12 61,18 86,-1 78,-13 34,-23-12,-4-34,1-45</inkml:trace>
  <inkml:trace contextRef="#ctx0" brushRef="#br0" timeOffset="8984">8992 8402,'59'129,"-29"-15,-18-31,-8-44</inkml:trace>
  <inkml:trace contextRef="#ctx0" brushRef="#br0" timeOffset="9127">9094 8382,'-21'-121,"-4"24,6 26,53 33</inkml:trace>
  <inkml:trace contextRef="#ctx0" brushRef="#br0" timeOffset="9397">9666 8298,'16'2,"-58"-1,42-1,0 0,-88 14,88-14,-88 46,26 33,47 8,57 5,40-18,21-47,1-57</inkml:trace>
  <inkml:trace contextRef="#ctx0" brushRef="#br0" timeOffset="9795">10076 8255,'-1'14,"-49"20,50-34,-66 43,4 37,59 9,44-6,16-37,6-51,-19-61,-11-18,-3 11,-5 62,11 54,0 32,-5-8,7-7,8-37,4-55</inkml:trace>
  <inkml:trace contextRef="#ctx0" brushRef="#br0" timeOffset="10000">10574 7757,'17'-15,"-8"71,-9-56,-2 129,-16 49,7 32,23-48,9-69</inkml:trace>
  <inkml:trace contextRef="#ctx0" brushRef="#br0" timeOffset="10192">10697 8198,'-50'7,"-41"4,-22-18,25-11,46 5,50 13</inkml:trace>
  <inkml:trace contextRef="#ctx0" brushRef="#br0" timeOffset="10393">10921 8256,'39'102,"-40"-15,-8-31,14-28</inkml:trace>
  <inkml:trace contextRef="#ctx0" brushRef="#br0" timeOffset="11145">11129 7889,'33'-13,"-8"26,-25-13,0 0,21 36,-21-36,23 57,12 25,-11 20,-16 37,-1 2,16-22,32-37,8-58,7-59,-28-48,-27-26,-43 0,-21 39,6 39,32 27,21 7,53 2,22-13,26-16,22-12,-18 19,-19 64,-20 75,-32 23,-21-21,-7-33,5-59,-5-52,10-87,18-46,13 5,12 66,12 117,13 110,-12 32,-17 31,-24-27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7T17:03:42.700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16955 10925,'14'5,"-11"-7,-3 2,0 0,0 0,7-17,-7 17,0 0,8-41,-8 41,-8-81,2-13,12 8,11 26,10 41,11 56,7 46,-7 9,-14-19,2-30,-9-38,-1-57,-2-64,-11-51,1 2,21 94,25 63,6 89,-8 57,-20 30,-9-5,-12-52,-1-38,17-55</inkml:trace>
  <inkml:trace contextRef="#ctx0" brushRef="#br0" timeOffset="227">17758 10623,'43'96,"-22"0,-26-29,5-28</inkml:trace>
  <inkml:trace contextRef="#ctx0" brushRef="#br0" timeOffset="398">17737 10515,'17'-4,"10"-1,-27 5</inkml:trace>
  <inkml:trace contextRef="#ctx0" brushRef="#br0" timeOffset="682">18196 10645,'40'22,"-59"-3,19-19,0 0,-57 12,57-12,-95 10,13 15,47 9,54 18,46 14,20-15,-10-31,-9-26</inkml:trace>
  <inkml:trace contextRef="#ctx0" brushRef="#br0" timeOffset="892">18394 10964,'11'4,"-13"-16,2 12,0 0,0 0,-14-43,14 43,0 0,-21-72,21 72,-14-94,34 13,18 19,11 34,11 14</inkml:trace>
  <inkml:trace contextRef="#ctx0" brushRef="#br0" timeOffset="1208">18766 10650,'2'2,"-28"6,26-8,0 0,-52 4,52-4,-66 22,36 17,40 22,30 7,36-2,-5-46,-20-40,-39-44,-41-14,-18 1,1 3,16 23</inkml:trace>
  <inkml:trace contextRef="#ctx0" brushRef="#br0" timeOffset="1806">19073 10086,'-8'15,"-10"56,18-71,-24 110,-4 38,2 27,19-27,14-14,21-39,6-58</inkml:trace>
  <inkml:trace contextRef="#ctx0" brushRef="#br0" timeOffset="2439">19197 10625,'9'2,"-34"19,25-21,0 0,-40 37,40-37,-52 34,-11-8,22-12,-1 5,24-13,13-8,5-6,16 5,20 25,10 17,9 6,-1-5,-6 1,-10-10,-2-20,-17-26,12-34,-7-32,-26-13,-22 11,-12 38,-2 27,0 22,3 51,26 36,27 5,29-1,12-39,11-29,7-24,-22-33</inkml:trace>
  <inkml:trace contextRef="#ctx0" brushRef="#br0" timeOffset="2674">19574 10955,'10'-1,"-7"-24,-3 25,0 0,-15-62,15 62,-14-87,17 6,25 19,23 29,-5 28,3 3</inkml:trace>
  <inkml:trace contextRef="#ctx0" brushRef="#br0" timeOffset="3132">19869 10637,'2'6,"-5"25,3-31,0 0,6 63,-6-63,7 93,0-7,5-2,-2-45,-2-31,2-34,5-44,-14-28,2-1,9 1,13 52,6 53,5 57,-2 17,-17-4,4-20,-3-19</inkml:trace>
  <inkml:trace contextRef="#ctx0" brushRef="#br0" timeOffset="3536">20306 10793,'41'25,"-14"-12,-27-13,0 0,0 0,18-4,-18 4,0 0,31-25,-31 25,21-53,-9-10,-24-3,-23 18,-20 25,-13 46,25 27,15 22,32 12,45 2,26-12,22-46</inkml:trace>
  <inkml:trace contextRef="#ctx0" brushRef="#br0" timeOffset="4179">20863 10620,'12'-3,"-13"6,1-3,0 0,0 0,0 0,-10 13,10-13,0 0,0 0,-17 14,17-14,0 0,-34 24,34-24,-24 29,-7 19,8 12,11-12,6 0,9-21,-3-8,9-13,23-11,6-13,8-41,1-41,-28-45,-30-49,-25-11,-8 43,6 52,24 64,12 43,-2 47,24 57,18 89,20 50,-23-25,-16-57,-5-16,-4-41,3-51,-5-30</inkml:trace>
  <inkml:trace contextRef="#ctx0" brushRef="#br0" timeOffset="5468">14637 6136,'17'11,"-9"-44,-8 33,0 0,0-81,0 81,-25-131,1-31,0 15,4 53,24 69,29 58,25 104,-9 7,-18-41,-10-54,-3-39,5-55,14-56,4-26,0-25,-5 29,-4 88,3 68,-5 85,-16 23,-11 0,-3-28,19-36,18-31</inkml:trace>
  <inkml:trace contextRef="#ctx0" brushRef="#br0" timeOffset="5847">15423 5787,'1'12,"-40"14,39-26,0 0,-63 34,63-34,-62 44,33 8,50 14,36-3,16-40,-8-43,-30-44,-35-25,-15 3,-15 8,6 16</inkml:trace>
  <inkml:trace contextRef="#ctx0" brushRef="#br0" timeOffset="6276">15601 5737,'33'76,"-23"13,-10-18,0-29,3-32,7-22,5-41,-1-14,0 3,1-4,-3 40,11 48,10 50,-3 7,-1-11,2-18,-6-26</inkml:trace>
  <inkml:trace contextRef="#ctx0" brushRef="#br0" timeOffset="6594">16084 5787,'-8'6,"-34"8,42-14,0 0,-53 31,53-31,-40 47,46 12,36-1,15-17,4-41,-27-27,-22-24,-19-9,-2 4</inkml:trace>
  <inkml:trace contextRef="#ctx0" brushRef="#br0" timeOffset="6882">16273 5338,'30'-4,"-16"21,-14-17,0 0,0 0,-4 45,4-45,0 0,-9 72,9-72,-15 92,15 36,4 20,10-23,-4-52,8-30</inkml:trace>
  <inkml:trace contextRef="#ctx0" brushRef="#br0" timeOffset="7080">16384 5793,'-26'15,"-26"12,52-27,-64 23,1-12,30-3,33 2</inkml:trace>
  <inkml:trace contextRef="#ctx0" brushRef="#br0" timeOffset="7682">16396 5796,'-3'-1,"-8"22,11-21,0 0,-18 56,18-56,-13 69,14-15,9-16,14-19,3-31</inkml:trace>
  <inkml:trace contextRef="#ctx0" brushRef="#br0" timeOffset="7910">16355 5549,'24'3,"-17"-17,-7 14,0 0,-6-27,6 27,-12-47,6 8,6 39</inkml:trace>
  <inkml:trace contextRef="#ctx0" brushRef="#br0" timeOffset="8229">16618 5262,'16'21,"-37"17,21-38,-31 71,-14 35,12 25,24 0,13-14,16-25,-2-31,2-31</inkml:trace>
  <inkml:trace contextRef="#ctx0" brushRef="#br0" timeOffset="8409">16581 5791,'-9'2,"-29"-1,38-1,0 0,0 0,-35-11,35 11,0 0,-36-11,36 11</inkml:trace>
  <inkml:trace contextRef="#ctx0" brushRef="#br0" timeOffset="8966">16884 5262,'13'10,"-12"39,-1-49,-12 109,-12 20,3 11,6-8,18-46,6-29,18-35,8-26,3-39,13-10,-15 7,0 54,-8 53,-15 17,-6-15,2-29,5-17</inkml:trace>
  <inkml:trace contextRef="#ctx0" brushRef="#br0" timeOffset="9167">17305 5816,'3'78,"-15"-1,-3-30,2-22,20-25</inkml:trace>
  <inkml:trace contextRef="#ctx0" brushRef="#br0" timeOffset="9271">17345 5801,'0'-84,"-9"16,10 19</inkml:trace>
  <inkml:trace contextRef="#ctx0" brushRef="#br0" timeOffset="9560">17718 5701,'7'3,"-33"2,26-5,0 0,-65 24,65-24,-52 30,23 17,41 5,30 13,46-17,7-14,4-15,-28-25,-21-17</inkml:trace>
  <inkml:trace contextRef="#ctx0" brushRef="#br0" timeOffset="123443">3280 3752,'17'14,"-24"24,7-38,-9 96,9 39,17-4,21-13,20-19,2-39,-20-46,-9-31,-14-60,-9-13,-12-4,18 36,17 54,38 59,14 33,10 0,-29-39,-30-40,-23-60,-26-58,3-5,16 24,19 22,20 27</inkml:trace>
  <inkml:trace contextRef="#ctx0" brushRef="#br0" timeOffset="123917">4270 4376,'16'52,"-9"-36,-7-16,0 0,0 0,0 0,-1 2,1-2,0 0,0 0,-8-16,8 16,0 0,7-71,-7 71,7-86,2-13,13 7,7 28,7 10,3 5,5 13,4 11,-33 11,-7 3</inkml:trace>
  <inkml:trace contextRef="#ctx0" brushRef="#br0" timeOffset="124548">4564 3963,'35'20,"-16"-7,-19-13,0 0,0 0,8 35,-8-35,0 0,10 41,-10-41,20 72,5 30,-30-6,-33-21,-32-29,-11-13,14-14,8-5,2-22,-2-30,-6-53,24 0,41 19</inkml:trace>
  <inkml:trace contextRef="#ctx0" brushRef="#br0" timeOffset="124954">4982 4343,'16'47,"-16"-19,0-28,0 0,0 0,-7-1,7 1,0 0,-11-41,11 41,-29-69,13-18,16 87,-10-95,31 1,17 34,22 18,23 20,0 13</inkml:trace>
  <inkml:trace contextRef="#ctx0" brushRef="#br0" timeOffset="125308">5514 3393,'17'69,"-14"55,-15 39,10 32,-14-9,4-19,4-61,11-50</inkml:trace>
  <inkml:trace contextRef="#ctx0" brushRef="#br0" timeOffset="125642">5698 4045,'15'8,"-24"11,9-19,0 0,0 0,-22 36,22-36,0 0,-43 44,43-44,-29 55,14 7,30-1,12 2,11-23,10-14,8-9,-6 0,-11-10</inkml:trace>
  <inkml:trace contextRef="#ctx0" brushRef="#br0" timeOffset="126285">6023 4244,'40'72,"-12"30,5-14,-1-32,4-28,10-34,-10-44,-11-43,-30-4,5 27,3 62,23 39,13 46,1-13,2-11,-1-41,-1-43,-17-44,-21-27,-10 0,0 15,4 30</inkml:trace>
  <inkml:trace contextRef="#ctx0" brushRef="#br0" timeOffset="127770">6015 3607,'3'2,"-2"39,-1-41,27 110,14 75,-10 64,-32-9,-22-73,-1-61,24-60,13-32,26-44</inkml:trace>
  <inkml:trace contextRef="#ctx0" brushRef="#br0" timeOffset="128150">6497 4037,'1'1,"-15"5,14-6,0 0,-42 29,42-29,-45 61,14 50,26 20,9-37,21-23,18-45,19-68,3-79,-25 3,-22 23,-18 31</inkml:trace>
  <inkml:trace contextRef="#ctx0" brushRef="#br0" timeOffset="128797">6980 4128,'-39'-8,"-29"20,68-12,-69 31,21 34,27 16,39-4,24-15,5-35,7-43,-11-41,-35-25,-17-8,-9 1,6 41,15 42,10 23,-3 7,-11 23,10-2,12 35,19 19,12 7,-9-26,-17-40,-8-25,-5-19</inkml:trace>
  <inkml:trace contextRef="#ctx0" brushRef="#br0" timeOffset="129528">7763 4263,'17'8,"-48"-32,31 24,0 0,-77-30,77 30,-112-8,12 26,25 45,49 23,47 1,38-2,21-42,29-60,-18-57,-36-39,-25-43,-35-29,-29 5,-17 53,27 66,24 54,-7 47,12 68,-2 49,12 17,-3-17,9-56,7-25</inkml:trace>
  <inkml:trace contextRef="#ctx0" brushRef="#br0" timeOffset="130025">8163 3519,'25'-18,"5"2,-30 16,0 0,44 1,-44-1,92 14,0 23,-14 6,-30-3,-42 2,-38-7,-34 2,-12 2,4 13,33 15,23 2,17 8</inkml:trace>
  <inkml:trace contextRef="#ctx0" brushRef="#br0" timeOffset="130193">8532 4678,'25'27,"-26"-31,1 4,0 0,0 0,-9-41,9 41,0 0,-18-44,18 44</inkml:trace>
  <inkml:trace contextRef="#ctx0" brushRef="#br0" timeOffset="130955">8514 3036,'67'-7,"-3"-20,28 3,52 18,59 22,31 6,15 2,-10-12,-19-25,-9-21,8 8,12 20,13 7,-19-11,2-18</inkml:trace>
  <inkml:trace contextRef="#ctx0" brushRef="#br0" timeOffset="131313">14683 2876,'108'-10</inkml:trace>
  <inkml:trace contextRef="#ctx0" brushRef="#br0" timeOffset="131713">15416 2832,'167'22,"-12"-6,-7 3,-22-3,-23 5,-49-2,-44-15,-38 6,-47 3,-32-1,-42-3,-30-3,-33-1,-21 2,2 4,-17-2,-14-15,-4-15,8-1,14 15,20 18,8 27</inkml:trace>
  <inkml:trace contextRef="#ctx0" brushRef="#br0" timeOffset="146083">1961 7512,'-1'0,"-10"3,11-3,0 0,0 0,-19 6,19-6,0 0,-25 10,25-10,-41 7,-24-6,1 1,7 13,12 6,24 6,10 35,12 18,0 16,-12 18,0 41,-4 18,2 17,10 13,13 24,-14 9,-14 21,-14-28,12 23,4-37,10-37,6-60,8-44,4-53,19-1,56-11,68-3,65 5,24 4,-7 26,-49-14</inkml:trace>
  <inkml:trace contextRef="#ctx0" brushRef="#br0" timeOffset="146984">6281 9241,'3'-12,"-3"6,0 6,0 0,0 0,0 0,0 0,0 0,-8 2,8-2,-21 12,-23 12,44-24,-76 24,-35-2,-35-1,-17 7,-31-4,-40-5,-32-12,-19 4,-12-7,6 12,1-17,5 13,-6-8,-3-3,23 10,38-4,55-11,52 7,48-4,58 4</inkml:trace>
  <inkml:trace contextRef="#ctx0" brushRef="#br0" timeOffset="148000">5627 10372,'-108'-2,"-21"-4,-26-4,-29 0,-14 3,-16-2,-14-12,-1 5,-20-6,2 12,-11-4,13 15,24-5,32-3,35 6,29-3</inkml:trace>
  <inkml:trace contextRef="#ctx0" brushRef="#br0" timeOffset="200509">7390 10947,'-25'-22,"-24"13,49 9,-91-7,-26 13,19 33,44 33,57 16,56 2,24-16,18-22,-29-51,-27-44,-22-50,-34-65,-24-29,-5 12,25 56,21 49,17 50,0 39,0 73,-18 47,-5 28,3 10,16-29,11-24,9-31,-2-46</inkml:trace>
  <inkml:trace contextRef="#ctx0" brushRef="#br0" timeOffset="200782">7635 11000,'45'2,"-35"38,-10-40,0 0,4 78,-4-78,-10 88,9 0,1-88,10 71,11-21</inkml:trace>
  <inkml:trace contextRef="#ctx0" brushRef="#br0" timeOffset="200932">7563 10927,'33'-36,"10"16,-43 20,58-6</inkml:trace>
  <inkml:trace contextRef="#ctx0" brushRef="#br0" timeOffset="201322">8118 10931,'-28'8,"-48"6,76-14,-96 21,16 6,41 0,42-6,33 3,37 5,23 13,-7 17,-28 14,-34 2,-42-14,-39-18,-25-26,-22-26,18-13</inkml:trace>
  <inkml:trace contextRef="#ctx0" brushRef="#br0" timeOffset="201632">8401 10440,'73'38,"-24"69,-27 51,-16 27,-12-8,-10-25,13-32,8-32,-1-47</inkml:trace>
  <inkml:trace contextRef="#ctx0" brushRef="#br0" timeOffset="201970">8887 10954,'31'-17,"-75"29,44-12,0 0,-77 40,77-40,-90 50,23 2,48-1,56 2,28-3,4 3,5-5,-19 0,-23-23,-15-16</inkml:trace>
  <inkml:trace contextRef="#ctx0" brushRef="#br0" timeOffset="203006">9673 10956,'31'-13,"-58"31,27-18,0 0,-42 44,42-44,-59 57,14-1,25-13,47-2,16-8,8-14,0 1,6 9,-12 21,-30 7,-42-6,-24-18,-19-20,8-10,28-12,38-9,33-19,41 0,20-9,-4-22,-36-3,-36 9,-32 6,-23 6,-9 25,-4 25,3 38,22 27,19 21,33 2,37-1,4-27,-7-40,6-40,-10-48,-28-33,-40 5,-23 11,-25 26,-7 35,10 39,32 41,28 29,32 12,22-7,19-18,-10-29,-2-20,-14-22,-10-23</inkml:trace>
  <inkml:trace contextRef="#ctx0" brushRef="#br0" timeOffset="203322">10474 10545,'12'-7,"-23"45,11-38,0 0,-35 98,35-98,-29 149,24 35,28 7,1-30,-4-46,-15-38,-7-35,3-39</inkml:trace>
  <inkml:trace contextRef="#ctx0" brushRef="#br0" timeOffset="203674">10757 11050,'-4'-4,"-50"17,54-13,-77 35,-8 2,28 5,36 2,37 3,42 4,36 17,17 4,-10-4,-23-18,-27-15,-29-19</inkml:trace>
  <inkml:trace contextRef="#ctx0" brushRef="#br0" timeOffset="205139">11428 11693,'40'55,"-42"4,2-59,-28 64,-22-10,-12-5,-19-1,-44-8,-50-6,-81-18,-65-5,-65-4,-61-10,-82-21,0-16,-9-3,8 0,50-1,94 1,104-5,94-3,91-6,42-23,24-31,29-25,29-14,46 5,43-3,43 5,48 0,55 20,63 18,40 18,-14 3,-13 7,-6 13,-17 24,-10 27,-48 10,-49 19,-32 15,13 25,37 23,42 24,16 18,6 29,-33-2,-50 3,-74-1,-88 4,-82 6,-45-17,-50-19,-37-28,11-6,45 4,52 18</inkml:trace>
  <inkml:trace contextRef="#ctx0" brushRef="#br0" timeOffset="207094">13479 10097,'9'-40,"-7"-12,-2 52,6-59,34 12,24 16,16 15,-13-8,-38-26,-28-28,-7-21,17 5,41 27,41 24,21 18,4-1,1-2,4-6,2-17,-6-20,5-11,7 6,3 13,-4 7,-8-4,-8-4,-1-4,-4-5,0-3,3-4,-25-20,-23-20,-4-8,24 28,53 44,61 34,2 3,-37-20,-17-11,-4-17,-13-22,-7-13,-31-23,-37-15,3-1,48 65,59 48,39 31,11 14,-11-13,-15-21,-9-40,-21-23,-12-20,-17-15,-8-19,-8 1,-10 5,0-13,-7 9,7 18,0 17,-17-11,-7 4,13-2,21 32,10 3,13 25,26 15,19 22,-12 6,-41-47,-45-49,-16-34,5-2,14 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550EC-EE34-EF49-A4D8-147A804A9918}" type="datetimeFigureOut">
              <a:rPr lang="en-US" smtClean="0"/>
              <a:t>4/17/2014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CA4EC-A822-3847-9594-6C0922482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298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CA4EC-A822-3847-9594-6C09224820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41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CA4EC-A822-3847-9594-6C09224820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41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56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78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1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1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58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1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8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2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22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3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6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1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3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customXml" Target="../ink/ink11.xml"/><Relationship Id="rId5" Type="http://schemas.microsoft.com/office/2007/relationships/hdphoto" Target="../media/hdphoto1.wdp"/><Relationship Id="rId10" Type="http://schemas.openxmlformats.org/officeDocument/2006/relationships/image" Target="../media/image22.png"/><Relationship Id="rId4" Type="http://schemas.openxmlformats.org/officeDocument/2006/relationships/image" Target="../media/image17.jpe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10" Type="http://schemas.openxmlformats.org/officeDocument/2006/relationships/image" Target="../media/image22.png"/><Relationship Id="rId4" Type="http://schemas.openxmlformats.org/officeDocument/2006/relationships/image" Target="../media/image17.jpeg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microsoft.com/office/2007/relationships/hdphoto" Target="../media/hdphoto1.wdp"/><Relationship Id="rId15" Type="http://schemas.openxmlformats.org/officeDocument/2006/relationships/image" Target="../media/image27.emf"/><Relationship Id="rId10" Type="http://schemas.openxmlformats.org/officeDocument/2006/relationships/image" Target="../media/image22.png"/><Relationship Id="rId4" Type="http://schemas.openxmlformats.org/officeDocument/2006/relationships/image" Target="../media/image17.jpeg"/><Relationship Id="rId9" Type="http://schemas.openxmlformats.org/officeDocument/2006/relationships/image" Target="../media/image21.png"/><Relationship Id="rId14" Type="http://schemas.openxmlformats.org/officeDocument/2006/relationships/customXml" Target="../ink/ink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emf"/><Relationship Id="rId5" Type="http://schemas.openxmlformats.org/officeDocument/2006/relationships/customXml" Target="../ink/ink13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emf"/><Relationship Id="rId5" Type="http://schemas.openxmlformats.org/officeDocument/2006/relationships/customXml" Target="../ink/ink14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emf"/><Relationship Id="rId5" Type="http://schemas.openxmlformats.org/officeDocument/2006/relationships/customXml" Target="../ink/ink15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10" Type="http://schemas.openxmlformats.org/officeDocument/2006/relationships/image" Target="../media/image22.png"/><Relationship Id="rId4" Type="http://schemas.openxmlformats.org/officeDocument/2006/relationships/image" Target="../media/image17.jpeg"/><Relationship Id="rId9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40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customXml" Target="../ink/ink17.xml"/><Relationship Id="rId5" Type="http://schemas.microsoft.com/office/2007/relationships/hdphoto" Target="../media/hdphoto1.wdp"/><Relationship Id="rId10" Type="http://schemas.openxmlformats.org/officeDocument/2006/relationships/image" Target="../media/image22.png"/><Relationship Id="rId4" Type="http://schemas.openxmlformats.org/officeDocument/2006/relationships/image" Target="../media/image17.jpeg"/><Relationship Id="rId9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emf"/><Relationship Id="rId5" Type="http://schemas.openxmlformats.org/officeDocument/2006/relationships/customXml" Target="../ink/ink18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emf"/><Relationship Id="rId5" Type="http://schemas.openxmlformats.org/officeDocument/2006/relationships/customXml" Target="../ink/ink19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emf"/><Relationship Id="rId5" Type="http://schemas.openxmlformats.org/officeDocument/2006/relationships/customXml" Target="../ink/ink20.xml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customXml" Target="../ink/ink22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hyperlink" Target="https://groups.google.com/forum/message/raw?msg=comp.os.minix/wlhw16QWltI/PsAJDusEG6wJ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customXml" Target="../ink/ink24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customXml" Target="../ink/ink25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6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7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customXml" Target="../ink/ink28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62.em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9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customXml" Target="../ink/ink30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customXml" Target="../ink/ink3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customXml" Target="../ink/ink32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ustomXml" Target="../ink/ink33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ustomXml" Target="../ink/ink34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emf"/><Relationship Id="rId4" Type="http://schemas.openxmlformats.org/officeDocument/2006/relationships/customXml" Target="../ink/ink3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6.xm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e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emf"/><Relationship Id="rId4" Type="http://schemas.openxmlformats.org/officeDocument/2006/relationships/customXml" Target="../ink/ink3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customXml" Target="../ink/ink38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customXml" Target="../ink/ink39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emf"/><Relationship Id="rId3" Type="http://schemas.openxmlformats.org/officeDocument/2006/relationships/image" Target="../media/image79.jpeg"/><Relationship Id="rId7" Type="http://schemas.openxmlformats.org/officeDocument/2006/relationships/customXml" Target="../ink/ink40.xm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ustomXml" Target="../ink/ink41.xm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customXml" Target="../ink/ink42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ustomXml" Target="../ink/ink43.xm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emf"/><Relationship Id="rId4" Type="http://schemas.openxmlformats.org/officeDocument/2006/relationships/customXml" Target="../ink/ink44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10" Type="http://schemas.openxmlformats.org/officeDocument/2006/relationships/image" Target="../media/image22.png"/><Relationship Id="rId4" Type="http://schemas.openxmlformats.org/officeDocument/2006/relationships/image" Target="../media/image17.jpeg"/><Relationship Id="rId9" Type="http://schemas.openxmlformats.org/officeDocument/2006/relationships/image" Target="../media/image2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94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93.png"/><Relationship Id="rId2" Type="http://schemas.openxmlformats.org/officeDocument/2006/relationships/image" Target="../media/image15.png"/><Relationship Id="rId16" Type="http://schemas.openxmlformats.org/officeDocument/2006/relationships/image" Target="../media/image96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92.png"/><Relationship Id="rId5" Type="http://schemas.microsoft.com/office/2007/relationships/hdphoto" Target="../media/hdphoto1.wdp"/><Relationship Id="rId15" Type="http://schemas.openxmlformats.org/officeDocument/2006/relationships/customXml" Target="../ink/ink45.xml"/><Relationship Id="rId10" Type="http://schemas.openxmlformats.org/officeDocument/2006/relationships/image" Target="../media/image22.png"/><Relationship Id="rId4" Type="http://schemas.openxmlformats.org/officeDocument/2006/relationships/image" Target="../media/image17.jpeg"/><Relationship Id="rId9" Type="http://schemas.openxmlformats.org/officeDocument/2006/relationships/image" Target="../media/image21.png"/><Relationship Id="rId14" Type="http://schemas.openxmlformats.org/officeDocument/2006/relationships/image" Target="../media/image9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customXml" Target="../ink/ink46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homepages.cs.ncl.ac.uk/brian.randell/NATO/N1969/index.html" TargetMode="Externa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customXml" Target="../ink/ink47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customXml" Target="../ink/ink4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emf"/><Relationship Id="rId4" Type="http://schemas.openxmlformats.org/officeDocument/2006/relationships/customXml" Target="../ink/ink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239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8892" y="3954352"/>
            <a:ext cx="2684707" cy="967937"/>
          </a:xfrm>
          <a:noFill/>
        </p:spPr>
        <p:txBody>
          <a:bodyPr>
            <a:normAutofit fontScale="70000" lnSpcReduction="20000"/>
          </a:bodyPr>
          <a:lstStyle/>
          <a:p>
            <a:pPr algn="l">
              <a:lnSpc>
                <a:spcPct val="90000"/>
              </a:lnSpc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  <a:effectLst/>
              </a:rPr>
              <a:t>cs4414 Spring 2014</a:t>
            </a:r>
          </a:p>
          <a:p>
            <a:pPr algn="l">
              <a:lnSpc>
                <a:spcPct val="90000"/>
              </a:lnSpc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  <a:effectLst/>
              </a:rPr>
              <a:t>University of Virginia</a:t>
            </a:r>
          </a:p>
          <a:p>
            <a:pPr algn="l">
              <a:lnSpc>
                <a:spcPct val="90000"/>
              </a:lnSpc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  <a:effectLst/>
              </a:rPr>
              <a:t>David Evans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>
                  <a:lumMod val="65000"/>
                </a:schemeClr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80727" y="247653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20138" y="221841"/>
            <a:ext cx="3923862" cy="2519607"/>
          </a:xfrm>
          <a:noFill/>
        </p:spPr>
        <p:txBody>
          <a:bodyPr>
            <a:noAutofit/>
          </a:bodyPr>
          <a:lstStyle/>
          <a:p>
            <a:pPr algn="l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Class 22:</a:t>
            </a:r>
            <a:b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Microkernels</a:t>
            </a:r>
            <a:b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and Beyond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017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5400000">
            <a:off x="7386154" y="3377996"/>
            <a:ext cx="1531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Kernel Mode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53193" y="3955144"/>
            <a:ext cx="2000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Microkernel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342808" y="3323869"/>
            <a:ext cx="2420784" cy="460231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Hardware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5342808" y="2838088"/>
            <a:ext cx="2420784" cy="443168"/>
          </a:xfrm>
          <a:prstGeom prst="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Minimal Kernel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754660" y="2778427"/>
            <a:ext cx="3597080" cy="340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342808" y="1127732"/>
            <a:ext cx="2420784" cy="46023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Application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 rot="5400000">
            <a:off x="7474662" y="1847984"/>
            <a:ext cx="1341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User Mode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7039" y="344096"/>
            <a:ext cx="6164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What is hard about making microkernels work?</a:t>
            </a:r>
            <a:endParaRPr lang="en-US" sz="2400" i="1" dirty="0"/>
          </a:p>
        </p:txBody>
      </p:sp>
      <p:sp>
        <p:nvSpPr>
          <p:cNvPr id="15" name="Rectangle 14"/>
          <p:cNvSpPr/>
          <p:nvPr/>
        </p:nvSpPr>
        <p:spPr>
          <a:xfrm>
            <a:off x="5342807" y="1641953"/>
            <a:ext cx="632437" cy="107681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File System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6000325" y="1641953"/>
            <a:ext cx="632437" cy="107681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Device Drivers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657843" y="1641953"/>
            <a:ext cx="468618" cy="107681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I/O Device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7151541" y="1651360"/>
            <a:ext cx="612051" cy="107681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Display Device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184760" y="1613520"/>
              <a:ext cx="3427200" cy="169560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75400" y="1604160"/>
                <a:ext cx="3445920" cy="1714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000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5400000">
            <a:off x="7386154" y="3377996"/>
            <a:ext cx="1531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Kernel Mode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53193" y="3955144"/>
            <a:ext cx="2000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Microkernel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342808" y="3323869"/>
            <a:ext cx="2420784" cy="460231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Hardware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5342808" y="2838088"/>
            <a:ext cx="2420784" cy="443168"/>
          </a:xfrm>
          <a:prstGeom prst="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Minimal Kernel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754660" y="2778427"/>
            <a:ext cx="3597080" cy="340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342808" y="1127732"/>
            <a:ext cx="2420784" cy="46023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Application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 rot="5400000">
            <a:off x="7474662" y="1847984"/>
            <a:ext cx="1341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User Mode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7039" y="344096"/>
            <a:ext cx="6164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What is hard about making microkernels work?</a:t>
            </a:r>
            <a:endParaRPr lang="en-US" sz="2400" i="1" dirty="0"/>
          </a:p>
        </p:txBody>
      </p:sp>
      <p:sp>
        <p:nvSpPr>
          <p:cNvPr id="15" name="Rectangle 14"/>
          <p:cNvSpPr/>
          <p:nvPr/>
        </p:nvSpPr>
        <p:spPr>
          <a:xfrm>
            <a:off x="5342807" y="1641953"/>
            <a:ext cx="632437" cy="107681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File System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6000325" y="1641953"/>
            <a:ext cx="632437" cy="107681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Device Drivers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657843" y="1641953"/>
            <a:ext cx="468618" cy="107681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I/O Device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7151541" y="1651360"/>
            <a:ext cx="612051" cy="107681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Display Device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81789" y="1457287"/>
            <a:ext cx="745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</a:rPr>
              <a:t>fopen</a:t>
            </a:r>
            <a:endParaRPr lang="en-US" b="1" dirty="0">
              <a:solidFill>
                <a:srgbClr val="FFFF00"/>
              </a:solidFill>
            </a:endParaRPr>
          </a:p>
        </p:txBody>
      </p:sp>
      <p:cxnSp>
        <p:nvCxnSpPr>
          <p:cNvPr id="6" name="Curved Connector 5"/>
          <p:cNvCxnSpPr/>
          <p:nvPr/>
        </p:nvCxnSpPr>
        <p:spPr>
          <a:xfrm rot="5400000">
            <a:off x="5494432" y="1534215"/>
            <a:ext cx="458716" cy="144906"/>
          </a:xfrm>
          <a:prstGeom prst="curvedConnector3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>
            <a:off x="5651337" y="1836026"/>
            <a:ext cx="451766" cy="81600"/>
          </a:xfrm>
          <a:prstGeom prst="curvedConnector3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urved Connector 26"/>
          <p:cNvCxnSpPr/>
          <p:nvPr/>
        </p:nvCxnSpPr>
        <p:spPr>
          <a:xfrm rot="5400000">
            <a:off x="6150015" y="2765644"/>
            <a:ext cx="417615" cy="1"/>
          </a:xfrm>
          <a:prstGeom prst="curvedConnector3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/>
          <p:cNvCxnSpPr/>
          <p:nvPr/>
        </p:nvCxnSpPr>
        <p:spPr>
          <a:xfrm rot="5400000" flipH="1" flipV="1">
            <a:off x="6026413" y="2735815"/>
            <a:ext cx="357955" cy="12700"/>
          </a:xfrm>
          <a:prstGeom prst="curvedConnector3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 rot="10800000">
            <a:off x="5796243" y="2036943"/>
            <a:ext cx="306860" cy="1"/>
          </a:xfrm>
          <a:prstGeom prst="curvedConnector3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urved Connector 33"/>
          <p:cNvCxnSpPr/>
          <p:nvPr/>
        </p:nvCxnSpPr>
        <p:spPr>
          <a:xfrm flipV="1">
            <a:off x="5839949" y="2179808"/>
            <a:ext cx="270590" cy="2"/>
          </a:xfrm>
          <a:prstGeom prst="curvedConnector3">
            <a:avLst>
              <a:gd name="adj1" fmla="val 9048"/>
            </a:avLst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urved Connector 37"/>
          <p:cNvCxnSpPr/>
          <p:nvPr/>
        </p:nvCxnSpPr>
        <p:spPr>
          <a:xfrm rot="10800000">
            <a:off x="5795213" y="2322674"/>
            <a:ext cx="306860" cy="1"/>
          </a:xfrm>
          <a:prstGeom prst="curvedConnector3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urved Connector 38"/>
          <p:cNvCxnSpPr/>
          <p:nvPr/>
        </p:nvCxnSpPr>
        <p:spPr>
          <a:xfrm flipV="1">
            <a:off x="5838919" y="2465539"/>
            <a:ext cx="1431957" cy="2"/>
          </a:xfrm>
          <a:prstGeom prst="curvedConnector3">
            <a:avLst>
              <a:gd name="adj1" fmla="val 50000"/>
            </a:avLst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urved Connector 39"/>
          <p:cNvCxnSpPr/>
          <p:nvPr/>
        </p:nvCxnSpPr>
        <p:spPr>
          <a:xfrm rot="5400000">
            <a:off x="6396179" y="2764630"/>
            <a:ext cx="417615" cy="1"/>
          </a:xfrm>
          <a:prstGeom prst="curvedConnector3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urved Connector 40"/>
          <p:cNvCxnSpPr/>
          <p:nvPr/>
        </p:nvCxnSpPr>
        <p:spPr>
          <a:xfrm rot="5400000" flipH="1" flipV="1">
            <a:off x="6272577" y="2734801"/>
            <a:ext cx="357955" cy="12700"/>
          </a:xfrm>
          <a:prstGeom prst="curvedConnector3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58144" y="1917626"/>
            <a:ext cx="47204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Inter-process Communication</a:t>
            </a:r>
          </a:p>
          <a:p>
            <a:pPr algn="ctr"/>
            <a:r>
              <a:rPr lang="en-US" sz="4000" b="1" dirty="0" smtClean="0"/>
              <a:t>(IPC) 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76928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1129204"/>
          </a:xfrm>
        </p:spPr>
        <p:txBody>
          <a:bodyPr>
            <a:noAutofit/>
          </a:bodyPr>
          <a:lstStyle/>
          <a:p>
            <a:r>
              <a:rPr lang="en-US" sz="3600" dirty="0" smtClean="0"/>
              <a:t>Comparing Linux and </a:t>
            </a:r>
            <a:r>
              <a:rPr lang="en-US" sz="3600" dirty="0" err="1" smtClean="0"/>
              <a:t>Minix</a:t>
            </a:r>
            <a:r>
              <a:rPr lang="en-US" sz="3600" dirty="0" smtClean="0"/>
              <a:t> Performance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702" y="1308185"/>
            <a:ext cx="4910098" cy="3369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598271" y="2197448"/>
            <a:ext cx="30329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“The </a:t>
            </a:r>
            <a:r>
              <a:rPr lang="en-US" sz="2400" dirty="0" err="1"/>
              <a:t>IOtest</a:t>
            </a:r>
            <a:r>
              <a:rPr lang="en-US" sz="2400" dirty="0"/>
              <a:t> read test simply performs random reads of varying </a:t>
            </a:r>
            <a:r>
              <a:rPr lang="en-US" sz="2400" dirty="0" smtClean="0"/>
              <a:t>sizes.”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3566714" y="1736050"/>
            <a:ext cx="6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MB/s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42749" y="3335281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Minix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586383" y="2094949"/>
            <a:ext cx="7319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Linux</a:t>
            </a:r>
            <a:endParaRPr lang="en-US" sz="2000" dirty="0"/>
          </a:p>
        </p:txBody>
      </p:sp>
      <p:cxnSp>
        <p:nvCxnSpPr>
          <p:cNvPr id="11" name="Straight Arrow Connector 10"/>
          <p:cNvCxnSpPr>
            <a:stCxn id="9" idx="3"/>
          </p:cNvCxnSpPr>
          <p:nvPr/>
        </p:nvCxnSpPr>
        <p:spPr>
          <a:xfrm>
            <a:off x="6318324" y="2295004"/>
            <a:ext cx="178177" cy="169277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1"/>
          </p:cNvCxnSpPr>
          <p:nvPr/>
        </p:nvCxnSpPr>
        <p:spPr>
          <a:xfrm flipH="1" flipV="1">
            <a:off x="5514955" y="3247181"/>
            <a:ext cx="327794" cy="272766"/>
          </a:xfrm>
          <a:prstGeom prst="straightConnector1">
            <a:avLst/>
          </a:prstGeom>
          <a:ln>
            <a:solidFill>
              <a:srgbClr val="00009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482069" y="4492912"/>
            <a:ext cx="2149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LWN.net</a:t>
            </a:r>
            <a:r>
              <a:rPr lang="en-US" dirty="0" smtClean="0"/>
              <a:t>, 5 Feb 2007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527040" y="1019520"/>
              <a:ext cx="7243920" cy="334764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7680" y="1010160"/>
                <a:ext cx="7262640" cy="336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7256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736" y="1150028"/>
            <a:ext cx="5620678" cy="37581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763" y="47825"/>
            <a:ext cx="8958605" cy="1129204"/>
          </a:xfrm>
        </p:spPr>
        <p:txBody>
          <a:bodyPr>
            <a:noAutofit/>
          </a:bodyPr>
          <a:lstStyle/>
          <a:p>
            <a:r>
              <a:rPr lang="en-US" sz="4000" b="1" i="1" dirty="0" smtClean="0"/>
              <a:t>Really</a:t>
            </a:r>
            <a:r>
              <a:rPr lang="en-US" sz="4000" dirty="0" smtClean="0"/>
              <a:t> Comparing Linux and </a:t>
            </a:r>
            <a:r>
              <a:rPr lang="en-US" sz="4000" dirty="0" err="1" smtClean="0"/>
              <a:t>Minix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12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80200" y="4582598"/>
            <a:ext cx="2149108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LWN.net</a:t>
            </a:r>
            <a:r>
              <a:rPr lang="en-US" dirty="0" smtClean="0"/>
              <a:t>, 5 Feb 2007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553200" y="4486988"/>
            <a:ext cx="2428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“Throughput” (Indexed)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691586" y="1816907"/>
            <a:ext cx="7492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Linux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20675" y="1559056"/>
            <a:ext cx="790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chemeClr val="accent1">
                    <a:lumMod val="50000"/>
                  </a:schemeClr>
                </a:solidFill>
              </a:rPr>
              <a:t>Minix</a:t>
            </a:r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92346" y="2899103"/>
            <a:ext cx="2494454" cy="12003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Linux is 8-50 times faster for things that matter!</a:t>
            </a:r>
            <a:endParaRPr lang="en-US" sz="24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3370680" y="1920600"/>
              <a:ext cx="5773680" cy="298692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61320" y="1911240"/>
                <a:ext cx="5792400" cy="3005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9694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273" y="790278"/>
            <a:ext cx="5570522" cy="857250"/>
          </a:xfrm>
        </p:spPr>
        <p:txBody>
          <a:bodyPr>
            <a:normAutofit fontScale="90000"/>
          </a:bodyPr>
          <a:lstStyle/>
          <a:p>
            <a:r>
              <a:rPr lang="en-US" sz="3600" i="1" dirty="0" smtClean="0"/>
              <a:t>Did microkernels actually lose?</a:t>
            </a:r>
            <a:endParaRPr lang="en-US" sz="36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680711" y="2907643"/>
            <a:ext cx="1312366" cy="94105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131379" y="4120516"/>
            <a:ext cx="8879986" cy="10234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053521" y="4205725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2008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397946" y="4205725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7366317" y="510196"/>
            <a:ext cx="1394109" cy="3571546"/>
          </a:xfrm>
          <a:custGeom>
            <a:avLst/>
            <a:gdLst>
              <a:gd name="connsiteX0" fmla="*/ 0 w 1797052"/>
              <a:gd name="connsiteY0" fmla="*/ 3342882 h 3342882"/>
              <a:gd name="connsiteX1" fmla="*/ 143765 w 1797052"/>
              <a:gd name="connsiteY1" fmla="*/ 3259010 h 3342882"/>
              <a:gd name="connsiteX2" fmla="*/ 263568 w 1797052"/>
              <a:gd name="connsiteY2" fmla="*/ 3199102 h 3342882"/>
              <a:gd name="connsiteX3" fmla="*/ 359411 w 1797052"/>
              <a:gd name="connsiteY3" fmla="*/ 3139194 h 3342882"/>
              <a:gd name="connsiteX4" fmla="*/ 467234 w 1797052"/>
              <a:gd name="connsiteY4" fmla="*/ 3091267 h 3342882"/>
              <a:gd name="connsiteX5" fmla="*/ 622978 w 1797052"/>
              <a:gd name="connsiteY5" fmla="*/ 3079285 h 3342882"/>
              <a:gd name="connsiteX6" fmla="*/ 706841 w 1797052"/>
              <a:gd name="connsiteY6" fmla="*/ 3043340 h 3342882"/>
              <a:gd name="connsiteX7" fmla="*/ 730802 w 1797052"/>
              <a:gd name="connsiteY7" fmla="*/ 3007395 h 3342882"/>
              <a:gd name="connsiteX8" fmla="*/ 778723 w 1797052"/>
              <a:gd name="connsiteY8" fmla="*/ 2971450 h 3342882"/>
              <a:gd name="connsiteX9" fmla="*/ 814664 w 1797052"/>
              <a:gd name="connsiteY9" fmla="*/ 2923524 h 3342882"/>
              <a:gd name="connsiteX10" fmla="*/ 862585 w 1797052"/>
              <a:gd name="connsiteY10" fmla="*/ 2887579 h 3342882"/>
              <a:gd name="connsiteX11" fmla="*/ 898526 w 1797052"/>
              <a:gd name="connsiteY11" fmla="*/ 2839652 h 3342882"/>
              <a:gd name="connsiteX12" fmla="*/ 958428 w 1797052"/>
              <a:gd name="connsiteY12" fmla="*/ 2791726 h 3342882"/>
              <a:gd name="connsiteX13" fmla="*/ 1030310 w 1797052"/>
              <a:gd name="connsiteY13" fmla="*/ 2719836 h 3342882"/>
              <a:gd name="connsiteX14" fmla="*/ 1054271 w 1797052"/>
              <a:gd name="connsiteY14" fmla="*/ 2683891 h 3342882"/>
              <a:gd name="connsiteX15" fmla="*/ 1066251 w 1797052"/>
              <a:gd name="connsiteY15" fmla="*/ 2647946 h 3342882"/>
              <a:gd name="connsiteX16" fmla="*/ 1090212 w 1797052"/>
              <a:gd name="connsiteY16" fmla="*/ 2623982 h 3342882"/>
              <a:gd name="connsiteX17" fmla="*/ 1138133 w 1797052"/>
              <a:gd name="connsiteY17" fmla="*/ 2540111 h 3342882"/>
              <a:gd name="connsiteX18" fmla="*/ 1221996 w 1797052"/>
              <a:gd name="connsiteY18" fmla="*/ 2432276 h 3342882"/>
              <a:gd name="connsiteX19" fmla="*/ 1269917 w 1797052"/>
              <a:gd name="connsiteY19" fmla="*/ 2384349 h 3342882"/>
              <a:gd name="connsiteX20" fmla="*/ 1293878 w 1797052"/>
              <a:gd name="connsiteY20" fmla="*/ 2336423 h 3342882"/>
              <a:gd name="connsiteX21" fmla="*/ 1305858 w 1797052"/>
              <a:gd name="connsiteY21" fmla="*/ 2288496 h 3342882"/>
              <a:gd name="connsiteX22" fmla="*/ 1317839 w 1797052"/>
              <a:gd name="connsiteY22" fmla="*/ 2252551 h 3342882"/>
              <a:gd name="connsiteX23" fmla="*/ 1329819 w 1797052"/>
              <a:gd name="connsiteY23" fmla="*/ 2024900 h 3342882"/>
              <a:gd name="connsiteX24" fmla="*/ 1341799 w 1797052"/>
              <a:gd name="connsiteY24" fmla="*/ 1964991 h 3342882"/>
              <a:gd name="connsiteX25" fmla="*/ 1353780 w 1797052"/>
              <a:gd name="connsiteY25" fmla="*/ 1893101 h 3342882"/>
              <a:gd name="connsiteX26" fmla="*/ 1425662 w 1797052"/>
              <a:gd name="connsiteY26" fmla="*/ 1701395 h 3342882"/>
              <a:gd name="connsiteX27" fmla="*/ 1461603 w 1797052"/>
              <a:gd name="connsiteY27" fmla="*/ 1677432 h 3342882"/>
              <a:gd name="connsiteX28" fmla="*/ 1485563 w 1797052"/>
              <a:gd name="connsiteY28" fmla="*/ 1641487 h 3342882"/>
              <a:gd name="connsiteX29" fmla="*/ 1509524 w 1797052"/>
              <a:gd name="connsiteY29" fmla="*/ 1569597 h 3342882"/>
              <a:gd name="connsiteX30" fmla="*/ 1521504 w 1797052"/>
              <a:gd name="connsiteY30" fmla="*/ 802771 h 3342882"/>
              <a:gd name="connsiteX31" fmla="*/ 1533485 w 1797052"/>
              <a:gd name="connsiteY31" fmla="*/ 766826 h 3342882"/>
              <a:gd name="connsiteX32" fmla="*/ 1545465 w 1797052"/>
              <a:gd name="connsiteY32" fmla="*/ 694936 h 3342882"/>
              <a:gd name="connsiteX33" fmla="*/ 1593387 w 1797052"/>
              <a:gd name="connsiteY33" fmla="*/ 515211 h 3342882"/>
              <a:gd name="connsiteX34" fmla="*/ 1605367 w 1797052"/>
              <a:gd name="connsiteY34" fmla="*/ 443321 h 3342882"/>
              <a:gd name="connsiteX35" fmla="*/ 1629328 w 1797052"/>
              <a:gd name="connsiteY35" fmla="*/ 371431 h 3342882"/>
              <a:gd name="connsiteX36" fmla="*/ 1641308 w 1797052"/>
              <a:gd name="connsiteY36" fmla="*/ 335486 h 3342882"/>
              <a:gd name="connsiteX37" fmla="*/ 1653288 w 1797052"/>
              <a:gd name="connsiteY37" fmla="*/ 287560 h 3342882"/>
              <a:gd name="connsiteX38" fmla="*/ 1677249 w 1797052"/>
              <a:gd name="connsiteY38" fmla="*/ 251615 h 3342882"/>
              <a:gd name="connsiteX39" fmla="*/ 1701210 w 1797052"/>
              <a:gd name="connsiteY39" fmla="*/ 155761 h 3342882"/>
              <a:gd name="connsiteX40" fmla="*/ 1713190 w 1797052"/>
              <a:gd name="connsiteY40" fmla="*/ 119816 h 3342882"/>
              <a:gd name="connsiteX41" fmla="*/ 1749131 w 1797052"/>
              <a:gd name="connsiteY41" fmla="*/ 83871 h 3342882"/>
              <a:gd name="connsiteX42" fmla="*/ 1773092 w 1797052"/>
              <a:gd name="connsiteY42" fmla="*/ 47927 h 3342882"/>
              <a:gd name="connsiteX43" fmla="*/ 1797052 w 1797052"/>
              <a:gd name="connsiteY43" fmla="*/ 0 h 334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797052" h="3342882">
                <a:moveTo>
                  <a:pt x="0" y="3342882"/>
                </a:moveTo>
                <a:cubicBezTo>
                  <a:pt x="209078" y="3163654"/>
                  <a:pt x="-12941" y="3330247"/>
                  <a:pt x="143765" y="3259010"/>
                </a:cubicBezTo>
                <a:cubicBezTo>
                  <a:pt x="318101" y="3179758"/>
                  <a:pt x="136963" y="3230758"/>
                  <a:pt x="263568" y="3199102"/>
                </a:cubicBezTo>
                <a:cubicBezTo>
                  <a:pt x="355199" y="3130370"/>
                  <a:pt x="267313" y="3191827"/>
                  <a:pt x="359411" y="3139194"/>
                </a:cubicBezTo>
                <a:cubicBezTo>
                  <a:pt x="402051" y="3114826"/>
                  <a:pt x="406802" y="3095916"/>
                  <a:pt x="467234" y="3091267"/>
                </a:cubicBezTo>
                <a:lnTo>
                  <a:pt x="622978" y="3079285"/>
                </a:lnTo>
                <a:cubicBezTo>
                  <a:pt x="659642" y="3070119"/>
                  <a:pt x="679261" y="3070923"/>
                  <a:pt x="706841" y="3043340"/>
                </a:cubicBezTo>
                <a:cubicBezTo>
                  <a:pt x="717023" y="3033157"/>
                  <a:pt x="720620" y="3017578"/>
                  <a:pt x="730802" y="3007395"/>
                </a:cubicBezTo>
                <a:cubicBezTo>
                  <a:pt x="744921" y="2993275"/>
                  <a:pt x="764604" y="2985570"/>
                  <a:pt x="778723" y="2971450"/>
                </a:cubicBezTo>
                <a:cubicBezTo>
                  <a:pt x="792842" y="2957329"/>
                  <a:pt x="800545" y="2937645"/>
                  <a:pt x="814664" y="2923524"/>
                </a:cubicBezTo>
                <a:cubicBezTo>
                  <a:pt x="828783" y="2909404"/>
                  <a:pt x="848466" y="2901699"/>
                  <a:pt x="862585" y="2887579"/>
                </a:cubicBezTo>
                <a:cubicBezTo>
                  <a:pt x="876704" y="2873458"/>
                  <a:pt x="884407" y="2853773"/>
                  <a:pt x="898526" y="2839652"/>
                </a:cubicBezTo>
                <a:cubicBezTo>
                  <a:pt x="916607" y="2821569"/>
                  <a:pt x="940347" y="2809809"/>
                  <a:pt x="958428" y="2791726"/>
                </a:cubicBezTo>
                <a:cubicBezTo>
                  <a:pt x="1047589" y="2702555"/>
                  <a:pt x="945608" y="2776310"/>
                  <a:pt x="1030310" y="2719836"/>
                </a:cubicBezTo>
                <a:cubicBezTo>
                  <a:pt x="1038297" y="2707854"/>
                  <a:pt x="1047832" y="2696771"/>
                  <a:pt x="1054271" y="2683891"/>
                </a:cubicBezTo>
                <a:cubicBezTo>
                  <a:pt x="1059919" y="2672594"/>
                  <a:pt x="1059754" y="2658776"/>
                  <a:pt x="1066251" y="2647946"/>
                </a:cubicBezTo>
                <a:cubicBezTo>
                  <a:pt x="1072062" y="2638259"/>
                  <a:pt x="1083947" y="2633381"/>
                  <a:pt x="1090212" y="2623982"/>
                </a:cubicBezTo>
                <a:cubicBezTo>
                  <a:pt x="1108071" y="2597190"/>
                  <a:pt x="1119893" y="2566645"/>
                  <a:pt x="1138133" y="2540111"/>
                </a:cubicBezTo>
                <a:cubicBezTo>
                  <a:pt x="1163928" y="2502587"/>
                  <a:pt x="1189800" y="2464477"/>
                  <a:pt x="1221996" y="2432276"/>
                </a:cubicBezTo>
                <a:cubicBezTo>
                  <a:pt x="1237970" y="2416300"/>
                  <a:pt x="1256363" y="2402423"/>
                  <a:pt x="1269917" y="2384349"/>
                </a:cubicBezTo>
                <a:cubicBezTo>
                  <a:pt x="1280633" y="2370060"/>
                  <a:pt x="1285891" y="2352398"/>
                  <a:pt x="1293878" y="2336423"/>
                </a:cubicBezTo>
                <a:cubicBezTo>
                  <a:pt x="1297871" y="2320447"/>
                  <a:pt x="1301335" y="2304330"/>
                  <a:pt x="1305858" y="2288496"/>
                </a:cubicBezTo>
                <a:cubicBezTo>
                  <a:pt x="1309327" y="2276352"/>
                  <a:pt x="1316696" y="2265129"/>
                  <a:pt x="1317839" y="2252551"/>
                </a:cubicBezTo>
                <a:cubicBezTo>
                  <a:pt x="1324718" y="2176874"/>
                  <a:pt x="1323509" y="2100626"/>
                  <a:pt x="1329819" y="2024900"/>
                </a:cubicBezTo>
                <a:cubicBezTo>
                  <a:pt x="1331510" y="2004605"/>
                  <a:pt x="1338156" y="1985028"/>
                  <a:pt x="1341799" y="1964991"/>
                </a:cubicBezTo>
                <a:cubicBezTo>
                  <a:pt x="1346144" y="1941089"/>
                  <a:pt x="1348690" y="1916856"/>
                  <a:pt x="1353780" y="1893101"/>
                </a:cubicBezTo>
                <a:cubicBezTo>
                  <a:pt x="1361713" y="1856075"/>
                  <a:pt x="1389792" y="1725311"/>
                  <a:pt x="1425662" y="1701395"/>
                </a:cubicBezTo>
                <a:lnTo>
                  <a:pt x="1461603" y="1677432"/>
                </a:lnTo>
                <a:cubicBezTo>
                  <a:pt x="1469590" y="1665450"/>
                  <a:pt x="1479715" y="1654646"/>
                  <a:pt x="1485563" y="1641487"/>
                </a:cubicBezTo>
                <a:cubicBezTo>
                  <a:pt x="1495821" y="1618404"/>
                  <a:pt x="1509524" y="1569597"/>
                  <a:pt x="1509524" y="1569597"/>
                </a:cubicBezTo>
                <a:cubicBezTo>
                  <a:pt x="1513517" y="1313988"/>
                  <a:pt x="1513877" y="1058297"/>
                  <a:pt x="1521504" y="802771"/>
                </a:cubicBezTo>
                <a:cubicBezTo>
                  <a:pt x="1521881" y="790147"/>
                  <a:pt x="1530745" y="779155"/>
                  <a:pt x="1533485" y="766826"/>
                </a:cubicBezTo>
                <a:cubicBezTo>
                  <a:pt x="1538755" y="743111"/>
                  <a:pt x="1540375" y="718691"/>
                  <a:pt x="1545465" y="694936"/>
                </a:cubicBezTo>
                <a:cubicBezTo>
                  <a:pt x="1607924" y="403430"/>
                  <a:pt x="1532617" y="778578"/>
                  <a:pt x="1593387" y="515211"/>
                </a:cubicBezTo>
                <a:cubicBezTo>
                  <a:pt x="1598849" y="491539"/>
                  <a:pt x="1599476" y="466890"/>
                  <a:pt x="1605367" y="443321"/>
                </a:cubicBezTo>
                <a:cubicBezTo>
                  <a:pt x="1611493" y="418816"/>
                  <a:pt x="1621341" y="395394"/>
                  <a:pt x="1629328" y="371431"/>
                </a:cubicBezTo>
                <a:cubicBezTo>
                  <a:pt x="1633321" y="359449"/>
                  <a:pt x="1638245" y="347739"/>
                  <a:pt x="1641308" y="335486"/>
                </a:cubicBezTo>
                <a:cubicBezTo>
                  <a:pt x="1645301" y="319511"/>
                  <a:pt x="1646802" y="302696"/>
                  <a:pt x="1653288" y="287560"/>
                </a:cubicBezTo>
                <a:cubicBezTo>
                  <a:pt x="1658960" y="274324"/>
                  <a:pt x="1669262" y="263597"/>
                  <a:pt x="1677249" y="251615"/>
                </a:cubicBezTo>
                <a:cubicBezTo>
                  <a:pt x="1685236" y="219664"/>
                  <a:pt x="1690797" y="187006"/>
                  <a:pt x="1701210" y="155761"/>
                </a:cubicBezTo>
                <a:cubicBezTo>
                  <a:pt x="1705203" y="143779"/>
                  <a:pt x="1706185" y="130325"/>
                  <a:pt x="1713190" y="119816"/>
                </a:cubicBezTo>
                <a:cubicBezTo>
                  <a:pt x="1722588" y="105717"/>
                  <a:pt x="1738284" y="96888"/>
                  <a:pt x="1749131" y="83871"/>
                </a:cubicBezTo>
                <a:cubicBezTo>
                  <a:pt x="1758349" y="72809"/>
                  <a:pt x="1765105" y="59908"/>
                  <a:pt x="1773092" y="47927"/>
                </a:cubicBezTo>
                <a:cubicBezTo>
                  <a:pt x="1786858" y="6624"/>
                  <a:pt x="1776142" y="20913"/>
                  <a:pt x="179705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TextBox 10"/>
          <p:cNvSpPr txBox="1"/>
          <p:nvPr/>
        </p:nvSpPr>
        <p:spPr>
          <a:xfrm>
            <a:off x="6426555" y="155314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1 000 000 000</a:t>
            </a:r>
          </a:p>
          <a:p>
            <a:pPr algn="ctr"/>
            <a:r>
              <a:rPr lang="en-US" dirty="0" smtClean="0"/>
              <a:t>Android Activations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275270" y="2528330"/>
            <a:ext cx="2923833" cy="1962686"/>
            <a:chOff x="228599" y="1588568"/>
            <a:chExt cx="6612152" cy="3979259"/>
          </a:xfrm>
        </p:grpSpPr>
        <p:sp>
          <p:nvSpPr>
            <p:cNvPr id="13" name="TextBox 12"/>
            <p:cNvSpPr txBox="1"/>
            <p:nvPr/>
          </p:nvSpPr>
          <p:spPr>
            <a:xfrm>
              <a:off x="268860" y="5037422"/>
              <a:ext cx="1258649" cy="530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-13.8B</a:t>
              </a:r>
              <a:endParaRPr lang="en-US" sz="1100" dirty="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l="14540" r="17440"/>
            <a:stretch/>
          </p:blipFill>
          <p:spPr>
            <a:xfrm>
              <a:off x="228599" y="3352800"/>
              <a:ext cx="1655515" cy="136904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6664" r="10111"/>
            <a:stretch/>
          </p:blipFill>
          <p:spPr>
            <a:xfrm>
              <a:off x="1981200" y="3209016"/>
              <a:ext cx="1470538" cy="133548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73340" y="2642405"/>
              <a:ext cx="1560638" cy="530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Universe</a:t>
              </a:r>
              <a:endParaRPr lang="en-US" sz="11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933560" y="2218415"/>
              <a:ext cx="1513910" cy="873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Tools</a:t>
              </a:r>
            </a:p>
            <a:p>
              <a:pPr algn="ctr"/>
              <a:r>
                <a:rPr lang="en-US" sz="1100" dirty="0" smtClean="0"/>
                <a:t>Altruism</a:t>
              </a:r>
              <a:endParaRPr lang="en-US" sz="11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497418" y="5037424"/>
              <a:ext cx="949719" cy="530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-5M</a:t>
              </a:r>
              <a:endParaRPr lang="en-US" sz="11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426538" y="5037424"/>
              <a:ext cx="1064364" cy="530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1679</a:t>
              </a:r>
              <a:endParaRPr lang="en-US" sz="1100" dirty="0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18409" y="2590806"/>
              <a:ext cx="1310668" cy="165620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768150" y="1588568"/>
              <a:ext cx="2072601" cy="81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Programmable Machines</a:t>
              </a:r>
              <a:endParaRPr lang="en-US" sz="10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63860" y="3266861"/>
              <a:ext cx="1551749" cy="936005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800" b="1" i="1" dirty="0" smtClean="0"/>
                <a:t>S </a:t>
              </a:r>
              <a:r>
                <a:rPr lang="en-US" sz="800" b="1" dirty="0" smtClean="0"/>
                <a:t>::=</a:t>
              </a:r>
              <a:r>
                <a:rPr lang="en-US" sz="800" b="1" i="1" dirty="0" smtClean="0"/>
                <a:t> NP V O</a:t>
              </a:r>
            </a:p>
            <a:p>
              <a:r>
                <a:rPr lang="en-US" sz="800" b="1" i="1" dirty="0" smtClean="0"/>
                <a:t>NP </a:t>
              </a:r>
              <a:r>
                <a:rPr lang="en-US" sz="800" b="1" dirty="0" smtClean="0"/>
                <a:t>::=</a:t>
              </a:r>
              <a:r>
                <a:rPr lang="en-US" sz="800" dirty="0" smtClean="0">
                  <a:sym typeface="Wingdings"/>
                </a:rPr>
                <a:t> </a:t>
              </a:r>
              <a:r>
                <a:rPr lang="en-US" sz="800" b="1" i="1" dirty="0" smtClean="0">
                  <a:sym typeface="Wingdings"/>
                </a:rPr>
                <a:t>N</a:t>
              </a:r>
              <a:r>
                <a:rPr lang="en-US" sz="800" dirty="0" smtClean="0">
                  <a:sym typeface="Wingdings"/>
                </a:rPr>
                <a:t> </a:t>
              </a:r>
              <a:r>
                <a:rPr lang="en-US" sz="800" b="1" dirty="0" smtClean="0">
                  <a:sym typeface="Wingdings"/>
                </a:rPr>
                <a:t>and</a:t>
              </a:r>
              <a:r>
                <a:rPr lang="en-US" sz="800" dirty="0" smtClean="0">
                  <a:sym typeface="Wingdings"/>
                </a:rPr>
                <a:t> </a:t>
              </a:r>
              <a:r>
                <a:rPr lang="en-US" sz="800" b="1" i="1" dirty="0" smtClean="0">
                  <a:sym typeface="Wingdings"/>
                </a:rPr>
                <a:t>NP</a:t>
              </a:r>
              <a:endParaRPr lang="en-US" sz="800" b="1" i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00402" y="1981201"/>
              <a:ext cx="2094209" cy="873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Recursive Language</a:t>
              </a:r>
              <a:endParaRPr lang="en-US" sz="11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984563" y="5037424"/>
              <a:ext cx="1171646" cy="530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-300K</a:t>
              </a:r>
              <a:endParaRPr lang="en-US" sz="1100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199103" y="4216178"/>
            <a:ext cx="6006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1945</a:t>
            </a:r>
            <a:endParaRPr lang="en-US" sz="16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8801" y="2957685"/>
            <a:ext cx="697622" cy="89131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870325" y="2045249"/>
            <a:ext cx="1230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Practical Universal Machines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4057287" y="4229406"/>
            <a:ext cx="680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1950s</a:t>
            </a:r>
            <a:endParaRPr lang="en-US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3831187" y="2324723"/>
            <a:ext cx="1040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Abstractions</a:t>
            </a:r>
            <a:endParaRPr lang="en-US" sz="12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6508" y="2669891"/>
            <a:ext cx="912028" cy="126519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053074" y="4205725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1969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4836126" y="2324723"/>
            <a:ext cx="9710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Modern OS</a:t>
            </a:r>
            <a:endParaRPr lang="en-US" sz="1200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62704" y="2669891"/>
            <a:ext cx="922446" cy="132049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909795" y="4205725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1993</a:t>
            </a:r>
            <a:endParaRPr lang="en-US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86029" y="2632320"/>
            <a:ext cx="1128497" cy="1441435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807161" y="1285492"/>
            <a:ext cx="971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Open Source OS, runs on cheap machines</a:t>
            </a:r>
            <a:endParaRPr lang="en-US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6905605" y="1218903"/>
            <a:ext cx="971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Cheaper, faster, low-energy processors, Internet, web, $$$</a:t>
            </a:r>
            <a:endParaRPr lang="en-US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275270" y="174732"/>
            <a:ext cx="1427644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From Class 3: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5411936" y="3565752"/>
            <a:ext cx="1954381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Monolithic Kernels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2786208" y="4603209"/>
            <a:ext cx="2694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“Microkernels </a:t>
            </a:r>
            <a:r>
              <a:rPr lang="en-US" b="1" dirty="0"/>
              <a:t>have won</a:t>
            </a:r>
            <a:r>
              <a:rPr lang="en-US" b="1" dirty="0" smtClean="0"/>
              <a:t>.”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5480839" y="4582598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1992</a:t>
            </a:r>
            <a:endParaRPr lang="en-US" dirty="0"/>
          </a:p>
        </p:txBody>
      </p:sp>
      <p:cxnSp>
        <p:nvCxnSpPr>
          <p:cNvPr id="50" name="Curved Connector 49"/>
          <p:cNvCxnSpPr/>
          <p:nvPr/>
        </p:nvCxnSpPr>
        <p:spPr>
          <a:xfrm rot="5400000" flipH="1" flipV="1">
            <a:off x="5342608" y="4200078"/>
            <a:ext cx="636514" cy="497859"/>
          </a:xfrm>
          <a:prstGeom prst="curvedConnector3">
            <a:avLst>
              <a:gd name="adj1" fmla="val 28576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4" name="Ink 3"/>
              <p14:cNvContentPartPr/>
              <p14:nvPr/>
            </p14:nvContentPartPr>
            <p14:xfrm>
              <a:off x="2301840" y="4654080"/>
              <a:ext cx="2852640" cy="30744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292480" y="4644720"/>
                <a:ext cx="2871360" cy="326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7207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273" y="790278"/>
            <a:ext cx="5570522" cy="857250"/>
          </a:xfrm>
        </p:spPr>
        <p:txBody>
          <a:bodyPr>
            <a:normAutofit fontScale="90000"/>
          </a:bodyPr>
          <a:lstStyle/>
          <a:p>
            <a:r>
              <a:rPr lang="en-US" sz="3600" i="1" dirty="0" smtClean="0"/>
              <a:t>Did microkernels actually lose?</a:t>
            </a:r>
            <a:endParaRPr lang="en-US" sz="36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680711" y="2907643"/>
            <a:ext cx="1312366" cy="94105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131379" y="4120516"/>
            <a:ext cx="8879986" cy="10234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053521" y="4205725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2008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397946" y="4205725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7366317" y="510196"/>
            <a:ext cx="1394109" cy="3571546"/>
          </a:xfrm>
          <a:custGeom>
            <a:avLst/>
            <a:gdLst>
              <a:gd name="connsiteX0" fmla="*/ 0 w 1797052"/>
              <a:gd name="connsiteY0" fmla="*/ 3342882 h 3342882"/>
              <a:gd name="connsiteX1" fmla="*/ 143765 w 1797052"/>
              <a:gd name="connsiteY1" fmla="*/ 3259010 h 3342882"/>
              <a:gd name="connsiteX2" fmla="*/ 263568 w 1797052"/>
              <a:gd name="connsiteY2" fmla="*/ 3199102 h 3342882"/>
              <a:gd name="connsiteX3" fmla="*/ 359411 w 1797052"/>
              <a:gd name="connsiteY3" fmla="*/ 3139194 h 3342882"/>
              <a:gd name="connsiteX4" fmla="*/ 467234 w 1797052"/>
              <a:gd name="connsiteY4" fmla="*/ 3091267 h 3342882"/>
              <a:gd name="connsiteX5" fmla="*/ 622978 w 1797052"/>
              <a:gd name="connsiteY5" fmla="*/ 3079285 h 3342882"/>
              <a:gd name="connsiteX6" fmla="*/ 706841 w 1797052"/>
              <a:gd name="connsiteY6" fmla="*/ 3043340 h 3342882"/>
              <a:gd name="connsiteX7" fmla="*/ 730802 w 1797052"/>
              <a:gd name="connsiteY7" fmla="*/ 3007395 h 3342882"/>
              <a:gd name="connsiteX8" fmla="*/ 778723 w 1797052"/>
              <a:gd name="connsiteY8" fmla="*/ 2971450 h 3342882"/>
              <a:gd name="connsiteX9" fmla="*/ 814664 w 1797052"/>
              <a:gd name="connsiteY9" fmla="*/ 2923524 h 3342882"/>
              <a:gd name="connsiteX10" fmla="*/ 862585 w 1797052"/>
              <a:gd name="connsiteY10" fmla="*/ 2887579 h 3342882"/>
              <a:gd name="connsiteX11" fmla="*/ 898526 w 1797052"/>
              <a:gd name="connsiteY11" fmla="*/ 2839652 h 3342882"/>
              <a:gd name="connsiteX12" fmla="*/ 958428 w 1797052"/>
              <a:gd name="connsiteY12" fmla="*/ 2791726 h 3342882"/>
              <a:gd name="connsiteX13" fmla="*/ 1030310 w 1797052"/>
              <a:gd name="connsiteY13" fmla="*/ 2719836 h 3342882"/>
              <a:gd name="connsiteX14" fmla="*/ 1054271 w 1797052"/>
              <a:gd name="connsiteY14" fmla="*/ 2683891 h 3342882"/>
              <a:gd name="connsiteX15" fmla="*/ 1066251 w 1797052"/>
              <a:gd name="connsiteY15" fmla="*/ 2647946 h 3342882"/>
              <a:gd name="connsiteX16" fmla="*/ 1090212 w 1797052"/>
              <a:gd name="connsiteY16" fmla="*/ 2623982 h 3342882"/>
              <a:gd name="connsiteX17" fmla="*/ 1138133 w 1797052"/>
              <a:gd name="connsiteY17" fmla="*/ 2540111 h 3342882"/>
              <a:gd name="connsiteX18" fmla="*/ 1221996 w 1797052"/>
              <a:gd name="connsiteY18" fmla="*/ 2432276 h 3342882"/>
              <a:gd name="connsiteX19" fmla="*/ 1269917 w 1797052"/>
              <a:gd name="connsiteY19" fmla="*/ 2384349 h 3342882"/>
              <a:gd name="connsiteX20" fmla="*/ 1293878 w 1797052"/>
              <a:gd name="connsiteY20" fmla="*/ 2336423 h 3342882"/>
              <a:gd name="connsiteX21" fmla="*/ 1305858 w 1797052"/>
              <a:gd name="connsiteY21" fmla="*/ 2288496 h 3342882"/>
              <a:gd name="connsiteX22" fmla="*/ 1317839 w 1797052"/>
              <a:gd name="connsiteY22" fmla="*/ 2252551 h 3342882"/>
              <a:gd name="connsiteX23" fmla="*/ 1329819 w 1797052"/>
              <a:gd name="connsiteY23" fmla="*/ 2024900 h 3342882"/>
              <a:gd name="connsiteX24" fmla="*/ 1341799 w 1797052"/>
              <a:gd name="connsiteY24" fmla="*/ 1964991 h 3342882"/>
              <a:gd name="connsiteX25" fmla="*/ 1353780 w 1797052"/>
              <a:gd name="connsiteY25" fmla="*/ 1893101 h 3342882"/>
              <a:gd name="connsiteX26" fmla="*/ 1425662 w 1797052"/>
              <a:gd name="connsiteY26" fmla="*/ 1701395 h 3342882"/>
              <a:gd name="connsiteX27" fmla="*/ 1461603 w 1797052"/>
              <a:gd name="connsiteY27" fmla="*/ 1677432 h 3342882"/>
              <a:gd name="connsiteX28" fmla="*/ 1485563 w 1797052"/>
              <a:gd name="connsiteY28" fmla="*/ 1641487 h 3342882"/>
              <a:gd name="connsiteX29" fmla="*/ 1509524 w 1797052"/>
              <a:gd name="connsiteY29" fmla="*/ 1569597 h 3342882"/>
              <a:gd name="connsiteX30" fmla="*/ 1521504 w 1797052"/>
              <a:gd name="connsiteY30" fmla="*/ 802771 h 3342882"/>
              <a:gd name="connsiteX31" fmla="*/ 1533485 w 1797052"/>
              <a:gd name="connsiteY31" fmla="*/ 766826 h 3342882"/>
              <a:gd name="connsiteX32" fmla="*/ 1545465 w 1797052"/>
              <a:gd name="connsiteY32" fmla="*/ 694936 h 3342882"/>
              <a:gd name="connsiteX33" fmla="*/ 1593387 w 1797052"/>
              <a:gd name="connsiteY33" fmla="*/ 515211 h 3342882"/>
              <a:gd name="connsiteX34" fmla="*/ 1605367 w 1797052"/>
              <a:gd name="connsiteY34" fmla="*/ 443321 h 3342882"/>
              <a:gd name="connsiteX35" fmla="*/ 1629328 w 1797052"/>
              <a:gd name="connsiteY35" fmla="*/ 371431 h 3342882"/>
              <a:gd name="connsiteX36" fmla="*/ 1641308 w 1797052"/>
              <a:gd name="connsiteY36" fmla="*/ 335486 h 3342882"/>
              <a:gd name="connsiteX37" fmla="*/ 1653288 w 1797052"/>
              <a:gd name="connsiteY37" fmla="*/ 287560 h 3342882"/>
              <a:gd name="connsiteX38" fmla="*/ 1677249 w 1797052"/>
              <a:gd name="connsiteY38" fmla="*/ 251615 h 3342882"/>
              <a:gd name="connsiteX39" fmla="*/ 1701210 w 1797052"/>
              <a:gd name="connsiteY39" fmla="*/ 155761 h 3342882"/>
              <a:gd name="connsiteX40" fmla="*/ 1713190 w 1797052"/>
              <a:gd name="connsiteY40" fmla="*/ 119816 h 3342882"/>
              <a:gd name="connsiteX41" fmla="*/ 1749131 w 1797052"/>
              <a:gd name="connsiteY41" fmla="*/ 83871 h 3342882"/>
              <a:gd name="connsiteX42" fmla="*/ 1773092 w 1797052"/>
              <a:gd name="connsiteY42" fmla="*/ 47927 h 3342882"/>
              <a:gd name="connsiteX43" fmla="*/ 1797052 w 1797052"/>
              <a:gd name="connsiteY43" fmla="*/ 0 h 334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797052" h="3342882">
                <a:moveTo>
                  <a:pt x="0" y="3342882"/>
                </a:moveTo>
                <a:cubicBezTo>
                  <a:pt x="209078" y="3163654"/>
                  <a:pt x="-12941" y="3330247"/>
                  <a:pt x="143765" y="3259010"/>
                </a:cubicBezTo>
                <a:cubicBezTo>
                  <a:pt x="318101" y="3179758"/>
                  <a:pt x="136963" y="3230758"/>
                  <a:pt x="263568" y="3199102"/>
                </a:cubicBezTo>
                <a:cubicBezTo>
                  <a:pt x="355199" y="3130370"/>
                  <a:pt x="267313" y="3191827"/>
                  <a:pt x="359411" y="3139194"/>
                </a:cubicBezTo>
                <a:cubicBezTo>
                  <a:pt x="402051" y="3114826"/>
                  <a:pt x="406802" y="3095916"/>
                  <a:pt x="467234" y="3091267"/>
                </a:cubicBezTo>
                <a:lnTo>
                  <a:pt x="622978" y="3079285"/>
                </a:lnTo>
                <a:cubicBezTo>
                  <a:pt x="659642" y="3070119"/>
                  <a:pt x="679261" y="3070923"/>
                  <a:pt x="706841" y="3043340"/>
                </a:cubicBezTo>
                <a:cubicBezTo>
                  <a:pt x="717023" y="3033157"/>
                  <a:pt x="720620" y="3017578"/>
                  <a:pt x="730802" y="3007395"/>
                </a:cubicBezTo>
                <a:cubicBezTo>
                  <a:pt x="744921" y="2993275"/>
                  <a:pt x="764604" y="2985570"/>
                  <a:pt x="778723" y="2971450"/>
                </a:cubicBezTo>
                <a:cubicBezTo>
                  <a:pt x="792842" y="2957329"/>
                  <a:pt x="800545" y="2937645"/>
                  <a:pt x="814664" y="2923524"/>
                </a:cubicBezTo>
                <a:cubicBezTo>
                  <a:pt x="828783" y="2909404"/>
                  <a:pt x="848466" y="2901699"/>
                  <a:pt x="862585" y="2887579"/>
                </a:cubicBezTo>
                <a:cubicBezTo>
                  <a:pt x="876704" y="2873458"/>
                  <a:pt x="884407" y="2853773"/>
                  <a:pt x="898526" y="2839652"/>
                </a:cubicBezTo>
                <a:cubicBezTo>
                  <a:pt x="916607" y="2821569"/>
                  <a:pt x="940347" y="2809809"/>
                  <a:pt x="958428" y="2791726"/>
                </a:cubicBezTo>
                <a:cubicBezTo>
                  <a:pt x="1047589" y="2702555"/>
                  <a:pt x="945608" y="2776310"/>
                  <a:pt x="1030310" y="2719836"/>
                </a:cubicBezTo>
                <a:cubicBezTo>
                  <a:pt x="1038297" y="2707854"/>
                  <a:pt x="1047832" y="2696771"/>
                  <a:pt x="1054271" y="2683891"/>
                </a:cubicBezTo>
                <a:cubicBezTo>
                  <a:pt x="1059919" y="2672594"/>
                  <a:pt x="1059754" y="2658776"/>
                  <a:pt x="1066251" y="2647946"/>
                </a:cubicBezTo>
                <a:cubicBezTo>
                  <a:pt x="1072062" y="2638259"/>
                  <a:pt x="1083947" y="2633381"/>
                  <a:pt x="1090212" y="2623982"/>
                </a:cubicBezTo>
                <a:cubicBezTo>
                  <a:pt x="1108071" y="2597190"/>
                  <a:pt x="1119893" y="2566645"/>
                  <a:pt x="1138133" y="2540111"/>
                </a:cubicBezTo>
                <a:cubicBezTo>
                  <a:pt x="1163928" y="2502587"/>
                  <a:pt x="1189800" y="2464477"/>
                  <a:pt x="1221996" y="2432276"/>
                </a:cubicBezTo>
                <a:cubicBezTo>
                  <a:pt x="1237970" y="2416300"/>
                  <a:pt x="1256363" y="2402423"/>
                  <a:pt x="1269917" y="2384349"/>
                </a:cubicBezTo>
                <a:cubicBezTo>
                  <a:pt x="1280633" y="2370060"/>
                  <a:pt x="1285891" y="2352398"/>
                  <a:pt x="1293878" y="2336423"/>
                </a:cubicBezTo>
                <a:cubicBezTo>
                  <a:pt x="1297871" y="2320447"/>
                  <a:pt x="1301335" y="2304330"/>
                  <a:pt x="1305858" y="2288496"/>
                </a:cubicBezTo>
                <a:cubicBezTo>
                  <a:pt x="1309327" y="2276352"/>
                  <a:pt x="1316696" y="2265129"/>
                  <a:pt x="1317839" y="2252551"/>
                </a:cubicBezTo>
                <a:cubicBezTo>
                  <a:pt x="1324718" y="2176874"/>
                  <a:pt x="1323509" y="2100626"/>
                  <a:pt x="1329819" y="2024900"/>
                </a:cubicBezTo>
                <a:cubicBezTo>
                  <a:pt x="1331510" y="2004605"/>
                  <a:pt x="1338156" y="1985028"/>
                  <a:pt x="1341799" y="1964991"/>
                </a:cubicBezTo>
                <a:cubicBezTo>
                  <a:pt x="1346144" y="1941089"/>
                  <a:pt x="1348690" y="1916856"/>
                  <a:pt x="1353780" y="1893101"/>
                </a:cubicBezTo>
                <a:cubicBezTo>
                  <a:pt x="1361713" y="1856075"/>
                  <a:pt x="1389792" y="1725311"/>
                  <a:pt x="1425662" y="1701395"/>
                </a:cubicBezTo>
                <a:lnTo>
                  <a:pt x="1461603" y="1677432"/>
                </a:lnTo>
                <a:cubicBezTo>
                  <a:pt x="1469590" y="1665450"/>
                  <a:pt x="1479715" y="1654646"/>
                  <a:pt x="1485563" y="1641487"/>
                </a:cubicBezTo>
                <a:cubicBezTo>
                  <a:pt x="1495821" y="1618404"/>
                  <a:pt x="1509524" y="1569597"/>
                  <a:pt x="1509524" y="1569597"/>
                </a:cubicBezTo>
                <a:cubicBezTo>
                  <a:pt x="1513517" y="1313988"/>
                  <a:pt x="1513877" y="1058297"/>
                  <a:pt x="1521504" y="802771"/>
                </a:cubicBezTo>
                <a:cubicBezTo>
                  <a:pt x="1521881" y="790147"/>
                  <a:pt x="1530745" y="779155"/>
                  <a:pt x="1533485" y="766826"/>
                </a:cubicBezTo>
                <a:cubicBezTo>
                  <a:pt x="1538755" y="743111"/>
                  <a:pt x="1540375" y="718691"/>
                  <a:pt x="1545465" y="694936"/>
                </a:cubicBezTo>
                <a:cubicBezTo>
                  <a:pt x="1607924" y="403430"/>
                  <a:pt x="1532617" y="778578"/>
                  <a:pt x="1593387" y="515211"/>
                </a:cubicBezTo>
                <a:cubicBezTo>
                  <a:pt x="1598849" y="491539"/>
                  <a:pt x="1599476" y="466890"/>
                  <a:pt x="1605367" y="443321"/>
                </a:cubicBezTo>
                <a:cubicBezTo>
                  <a:pt x="1611493" y="418816"/>
                  <a:pt x="1621341" y="395394"/>
                  <a:pt x="1629328" y="371431"/>
                </a:cubicBezTo>
                <a:cubicBezTo>
                  <a:pt x="1633321" y="359449"/>
                  <a:pt x="1638245" y="347739"/>
                  <a:pt x="1641308" y="335486"/>
                </a:cubicBezTo>
                <a:cubicBezTo>
                  <a:pt x="1645301" y="319511"/>
                  <a:pt x="1646802" y="302696"/>
                  <a:pt x="1653288" y="287560"/>
                </a:cubicBezTo>
                <a:cubicBezTo>
                  <a:pt x="1658960" y="274324"/>
                  <a:pt x="1669262" y="263597"/>
                  <a:pt x="1677249" y="251615"/>
                </a:cubicBezTo>
                <a:cubicBezTo>
                  <a:pt x="1685236" y="219664"/>
                  <a:pt x="1690797" y="187006"/>
                  <a:pt x="1701210" y="155761"/>
                </a:cubicBezTo>
                <a:cubicBezTo>
                  <a:pt x="1705203" y="143779"/>
                  <a:pt x="1706185" y="130325"/>
                  <a:pt x="1713190" y="119816"/>
                </a:cubicBezTo>
                <a:cubicBezTo>
                  <a:pt x="1722588" y="105717"/>
                  <a:pt x="1738284" y="96888"/>
                  <a:pt x="1749131" y="83871"/>
                </a:cubicBezTo>
                <a:cubicBezTo>
                  <a:pt x="1758349" y="72809"/>
                  <a:pt x="1765105" y="59908"/>
                  <a:pt x="1773092" y="47927"/>
                </a:cubicBezTo>
                <a:cubicBezTo>
                  <a:pt x="1786858" y="6624"/>
                  <a:pt x="1776142" y="20913"/>
                  <a:pt x="179705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TextBox 10"/>
          <p:cNvSpPr txBox="1"/>
          <p:nvPr/>
        </p:nvSpPr>
        <p:spPr>
          <a:xfrm>
            <a:off x="6426555" y="155314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1 000 000 000</a:t>
            </a:r>
          </a:p>
          <a:p>
            <a:pPr algn="ctr"/>
            <a:r>
              <a:rPr lang="en-US" dirty="0" smtClean="0"/>
              <a:t>Android Activations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275270" y="2528330"/>
            <a:ext cx="2923833" cy="1962686"/>
            <a:chOff x="228599" y="1588568"/>
            <a:chExt cx="6612152" cy="3979259"/>
          </a:xfrm>
        </p:grpSpPr>
        <p:sp>
          <p:nvSpPr>
            <p:cNvPr id="13" name="TextBox 12"/>
            <p:cNvSpPr txBox="1"/>
            <p:nvPr/>
          </p:nvSpPr>
          <p:spPr>
            <a:xfrm>
              <a:off x="268860" y="5037422"/>
              <a:ext cx="1258649" cy="530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-13.8B</a:t>
              </a:r>
              <a:endParaRPr lang="en-US" sz="1100" dirty="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l="14540" r="17440"/>
            <a:stretch/>
          </p:blipFill>
          <p:spPr>
            <a:xfrm>
              <a:off x="228599" y="3352800"/>
              <a:ext cx="1655515" cy="136904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6664" r="10111"/>
            <a:stretch/>
          </p:blipFill>
          <p:spPr>
            <a:xfrm>
              <a:off x="1981200" y="3209016"/>
              <a:ext cx="1470538" cy="133548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73340" y="2642405"/>
              <a:ext cx="1560638" cy="530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Universe</a:t>
              </a:r>
              <a:endParaRPr lang="en-US" sz="11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933560" y="2218415"/>
              <a:ext cx="1513910" cy="873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Tools</a:t>
              </a:r>
            </a:p>
            <a:p>
              <a:pPr algn="ctr"/>
              <a:r>
                <a:rPr lang="en-US" sz="1100" dirty="0" smtClean="0"/>
                <a:t>Altruism</a:t>
              </a:r>
              <a:endParaRPr lang="en-US" sz="11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497418" y="5037424"/>
              <a:ext cx="949719" cy="530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-5M</a:t>
              </a:r>
              <a:endParaRPr lang="en-US" sz="11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426538" y="5037424"/>
              <a:ext cx="1064364" cy="530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1679</a:t>
              </a:r>
              <a:endParaRPr lang="en-US" sz="1100" dirty="0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18409" y="2590806"/>
              <a:ext cx="1310668" cy="165620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768150" y="1588568"/>
              <a:ext cx="2072601" cy="81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Programmable Machines</a:t>
              </a:r>
              <a:endParaRPr lang="en-US" sz="10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63860" y="3266861"/>
              <a:ext cx="1551749" cy="936005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800" b="1" i="1" dirty="0" smtClean="0"/>
                <a:t>S </a:t>
              </a:r>
              <a:r>
                <a:rPr lang="en-US" sz="800" b="1" dirty="0" smtClean="0"/>
                <a:t>::=</a:t>
              </a:r>
              <a:r>
                <a:rPr lang="en-US" sz="800" b="1" i="1" dirty="0" smtClean="0"/>
                <a:t> NP V O</a:t>
              </a:r>
            </a:p>
            <a:p>
              <a:r>
                <a:rPr lang="en-US" sz="800" b="1" i="1" dirty="0" smtClean="0"/>
                <a:t>NP </a:t>
              </a:r>
              <a:r>
                <a:rPr lang="en-US" sz="800" b="1" dirty="0" smtClean="0"/>
                <a:t>::=</a:t>
              </a:r>
              <a:r>
                <a:rPr lang="en-US" sz="800" dirty="0" smtClean="0">
                  <a:sym typeface="Wingdings"/>
                </a:rPr>
                <a:t> </a:t>
              </a:r>
              <a:r>
                <a:rPr lang="en-US" sz="800" b="1" i="1" dirty="0" smtClean="0">
                  <a:sym typeface="Wingdings"/>
                </a:rPr>
                <a:t>N</a:t>
              </a:r>
              <a:r>
                <a:rPr lang="en-US" sz="800" dirty="0" smtClean="0">
                  <a:sym typeface="Wingdings"/>
                </a:rPr>
                <a:t> </a:t>
              </a:r>
              <a:r>
                <a:rPr lang="en-US" sz="800" b="1" dirty="0" smtClean="0">
                  <a:sym typeface="Wingdings"/>
                </a:rPr>
                <a:t>and</a:t>
              </a:r>
              <a:r>
                <a:rPr lang="en-US" sz="800" dirty="0" smtClean="0">
                  <a:sym typeface="Wingdings"/>
                </a:rPr>
                <a:t> </a:t>
              </a:r>
              <a:r>
                <a:rPr lang="en-US" sz="800" b="1" i="1" dirty="0" smtClean="0">
                  <a:sym typeface="Wingdings"/>
                </a:rPr>
                <a:t>NP</a:t>
              </a:r>
              <a:endParaRPr lang="en-US" sz="800" b="1" i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00402" y="1981201"/>
              <a:ext cx="2094209" cy="873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Recursive Language</a:t>
              </a:r>
              <a:endParaRPr lang="en-US" sz="11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984563" y="5037424"/>
              <a:ext cx="1171646" cy="530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-300K</a:t>
              </a:r>
              <a:endParaRPr lang="en-US" sz="1100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199103" y="4216178"/>
            <a:ext cx="6006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1945</a:t>
            </a:r>
            <a:endParaRPr lang="en-US" sz="16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8801" y="2957685"/>
            <a:ext cx="697622" cy="89131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870325" y="2045249"/>
            <a:ext cx="1230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Practical Universal Machines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4057287" y="4229406"/>
            <a:ext cx="680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1950s</a:t>
            </a:r>
            <a:endParaRPr lang="en-US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3831187" y="2324723"/>
            <a:ext cx="1040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Abstractions</a:t>
            </a:r>
            <a:endParaRPr lang="en-US" sz="12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6508" y="2669891"/>
            <a:ext cx="912028" cy="126519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053074" y="4205725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1969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4836126" y="2324723"/>
            <a:ext cx="9710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Modern OS</a:t>
            </a:r>
            <a:endParaRPr lang="en-US" sz="1200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62704" y="2669891"/>
            <a:ext cx="922446" cy="132049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909795" y="4205725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1993</a:t>
            </a:r>
            <a:endParaRPr lang="en-US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86029" y="2632320"/>
            <a:ext cx="1128497" cy="1441435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807161" y="1285492"/>
            <a:ext cx="971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Open Source OS, runs on cheap machines</a:t>
            </a:r>
            <a:endParaRPr lang="en-US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6905605" y="1218903"/>
            <a:ext cx="971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Cheaper, faster, low-energy processors, Internet, web, $$$</a:t>
            </a:r>
            <a:endParaRPr lang="en-US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5411936" y="3565752"/>
            <a:ext cx="1954381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Monolithic Kernels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2786208" y="4603209"/>
            <a:ext cx="2694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“Microkernels </a:t>
            </a:r>
            <a:r>
              <a:rPr lang="en-US" b="1" dirty="0"/>
              <a:t>have won</a:t>
            </a:r>
            <a:r>
              <a:rPr lang="en-US" b="1" dirty="0" smtClean="0"/>
              <a:t>.”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5480839" y="4582598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1992</a:t>
            </a:r>
            <a:endParaRPr lang="en-US" dirty="0"/>
          </a:p>
        </p:txBody>
      </p:sp>
      <p:cxnSp>
        <p:nvCxnSpPr>
          <p:cNvPr id="50" name="Curved Connector 49"/>
          <p:cNvCxnSpPr/>
          <p:nvPr/>
        </p:nvCxnSpPr>
        <p:spPr>
          <a:xfrm rot="5400000" flipH="1" flipV="1">
            <a:off x="5342608" y="4200078"/>
            <a:ext cx="636514" cy="497859"/>
          </a:xfrm>
          <a:prstGeom prst="curvedConnector3">
            <a:avLst>
              <a:gd name="adj1" fmla="val 28576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84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15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31379" y="1223503"/>
            <a:ext cx="8893211" cy="3401808"/>
            <a:chOff x="131379" y="281493"/>
            <a:chExt cx="8893211" cy="435794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6680711" y="2907643"/>
              <a:ext cx="1312366" cy="941054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 flipV="1">
              <a:off x="131379" y="4120516"/>
              <a:ext cx="8879986" cy="10234"/>
            </a:xfrm>
            <a:prstGeom prst="line">
              <a:avLst/>
            </a:prstGeom>
            <a:ln w="38100" cmpd="sng"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7053521" y="4205726"/>
              <a:ext cx="600645" cy="433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2008</a:t>
              </a:r>
              <a:endParaRPr lang="en-US" sz="16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423945" y="4205725"/>
              <a:ext cx="600645" cy="433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2013</a:t>
              </a:r>
              <a:endParaRPr lang="en-US" sz="1600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7366317" y="510196"/>
              <a:ext cx="1394109" cy="3571546"/>
            </a:xfrm>
            <a:custGeom>
              <a:avLst/>
              <a:gdLst>
                <a:gd name="connsiteX0" fmla="*/ 0 w 1797052"/>
                <a:gd name="connsiteY0" fmla="*/ 3342882 h 3342882"/>
                <a:gd name="connsiteX1" fmla="*/ 143765 w 1797052"/>
                <a:gd name="connsiteY1" fmla="*/ 3259010 h 3342882"/>
                <a:gd name="connsiteX2" fmla="*/ 263568 w 1797052"/>
                <a:gd name="connsiteY2" fmla="*/ 3199102 h 3342882"/>
                <a:gd name="connsiteX3" fmla="*/ 359411 w 1797052"/>
                <a:gd name="connsiteY3" fmla="*/ 3139194 h 3342882"/>
                <a:gd name="connsiteX4" fmla="*/ 467234 w 1797052"/>
                <a:gd name="connsiteY4" fmla="*/ 3091267 h 3342882"/>
                <a:gd name="connsiteX5" fmla="*/ 622978 w 1797052"/>
                <a:gd name="connsiteY5" fmla="*/ 3079285 h 3342882"/>
                <a:gd name="connsiteX6" fmla="*/ 706841 w 1797052"/>
                <a:gd name="connsiteY6" fmla="*/ 3043340 h 3342882"/>
                <a:gd name="connsiteX7" fmla="*/ 730802 w 1797052"/>
                <a:gd name="connsiteY7" fmla="*/ 3007395 h 3342882"/>
                <a:gd name="connsiteX8" fmla="*/ 778723 w 1797052"/>
                <a:gd name="connsiteY8" fmla="*/ 2971450 h 3342882"/>
                <a:gd name="connsiteX9" fmla="*/ 814664 w 1797052"/>
                <a:gd name="connsiteY9" fmla="*/ 2923524 h 3342882"/>
                <a:gd name="connsiteX10" fmla="*/ 862585 w 1797052"/>
                <a:gd name="connsiteY10" fmla="*/ 2887579 h 3342882"/>
                <a:gd name="connsiteX11" fmla="*/ 898526 w 1797052"/>
                <a:gd name="connsiteY11" fmla="*/ 2839652 h 3342882"/>
                <a:gd name="connsiteX12" fmla="*/ 958428 w 1797052"/>
                <a:gd name="connsiteY12" fmla="*/ 2791726 h 3342882"/>
                <a:gd name="connsiteX13" fmla="*/ 1030310 w 1797052"/>
                <a:gd name="connsiteY13" fmla="*/ 2719836 h 3342882"/>
                <a:gd name="connsiteX14" fmla="*/ 1054271 w 1797052"/>
                <a:gd name="connsiteY14" fmla="*/ 2683891 h 3342882"/>
                <a:gd name="connsiteX15" fmla="*/ 1066251 w 1797052"/>
                <a:gd name="connsiteY15" fmla="*/ 2647946 h 3342882"/>
                <a:gd name="connsiteX16" fmla="*/ 1090212 w 1797052"/>
                <a:gd name="connsiteY16" fmla="*/ 2623982 h 3342882"/>
                <a:gd name="connsiteX17" fmla="*/ 1138133 w 1797052"/>
                <a:gd name="connsiteY17" fmla="*/ 2540111 h 3342882"/>
                <a:gd name="connsiteX18" fmla="*/ 1221996 w 1797052"/>
                <a:gd name="connsiteY18" fmla="*/ 2432276 h 3342882"/>
                <a:gd name="connsiteX19" fmla="*/ 1269917 w 1797052"/>
                <a:gd name="connsiteY19" fmla="*/ 2384349 h 3342882"/>
                <a:gd name="connsiteX20" fmla="*/ 1293878 w 1797052"/>
                <a:gd name="connsiteY20" fmla="*/ 2336423 h 3342882"/>
                <a:gd name="connsiteX21" fmla="*/ 1305858 w 1797052"/>
                <a:gd name="connsiteY21" fmla="*/ 2288496 h 3342882"/>
                <a:gd name="connsiteX22" fmla="*/ 1317839 w 1797052"/>
                <a:gd name="connsiteY22" fmla="*/ 2252551 h 3342882"/>
                <a:gd name="connsiteX23" fmla="*/ 1329819 w 1797052"/>
                <a:gd name="connsiteY23" fmla="*/ 2024900 h 3342882"/>
                <a:gd name="connsiteX24" fmla="*/ 1341799 w 1797052"/>
                <a:gd name="connsiteY24" fmla="*/ 1964991 h 3342882"/>
                <a:gd name="connsiteX25" fmla="*/ 1353780 w 1797052"/>
                <a:gd name="connsiteY25" fmla="*/ 1893101 h 3342882"/>
                <a:gd name="connsiteX26" fmla="*/ 1425662 w 1797052"/>
                <a:gd name="connsiteY26" fmla="*/ 1701395 h 3342882"/>
                <a:gd name="connsiteX27" fmla="*/ 1461603 w 1797052"/>
                <a:gd name="connsiteY27" fmla="*/ 1677432 h 3342882"/>
                <a:gd name="connsiteX28" fmla="*/ 1485563 w 1797052"/>
                <a:gd name="connsiteY28" fmla="*/ 1641487 h 3342882"/>
                <a:gd name="connsiteX29" fmla="*/ 1509524 w 1797052"/>
                <a:gd name="connsiteY29" fmla="*/ 1569597 h 3342882"/>
                <a:gd name="connsiteX30" fmla="*/ 1521504 w 1797052"/>
                <a:gd name="connsiteY30" fmla="*/ 802771 h 3342882"/>
                <a:gd name="connsiteX31" fmla="*/ 1533485 w 1797052"/>
                <a:gd name="connsiteY31" fmla="*/ 766826 h 3342882"/>
                <a:gd name="connsiteX32" fmla="*/ 1545465 w 1797052"/>
                <a:gd name="connsiteY32" fmla="*/ 694936 h 3342882"/>
                <a:gd name="connsiteX33" fmla="*/ 1593387 w 1797052"/>
                <a:gd name="connsiteY33" fmla="*/ 515211 h 3342882"/>
                <a:gd name="connsiteX34" fmla="*/ 1605367 w 1797052"/>
                <a:gd name="connsiteY34" fmla="*/ 443321 h 3342882"/>
                <a:gd name="connsiteX35" fmla="*/ 1629328 w 1797052"/>
                <a:gd name="connsiteY35" fmla="*/ 371431 h 3342882"/>
                <a:gd name="connsiteX36" fmla="*/ 1641308 w 1797052"/>
                <a:gd name="connsiteY36" fmla="*/ 335486 h 3342882"/>
                <a:gd name="connsiteX37" fmla="*/ 1653288 w 1797052"/>
                <a:gd name="connsiteY37" fmla="*/ 287560 h 3342882"/>
                <a:gd name="connsiteX38" fmla="*/ 1677249 w 1797052"/>
                <a:gd name="connsiteY38" fmla="*/ 251615 h 3342882"/>
                <a:gd name="connsiteX39" fmla="*/ 1701210 w 1797052"/>
                <a:gd name="connsiteY39" fmla="*/ 155761 h 3342882"/>
                <a:gd name="connsiteX40" fmla="*/ 1713190 w 1797052"/>
                <a:gd name="connsiteY40" fmla="*/ 119816 h 3342882"/>
                <a:gd name="connsiteX41" fmla="*/ 1749131 w 1797052"/>
                <a:gd name="connsiteY41" fmla="*/ 83871 h 3342882"/>
                <a:gd name="connsiteX42" fmla="*/ 1773092 w 1797052"/>
                <a:gd name="connsiteY42" fmla="*/ 47927 h 3342882"/>
                <a:gd name="connsiteX43" fmla="*/ 1797052 w 1797052"/>
                <a:gd name="connsiteY43" fmla="*/ 0 h 334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797052" h="3342882">
                  <a:moveTo>
                    <a:pt x="0" y="3342882"/>
                  </a:moveTo>
                  <a:cubicBezTo>
                    <a:pt x="209078" y="3163654"/>
                    <a:pt x="-12941" y="3330247"/>
                    <a:pt x="143765" y="3259010"/>
                  </a:cubicBezTo>
                  <a:cubicBezTo>
                    <a:pt x="318101" y="3179758"/>
                    <a:pt x="136963" y="3230758"/>
                    <a:pt x="263568" y="3199102"/>
                  </a:cubicBezTo>
                  <a:cubicBezTo>
                    <a:pt x="355199" y="3130370"/>
                    <a:pt x="267313" y="3191827"/>
                    <a:pt x="359411" y="3139194"/>
                  </a:cubicBezTo>
                  <a:cubicBezTo>
                    <a:pt x="402051" y="3114826"/>
                    <a:pt x="406802" y="3095916"/>
                    <a:pt x="467234" y="3091267"/>
                  </a:cubicBezTo>
                  <a:lnTo>
                    <a:pt x="622978" y="3079285"/>
                  </a:lnTo>
                  <a:cubicBezTo>
                    <a:pt x="659642" y="3070119"/>
                    <a:pt x="679261" y="3070923"/>
                    <a:pt x="706841" y="3043340"/>
                  </a:cubicBezTo>
                  <a:cubicBezTo>
                    <a:pt x="717023" y="3033157"/>
                    <a:pt x="720620" y="3017578"/>
                    <a:pt x="730802" y="3007395"/>
                  </a:cubicBezTo>
                  <a:cubicBezTo>
                    <a:pt x="744921" y="2993275"/>
                    <a:pt x="764604" y="2985570"/>
                    <a:pt x="778723" y="2971450"/>
                  </a:cubicBezTo>
                  <a:cubicBezTo>
                    <a:pt x="792842" y="2957329"/>
                    <a:pt x="800545" y="2937645"/>
                    <a:pt x="814664" y="2923524"/>
                  </a:cubicBezTo>
                  <a:cubicBezTo>
                    <a:pt x="828783" y="2909404"/>
                    <a:pt x="848466" y="2901699"/>
                    <a:pt x="862585" y="2887579"/>
                  </a:cubicBezTo>
                  <a:cubicBezTo>
                    <a:pt x="876704" y="2873458"/>
                    <a:pt x="884407" y="2853773"/>
                    <a:pt x="898526" y="2839652"/>
                  </a:cubicBezTo>
                  <a:cubicBezTo>
                    <a:pt x="916607" y="2821569"/>
                    <a:pt x="940347" y="2809809"/>
                    <a:pt x="958428" y="2791726"/>
                  </a:cubicBezTo>
                  <a:cubicBezTo>
                    <a:pt x="1047589" y="2702555"/>
                    <a:pt x="945608" y="2776310"/>
                    <a:pt x="1030310" y="2719836"/>
                  </a:cubicBezTo>
                  <a:cubicBezTo>
                    <a:pt x="1038297" y="2707854"/>
                    <a:pt x="1047832" y="2696771"/>
                    <a:pt x="1054271" y="2683891"/>
                  </a:cubicBezTo>
                  <a:cubicBezTo>
                    <a:pt x="1059919" y="2672594"/>
                    <a:pt x="1059754" y="2658776"/>
                    <a:pt x="1066251" y="2647946"/>
                  </a:cubicBezTo>
                  <a:cubicBezTo>
                    <a:pt x="1072062" y="2638259"/>
                    <a:pt x="1083947" y="2633381"/>
                    <a:pt x="1090212" y="2623982"/>
                  </a:cubicBezTo>
                  <a:cubicBezTo>
                    <a:pt x="1108071" y="2597190"/>
                    <a:pt x="1119893" y="2566645"/>
                    <a:pt x="1138133" y="2540111"/>
                  </a:cubicBezTo>
                  <a:cubicBezTo>
                    <a:pt x="1163928" y="2502587"/>
                    <a:pt x="1189800" y="2464477"/>
                    <a:pt x="1221996" y="2432276"/>
                  </a:cubicBezTo>
                  <a:cubicBezTo>
                    <a:pt x="1237970" y="2416300"/>
                    <a:pt x="1256363" y="2402423"/>
                    <a:pt x="1269917" y="2384349"/>
                  </a:cubicBezTo>
                  <a:cubicBezTo>
                    <a:pt x="1280633" y="2370060"/>
                    <a:pt x="1285891" y="2352398"/>
                    <a:pt x="1293878" y="2336423"/>
                  </a:cubicBezTo>
                  <a:cubicBezTo>
                    <a:pt x="1297871" y="2320447"/>
                    <a:pt x="1301335" y="2304330"/>
                    <a:pt x="1305858" y="2288496"/>
                  </a:cubicBezTo>
                  <a:cubicBezTo>
                    <a:pt x="1309327" y="2276352"/>
                    <a:pt x="1316696" y="2265129"/>
                    <a:pt x="1317839" y="2252551"/>
                  </a:cubicBezTo>
                  <a:cubicBezTo>
                    <a:pt x="1324718" y="2176874"/>
                    <a:pt x="1323509" y="2100626"/>
                    <a:pt x="1329819" y="2024900"/>
                  </a:cubicBezTo>
                  <a:cubicBezTo>
                    <a:pt x="1331510" y="2004605"/>
                    <a:pt x="1338156" y="1985028"/>
                    <a:pt x="1341799" y="1964991"/>
                  </a:cubicBezTo>
                  <a:cubicBezTo>
                    <a:pt x="1346144" y="1941089"/>
                    <a:pt x="1348690" y="1916856"/>
                    <a:pt x="1353780" y="1893101"/>
                  </a:cubicBezTo>
                  <a:cubicBezTo>
                    <a:pt x="1361713" y="1856075"/>
                    <a:pt x="1389792" y="1725311"/>
                    <a:pt x="1425662" y="1701395"/>
                  </a:cubicBezTo>
                  <a:lnTo>
                    <a:pt x="1461603" y="1677432"/>
                  </a:lnTo>
                  <a:cubicBezTo>
                    <a:pt x="1469590" y="1665450"/>
                    <a:pt x="1479715" y="1654646"/>
                    <a:pt x="1485563" y="1641487"/>
                  </a:cubicBezTo>
                  <a:cubicBezTo>
                    <a:pt x="1495821" y="1618404"/>
                    <a:pt x="1509524" y="1569597"/>
                    <a:pt x="1509524" y="1569597"/>
                  </a:cubicBezTo>
                  <a:cubicBezTo>
                    <a:pt x="1513517" y="1313988"/>
                    <a:pt x="1513877" y="1058297"/>
                    <a:pt x="1521504" y="802771"/>
                  </a:cubicBezTo>
                  <a:cubicBezTo>
                    <a:pt x="1521881" y="790147"/>
                    <a:pt x="1530745" y="779155"/>
                    <a:pt x="1533485" y="766826"/>
                  </a:cubicBezTo>
                  <a:cubicBezTo>
                    <a:pt x="1538755" y="743111"/>
                    <a:pt x="1540375" y="718691"/>
                    <a:pt x="1545465" y="694936"/>
                  </a:cubicBezTo>
                  <a:cubicBezTo>
                    <a:pt x="1607924" y="403430"/>
                    <a:pt x="1532617" y="778578"/>
                    <a:pt x="1593387" y="515211"/>
                  </a:cubicBezTo>
                  <a:cubicBezTo>
                    <a:pt x="1598849" y="491539"/>
                    <a:pt x="1599476" y="466890"/>
                    <a:pt x="1605367" y="443321"/>
                  </a:cubicBezTo>
                  <a:cubicBezTo>
                    <a:pt x="1611493" y="418816"/>
                    <a:pt x="1621341" y="395394"/>
                    <a:pt x="1629328" y="371431"/>
                  </a:cubicBezTo>
                  <a:cubicBezTo>
                    <a:pt x="1633321" y="359449"/>
                    <a:pt x="1638245" y="347739"/>
                    <a:pt x="1641308" y="335486"/>
                  </a:cubicBezTo>
                  <a:cubicBezTo>
                    <a:pt x="1645301" y="319511"/>
                    <a:pt x="1646802" y="302696"/>
                    <a:pt x="1653288" y="287560"/>
                  </a:cubicBezTo>
                  <a:cubicBezTo>
                    <a:pt x="1658960" y="274324"/>
                    <a:pt x="1669262" y="263597"/>
                    <a:pt x="1677249" y="251615"/>
                  </a:cubicBezTo>
                  <a:cubicBezTo>
                    <a:pt x="1685236" y="219664"/>
                    <a:pt x="1690797" y="187006"/>
                    <a:pt x="1701210" y="155761"/>
                  </a:cubicBezTo>
                  <a:cubicBezTo>
                    <a:pt x="1705203" y="143779"/>
                    <a:pt x="1706185" y="130325"/>
                    <a:pt x="1713190" y="119816"/>
                  </a:cubicBezTo>
                  <a:cubicBezTo>
                    <a:pt x="1722588" y="105717"/>
                    <a:pt x="1738284" y="96888"/>
                    <a:pt x="1749131" y="83871"/>
                  </a:cubicBezTo>
                  <a:cubicBezTo>
                    <a:pt x="1758349" y="72809"/>
                    <a:pt x="1765105" y="59908"/>
                    <a:pt x="1773092" y="47927"/>
                  </a:cubicBezTo>
                  <a:cubicBezTo>
                    <a:pt x="1786858" y="6624"/>
                    <a:pt x="1776142" y="20913"/>
                    <a:pt x="1797052" y="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28274" y="281493"/>
              <a:ext cx="2137224" cy="7491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b="1" dirty="0" smtClean="0"/>
                <a:t>1B</a:t>
              </a:r>
              <a:r>
                <a:rPr lang="en-US" sz="1600" b="1" dirty="0"/>
                <a:t> </a:t>
              </a:r>
              <a:r>
                <a:rPr lang="en-US" sz="1600" b="1" dirty="0" smtClean="0"/>
                <a:t>Android Activations</a:t>
              </a:r>
            </a:p>
            <a:p>
              <a:pPr algn="r"/>
              <a:r>
                <a:rPr lang="en-US" sz="1600" b="1" dirty="0" smtClean="0"/>
                <a:t>Sep 2013</a:t>
              </a:r>
              <a:endParaRPr lang="en-US" sz="1600" b="1"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275270" y="2528330"/>
              <a:ext cx="2923833" cy="2026359"/>
              <a:chOff x="228599" y="1588568"/>
              <a:chExt cx="6612152" cy="4108355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268860" y="5037421"/>
                <a:ext cx="1229648" cy="659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-13.8B</a:t>
                </a:r>
                <a:endParaRPr lang="en-US" sz="1050" dirty="0"/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3"/>
              <a:srcRect l="14540" r="17440"/>
              <a:stretch/>
            </p:blipFill>
            <p:spPr>
              <a:xfrm>
                <a:off x="228599" y="3352800"/>
                <a:ext cx="1655515" cy="136904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6664" r="10111"/>
              <a:stretch/>
            </p:blipFill>
            <p:spPr>
              <a:xfrm>
                <a:off x="1981200" y="3209016"/>
                <a:ext cx="1470538" cy="1335486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373340" y="2642404"/>
                <a:ext cx="1508683" cy="659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Universe</a:t>
                </a:r>
                <a:endParaRPr lang="en-US" sz="105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958474" y="2218415"/>
                <a:ext cx="1464078" cy="10791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 smtClean="0"/>
                  <a:t>Tools</a:t>
                </a:r>
              </a:p>
              <a:p>
                <a:pPr algn="ctr"/>
                <a:r>
                  <a:rPr lang="en-US" sz="1050" dirty="0" smtClean="0"/>
                  <a:t>Altruism</a:t>
                </a:r>
                <a:endParaRPr lang="en-US" sz="105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497418" y="5037423"/>
                <a:ext cx="939635" cy="659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-5M</a:t>
                </a:r>
                <a:endParaRPr lang="en-US" sz="1050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426538" y="5037425"/>
                <a:ext cx="1034965" cy="659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1679</a:t>
                </a:r>
                <a:endParaRPr lang="en-US" sz="1050" dirty="0"/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18409" y="2590806"/>
                <a:ext cx="1310668" cy="1656208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4768150" y="1588568"/>
                <a:ext cx="2072601" cy="9592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 smtClean="0"/>
                  <a:t>Programmable Machines</a:t>
                </a:r>
                <a:endParaRPr lang="en-US" sz="900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563860" y="3266862"/>
                <a:ext cx="1551749" cy="1079176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700" b="1" i="1" dirty="0" smtClean="0"/>
                  <a:t>S </a:t>
                </a:r>
                <a:r>
                  <a:rPr lang="en-US" sz="700" b="1" dirty="0" smtClean="0"/>
                  <a:t>::=</a:t>
                </a:r>
                <a:r>
                  <a:rPr lang="en-US" sz="700" b="1" i="1" dirty="0" smtClean="0"/>
                  <a:t> NP V O</a:t>
                </a:r>
              </a:p>
              <a:p>
                <a:r>
                  <a:rPr lang="en-US" sz="700" b="1" i="1" dirty="0" smtClean="0"/>
                  <a:t>NP </a:t>
                </a:r>
                <a:r>
                  <a:rPr lang="en-US" sz="700" b="1" dirty="0" smtClean="0"/>
                  <a:t>::=</a:t>
                </a:r>
                <a:r>
                  <a:rPr lang="en-US" sz="700" dirty="0" smtClean="0">
                    <a:sym typeface="Wingdings"/>
                  </a:rPr>
                  <a:t> </a:t>
                </a:r>
                <a:r>
                  <a:rPr lang="en-US" sz="700" b="1" i="1" dirty="0" smtClean="0">
                    <a:sym typeface="Wingdings"/>
                  </a:rPr>
                  <a:t>N</a:t>
                </a:r>
                <a:r>
                  <a:rPr lang="en-US" sz="700" dirty="0" smtClean="0">
                    <a:sym typeface="Wingdings"/>
                  </a:rPr>
                  <a:t> </a:t>
                </a:r>
                <a:r>
                  <a:rPr lang="en-US" sz="700" b="1" dirty="0" smtClean="0">
                    <a:sym typeface="Wingdings"/>
                  </a:rPr>
                  <a:t>and</a:t>
                </a:r>
                <a:r>
                  <a:rPr lang="en-US" sz="700" dirty="0" smtClean="0">
                    <a:sym typeface="Wingdings"/>
                  </a:rPr>
                  <a:t> </a:t>
                </a:r>
                <a:r>
                  <a:rPr lang="en-US" sz="700" b="1" i="1" dirty="0" smtClean="0">
                    <a:sym typeface="Wingdings"/>
                  </a:rPr>
                  <a:t>NP</a:t>
                </a:r>
                <a:endParaRPr lang="en-US" sz="700" b="1" i="1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200402" y="1981200"/>
                <a:ext cx="2094209" cy="1079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 smtClean="0"/>
                  <a:t>Recursive Language</a:t>
                </a:r>
                <a:endParaRPr lang="en-US" sz="1050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984563" y="5037425"/>
                <a:ext cx="1142645" cy="659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-300K</a:t>
                </a:r>
                <a:endParaRPr lang="en-US" sz="1050" dirty="0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3199103" y="4216178"/>
              <a:ext cx="548648" cy="3942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1945</a:t>
              </a:r>
              <a:endParaRPr lang="en-US" sz="1400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28801" y="2957685"/>
              <a:ext cx="697622" cy="89131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2870325" y="2045250"/>
              <a:ext cx="1230611" cy="551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Practical Universal Machines</a:t>
              </a:r>
              <a:endParaRPr lang="en-US" sz="11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057287" y="4229406"/>
              <a:ext cx="618867" cy="3942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1950s</a:t>
              </a:r>
              <a:endParaRPr lang="en-US" sz="14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831187" y="2324723"/>
              <a:ext cx="1040112" cy="335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Abstractions</a:t>
              </a:r>
              <a:endParaRPr lang="en-US" sz="1100" dirty="0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76508" y="2669891"/>
              <a:ext cx="912028" cy="1265193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5053074" y="4205725"/>
              <a:ext cx="600645" cy="433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1969</a:t>
              </a:r>
              <a:endParaRPr lang="en-US" sz="16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836126" y="2324723"/>
              <a:ext cx="971033" cy="335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Modern OS</a:t>
              </a:r>
              <a:endParaRPr lang="en-US" sz="1100" dirty="0"/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62704" y="2669891"/>
              <a:ext cx="922446" cy="1320497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5909795" y="4205725"/>
              <a:ext cx="600645" cy="433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1993</a:t>
              </a:r>
              <a:endParaRPr lang="en-US" sz="1600" dirty="0"/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86029" y="2632320"/>
              <a:ext cx="1128497" cy="1441435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5807161" y="1285492"/>
              <a:ext cx="97103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Open Source OS, runs on cheap machines</a:t>
              </a:r>
              <a:endParaRPr lang="en-US" sz="11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905605" y="1218903"/>
              <a:ext cx="971033" cy="1419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Cheaper, faster, low-energy processors, Internet, web, $$$</a:t>
              </a:r>
              <a:endParaRPr lang="en-US" sz="1100" dirty="0"/>
            </a:p>
          </p:txBody>
        </p:sp>
      </p:grpSp>
      <p:sp>
        <p:nvSpPr>
          <p:cNvPr id="45" name="Freeform 44"/>
          <p:cNvSpPr/>
          <p:nvPr/>
        </p:nvSpPr>
        <p:spPr>
          <a:xfrm>
            <a:off x="6230962" y="0"/>
            <a:ext cx="2463403" cy="4193210"/>
          </a:xfrm>
          <a:custGeom>
            <a:avLst/>
            <a:gdLst>
              <a:gd name="connsiteX0" fmla="*/ 0 w 2463403"/>
              <a:gd name="connsiteY0" fmla="*/ 4193210 h 4193210"/>
              <a:gd name="connsiteX1" fmla="*/ 511433 w 2463403"/>
              <a:gd name="connsiteY1" fmla="*/ 3690365 h 4193210"/>
              <a:gd name="connsiteX2" fmla="*/ 1074009 w 2463403"/>
              <a:gd name="connsiteY2" fmla="*/ 2446039 h 4193210"/>
              <a:gd name="connsiteX3" fmla="*/ 1858207 w 2463403"/>
              <a:gd name="connsiteY3" fmla="*/ 622163 h 4193210"/>
              <a:gd name="connsiteX4" fmla="*/ 2463403 w 2463403"/>
              <a:gd name="connsiteY4" fmla="*/ 0 h 4193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3403" h="4193210">
                <a:moveTo>
                  <a:pt x="0" y="4193210"/>
                </a:moveTo>
                <a:cubicBezTo>
                  <a:pt x="166216" y="4087385"/>
                  <a:pt x="332432" y="3981560"/>
                  <a:pt x="511433" y="3690365"/>
                </a:cubicBezTo>
                <a:cubicBezTo>
                  <a:pt x="690434" y="3399170"/>
                  <a:pt x="849547" y="2957406"/>
                  <a:pt x="1074009" y="2446039"/>
                </a:cubicBezTo>
                <a:cubicBezTo>
                  <a:pt x="1298471" y="1934672"/>
                  <a:pt x="1626641" y="1029836"/>
                  <a:pt x="1858207" y="622163"/>
                </a:cubicBezTo>
                <a:cubicBezTo>
                  <a:pt x="2089773" y="214490"/>
                  <a:pt x="2463403" y="0"/>
                  <a:pt x="2463403" y="0"/>
                </a:cubicBezTo>
              </a:path>
            </a:pathLst>
          </a:custGeom>
          <a:ln w="38100" cmpd="sng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90674" y="805993"/>
            <a:ext cx="3914154" cy="83502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3730965" y="1650985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1993</a:t>
            </a:r>
            <a:endParaRPr lang="en-US" dirty="0"/>
          </a:p>
        </p:txBody>
      </p:sp>
      <p:cxnSp>
        <p:nvCxnSpPr>
          <p:cNvPr id="49" name="Straight Arrow Connector 48"/>
          <p:cNvCxnSpPr>
            <a:endCxn id="35" idx="2"/>
          </p:cNvCxnSpPr>
          <p:nvPr/>
        </p:nvCxnSpPr>
        <p:spPr>
          <a:xfrm>
            <a:off x="4517660" y="1955245"/>
            <a:ext cx="1732618" cy="22284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6111627" y="1031257"/>
            <a:ext cx="754740" cy="23320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2" name="Picture 5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5702" y="485669"/>
            <a:ext cx="2359903" cy="44366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41718" y="123525"/>
            <a:ext cx="1857047" cy="356553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7186865" y="606165"/>
            <a:ext cx="1824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&gt; 1B Windows</a:t>
            </a:r>
          </a:p>
          <a:p>
            <a:r>
              <a:rPr lang="en-US" dirty="0" smtClean="0"/>
              <a:t>machines in 2011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" name="Ink 1"/>
              <p14:cNvContentPartPr/>
              <p14:nvPr/>
            </p14:nvContentPartPr>
            <p14:xfrm>
              <a:off x="7096680" y="581400"/>
              <a:ext cx="2039760" cy="66168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087320" y="572040"/>
                <a:ext cx="2058480" cy="680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2732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6093"/>
            <a:ext cx="3676885" cy="3902004"/>
          </a:xfrm>
        </p:spPr>
        <p:txBody>
          <a:bodyPr>
            <a:normAutofit/>
          </a:bodyPr>
          <a:lstStyle/>
          <a:p>
            <a:r>
              <a:rPr lang="en-US" dirty="0" smtClean="0"/>
              <a:t>Is Windows NT/XP/7/8 really a </a:t>
            </a:r>
            <a:r>
              <a:rPr lang="en-US" i="1" dirty="0" smtClean="0"/>
              <a:t>microkernel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16</a:t>
            </a:fld>
            <a:endParaRPr lang="en-US"/>
          </a:p>
        </p:txBody>
      </p:sp>
      <p:pic>
        <p:nvPicPr>
          <p:cNvPr id="10" name="Picture 9" descr="Screen Shot 2014-04-16 at 8.40.3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" t="12273"/>
          <a:stretch/>
        </p:blipFill>
        <p:spPr>
          <a:xfrm>
            <a:off x="4343400" y="590550"/>
            <a:ext cx="4567591" cy="3827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05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3600170" cy="3595184"/>
          </a:xfrm>
        </p:spPr>
        <p:txBody>
          <a:bodyPr>
            <a:normAutofit/>
          </a:bodyPr>
          <a:lstStyle/>
          <a:p>
            <a:r>
              <a:rPr lang="en-US" dirty="0" smtClean="0"/>
              <a:t>Is Windows NT/XP/7/8 really a microkernel?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 descr="Screen Shot 2014-04-16 at 8.31.06 PM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2" b="11237"/>
          <a:stretch/>
        </p:blipFill>
        <p:spPr>
          <a:xfrm>
            <a:off x="4057370" y="1281963"/>
            <a:ext cx="4766842" cy="2107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536847" y="1220650"/>
            <a:ext cx="3374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Summer 1986 USENIX Conference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099" y="157589"/>
            <a:ext cx="3366935" cy="4755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/>
              <p14:cNvContentPartPr/>
              <p14:nvPr/>
            </p14:nvContentPartPr>
            <p14:xfrm>
              <a:off x="3153240" y="1203840"/>
              <a:ext cx="2311200" cy="155232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3880" y="1194480"/>
                <a:ext cx="2329920" cy="157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0219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 descr="Screen Shot 2014-04-16 at 8.31.06 PM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2" b="11237"/>
          <a:stretch/>
        </p:blipFill>
        <p:spPr>
          <a:xfrm>
            <a:off x="366527" y="438207"/>
            <a:ext cx="4766842" cy="2107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846004" y="376894"/>
            <a:ext cx="3374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Summer 1986 USENIX Conference</a:t>
            </a:r>
            <a:endParaRPr lang="en-US" dirty="0"/>
          </a:p>
        </p:txBody>
      </p:sp>
      <p:pic>
        <p:nvPicPr>
          <p:cNvPr id="8" name="Picture 7" descr="Screen Shot 2014-04-16 at 8.32.55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3" t="3805" r="4330" b="5050"/>
          <a:stretch/>
        </p:blipFill>
        <p:spPr>
          <a:xfrm>
            <a:off x="5412668" y="59659"/>
            <a:ext cx="3520365" cy="498567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5149080" y="1950840"/>
              <a:ext cx="1914840" cy="295236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39720" y="1941480"/>
                <a:ext cx="1933560" cy="2971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6023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Today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Microkernels</a:t>
            </a:r>
          </a:p>
          <a:p>
            <a:pPr marL="0" indent="0">
              <a:buNone/>
            </a:pPr>
            <a:r>
              <a:rPr lang="en-US" b="1" dirty="0" smtClean="0"/>
              <a:t>L4</a:t>
            </a:r>
          </a:p>
          <a:p>
            <a:pPr marL="0" indent="0">
              <a:buNone/>
            </a:pPr>
            <a:r>
              <a:rPr lang="en-US" b="1" dirty="0" err="1" smtClean="0"/>
              <a:t>Exokernels</a:t>
            </a:r>
            <a:endParaRPr lang="en-US" b="1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51274" y="2929380"/>
            <a:ext cx="3048000" cy="15696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Reminder: don’t forget to sign up for your project submission/presentation option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6614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 descr="Screen Shot 2014-04-16 at 8.48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978" y="323865"/>
            <a:ext cx="6396577" cy="4402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Screen Shot 2014-04-16 at 8.49.25 PM.png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80" y="96855"/>
            <a:ext cx="4473040" cy="1372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creen Shot 2014-04-16 at 8.50.05 PM.png"/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" r="2166" b="10794"/>
          <a:stretch/>
        </p:blipFill>
        <p:spPr>
          <a:xfrm>
            <a:off x="127854" y="4381531"/>
            <a:ext cx="5003523" cy="643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583920" y="514080"/>
              <a:ext cx="4030920" cy="383724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4560" y="504720"/>
                <a:ext cx="4049640" cy="3855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0818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3600170" cy="3595184"/>
          </a:xfrm>
        </p:spPr>
        <p:txBody>
          <a:bodyPr>
            <a:normAutofit/>
          </a:bodyPr>
          <a:lstStyle/>
          <a:p>
            <a:r>
              <a:rPr lang="en-US" dirty="0" smtClean="0"/>
              <a:t>Is Windows NT/XP/7/8 really a microkernel?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992" y="87246"/>
            <a:ext cx="3790018" cy="485899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1795320" y="700200"/>
              <a:ext cx="5340240" cy="375768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85960" y="690840"/>
                <a:ext cx="5358960" cy="3776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9316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21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31379" y="1223503"/>
            <a:ext cx="8893211" cy="3401808"/>
            <a:chOff x="131379" y="281493"/>
            <a:chExt cx="8893211" cy="435794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6680711" y="2907643"/>
              <a:ext cx="1312366" cy="941054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 flipV="1">
              <a:off x="131379" y="4120516"/>
              <a:ext cx="8879986" cy="10234"/>
            </a:xfrm>
            <a:prstGeom prst="line">
              <a:avLst/>
            </a:prstGeom>
            <a:ln w="38100" cmpd="sng"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7053521" y="4205726"/>
              <a:ext cx="600645" cy="433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2008</a:t>
              </a:r>
              <a:endParaRPr lang="en-US" sz="16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423945" y="4205725"/>
              <a:ext cx="600645" cy="433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2013</a:t>
              </a:r>
              <a:endParaRPr lang="en-US" sz="1600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7366317" y="510196"/>
              <a:ext cx="1394109" cy="3571546"/>
            </a:xfrm>
            <a:custGeom>
              <a:avLst/>
              <a:gdLst>
                <a:gd name="connsiteX0" fmla="*/ 0 w 1797052"/>
                <a:gd name="connsiteY0" fmla="*/ 3342882 h 3342882"/>
                <a:gd name="connsiteX1" fmla="*/ 143765 w 1797052"/>
                <a:gd name="connsiteY1" fmla="*/ 3259010 h 3342882"/>
                <a:gd name="connsiteX2" fmla="*/ 263568 w 1797052"/>
                <a:gd name="connsiteY2" fmla="*/ 3199102 h 3342882"/>
                <a:gd name="connsiteX3" fmla="*/ 359411 w 1797052"/>
                <a:gd name="connsiteY3" fmla="*/ 3139194 h 3342882"/>
                <a:gd name="connsiteX4" fmla="*/ 467234 w 1797052"/>
                <a:gd name="connsiteY4" fmla="*/ 3091267 h 3342882"/>
                <a:gd name="connsiteX5" fmla="*/ 622978 w 1797052"/>
                <a:gd name="connsiteY5" fmla="*/ 3079285 h 3342882"/>
                <a:gd name="connsiteX6" fmla="*/ 706841 w 1797052"/>
                <a:gd name="connsiteY6" fmla="*/ 3043340 h 3342882"/>
                <a:gd name="connsiteX7" fmla="*/ 730802 w 1797052"/>
                <a:gd name="connsiteY7" fmla="*/ 3007395 h 3342882"/>
                <a:gd name="connsiteX8" fmla="*/ 778723 w 1797052"/>
                <a:gd name="connsiteY8" fmla="*/ 2971450 h 3342882"/>
                <a:gd name="connsiteX9" fmla="*/ 814664 w 1797052"/>
                <a:gd name="connsiteY9" fmla="*/ 2923524 h 3342882"/>
                <a:gd name="connsiteX10" fmla="*/ 862585 w 1797052"/>
                <a:gd name="connsiteY10" fmla="*/ 2887579 h 3342882"/>
                <a:gd name="connsiteX11" fmla="*/ 898526 w 1797052"/>
                <a:gd name="connsiteY11" fmla="*/ 2839652 h 3342882"/>
                <a:gd name="connsiteX12" fmla="*/ 958428 w 1797052"/>
                <a:gd name="connsiteY12" fmla="*/ 2791726 h 3342882"/>
                <a:gd name="connsiteX13" fmla="*/ 1030310 w 1797052"/>
                <a:gd name="connsiteY13" fmla="*/ 2719836 h 3342882"/>
                <a:gd name="connsiteX14" fmla="*/ 1054271 w 1797052"/>
                <a:gd name="connsiteY14" fmla="*/ 2683891 h 3342882"/>
                <a:gd name="connsiteX15" fmla="*/ 1066251 w 1797052"/>
                <a:gd name="connsiteY15" fmla="*/ 2647946 h 3342882"/>
                <a:gd name="connsiteX16" fmla="*/ 1090212 w 1797052"/>
                <a:gd name="connsiteY16" fmla="*/ 2623982 h 3342882"/>
                <a:gd name="connsiteX17" fmla="*/ 1138133 w 1797052"/>
                <a:gd name="connsiteY17" fmla="*/ 2540111 h 3342882"/>
                <a:gd name="connsiteX18" fmla="*/ 1221996 w 1797052"/>
                <a:gd name="connsiteY18" fmla="*/ 2432276 h 3342882"/>
                <a:gd name="connsiteX19" fmla="*/ 1269917 w 1797052"/>
                <a:gd name="connsiteY19" fmla="*/ 2384349 h 3342882"/>
                <a:gd name="connsiteX20" fmla="*/ 1293878 w 1797052"/>
                <a:gd name="connsiteY20" fmla="*/ 2336423 h 3342882"/>
                <a:gd name="connsiteX21" fmla="*/ 1305858 w 1797052"/>
                <a:gd name="connsiteY21" fmla="*/ 2288496 h 3342882"/>
                <a:gd name="connsiteX22" fmla="*/ 1317839 w 1797052"/>
                <a:gd name="connsiteY22" fmla="*/ 2252551 h 3342882"/>
                <a:gd name="connsiteX23" fmla="*/ 1329819 w 1797052"/>
                <a:gd name="connsiteY23" fmla="*/ 2024900 h 3342882"/>
                <a:gd name="connsiteX24" fmla="*/ 1341799 w 1797052"/>
                <a:gd name="connsiteY24" fmla="*/ 1964991 h 3342882"/>
                <a:gd name="connsiteX25" fmla="*/ 1353780 w 1797052"/>
                <a:gd name="connsiteY25" fmla="*/ 1893101 h 3342882"/>
                <a:gd name="connsiteX26" fmla="*/ 1425662 w 1797052"/>
                <a:gd name="connsiteY26" fmla="*/ 1701395 h 3342882"/>
                <a:gd name="connsiteX27" fmla="*/ 1461603 w 1797052"/>
                <a:gd name="connsiteY27" fmla="*/ 1677432 h 3342882"/>
                <a:gd name="connsiteX28" fmla="*/ 1485563 w 1797052"/>
                <a:gd name="connsiteY28" fmla="*/ 1641487 h 3342882"/>
                <a:gd name="connsiteX29" fmla="*/ 1509524 w 1797052"/>
                <a:gd name="connsiteY29" fmla="*/ 1569597 h 3342882"/>
                <a:gd name="connsiteX30" fmla="*/ 1521504 w 1797052"/>
                <a:gd name="connsiteY30" fmla="*/ 802771 h 3342882"/>
                <a:gd name="connsiteX31" fmla="*/ 1533485 w 1797052"/>
                <a:gd name="connsiteY31" fmla="*/ 766826 h 3342882"/>
                <a:gd name="connsiteX32" fmla="*/ 1545465 w 1797052"/>
                <a:gd name="connsiteY32" fmla="*/ 694936 h 3342882"/>
                <a:gd name="connsiteX33" fmla="*/ 1593387 w 1797052"/>
                <a:gd name="connsiteY33" fmla="*/ 515211 h 3342882"/>
                <a:gd name="connsiteX34" fmla="*/ 1605367 w 1797052"/>
                <a:gd name="connsiteY34" fmla="*/ 443321 h 3342882"/>
                <a:gd name="connsiteX35" fmla="*/ 1629328 w 1797052"/>
                <a:gd name="connsiteY35" fmla="*/ 371431 h 3342882"/>
                <a:gd name="connsiteX36" fmla="*/ 1641308 w 1797052"/>
                <a:gd name="connsiteY36" fmla="*/ 335486 h 3342882"/>
                <a:gd name="connsiteX37" fmla="*/ 1653288 w 1797052"/>
                <a:gd name="connsiteY37" fmla="*/ 287560 h 3342882"/>
                <a:gd name="connsiteX38" fmla="*/ 1677249 w 1797052"/>
                <a:gd name="connsiteY38" fmla="*/ 251615 h 3342882"/>
                <a:gd name="connsiteX39" fmla="*/ 1701210 w 1797052"/>
                <a:gd name="connsiteY39" fmla="*/ 155761 h 3342882"/>
                <a:gd name="connsiteX40" fmla="*/ 1713190 w 1797052"/>
                <a:gd name="connsiteY40" fmla="*/ 119816 h 3342882"/>
                <a:gd name="connsiteX41" fmla="*/ 1749131 w 1797052"/>
                <a:gd name="connsiteY41" fmla="*/ 83871 h 3342882"/>
                <a:gd name="connsiteX42" fmla="*/ 1773092 w 1797052"/>
                <a:gd name="connsiteY42" fmla="*/ 47927 h 3342882"/>
                <a:gd name="connsiteX43" fmla="*/ 1797052 w 1797052"/>
                <a:gd name="connsiteY43" fmla="*/ 0 h 334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797052" h="3342882">
                  <a:moveTo>
                    <a:pt x="0" y="3342882"/>
                  </a:moveTo>
                  <a:cubicBezTo>
                    <a:pt x="209078" y="3163654"/>
                    <a:pt x="-12941" y="3330247"/>
                    <a:pt x="143765" y="3259010"/>
                  </a:cubicBezTo>
                  <a:cubicBezTo>
                    <a:pt x="318101" y="3179758"/>
                    <a:pt x="136963" y="3230758"/>
                    <a:pt x="263568" y="3199102"/>
                  </a:cubicBezTo>
                  <a:cubicBezTo>
                    <a:pt x="355199" y="3130370"/>
                    <a:pt x="267313" y="3191827"/>
                    <a:pt x="359411" y="3139194"/>
                  </a:cubicBezTo>
                  <a:cubicBezTo>
                    <a:pt x="402051" y="3114826"/>
                    <a:pt x="406802" y="3095916"/>
                    <a:pt x="467234" y="3091267"/>
                  </a:cubicBezTo>
                  <a:lnTo>
                    <a:pt x="622978" y="3079285"/>
                  </a:lnTo>
                  <a:cubicBezTo>
                    <a:pt x="659642" y="3070119"/>
                    <a:pt x="679261" y="3070923"/>
                    <a:pt x="706841" y="3043340"/>
                  </a:cubicBezTo>
                  <a:cubicBezTo>
                    <a:pt x="717023" y="3033157"/>
                    <a:pt x="720620" y="3017578"/>
                    <a:pt x="730802" y="3007395"/>
                  </a:cubicBezTo>
                  <a:cubicBezTo>
                    <a:pt x="744921" y="2993275"/>
                    <a:pt x="764604" y="2985570"/>
                    <a:pt x="778723" y="2971450"/>
                  </a:cubicBezTo>
                  <a:cubicBezTo>
                    <a:pt x="792842" y="2957329"/>
                    <a:pt x="800545" y="2937645"/>
                    <a:pt x="814664" y="2923524"/>
                  </a:cubicBezTo>
                  <a:cubicBezTo>
                    <a:pt x="828783" y="2909404"/>
                    <a:pt x="848466" y="2901699"/>
                    <a:pt x="862585" y="2887579"/>
                  </a:cubicBezTo>
                  <a:cubicBezTo>
                    <a:pt x="876704" y="2873458"/>
                    <a:pt x="884407" y="2853773"/>
                    <a:pt x="898526" y="2839652"/>
                  </a:cubicBezTo>
                  <a:cubicBezTo>
                    <a:pt x="916607" y="2821569"/>
                    <a:pt x="940347" y="2809809"/>
                    <a:pt x="958428" y="2791726"/>
                  </a:cubicBezTo>
                  <a:cubicBezTo>
                    <a:pt x="1047589" y="2702555"/>
                    <a:pt x="945608" y="2776310"/>
                    <a:pt x="1030310" y="2719836"/>
                  </a:cubicBezTo>
                  <a:cubicBezTo>
                    <a:pt x="1038297" y="2707854"/>
                    <a:pt x="1047832" y="2696771"/>
                    <a:pt x="1054271" y="2683891"/>
                  </a:cubicBezTo>
                  <a:cubicBezTo>
                    <a:pt x="1059919" y="2672594"/>
                    <a:pt x="1059754" y="2658776"/>
                    <a:pt x="1066251" y="2647946"/>
                  </a:cubicBezTo>
                  <a:cubicBezTo>
                    <a:pt x="1072062" y="2638259"/>
                    <a:pt x="1083947" y="2633381"/>
                    <a:pt x="1090212" y="2623982"/>
                  </a:cubicBezTo>
                  <a:cubicBezTo>
                    <a:pt x="1108071" y="2597190"/>
                    <a:pt x="1119893" y="2566645"/>
                    <a:pt x="1138133" y="2540111"/>
                  </a:cubicBezTo>
                  <a:cubicBezTo>
                    <a:pt x="1163928" y="2502587"/>
                    <a:pt x="1189800" y="2464477"/>
                    <a:pt x="1221996" y="2432276"/>
                  </a:cubicBezTo>
                  <a:cubicBezTo>
                    <a:pt x="1237970" y="2416300"/>
                    <a:pt x="1256363" y="2402423"/>
                    <a:pt x="1269917" y="2384349"/>
                  </a:cubicBezTo>
                  <a:cubicBezTo>
                    <a:pt x="1280633" y="2370060"/>
                    <a:pt x="1285891" y="2352398"/>
                    <a:pt x="1293878" y="2336423"/>
                  </a:cubicBezTo>
                  <a:cubicBezTo>
                    <a:pt x="1297871" y="2320447"/>
                    <a:pt x="1301335" y="2304330"/>
                    <a:pt x="1305858" y="2288496"/>
                  </a:cubicBezTo>
                  <a:cubicBezTo>
                    <a:pt x="1309327" y="2276352"/>
                    <a:pt x="1316696" y="2265129"/>
                    <a:pt x="1317839" y="2252551"/>
                  </a:cubicBezTo>
                  <a:cubicBezTo>
                    <a:pt x="1324718" y="2176874"/>
                    <a:pt x="1323509" y="2100626"/>
                    <a:pt x="1329819" y="2024900"/>
                  </a:cubicBezTo>
                  <a:cubicBezTo>
                    <a:pt x="1331510" y="2004605"/>
                    <a:pt x="1338156" y="1985028"/>
                    <a:pt x="1341799" y="1964991"/>
                  </a:cubicBezTo>
                  <a:cubicBezTo>
                    <a:pt x="1346144" y="1941089"/>
                    <a:pt x="1348690" y="1916856"/>
                    <a:pt x="1353780" y="1893101"/>
                  </a:cubicBezTo>
                  <a:cubicBezTo>
                    <a:pt x="1361713" y="1856075"/>
                    <a:pt x="1389792" y="1725311"/>
                    <a:pt x="1425662" y="1701395"/>
                  </a:cubicBezTo>
                  <a:lnTo>
                    <a:pt x="1461603" y="1677432"/>
                  </a:lnTo>
                  <a:cubicBezTo>
                    <a:pt x="1469590" y="1665450"/>
                    <a:pt x="1479715" y="1654646"/>
                    <a:pt x="1485563" y="1641487"/>
                  </a:cubicBezTo>
                  <a:cubicBezTo>
                    <a:pt x="1495821" y="1618404"/>
                    <a:pt x="1509524" y="1569597"/>
                    <a:pt x="1509524" y="1569597"/>
                  </a:cubicBezTo>
                  <a:cubicBezTo>
                    <a:pt x="1513517" y="1313988"/>
                    <a:pt x="1513877" y="1058297"/>
                    <a:pt x="1521504" y="802771"/>
                  </a:cubicBezTo>
                  <a:cubicBezTo>
                    <a:pt x="1521881" y="790147"/>
                    <a:pt x="1530745" y="779155"/>
                    <a:pt x="1533485" y="766826"/>
                  </a:cubicBezTo>
                  <a:cubicBezTo>
                    <a:pt x="1538755" y="743111"/>
                    <a:pt x="1540375" y="718691"/>
                    <a:pt x="1545465" y="694936"/>
                  </a:cubicBezTo>
                  <a:cubicBezTo>
                    <a:pt x="1607924" y="403430"/>
                    <a:pt x="1532617" y="778578"/>
                    <a:pt x="1593387" y="515211"/>
                  </a:cubicBezTo>
                  <a:cubicBezTo>
                    <a:pt x="1598849" y="491539"/>
                    <a:pt x="1599476" y="466890"/>
                    <a:pt x="1605367" y="443321"/>
                  </a:cubicBezTo>
                  <a:cubicBezTo>
                    <a:pt x="1611493" y="418816"/>
                    <a:pt x="1621341" y="395394"/>
                    <a:pt x="1629328" y="371431"/>
                  </a:cubicBezTo>
                  <a:cubicBezTo>
                    <a:pt x="1633321" y="359449"/>
                    <a:pt x="1638245" y="347739"/>
                    <a:pt x="1641308" y="335486"/>
                  </a:cubicBezTo>
                  <a:cubicBezTo>
                    <a:pt x="1645301" y="319511"/>
                    <a:pt x="1646802" y="302696"/>
                    <a:pt x="1653288" y="287560"/>
                  </a:cubicBezTo>
                  <a:cubicBezTo>
                    <a:pt x="1658960" y="274324"/>
                    <a:pt x="1669262" y="263597"/>
                    <a:pt x="1677249" y="251615"/>
                  </a:cubicBezTo>
                  <a:cubicBezTo>
                    <a:pt x="1685236" y="219664"/>
                    <a:pt x="1690797" y="187006"/>
                    <a:pt x="1701210" y="155761"/>
                  </a:cubicBezTo>
                  <a:cubicBezTo>
                    <a:pt x="1705203" y="143779"/>
                    <a:pt x="1706185" y="130325"/>
                    <a:pt x="1713190" y="119816"/>
                  </a:cubicBezTo>
                  <a:cubicBezTo>
                    <a:pt x="1722588" y="105717"/>
                    <a:pt x="1738284" y="96888"/>
                    <a:pt x="1749131" y="83871"/>
                  </a:cubicBezTo>
                  <a:cubicBezTo>
                    <a:pt x="1758349" y="72809"/>
                    <a:pt x="1765105" y="59908"/>
                    <a:pt x="1773092" y="47927"/>
                  </a:cubicBezTo>
                  <a:cubicBezTo>
                    <a:pt x="1786858" y="6624"/>
                    <a:pt x="1776142" y="20913"/>
                    <a:pt x="1797052" y="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28274" y="281493"/>
              <a:ext cx="2137224" cy="7491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b="1" dirty="0" smtClean="0"/>
                <a:t>1B</a:t>
              </a:r>
              <a:r>
                <a:rPr lang="en-US" sz="1600" b="1" dirty="0"/>
                <a:t> </a:t>
              </a:r>
              <a:r>
                <a:rPr lang="en-US" sz="1600" b="1" dirty="0" smtClean="0"/>
                <a:t>Android Activations</a:t>
              </a:r>
            </a:p>
            <a:p>
              <a:pPr algn="r"/>
              <a:r>
                <a:rPr lang="en-US" sz="1600" b="1" dirty="0" smtClean="0"/>
                <a:t>Sep 2013</a:t>
              </a:r>
              <a:endParaRPr lang="en-US" sz="1600" b="1"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275270" y="2528330"/>
              <a:ext cx="2923833" cy="2026359"/>
              <a:chOff x="228599" y="1588568"/>
              <a:chExt cx="6612152" cy="4108355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268860" y="5037421"/>
                <a:ext cx="1229648" cy="659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-13.8B</a:t>
                </a:r>
                <a:endParaRPr lang="en-US" sz="1050" dirty="0"/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3"/>
              <a:srcRect l="14540" r="17440"/>
              <a:stretch/>
            </p:blipFill>
            <p:spPr>
              <a:xfrm>
                <a:off x="228599" y="3352800"/>
                <a:ext cx="1655515" cy="136904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6664" r="10111"/>
              <a:stretch/>
            </p:blipFill>
            <p:spPr>
              <a:xfrm>
                <a:off x="1981200" y="3209016"/>
                <a:ext cx="1470538" cy="1335486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373340" y="2642404"/>
                <a:ext cx="1508683" cy="659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Universe</a:t>
                </a:r>
                <a:endParaRPr lang="en-US" sz="105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958474" y="2218415"/>
                <a:ext cx="1464078" cy="10791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 smtClean="0"/>
                  <a:t>Tools</a:t>
                </a:r>
              </a:p>
              <a:p>
                <a:pPr algn="ctr"/>
                <a:r>
                  <a:rPr lang="en-US" sz="1050" dirty="0" smtClean="0"/>
                  <a:t>Altruism</a:t>
                </a:r>
                <a:endParaRPr lang="en-US" sz="105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497418" y="5037423"/>
                <a:ext cx="939635" cy="659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-5M</a:t>
                </a:r>
                <a:endParaRPr lang="en-US" sz="1050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426538" y="5037425"/>
                <a:ext cx="1034965" cy="659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1679</a:t>
                </a:r>
                <a:endParaRPr lang="en-US" sz="1050" dirty="0"/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18409" y="2590806"/>
                <a:ext cx="1310668" cy="1656208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4768150" y="1588568"/>
                <a:ext cx="2072601" cy="9592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 smtClean="0"/>
                  <a:t>Programmable Machines</a:t>
                </a:r>
                <a:endParaRPr lang="en-US" sz="900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563860" y="3266862"/>
                <a:ext cx="1551749" cy="1079176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700" b="1" i="1" dirty="0" smtClean="0"/>
                  <a:t>S </a:t>
                </a:r>
                <a:r>
                  <a:rPr lang="en-US" sz="700" b="1" dirty="0" smtClean="0"/>
                  <a:t>::=</a:t>
                </a:r>
                <a:r>
                  <a:rPr lang="en-US" sz="700" b="1" i="1" dirty="0" smtClean="0"/>
                  <a:t> NP V O</a:t>
                </a:r>
              </a:p>
              <a:p>
                <a:r>
                  <a:rPr lang="en-US" sz="700" b="1" i="1" dirty="0" smtClean="0"/>
                  <a:t>NP </a:t>
                </a:r>
                <a:r>
                  <a:rPr lang="en-US" sz="700" b="1" dirty="0" smtClean="0"/>
                  <a:t>::=</a:t>
                </a:r>
                <a:r>
                  <a:rPr lang="en-US" sz="700" dirty="0" smtClean="0">
                    <a:sym typeface="Wingdings"/>
                  </a:rPr>
                  <a:t> </a:t>
                </a:r>
                <a:r>
                  <a:rPr lang="en-US" sz="700" b="1" i="1" dirty="0" smtClean="0">
                    <a:sym typeface="Wingdings"/>
                  </a:rPr>
                  <a:t>N</a:t>
                </a:r>
                <a:r>
                  <a:rPr lang="en-US" sz="700" dirty="0" smtClean="0">
                    <a:sym typeface="Wingdings"/>
                  </a:rPr>
                  <a:t> </a:t>
                </a:r>
                <a:r>
                  <a:rPr lang="en-US" sz="700" b="1" dirty="0" smtClean="0">
                    <a:sym typeface="Wingdings"/>
                  </a:rPr>
                  <a:t>and</a:t>
                </a:r>
                <a:r>
                  <a:rPr lang="en-US" sz="700" dirty="0" smtClean="0">
                    <a:sym typeface="Wingdings"/>
                  </a:rPr>
                  <a:t> </a:t>
                </a:r>
                <a:r>
                  <a:rPr lang="en-US" sz="700" b="1" i="1" dirty="0" smtClean="0">
                    <a:sym typeface="Wingdings"/>
                  </a:rPr>
                  <a:t>NP</a:t>
                </a:r>
                <a:endParaRPr lang="en-US" sz="700" b="1" i="1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200402" y="1981200"/>
                <a:ext cx="2094209" cy="1079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 smtClean="0"/>
                  <a:t>Recursive Language</a:t>
                </a:r>
                <a:endParaRPr lang="en-US" sz="1050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984563" y="5037425"/>
                <a:ext cx="1142645" cy="659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-300K</a:t>
                </a:r>
                <a:endParaRPr lang="en-US" sz="1050" dirty="0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3199103" y="4216178"/>
              <a:ext cx="548648" cy="3942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1945</a:t>
              </a:r>
              <a:endParaRPr lang="en-US" sz="1400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28801" y="2957685"/>
              <a:ext cx="697622" cy="89131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2870325" y="2045250"/>
              <a:ext cx="1230611" cy="551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Practical Universal Machines</a:t>
              </a:r>
              <a:endParaRPr lang="en-US" sz="11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057287" y="4229406"/>
              <a:ext cx="618867" cy="3942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1950s</a:t>
              </a:r>
              <a:endParaRPr lang="en-US" sz="14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831187" y="2324723"/>
              <a:ext cx="1040112" cy="335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Abstractions</a:t>
              </a:r>
              <a:endParaRPr lang="en-US" sz="1100" dirty="0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76508" y="2669891"/>
              <a:ext cx="912028" cy="1265193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5053074" y="4205725"/>
              <a:ext cx="600645" cy="433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1969</a:t>
              </a:r>
              <a:endParaRPr lang="en-US" sz="16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836126" y="2324723"/>
              <a:ext cx="971033" cy="335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Modern OS</a:t>
              </a:r>
              <a:endParaRPr lang="en-US" sz="1100" dirty="0"/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62704" y="2669891"/>
              <a:ext cx="922446" cy="1320497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5909795" y="4205725"/>
              <a:ext cx="600645" cy="433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1993</a:t>
              </a:r>
              <a:endParaRPr lang="en-US" sz="1600" dirty="0"/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86029" y="2632320"/>
              <a:ext cx="1128497" cy="1441435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5807161" y="1285492"/>
              <a:ext cx="97103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Open Source OS, runs on cheap machines</a:t>
              </a:r>
              <a:endParaRPr lang="en-US" sz="11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905605" y="1218903"/>
              <a:ext cx="971033" cy="1419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Cheaper, faster, low-energy processors, Internet, web, $$$</a:t>
              </a:r>
              <a:endParaRPr lang="en-US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9692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22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31379" y="1223503"/>
            <a:ext cx="8893211" cy="3401808"/>
            <a:chOff x="131379" y="281493"/>
            <a:chExt cx="8893211" cy="435794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6680711" y="2907643"/>
              <a:ext cx="1312366" cy="941054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 flipV="1">
              <a:off x="131379" y="4120516"/>
              <a:ext cx="8879986" cy="10234"/>
            </a:xfrm>
            <a:prstGeom prst="line">
              <a:avLst/>
            </a:prstGeom>
            <a:ln w="38100" cmpd="sng"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7053521" y="4205726"/>
              <a:ext cx="600645" cy="433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2008</a:t>
              </a:r>
              <a:endParaRPr lang="en-US" sz="16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423945" y="4205725"/>
              <a:ext cx="600645" cy="433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2013</a:t>
              </a:r>
              <a:endParaRPr lang="en-US" sz="1600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7366317" y="510196"/>
              <a:ext cx="1394109" cy="3571546"/>
            </a:xfrm>
            <a:custGeom>
              <a:avLst/>
              <a:gdLst>
                <a:gd name="connsiteX0" fmla="*/ 0 w 1797052"/>
                <a:gd name="connsiteY0" fmla="*/ 3342882 h 3342882"/>
                <a:gd name="connsiteX1" fmla="*/ 143765 w 1797052"/>
                <a:gd name="connsiteY1" fmla="*/ 3259010 h 3342882"/>
                <a:gd name="connsiteX2" fmla="*/ 263568 w 1797052"/>
                <a:gd name="connsiteY2" fmla="*/ 3199102 h 3342882"/>
                <a:gd name="connsiteX3" fmla="*/ 359411 w 1797052"/>
                <a:gd name="connsiteY3" fmla="*/ 3139194 h 3342882"/>
                <a:gd name="connsiteX4" fmla="*/ 467234 w 1797052"/>
                <a:gd name="connsiteY4" fmla="*/ 3091267 h 3342882"/>
                <a:gd name="connsiteX5" fmla="*/ 622978 w 1797052"/>
                <a:gd name="connsiteY5" fmla="*/ 3079285 h 3342882"/>
                <a:gd name="connsiteX6" fmla="*/ 706841 w 1797052"/>
                <a:gd name="connsiteY6" fmla="*/ 3043340 h 3342882"/>
                <a:gd name="connsiteX7" fmla="*/ 730802 w 1797052"/>
                <a:gd name="connsiteY7" fmla="*/ 3007395 h 3342882"/>
                <a:gd name="connsiteX8" fmla="*/ 778723 w 1797052"/>
                <a:gd name="connsiteY8" fmla="*/ 2971450 h 3342882"/>
                <a:gd name="connsiteX9" fmla="*/ 814664 w 1797052"/>
                <a:gd name="connsiteY9" fmla="*/ 2923524 h 3342882"/>
                <a:gd name="connsiteX10" fmla="*/ 862585 w 1797052"/>
                <a:gd name="connsiteY10" fmla="*/ 2887579 h 3342882"/>
                <a:gd name="connsiteX11" fmla="*/ 898526 w 1797052"/>
                <a:gd name="connsiteY11" fmla="*/ 2839652 h 3342882"/>
                <a:gd name="connsiteX12" fmla="*/ 958428 w 1797052"/>
                <a:gd name="connsiteY12" fmla="*/ 2791726 h 3342882"/>
                <a:gd name="connsiteX13" fmla="*/ 1030310 w 1797052"/>
                <a:gd name="connsiteY13" fmla="*/ 2719836 h 3342882"/>
                <a:gd name="connsiteX14" fmla="*/ 1054271 w 1797052"/>
                <a:gd name="connsiteY14" fmla="*/ 2683891 h 3342882"/>
                <a:gd name="connsiteX15" fmla="*/ 1066251 w 1797052"/>
                <a:gd name="connsiteY15" fmla="*/ 2647946 h 3342882"/>
                <a:gd name="connsiteX16" fmla="*/ 1090212 w 1797052"/>
                <a:gd name="connsiteY16" fmla="*/ 2623982 h 3342882"/>
                <a:gd name="connsiteX17" fmla="*/ 1138133 w 1797052"/>
                <a:gd name="connsiteY17" fmla="*/ 2540111 h 3342882"/>
                <a:gd name="connsiteX18" fmla="*/ 1221996 w 1797052"/>
                <a:gd name="connsiteY18" fmla="*/ 2432276 h 3342882"/>
                <a:gd name="connsiteX19" fmla="*/ 1269917 w 1797052"/>
                <a:gd name="connsiteY19" fmla="*/ 2384349 h 3342882"/>
                <a:gd name="connsiteX20" fmla="*/ 1293878 w 1797052"/>
                <a:gd name="connsiteY20" fmla="*/ 2336423 h 3342882"/>
                <a:gd name="connsiteX21" fmla="*/ 1305858 w 1797052"/>
                <a:gd name="connsiteY21" fmla="*/ 2288496 h 3342882"/>
                <a:gd name="connsiteX22" fmla="*/ 1317839 w 1797052"/>
                <a:gd name="connsiteY22" fmla="*/ 2252551 h 3342882"/>
                <a:gd name="connsiteX23" fmla="*/ 1329819 w 1797052"/>
                <a:gd name="connsiteY23" fmla="*/ 2024900 h 3342882"/>
                <a:gd name="connsiteX24" fmla="*/ 1341799 w 1797052"/>
                <a:gd name="connsiteY24" fmla="*/ 1964991 h 3342882"/>
                <a:gd name="connsiteX25" fmla="*/ 1353780 w 1797052"/>
                <a:gd name="connsiteY25" fmla="*/ 1893101 h 3342882"/>
                <a:gd name="connsiteX26" fmla="*/ 1425662 w 1797052"/>
                <a:gd name="connsiteY26" fmla="*/ 1701395 h 3342882"/>
                <a:gd name="connsiteX27" fmla="*/ 1461603 w 1797052"/>
                <a:gd name="connsiteY27" fmla="*/ 1677432 h 3342882"/>
                <a:gd name="connsiteX28" fmla="*/ 1485563 w 1797052"/>
                <a:gd name="connsiteY28" fmla="*/ 1641487 h 3342882"/>
                <a:gd name="connsiteX29" fmla="*/ 1509524 w 1797052"/>
                <a:gd name="connsiteY29" fmla="*/ 1569597 h 3342882"/>
                <a:gd name="connsiteX30" fmla="*/ 1521504 w 1797052"/>
                <a:gd name="connsiteY30" fmla="*/ 802771 h 3342882"/>
                <a:gd name="connsiteX31" fmla="*/ 1533485 w 1797052"/>
                <a:gd name="connsiteY31" fmla="*/ 766826 h 3342882"/>
                <a:gd name="connsiteX32" fmla="*/ 1545465 w 1797052"/>
                <a:gd name="connsiteY32" fmla="*/ 694936 h 3342882"/>
                <a:gd name="connsiteX33" fmla="*/ 1593387 w 1797052"/>
                <a:gd name="connsiteY33" fmla="*/ 515211 h 3342882"/>
                <a:gd name="connsiteX34" fmla="*/ 1605367 w 1797052"/>
                <a:gd name="connsiteY34" fmla="*/ 443321 h 3342882"/>
                <a:gd name="connsiteX35" fmla="*/ 1629328 w 1797052"/>
                <a:gd name="connsiteY35" fmla="*/ 371431 h 3342882"/>
                <a:gd name="connsiteX36" fmla="*/ 1641308 w 1797052"/>
                <a:gd name="connsiteY36" fmla="*/ 335486 h 3342882"/>
                <a:gd name="connsiteX37" fmla="*/ 1653288 w 1797052"/>
                <a:gd name="connsiteY37" fmla="*/ 287560 h 3342882"/>
                <a:gd name="connsiteX38" fmla="*/ 1677249 w 1797052"/>
                <a:gd name="connsiteY38" fmla="*/ 251615 h 3342882"/>
                <a:gd name="connsiteX39" fmla="*/ 1701210 w 1797052"/>
                <a:gd name="connsiteY39" fmla="*/ 155761 h 3342882"/>
                <a:gd name="connsiteX40" fmla="*/ 1713190 w 1797052"/>
                <a:gd name="connsiteY40" fmla="*/ 119816 h 3342882"/>
                <a:gd name="connsiteX41" fmla="*/ 1749131 w 1797052"/>
                <a:gd name="connsiteY41" fmla="*/ 83871 h 3342882"/>
                <a:gd name="connsiteX42" fmla="*/ 1773092 w 1797052"/>
                <a:gd name="connsiteY42" fmla="*/ 47927 h 3342882"/>
                <a:gd name="connsiteX43" fmla="*/ 1797052 w 1797052"/>
                <a:gd name="connsiteY43" fmla="*/ 0 h 334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797052" h="3342882">
                  <a:moveTo>
                    <a:pt x="0" y="3342882"/>
                  </a:moveTo>
                  <a:cubicBezTo>
                    <a:pt x="209078" y="3163654"/>
                    <a:pt x="-12941" y="3330247"/>
                    <a:pt x="143765" y="3259010"/>
                  </a:cubicBezTo>
                  <a:cubicBezTo>
                    <a:pt x="318101" y="3179758"/>
                    <a:pt x="136963" y="3230758"/>
                    <a:pt x="263568" y="3199102"/>
                  </a:cubicBezTo>
                  <a:cubicBezTo>
                    <a:pt x="355199" y="3130370"/>
                    <a:pt x="267313" y="3191827"/>
                    <a:pt x="359411" y="3139194"/>
                  </a:cubicBezTo>
                  <a:cubicBezTo>
                    <a:pt x="402051" y="3114826"/>
                    <a:pt x="406802" y="3095916"/>
                    <a:pt x="467234" y="3091267"/>
                  </a:cubicBezTo>
                  <a:lnTo>
                    <a:pt x="622978" y="3079285"/>
                  </a:lnTo>
                  <a:cubicBezTo>
                    <a:pt x="659642" y="3070119"/>
                    <a:pt x="679261" y="3070923"/>
                    <a:pt x="706841" y="3043340"/>
                  </a:cubicBezTo>
                  <a:cubicBezTo>
                    <a:pt x="717023" y="3033157"/>
                    <a:pt x="720620" y="3017578"/>
                    <a:pt x="730802" y="3007395"/>
                  </a:cubicBezTo>
                  <a:cubicBezTo>
                    <a:pt x="744921" y="2993275"/>
                    <a:pt x="764604" y="2985570"/>
                    <a:pt x="778723" y="2971450"/>
                  </a:cubicBezTo>
                  <a:cubicBezTo>
                    <a:pt x="792842" y="2957329"/>
                    <a:pt x="800545" y="2937645"/>
                    <a:pt x="814664" y="2923524"/>
                  </a:cubicBezTo>
                  <a:cubicBezTo>
                    <a:pt x="828783" y="2909404"/>
                    <a:pt x="848466" y="2901699"/>
                    <a:pt x="862585" y="2887579"/>
                  </a:cubicBezTo>
                  <a:cubicBezTo>
                    <a:pt x="876704" y="2873458"/>
                    <a:pt x="884407" y="2853773"/>
                    <a:pt x="898526" y="2839652"/>
                  </a:cubicBezTo>
                  <a:cubicBezTo>
                    <a:pt x="916607" y="2821569"/>
                    <a:pt x="940347" y="2809809"/>
                    <a:pt x="958428" y="2791726"/>
                  </a:cubicBezTo>
                  <a:cubicBezTo>
                    <a:pt x="1047589" y="2702555"/>
                    <a:pt x="945608" y="2776310"/>
                    <a:pt x="1030310" y="2719836"/>
                  </a:cubicBezTo>
                  <a:cubicBezTo>
                    <a:pt x="1038297" y="2707854"/>
                    <a:pt x="1047832" y="2696771"/>
                    <a:pt x="1054271" y="2683891"/>
                  </a:cubicBezTo>
                  <a:cubicBezTo>
                    <a:pt x="1059919" y="2672594"/>
                    <a:pt x="1059754" y="2658776"/>
                    <a:pt x="1066251" y="2647946"/>
                  </a:cubicBezTo>
                  <a:cubicBezTo>
                    <a:pt x="1072062" y="2638259"/>
                    <a:pt x="1083947" y="2633381"/>
                    <a:pt x="1090212" y="2623982"/>
                  </a:cubicBezTo>
                  <a:cubicBezTo>
                    <a:pt x="1108071" y="2597190"/>
                    <a:pt x="1119893" y="2566645"/>
                    <a:pt x="1138133" y="2540111"/>
                  </a:cubicBezTo>
                  <a:cubicBezTo>
                    <a:pt x="1163928" y="2502587"/>
                    <a:pt x="1189800" y="2464477"/>
                    <a:pt x="1221996" y="2432276"/>
                  </a:cubicBezTo>
                  <a:cubicBezTo>
                    <a:pt x="1237970" y="2416300"/>
                    <a:pt x="1256363" y="2402423"/>
                    <a:pt x="1269917" y="2384349"/>
                  </a:cubicBezTo>
                  <a:cubicBezTo>
                    <a:pt x="1280633" y="2370060"/>
                    <a:pt x="1285891" y="2352398"/>
                    <a:pt x="1293878" y="2336423"/>
                  </a:cubicBezTo>
                  <a:cubicBezTo>
                    <a:pt x="1297871" y="2320447"/>
                    <a:pt x="1301335" y="2304330"/>
                    <a:pt x="1305858" y="2288496"/>
                  </a:cubicBezTo>
                  <a:cubicBezTo>
                    <a:pt x="1309327" y="2276352"/>
                    <a:pt x="1316696" y="2265129"/>
                    <a:pt x="1317839" y="2252551"/>
                  </a:cubicBezTo>
                  <a:cubicBezTo>
                    <a:pt x="1324718" y="2176874"/>
                    <a:pt x="1323509" y="2100626"/>
                    <a:pt x="1329819" y="2024900"/>
                  </a:cubicBezTo>
                  <a:cubicBezTo>
                    <a:pt x="1331510" y="2004605"/>
                    <a:pt x="1338156" y="1985028"/>
                    <a:pt x="1341799" y="1964991"/>
                  </a:cubicBezTo>
                  <a:cubicBezTo>
                    <a:pt x="1346144" y="1941089"/>
                    <a:pt x="1348690" y="1916856"/>
                    <a:pt x="1353780" y="1893101"/>
                  </a:cubicBezTo>
                  <a:cubicBezTo>
                    <a:pt x="1361713" y="1856075"/>
                    <a:pt x="1389792" y="1725311"/>
                    <a:pt x="1425662" y="1701395"/>
                  </a:cubicBezTo>
                  <a:lnTo>
                    <a:pt x="1461603" y="1677432"/>
                  </a:lnTo>
                  <a:cubicBezTo>
                    <a:pt x="1469590" y="1665450"/>
                    <a:pt x="1479715" y="1654646"/>
                    <a:pt x="1485563" y="1641487"/>
                  </a:cubicBezTo>
                  <a:cubicBezTo>
                    <a:pt x="1495821" y="1618404"/>
                    <a:pt x="1509524" y="1569597"/>
                    <a:pt x="1509524" y="1569597"/>
                  </a:cubicBezTo>
                  <a:cubicBezTo>
                    <a:pt x="1513517" y="1313988"/>
                    <a:pt x="1513877" y="1058297"/>
                    <a:pt x="1521504" y="802771"/>
                  </a:cubicBezTo>
                  <a:cubicBezTo>
                    <a:pt x="1521881" y="790147"/>
                    <a:pt x="1530745" y="779155"/>
                    <a:pt x="1533485" y="766826"/>
                  </a:cubicBezTo>
                  <a:cubicBezTo>
                    <a:pt x="1538755" y="743111"/>
                    <a:pt x="1540375" y="718691"/>
                    <a:pt x="1545465" y="694936"/>
                  </a:cubicBezTo>
                  <a:cubicBezTo>
                    <a:pt x="1607924" y="403430"/>
                    <a:pt x="1532617" y="778578"/>
                    <a:pt x="1593387" y="515211"/>
                  </a:cubicBezTo>
                  <a:cubicBezTo>
                    <a:pt x="1598849" y="491539"/>
                    <a:pt x="1599476" y="466890"/>
                    <a:pt x="1605367" y="443321"/>
                  </a:cubicBezTo>
                  <a:cubicBezTo>
                    <a:pt x="1611493" y="418816"/>
                    <a:pt x="1621341" y="395394"/>
                    <a:pt x="1629328" y="371431"/>
                  </a:cubicBezTo>
                  <a:cubicBezTo>
                    <a:pt x="1633321" y="359449"/>
                    <a:pt x="1638245" y="347739"/>
                    <a:pt x="1641308" y="335486"/>
                  </a:cubicBezTo>
                  <a:cubicBezTo>
                    <a:pt x="1645301" y="319511"/>
                    <a:pt x="1646802" y="302696"/>
                    <a:pt x="1653288" y="287560"/>
                  </a:cubicBezTo>
                  <a:cubicBezTo>
                    <a:pt x="1658960" y="274324"/>
                    <a:pt x="1669262" y="263597"/>
                    <a:pt x="1677249" y="251615"/>
                  </a:cubicBezTo>
                  <a:cubicBezTo>
                    <a:pt x="1685236" y="219664"/>
                    <a:pt x="1690797" y="187006"/>
                    <a:pt x="1701210" y="155761"/>
                  </a:cubicBezTo>
                  <a:cubicBezTo>
                    <a:pt x="1705203" y="143779"/>
                    <a:pt x="1706185" y="130325"/>
                    <a:pt x="1713190" y="119816"/>
                  </a:cubicBezTo>
                  <a:cubicBezTo>
                    <a:pt x="1722588" y="105717"/>
                    <a:pt x="1738284" y="96888"/>
                    <a:pt x="1749131" y="83871"/>
                  </a:cubicBezTo>
                  <a:cubicBezTo>
                    <a:pt x="1758349" y="72809"/>
                    <a:pt x="1765105" y="59908"/>
                    <a:pt x="1773092" y="47927"/>
                  </a:cubicBezTo>
                  <a:cubicBezTo>
                    <a:pt x="1786858" y="6624"/>
                    <a:pt x="1776142" y="20913"/>
                    <a:pt x="1797052" y="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28274" y="281493"/>
              <a:ext cx="2137224" cy="7491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b="1" dirty="0" smtClean="0"/>
                <a:t>1B</a:t>
              </a:r>
              <a:r>
                <a:rPr lang="en-US" sz="1600" b="1" dirty="0"/>
                <a:t> </a:t>
              </a:r>
              <a:r>
                <a:rPr lang="en-US" sz="1600" b="1" dirty="0" smtClean="0"/>
                <a:t>Android Activations</a:t>
              </a:r>
            </a:p>
            <a:p>
              <a:pPr algn="r"/>
              <a:r>
                <a:rPr lang="en-US" sz="1600" b="1" dirty="0" smtClean="0"/>
                <a:t>Sep 2013</a:t>
              </a:r>
              <a:endParaRPr lang="en-US" sz="1600" b="1"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275270" y="2528330"/>
              <a:ext cx="2923833" cy="2026359"/>
              <a:chOff x="228599" y="1588568"/>
              <a:chExt cx="6612152" cy="4108355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268860" y="5037421"/>
                <a:ext cx="1229648" cy="659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-13.8B</a:t>
                </a:r>
                <a:endParaRPr lang="en-US" sz="1050" dirty="0"/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3"/>
              <a:srcRect l="14540" r="17440"/>
              <a:stretch/>
            </p:blipFill>
            <p:spPr>
              <a:xfrm>
                <a:off x="228599" y="3352800"/>
                <a:ext cx="1655515" cy="136904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6664" r="10111"/>
              <a:stretch/>
            </p:blipFill>
            <p:spPr>
              <a:xfrm>
                <a:off x="1981200" y="3209016"/>
                <a:ext cx="1470538" cy="1335486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373340" y="2642404"/>
                <a:ext cx="1508683" cy="659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Universe</a:t>
                </a:r>
                <a:endParaRPr lang="en-US" sz="105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958474" y="2218415"/>
                <a:ext cx="1464078" cy="10791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 smtClean="0"/>
                  <a:t>Tools</a:t>
                </a:r>
              </a:p>
              <a:p>
                <a:pPr algn="ctr"/>
                <a:r>
                  <a:rPr lang="en-US" sz="1050" dirty="0" smtClean="0"/>
                  <a:t>Altruism</a:t>
                </a:r>
                <a:endParaRPr lang="en-US" sz="105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497418" y="5037423"/>
                <a:ext cx="939635" cy="659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-5M</a:t>
                </a:r>
                <a:endParaRPr lang="en-US" sz="1050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426538" y="5037425"/>
                <a:ext cx="1034965" cy="659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1679</a:t>
                </a:r>
                <a:endParaRPr lang="en-US" sz="1050" dirty="0"/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18409" y="2590806"/>
                <a:ext cx="1310668" cy="1656208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4768150" y="1588568"/>
                <a:ext cx="2072601" cy="9592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 smtClean="0"/>
                  <a:t>Programmable Machines</a:t>
                </a:r>
                <a:endParaRPr lang="en-US" sz="900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563860" y="3266862"/>
                <a:ext cx="1551749" cy="1079176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700" b="1" i="1" dirty="0" smtClean="0"/>
                  <a:t>S </a:t>
                </a:r>
                <a:r>
                  <a:rPr lang="en-US" sz="700" b="1" dirty="0" smtClean="0"/>
                  <a:t>::=</a:t>
                </a:r>
                <a:r>
                  <a:rPr lang="en-US" sz="700" b="1" i="1" dirty="0" smtClean="0"/>
                  <a:t> NP V O</a:t>
                </a:r>
              </a:p>
              <a:p>
                <a:r>
                  <a:rPr lang="en-US" sz="700" b="1" i="1" dirty="0" smtClean="0"/>
                  <a:t>NP </a:t>
                </a:r>
                <a:r>
                  <a:rPr lang="en-US" sz="700" b="1" dirty="0" smtClean="0"/>
                  <a:t>::=</a:t>
                </a:r>
                <a:r>
                  <a:rPr lang="en-US" sz="700" dirty="0" smtClean="0">
                    <a:sym typeface="Wingdings"/>
                  </a:rPr>
                  <a:t> </a:t>
                </a:r>
                <a:r>
                  <a:rPr lang="en-US" sz="700" b="1" i="1" dirty="0" smtClean="0">
                    <a:sym typeface="Wingdings"/>
                  </a:rPr>
                  <a:t>N</a:t>
                </a:r>
                <a:r>
                  <a:rPr lang="en-US" sz="700" dirty="0" smtClean="0">
                    <a:sym typeface="Wingdings"/>
                  </a:rPr>
                  <a:t> </a:t>
                </a:r>
                <a:r>
                  <a:rPr lang="en-US" sz="700" b="1" dirty="0" smtClean="0">
                    <a:sym typeface="Wingdings"/>
                  </a:rPr>
                  <a:t>and</a:t>
                </a:r>
                <a:r>
                  <a:rPr lang="en-US" sz="700" dirty="0" smtClean="0">
                    <a:sym typeface="Wingdings"/>
                  </a:rPr>
                  <a:t> </a:t>
                </a:r>
                <a:r>
                  <a:rPr lang="en-US" sz="700" b="1" i="1" dirty="0" smtClean="0">
                    <a:sym typeface="Wingdings"/>
                  </a:rPr>
                  <a:t>NP</a:t>
                </a:r>
                <a:endParaRPr lang="en-US" sz="700" b="1" i="1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200402" y="1981200"/>
                <a:ext cx="2094209" cy="1079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 smtClean="0"/>
                  <a:t>Recursive Language</a:t>
                </a:r>
                <a:endParaRPr lang="en-US" sz="1050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984563" y="5037425"/>
                <a:ext cx="1142645" cy="659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-300K</a:t>
                </a:r>
                <a:endParaRPr lang="en-US" sz="1050" dirty="0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3199103" y="4216178"/>
              <a:ext cx="548648" cy="3942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1945</a:t>
              </a:r>
              <a:endParaRPr lang="en-US" sz="1400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28801" y="2957685"/>
              <a:ext cx="697622" cy="89131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2870325" y="2045250"/>
              <a:ext cx="1230611" cy="551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Practical Universal Machines</a:t>
              </a:r>
              <a:endParaRPr lang="en-US" sz="11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057287" y="4229406"/>
              <a:ext cx="618867" cy="3942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1950s</a:t>
              </a:r>
              <a:endParaRPr lang="en-US" sz="14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831187" y="2324723"/>
              <a:ext cx="1040112" cy="335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Abstractions</a:t>
              </a:r>
              <a:endParaRPr lang="en-US" sz="1100" dirty="0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76508" y="2669891"/>
              <a:ext cx="912028" cy="1265193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5053074" y="4205725"/>
              <a:ext cx="600645" cy="433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1969</a:t>
              </a:r>
              <a:endParaRPr lang="en-US" sz="16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836126" y="2324723"/>
              <a:ext cx="971033" cy="335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Modern OS</a:t>
              </a:r>
              <a:endParaRPr lang="en-US" sz="1100" dirty="0"/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62704" y="2669891"/>
              <a:ext cx="922446" cy="1320497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5909795" y="4205725"/>
              <a:ext cx="600645" cy="433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1993</a:t>
              </a:r>
              <a:endParaRPr lang="en-US" sz="1600" dirty="0"/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86029" y="2632320"/>
              <a:ext cx="1128497" cy="1441435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5807161" y="1285492"/>
              <a:ext cx="97103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Open Source OS, runs on cheap machines</a:t>
              </a:r>
              <a:endParaRPr lang="en-US" sz="11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905605" y="1218903"/>
              <a:ext cx="971033" cy="1419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Cheaper, faster, low-energy processors, Internet, web, $$$</a:t>
              </a:r>
              <a:endParaRPr lang="en-US" sz="1100" dirty="0"/>
            </a:p>
          </p:txBody>
        </p:sp>
      </p:grpSp>
      <p:sp>
        <p:nvSpPr>
          <p:cNvPr id="43" name="Freeform 42"/>
          <p:cNvSpPr/>
          <p:nvPr/>
        </p:nvSpPr>
        <p:spPr>
          <a:xfrm>
            <a:off x="6849914" y="-247161"/>
            <a:ext cx="1602491" cy="4448893"/>
          </a:xfrm>
          <a:custGeom>
            <a:avLst/>
            <a:gdLst>
              <a:gd name="connsiteX0" fmla="*/ 0 w 1534299"/>
              <a:gd name="connsiteY0" fmla="*/ 3946048 h 3946048"/>
              <a:gd name="connsiteX1" fmla="*/ 460290 w 1534299"/>
              <a:gd name="connsiteY1" fmla="*/ 3605137 h 3946048"/>
              <a:gd name="connsiteX2" fmla="*/ 460290 w 1534299"/>
              <a:gd name="connsiteY2" fmla="*/ 3596614 h 3946048"/>
              <a:gd name="connsiteX3" fmla="*/ 971723 w 1534299"/>
              <a:gd name="connsiteY3" fmla="*/ 2923314 h 3946048"/>
              <a:gd name="connsiteX4" fmla="*/ 1270059 w 1534299"/>
              <a:gd name="connsiteY4" fmla="*/ 1883535 h 3946048"/>
              <a:gd name="connsiteX5" fmla="*/ 1534299 w 1534299"/>
              <a:gd name="connsiteY5" fmla="*/ 0 h 394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34299" h="3946048">
                <a:moveTo>
                  <a:pt x="0" y="3946048"/>
                </a:moveTo>
                <a:lnTo>
                  <a:pt x="460290" y="3605137"/>
                </a:lnTo>
                <a:cubicBezTo>
                  <a:pt x="537005" y="3546898"/>
                  <a:pt x="375051" y="3710251"/>
                  <a:pt x="460290" y="3596614"/>
                </a:cubicBezTo>
                <a:cubicBezTo>
                  <a:pt x="545529" y="3482977"/>
                  <a:pt x="836762" y="3208827"/>
                  <a:pt x="971723" y="2923314"/>
                </a:cubicBezTo>
                <a:cubicBezTo>
                  <a:pt x="1106685" y="2637801"/>
                  <a:pt x="1176296" y="2370754"/>
                  <a:pt x="1270059" y="1883535"/>
                </a:cubicBezTo>
                <a:cubicBezTo>
                  <a:pt x="1363822" y="1396316"/>
                  <a:pt x="1470370" y="420457"/>
                  <a:pt x="1534299" y="0"/>
                </a:cubicBezTo>
              </a:path>
            </a:pathLst>
          </a:cu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5617852" y="137033"/>
            <a:ext cx="26340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</a:rPr>
              <a:t>1.5B L4 Microkernel Systems</a:t>
            </a:r>
          </a:p>
          <a:p>
            <a:pPr algn="r"/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</a:rPr>
              <a:t>Jan 2012</a:t>
            </a:r>
            <a:endParaRPr lang="en-US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" name="Ink 1"/>
              <p14:cNvContentPartPr/>
              <p14:nvPr/>
            </p14:nvContentPartPr>
            <p14:xfrm>
              <a:off x="5580000" y="458280"/>
              <a:ext cx="934560" cy="12636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70640" y="448920"/>
                <a:ext cx="953280" cy="145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7465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 descr="Screen Shot 2014-04-16 at 4.39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84" y="289775"/>
            <a:ext cx="5227260" cy="3323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954" y="758478"/>
            <a:ext cx="3523041" cy="1297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creen Shot 2014-04-16 at 4.43.2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13" y="2209850"/>
            <a:ext cx="7901643" cy="2557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2532240" y="927720"/>
              <a:ext cx="4700160" cy="185220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22880" y="918360"/>
                <a:ext cx="4718880" cy="1870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212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24</a:t>
            </a:fld>
            <a:endParaRPr lang="en-US"/>
          </a:p>
        </p:txBody>
      </p:sp>
      <p:pic>
        <p:nvPicPr>
          <p:cNvPr id="4" name="Picture 3" descr="Screen Shot 2014-04-16 at 8.55.49 P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34" y="469195"/>
            <a:ext cx="6726892" cy="2084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4553" b="3277"/>
          <a:stretch/>
        </p:blipFill>
        <p:spPr>
          <a:xfrm>
            <a:off x="6009340" y="775573"/>
            <a:ext cx="2596464" cy="3647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375867" y="4448893"/>
            <a:ext cx="1960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1953-10 June 2001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2302200" y="1500120"/>
              <a:ext cx="3084840" cy="7956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92840" y="1490760"/>
                <a:ext cx="3103560" cy="98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9630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25</a:t>
            </a:fld>
            <a:endParaRPr lang="en-US"/>
          </a:p>
        </p:txBody>
      </p:sp>
      <p:pic>
        <p:nvPicPr>
          <p:cNvPr id="3" name="Picture 2" descr="Screen Shot 2014-04-16 at 9.02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67" y="170454"/>
            <a:ext cx="4233993" cy="4504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Screen Shot 2014-04-16 at 8.55.49 PM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059" y="434759"/>
            <a:ext cx="4316878" cy="1337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/>
              <p14:cNvContentPartPr/>
              <p14:nvPr/>
            </p14:nvContentPartPr>
            <p14:xfrm>
              <a:off x="233280" y="577800"/>
              <a:ext cx="7084440" cy="402984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3920" y="568440"/>
                <a:ext cx="7103160" cy="4048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543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L3 Abstractions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26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54386" y="1167248"/>
            <a:ext cx="2820276" cy="21195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Task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Threads: each has </a:t>
            </a:r>
            <a:r>
              <a:rPr lang="en-US" b="1" dirty="0" smtClean="0"/>
              <a:t>global, unique ID</a:t>
            </a:r>
          </a:p>
          <a:p>
            <a:pPr algn="ctr"/>
            <a:r>
              <a:rPr lang="en-US" b="1" dirty="0" smtClean="0"/>
              <a:t>Own Address Space</a:t>
            </a:r>
          </a:p>
          <a:p>
            <a:pPr algn="ctr"/>
            <a:r>
              <a:rPr lang="en-US" b="1" dirty="0" smtClean="0"/>
              <a:t>Shared data spaces </a:t>
            </a:r>
          </a:p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89517" y="1392620"/>
            <a:ext cx="3553007" cy="156966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Message</a:t>
            </a:r>
          </a:p>
          <a:p>
            <a:r>
              <a:rPr lang="en-US" b="1" dirty="0" smtClean="0"/>
              <a:t>From: thread ID</a:t>
            </a:r>
          </a:p>
          <a:p>
            <a:r>
              <a:rPr lang="en-US" b="1" dirty="0" smtClean="0"/>
              <a:t>To: thread ID</a:t>
            </a:r>
          </a:p>
          <a:p>
            <a:r>
              <a:rPr lang="en-US" b="1" dirty="0" smtClean="0"/>
              <a:t>Direct/Indirect String </a:t>
            </a:r>
          </a:p>
          <a:p>
            <a:r>
              <a:rPr lang="en-US" b="1" dirty="0" smtClean="0"/>
              <a:t>Data </a:t>
            </a:r>
            <a:r>
              <a:rPr lang="en-US" dirty="0" smtClean="0"/>
              <a:t>(optional)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837793" y="3564759"/>
            <a:ext cx="3101968" cy="120032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Microkernel</a:t>
            </a:r>
          </a:p>
          <a:p>
            <a:endParaRPr lang="en-US" dirty="0" smtClean="0"/>
          </a:p>
          <a:p>
            <a:r>
              <a:rPr lang="en-US" dirty="0" smtClean="0"/>
              <a:t>Manages Tasks</a:t>
            </a:r>
          </a:p>
          <a:p>
            <a:r>
              <a:rPr lang="en-US" dirty="0" smtClean="0"/>
              <a:t>Sends messages between tasks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382400" y="1136160"/>
              <a:ext cx="6069600" cy="355968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3040" y="1126800"/>
                <a:ext cx="6088320" cy="3578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7450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L3 Abstractions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27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54386" y="1167248"/>
            <a:ext cx="2820276" cy="21195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Task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Threads: each has </a:t>
            </a:r>
            <a:r>
              <a:rPr lang="en-US" b="1" dirty="0" smtClean="0"/>
              <a:t>global, unique ID</a:t>
            </a:r>
          </a:p>
          <a:p>
            <a:pPr algn="ctr"/>
            <a:r>
              <a:rPr lang="en-US" b="1" dirty="0" smtClean="0"/>
              <a:t>Own Address Space</a:t>
            </a:r>
          </a:p>
          <a:p>
            <a:pPr algn="ctr"/>
            <a:r>
              <a:rPr lang="en-US" b="1" dirty="0" smtClean="0"/>
              <a:t>Shared data spaces </a:t>
            </a:r>
          </a:p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89517" y="1392620"/>
            <a:ext cx="3553007" cy="156966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Message</a:t>
            </a:r>
          </a:p>
          <a:p>
            <a:r>
              <a:rPr lang="en-US" b="1" dirty="0" smtClean="0"/>
              <a:t>From: thread ID</a:t>
            </a:r>
          </a:p>
          <a:p>
            <a:r>
              <a:rPr lang="en-US" b="1" dirty="0" smtClean="0"/>
              <a:t>To: thread ID</a:t>
            </a:r>
          </a:p>
          <a:p>
            <a:r>
              <a:rPr lang="en-US" b="1" dirty="0" smtClean="0"/>
              <a:t>Direct/Indirect String </a:t>
            </a:r>
          </a:p>
          <a:p>
            <a:r>
              <a:rPr lang="en-US" b="1" dirty="0" smtClean="0"/>
              <a:t>Data </a:t>
            </a:r>
            <a:r>
              <a:rPr lang="en-US" dirty="0" smtClean="0"/>
              <a:t>(optional)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837793" y="3564759"/>
            <a:ext cx="3101968" cy="120032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Microkernel</a:t>
            </a:r>
          </a:p>
          <a:p>
            <a:endParaRPr lang="en-US" dirty="0" smtClean="0"/>
          </a:p>
          <a:p>
            <a:r>
              <a:rPr lang="en-US" dirty="0" smtClean="0"/>
              <a:t>Manages Tasks</a:t>
            </a:r>
          </a:p>
          <a:p>
            <a:r>
              <a:rPr lang="en-US" dirty="0" smtClean="0"/>
              <a:t>Sends messages between tasks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02552" y="3609998"/>
            <a:ext cx="2165131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i="1" dirty="0" smtClean="0"/>
              <a:t>What is a hardware interrupt in L3?</a:t>
            </a:r>
            <a:endParaRPr lang="en-US" i="1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3791160" y="2990520"/>
              <a:ext cx="5080680" cy="111312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81800" y="2981160"/>
                <a:ext cx="5099400" cy="1131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4356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Minimal IPC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28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13720" y="1329553"/>
            <a:ext cx="3307268" cy="17897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Task A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190017" y="1294452"/>
            <a:ext cx="3307268" cy="178978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Task B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86484" y="3664797"/>
            <a:ext cx="7160066" cy="8863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Kernel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86484" y="1815352"/>
            <a:ext cx="1321203" cy="1159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A1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471305" y="1746159"/>
            <a:ext cx="1321203" cy="115909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B1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2207687" y="2011377"/>
            <a:ext cx="3263618" cy="65148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Message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0" name="Ink 9"/>
              <p14:cNvContentPartPr/>
              <p14:nvPr/>
            </p14:nvContentPartPr>
            <p14:xfrm>
              <a:off x="1774800" y="2054880"/>
              <a:ext cx="4507920" cy="2189520"/>
            </p14:xfrm>
          </p:contentPart>
        </mc:Choice>
        <mc:Fallback>
          <p:pic>
            <p:nvPicPr>
              <p:cNvPr id="10" name="Ink 9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65440" y="2045520"/>
                <a:ext cx="4526640" cy="2208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6074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</a:t>
            </a:fld>
            <a:endParaRPr lang="en-US"/>
          </a:p>
        </p:txBody>
      </p:sp>
      <p:sp>
        <p:nvSpPr>
          <p:cNvPr id="4" name="Rectangle 3">
            <a:hlinkClick r:id="rId2"/>
          </p:cNvPr>
          <p:cNvSpPr/>
          <p:nvPr/>
        </p:nvSpPr>
        <p:spPr>
          <a:xfrm>
            <a:off x="300770" y="297835"/>
            <a:ext cx="7583827" cy="40934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>
                <a:latin typeface="Lucida Sans"/>
                <a:cs typeface="Lucida Sans"/>
              </a:rPr>
              <a:t>From: </a:t>
            </a:r>
            <a:r>
              <a:rPr lang="en-US" sz="1600" dirty="0" err="1">
                <a:latin typeface="Lucida Sans"/>
                <a:cs typeface="Lucida Sans"/>
              </a:rPr>
              <a:t>torv</a:t>
            </a:r>
            <a:r>
              <a:rPr lang="en-US" sz="1600" dirty="0">
                <a:latin typeface="Lucida Sans"/>
                <a:cs typeface="Lucida Sans"/>
              </a:rPr>
              <a:t>...@</a:t>
            </a:r>
            <a:r>
              <a:rPr lang="en-US" sz="1600" dirty="0" err="1">
                <a:latin typeface="Lucida Sans"/>
                <a:cs typeface="Lucida Sans"/>
              </a:rPr>
              <a:t>klaava.Helsinki.FI</a:t>
            </a:r>
            <a:r>
              <a:rPr lang="en-US" sz="1600" dirty="0">
                <a:latin typeface="Lucida Sans"/>
                <a:cs typeface="Lucida Sans"/>
              </a:rPr>
              <a:t> (Linus Benedict Torvalds</a:t>
            </a:r>
            <a:r>
              <a:rPr lang="en-US" sz="1600" dirty="0" smtClean="0">
                <a:latin typeface="Lucida Sans"/>
                <a:cs typeface="Lucida Sans"/>
              </a:rPr>
              <a:t>)</a:t>
            </a:r>
            <a:endParaRPr lang="en-US" sz="1600" dirty="0">
              <a:latin typeface="Lucida Sans"/>
              <a:cs typeface="Lucida Sans"/>
            </a:endParaRPr>
          </a:p>
          <a:p>
            <a:r>
              <a:rPr lang="en-US" sz="1600" dirty="0">
                <a:latin typeface="Lucida Sans"/>
                <a:cs typeface="Lucida Sans"/>
              </a:rPr>
              <a:t>Newsgroups: </a:t>
            </a:r>
            <a:r>
              <a:rPr lang="en-US" sz="1600" dirty="0" err="1" smtClean="0">
                <a:latin typeface="Lucida Sans"/>
                <a:cs typeface="Lucida Sans"/>
              </a:rPr>
              <a:t>comp.os.minix</a:t>
            </a:r>
            <a:endParaRPr lang="en-US" sz="1600" dirty="0">
              <a:latin typeface="Lucida Sans"/>
              <a:cs typeface="Lucida Sans"/>
            </a:endParaRPr>
          </a:p>
          <a:p>
            <a:r>
              <a:rPr lang="en-US" sz="1600" dirty="0">
                <a:latin typeface="Lucida Sans"/>
                <a:cs typeface="Lucida Sans"/>
              </a:rPr>
              <a:t>Subject: Re: LINUX is </a:t>
            </a:r>
            <a:r>
              <a:rPr lang="en-US" sz="1600" dirty="0" smtClean="0">
                <a:latin typeface="Lucida Sans"/>
                <a:cs typeface="Lucida Sans"/>
              </a:rPr>
              <a:t>obsolete</a:t>
            </a:r>
            <a:endParaRPr lang="en-US" sz="1600" dirty="0">
              <a:latin typeface="Lucida Sans"/>
              <a:cs typeface="Lucida Sans"/>
            </a:endParaRPr>
          </a:p>
          <a:p>
            <a:r>
              <a:rPr lang="en-US" sz="1600" dirty="0" smtClean="0">
                <a:latin typeface="Lucida Sans"/>
                <a:cs typeface="Lucida Sans"/>
              </a:rPr>
              <a:t>Date</a:t>
            </a:r>
            <a:r>
              <a:rPr lang="en-US" sz="1600" dirty="0">
                <a:latin typeface="Lucida Sans"/>
                <a:cs typeface="Lucida Sans"/>
              </a:rPr>
              <a:t>: 31 Jan 92 10:33:23 GMT</a:t>
            </a:r>
          </a:p>
          <a:p>
            <a:endParaRPr lang="en-US" sz="1600" dirty="0" smtClean="0">
              <a:latin typeface="Lucida Sans"/>
              <a:cs typeface="Lucida Sans"/>
            </a:endParaRPr>
          </a:p>
          <a:p>
            <a:r>
              <a:rPr lang="en-US" sz="1600" dirty="0" smtClean="0">
                <a:latin typeface="Lucida Sans"/>
                <a:cs typeface="Lucida Sans"/>
              </a:rPr>
              <a:t>…</a:t>
            </a:r>
          </a:p>
          <a:p>
            <a:endParaRPr lang="en-US" sz="1600" dirty="0" smtClean="0">
              <a:latin typeface="Lucida Sans"/>
              <a:cs typeface="Lucida Sans"/>
            </a:endParaRPr>
          </a:p>
          <a:p>
            <a:r>
              <a:rPr lang="en-US" sz="1600" dirty="0" smtClean="0">
                <a:latin typeface="Lucida Sans"/>
                <a:cs typeface="Lucida Sans"/>
              </a:rPr>
              <a:t>&gt;</a:t>
            </a:r>
            <a:r>
              <a:rPr lang="en-US" sz="1600" dirty="0">
                <a:latin typeface="Lucida Sans"/>
                <a:cs typeface="Lucida Sans"/>
              </a:rPr>
              <a:t>I still maintain the point that designing a monolithic kernel in 1991 is</a:t>
            </a:r>
          </a:p>
          <a:p>
            <a:r>
              <a:rPr lang="en-US" sz="1600" dirty="0">
                <a:latin typeface="Lucida Sans"/>
                <a:cs typeface="Lucida Sans"/>
              </a:rPr>
              <a:t>&gt;a fundamental error.  Be thankful you are not my student.  You would </a:t>
            </a:r>
            <a:endParaRPr lang="en-US" sz="1600" dirty="0" smtClean="0">
              <a:latin typeface="Lucida Sans"/>
              <a:cs typeface="Lucida Sans"/>
            </a:endParaRPr>
          </a:p>
          <a:p>
            <a:r>
              <a:rPr lang="en-US" sz="1600" dirty="0">
                <a:latin typeface="Lucida Sans"/>
                <a:cs typeface="Lucida Sans"/>
              </a:rPr>
              <a:t>&gt;</a:t>
            </a:r>
            <a:r>
              <a:rPr lang="en-US" sz="1600" dirty="0" smtClean="0">
                <a:latin typeface="Lucida Sans"/>
                <a:cs typeface="Lucida Sans"/>
              </a:rPr>
              <a:t>not</a:t>
            </a:r>
            <a:r>
              <a:rPr lang="en-US" sz="1600" dirty="0">
                <a:latin typeface="Lucida Sans"/>
                <a:cs typeface="Lucida Sans"/>
              </a:rPr>
              <a:t> </a:t>
            </a:r>
            <a:r>
              <a:rPr lang="en-US" sz="1600" dirty="0" smtClean="0">
                <a:latin typeface="Lucida Sans"/>
                <a:cs typeface="Lucida Sans"/>
              </a:rPr>
              <a:t>get </a:t>
            </a:r>
            <a:r>
              <a:rPr lang="en-US" sz="1600" dirty="0">
                <a:latin typeface="Lucida Sans"/>
                <a:cs typeface="Lucida Sans"/>
              </a:rPr>
              <a:t>a high grade for such a design :-)</a:t>
            </a:r>
          </a:p>
          <a:p>
            <a:endParaRPr lang="en-US" sz="1600" dirty="0">
              <a:latin typeface="Lucida Sans"/>
              <a:cs typeface="Lucida Sans"/>
            </a:endParaRPr>
          </a:p>
          <a:p>
            <a:r>
              <a:rPr lang="en-US" sz="1600" dirty="0">
                <a:latin typeface="Lucida Sans"/>
                <a:cs typeface="Lucida Sans"/>
              </a:rPr>
              <a:t>Well, I probably won't get too good grades even without you: I had an</a:t>
            </a:r>
          </a:p>
          <a:p>
            <a:r>
              <a:rPr lang="en-US" sz="1600" dirty="0">
                <a:latin typeface="Lucida Sans"/>
                <a:cs typeface="Lucida Sans"/>
              </a:rPr>
              <a:t>argument (completely unrelated - not even pertaining to OS's) with the</a:t>
            </a:r>
          </a:p>
          <a:p>
            <a:r>
              <a:rPr lang="en-US" sz="1600" dirty="0">
                <a:latin typeface="Lucida Sans"/>
                <a:cs typeface="Lucida Sans"/>
              </a:rPr>
              <a:t>person here at the university that teaches OS design.  I wonder when</a:t>
            </a:r>
          </a:p>
          <a:p>
            <a:r>
              <a:rPr lang="en-US" sz="1600" dirty="0">
                <a:latin typeface="Lucida Sans"/>
                <a:cs typeface="Lucida Sans"/>
              </a:rPr>
              <a:t>I'll learn :</a:t>
            </a:r>
            <a:r>
              <a:rPr lang="en-US" sz="1600" dirty="0" smtClean="0">
                <a:latin typeface="Lucida Sans"/>
                <a:cs typeface="Lucida Sans"/>
              </a:rPr>
              <a:t>)</a:t>
            </a:r>
          </a:p>
          <a:p>
            <a:r>
              <a:rPr lang="en-US" sz="1600" dirty="0" smtClean="0">
                <a:latin typeface="Lucida Sans"/>
                <a:cs typeface="Lucida Sans"/>
              </a:rPr>
              <a:t>…</a:t>
            </a:r>
            <a:endParaRPr lang="en-US" sz="1600" dirty="0">
              <a:latin typeface="Lucida Sans"/>
              <a:cs typeface="Lucida Sans"/>
            </a:endParaRPr>
          </a:p>
        </p:txBody>
      </p:sp>
      <p:sp>
        <p:nvSpPr>
          <p:cNvPr id="5" name="TextBox 4"/>
          <p:cNvSpPr txBox="1"/>
          <p:nvPr/>
        </p:nvSpPr>
        <p:spPr>
          <a:xfrm rot="5400000">
            <a:off x="6465128" y="2298144"/>
            <a:ext cx="3119363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/>
              <a:t>Andy Tanenbaum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7170775" y="113169"/>
            <a:ext cx="142764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From Class 3: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289800" y="1030320"/>
              <a:ext cx="6239520" cy="183492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0440" y="1020960"/>
                <a:ext cx="6258240" cy="1853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1434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Minimal IPC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29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13720" y="1329553"/>
            <a:ext cx="3307268" cy="17897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Task A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190017" y="1294452"/>
            <a:ext cx="3307268" cy="178978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Task B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86484" y="3664797"/>
            <a:ext cx="7160066" cy="8863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Kernel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86484" y="1815352"/>
            <a:ext cx="1321203" cy="1159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A1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471305" y="1746159"/>
            <a:ext cx="1321203" cy="115909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B1</a:t>
            </a:r>
            <a:endParaRPr lang="en-US" dirty="0"/>
          </a:p>
        </p:txBody>
      </p:sp>
      <p:sp>
        <p:nvSpPr>
          <p:cNvPr id="11" name="Bent-Up Arrow 10"/>
          <p:cNvSpPr/>
          <p:nvPr/>
        </p:nvSpPr>
        <p:spPr>
          <a:xfrm rot="5400000">
            <a:off x="1341936" y="3214424"/>
            <a:ext cx="1204572" cy="724626"/>
          </a:xfrm>
          <a:prstGeom prst="bentUp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306535" y="1973405"/>
            <a:ext cx="1787669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load B1 ID</a:t>
            </a:r>
          </a:p>
          <a:p>
            <a:pPr marL="342900" indent="-342900">
              <a:buAutoNum type="arabicPeriod"/>
            </a:pPr>
            <a:r>
              <a:rPr lang="en-US" dirty="0" smtClean="0"/>
              <a:t>load message</a:t>
            </a:r>
          </a:p>
          <a:p>
            <a:pPr marL="342900" indent="-342900">
              <a:buAutoNum type="arabicPeriod"/>
            </a:pPr>
            <a:r>
              <a:rPr lang="en-US" dirty="0" smtClean="0"/>
              <a:t>call kernel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" name="Ink 8"/>
              <p14:cNvContentPartPr/>
              <p14:nvPr/>
            </p14:nvContentPartPr>
            <p14:xfrm>
              <a:off x="2716920" y="1974240"/>
              <a:ext cx="3448800" cy="2127960"/>
            </p14:xfrm>
          </p:contentPart>
        </mc:Choice>
        <mc:Fallback>
          <p:pic>
            <p:nvPicPr>
              <p:cNvPr id="9" name="Ink 8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07560" y="1964880"/>
                <a:ext cx="3467520" cy="2146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183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Minimal IPC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30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13720" y="1329553"/>
            <a:ext cx="3307268" cy="17897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Task A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190017" y="1294452"/>
            <a:ext cx="3307268" cy="178978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Task B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86484" y="3664797"/>
            <a:ext cx="7160066" cy="8863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Kernel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86484" y="1815352"/>
            <a:ext cx="1321203" cy="1159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A1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471305" y="1746159"/>
            <a:ext cx="1321203" cy="115909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B1</a:t>
            </a:r>
            <a:endParaRPr lang="en-US" dirty="0"/>
          </a:p>
        </p:txBody>
      </p:sp>
      <p:sp>
        <p:nvSpPr>
          <p:cNvPr id="11" name="Bent-Up Arrow 10"/>
          <p:cNvSpPr/>
          <p:nvPr/>
        </p:nvSpPr>
        <p:spPr>
          <a:xfrm rot="5400000">
            <a:off x="1341936" y="3214424"/>
            <a:ext cx="1204572" cy="724626"/>
          </a:xfrm>
          <a:prstGeom prst="bentUp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306535" y="1973405"/>
            <a:ext cx="1787669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load B1 ID</a:t>
            </a:r>
          </a:p>
          <a:p>
            <a:pPr marL="342900" indent="-342900">
              <a:buAutoNum type="arabicPeriod"/>
            </a:pPr>
            <a:r>
              <a:rPr lang="en-US" dirty="0" smtClean="0"/>
              <a:t>load message</a:t>
            </a:r>
          </a:p>
          <a:p>
            <a:pPr marL="342900" indent="-342900">
              <a:buAutoNum type="arabicPeriod"/>
            </a:pPr>
            <a:r>
              <a:rPr lang="en-US" dirty="0" smtClean="0"/>
              <a:t>call kernel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60919" y="3255693"/>
            <a:ext cx="2384562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4. access Thread B1</a:t>
            </a:r>
          </a:p>
          <a:p>
            <a:r>
              <a:rPr lang="en-US" dirty="0" smtClean="0"/>
              <a:t>5. switch stack pointer</a:t>
            </a:r>
          </a:p>
          <a:p>
            <a:r>
              <a:rPr lang="en-US" dirty="0" smtClean="0"/>
              <a:t>6. switch address space</a:t>
            </a:r>
          </a:p>
          <a:p>
            <a:r>
              <a:rPr lang="en-US" dirty="0" smtClean="0"/>
              <a:t>7. load A’s ID</a:t>
            </a:r>
          </a:p>
          <a:p>
            <a:r>
              <a:rPr lang="en-US" dirty="0" smtClean="0"/>
              <a:t>8. return to user mode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54559" y="2258289"/>
            <a:ext cx="1091991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9. receive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" name="Ink 8"/>
              <p14:cNvContentPartPr/>
              <p14:nvPr/>
            </p14:nvContentPartPr>
            <p14:xfrm>
              <a:off x="5756040" y="2207160"/>
              <a:ext cx="2575440" cy="2482920"/>
            </p14:xfrm>
          </p:contentPart>
        </mc:Choice>
        <mc:Fallback>
          <p:pic>
            <p:nvPicPr>
              <p:cNvPr id="9" name="Ink 8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46680" y="2197800"/>
                <a:ext cx="2594160" cy="2501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738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3913352" cy="857250"/>
          </a:xfrm>
        </p:spPr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31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37100" y="1329553"/>
            <a:ext cx="2171521" cy="17897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Task A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546659" y="1317846"/>
            <a:ext cx="1517341" cy="178978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Task B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37100" y="3915103"/>
            <a:ext cx="2309559" cy="63606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Kernel</a:t>
            </a:r>
            <a:endParaRPr lang="en-US" dirty="0"/>
          </a:p>
        </p:txBody>
      </p:sp>
      <p:sp>
        <p:nvSpPr>
          <p:cNvPr id="11" name="Bent-Up Arrow 10"/>
          <p:cNvSpPr/>
          <p:nvPr/>
        </p:nvSpPr>
        <p:spPr>
          <a:xfrm rot="5400000">
            <a:off x="-8909" y="3319367"/>
            <a:ext cx="1550576" cy="394137"/>
          </a:xfrm>
          <a:prstGeom prst="bentUp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7200" y="1817818"/>
            <a:ext cx="1787669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load B1 ID</a:t>
            </a:r>
          </a:p>
          <a:p>
            <a:pPr marL="342900" indent="-342900">
              <a:buAutoNum type="arabicPeriod"/>
            </a:pPr>
            <a:r>
              <a:rPr lang="en-US" dirty="0" smtClean="0"/>
              <a:t>load message</a:t>
            </a:r>
          </a:p>
          <a:p>
            <a:pPr marL="342900" indent="-342900">
              <a:buAutoNum type="arabicPeriod"/>
            </a:pPr>
            <a:r>
              <a:rPr lang="en-US" dirty="0" smtClean="0"/>
              <a:t>call kernel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831195" y="3324637"/>
            <a:ext cx="2384562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4. access Thread B1</a:t>
            </a:r>
          </a:p>
          <a:p>
            <a:r>
              <a:rPr lang="en-US" dirty="0" smtClean="0"/>
              <a:t>5. switch stack pointer</a:t>
            </a:r>
          </a:p>
          <a:p>
            <a:r>
              <a:rPr lang="en-US" dirty="0" smtClean="0"/>
              <a:t>6. switch address space</a:t>
            </a:r>
          </a:p>
          <a:p>
            <a:r>
              <a:rPr lang="en-US" dirty="0" smtClean="0"/>
              <a:t>7. load A’s ID</a:t>
            </a:r>
          </a:p>
          <a:p>
            <a:r>
              <a:rPr lang="en-US" dirty="0" smtClean="0"/>
              <a:t>8. return to user mode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62835" y="2265923"/>
            <a:ext cx="1091991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9. receive</a:t>
            </a:r>
            <a:endParaRPr lang="en-US" dirty="0"/>
          </a:p>
        </p:txBody>
      </p:sp>
      <p:pic>
        <p:nvPicPr>
          <p:cNvPr id="9" name="Picture 8" descr="Screen Shot 2014-04-16 at 9.35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229" y="205979"/>
            <a:ext cx="4552598" cy="46406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147034" y="762001"/>
            <a:ext cx="1681656" cy="23456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/>
              <p14:cNvContentPartPr/>
              <p14:nvPr/>
            </p14:nvContentPartPr>
            <p14:xfrm>
              <a:off x="4222080" y="25200"/>
              <a:ext cx="4549680" cy="3060360"/>
            </p14:xfrm>
          </p:contentPart>
        </mc:Choice>
        <mc:Fallback>
          <p:pic>
            <p:nvPicPr>
              <p:cNvPr id="7" name="Ink 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12720" y="15840"/>
                <a:ext cx="4568400" cy="307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145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3913352" cy="857250"/>
          </a:xfrm>
        </p:spPr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32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37100" y="1329553"/>
            <a:ext cx="2171521" cy="17897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Task A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546659" y="1317846"/>
            <a:ext cx="1517341" cy="178978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Task B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37100" y="3915103"/>
            <a:ext cx="2309559" cy="63606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Kernel</a:t>
            </a:r>
            <a:endParaRPr lang="en-US" dirty="0"/>
          </a:p>
        </p:txBody>
      </p:sp>
      <p:sp>
        <p:nvSpPr>
          <p:cNvPr id="11" name="Bent-Up Arrow 10"/>
          <p:cNvSpPr/>
          <p:nvPr/>
        </p:nvSpPr>
        <p:spPr>
          <a:xfrm rot="5400000">
            <a:off x="-8909" y="3319367"/>
            <a:ext cx="1550576" cy="394137"/>
          </a:xfrm>
          <a:prstGeom prst="bentUp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7200" y="1817818"/>
            <a:ext cx="1787669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load B1 ID</a:t>
            </a:r>
          </a:p>
          <a:p>
            <a:pPr marL="342900" indent="-342900">
              <a:buAutoNum type="arabicPeriod"/>
            </a:pPr>
            <a:r>
              <a:rPr lang="en-US" dirty="0" smtClean="0"/>
              <a:t>load message</a:t>
            </a:r>
          </a:p>
          <a:p>
            <a:pPr marL="342900" indent="-342900">
              <a:buAutoNum type="arabicPeriod"/>
            </a:pPr>
            <a:r>
              <a:rPr lang="en-US" dirty="0" smtClean="0"/>
              <a:t>call kernel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831195" y="3324637"/>
            <a:ext cx="2384562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4. access Thread B1</a:t>
            </a:r>
          </a:p>
          <a:p>
            <a:r>
              <a:rPr lang="en-US" dirty="0" smtClean="0"/>
              <a:t>5. switch stack pointer</a:t>
            </a:r>
          </a:p>
          <a:p>
            <a:r>
              <a:rPr lang="en-US" dirty="0" smtClean="0"/>
              <a:t>6. switch address space</a:t>
            </a:r>
          </a:p>
          <a:p>
            <a:r>
              <a:rPr lang="en-US" dirty="0" smtClean="0"/>
              <a:t>7. load A’s ID</a:t>
            </a:r>
          </a:p>
          <a:p>
            <a:r>
              <a:rPr lang="en-US" dirty="0" smtClean="0"/>
              <a:t>8. return to user mode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62835" y="2265923"/>
            <a:ext cx="1091991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9. receive</a:t>
            </a:r>
            <a:endParaRPr lang="en-US" dirty="0"/>
          </a:p>
        </p:txBody>
      </p:sp>
      <p:pic>
        <p:nvPicPr>
          <p:cNvPr id="9" name="Picture 8" descr="Screen Shot 2014-04-16 at 9.35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229" y="205979"/>
            <a:ext cx="4552598" cy="464065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/>
              <p14:cNvContentPartPr/>
              <p14:nvPr/>
            </p14:nvContentPartPr>
            <p14:xfrm>
              <a:off x="7184160" y="1149480"/>
              <a:ext cx="1723680" cy="2005920"/>
            </p14:xfrm>
          </p:contentPart>
        </mc:Choice>
        <mc:Fallback>
          <p:pic>
            <p:nvPicPr>
              <p:cNvPr id="7" name="Ink 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74800" y="1140120"/>
                <a:ext cx="1742400" cy="2024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149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3913352" cy="857250"/>
          </a:xfrm>
        </p:spPr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37100" y="1329553"/>
            <a:ext cx="2171521" cy="17897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Task A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546659" y="1317846"/>
            <a:ext cx="1517341" cy="178978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Task B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37100" y="3915103"/>
            <a:ext cx="2309559" cy="63606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Kernel</a:t>
            </a:r>
            <a:endParaRPr lang="en-US" dirty="0"/>
          </a:p>
        </p:txBody>
      </p:sp>
      <p:sp>
        <p:nvSpPr>
          <p:cNvPr id="11" name="Bent-Up Arrow 10"/>
          <p:cNvSpPr/>
          <p:nvPr/>
        </p:nvSpPr>
        <p:spPr>
          <a:xfrm rot="5400000">
            <a:off x="-8909" y="3319367"/>
            <a:ext cx="1550576" cy="394137"/>
          </a:xfrm>
          <a:prstGeom prst="bentUp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7200" y="1817818"/>
            <a:ext cx="1787669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load B1 ID</a:t>
            </a:r>
          </a:p>
          <a:p>
            <a:pPr marL="342900" indent="-342900">
              <a:buAutoNum type="arabicPeriod"/>
            </a:pPr>
            <a:r>
              <a:rPr lang="en-US" dirty="0" smtClean="0"/>
              <a:t>load message</a:t>
            </a:r>
          </a:p>
          <a:p>
            <a:pPr marL="342900" indent="-342900">
              <a:buAutoNum type="arabicPeriod"/>
            </a:pPr>
            <a:r>
              <a:rPr lang="en-US" dirty="0" smtClean="0"/>
              <a:t>call kernel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831195" y="3324637"/>
            <a:ext cx="2384562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4. access Thread B1</a:t>
            </a:r>
          </a:p>
          <a:p>
            <a:r>
              <a:rPr lang="en-US" dirty="0" smtClean="0"/>
              <a:t>5. switch stack pointer</a:t>
            </a:r>
          </a:p>
          <a:p>
            <a:r>
              <a:rPr lang="en-US" dirty="0" smtClean="0"/>
              <a:t>6. switch address space</a:t>
            </a:r>
          </a:p>
          <a:p>
            <a:r>
              <a:rPr lang="en-US" dirty="0" smtClean="0"/>
              <a:t>7. load A’s ID</a:t>
            </a:r>
          </a:p>
          <a:p>
            <a:r>
              <a:rPr lang="en-US" dirty="0" smtClean="0"/>
              <a:t>8. return to user mode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62835" y="2265923"/>
            <a:ext cx="1091991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9. receive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70795" y="869703"/>
            <a:ext cx="3819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What does this minimal implementation rely on?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147108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3913352" cy="857250"/>
          </a:xfrm>
        </p:spPr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37100" y="1329553"/>
            <a:ext cx="2171521" cy="17897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Task A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546659" y="1317846"/>
            <a:ext cx="1517341" cy="178978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Task B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37100" y="3915103"/>
            <a:ext cx="2309559" cy="63606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Kernel</a:t>
            </a:r>
            <a:endParaRPr lang="en-US" dirty="0"/>
          </a:p>
        </p:txBody>
      </p:sp>
      <p:sp>
        <p:nvSpPr>
          <p:cNvPr id="11" name="Bent-Up Arrow 10"/>
          <p:cNvSpPr/>
          <p:nvPr/>
        </p:nvSpPr>
        <p:spPr>
          <a:xfrm rot="5400000">
            <a:off x="-8909" y="3319367"/>
            <a:ext cx="1550576" cy="394137"/>
          </a:xfrm>
          <a:prstGeom prst="bentUp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7200" y="1817818"/>
            <a:ext cx="1787669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load B1 ID</a:t>
            </a:r>
          </a:p>
          <a:p>
            <a:pPr marL="342900" indent="-342900">
              <a:buAutoNum type="arabicPeriod"/>
            </a:pPr>
            <a:r>
              <a:rPr lang="en-US" dirty="0" smtClean="0"/>
              <a:t>load message</a:t>
            </a:r>
          </a:p>
          <a:p>
            <a:pPr marL="342900" indent="-342900">
              <a:buAutoNum type="arabicPeriod"/>
            </a:pPr>
            <a:r>
              <a:rPr lang="en-US" dirty="0" smtClean="0"/>
              <a:t>call kernel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831195" y="3324637"/>
            <a:ext cx="2384562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4. access Thread B1</a:t>
            </a:r>
          </a:p>
          <a:p>
            <a:r>
              <a:rPr lang="en-US" dirty="0" smtClean="0"/>
              <a:t>5. switch stack pointer</a:t>
            </a:r>
          </a:p>
          <a:p>
            <a:r>
              <a:rPr lang="en-US" dirty="0" smtClean="0"/>
              <a:t>6. switch address space</a:t>
            </a:r>
          </a:p>
          <a:p>
            <a:r>
              <a:rPr lang="en-US" dirty="0" smtClean="0"/>
              <a:t>7. load A’s ID</a:t>
            </a:r>
          </a:p>
          <a:p>
            <a:r>
              <a:rPr lang="en-US" dirty="0" smtClean="0"/>
              <a:t>8. return to user mode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62835" y="2265923"/>
            <a:ext cx="1091991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9. receive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70795" y="869703"/>
            <a:ext cx="3819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What does this minimal implementation rely on?</a:t>
            </a:r>
            <a:endParaRPr lang="en-US" sz="28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877380" y="2146349"/>
            <a:ext cx="3502868" cy="175432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Synchronous:</a:t>
            </a:r>
          </a:p>
          <a:p>
            <a:r>
              <a:rPr lang="en-US" dirty="0"/>
              <a:t>	</a:t>
            </a:r>
            <a:r>
              <a:rPr lang="en-US" dirty="0" smtClean="0"/>
              <a:t>Receiving thread is </a:t>
            </a:r>
            <a:r>
              <a:rPr lang="en-US" b="1" dirty="0" smtClean="0"/>
              <a:t>waiting</a:t>
            </a:r>
          </a:p>
          <a:p>
            <a:r>
              <a:rPr lang="en-US" dirty="0"/>
              <a:t>	</a:t>
            </a:r>
            <a:r>
              <a:rPr lang="en-US" dirty="0" smtClean="0"/>
              <a:t>Sender </a:t>
            </a:r>
            <a:r>
              <a:rPr lang="en-US" b="1" dirty="0" smtClean="0"/>
              <a:t>waits</a:t>
            </a:r>
            <a:r>
              <a:rPr lang="en-US" dirty="0" smtClean="0"/>
              <a:t> until reply</a:t>
            </a:r>
          </a:p>
          <a:p>
            <a:endParaRPr lang="en-US" dirty="0" smtClean="0"/>
          </a:p>
          <a:p>
            <a:r>
              <a:rPr lang="en-US" dirty="0" smtClean="0"/>
              <a:t>No timeouts: all IPC calls must guarantee termination 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" name="Ink 8"/>
              <p14:cNvContentPartPr/>
              <p14:nvPr/>
            </p14:nvContentPartPr>
            <p14:xfrm>
              <a:off x="1485360" y="2322720"/>
              <a:ext cx="4673520" cy="1265040"/>
            </p14:xfrm>
          </p:contentPart>
        </mc:Choice>
        <mc:Fallback>
          <p:pic>
            <p:nvPicPr>
              <p:cNvPr id="9" name="Ink 8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76000" y="2313360"/>
                <a:ext cx="4692240" cy="1283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6564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35</a:t>
            </a:fld>
            <a:endParaRPr lang="en-US"/>
          </a:p>
        </p:txBody>
      </p:sp>
      <p:pic>
        <p:nvPicPr>
          <p:cNvPr id="3" name="Picture 2" descr="Screen Shot 2014-04-16 at 9.40.24 P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94" y="136364"/>
            <a:ext cx="3499996" cy="4777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Screen Shot 2014-04-16 at 9.41.3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743" y="378848"/>
            <a:ext cx="5495369" cy="1624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4-04-16 at 9.42.25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9" t="7048" r="7459"/>
          <a:stretch/>
        </p:blipFill>
        <p:spPr>
          <a:xfrm>
            <a:off x="3739980" y="2148974"/>
            <a:ext cx="4946820" cy="2764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/>
              <p14:cNvContentPartPr/>
              <p14:nvPr/>
            </p14:nvContentPartPr>
            <p14:xfrm>
              <a:off x="1164960" y="545040"/>
              <a:ext cx="7433640" cy="399996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55600" y="535680"/>
                <a:ext cx="7452360" cy="4018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1720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if the message has data?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36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13720" y="1329553"/>
            <a:ext cx="3307268" cy="17897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     Task A              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190017" y="1294452"/>
            <a:ext cx="3307268" cy="178978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Screen Driver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86484" y="3664797"/>
            <a:ext cx="7160066" cy="8863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Kernel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86484" y="1815352"/>
            <a:ext cx="1321203" cy="1159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A1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471305" y="1746159"/>
            <a:ext cx="1321203" cy="115909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B1</a:t>
            </a:r>
            <a:endParaRPr lang="en-US" dirty="0"/>
          </a:p>
        </p:txBody>
      </p:sp>
      <p:sp>
        <p:nvSpPr>
          <p:cNvPr id="11" name="Bent-Up Arrow 10"/>
          <p:cNvSpPr/>
          <p:nvPr/>
        </p:nvSpPr>
        <p:spPr>
          <a:xfrm rot="5400000">
            <a:off x="1341936" y="3214424"/>
            <a:ext cx="1204572" cy="724626"/>
          </a:xfrm>
          <a:prstGeom prst="bentUp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306535" y="1973405"/>
            <a:ext cx="1787669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load B1 ID</a:t>
            </a:r>
          </a:p>
          <a:p>
            <a:pPr marL="342900" indent="-342900">
              <a:buAutoNum type="arabicPeriod"/>
            </a:pPr>
            <a:r>
              <a:rPr lang="en-US" dirty="0" smtClean="0"/>
              <a:t>load message</a:t>
            </a:r>
          </a:p>
          <a:p>
            <a:pPr marL="342900" indent="-342900">
              <a:buAutoNum type="arabicPeriod"/>
            </a:pPr>
            <a:r>
              <a:rPr lang="en-US" dirty="0" smtClean="0"/>
              <a:t>call kernel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60919" y="3255693"/>
            <a:ext cx="2384562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4. access Thread B1</a:t>
            </a:r>
          </a:p>
          <a:p>
            <a:r>
              <a:rPr lang="en-US" dirty="0" smtClean="0"/>
              <a:t>5. switch stack pointer</a:t>
            </a:r>
          </a:p>
          <a:p>
            <a:r>
              <a:rPr lang="en-US" dirty="0" smtClean="0"/>
              <a:t>6. switch address space</a:t>
            </a:r>
          </a:p>
          <a:p>
            <a:r>
              <a:rPr lang="en-US" dirty="0" smtClean="0"/>
              <a:t>7. load A’s ID</a:t>
            </a:r>
          </a:p>
          <a:p>
            <a:r>
              <a:rPr lang="en-US" dirty="0" smtClean="0"/>
              <a:t>8. return to user mode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54559" y="2258289"/>
            <a:ext cx="1091991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9. receive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47596" y="3215925"/>
            <a:ext cx="1973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display “Hello L3!”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412260" y="1446020"/>
            <a:ext cx="1270060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“Hello L3!”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5" name="Ink 14"/>
              <p14:cNvContentPartPr/>
              <p14:nvPr/>
            </p14:nvContentPartPr>
            <p14:xfrm>
              <a:off x="979920" y="1358280"/>
              <a:ext cx="4506480" cy="2805120"/>
            </p14:xfrm>
          </p:contentPart>
        </mc:Choice>
        <mc:Fallback>
          <p:pic>
            <p:nvPicPr>
              <p:cNvPr id="15" name="Ink 1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0560" y="1348920"/>
                <a:ext cx="4525200" cy="2823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5483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Copy Through Kernel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37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13720" y="1329553"/>
            <a:ext cx="3307268" cy="17897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     Task A              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190017" y="1294452"/>
            <a:ext cx="3307268" cy="178978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Screen Driver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86484" y="3664797"/>
            <a:ext cx="7160066" cy="8863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Kernel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86484" y="1815352"/>
            <a:ext cx="1321203" cy="1159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A1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471305" y="1746159"/>
            <a:ext cx="1321203" cy="115909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B1</a:t>
            </a:r>
            <a:endParaRPr lang="en-US" dirty="0"/>
          </a:p>
        </p:txBody>
      </p:sp>
      <p:sp>
        <p:nvSpPr>
          <p:cNvPr id="11" name="Bent-Up Arrow 10"/>
          <p:cNvSpPr/>
          <p:nvPr/>
        </p:nvSpPr>
        <p:spPr>
          <a:xfrm rot="5400000">
            <a:off x="1341936" y="3214424"/>
            <a:ext cx="1204572" cy="724626"/>
          </a:xfrm>
          <a:prstGeom prst="bentUp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306535" y="1973405"/>
            <a:ext cx="1787669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load B1 ID</a:t>
            </a:r>
          </a:p>
          <a:p>
            <a:pPr marL="342900" indent="-342900">
              <a:buAutoNum type="arabicPeriod"/>
            </a:pPr>
            <a:r>
              <a:rPr lang="en-US" dirty="0" smtClean="0"/>
              <a:t>load message</a:t>
            </a:r>
          </a:p>
          <a:p>
            <a:pPr marL="342900" indent="-342900">
              <a:buAutoNum type="arabicPeriod"/>
            </a:pPr>
            <a:r>
              <a:rPr lang="en-US" dirty="0" smtClean="0"/>
              <a:t>call kernel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60919" y="3255693"/>
            <a:ext cx="2384562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4. access Thread B1</a:t>
            </a:r>
          </a:p>
          <a:p>
            <a:r>
              <a:rPr lang="en-US" dirty="0" smtClean="0"/>
              <a:t>5. switch stack pointer</a:t>
            </a:r>
          </a:p>
          <a:p>
            <a:r>
              <a:rPr lang="en-US" dirty="0" smtClean="0"/>
              <a:t>6. switch address space</a:t>
            </a:r>
          </a:p>
          <a:p>
            <a:r>
              <a:rPr lang="en-US" dirty="0" smtClean="0"/>
              <a:t>7. load A’s ID</a:t>
            </a:r>
          </a:p>
          <a:p>
            <a:r>
              <a:rPr lang="en-US" dirty="0" smtClean="0"/>
              <a:t>8. return to user mode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54559" y="2258289"/>
            <a:ext cx="1091991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9. receive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47596" y="3215925"/>
            <a:ext cx="1973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display “Hello L3!”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412260" y="1446020"/>
            <a:ext cx="1270060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“Hello L3!”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824144" y="3809691"/>
            <a:ext cx="1270060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“Hello L3!”</a:t>
            </a:r>
            <a:endParaRPr lang="en-US" dirty="0"/>
          </a:p>
        </p:txBody>
      </p:sp>
      <p:cxnSp>
        <p:nvCxnSpPr>
          <p:cNvPr id="17" name="Curved Connector 16"/>
          <p:cNvCxnSpPr>
            <a:stCxn id="10" idx="2"/>
            <a:endCxn id="15" idx="0"/>
          </p:cNvCxnSpPr>
          <p:nvPr/>
        </p:nvCxnSpPr>
        <p:spPr>
          <a:xfrm rot="16200000" flipH="1">
            <a:off x="2256063" y="2606579"/>
            <a:ext cx="1994339" cy="411884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987624" y="1746159"/>
            <a:ext cx="1270060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“Hello L3!”</a:t>
            </a:r>
            <a:endParaRPr lang="en-US" dirty="0"/>
          </a:p>
        </p:txBody>
      </p:sp>
      <p:cxnSp>
        <p:nvCxnSpPr>
          <p:cNvPr id="20" name="Curved Connector 19"/>
          <p:cNvCxnSpPr>
            <a:stCxn id="15" idx="3"/>
            <a:endCxn id="18" idx="1"/>
          </p:cNvCxnSpPr>
          <p:nvPr/>
        </p:nvCxnSpPr>
        <p:spPr>
          <a:xfrm flipV="1">
            <a:off x="4094204" y="1930825"/>
            <a:ext cx="2893420" cy="2063532"/>
          </a:xfrm>
          <a:prstGeom prst="curvedConnector3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980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190017" y="1294452"/>
            <a:ext cx="3307268" cy="178978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Screen Driver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5190017" y="1294452"/>
            <a:ext cx="1764542" cy="5209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Copy Direct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38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13720" y="1329553"/>
            <a:ext cx="3307268" cy="17897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     Task A              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86484" y="3664797"/>
            <a:ext cx="7160066" cy="8863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Kernel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86484" y="1815352"/>
            <a:ext cx="1321203" cy="1159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A1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410393" y="1915604"/>
            <a:ext cx="1321203" cy="115909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B1</a:t>
            </a:r>
            <a:endParaRPr lang="en-US" dirty="0"/>
          </a:p>
        </p:txBody>
      </p:sp>
      <p:sp>
        <p:nvSpPr>
          <p:cNvPr id="11" name="Bent-Up Arrow 10"/>
          <p:cNvSpPr/>
          <p:nvPr/>
        </p:nvSpPr>
        <p:spPr>
          <a:xfrm rot="5400000">
            <a:off x="1341936" y="3214424"/>
            <a:ext cx="1204572" cy="724626"/>
          </a:xfrm>
          <a:prstGeom prst="bentUp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306535" y="1973405"/>
            <a:ext cx="1787669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load B1 ID</a:t>
            </a:r>
          </a:p>
          <a:p>
            <a:pPr marL="342900" indent="-342900">
              <a:buAutoNum type="arabicPeriod"/>
            </a:pPr>
            <a:r>
              <a:rPr lang="en-US" dirty="0" smtClean="0"/>
              <a:t>load message</a:t>
            </a:r>
          </a:p>
          <a:p>
            <a:pPr marL="342900" indent="-342900">
              <a:buAutoNum type="arabicPeriod"/>
            </a:pPr>
            <a:r>
              <a:rPr lang="en-US" dirty="0" smtClean="0"/>
              <a:t>call kernel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60919" y="3255693"/>
            <a:ext cx="2384562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4. access Thread B1</a:t>
            </a:r>
          </a:p>
          <a:p>
            <a:r>
              <a:rPr lang="en-US" dirty="0" smtClean="0"/>
              <a:t>5. switch stack pointer</a:t>
            </a:r>
          </a:p>
          <a:p>
            <a:r>
              <a:rPr lang="en-US" dirty="0" smtClean="0"/>
              <a:t>6. switch address space</a:t>
            </a:r>
          </a:p>
          <a:p>
            <a:r>
              <a:rPr lang="en-US" dirty="0" smtClean="0"/>
              <a:t>7. load A’s ID</a:t>
            </a:r>
          </a:p>
          <a:p>
            <a:r>
              <a:rPr lang="en-US" dirty="0" smtClean="0"/>
              <a:t>8. return to user mode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54559" y="2527403"/>
            <a:ext cx="1091991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9. receive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412260" y="1446020"/>
            <a:ext cx="1270060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“Hello L3!”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360919" y="1375815"/>
            <a:ext cx="1270060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“Hello L3!”</a:t>
            </a:r>
            <a:endParaRPr lang="en-US" dirty="0"/>
          </a:p>
        </p:txBody>
      </p:sp>
      <p:cxnSp>
        <p:nvCxnSpPr>
          <p:cNvPr id="20" name="Curved Connector 19"/>
          <p:cNvCxnSpPr>
            <a:stCxn id="10" idx="3"/>
            <a:endCxn id="18" idx="1"/>
          </p:cNvCxnSpPr>
          <p:nvPr/>
        </p:nvCxnSpPr>
        <p:spPr>
          <a:xfrm flipV="1">
            <a:off x="3682320" y="1560481"/>
            <a:ext cx="1678599" cy="70205"/>
          </a:xfrm>
          <a:prstGeom prst="curvedConnector3">
            <a:avLst>
              <a:gd name="adj1" fmla="val 40860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954559" y="1738058"/>
            <a:ext cx="2046666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0</a:t>
            </a:r>
            <a:r>
              <a:rPr lang="en-US" dirty="0" smtClean="0"/>
              <a:t>. set up receive 	buffer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" name="Ink 8"/>
              <p14:cNvContentPartPr/>
              <p14:nvPr/>
            </p14:nvContentPartPr>
            <p14:xfrm>
              <a:off x="3992400" y="1141920"/>
              <a:ext cx="4582800" cy="1040040"/>
            </p14:xfrm>
          </p:contentPart>
        </mc:Choice>
        <mc:Fallback>
          <p:pic>
            <p:nvPicPr>
              <p:cNvPr id="9" name="Ink 8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83040" y="1132560"/>
                <a:ext cx="4601520" cy="1058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881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928983"/>
            <a:ext cx="8229600" cy="2122173"/>
          </a:xfrm>
        </p:spPr>
        <p:txBody>
          <a:bodyPr>
            <a:noAutofit/>
          </a:bodyPr>
          <a:lstStyle/>
          <a:p>
            <a:r>
              <a:rPr lang="en-US" sz="6000" dirty="0" smtClean="0"/>
              <a:t>Should a file system be in the kernel?</a:t>
            </a:r>
            <a:endParaRPr lang="en-US" sz="6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776520" y="115560"/>
              <a:ext cx="7988040" cy="448524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7160" y="106200"/>
                <a:ext cx="8006760" cy="4503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7346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 Design Tradeoffs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smtClean="0"/>
              <a:t>Monolithic (e.g., Linux)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smtClean="0"/>
              <a:t>Microkernel (e.g., L4)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39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915480" y="1410840"/>
              <a:ext cx="7189920" cy="258336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6120" y="1401480"/>
                <a:ext cx="7208640" cy="260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0890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Biggest Advantage of Microkernels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4" descr="Screen Shot 2014-04-17 at 9.33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04" y="1063229"/>
            <a:ext cx="5147042" cy="3820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847159" y="2793999"/>
            <a:ext cx="2905763" cy="14773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IronKernel</a:t>
            </a:r>
            <a:r>
              <a:rPr lang="en-US" dirty="0" smtClean="0"/>
              <a:t>:</a:t>
            </a:r>
          </a:p>
          <a:p>
            <a:r>
              <a:rPr lang="en-US" dirty="0" smtClean="0"/>
              <a:t>9.8K lines of Rust</a:t>
            </a:r>
          </a:p>
          <a:p>
            <a:r>
              <a:rPr lang="en-US" dirty="0" smtClean="0"/>
              <a:t>+ 273 lines of </a:t>
            </a:r>
            <a:r>
              <a:rPr lang="en-US" dirty="0" err="1" smtClean="0"/>
              <a:t>asm</a:t>
            </a:r>
            <a:endParaRPr lang="en-US" dirty="0" smtClean="0"/>
          </a:p>
          <a:p>
            <a:r>
              <a:rPr lang="en-US" dirty="0" smtClean="0"/>
              <a:t>rust-core:  6.5K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47160" y="1578661"/>
            <a:ext cx="283964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Windows NT 3.1: 5M LOC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847160" y="2204026"/>
            <a:ext cx="2905763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Linux kernel 3.6: 16M LOC</a:t>
            </a:r>
            <a:endParaRPr lang="en-US" sz="20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636480" y="871200"/>
              <a:ext cx="8021880" cy="312588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7120" y="861840"/>
                <a:ext cx="8040600" cy="3144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7290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Biggest Advantage of Microkernels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41</a:t>
            </a:fld>
            <a:endParaRPr lang="en-US"/>
          </a:p>
        </p:txBody>
      </p:sp>
      <p:pic>
        <p:nvPicPr>
          <p:cNvPr id="5" name="Picture 4" descr="Screen Shot 2014-04-17 at 9.33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04" y="1063229"/>
            <a:ext cx="5147042" cy="3820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483010" y="1128701"/>
            <a:ext cx="4352687" cy="34163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IronKernel</a:t>
            </a:r>
            <a:r>
              <a:rPr lang="en-US" b="1" dirty="0" smtClean="0"/>
              <a:t>:</a:t>
            </a:r>
          </a:p>
          <a:p>
            <a:r>
              <a:rPr lang="en-US" dirty="0" smtClean="0"/>
              <a:t>9.8K lines of Rust + 273 lines of </a:t>
            </a:r>
            <a:r>
              <a:rPr lang="en-US" dirty="0" err="1" smtClean="0"/>
              <a:t>asm</a:t>
            </a:r>
            <a:endParaRPr lang="en-US" dirty="0" smtClean="0"/>
          </a:p>
          <a:p>
            <a:r>
              <a:rPr lang="en-US" b="1" dirty="0" smtClean="0"/>
              <a:t>rust-core:  6.5K</a:t>
            </a:r>
          </a:p>
          <a:p>
            <a:r>
              <a:rPr lang="en-US" b="1" dirty="0" smtClean="0"/>
              <a:t>arch:</a:t>
            </a:r>
            <a:r>
              <a:rPr lang="en-US" dirty="0" smtClean="0"/>
              <a:t> 2.1K (1.7K is </a:t>
            </a:r>
            <a:r>
              <a:rPr lang="en-US" dirty="0" err="1" smtClean="0"/>
              <a:t>font.rs</a:t>
            </a:r>
            <a:r>
              <a:rPr lang="en-US" dirty="0" smtClean="0"/>
              <a:t>)</a:t>
            </a:r>
          </a:p>
          <a:p>
            <a:r>
              <a:rPr lang="pl-PL" b="1" dirty="0" err="1" smtClean="0"/>
              <a:t>kernel</a:t>
            </a:r>
            <a:r>
              <a:rPr lang="pl-PL" b="1" dirty="0" smtClean="0"/>
              <a:t>:  1178</a:t>
            </a:r>
            <a:endParaRPr lang="pl-PL" b="1" dirty="0"/>
          </a:p>
          <a:p>
            <a:r>
              <a:rPr lang="pl-PL" dirty="0"/>
              <a:t>     63 </a:t>
            </a:r>
            <a:r>
              <a:rPr lang="pl-PL" dirty="0" err="1"/>
              <a:t>fs.rs</a:t>
            </a:r>
            <a:endParaRPr lang="pl-PL" dirty="0"/>
          </a:p>
          <a:p>
            <a:r>
              <a:rPr lang="pl-PL" dirty="0"/>
              <a:t>     38 </a:t>
            </a:r>
            <a:r>
              <a:rPr lang="pl-PL" dirty="0" err="1"/>
              <a:t>int.rs</a:t>
            </a:r>
            <a:endParaRPr lang="pl-PL" dirty="0"/>
          </a:p>
          <a:p>
            <a:r>
              <a:rPr lang="pl-PL" dirty="0"/>
              <a:t>     95 </a:t>
            </a:r>
            <a:r>
              <a:rPr lang="pl-PL" dirty="0" err="1"/>
              <a:t>mod.rs</a:t>
            </a:r>
            <a:endParaRPr lang="pl-PL" dirty="0"/>
          </a:p>
          <a:p>
            <a:r>
              <a:rPr lang="pl-PL" dirty="0"/>
              <a:t>     10 </a:t>
            </a:r>
            <a:r>
              <a:rPr lang="pl-PL" dirty="0" err="1"/>
              <a:t>ptr.rs</a:t>
            </a:r>
            <a:endParaRPr lang="pl-PL" dirty="0"/>
          </a:p>
          <a:p>
            <a:r>
              <a:rPr lang="pl-PL" dirty="0"/>
              <a:t>   351 </a:t>
            </a:r>
            <a:r>
              <a:rPr lang="pl-PL" dirty="0" err="1"/>
              <a:t>rt.rs</a:t>
            </a:r>
            <a:endParaRPr lang="pl-PL" dirty="0"/>
          </a:p>
          <a:p>
            <a:r>
              <a:rPr lang="pl-PL" dirty="0"/>
              <a:t>   343 </a:t>
            </a:r>
            <a:r>
              <a:rPr lang="pl-PL" dirty="0" err="1"/>
              <a:t>sgash.rs</a:t>
            </a:r>
            <a:r>
              <a:rPr lang="pl-PL" dirty="0"/>
              <a:t> (46 for printing logo!)</a:t>
            </a:r>
          </a:p>
          <a:p>
            <a:r>
              <a:rPr lang="pl-PL" dirty="0"/>
              <a:t>   278 </a:t>
            </a:r>
            <a:r>
              <a:rPr lang="pl-PL" dirty="0" err="1"/>
              <a:t>memory</a:t>
            </a:r>
            <a:r>
              <a:rPr lang="pl-PL" dirty="0"/>
              <a:t>/*.</a:t>
            </a:r>
            <a:r>
              <a:rPr lang="pl-PL" dirty="0" err="1" smtClean="0"/>
              <a:t>rs</a:t>
            </a:r>
            <a:endParaRPr lang="pl-PL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5547600" y="1965240"/>
              <a:ext cx="679320" cy="224604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38240" y="1955880"/>
                <a:ext cx="698040" cy="2264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6777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5605"/>
            <a:ext cx="9144000" cy="300789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42</a:t>
            </a:fld>
            <a:endParaRPr lang="en-US"/>
          </a:p>
        </p:txBody>
      </p:sp>
      <p:pic>
        <p:nvPicPr>
          <p:cNvPr id="3" name="Picture 2" descr="Screen Shot 2014-04-17 at 9.48.07 AM.png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0"/>
            <a:ext cx="7874000" cy="2211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0276" y="2356088"/>
            <a:ext cx="118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SOSP 2009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1841040" y="650520"/>
              <a:ext cx="3217680" cy="6372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31680" y="641160"/>
                <a:ext cx="3236400" cy="82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1660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43</a:t>
            </a:fld>
            <a:endParaRPr lang="en-US"/>
          </a:p>
        </p:txBody>
      </p:sp>
      <p:pic>
        <p:nvPicPr>
          <p:cNvPr id="4" name="Picture 3" descr="Screen Shot 2014-04-17 at 9.49.18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"/>
          <a:stretch/>
        </p:blipFill>
        <p:spPr>
          <a:xfrm>
            <a:off x="2794001" y="213618"/>
            <a:ext cx="5892800" cy="3616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02897" y="3908570"/>
            <a:ext cx="6574786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Size of code:         8,700 lines (2 person-months)</a:t>
            </a:r>
          </a:p>
          <a:p>
            <a:r>
              <a:rPr lang="en-US" sz="2400" dirty="0" smtClean="0"/>
              <a:t>Size of proof:   200,000 lines (20 person-years ~ 11)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1980360" y="1609560"/>
              <a:ext cx="6590880" cy="330444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71000" y="1600200"/>
                <a:ext cx="6609600" cy="3323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4251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44</a:t>
            </a:fld>
            <a:endParaRPr lang="en-US"/>
          </a:p>
        </p:txBody>
      </p:sp>
      <p:pic>
        <p:nvPicPr>
          <p:cNvPr id="4" name="Picture 3" descr="Screen Shot 2014-04-17 at 9.49.18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" b="34245"/>
          <a:stretch/>
        </p:blipFill>
        <p:spPr>
          <a:xfrm>
            <a:off x="375794" y="289035"/>
            <a:ext cx="4210527" cy="1681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211380" y="429172"/>
            <a:ext cx="32844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 should the specification for the scheduler look like?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5921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45</a:t>
            </a:fld>
            <a:endParaRPr lang="en-US"/>
          </a:p>
        </p:txBody>
      </p:sp>
      <p:pic>
        <p:nvPicPr>
          <p:cNvPr id="4" name="Picture 3" descr="Screen Shot 2014-04-17 at 9.49.18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" b="34245"/>
          <a:stretch/>
        </p:blipFill>
        <p:spPr>
          <a:xfrm>
            <a:off x="375794" y="289035"/>
            <a:ext cx="4210527" cy="1681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211380" y="429172"/>
            <a:ext cx="32844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 should the specification for the scheduler look like?</a:t>
            </a:r>
            <a:endParaRPr lang="en-US" sz="2800" dirty="0"/>
          </a:p>
        </p:txBody>
      </p:sp>
      <p:pic>
        <p:nvPicPr>
          <p:cNvPr id="6" name="Picture 5" descr="Screen Shot 2014-04-17 at 9.54.0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709" y="2382345"/>
            <a:ext cx="5306127" cy="230877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75794" y="2579774"/>
            <a:ext cx="15757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Isabelle/</a:t>
            </a:r>
            <a:r>
              <a:rPr lang="en-US" dirty="0" smtClean="0"/>
              <a:t>HOL</a:t>
            </a:r>
          </a:p>
          <a:p>
            <a:r>
              <a:rPr lang="en-US" dirty="0" smtClean="0"/>
              <a:t>scheduler spec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2554920" y="3028320"/>
              <a:ext cx="4191120" cy="161604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45560" y="3018960"/>
                <a:ext cx="4209840" cy="1634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0082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5400000">
            <a:off x="5136786" y="3420609"/>
            <a:ext cx="1531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Kernel Mode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03825" y="3997757"/>
            <a:ext cx="2000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Microkernel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93440" y="3366482"/>
            <a:ext cx="2420784" cy="460231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Hardware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3093440" y="2880701"/>
            <a:ext cx="2420784" cy="443168"/>
          </a:xfrm>
          <a:prstGeom prst="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Minimal Kernel</a:t>
            </a:r>
          </a:p>
        </p:txBody>
      </p:sp>
      <p:cxnSp>
        <p:nvCxnSpPr>
          <p:cNvPr id="17" name="Straight Connector 16"/>
          <p:cNvCxnSpPr>
            <a:endCxn id="8" idx="1"/>
          </p:cNvCxnSpPr>
          <p:nvPr/>
        </p:nvCxnSpPr>
        <p:spPr>
          <a:xfrm>
            <a:off x="3093439" y="2821040"/>
            <a:ext cx="2808879" cy="3409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093440" y="1170345"/>
            <a:ext cx="2420784" cy="46023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Application</a:t>
            </a:r>
            <a:endParaRPr lang="en-US" sz="2000" dirty="0"/>
          </a:p>
        </p:txBody>
      </p:sp>
      <p:sp>
        <p:nvSpPr>
          <p:cNvPr id="19" name="Rectangle 18"/>
          <p:cNvSpPr/>
          <p:nvPr/>
        </p:nvSpPr>
        <p:spPr>
          <a:xfrm>
            <a:off x="3093439" y="1684566"/>
            <a:ext cx="632437" cy="107681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File System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740934" y="1684566"/>
            <a:ext cx="632437" cy="107681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Device Drivers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4388429" y="1684566"/>
            <a:ext cx="468618" cy="107681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I/O Device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 rot="5400000">
            <a:off x="5225294" y="1890597"/>
            <a:ext cx="1341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User Mode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6884" y="3955144"/>
            <a:ext cx="2856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Monolithic Kernel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52077" y="3323869"/>
            <a:ext cx="2420784" cy="460231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Hardware</a:t>
            </a:r>
            <a:endParaRPr lang="en-US" sz="2000" dirty="0"/>
          </a:p>
        </p:txBody>
      </p:sp>
      <p:sp>
        <p:nvSpPr>
          <p:cNvPr id="25" name="Rectangle 24"/>
          <p:cNvSpPr/>
          <p:nvPr/>
        </p:nvSpPr>
        <p:spPr>
          <a:xfrm>
            <a:off x="452077" y="1127732"/>
            <a:ext cx="2420784" cy="46023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Application</a:t>
            </a:r>
            <a:endParaRPr lang="en-US" sz="2000" dirty="0"/>
          </a:p>
        </p:txBody>
      </p:sp>
      <p:sp>
        <p:nvSpPr>
          <p:cNvPr id="26" name="Rectangle 25"/>
          <p:cNvSpPr/>
          <p:nvPr/>
        </p:nvSpPr>
        <p:spPr>
          <a:xfrm>
            <a:off x="452077" y="1660914"/>
            <a:ext cx="2420784" cy="1628866"/>
          </a:xfrm>
          <a:prstGeom prst="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Syscall</a:t>
            </a:r>
            <a:r>
              <a:rPr lang="en-US" sz="2000" dirty="0" smtClean="0"/>
              <a:t> Handler</a:t>
            </a:r>
          </a:p>
          <a:p>
            <a:pPr algn="ctr"/>
            <a:r>
              <a:rPr lang="en-US" sz="2000" dirty="0" smtClean="0"/>
              <a:t>File System</a:t>
            </a:r>
          </a:p>
          <a:p>
            <a:pPr algn="ctr"/>
            <a:r>
              <a:rPr lang="en-US" sz="2000" dirty="0" smtClean="0"/>
              <a:t>Device Drivers</a:t>
            </a:r>
          </a:p>
          <a:p>
            <a:pPr algn="ctr"/>
            <a:r>
              <a:rPr lang="en-US" sz="2000" dirty="0" smtClean="0"/>
              <a:t>Scheduler</a:t>
            </a:r>
          </a:p>
          <a:p>
            <a:pPr algn="ctr"/>
            <a:r>
              <a:rPr lang="en-US" sz="2000" dirty="0" smtClean="0"/>
              <a:t>Memory Manager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332828" y="1626821"/>
            <a:ext cx="27309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902173" y="1693973"/>
            <a:ext cx="612051" cy="107681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Display Device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5400000">
            <a:off x="10102955" y="3480251"/>
            <a:ext cx="1531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Kernel Mode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88226" y="3990025"/>
            <a:ext cx="1660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660066"/>
                </a:solidFill>
              </a:rPr>
              <a:t>Exokernel</a:t>
            </a:r>
            <a:endParaRPr lang="en-US" sz="2800" b="1" dirty="0" smtClean="0">
              <a:solidFill>
                <a:srgbClr val="660066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192345" y="3358750"/>
            <a:ext cx="2536387" cy="460231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Hardware</a:t>
            </a:r>
            <a:endParaRPr lang="en-US" sz="2000" dirty="0"/>
          </a:p>
        </p:txBody>
      </p:sp>
      <p:sp>
        <p:nvSpPr>
          <p:cNvPr id="31" name="Rectangle 30"/>
          <p:cNvSpPr/>
          <p:nvPr/>
        </p:nvSpPr>
        <p:spPr>
          <a:xfrm>
            <a:off x="6192345" y="3030483"/>
            <a:ext cx="2536387" cy="285654"/>
          </a:xfrm>
          <a:prstGeom prst="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Really Minimal Kernel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6102373" y="2995506"/>
            <a:ext cx="277886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 rot="5400000">
            <a:off x="5984458" y="1378232"/>
            <a:ext cx="1782115" cy="1366346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Application 2 (+ libraries)</a:t>
            </a:r>
            <a:endParaRPr lang="en-US" sz="2000" dirty="0"/>
          </a:p>
        </p:txBody>
      </p:sp>
      <p:sp>
        <p:nvSpPr>
          <p:cNvPr id="37" name="TextBox 36"/>
          <p:cNvSpPr txBox="1"/>
          <p:nvPr/>
        </p:nvSpPr>
        <p:spPr>
          <a:xfrm rot="5400000">
            <a:off x="10191463" y="1950239"/>
            <a:ext cx="1341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User Mode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 rot="5400000">
            <a:off x="7266485" y="1526672"/>
            <a:ext cx="1782115" cy="105756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Application 1 </a:t>
            </a:r>
          </a:p>
          <a:p>
            <a:pPr algn="ctr"/>
            <a:r>
              <a:rPr lang="en-US" sz="2000" dirty="0" smtClean="0"/>
              <a:t>(+ libraries)</a:t>
            </a:r>
            <a:endParaRPr lang="en-US" sz="20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2981880" y="1638360"/>
              <a:ext cx="5757120" cy="315108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72520" y="1629000"/>
                <a:ext cx="5775840" cy="316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7259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5620332" cy="8572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 smtClean="0"/>
              <a:t>Definition from Class 1: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47</a:t>
            </a:fld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72583" y="1660393"/>
            <a:ext cx="7350681" cy="179133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400" dirty="0" smtClean="0">
                <a:solidFill>
                  <a:srgbClr val="000000"/>
                </a:solidFill>
              </a:rPr>
              <a:t>An </a:t>
            </a:r>
            <a:r>
              <a:rPr lang="en-US" sz="4400" b="1" dirty="0" smtClean="0">
                <a:solidFill>
                  <a:srgbClr val="000000"/>
                </a:solidFill>
              </a:rPr>
              <a:t>operating system</a:t>
            </a:r>
            <a:r>
              <a:rPr lang="en-US" sz="4400" dirty="0" smtClean="0">
                <a:solidFill>
                  <a:srgbClr val="000000"/>
                </a:solidFill>
              </a:rPr>
              <a:t> is a program that </a:t>
            </a:r>
            <a:r>
              <a:rPr lang="en-US" sz="4400" b="1" dirty="0" smtClean="0">
                <a:solidFill>
                  <a:srgbClr val="000000"/>
                </a:solidFill>
              </a:rPr>
              <a:t>manages resources </a:t>
            </a:r>
            <a:r>
              <a:rPr lang="en-US" sz="4400" dirty="0" smtClean="0"/>
              <a:t>and</a:t>
            </a:r>
            <a:r>
              <a:rPr lang="en-US" sz="4400" b="1" dirty="0" smtClean="0"/>
              <a:t> provides abstractions.</a:t>
            </a:r>
            <a:endParaRPr lang="en-US" sz="4400" b="1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1017000" y="2662920"/>
              <a:ext cx="5074560" cy="89928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7640" y="2653560"/>
                <a:ext cx="5093280" cy="9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6236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48</a:t>
            </a:fld>
            <a:endParaRPr lang="en-US"/>
          </a:p>
        </p:txBody>
      </p:sp>
      <p:pic>
        <p:nvPicPr>
          <p:cNvPr id="3" name="Picture 2" descr="Screen Shot 2014-04-17 at 7.03.01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"/>
          <a:stretch/>
        </p:blipFill>
        <p:spPr>
          <a:xfrm>
            <a:off x="681909" y="326465"/>
            <a:ext cx="6941717" cy="2230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103936" y="107912"/>
            <a:ext cx="1306593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HotOS</a:t>
            </a:r>
            <a:r>
              <a:rPr lang="en-US" dirty="0" smtClean="0"/>
              <a:t> 1995</a:t>
            </a:r>
            <a:endParaRPr lang="en-US" dirty="0"/>
          </a:p>
        </p:txBody>
      </p:sp>
      <p:pic>
        <p:nvPicPr>
          <p:cNvPr id="5" name="Picture 4" descr="Screen Shot 2014-04-17 at 7.05.04 AM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708" y="1935073"/>
            <a:ext cx="4509764" cy="2334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b="36446"/>
          <a:stretch/>
        </p:blipFill>
        <p:spPr>
          <a:xfrm>
            <a:off x="358590" y="1816145"/>
            <a:ext cx="1797953" cy="2951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2495550"/>
            <a:ext cx="2262329" cy="2473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Ink 6"/>
              <p14:cNvContentPartPr/>
              <p14:nvPr/>
            </p14:nvContentPartPr>
            <p14:xfrm>
              <a:off x="1524960" y="1310040"/>
              <a:ext cx="4535640" cy="507240"/>
            </p14:xfrm>
          </p:contentPart>
        </mc:Choice>
        <mc:Fallback>
          <p:pic>
            <p:nvPicPr>
              <p:cNvPr id="7" name="Ink 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15600" y="1300680"/>
                <a:ext cx="4554360" cy="525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3160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70992" y="3955144"/>
            <a:ext cx="2856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Monolithic Kernel</a:t>
            </a:r>
          </a:p>
        </p:txBody>
      </p:sp>
      <p:sp>
        <p:nvSpPr>
          <p:cNvPr id="5" name="Rectangle 4"/>
          <p:cNvSpPr/>
          <p:nvPr/>
        </p:nvSpPr>
        <p:spPr>
          <a:xfrm>
            <a:off x="816185" y="3323869"/>
            <a:ext cx="2420784" cy="460231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Hardware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816185" y="1127732"/>
            <a:ext cx="2420784" cy="46023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Application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816185" y="1660914"/>
            <a:ext cx="2420784" cy="1628866"/>
          </a:xfrm>
          <a:prstGeom prst="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Syscall</a:t>
            </a:r>
            <a:r>
              <a:rPr lang="en-US" sz="2000" dirty="0" smtClean="0"/>
              <a:t> Handler</a:t>
            </a:r>
          </a:p>
          <a:p>
            <a:pPr algn="ctr"/>
            <a:r>
              <a:rPr lang="en-US" sz="2000" dirty="0" smtClean="0"/>
              <a:t>File System</a:t>
            </a:r>
          </a:p>
          <a:p>
            <a:pPr algn="ctr"/>
            <a:r>
              <a:rPr lang="en-US" sz="2000" dirty="0" smtClean="0"/>
              <a:t>Device Drivers</a:t>
            </a:r>
          </a:p>
          <a:p>
            <a:pPr algn="ctr"/>
            <a:r>
              <a:rPr lang="en-US" sz="2000" dirty="0" smtClean="0"/>
              <a:t>Scheduler</a:t>
            </a:r>
          </a:p>
          <a:p>
            <a:pPr algn="ctr"/>
            <a:r>
              <a:rPr lang="en-US" sz="2000" dirty="0" smtClean="0"/>
              <a:t>Memory Manager</a:t>
            </a:r>
          </a:p>
        </p:txBody>
      </p:sp>
      <p:sp>
        <p:nvSpPr>
          <p:cNvPr id="8" name="TextBox 7"/>
          <p:cNvSpPr txBox="1"/>
          <p:nvPr/>
        </p:nvSpPr>
        <p:spPr>
          <a:xfrm rot="5400000">
            <a:off x="7386154" y="3377996"/>
            <a:ext cx="1531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Kernel Mode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5400000">
            <a:off x="2917082" y="771169"/>
            <a:ext cx="1341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User Mode</a:t>
            </a:r>
            <a:endParaRPr lang="en-US" sz="2000" dirty="0">
              <a:solidFill>
                <a:srgbClr val="008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89813" y="1626821"/>
            <a:ext cx="3597080" cy="340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553193" y="3955144"/>
            <a:ext cx="2000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Microkernel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342808" y="3323869"/>
            <a:ext cx="2420784" cy="460231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Hardware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5342808" y="2838088"/>
            <a:ext cx="2420784" cy="443168"/>
          </a:xfrm>
          <a:prstGeom prst="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Minimal Kernel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754660" y="2778427"/>
            <a:ext cx="3597080" cy="340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342808" y="1127732"/>
            <a:ext cx="2420784" cy="46023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Application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 rot="5400000">
            <a:off x="7474662" y="1847984"/>
            <a:ext cx="1341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User Mode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342807" y="1641953"/>
            <a:ext cx="632437" cy="107681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File System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5990302" y="1641953"/>
            <a:ext cx="632437" cy="107681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Device Drivers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6637797" y="1641953"/>
            <a:ext cx="468618" cy="107681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I/O Device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7151541" y="1651360"/>
            <a:ext cx="612051" cy="107681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Display Device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459000" y="1702800"/>
              <a:ext cx="5069880" cy="300096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9640" y="1693440"/>
                <a:ext cx="5088600" cy="3019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3011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49</a:t>
            </a:fld>
            <a:endParaRPr lang="en-US"/>
          </a:p>
        </p:txBody>
      </p:sp>
      <p:pic>
        <p:nvPicPr>
          <p:cNvPr id="4" name="Picture 3" descr="Screen Shot 2014-04-17 at 11.29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339" y="314777"/>
            <a:ext cx="6528461" cy="4217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36383" y="282116"/>
            <a:ext cx="186338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Slide from</a:t>
            </a:r>
          </a:p>
          <a:p>
            <a:pPr algn="r"/>
            <a:r>
              <a:rPr lang="en-US" sz="1600" i="1" dirty="0" err="1" smtClean="0"/>
              <a:t>Exokernels</a:t>
            </a:r>
            <a:r>
              <a:rPr lang="en-US" sz="1600" i="1" dirty="0"/>
              <a:t> </a:t>
            </a:r>
            <a:r>
              <a:rPr lang="en-US" sz="1600" i="1" dirty="0" smtClean="0"/>
              <a:t>(or, making the operating system just another application library)</a:t>
            </a:r>
            <a:endParaRPr lang="en-US" sz="1600" dirty="0" smtClean="0"/>
          </a:p>
          <a:p>
            <a:pPr algn="r"/>
            <a:r>
              <a:rPr lang="en-US" sz="1600" dirty="0" smtClean="0"/>
              <a:t>Dawson </a:t>
            </a:r>
            <a:r>
              <a:rPr lang="en-US" sz="1600" dirty="0" err="1" smtClean="0"/>
              <a:t>Engler</a:t>
            </a:r>
            <a:endParaRPr lang="en-US" sz="1600" dirty="0" smtClean="0"/>
          </a:p>
          <a:p>
            <a:pPr algn="r"/>
            <a:r>
              <a:rPr lang="en-US" sz="1600" dirty="0" err="1" smtClean="0"/>
              <a:t>Frans</a:t>
            </a:r>
            <a:r>
              <a:rPr lang="en-US" sz="1600" dirty="0" smtClean="0"/>
              <a:t> </a:t>
            </a:r>
            <a:r>
              <a:rPr lang="en-US" sz="1600" dirty="0" err="1" smtClean="0"/>
              <a:t>Kaashoek</a:t>
            </a:r>
            <a:endParaRPr lang="en-US" sz="1600" dirty="0" smtClean="0"/>
          </a:p>
          <a:p>
            <a:pPr algn="r"/>
            <a:r>
              <a:rPr lang="en-US" sz="1600" dirty="0" smtClean="0"/>
              <a:t>Greg Ganger</a:t>
            </a:r>
          </a:p>
          <a:p>
            <a:pPr algn="r"/>
            <a:r>
              <a:rPr lang="en-US" sz="1600" dirty="0"/>
              <a:t>H. </a:t>
            </a:r>
            <a:r>
              <a:rPr lang="en-US" sz="1600" dirty="0" err="1" smtClean="0"/>
              <a:t>Briceño</a:t>
            </a:r>
            <a:endParaRPr lang="en-US" sz="1600" dirty="0"/>
          </a:p>
          <a:p>
            <a:pPr algn="r"/>
            <a:r>
              <a:rPr lang="en-US" sz="1600" dirty="0" smtClean="0"/>
              <a:t>R</a:t>
            </a:r>
            <a:r>
              <a:rPr lang="en-US" sz="1600" dirty="0"/>
              <a:t>. </a:t>
            </a:r>
            <a:r>
              <a:rPr lang="en-US" sz="1600" dirty="0" smtClean="0"/>
              <a:t>Hunt</a:t>
            </a:r>
            <a:endParaRPr lang="en-US" sz="1600" dirty="0"/>
          </a:p>
          <a:p>
            <a:pPr algn="r"/>
            <a:r>
              <a:rPr lang="en-US" sz="1600" dirty="0" smtClean="0"/>
              <a:t>D</a:t>
            </a:r>
            <a:r>
              <a:rPr lang="en-US" sz="1600" dirty="0"/>
              <a:t>. </a:t>
            </a:r>
            <a:r>
              <a:rPr lang="en-US" sz="1600" dirty="0" err="1" smtClean="0"/>
              <a:t>Mazières</a:t>
            </a:r>
            <a:endParaRPr lang="en-US" sz="1600" dirty="0"/>
          </a:p>
          <a:p>
            <a:pPr algn="r"/>
            <a:r>
              <a:rPr lang="en-US" sz="1600" dirty="0" smtClean="0"/>
              <a:t>T</a:t>
            </a:r>
            <a:r>
              <a:rPr lang="en-US" sz="1600" dirty="0"/>
              <a:t>. </a:t>
            </a:r>
            <a:r>
              <a:rPr lang="en-US" sz="1600" dirty="0" smtClean="0"/>
              <a:t>Pinckney</a:t>
            </a:r>
            <a:endParaRPr lang="en-US" sz="1600" dirty="0"/>
          </a:p>
          <a:p>
            <a:pPr algn="r"/>
            <a:r>
              <a:rPr lang="en-US" sz="1600" dirty="0" smtClean="0"/>
              <a:t>J</a:t>
            </a:r>
            <a:r>
              <a:rPr lang="en-US" sz="1600" dirty="0"/>
              <a:t>. </a:t>
            </a:r>
            <a:r>
              <a:rPr lang="en-US" sz="1600" dirty="0" err="1" smtClean="0"/>
              <a:t>Jannotti</a:t>
            </a:r>
            <a:endParaRPr lang="en-US" sz="1600" dirty="0" smtClean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2282760" y="1505880"/>
              <a:ext cx="4266360" cy="306900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73400" y="1496520"/>
                <a:ext cx="4285080" cy="3087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9119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10204"/>
          <a:stretch/>
        </p:blipFill>
        <p:spPr>
          <a:xfrm>
            <a:off x="3375460" y="76139"/>
            <a:ext cx="5619643" cy="4693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50</a:t>
            </a:fld>
            <a:endParaRPr lang="en-US"/>
          </a:p>
        </p:txBody>
      </p:sp>
      <p:pic>
        <p:nvPicPr>
          <p:cNvPr id="4" name="Picture 3" descr="Screen Shot 2014-04-17 at 11.29.2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5" y="76139"/>
            <a:ext cx="3206415" cy="2071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19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5400000">
            <a:off x="-127145" y="3026472"/>
            <a:ext cx="1531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Kernel Mode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5400000">
            <a:off x="-38637" y="1496460"/>
            <a:ext cx="1341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User Mode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24295" y="3595888"/>
            <a:ext cx="1660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660066"/>
                </a:solidFill>
              </a:rPr>
              <a:t>Exokernel</a:t>
            </a:r>
            <a:endParaRPr lang="en-US" sz="2800" b="1" dirty="0" smtClean="0">
              <a:solidFill>
                <a:srgbClr val="660066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28414" y="2964613"/>
            <a:ext cx="2536387" cy="460231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Hardware</a:t>
            </a:r>
            <a:endParaRPr lang="en-US" sz="2000" dirty="0"/>
          </a:p>
        </p:txBody>
      </p:sp>
      <p:sp>
        <p:nvSpPr>
          <p:cNvPr id="31" name="Rectangle 30"/>
          <p:cNvSpPr/>
          <p:nvPr/>
        </p:nvSpPr>
        <p:spPr>
          <a:xfrm>
            <a:off x="928414" y="2636346"/>
            <a:ext cx="2536387" cy="285654"/>
          </a:xfrm>
          <a:prstGeom prst="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Really Minimal Kernel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838442" y="2601369"/>
            <a:ext cx="277886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 rot="5400000">
            <a:off x="720527" y="984095"/>
            <a:ext cx="1782115" cy="1366346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Application 2 (+ libraries)</a:t>
            </a:r>
            <a:endParaRPr lang="en-US" sz="2000" dirty="0"/>
          </a:p>
        </p:txBody>
      </p:sp>
      <p:sp>
        <p:nvSpPr>
          <p:cNvPr id="39" name="Rectangle 38"/>
          <p:cNvSpPr/>
          <p:nvPr/>
        </p:nvSpPr>
        <p:spPr>
          <a:xfrm rot="5400000">
            <a:off x="2002554" y="1132535"/>
            <a:ext cx="1782115" cy="105756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Application 1 </a:t>
            </a:r>
          </a:p>
          <a:p>
            <a:pPr algn="ctr"/>
            <a:r>
              <a:rPr lang="en-US" sz="2000" dirty="0" smtClean="0"/>
              <a:t>(+ libraries)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4055241" y="514600"/>
            <a:ext cx="36623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Multiplexing Resources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76041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5400000">
            <a:off x="-127145" y="3026472"/>
            <a:ext cx="1531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Kernel Mode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5400000">
            <a:off x="-38637" y="1496460"/>
            <a:ext cx="1341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User Mode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24295" y="3595888"/>
            <a:ext cx="1660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660066"/>
                </a:solidFill>
              </a:rPr>
              <a:t>Exokernel</a:t>
            </a:r>
            <a:endParaRPr lang="en-US" sz="2800" b="1" dirty="0" smtClean="0">
              <a:solidFill>
                <a:srgbClr val="660066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28414" y="2964613"/>
            <a:ext cx="2536387" cy="460231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Hardware</a:t>
            </a:r>
            <a:endParaRPr lang="en-US" sz="2000" dirty="0"/>
          </a:p>
        </p:txBody>
      </p:sp>
      <p:sp>
        <p:nvSpPr>
          <p:cNvPr id="31" name="Rectangle 30"/>
          <p:cNvSpPr/>
          <p:nvPr/>
        </p:nvSpPr>
        <p:spPr>
          <a:xfrm>
            <a:off x="928414" y="2636346"/>
            <a:ext cx="2536387" cy="285654"/>
          </a:xfrm>
          <a:prstGeom prst="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Really Minimal Kernel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838442" y="2601369"/>
            <a:ext cx="277886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 rot="5400000">
            <a:off x="720527" y="984095"/>
            <a:ext cx="1782115" cy="1366346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Application 2 (+ libraries)</a:t>
            </a:r>
            <a:endParaRPr lang="en-US" sz="2000" dirty="0"/>
          </a:p>
        </p:txBody>
      </p:sp>
      <p:sp>
        <p:nvSpPr>
          <p:cNvPr id="39" name="Rectangle 38"/>
          <p:cNvSpPr/>
          <p:nvPr/>
        </p:nvSpPr>
        <p:spPr>
          <a:xfrm rot="5400000">
            <a:off x="2002554" y="1132535"/>
            <a:ext cx="1782115" cy="105756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Application 1 </a:t>
            </a:r>
          </a:p>
          <a:p>
            <a:pPr algn="ctr"/>
            <a:r>
              <a:rPr lang="en-US" sz="2000" dirty="0" smtClean="0"/>
              <a:t>(+ libraries)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4055241" y="514600"/>
            <a:ext cx="36623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Multiplexing Resources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896982" y="1537665"/>
            <a:ext cx="51985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CPU Core:</a:t>
            </a:r>
            <a:r>
              <a:rPr lang="en-US" sz="2000" dirty="0" smtClean="0"/>
              <a:t> time share</a:t>
            </a:r>
          </a:p>
          <a:p>
            <a:r>
              <a:rPr lang="en-US" sz="2000" b="1" dirty="0" smtClean="0"/>
              <a:t>Memory:</a:t>
            </a:r>
            <a:r>
              <a:rPr lang="en-US" sz="2000" dirty="0" smtClean="0"/>
              <a:t> share by allocating pages to processes</a:t>
            </a:r>
          </a:p>
          <a:p>
            <a:r>
              <a:rPr lang="en-US" sz="2000" b="1" dirty="0" smtClean="0"/>
              <a:t>Persistent Storage (Disk):</a:t>
            </a:r>
            <a:r>
              <a:rPr lang="en-US" sz="2000" dirty="0" smtClean="0"/>
              <a:t> divide into blocks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01932" y="3424844"/>
            <a:ext cx="3608552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i="1" dirty="0" smtClean="0"/>
              <a:t>How should </a:t>
            </a:r>
            <a:r>
              <a:rPr lang="en-US" i="1" dirty="0" err="1" smtClean="0"/>
              <a:t>exokernel</a:t>
            </a:r>
            <a:r>
              <a:rPr lang="en-US" i="1" dirty="0" smtClean="0"/>
              <a:t> decide if a process can read a disk block?</a:t>
            </a:r>
            <a:endParaRPr lang="en-US" i="1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3791160" y="1419480"/>
              <a:ext cx="4487760" cy="131688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81800" y="1410120"/>
                <a:ext cx="4506480" cy="1335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5122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87" y="140138"/>
            <a:ext cx="4671264" cy="3503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192110" y="1089041"/>
            <a:ext cx="34946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Kernel can query FS:</a:t>
            </a:r>
          </a:p>
          <a:p>
            <a:r>
              <a:rPr lang="en-US" sz="2000" dirty="0" smtClean="0"/>
              <a:t>owns(meta) := set of blocks 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owned by meta </a:t>
            </a:r>
          </a:p>
          <a:p>
            <a:endParaRPr lang="en-US" sz="2000" dirty="0" smtClean="0"/>
          </a:p>
          <a:p>
            <a:r>
              <a:rPr lang="en-US" sz="2000" dirty="0" smtClean="0"/>
              <a:t>Must be deterministic and persistent</a:t>
            </a:r>
          </a:p>
          <a:p>
            <a:endParaRPr lang="en-US" sz="2000" dirty="0" smtClean="0"/>
          </a:p>
          <a:p>
            <a:r>
              <a:rPr lang="en-US" sz="2000" dirty="0" smtClean="0"/>
              <a:t>Kernel checks after any modification!</a:t>
            </a:r>
            <a:endParaRPr lang="en-US" sz="20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433800" y="1370520"/>
              <a:ext cx="7538400" cy="92916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4440" y="1361160"/>
                <a:ext cx="7557120" cy="94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9093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4-17 at 11.53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49" y="223389"/>
            <a:ext cx="4652782" cy="2047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54</a:t>
            </a:fld>
            <a:endParaRPr lang="en-US"/>
          </a:p>
        </p:txBody>
      </p:sp>
      <p:pic>
        <p:nvPicPr>
          <p:cNvPr id="2" name="Picture 1" descr="Screen Shot 2014-04-17 at 11.52.0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018" y="1077222"/>
            <a:ext cx="4652782" cy="3224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507843" y="4450849"/>
            <a:ext cx="4249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Examples from Dawson </a:t>
            </a:r>
            <a:r>
              <a:rPr lang="en-US" dirty="0" err="1" smtClean="0"/>
              <a:t>Engler’s</a:t>
            </a:r>
            <a:r>
              <a:rPr lang="en-US" dirty="0" smtClean="0"/>
              <a:t> PhD Thesis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306000" y="878400"/>
              <a:ext cx="6650640" cy="294984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6640" y="869040"/>
                <a:ext cx="6669360" cy="2968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464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55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31379" y="1223503"/>
            <a:ext cx="8893211" cy="3401808"/>
            <a:chOff x="131379" y="281493"/>
            <a:chExt cx="8893211" cy="435794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6680711" y="2907643"/>
              <a:ext cx="1312366" cy="941054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 flipV="1">
              <a:off x="131379" y="4120516"/>
              <a:ext cx="8879986" cy="10234"/>
            </a:xfrm>
            <a:prstGeom prst="line">
              <a:avLst/>
            </a:prstGeom>
            <a:ln w="38100" cmpd="sng"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7053521" y="4205726"/>
              <a:ext cx="600645" cy="433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2008</a:t>
              </a:r>
              <a:endParaRPr lang="en-US" sz="16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423945" y="4205725"/>
              <a:ext cx="600645" cy="433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2013</a:t>
              </a:r>
              <a:endParaRPr lang="en-US" sz="1600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7366317" y="510196"/>
              <a:ext cx="1394109" cy="3571546"/>
            </a:xfrm>
            <a:custGeom>
              <a:avLst/>
              <a:gdLst>
                <a:gd name="connsiteX0" fmla="*/ 0 w 1797052"/>
                <a:gd name="connsiteY0" fmla="*/ 3342882 h 3342882"/>
                <a:gd name="connsiteX1" fmla="*/ 143765 w 1797052"/>
                <a:gd name="connsiteY1" fmla="*/ 3259010 h 3342882"/>
                <a:gd name="connsiteX2" fmla="*/ 263568 w 1797052"/>
                <a:gd name="connsiteY2" fmla="*/ 3199102 h 3342882"/>
                <a:gd name="connsiteX3" fmla="*/ 359411 w 1797052"/>
                <a:gd name="connsiteY3" fmla="*/ 3139194 h 3342882"/>
                <a:gd name="connsiteX4" fmla="*/ 467234 w 1797052"/>
                <a:gd name="connsiteY4" fmla="*/ 3091267 h 3342882"/>
                <a:gd name="connsiteX5" fmla="*/ 622978 w 1797052"/>
                <a:gd name="connsiteY5" fmla="*/ 3079285 h 3342882"/>
                <a:gd name="connsiteX6" fmla="*/ 706841 w 1797052"/>
                <a:gd name="connsiteY6" fmla="*/ 3043340 h 3342882"/>
                <a:gd name="connsiteX7" fmla="*/ 730802 w 1797052"/>
                <a:gd name="connsiteY7" fmla="*/ 3007395 h 3342882"/>
                <a:gd name="connsiteX8" fmla="*/ 778723 w 1797052"/>
                <a:gd name="connsiteY8" fmla="*/ 2971450 h 3342882"/>
                <a:gd name="connsiteX9" fmla="*/ 814664 w 1797052"/>
                <a:gd name="connsiteY9" fmla="*/ 2923524 h 3342882"/>
                <a:gd name="connsiteX10" fmla="*/ 862585 w 1797052"/>
                <a:gd name="connsiteY10" fmla="*/ 2887579 h 3342882"/>
                <a:gd name="connsiteX11" fmla="*/ 898526 w 1797052"/>
                <a:gd name="connsiteY11" fmla="*/ 2839652 h 3342882"/>
                <a:gd name="connsiteX12" fmla="*/ 958428 w 1797052"/>
                <a:gd name="connsiteY12" fmla="*/ 2791726 h 3342882"/>
                <a:gd name="connsiteX13" fmla="*/ 1030310 w 1797052"/>
                <a:gd name="connsiteY13" fmla="*/ 2719836 h 3342882"/>
                <a:gd name="connsiteX14" fmla="*/ 1054271 w 1797052"/>
                <a:gd name="connsiteY14" fmla="*/ 2683891 h 3342882"/>
                <a:gd name="connsiteX15" fmla="*/ 1066251 w 1797052"/>
                <a:gd name="connsiteY15" fmla="*/ 2647946 h 3342882"/>
                <a:gd name="connsiteX16" fmla="*/ 1090212 w 1797052"/>
                <a:gd name="connsiteY16" fmla="*/ 2623982 h 3342882"/>
                <a:gd name="connsiteX17" fmla="*/ 1138133 w 1797052"/>
                <a:gd name="connsiteY17" fmla="*/ 2540111 h 3342882"/>
                <a:gd name="connsiteX18" fmla="*/ 1221996 w 1797052"/>
                <a:gd name="connsiteY18" fmla="*/ 2432276 h 3342882"/>
                <a:gd name="connsiteX19" fmla="*/ 1269917 w 1797052"/>
                <a:gd name="connsiteY19" fmla="*/ 2384349 h 3342882"/>
                <a:gd name="connsiteX20" fmla="*/ 1293878 w 1797052"/>
                <a:gd name="connsiteY20" fmla="*/ 2336423 h 3342882"/>
                <a:gd name="connsiteX21" fmla="*/ 1305858 w 1797052"/>
                <a:gd name="connsiteY21" fmla="*/ 2288496 h 3342882"/>
                <a:gd name="connsiteX22" fmla="*/ 1317839 w 1797052"/>
                <a:gd name="connsiteY22" fmla="*/ 2252551 h 3342882"/>
                <a:gd name="connsiteX23" fmla="*/ 1329819 w 1797052"/>
                <a:gd name="connsiteY23" fmla="*/ 2024900 h 3342882"/>
                <a:gd name="connsiteX24" fmla="*/ 1341799 w 1797052"/>
                <a:gd name="connsiteY24" fmla="*/ 1964991 h 3342882"/>
                <a:gd name="connsiteX25" fmla="*/ 1353780 w 1797052"/>
                <a:gd name="connsiteY25" fmla="*/ 1893101 h 3342882"/>
                <a:gd name="connsiteX26" fmla="*/ 1425662 w 1797052"/>
                <a:gd name="connsiteY26" fmla="*/ 1701395 h 3342882"/>
                <a:gd name="connsiteX27" fmla="*/ 1461603 w 1797052"/>
                <a:gd name="connsiteY27" fmla="*/ 1677432 h 3342882"/>
                <a:gd name="connsiteX28" fmla="*/ 1485563 w 1797052"/>
                <a:gd name="connsiteY28" fmla="*/ 1641487 h 3342882"/>
                <a:gd name="connsiteX29" fmla="*/ 1509524 w 1797052"/>
                <a:gd name="connsiteY29" fmla="*/ 1569597 h 3342882"/>
                <a:gd name="connsiteX30" fmla="*/ 1521504 w 1797052"/>
                <a:gd name="connsiteY30" fmla="*/ 802771 h 3342882"/>
                <a:gd name="connsiteX31" fmla="*/ 1533485 w 1797052"/>
                <a:gd name="connsiteY31" fmla="*/ 766826 h 3342882"/>
                <a:gd name="connsiteX32" fmla="*/ 1545465 w 1797052"/>
                <a:gd name="connsiteY32" fmla="*/ 694936 h 3342882"/>
                <a:gd name="connsiteX33" fmla="*/ 1593387 w 1797052"/>
                <a:gd name="connsiteY33" fmla="*/ 515211 h 3342882"/>
                <a:gd name="connsiteX34" fmla="*/ 1605367 w 1797052"/>
                <a:gd name="connsiteY34" fmla="*/ 443321 h 3342882"/>
                <a:gd name="connsiteX35" fmla="*/ 1629328 w 1797052"/>
                <a:gd name="connsiteY35" fmla="*/ 371431 h 3342882"/>
                <a:gd name="connsiteX36" fmla="*/ 1641308 w 1797052"/>
                <a:gd name="connsiteY36" fmla="*/ 335486 h 3342882"/>
                <a:gd name="connsiteX37" fmla="*/ 1653288 w 1797052"/>
                <a:gd name="connsiteY37" fmla="*/ 287560 h 3342882"/>
                <a:gd name="connsiteX38" fmla="*/ 1677249 w 1797052"/>
                <a:gd name="connsiteY38" fmla="*/ 251615 h 3342882"/>
                <a:gd name="connsiteX39" fmla="*/ 1701210 w 1797052"/>
                <a:gd name="connsiteY39" fmla="*/ 155761 h 3342882"/>
                <a:gd name="connsiteX40" fmla="*/ 1713190 w 1797052"/>
                <a:gd name="connsiteY40" fmla="*/ 119816 h 3342882"/>
                <a:gd name="connsiteX41" fmla="*/ 1749131 w 1797052"/>
                <a:gd name="connsiteY41" fmla="*/ 83871 h 3342882"/>
                <a:gd name="connsiteX42" fmla="*/ 1773092 w 1797052"/>
                <a:gd name="connsiteY42" fmla="*/ 47927 h 3342882"/>
                <a:gd name="connsiteX43" fmla="*/ 1797052 w 1797052"/>
                <a:gd name="connsiteY43" fmla="*/ 0 h 334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797052" h="3342882">
                  <a:moveTo>
                    <a:pt x="0" y="3342882"/>
                  </a:moveTo>
                  <a:cubicBezTo>
                    <a:pt x="209078" y="3163654"/>
                    <a:pt x="-12941" y="3330247"/>
                    <a:pt x="143765" y="3259010"/>
                  </a:cubicBezTo>
                  <a:cubicBezTo>
                    <a:pt x="318101" y="3179758"/>
                    <a:pt x="136963" y="3230758"/>
                    <a:pt x="263568" y="3199102"/>
                  </a:cubicBezTo>
                  <a:cubicBezTo>
                    <a:pt x="355199" y="3130370"/>
                    <a:pt x="267313" y="3191827"/>
                    <a:pt x="359411" y="3139194"/>
                  </a:cubicBezTo>
                  <a:cubicBezTo>
                    <a:pt x="402051" y="3114826"/>
                    <a:pt x="406802" y="3095916"/>
                    <a:pt x="467234" y="3091267"/>
                  </a:cubicBezTo>
                  <a:lnTo>
                    <a:pt x="622978" y="3079285"/>
                  </a:lnTo>
                  <a:cubicBezTo>
                    <a:pt x="659642" y="3070119"/>
                    <a:pt x="679261" y="3070923"/>
                    <a:pt x="706841" y="3043340"/>
                  </a:cubicBezTo>
                  <a:cubicBezTo>
                    <a:pt x="717023" y="3033157"/>
                    <a:pt x="720620" y="3017578"/>
                    <a:pt x="730802" y="3007395"/>
                  </a:cubicBezTo>
                  <a:cubicBezTo>
                    <a:pt x="744921" y="2993275"/>
                    <a:pt x="764604" y="2985570"/>
                    <a:pt x="778723" y="2971450"/>
                  </a:cubicBezTo>
                  <a:cubicBezTo>
                    <a:pt x="792842" y="2957329"/>
                    <a:pt x="800545" y="2937645"/>
                    <a:pt x="814664" y="2923524"/>
                  </a:cubicBezTo>
                  <a:cubicBezTo>
                    <a:pt x="828783" y="2909404"/>
                    <a:pt x="848466" y="2901699"/>
                    <a:pt x="862585" y="2887579"/>
                  </a:cubicBezTo>
                  <a:cubicBezTo>
                    <a:pt x="876704" y="2873458"/>
                    <a:pt x="884407" y="2853773"/>
                    <a:pt x="898526" y="2839652"/>
                  </a:cubicBezTo>
                  <a:cubicBezTo>
                    <a:pt x="916607" y="2821569"/>
                    <a:pt x="940347" y="2809809"/>
                    <a:pt x="958428" y="2791726"/>
                  </a:cubicBezTo>
                  <a:cubicBezTo>
                    <a:pt x="1047589" y="2702555"/>
                    <a:pt x="945608" y="2776310"/>
                    <a:pt x="1030310" y="2719836"/>
                  </a:cubicBezTo>
                  <a:cubicBezTo>
                    <a:pt x="1038297" y="2707854"/>
                    <a:pt x="1047832" y="2696771"/>
                    <a:pt x="1054271" y="2683891"/>
                  </a:cubicBezTo>
                  <a:cubicBezTo>
                    <a:pt x="1059919" y="2672594"/>
                    <a:pt x="1059754" y="2658776"/>
                    <a:pt x="1066251" y="2647946"/>
                  </a:cubicBezTo>
                  <a:cubicBezTo>
                    <a:pt x="1072062" y="2638259"/>
                    <a:pt x="1083947" y="2633381"/>
                    <a:pt x="1090212" y="2623982"/>
                  </a:cubicBezTo>
                  <a:cubicBezTo>
                    <a:pt x="1108071" y="2597190"/>
                    <a:pt x="1119893" y="2566645"/>
                    <a:pt x="1138133" y="2540111"/>
                  </a:cubicBezTo>
                  <a:cubicBezTo>
                    <a:pt x="1163928" y="2502587"/>
                    <a:pt x="1189800" y="2464477"/>
                    <a:pt x="1221996" y="2432276"/>
                  </a:cubicBezTo>
                  <a:cubicBezTo>
                    <a:pt x="1237970" y="2416300"/>
                    <a:pt x="1256363" y="2402423"/>
                    <a:pt x="1269917" y="2384349"/>
                  </a:cubicBezTo>
                  <a:cubicBezTo>
                    <a:pt x="1280633" y="2370060"/>
                    <a:pt x="1285891" y="2352398"/>
                    <a:pt x="1293878" y="2336423"/>
                  </a:cubicBezTo>
                  <a:cubicBezTo>
                    <a:pt x="1297871" y="2320447"/>
                    <a:pt x="1301335" y="2304330"/>
                    <a:pt x="1305858" y="2288496"/>
                  </a:cubicBezTo>
                  <a:cubicBezTo>
                    <a:pt x="1309327" y="2276352"/>
                    <a:pt x="1316696" y="2265129"/>
                    <a:pt x="1317839" y="2252551"/>
                  </a:cubicBezTo>
                  <a:cubicBezTo>
                    <a:pt x="1324718" y="2176874"/>
                    <a:pt x="1323509" y="2100626"/>
                    <a:pt x="1329819" y="2024900"/>
                  </a:cubicBezTo>
                  <a:cubicBezTo>
                    <a:pt x="1331510" y="2004605"/>
                    <a:pt x="1338156" y="1985028"/>
                    <a:pt x="1341799" y="1964991"/>
                  </a:cubicBezTo>
                  <a:cubicBezTo>
                    <a:pt x="1346144" y="1941089"/>
                    <a:pt x="1348690" y="1916856"/>
                    <a:pt x="1353780" y="1893101"/>
                  </a:cubicBezTo>
                  <a:cubicBezTo>
                    <a:pt x="1361713" y="1856075"/>
                    <a:pt x="1389792" y="1725311"/>
                    <a:pt x="1425662" y="1701395"/>
                  </a:cubicBezTo>
                  <a:lnTo>
                    <a:pt x="1461603" y="1677432"/>
                  </a:lnTo>
                  <a:cubicBezTo>
                    <a:pt x="1469590" y="1665450"/>
                    <a:pt x="1479715" y="1654646"/>
                    <a:pt x="1485563" y="1641487"/>
                  </a:cubicBezTo>
                  <a:cubicBezTo>
                    <a:pt x="1495821" y="1618404"/>
                    <a:pt x="1509524" y="1569597"/>
                    <a:pt x="1509524" y="1569597"/>
                  </a:cubicBezTo>
                  <a:cubicBezTo>
                    <a:pt x="1513517" y="1313988"/>
                    <a:pt x="1513877" y="1058297"/>
                    <a:pt x="1521504" y="802771"/>
                  </a:cubicBezTo>
                  <a:cubicBezTo>
                    <a:pt x="1521881" y="790147"/>
                    <a:pt x="1530745" y="779155"/>
                    <a:pt x="1533485" y="766826"/>
                  </a:cubicBezTo>
                  <a:cubicBezTo>
                    <a:pt x="1538755" y="743111"/>
                    <a:pt x="1540375" y="718691"/>
                    <a:pt x="1545465" y="694936"/>
                  </a:cubicBezTo>
                  <a:cubicBezTo>
                    <a:pt x="1607924" y="403430"/>
                    <a:pt x="1532617" y="778578"/>
                    <a:pt x="1593387" y="515211"/>
                  </a:cubicBezTo>
                  <a:cubicBezTo>
                    <a:pt x="1598849" y="491539"/>
                    <a:pt x="1599476" y="466890"/>
                    <a:pt x="1605367" y="443321"/>
                  </a:cubicBezTo>
                  <a:cubicBezTo>
                    <a:pt x="1611493" y="418816"/>
                    <a:pt x="1621341" y="395394"/>
                    <a:pt x="1629328" y="371431"/>
                  </a:cubicBezTo>
                  <a:cubicBezTo>
                    <a:pt x="1633321" y="359449"/>
                    <a:pt x="1638245" y="347739"/>
                    <a:pt x="1641308" y="335486"/>
                  </a:cubicBezTo>
                  <a:cubicBezTo>
                    <a:pt x="1645301" y="319511"/>
                    <a:pt x="1646802" y="302696"/>
                    <a:pt x="1653288" y="287560"/>
                  </a:cubicBezTo>
                  <a:cubicBezTo>
                    <a:pt x="1658960" y="274324"/>
                    <a:pt x="1669262" y="263597"/>
                    <a:pt x="1677249" y="251615"/>
                  </a:cubicBezTo>
                  <a:cubicBezTo>
                    <a:pt x="1685236" y="219664"/>
                    <a:pt x="1690797" y="187006"/>
                    <a:pt x="1701210" y="155761"/>
                  </a:cubicBezTo>
                  <a:cubicBezTo>
                    <a:pt x="1705203" y="143779"/>
                    <a:pt x="1706185" y="130325"/>
                    <a:pt x="1713190" y="119816"/>
                  </a:cubicBezTo>
                  <a:cubicBezTo>
                    <a:pt x="1722588" y="105717"/>
                    <a:pt x="1738284" y="96888"/>
                    <a:pt x="1749131" y="83871"/>
                  </a:cubicBezTo>
                  <a:cubicBezTo>
                    <a:pt x="1758349" y="72809"/>
                    <a:pt x="1765105" y="59908"/>
                    <a:pt x="1773092" y="47927"/>
                  </a:cubicBezTo>
                  <a:cubicBezTo>
                    <a:pt x="1786858" y="6624"/>
                    <a:pt x="1776142" y="20913"/>
                    <a:pt x="1797052" y="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28274" y="281493"/>
              <a:ext cx="2137224" cy="7491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b="1" dirty="0" smtClean="0"/>
                <a:t>1B</a:t>
              </a:r>
              <a:r>
                <a:rPr lang="en-US" sz="1600" b="1" dirty="0"/>
                <a:t> </a:t>
              </a:r>
              <a:r>
                <a:rPr lang="en-US" sz="1600" b="1" dirty="0" smtClean="0"/>
                <a:t>Android Activations</a:t>
              </a:r>
            </a:p>
            <a:p>
              <a:pPr algn="r"/>
              <a:r>
                <a:rPr lang="en-US" sz="1600" b="1" dirty="0" smtClean="0"/>
                <a:t>Sep 2013</a:t>
              </a:r>
              <a:endParaRPr lang="en-US" sz="1600" b="1"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275270" y="2528330"/>
              <a:ext cx="2923833" cy="2026359"/>
              <a:chOff x="228599" y="1588568"/>
              <a:chExt cx="6612152" cy="4108355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268860" y="5037421"/>
                <a:ext cx="1229648" cy="659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-13.8B</a:t>
                </a:r>
                <a:endParaRPr lang="en-US" sz="1050" dirty="0"/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3"/>
              <a:srcRect l="14540" r="17440"/>
              <a:stretch/>
            </p:blipFill>
            <p:spPr>
              <a:xfrm>
                <a:off x="228599" y="3352800"/>
                <a:ext cx="1655515" cy="136904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6664" r="10111"/>
              <a:stretch/>
            </p:blipFill>
            <p:spPr>
              <a:xfrm>
                <a:off x="1981200" y="3209016"/>
                <a:ext cx="1470538" cy="1335486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373340" y="2642404"/>
                <a:ext cx="1508683" cy="659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Universe</a:t>
                </a:r>
                <a:endParaRPr lang="en-US" sz="105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958474" y="2218415"/>
                <a:ext cx="1464078" cy="10791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 smtClean="0"/>
                  <a:t>Tools</a:t>
                </a:r>
              </a:p>
              <a:p>
                <a:pPr algn="ctr"/>
                <a:r>
                  <a:rPr lang="en-US" sz="1050" dirty="0" smtClean="0"/>
                  <a:t>Altruism</a:t>
                </a:r>
                <a:endParaRPr lang="en-US" sz="105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497418" y="5037423"/>
                <a:ext cx="939635" cy="659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-5M</a:t>
                </a:r>
                <a:endParaRPr lang="en-US" sz="1050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426538" y="5037425"/>
                <a:ext cx="1034965" cy="659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1679</a:t>
                </a:r>
                <a:endParaRPr lang="en-US" sz="1050" dirty="0"/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18409" y="2590806"/>
                <a:ext cx="1310668" cy="1656208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4768150" y="1588568"/>
                <a:ext cx="2072601" cy="9592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 smtClean="0"/>
                  <a:t>Programmable Machines</a:t>
                </a:r>
                <a:endParaRPr lang="en-US" sz="900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563860" y="3266862"/>
                <a:ext cx="1551749" cy="1079176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700" b="1" i="1" dirty="0" smtClean="0"/>
                  <a:t>S </a:t>
                </a:r>
                <a:r>
                  <a:rPr lang="en-US" sz="700" b="1" dirty="0" smtClean="0"/>
                  <a:t>::=</a:t>
                </a:r>
                <a:r>
                  <a:rPr lang="en-US" sz="700" b="1" i="1" dirty="0" smtClean="0"/>
                  <a:t> NP V O</a:t>
                </a:r>
              </a:p>
              <a:p>
                <a:r>
                  <a:rPr lang="en-US" sz="700" b="1" i="1" dirty="0" smtClean="0"/>
                  <a:t>NP </a:t>
                </a:r>
                <a:r>
                  <a:rPr lang="en-US" sz="700" b="1" dirty="0" smtClean="0"/>
                  <a:t>::=</a:t>
                </a:r>
                <a:r>
                  <a:rPr lang="en-US" sz="700" dirty="0" smtClean="0">
                    <a:sym typeface="Wingdings"/>
                  </a:rPr>
                  <a:t> </a:t>
                </a:r>
                <a:r>
                  <a:rPr lang="en-US" sz="700" b="1" i="1" dirty="0" smtClean="0">
                    <a:sym typeface="Wingdings"/>
                  </a:rPr>
                  <a:t>N</a:t>
                </a:r>
                <a:r>
                  <a:rPr lang="en-US" sz="700" dirty="0" smtClean="0">
                    <a:sym typeface="Wingdings"/>
                  </a:rPr>
                  <a:t> </a:t>
                </a:r>
                <a:r>
                  <a:rPr lang="en-US" sz="700" b="1" dirty="0" smtClean="0">
                    <a:sym typeface="Wingdings"/>
                  </a:rPr>
                  <a:t>and</a:t>
                </a:r>
                <a:r>
                  <a:rPr lang="en-US" sz="700" dirty="0" smtClean="0">
                    <a:sym typeface="Wingdings"/>
                  </a:rPr>
                  <a:t> </a:t>
                </a:r>
                <a:r>
                  <a:rPr lang="en-US" sz="700" b="1" i="1" dirty="0" smtClean="0">
                    <a:sym typeface="Wingdings"/>
                  </a:rPr>
                  <a:t>NP</a:t>
                </a:r>
                <a:endParaRPr lang="en-US" sz="700" b="1" i="1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200402" y="1981200"/>
                <a:ext cx="2094209" cy="1079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 smtClean="0"/>
                  <a:t>Recursive Language</a:t>
                </a:r>
                <a:endParaRPr lang="en-US" sz="1050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984563" y="5037425"/>
                <a:ext cx="1142645" cy="659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-300K</a:t>
                </a:r>
                <a:endParaRPr lang="en-US" sz="1050" dirty="0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3199103" y="4216178"/>
              <a:ext cx="548648" cy="3942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1945</a:t>
              </a:r>
              <a:endParaRPr lang="en-US" sz="1400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28801" y="2957685"/>
              <a:ext cx="697622" cy="89131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2870325" y="2045250"/>
              <a:ext cx="1230611" cy="551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Practical Universal Machines</a:t>
              </a:r>
              <a:endParaRPr lang="en-US" sz="11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057287" y="4229406"/>
              <a:ext cx="618867" cy="3942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1950s</a:t>
              </a:r>
              <a:endParaRPr lang="en-US" sz="14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831187" y="2324723"/>
              <a:ext cx="1040112" cy="335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Abstractions</a:t>
              </a:r>
              <a:endParaRPr lang="en-US" sz="1100" dirty="0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76508" y="2669891"/>
              <a:ext cx="912028" cy="1265193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5053074" y="4205725"/>
              <a:ext cx="600645" cy="433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1969</a:t>
              </a:r>
              <a:endParaRPr lang="en-US" sz="16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836126" y="2324723"/>
              <a:ext cx="971033" cy="335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Modern OS</a:t>
              </a:r>
              <a:endParaRPr lang="en-US" sz="1100" dirty="0"/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62704" y="2669891"/>
              <a:ext cx="922446" cy="1320497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5909795" y="4205725"/>
              <a:ext cx="600645" cy="433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1993</a:t>
              </a:r>
              <a:endParaRPr lang="en-US" sz="1600" dirty="0"/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86029" y="2632320"/>
              <a:ext cx="1128497" cy="1441435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5807161" y="1285492"/>
              <a:ext cx="97103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Open Source OS, runs on cheap machines</a:t>
              </a:r>
              <a:endParaRPr lang="en-US" sz="11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905605" y="1218903"/>
              <a:ext cx="971033" cy="1419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Cheaper, faster, low-energy processors, Internet, web, $$$</a:t>
              </a:r>
              <a:endParaRPr lang="en-US" sz="1100" dirty="0"/>
            </a:p>
          </p:txBody>
        </p:sp>
      </p:grpSp>
      <p:sp>
        <p:nvSpPr>
          <p:cNvPr id="43" name="Freeform 42"/>
          <p:cNvSpPr/>
          <p:nvPr/>
        </p:nvSpPr>
        <p:spPr>
          <a:xfrm>
            <a:off x="6849914" y="-247161"/>
            <a:ext cx="1602491" cy="4448893"/>
          </a:xfrm>
          <a:custGeom>
            <a:avLst/>
            <a:gdLst>
              <a:gd name="connsiteX0" fmla="*/ 0 w 1534299"/>
              <a:gd name="connsiteY0" fmla="*/ 3946048 h 3946048"/>
              <a:gd name="connsiteX1" fmla="*/ 460290 w 1534299"/>
              <a:gd name="connsiteY1" fmla="*/ 3605137 h 3946048"/>
              <a:gd name="connsiteX2" fmla="*/ 460290 w 1534299"/>
              <a:gd name="connsiteY2" fmla="*/ 3596614 h 3946048"/>
              <a:gd name="connsiteX3" fmla="*/ 971723 w 1534299"/>
              <a:gd name="connsiteY3" fmla="*/ 2923314 h 3946048"/>
              <a:gd name="connsiteX4" fmla="*/ 1270059 w 1534299"/>
              <a:gd name="connsiteY4" fmla="*/ 1883535 h 3946048"/>
              <a:gd name="connsiteX5" fmla="*/ 1534299 w 1534299"/>
              <a:gd name="connsiteY5" fmla="*/ 0 h 394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34299" h="3946048">
                <a:moveTo>
                  <a:pt x="0" y="3946048"/>
                </a:moveTo>
                <a:lnTo>
                  <a:pt x="460290" y="3605137"/>
                </a:lnTo>
                <a:cubicBezTo>
                  <a:pt x="537005" y="3546898"/>
                  <a:pt x="375051" y="3710251"/>
                  <a:pt x="460290" y="3596614"/>
                </a:cubicBezTo>
                <a:cubicBezTo>
                  <a:pt x="545529" y="3482977"/>
                  <a:pt x="836762" y="3208827"/>
                  <a:pt x="971723" y="2923314"/>
                </a:cubicBezTo>
                <a:cubicBezTo>
                  <a:pt x="1106685" y="2637801"/>
                  <a:pt x="1176296" y="2370754"/>
                  <a:pt x="1270059" y="1883535"/>
                </a:cubicBezTo>
                <a:cubicBezTo>
                  <a:pt x="1363822" y="1396316"/>
                  <a:pt x="1470370" y="420457"/>
                  <a:pt x="1534299" y="0"/>
                </a:cubicBezTo>
              </a:path>
            </a:pathLst>
          </a:cu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5617852" y="137033"/>
            <a:ext cx="26340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</a:rPr>
              <a:t>1.5B L4 Microkernel Systems</a:t>
            </a:r>
          </a:p>
          <a:p>
            <a:pPr algn="r"/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</a:rPr>
              <a:t>Jan 2012</a:t>
            </a:r>
            <a:endParaRPr lang="en-US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7628" y="937506"/>
            <a:ext cx="41185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How many </a:t>
            </a:r>
            <a:r>
              <a:rPr lang="en-US" sz="3200" i="1" dirty="0" err="1" smtClean="0"/>
              <a:t>exokernels</a:t>
            </a:r>
            <a:r>
              <a:rPr lang="en-US" sz="3200" i="1" dirty="0" smtClean="0"/>
              <a:t>?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61454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56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31379" y="1223503"/>
            <a:ext cx="8893211" cy="3401808"/>
            <a:chOff x="131379" y="281493"/>
            <a:chExt cx="8893211" cy="435794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6680711" y="2907643"/>
              <a:ext cx="1312366" cy="941054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 flipV="1">
              <a:off x="131379" y="4120516"/>
              <a:ext cx="8879986" cy="10234"/>
            </a:xfrm>
            <a:prstGeom prst="line">
              <a:avLst/>
            </a:prstGeom>
            <a:ln w="38100" cmpd="sng"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7053521" y="4205726"/>
              <a:ext cx="600645" cy="433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2008</a:t>
              </a:r>
              <a:endParaRPr lang="en-US" sz="16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423945" y="4205725"/>
              <a:ext cx="600645" cy="433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2013</a:t>
              </a:r>
              <a:endParaRPr lang="en-US" sz="1600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7366317" y="510196"/>
              <a:ext cx="1394109" cy="3571546"/>
            </a:xfrm>
            <a:custGeom>
              <a:avLst/>
              <a:gdLst>
                <a:gd name="connsiteX0" fmla="*/ 0 w 1797052"/>
                <a:gd name="connsiteY0" fmla="*/ 3342882 h 3342882"/>
                <a:gd name="connsiteX1" fmla="*/ 143765 w 1797052"/>
                <a:gd name="connsiteY1" fmla="*/ 3259010 h 3342882"/>
                <a:gd name="connsiteX2" fmla="*/ 263568 w 1797052"/>
                <a:gd name="connsiteY2" fmla="*/ 3199102 h 3342882"/>
                <a:gd name="connsiteX3" fmla="*/ 359411 w 1797052"/>
                <a:gd name="connsiteY3" fmla="*/ 3139194 h 3342882"/>
                <a:gd name="connsiteX4" fmla="*/ 467234 w 1797052"/>
                <a:gd name="connsiteY4" fmla="*/ 3091267 h 3342882"/>
                <a:gd name="connsiteX5" fmla="*/ 622978 w 1797052"/>
                <a:gd name="connsiteY5" fmla="*/ 3079285 h 3342882"/>
                <a:gd name="connsiteX6" fmla="*/ 706841 w 1797052"/>
                <a:gd name="connsiteY6" fmla="*/ 3043340 h 3342882"/>
                <a:gd name="connsiteX7" fmla="*/ 730802 w 1797052"/>
                <a:gd name="connsiteY7" fmla="*/ 3007395 h 3342882"/>
                <a:gd name="connsiteX8" fmla="*/ 778723 w 1797052"/>
                <a:gd name="connsiteY8" fmla="*/ 2971450 h 3342882"/>
                <a:gd name="connsiteX9" fmla="*/ 814664 w 1797052"/>
                <a:gd name="connsiteY9" fmla="*/ 2923524 h 3342882"/>
                <a:gd name="connsiteX10" fmla="*/ 862585 w 1797052"/>
                <a:gd name="connsiteY10" fmla="*/ 2887579 h 3342882"/>
                <a:gd name="connsiteX11" fmla="*/ 898526 w 1797052"/>
                <a:gd name="connsiteY11" fmla="*/ 2839652 h 3342882"/>
                <a:gd name="connsiteX12" fmla="*/ 958428 w 1797052"/>
                <a:gd name="connsiteY12" fmla="*/ 2791726 h 3342882"/>
                <a:gd name="connsiteX13" fmla="*/ 1030310 w 1797052"/>
                <a:gd name="connsiteY13" fmla="*/ 2719836 h 3342882"/>
                <a:gd name="connsiteX14" fmla="*/ 1054271 w 1797052"/>
                <a:gd name="connsiteY14" fmla="*/ 2683891 h 3342882"/>
                <a:gd name="connsiteX15" fmla="*/ 1066251 w 1797052"/>
                <a:gd name="connsiteY15" fmla="*/ 2647946 h 3342882"/>
                <a:gd name="connsiteX16" fmla="*/ 1090212 w 1797052"/>
                <a:gd name="connsiteY16" fmla="*/ 2623982 h 3342882"/>
                <a:gd name="connsiteX17" fmla="*/ 1138133 w 1797052"/>
                <a:gd name="connsiteY17" fmla="*/ 2540111 h 3342882"/>
                <a:gd name="connsiteX18" fmla="*/ 1221996 w 1797052"/>
                <a:gd name="connsiteY18" fmla="*/ 2432276 h 3342882"/>
                <a:gd name="connsiteX19" fmla="*/ 1269917 w 1797052"/>
                <a:gd name="connsiteY19" fmla="*/ 2384349 h 3342882"/>
                <a:gd name="connsiteX20" fmla="*/ 1293878 w 1797052"/>
                <a:gd name="connsiteY20" fmla="*/ 2336423 h 3342882"/>
                <a:gd name="connsiteX21" fmla="*/ 1305858 w 1797052"/>
                <a:gd name="connsiteY21" fmla="*/ 2288496 h 3342882"/>
                <a:gd name="connsiteX22" fmla="*/ 1317839 w 1797052"/>
                <a:gd name="connsiteY22" fmla="*/ 2252551 h 3342882"/>
                <a:gd name="connsiteX23" fmla="*/ 1329819 w 1797052"/>
                <a:gd name="connsiteY23" fmla="*/ 2024900 h 3342882"/>
                <a:gd name="connsiteX24" fmla="*/ 1341799 w 1797052"/>
                <a:gd name="connsiteY24" fmla="*/ 1964991 h 3342882"/>
                <a:gd name="connsiteX25" fmla="*/ 1353780 w 1797052"/>
                <a:gd name="connsiteY25" fmla="*/ 1893101 h 3342882"/>
                <a:gd name="connsiteX26" fmla="*/ 1425662 w 1797052"/>
                <a:gd name="connsiteY26" fmla="*/ 1701395 h 3342882"/>
                <a:gd name="connsiteX27" fmla="*/ 1461603 w 1797052"/>
                <a:gd name="connsiteY27" fmla="*/ 1677432 h 3342882"/>
                <a:gd name="connsiteX28" fmla="*/ 1485563 w 1797052"/>
                <a:gd name="connsiteY28" fmla="*/ 1641487 h 3342882"/>
                <a:gd name="connsiteX29" fmla="*/ 1509524 w 1797052"/>
                <a:gd name="connsiteY29" fmla="*/ 1569597 h 3342882"/>
                <a:gd name="connsiteX30" fmla="*/ 1521504 w 1797052"/>
                <a:gd name="connsiteY30" fmla="*/ 802771 h 3342882"/>
                <a:gd name="connsiteX31" fmla="*/ 1533485 w 1797052"/>
                <a:gd name="connsiteY31" fmla="*/ 766826 h 3342882"/>
                <a:gd name="connsiteX32" fmla="*/ 1545465 w 1797052"/>
                <a:gd name="connsiteY32" fmla="*/ 694936 h 3342882"/>
                <a:gd name="connsiteX33" fmla="*/ 1593387 w 1797052"/>
                <a:gd name="connsiteY33" fmla="*/ 515211 h 3342882"/>
                <a:gd name="connsiteX34" fmla="*/ 1605367 w 1797052"/>
                <a:gd name="connsiteY34" fmla="*/ 443321 h 3342882"/>
                <a:gd name="connsiteX35" fmla="*/ 1629328 w 1797052"/>
                <a:gd name="connsiteY35" fmla="*/ 371431 h 3342882"/>
                <a:gd name="connsiteX36" fmla="*/ 1641308 w 1797052"/>
                <a:gd name="connsiteY36" fmla="*/ 335486 h 3342882"/>
                <a:gd name="connsiteX37" fmla="*/ 1653288 w 1797052"/>
                <a:gd name="connsiteY37" fmla="*/ 287560 h 3342882"/>
                <a:gd name="connsiteX38" fmla="*/ 1677249 w 1797052"/>
                <a:gd name="connsiteY38" fmla="*/ 251615 h 3342882"/>
                <a:gd name="connsiteX39" fmla="*/ 1701210 w 1797052"/>
                <a:gd name="connsiteY39" fmla="*/ 155761 h 3342882"/>
                <a:gd name="connsiteX40" fmla="*/ 1713190 w 1797052"/>
                <a:gd name="connsiteY40" fmla="*/ 119816 h 3342882"/>
                <a:gd name="connsiteX41" fmla="*/ 1749131 w 1797052"/>
                <a:gd name="connsiteY41" fmla="*/ 83871 h 3342882"/>
                <a:gd name="connsiteX42" fmla="*/ 1773092 w 1797052"/>
                <a:gd name="connsiteY42" fmla="*/ 47927 h 3342882"/>
                <a:gd name="connsiteX43" fmla="*/ 1797052 w 1797052"/>
                <a:gd name="connsiteY43" fmla="*/ 0 h 334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797052" h="3342882">
                  <a:moveTo>
                    <a:pt x="0" y="3342882"/>
                  </a:moveTo>
                  <a:cubicBezTo>
                    <a:pt x="209078" y="3163654"/>
                    <a:pt x="-12941" y="3330247"/>
                    <a:pt x="143765" y="3259010"/>
                  </a:cubicBezTo>
                  <a:cubicBezTo>
                    <a:pt x="318101" y="3179758"/>
                    <a:pt x="136963" y="3230758"/>
                    <a:pt x="263568" y="3199102"/>
                  </a:cubicBezTo>
                  <a:cubicBezTo>
                    <a:pt x="355199" y="3130370"/>
                    <a:pt x="267313" y="3191827"/>
                    <a:pt x="359411" y="3139194"/>
                  </a:cubicBezTo>
                  <a:cubicBezTo>
                    <a:pt x="402051" y="3114826"/>
                    <a:pt x="406802" y="3095916"/>
                    <a:pt x="467234" y="3091267"/>
                  </a:cubicBezTo>
                  <a:lnTo>
                    <a:pt x="622978" y="3079285"/>
                  </a:lnTo>
                  <a:cubicBezTo>
                    <a:pt x="659642" y="3070119"/>
                    <a:pt x="679261" y="3070923"/>
                    <a:pt x="706841" y="3043340"/>
                  </a:cubicBezTo>
                  <a:cubicBezTo>
                    <a:pt x="717023" y="3033157"/>
                    <a:pt x="720620" y="3017578"/>
                    <a:pt x="730802" y="3007395"/>
                  </a:cubicBezTo>
                  <a:cubicBezTo>
                    <a:pt x="744921" y="2993275"/>
                    <a:pt x="764604" y="2985570"/>
                    <a:pt x="778723" y="2971450"/>
                  </a:cubicBezTo>
                  <a:cubicBezTo>
                    <a:pt x="792842" y="2957329"/>
                    <a:pt x="800545" y="2937645"/>
                    <a:pt x="814664" y="2923524"/>
                  </a:cubicBezTo>
                  <a:cubicBezTo>
                    <a:pt x="828783" y="2909404"/>
                    <a:pt x="848466" y="2901699"/>
                    <a:pt x="862585" y="2887579"/>
                  </a:cubicBezTo>
                  <a:cubicBezTo>
                    <a:pt x="876704" y="2873458"/>
                    <a:pt x="884407" y="2853773"/>
                    <a:pt x="898526" y="2839652"/>
                  </a:cubicBezTo>
                  <a:cubicBezTo>
                    <a:pt x="916607" y="2821569"/>
                    <a:pt x="940347" y="2809809"/>
                    <a:pt x="958428" y="2791726"/>
                  </a:cubicBezTo>
                  <a:cubicBezTo>
                    <a:pt x="1047589" y="2702555"/>
                    <a:pt x="945608" y="2776310"/>
                    <a:pt x="1030310" y="2719836"/>
                  </a:cubicBezTo>
                  <a:cubicBezTo>
                    <a:pt x="1038297" y="2707854"/>
                    <a:pt x="1047832" y="2696771"/>
                    <a:pt x="1054271" y="2683891"/>
                  </a:cubicBezTo>
                  <a:cubicBezTo>
                    <a:pt x="1059919" y="2672594"/>
                    <a:pt x="1059754" y="2658776"/>
                    <a:pt x="1066251" y="2647946"/>
                  </a:cubicBezTo>
                  <a:cubicBezTo>
                    <a:pt x="1072062" y="2638259"/>
                    <a:pt x="1083947" y="2633381"/>
                    <a:pt x="1090212" y="2623982"/>
                  </a:cubicBezTo>
                  <a:cubicBezTo>
                    <a:pt x="1108071" y="2597190"/>
                    <a:pt x="1119893" y="2566645"/>
                    <a:pt x="1138133" y="2540111"/>
                  </a:cubicBezTo>
                  <a:cubicBezTo>
                    <a:pt x="1163928" y="2502587"/>
                    <a:pt x="1189800" y="2464477"/>
                    <a:pt x="1221996" y="2432276"/>
                  </a:cubicBezTo>
                  <a:cubicBezTo>
                    <a:pt x="1237970" y="2416300"/>
                    <a:pt x="1256363" y="2402423"/>
                    <a:pt x="1269917" y="2384349"/>
                  </a:cubicBezTo>
                  <a:cubicBezTo>
                    <a:pt x="1280633" y="2370060"/>
                    <a:pt x="1285891" y="2352398"/>
                    <a:pt x="1293878" y="2336423"/>
                  </a:cubicBezTo>
                  <a:cubicBezTo>
                    <a:pt x="1297871" y="2320447"/>
                    <a:pt x="1301335" y="2304330"/>
                    <a:pt x="1305858" y="2288496"/>
                  </a:cubicBezTo>
                  <a:cubicBezTo>
                    <a:pt x="1309327" y="2276352"/>
                    <a:pt x="1316696" y="2265129"/>
                    <a:pt x="1317839" y="2252551"/>
                  </a:cubicBezTo>
                  <a:cubicBezTo>
                    <a:pt x="1324718" y="2176874"/>
                    <a:pt x="1323509" y="2100626"/>
                    <a:pt x="1329819" y="2024900"/>
                  </a:cubicBezTo>
                  <a:cubicBezTo>
                    <a:pt x="1331510" y="2004605"/>
                    <a:pt x="1338156" y="1985028"/>
                    <a:pt x="1341799" y="1964991"/>
                  </a:cubicBezTo>
                  <a:cubicBezTo>
                    <a:pt x="1346144" y="1941089"/>
                    <a:pt x="1348690" y="1916856"/>
                    <a:pt x="1353780" y="1893101"/>
                  </a:cubicBezTo>
                  <a:cubicBezTo>
                    <a:pt x="1361713" y="1856075"/>
                    <a:pt x="1389792" y="1725311"/>
                    <a:pt x="1425662" y="1701395"/>
                  </a:cubicBezTo>
                  <a:lnTo>
                    <a:pt x="1461603" y="1677432"/>
                  </a:lnTo>
                  <a:cubicBezTo>
                    <a:pt x="1469590" y="1665450"/>
                    <a:pt x="1479715" y="1654646"/>
                    <a:pt x="1485563" y="1641487"/>
                  </a:cubicBezTo>
                  <a:cubicBezTo>
                    <a:pt x="1495821" y="1618404"/>
                    <a:pt x="1509524" y="1569597"/>
                    <a:pt x="1509524" y="1569597"/>
                  </a:cubicBezTo>
                  <a:cubicBezTo>
                    <a:pt x="1513517" y="1313988"/>
                    <a:pt x="1513877" y="1058297"/>
                    <a:pt x="1521504" y="802771"/>
                  </a:cubicBezTo>
                  <a:cubicBezTo>
                    <a:pt x="1521881" y="790147"/>
                    <a:pt x="1530745" y="779155"/>
                    <a:pt x="1533485" y="766826"/>
                  </a:cubicBezTo>
                  <a:cubicBezTo>
                    <a:pt x="1538755" y="743111"/>
                    <a:pt x="1540375" y="718691"/>
                    <a:pt x="1545465" y="694936"/>
                  </a:cubicBezTo>
                  <a:cubicBezTo>
                    <a:pt x="1607924" y="403430"/>
                    <a:pt x="1532617" y="778578"/>
                    <a:pt x="1593387" y="515211"/>
                  </a:cubicBezTo>
                  <a:cubicBezTo>
                    <a:pt x="1598849" y="491539"/>
                    <a:pt x="1599476" y="466890"/>
                    <a:pt x="1605367" y="443321"/>
                  </a:cubicBezTo>
                  <a:cubicBezTo>
                    <a:pt x="1611493" y="418816"/>
                    <a:pt x="1621341" y="395394"/>
                    <a:pt x="1629328" y="371431"/>
                  </a:cubicBezTo>
                  <a:cubicBezTo>
                    <a:pt x="1633321" y="359449"/>
                    <a:pt x="1638245" y="347739"/>
                    <a:pt x="1641308" y="335486"/>
                  </a:cubicBezTo>
                  <a:cubicBezTo>
                    <a:pt x="1645301" y="319511"/>
                    <a:pt x="1646802" y="302696"/>
                    <a:pt x="1653288" y="287560"/>
                  </a:cubicBezTo>
                  <a:cubicBezTo>
                    <a:pt x="1658960" y="274324"/>
                    <a:pt x="1669262" y="263597"/>
                    <a:pt x="1677249" y="251615"/>
                  </a:cubicBezTo>
                  <a:cubicBezTo>
                    <a:pt x="1685236" y="219664"/>
                    <a:pt x="1690797" y="187006"/>
                    <a:pt x="1701210" y="155761"/>
                  </a:cubicBezTo>
                  <a:cubicBezTo>
                    <a:pt x="1705203" y="143779"/>
                    <a:pt x="1706185" y="130325"/>
                    <a:pt x="1713190" y="119816"/>
                  </a:cubicBezTo>
                  <a:cubicBezTo>
                    <a:pt x="1722588" y="105717"/>
                    <a:pt x="1738284" y="96888"/>
                    <a:pt x="1749131" y="83871"/>
                  </a:cubicBezTo>
                  <a:cubicBezTo>
                    <a:pt x="1758349" y="72809"/>
                    <a:pt x="1765105" y="59908"/>
                    <a:pt x="1773092" y="47927"/>
                  </a:cubicBezTo>
                  <a:cubicBezTo>
                    <a:pt x="1786858" y="6624"/>
                    <a:pt x="1776142" y="20913"/>
                    <a:pt x="1797052" y="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28274" y="281493"/>
              <a:ext cx="2137224" cy="7491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b="1" dirty="0" smtClean="0"/>
                <a:t>1B</a:t>
              </a:r>
              <a:r>
                <a:rPr lang="en-US" sz="1600" b="1" dirty="0"/>
                <a:t> </a:t>
              </a:r>
              <a:r>
                <a:rPr lang="en-US" sz="1600" b="1" dirty="0" smtClean="0"/>
                <a:t>Android Activations</a:t>
              </a:r>
            </a:p>
            <a:p>
              <a:pPr algn="r"/>
              <a:r>
                <a:rPr lang="en-US" sz="1600" b="1" dirty="0" smtClean="0"/>
                <a:t>Sep 2013</a:t>
              </a:r>
              <a:endParaRPr lang="en-US" sz="1600" b="1"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275270" y="2528330"/>
              <a:ext cx="2923833" cy="2026359"/>
              <a:chOff x="228599" y="1588568"/>
              <a:chExt cx="6612152" cy="4108355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268860" y="5037421"/>
                <a:ext cx="1229648" cy="659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-13.8B</a:t>
                </a:r>
                <a:endParaRPr lang="en-US" sz="1050" dirty="0"/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3"/>
              <a:srcRect l="14540" r="17440"/>
              <a:stretch/>
            </p:blipFill>
            <p:spPr>
              <a:xfrm>
                <a:off x="228599" y="3352800"/>
                <a:ext cx="1655515" cy="136904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6664" r="10111"/>
              <a:stretch/>
            </p:blipFill>
            <p:spPr>
              <a:xfrm>
                <a:off x="1981200" y="3209016"/>
                <a:ext cx="1470538" cy="1335486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373340" y="2642404"/>
                <a:ext cx="1508683" cy="659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Universe</a:t>
                </a:r>
                <a:endParaRPr lang="en-US" sz="105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958474" y="2218415"/>
                <a:ext cx="1464078" cy="10791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 smtClean="0"/>
                  <a:t>Tools</a:t>
                </a:r>
              </a:p>
              <a:p>
                <a:pPr algn="ctr"/>
                <a:r>
                  <a:rPr lang="en-US" sz="1050" dirty="0" smtClean="0"/>
                  <a:t>Altruism</a:t>
                </a:r>
                <a:endParaRPr lang="en-US" sz="105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497418" y="5037423"/>
                <a:ext cx="939635" cy="659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-5M</a:t>
                </a:r>
                <a:endParaRPr lang="en-US" sz="1050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426538" y="5037425"/>
                <a:ext cx="1034965" cy="659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1679</a:t>
                </a:r>
                <a:endParaRPr lang="en-US" sz="1050" dirty="0"/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18409" y="2590806"/>
                <a:ext cx="1310668" cy="1656208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4768150" y="1588568"/>
                <a:ext cx="2072601" cy="9592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 smtClean="0"/>
                  <a:t>Programmable Machines</a:t>
                </a:r>
                <a:endParaRPr lang="en-US" sz="900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563860" y="3266862"/>
                <a:ext cx="1551749" cy="1079176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700" b="1" i="1" dirty="0" smtClean="0"/>
                  <a:t>S </a:t>
                </a:r>
                <a:r>
                  <a:rPr lang="en-US" sz="700" b="1" dirty="0" smtClean="0"/>
                  <a:t>::=</a:t>
                </a:r>
                <a:r>
                  <a:rPr lang="en-US" sz="700" b="1" i="1" dirty="0" smtClean="0"/>
                  <a:t> NP V O</a:t>
                </a:r>
              </a:p>
              <a:p>
                <a:r>
                  <a:rPr lang="en-US" sz="700" b="1" i="1" dirty="0" smtClean="0"/>
                  <a:t>NP </a:t>
                </a:r>
                <a:r>
                  <a:rPr lang="en-US" sz="700" b="1" dirty="0" smtClean="0"/>
                  <a:t>::=</a:t>
                </a:r>
                <a:r>
                  <a:rPr lang="en-US" sz="700" dirty="0" smtClean="0">
                    <a:sym typeface="Wingdings"/>
                  </a:rPr>
                  <a:t> </a:t>
                </a:r>
                <a:r>
                  <a:rPr lang="en-US" sz="700" b="1" i="1" dirty="0" smtClean="0">
                    <a:sym typeface="Wingdings"/>
                  </a:rPr>
                  <a:t>N</a:t>
                </a:r>
                <a:r>
                  <a:rPr lang="en-US" sz="700" dirty="0" smtClean="0">
                    <a:sym typeface="Wingdings"/>
                  </a:rPr>
                  <a:t> </a:t>
                </a:r>
                <a:r>
                  <a:rPr lang="en-US" sz="700" b="1" dirty="0" smtClean="0">
                    <a:sym typeface="Wingdings"/>
                  </a:rPr>
                  <a:t>and</a:t>
                </a:r>
                <a:r>
                  <a:rPr lang="en-US" sz="700" dirty="0" smtClean="0">
                    <a:sym typeface="Wingdings"/>
                  </a:rPr>
                  <a:t> </a:t>
                </a:r>
                <a:r>
                  <a:rPr lang="en-US" sz="700" b="1" i="1" dirty="0" smtClean="0">
                    <a:sym typeface="Wingdings"/>
                  </a:rPr>
                  <a:t>NP</a:t>
                </a:r>
                <a:endParaRPr lang="en-US" sz="700" b="1" i="1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200402" y="1981200"/>
                <a:ext cx="2094209" cy="1079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 smtClean="0"/>
                  <a:t>Recursive Language</a:t>
                </a:r>
                <a:endParaRPr lang="en-US" sz="1050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984563" y="5037425"/>
                <a:ext cx="1142645" cy="659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-300K</a:t>
                </a:r>
                <a:endParaRPr lang="en-US" sz="1050" dirty="0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3199103" y="4216178"/>
              <a:ext cx="548648" cy="3942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1945</a:t>
              </a:r>
              <a:endParaRPr lang="en-US" sz="1400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28801" y="2957685"/>
              <a:ext cx="697622" cy="89131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2870325" y="2045250"/>
              <a:ext cx="1230611" cy="551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Practical Universal Machines</a:t>
              </a:r>
              <a:endParaRPr lang="en-US" sz="11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057287" y="4229406"/>
              <a:ext cx="618867" cy="3942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1950s</a:t>
              </a:r>
              <a:endParaRPr lang="en-US" sz="14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831187" y="2324723"/>
              <a:ext cx="1040112" cy="335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Abstractions</a:t>
              </a:r>
              <a:endParaRPr lang="en-US" sz="1100" dirty="0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76508" y="2669891"/>
              <a:ext cx="912028" cy="1265193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5053074" y="4205725"/>
              <a:ext cx="600645" cy="433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1969</a:t>
              </a:r>
              <a:endParaRPr lang="en-US" sz="16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836126" y="2324723"/>
              <a:ext cx="971033" cy="335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Modern OS</a:t>
              </a:r>
              <a:endParaRPr lang="en-US" sz="1100" dirty="0"/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62704" y="2669891"/>
              <a:ext cx="922446" cy="1320497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5909795" y="4205725"/>
              <a:ext cx="600645" cy="433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1993</a:t>
              </a:r>
              <a:endParaRPr lang="en-US" sz="1600" dirty="0"/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86029" y="2632320"/>
              <a:ext cx="1128497" cy="1441435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5807161" y="1285492"/>
              <a:ext cx="97103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Open Source OS, runs on cheap machines</a:t>
              </a:r>
              <a:endParaRPr lang="en-US" sz="11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905605" y="1218903"/>
              <a:ext cx="971033" cy="1419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Cheaper, faster, low-energy processors, Internet, web, $$$</a:t>
              </a:r>
              <a:endParaRPr lang="en-US" sz="1100" dirty="0"/>
            </a:p>
          </p:txBody>
        </p:sp>
      </p:grpSp>
      <p:sp>
        <p:nvSpPr>
          <p:cNvPr id="43" name="Freeform 42"/>
          <p:cNvSpPr/>
          <p:nvPr/>
        </p:nvSpPr>
        <p:spPr>
          <a:xfrm>
            <a:off x="6849914" y="-247161"/>
            <a:ext cx="1602491" cy="4448893"/>
          </a:xfrm>
          <a:custGeom>
            <a:avLst/>
            <a:gdLst>
              <a:gd name="connsiteX0" fmla="*/ 0 w 1534299"/>
              <a:gd name="connsiteY0" fmla="*/ 3946048 h 3946048"/>
              <a:gd name="connsiteX1" fmla="*/ 460290 w 1534299"/>
              <a:gd name="connsiteY1" fmla="*/ 3605137 h 3946048"/>
              <a:gd name="connsiteX2" fmla="*/ 460290 w 1534299"/>
              <a:gd name="connsiteY2" fmla="*/ 3596614 h 3946048"/>
              <a:gd name="connsiteX3" fmla="*/ 971723 w 1534299"/>
              <a:gd name="connsiteY3" fmla="*/ 2923314 h 3946048"/>
              <a:gd name="connsiteX4" fmla="*/ 1270059 w 1534299"/>
              <a:gd name="connsiteY4" fmla="*/ 1883535 h 3946048"/>
              <a:gd name="connsiteX5" fmla="*/ 1534299 w 1534299"/>
              <a:gd name="connsiteY5" fmla="*/ 0 h 394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34299" h="3946048">
                <a:moveTo>
                  <a:pt x="0" y="3946048"/>
                </a:moveTo>
                <a:lnTo>
                  <a:pt x="460290" y="3605137"/>
                </a:lnTo>
                <a:cubicBezTo>
                  <a:pt x="537005" y="3546898"/>
                  <a:pt x="375051" y="3710251"/>
                  <a:pt x="460290" y="3596614"/>
                </a:cubicBezTo>
                <a:cubicBezTo>
                  <a:pt x="545529" y="3482977"/>
                  <a:pt x="836762" y="3208827"/>
                  <a:pt x="971723" y="2923314"/>
                </a:cubicBezTo>
                <a:cubicBezTo>
                  <a:pt x="1106685" y="2637801"/>
                  <a:pt x="1176296" y="2370754"/>
                  <a:pt x="1270059" y="1883535"/>
                </a:cubicBezTo>
                <a:cubicBezTo>
                  <a:pt x="1363822" y="1396316"/>
                  <a:pt x="1470370" y="420457"/>
                  <a:pt x="1534299" y="0"/>
                </a:cubicBezTo>
              </a:path>
            </a:pathLst>
          </a:cu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5617852" y="137033"/>
            <a:ext cx="26340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</a:rPr>
              <a:t>1.5B L4 Microkernel Systems</a:t>
            </a:r>
          </a:p>
          <a:p>
            <a:pPr algn="r"/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</a:rPr>
              <a:t>Jan 2012</a:t>
            </a:r>
            <a:endParaRPr lang="en-US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4662" y="228309"/>
            <a:ext cx="3592626" cy="1200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Companies (intellectually) derived from </a:t>
            </a:r>
            <a:r>
              <a:rPr lang="en-US" sz="2400" i="1" dirty="0" err="1" smtClean="0"/>
              <a:t>exokernel</a:t>
            </a:r>
            <a:r>
              <a:rPr lang="en-US" sz="2400" i="1" dirty="0" smtClean="0"/>
              <a:t> project:</a:t>
            </a:r>
            <a:endParaRPr lang="en-US" sz="24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4662" y="1569782"/>
            <a:ext cx="2872372" cy="59670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2138" y="1480591"/>
            <a:ext cx="2106529" cy="105326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3"/>
          <a:srcRect t="32172" b="30632"/>
          <a:stretch/>
        </p:blipFill>
        <p:spPr>
          <a:xfrm>
            <a:off x="1175671" y="2234342"/>
            <a:ext cx="1520903" cy="56570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87988" y="655878"/>
            <a:ext cx="1945674" cy="76037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41" name="Ink 40"/>
              <p14:cNvContentPartPr/>
              <p14:nvPr/>
            </p14:nvContentPartPr>
            <p14:xfrm>
              <a:off x="721800" y="1028160"/>
              <a:ext cx="2502000" cy="314640"/>
            </p14:xfrm>
          </p:contentPart>
        </mc:Choice>
        <mc:Fallback>
          <p:pic>
            <p:nvPicPr>
              <p:cNvPr id="41" name="Ink 40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12440" y="1018800"/>
                <a:ext cx="2520720" cy="333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1248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Next?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57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34275" y="1063229"/>
            <a:ext cx="4572000" cy="35394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smtClean="0"/>
              <a:t>“Bitter </a:t>
            </a:r>
            <a:r>
              <a:rPr lang="en-US" sz="2800" dirty="0"/>
              <a:t>experience in the design of operating systems leads to the conclusion that </a:t>
            </a:r>
            <a:r>
              <a:rPr lang="en-US" sz="2800" b="1" dirty="0" smtClean="0"/>
              <a:t>radical changes must be made</a:t>
            </a:r>
            <a:r>
              <a:rPr lang="en-US" sz="2800" dirty="0" smtClean="0"/>
              <a:t>, </a:t>
            </a:r>
            <a:r>
              <a:rPr lang="en-US" sz="2800" b="1" dirty="0"/>
              <a:t>both the way we think about functions of operating systems and in the way they are implemented</a:t>
            </a:r>
            <a:r>
              <a:rPr lang="en-US" sz="2800" b="1" dirty="0" smtClean="0"/>
              <a:t>.</a:t>
            </a:r>
            <a:r>
              <a:rPr lang="en-US" sz="2800" dirty="0" smtClean="0"/>
              <a:t>”</a:t>
            </a:r>
            <a:endParaRPr lang="en-US" sz="28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453960" y="2770920"/>
              <a:ext cx="4446000" cy="176076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4600" y="2761560"/>
                <a:ext cx="4464720" cy="1779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3109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4543972" cy="857250"/>
          </a:xfrm>
        </p:spPr>
        <p:txBody>
          <a:bodyPr/>
          <a:lstStyle/>
          <a:p>
            <a:r>
              <a:rPr lang="en-US" dirty="0" smtClean="0"/>
              <a:t>What’s Next?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58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34275" y="1063229"/>
            <a:ext cx="4572000" cy="35394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smtClean="0"/>
              <a:t>“Bitter </a:t>
            </a:r>
            <a:r>
              <a:rPr lang="en-US" sz="2800" dirty="0"/>
              <a:t>experience in the design of operating systems leads to the conclusion that </a:t>
            </a:r>
            <a:r>
              <a:rPr lang="en-US" sz="2800" b="1" dirty="0" smtClean="0"/>
              <a:t>radical changes must be made</a:t>
            </a:r>
            <a:r>
              <a:rPr lang="en-US" sz="2800" dirty="0" smtClean="0"/>
              <a:t>, </a:t>
            </a:r>
            <a:r>
              <a:rPr lang="en-US" sz="2800" dirty="0"/>
              <a:t>both the way </a:t>
            </a:r>
            <a:r>
              <a:rPr lang="en-US" sz="2800" b="1" dirty="0"/>
              <a:t>we think about functions of operating systems </a:t>
            </a:r>
            <a:r>
              <a:rPr lang="en-US" sz="2800" dirty="0"/>
              <a:t>and in the </a:t>
            </a:r>
            <a:r>
              <a:rPr lang="en-US" sz="2800" b="1" dirty="0"/>
              <a:t>way they are implemented</a:t>
            </a:r>
            <a:r>
              <a:rPr lang="en-US" sz="2800" b="1" dirty="0" smtClean="0"/>
              <a:t>.</a:t>
            </a:r>
            <a:r>
              <a:rPr lang="en-US" sz="2800" dirty="0" smtClean="0"/>
              <a:t>”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1311" y="205979"/>
            <a:ext cx="1272084" cy="1780917"/>
          </a:xfrm>
          <a:prstGeom prst="rect">
            <a:avLst/>
          </a:prstGeom>
        </p:spPr>
      </p:pic>
      <p:pic>
        <p:nvPicPr>
          <p:cNvPr id="8" name="Picture 7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6275" y="274952"/>
            <a:ext cx="2505230" cy="3647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511609" y="3582452"/>
            <a:ext cx="2896667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Butler Lampson</a:t>
            </a:r>
          </a:p>
          <a:p>
            <a:r>
              <a:rPr lang="en-US" i="1" dirty="0" smtClean="0"/>
              <a:t>NATO Software Engineering Techniques Conference </a:t>
            </a:r>
            <a:r>
              <a:rPr lang="en-US" dirty="0" smtClean="0"/>
              <a:t>1969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45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5400000">
            <a:off x="7386154" y="3377996"/>
            <a:ext cx="1531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Kernel Mode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53193" y="3955144"/>
            <a:ext cx="2000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Microkernel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342808" y="3323869"/>
            <a:ext cx="2420784" cy="460231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Hardware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5342808" y="2838088"/>
            <a:ext cx="2420784" cy="443168"/>
          </a:xfrm>
          <a:prstGeom prst="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Minimal Kernel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754660" y="2778427"/>
            <a:ext cx="3597080" cy="340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342808" y="1127732"/>
            <a:ext cx="2420784" cy="46023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Application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 rot="5400000">
            <a:off x="7474662" y="1847984"/>
            <a:ext cx="1341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User Mode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7039" y="344096"/>
            <a:ext cx="4863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What </a:t>
            </a:r>
            <a:r>
              <a:rPr lang="en-US" sz="2400" b="1" i="1" dirty="0" smtClean="0"/>
              <a:t>must</a:t>
            </a:r>
            <a:r>
              <a:rPr lang="en-US" sz="2400" i="1" dirty="0" smtClean="0"/>
              <a:t> be in the minimal kernel?</a:t>
            </a:r>
            <a:endParaRPr lang="en-US" sz="2400" i="1" dirty="0"/>
          </a:p>
        </p:txBody>
      </p:sp>
      <p:sp>
        <p:nvSpPr>
          <p:cNvPr id="24" name="Rectangle 23"/>
          <p:cNvSpPr/>
          <p:nvPr/>
        </p:nvSpPr>
        <p:spPr>
          <a:xfrm>
            <a:off x="5342807" y="1641953"/>
            <a:ext cx="632437" cy="107681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File System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5990302" y="1641953"/>
            <a:ext cx="632437" cy="107681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Device Drivers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6637797" y="1641953"/>
            <a:ext cx="468618" cy="107681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I/O Device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7151541" y="1651360"/>
            <a:ext cx="612051" cy="107681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Display Device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514800" y="689400"/>
              <a:ext cx="4855320" cy="365076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5440" y="680040"/>
                <a:ext cx="4874040" cy="3669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6553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86484" y="1201713"/>
            <a:ext cx="7160066" cy="21265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 smtClean="0"/>
          </a:p>
          <a:p>
            <a:pPr algn="ctr"/>
            <a:endParaRPr lang="en-US" sz="2000" b="1" dirty="0"/>
          </a:p>
          <a:p>
            <a:pPr algn="ctr"/>
            <a:endParaRPr lang="en-US" sz="2000" b="1" dirty="0" smtClean="0"/>
          </a:p>
          <a:p>
            <a:pPr algn="ctr"/>
            <a:endParaRPr lang="en-US" sz="2000" b="1" dirty="0"/>
          </a:p>
          <a:p>
            <a:pPr algn="ctr"/>
            <a:endParaRPr lang="en-US" sz="2000" b="1" dirty="0" smtClean="0"/>
          </a:p>
          <a:p>
            <a:pPr algn="ctr"/>
            <a:r>
              <a:rPr lang="en-US" sz="2000" b="1" dirty="0" smtClean="0"/>
              <a:t>Kernel</a:t>
            </a:r>
            <a:endParaRPr lang="en-US" sz="20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Hope for </a:t>
            </a:r>
            <a:r>
              <a:rPr lang="en-US" b="1" dirty="0" err="1" smtClean="0"/>
              <a:t>FeROS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59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372346" y="1500010"/>
            <a:ext cx="2557166" cy="1269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(Rust) Task A        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806442" y="1498999"/>
            <a:ext cx="2788342" cy="126989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(Rust) Task B (File System)</a:t>
            </a:r>
          </a:p>
          <a:p>
            <a:pPr algn="ctr"/>
            <a:endParaRPr lang="en-US" b="1" dirty="0" smtClean="0"/>
          </a:p>
          <a:p>
            <a:pPr algn="ctr"/>
            <a:endParaRPr lang="en-US" b="1" dirty="0"/>
          </a:p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72346" y="3490926"/>
            <a:ext cx="6591956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Memory Isolation enforced by </a:t>
            </a:r>
            <a:r>
              <a:rPr lang="en-US" b="1" dirty="0" smtClean="0"/>
              <a:t>language mechanisms</a:t>
            </a:r>
          </a:p>
          <a:p>
            <a:r>
              <a:rPr lang="en-US" dirty="0" smtClean="0"/>
              <a:t>IPC through </a:t>
            </a:r>
            <a:r>
              <a:rPr lang="en-US" b="1" dirty="0" smtClean="0"/>
              <a:t>safe, shared data</a:t>
            </a:r>
          </a:p>
          <a:p>
            <a:r>
              <a:rPr lang="en-US" dirty="0" smtClean="0"/>
              <a:t>External resources managed through </a:t>
            </a:r>
            <a:r>
              <a:rPr lang="en-US" b="1" dirty="0" smtClean="0"/>
              <a:t>cryptography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No cost to calling between tasks, kernel: all in same address space!</a:t>
            </a:r>
            <a:endParaRPr lang="en-US" b="1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8" name="Ink 7"/>
              <p14:cNvContentPartPr/>
              <p14:nvPr/>
            </p14:nvContentPartPr>
            <p14:xfrm>
              <a:off x="1233360" y="3792600"/>
              <a:ext cx="4965480" cy="605160"/>
            </p14:xfrm>
          </p:contentPart>
        </mc:Choice>
        <mc:Fallback>
          <p:pic>
            <p:nvPicPr>
              <p:cNvPr id="8" name="Ink 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24000" y="3783240"/>
                <a:ext cx="4984200" cy="623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8895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Charge!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00151"/>
            <a:ext cx="7574455" cy="2241987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Tanenbaum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was wrong about 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microkernels having won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in 1992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Prevailing wisdom is wrong about 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microkernels having lost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in 2014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60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80967" y="3566936"/>
            <a:ext cx="5176344" cy="12003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Butler is still right: The </a:t>
            </a:r>
            <a:r>
              <a:rPr lang="en-US" sz="2400" dirty="0">
                <a:solidFill>
                  <a:schemeClr val="tx1"/>
                </a:solidFill>
              </a:rPr>
              <a:t>real OS of the future should be something </a:t>
            </a:r>
            <a:r>
              <a:rPr lang="en-US" sz="2400" b="1" dirty="0" smtClean="0">
                <a:solidFill>
                  <a:schemeClr val="tx1"/>
                </a:solidFill>
              </a:rPr>
              <a:t>radically</a:t>
            </a:r>
            <a:r>
              <a:rPr lang="en-US" sz="2400" dirty="0" smtClean="0">
                <a:solidFill>
                  <a:schemeClr val="tx1"/>
                </a:solidFill>
              </a:rPr>
              <a:t> different and </a:t>
            </a:r>
            <a:r>
              <a:rPr lang="en-US" sz="2400" b="1" dirty="0" smtClean="0">
                <a:solidFill>
                  <a:schemeClr val="tx1"/>
                </a:solidFill>
              </a:rPr>
              <a:t>you</a:t>
            </a:r>
            <a:r>
              <a:rPr lang="en-US" sz="2400" dirty="0" smtClean="0">
                <a:solidFill>
                  <a:schemeClr val="tx1"/>
                </a:solidFill>
              </a:rPr>
              <a:t> should help build it!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77270" y="2075792"/>
            <a:ext cx="1706178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Remember to sign up for your project submission option! </a:t>
            </a:r>
            <a:endParaRPr lang="en-US" sz="2400" b="1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520560" y="1737720"/>
              <a:ext cx="6816600" cy="262224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1200" y="1728360"/>
                <a:ext cx="6835320" cy="2640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4069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16797" r="10180"/>
          <a:stretch/>
        </p:blipFill>
        <p:spPr>
          <a:xfrm>
            <a:off x="6788531" y="73185"/>
            <a:ext cx="2280886" cy="3166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134837" y="73185"/>
            <a:ext cx="6559931" cy="480131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From: </a:t>
            </a:r>
            <a:r>
              <a:rPr lang="en-US" dirty="0" err="1"/>
              <a:t>ast@cs.vu.nl</a:t>
            </a:r>
            <a:r>
              <a:rPr lang="en-US" dirty="0"/>
              <a:t> (Andy </a:t>
            </a:r>
            <a:r>
              <a:rPr lang="en-US" dirty="0" err="1"/>
              <a:t>Tanenbaum</a:t>
            </a:r>
            <a:r>
              <a:rPr lang="en-US" dirty="0"/>
              <a:t>)</a:t>
            </a:r>
          </a:p>
          <a:p>
            <a:r>
              <a:rPr lang="en-US" dirty="0"/>
              <a:t>Newsgroups: </a:t>
            </a:r>
            <a:r>
              <a:rPr lang="en-US" dirty="0" err="1"/>
              <a:t>comp.os.minix</a:t>
            </a:r>
            <a:endParaRPr lang="en-US" dirty="0"/>
          </a:p>
          <a:p>
            <a:r>
              <a:rPr lang="en-US" dirty="0"/>
              <a:t>Subject: LINUX is obsolete</a:t>
            </a:r>
          </a:p>
          <a:p>
            <a:r>
              <a:rPr lang="en-US" dirty="0"/>
              <a:t>Date: 29 Jan 92 12:12:50 GMT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I was in the U.S. for a couple of weeks, so I haven't commented much </a:t>
            </a:r>
            <a:r>
              <a:rPr lang="en-US" dirty="0" smtClean="0"/>
              <a:t>on LINUX </a:t>
            </a:r>
            <a:r>
              <a:rPr lang="en-US" dirty="0"/>
              <a:t>(not that I would have said much had I been around), but for what </a:t>
            </a:r>
            <a:r>
              <a:rPr lang="en-US" dirty="0" smtClean="0"/>
              <a:t>it </a:t>
            </a:r>
            <a:r>
              <a:rPr lang="en-US" dirty="0"/>
              <a:t>is worth, I have a couple of comments now.</a:t>
            </a:r>
          </a:p>
          <a:p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As </a:t>
            </a:r>
            <a:r>
              <a:rPr lang="en-US" dirty="0"/>
              <a:t>most of you know, for me MINIX is a hobby, something that I do in </a:t>
            </a:r>
            <a:r>
              <a:rPr lang="en-US" dirty="0" smtClean="0"/>
              <a:t>the evening </a:t>
            </a:r>
            <a:r>
              <a:rPr lang="en-US" dirty="0"/>
              <a:t>when I get bored writing books and there are no major wars</a:t>
            </a:r>
            <a:r>
              <a:rPr lang="en-US" dirty="0" smtClean="0"/>
              <a:t>, revolutions</a:t>
            </a:r>
            <a:r>
              <a:rPr lang="en-US" dirty="0"/>
              <a:t>, or senate hearings being televised live on CNN. My </a:t>
            </a:r>
            <a:r>
              <a:rPr lang="en-US" dirty="0" smtClean="0"/>
              <a:t>real job </a:t>
            </a:r>
            <a:r>
              <a:rPr lang="en-US" dirty="0"/>
              <a:t>is a professor and researcher in the area of operating systems.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As a result of my occupation, I think I know a bit about where </a:t>
            </a:r>
            <a:r>
              <a:rPr lang="en-US" dirty="0" smtClean="0"/>
              <a:t>operating are </a:t>
            </a:r>
            <a:r>
              <a:rPr lang="en-US" dirty="0"/>
              <a:t>going in the next decade or so. Two aspects stand out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6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964016" y="3292630"/>
            <a:ext cx="2017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(Picture from 1998)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962640" y="885960"/>
              <a:ext cx="1960200" cy="285444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3280" y="876600"/>
                <a:ext cx="1978920" cy="2873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7612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36383" y="142768"/>
            <a:ext cx="8839270" cy="470898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 smtClean="0"/>
              <a:t>1. MICROKERNEL </a:t>
            </a:r>
            <a:r>
              <a:rPr lang="en-US" sz="2000" dirty="0"/>
              <a:t>VS MONOLITHIC SYSTEM</a:t>
            </a:r>
          </a:p>
          <a:p>
            <a:r>
              <a:rPr lang="en-US" sz="2000" b="1" dirty="0" smtClean="0"/>
              <a:t>Most </a:t>
            </a:r>
            <a:r>
              <a:rPr lang="en-US" sz="2000" b="1" dirty="0"/>
              <a:t>older operating systems are monolithic, that is, the whole </a:t>
            </a:r>
            <a:r>
              <a:rPr lang="en-US" sz="2000" b="1" dirty="0" smtClean="0"/>
              <a:t>operating system </a:t>
            </a:r>
            <a:r>
              <a:rPr lang="en-US" sz="2000" b="1" dirty="0"/>
              <a:t>is a single </a:t>
            </a:r>
            <a:r>
              <a:rPr lang="en-US" sz="2000" b="1" dirty="0" err="1"/>
              <a:t>a.out</a:t>
            </a:r>
            <a:r>
              <a:rPr lang="en-US" sz="2000" b="1" dirty="0"/>
              <a:t> file that runs in 'kernel mode.'  </a:t>
            </a:r>
            <a:r>
              <a:rPr lang="en-US" sz="2000" dirty="0"/>
              <a:t>This </a:t>
            </a:r>
            <a:r>
              <a:rPr lang="en-US" sz="2000" dirty="0" smtClean="0"/>
              <a:t>binary contains </a:t>
            </a:r>
            <a:r>
              <a:rPr lang="en-US" sz="2000" dirty="0"/>
              <a:t>the process management, memory management, file system and </a:t>
            </a:r>
            <a:r>
              <a:rPr lang="en-US" sz="2000" dirty="0" smtClean="0"/>
              <a:t>the rest</a:t>
            </a:r>
            <a:r>
              <a:rPr lang="en-US" sz="2000" dirty="0"/>
              <a:t>. Examples of such systems are UNIX, MS-DOS, VMS, MVS, OS/360, </a:t>
            </a:r>
            <a:r>
              <a:rPr lang="en-US" sz="2000" dirty="0" smtClean="0"/>
              <a:t>MULTICS</a:t>
            </a:r>
            <a:r>
              <a:rPr lang="en-US" sz="2000" dirty="0"/>
              <a:t>, and many more.</a:t>
            </a:r>
          </a:p>
          <a:p>
            <a:r>
              <a:rPr lang="en-US" sz="2000" dirty="0"/>
              <a:t> </a:t>
            </a:r>
          </a:p>
          <a:p>
            <a:r>
              <a:rPr lang="en-US" sz="2000" b="1" dirty="0" smtClean="0"/>
              <a:t>The </a:t>
            </a:r>
            <a:r>
              <a:rPr lang="en-US" sz="2000" b="1" dirty="0"/>
              <a:t>alternative is a microkernel-based system, in which most of the </a:t>
            </a:r>
            <a:r>
              <a:rPr lang="en-US" sz="2000" b="1" dirty="0" smtClean="0"/>
              <a:t>OS runs </a:t>
            </a:r>
            <a:r>
              <a:rPr lang="en-US" sz="2000" b="1" dirty="0"/>
              <a:t>as separate processes, mostly outside the kernel.  </a:t>
            </a:r>
            <a:r>
              <a:rPr lang="en-US" sz="2000" dirty="0"/>
              <a:t>They </a:t>
            </a:r>
            <a:r>
              <a:rPr lang="en-US" sz="2000" dirty="0" smtClean="0"/>
              <a:t>communicate by </a:t>
            </a:r>
            <a:r>
              <a:rPr lang="en-US" sz="2000" dirty="0"/>
              <a:t>message passing.  </a:t>
            </a:r>
            <a:r>
              <a:rPr lang="en-US" sz="2000" b="1" dirty="0"/>
              <a:t>The </a:t>
            </a:r>
            <a:r>
              <a:rPr lang="en-US" sz="2000" b="1" dirty="0" smtClean="0"/>
              <a:t>kernel’s </a:t>
            </a:r>
            <a:r>
              <a:rPr lang="en-US" sz="2000" b="1" dirty="0"/>
              <a:t>job is to handle the message passing</a:t>
            </a:r>
            <a:r>
              <a:rPr lang="en-US" sz="2000" b="1" dirty="0" smtClean="0"/>
              <a:t>, interrupt </a:t>
            </a:r>
            <a:r>
              <a:rPr lang="en-US" sz="2000" b="1" dirty="0"/>
              <a:t>handling, low-level process management, and possibly the I/</a:t>
            </a:r>
            <a:r>
              <a:rPr lang="en-US" sz="2000" b="1" dirty="0" smtClean="0"/>
              <a:t>O.</a:t>
            </a:r>
            <a:r>
              <a:rPr lang="en-US" sz="2000" dirty="0" smtClean="0"/>
              <a:t> Examples </a:t>
            </a:r>
            <a:r>
              <a:rPr lang="en-US" sz="2000" dirty="0"/>
              <a:t>of this design are the RC4000, Amoeba, Chorus, Mach, and </a:t>
            </a:r>
            <a:r>
              <a:rPr lang="en-US" sz="2000" dirty="0" smtClean="0"/>
              <a:t>the not</a:t>
            </a:r>
            <a:r>
              <a:rPr lang="en-US" sz="2000" dirty="0"/>
              <a:t>-yet-released Windows/NT.</a:t>
            </a:r>
          </a:p>
          <a:p>
            <a:r>
              <a:rPr lang="en-US" sz="2000" dirty="0"/>
              <a:t> </a:t>
            </a:r>
          </a:p>
          <a:p>
            <a:r>
              <a:rPr lang="en-US" sz="2000" dirty="0" smtClean="0"/>
              <a:t>While </a:t>
            </a:r>
            <a:r>
              <a:rPr lang="en-US" sz="2000" dirty="0"/>
              <a:t>I could go into a long story here about the relative merits of </a:t>
            </a:r>
            <a:r>
              <a:rPr lang="en-US" sz="2000" dirty="0" smtClean="0"/>
              <a:t>the two </a:t>
            </a:r>
            <a:r>
              <a:rPr lang="en-US" sz="2000" dirty="0"/>
              <a:t>designs, suffice it to say that among the people who actually </a:t>
            </a:r>
            <a:r>
              <a:rPr lang="en-US" sz="2000" dirty="0" smtClean="0"/>
              <a:t>design operating </a:t>
            </a:r>
            <a:r>
              <a:rPr lang="en-US" sz="2000" dirty="0"/>
              <a:t>systems, the debate is essentially over.  </a:t>
            </a:r>
            <a:r>
              <a:rPr lang="en-US" sz="2000" b="1" dirty="0"/>
              <a:t>Microkernels have </a:t>
            </a:r>
            <a:r>
              <a:rPr lang="en-US" sz="2000" b="1" dirty="0" smtClean="0"/>
              <a:t>won.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7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59120" y="202320"/>
              <a:ext cx="8432280" cy="465084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9760" y="192960"/>
                <a:ext cx="8451000" cy="4669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1003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5400000">
            <a:off x="7386154" y="3377996"/>
            <a:ext cx="1531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Kernel Mode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53193" y="3955144"/>
            <a:ext cx="2000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Microkernel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342808" y="3323869"/>
            <a:ext cx="2420784" cy="460231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Hardware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5342808" y="2838088"/>
            <a:ext cx="2420784" cy="443168"/>
          </a:xfrm>
          <a:prstGeom prst="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Minimal Kernel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754660" y="2778427"/>
            <a:ext cx="3597080" cy="340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342808" y="1127732"/>
            <a:ext cx="2420784" cy="46023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Application</a:t>
            </a:r>
            <a:endParaRPr lang="en-US" sz="2000" dirty="0"/>
          </a:p>
        </p:txBody>
      </p:sp>
      <p:sp>
        <p:nvSpPr>
          <p:cNvPr id="19" name="Rectangle 18"/>
          <p:cNvSpPr/>
          <p:nvPr/>
        </p:nvSpPr>
        <p:spPr>
          <a:xfrm>
            <a:off x="5342807" y="1641953"/>
            <a:ext cx="632437" cy="107681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File System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990302" y="1641953"/>
            <a:ext cx="632437" cy="107681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Device Drivers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6637797" y="1641953"/>
            <a:ext cx="468618" cy="107681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I/O Device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 rot="5400000">
            <a:off x="7474662" y="1847984"/>
            <a:ext cx="1341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User Mode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44796" y="275914"/>
            <a:ext cx="58084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Why didn’t microkernels actually win?</a:t>
            </a:r>
            <a:endParaRPr lang="en-US" sz="28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570992" y="3955144"/>
            <a:ext cx="2856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Monolithic Kernel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16185" y="3323869"/>
            <a:ext cx="2420784" cy="460231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Hardware</a:t>
            </a:r>
            <a:endParaRPr lang="en-US" sz="2000" dirty="0"/>
          </a:p>
        </p:txBody>
      </p:sp>
      <p:sp>
        <p:nvSpPr>
          <p:cNvPr id="25" name="Rectangle 24"/>
          <p:cNvSpPr/>
          <p:nvPr/>
        </p:nvSpPr>
        <p:spPr>
          <a:xfrm>
            <a:off x="816185" y="1127732"/>
            <a:ext cx="2420784" cy="46023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Application</a:t>
            </a:r>
            <a:endParaRPr lang="en-US" sz="2000" dirty="0"/>
          </a:p>
        </p:txBody>
      </p:sp>
      <p:sp>
        <p:nvSpPr>
          <p:cNvPr id="26" name="Rectangle 25"/>
          <p:cNvSpPr/>
          <p:nvPr/>
        </p:nvSpPr>
        <p:spPr>
          <a:xfrm>
            <a:off x="816185" y="1660914"/>
            <a:ext cx="2420784" cy="1628866"/>
          </a:xfrm>
          <a:prstGeom prst="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Syscall</a:t>
            </a:r>
            <a:r>
              <a:rPr lang="en-US" sz="2000" dirty="0" smtClean="0"/>
              <a:t> Handler</a:t>
            </a:r>
          </a:p>
          <a:p>
            <a:pPr algn="ctr"/>
            <a:r>
              <a:rPr lang="en-US" sz="2000" dirty="0" smtClean="0"/>
              <a:t>File System</a:t>
            </a:r>
          </a:p>
          <a:p>
            <a:pPr algn="ctr"/>
            <a:r>
              <a:rPr lang="en-US" sz="2000" dirty="0" smtClean="0"/>
              <a:t>Device Drivers</a:t>
            </a:r>
          </a:p>
          <a:p>
            <a:pPr algn="ctr"/>
            <a:r>
              <a:rPr lang="en-US" sz="2000" dirty="0" smtClean="0"/>
              <a:t>Scheduler</a:t>
            </a:r>
          </a:p>
          <a:p>
            <a:pPr algn="ctr"/>
            <a:r>
              <a:rPr lang="en-US" sz="2000" dirty="0" smtClean="0"/>
              <a:t>Memory Manager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289813" y="1626821"/>
            <a:ext cx="3597080" cy="340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7151541" y="1651360"/>
            <a:ext cx="612051" cy="107681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Display Device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340560" y="760320"/>
              <a:ext cx="8598960" cy="297828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1200" y="750960"/>
                <a:ext cx="8617680" cy="2997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2703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62554</TotalTime>
  <Words>2381</Words>
  <Application>Microsoft Office PowerPoint</Application>
  <PresentationFormat>On-screen Show (16:9)</PresentationFormat>
  <Paragraphs>747</Paragraphs>
  <Slides>61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Office Theme</vt:lpstr>
      <vt:lpstr>Class 22: Microkernels and Beyond</vt:lpstr>
      <vt:lpstr>Plan for Today</vt:lpstr>
      <vt:lpstr>PowerPoint Presentation</vt:lpstr>
      <vt:lpstr>Should a file system be in the kernel?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Comparing Linux and Minix Performance</vt:lpstr>
      <vt:lpstr>Really Comparing Linux and Minix</vt:lpstr>
      <vt:lpstr>Did microkernels actually lose?</vt:lpstr>
      <vt:lpstr>Did microkernels actually lose?</vt:lpstr>
      <vt:lpstr>PowerPoint Presentation</vt:lpstr>
      <vt:lpstr>Is Windows NT/XP/7/8 really a microkernel?</vt:lpstr>
      <vt:lpstr>Is Windows NT/XP/7/8 really a microkernel?</vt:lpstr>
      <vt:lpstr>PowerPoint Presentation</vt:lpstr>
      <vt:lpstr>PowerPoint Presentation</vt:lpstr>
      <vt:lpstr>Is Windows NT/XP/7/8 really a microkernel?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L3 Abstractions</vt:lpstr>
      <vt:lpstr>L3 Abstractions</vt:lpstr>
      <vt:lpstr>Minimal IPC</vt:lpstr>
      <vt:lpstr>Minimal IPC</vt:lpstr>
      <vt:lpstr>Minimal IPC</vt:lpstr>
      <vt:lpstr>Implementation</vt:lpstr>
      <vt:lpstr>Implementation</vt:lpstr>
      <vt:lpstr>Implementation</vt:lpstr>
      <vt:lpstr>Implementation</vt:lpstr>
      <vt:lpstr>PowerPoint Presentation</vt:lpstr>
      <vt:lpstr>What if the message has data?</vt:lpstr>
      <vt:lpstr>Copy Through Kernel</vt:lpstr>
      <vt:lpstr>Copy Direct</vt:lpstr>
      <vt:lpstr>OS Design Tradeoffs</vt:lpstr>
      <vt:lpstr>Biggest Advantage of Microkernels</vt:lpstr>
      <vt:lpstr>Biggest Advantage of Microkernels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Definition from Class 1: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Next?</vt:lpstr>
      <vt:lpstr>What’s Next?</vt:lpstr>
      <vt:lpstr>Hope for FeROS?</vt:lpstr>
      <vt:lpstr>Charge!</vt:lpstr>
    </vt:vector>
  </TitlesOfParts>
  <Company>University of Virginia</Company>
  <LinksUpToDate>false</LinksUpToDate>
  <SharedDoc>false</SharedDoc>
  <HyperlinkBase>http://rust-class.org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Operating Systems: Shell</dc:title>
  <dc:creator>David Evans</dc:creator>
  <cp:lastModifiedBy>UVaUser</cp:lastModifiedBy>
  <cp:revision>564</cp:revision>
  <cp:lastPrinted>2014-02-18T16:56:09Z</cp:lastPrinted>
  <dcterms:created xsi:type="dcterms:W3CDTF">2013-08-26T17:24:32Z</dcterms:created>
  <dcterms:modified xsi:type="dcterms:W3CDTF">2014-04-17T17:49:08Z</dcterms:modified>
</cp:coreProperties>
</file>